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4" r:id="rId3"/>
    <p:sldMasterId id="2147483686" r:id="rId4"/>
    <p:sldMasterId id="2147483698" r:id="rId5"/>
    <p:sldMasterId id="2147483710" r:id="rId6"/>
    <p:sldMasterId id="2147483722" r:id="rId7"/>
    <p:sldMasterId id="2147483734" r:id="rId8"/>
    <p:sldMasterId id="2147483746" r:id="rId9"/>
  </p:sldMasterIdLst>
  <p:notesMasterIdLst>
    <p:notesMasterId r:id="rId22"/>
  </p:notesMasterIdLst>
  <p:sldIdLst>
    <p:sldId id="305" r:id="rId10"/>
    <p:sldId id="307" r:id="rId11"/>
    <p:sldId id="304" r:id="rId12"/>
    <p:sldId id="256" r:id="rId13"/>
    <p:sldId id="308" r:id="rId14"/>
    <p:sldId id="287" r:id="rId15"/>
    <p:sldId id="306" r:id="rId16"/>
    <p:sldId id="301" r:id="rId17"/>
    <p:sldId id="260" r:id="rId18"/>
    <p:sldId id="289" r:id="rId19"/>
    <p:sldId id="302" r:id="rId20"/>
    <p:sldId id="303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>
          <p15:clr>
            <a:srgbClr val="A4A3A4"/>
          </p15:clr>
        </p15:guide>
        <p15:guide id="2" pos="278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F0AF2C"/>
    <a:srgbClr val="000000"/>
    <a:srgbClr val="E97117"/>
    <a:srgbClr val="E6931A"/>
    <a:srgbClr val="FF99FF"/>
    <a:srgbClr val="FFCC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Objects="1" showGuides="1">
      <p:cViewPr varScale="1">
        <p:scale>
          <a:sx n="68" d="100"/>
          <a:sy n="68" d="100"/>
        </p:scale>
        <p:origin x="1240" y="60"/>
      </p:cViewPr>
      <p:guideLst>
        <p:guide orient="horz" pos="2154"/>
        <p:guide pos="27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presProps" Target="pres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/>
          </p:cNvSpPr>
          <p:nvPr>
            <p:ph type="sldImg" idx="2"/>
          </p:nvPr>
        </p:nvSpPr>
        <p:spPr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1267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8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B8EC8A6-A278-4391-A8EA-512F0E0A6FA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8"/>
          <p:cNvSpPr>
            <a:spLocks noChangeArrowheads="1"/>
          </p:cNvSpPr>
          <p:nvPr/>
        </p:nvSpPr>
        <p:spPr bwMode="auto">
          <a:xfrm>
            <a:off x="8448675" y="1797050"/>
            <a:ext cx="300038" cy="30162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AutoShape 9"/>
          <p:cNvSpPr>
            <a:spLocks noChangeArrowheads="1"/>
          </p:cNvSpPr>
          <p:nvPr/>
        </p:nvSpPr>
        <p:spPr bwMode="auto">
          <a:xfrm>
            <a:off x="8004175" y="1514475"/>
            <a:ext cx="430213" cy="431800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AutoShape 10"/>
          <p:cNvSpPr>
            <a:spLocks noChangeArrowheads="1"/>
          </p:cNvSpPr>
          <p:nvPr/>
        </p:nvSpPr>
        <p:spPr bwMode="auto">
          <a:xfrm>
            <a:off x="620713" y="31496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AutoShape 11"/>
          <p:cNvSpPr>
            <a:spLocks noChangeArrowheads="1"/>
          </p:cNvSpPr>
          <p:nvPr/>
        </p:nvSpPr>
        <p:spPr bwMode="auto">
          <a:xfrm>
            <a:off x="323850" y="2852738"/>
            <a:ext cx="296863" cy="296863"/>
          </a:xfrm>
          <a:prstGeom prst="octagon">
            <a:avLst>
              <a:gd name="adj" fmla="val 29287"/>
            </a:avLst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>
            <a:off x="220663" y="361950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auto">
          <a:xfrm>
            <a:off x="8080375" y="1123950"/>
            <a:ext cx="206375" cy="206375"/>
          </a:xfrm>
          <a:prstGeom prst="octagon">
            <a:avLst>
              <a:gd name="adj" fmla="val 29287"/>
            </a:avLst>
          </a:prstGeom>
          <a:solidFill>
            <a:srgbClr val="FF9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48" name="Picture 14" descr="未命名3"/>
          <p:cNvPicPr>
            <a:picLocks noChangeAspect="1"/>
          </p:cNvPicPr>
          <p:nvPr userDrawn="1"/>
        </p:nvPicPr>
        <p:blipFill>
          <a:blip r:embed="rId2"/>
          <a:srcRect l="2507" r="1715"/>
          <a:stretch>
            <a:fillRect/>
          </a:stretch>
        </p:blipFill>
        <p:spPr>
          <a:xfrm>
            <a:off x="-26987" y="5127625"/>
            <a:ext cx="461645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15" descr="未命名3"/>
          <p:cNvPicPr>
            <a:picLocks noChangeAspect="1"/>
          </p:cNvPicPr>
          <p:nvPr userDrawn="1"/>
        </p:nvPicPr>
        <p:blipFill>
          <a:blip r:embed="rId3"/>
          <a:srcRect l="1640"/>
          <a:stretch>
            <a:fillRect/>
          </a:stretch>
        </p:blipFill>
        <p:spPr>
          <a:xfrm>
            <a:off x="4572000" y="5127625"/>
            <a:ext cx="4608513" cy="1830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16" descr="C:\Documents and Settings\dell\Application Data\Tencent\Users\472550065\QQ\WinTemp\RichOle\}T]DNB)K$SXM6_M~67IC$$2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2405063" cy="2500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</a:p>
        </p:txBody>
      </p:sp>
      <p:sp>
        <p:nvSpPr>
          <p:cNvPr id="25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74EF7038-2A91-4C3A-94BC-497E014D7B49}" type="slidenum"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5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5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image" Target="../media/image5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image" Target="../media/image5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image" Target="../media/image1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14" Type="http://schemas.openxmlformats.org/officeDocument/2006/relationships/image" Target="../media/image5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1056" name="Picture 3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7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1054" name="Picture 6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5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8" name="Line 8"/>
          <p:cNvSpPr/>
          <p:nvPr userDrawn="1"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2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1050" name="Picture 10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51" name="Oval 11"/>
            <p:cNvSpPr>
              <a:spLocks noChangeArrowheads="1"/>
            </p:cNvSpPr>
            <p:nvPr/>
          </p:nvSpPr>
          <p:spPr bwMode="auto">
            <a:xfrm>
              <a:off x="-24" y="14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2" name="Oval 12"/>
            <p:cNvSpPr>
              <a:spLocks noChangeArrowheads="1"/>
            </p:cNvSpPr>
            <p:nvPr/>
          </p:nvSpPr>
          <p:spPr bwMode="auto">
            <a:xfrm>
              <a:off x="2576" y="13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3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0" name="Line 14"/>
          <p:cNvSpPr/>
          <p:nvPr userDrawn="1"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31" name="Line 15"/>
          <p:cNvSpPr/>
          <p:nvPr userDrawn="1"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03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038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9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0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33" name="Line 29"/>
          <p:cNvSpPr/>
          <p:nvPr userDrawn="1"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34" name="Rectangle 3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Oval 3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Oval 3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Oval 3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52" name="Oval 3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3" name="Oval 4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4" name="Oval 5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5" name="Oval 6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6" name="Oval 7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7" name="Oval 8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8" name="Oval 9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59" name="Oval 10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0" name="Oval 11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1" name="Oval 12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2" name="Oval 13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63" name="Oval 14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2051" name="Rectangle 15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3117" name="Picture 3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8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75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3115" name="Picture 6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6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6" name="Line 8"/>
          <p:cNvSpPr/>
          <p:nvPr userDrawn="1"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077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3111" name="Picture 10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112" name="Oval 11"/>
            <p:cNvSpPr>
              <a:spLocks noChangeArrowheads="1"/>
            </p:cNvSpPr>
            <p:nvPr/>
          </p:nvSpPr>
          <p:spPr bwMode="auto">
            <a:xfrm>
              <a:off x="-24" y="14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3" name="Oval 12"/>
            <p:cNvSpPr>
              <a:spLocks noChangeArrowheads="1"/>
            </p:cNvSpPr>
            <p:nvPr/>
          </p:nvSpPr>
          <p:spPr bwMode="auto">
            <a:xfrm>
              <a:off x="2576" y="13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4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78" name="Line 14"/>
          <p:cNvSpPr/>
          <p:nvPr userDrawn="1"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79" name="Line 15"/>
          <p:cNvSpPr/>
          <p:nvPr userDrawn="1"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3080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3099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0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1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2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3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4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5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6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7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8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9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0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081" name="Line 29"/>
          <p:cNvSpPr/>
          <p:nvPr userDrawn="1"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2" name="Line 30"/>
          <p:cNvSpPr/>
          <p:nvPr userDrawn="1"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3" name="Line 31"/>
          <p:cNvSpPr/>
          <p:nvPr userDrawn="1"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084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5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6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7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88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</a:p>
        </p:txBody>
      </p:sp>
      <p:sp>
        <p:nvSpPr>
          <p:cNvPr id="3089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</a:p>
        </p:txBody>
      </p:sp>
      <p:sp>
        <p:nvSpPr>
          <p:cNvPr id="3090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</a:p>
        </p:txBody>
      </p:sp>
      <p:sp>
        <p:nvSpPr>
          <p:cNvPr id="3091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</a:p>
        </p:txBody>
      </p:sp>
      <p:pic>
        <p:nvPicPr>
          <p:cNvPr id="3092" name="Picture 40" descr="3"/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3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3094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</a:p>
        </p:txBody>
      </p:sp>
      <p:sp>
        <p:nvSpPr>
          <p:cNvPr id="3095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6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7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98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4141" name="Picture 3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2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99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4139" name="Picture 6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40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0" name="Line 8"/>
          <p:cNvSpPr/>
          <p:nvPr userDrawn="1"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101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4135" name="Picture 10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36" name="Oval 11"/>
            <p:cNvSpPr>
              <a:spLocks noChangeArrowheads="1"/>
            </p:cNvSpPr>
            <p:nvPr/>
          </p:nvSpPr>
          <p:spPr bwMode="auto">
            <a:xfrm>
              <a:off x="-24" y="14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7" name="Oval 12"/>
            <p:cNvSpPr>
              <a:spLocks noChangeArrowheads="1"/>
            </p:cNvSpPr>
            <p:nvPr/>
          </p:nvSpPr>
          <p:spPr bwMode="auto">
            <a:xfrm>
              <a:off x="2576" y="13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8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2" name="Line 14"/>
          <p:cNvSpPr/>
          <p:nvPr userDrawn="1"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3" name="Line 15"/>
          <p:cNvSpPr/>
          <p:nvPr userDrawn="1"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4104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4123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4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5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6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7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8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9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0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1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2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3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4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5" name="Line 29"/>
          <p:cNvSpPr/>
          <p:nvPr userDrawn="1"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6" name="Line 30"/>
          <p:cNvSpPr/>
          <p:nvPr userDrawn="1"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7" name="Line 31"/>
          <p:cNvSpPr/>
          <p:nvPr userDrawn="1"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8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9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0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1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2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</a:p>
        </p:txBody>
      </p:sp>
      <p:sp>
        <p:nvSpPr>
          <p:cNvPr id="4113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</a:p>
        </p:txBody>
      </p:sp>
      <p:sp>
        <p:nvSpPr>
          <p:cNvPr id="4114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</a:p>
        </p:txBody>
      </p:sp>
      <p:sp>
        <p:nvSpPr>
          <p:cNvPr id="4115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</a:p>
        </p:txBody>
      </p:sp>
      <p:pic>
        <p:nvPicPr>
          <p:cNvPr id="4116" name="Picture 40" descr="3"/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17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4118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</a:p>
        </p:txBody>
      </p:sp>
      <p:sp>
        <p:nvSpPr>
          <p:cNvPr id="4119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0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1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22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5165" name="Picture 3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6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123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5163" name="Picture 6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4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4" name="Line 8"/>
          <p:cNvSpPr/>
          <p:nvPr userDrawn="1"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125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5159" name="Picture 10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60" name="Oval 11"/>
            <p:cNvSpPr>
              <a:spLocks noChangeArrowheads="1"/>
            </p:cNvSpPr>
            <p:nvPr/>
          </p:nvSpPr>
          <p:spPr bwMode="auto">
            <a:xfrm>
              <a:off x="-24" y="14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1" name="Oval 12"/>
            <p:cNvSpPr>
              <a:spLocks noChangeArrowheads="1"/>
            </p:cNvSpPr>
            <p:nvPr/>
          </p:nvSpPr>
          <p:spPr bwMode="auto">
            <a:xfrm>
              <a:off x="2576" y="13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62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6" name="Line 14"/>
          <p:cNvSpPr/>
          <p:nvPr userDrawn="1"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7" name="Line 15"/>
          <p:cNvSpPr/>
          <p:nvPr userDrawn="1"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5128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5147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8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49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0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1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2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3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4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5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6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7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58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29" name="Line 29"/>
          <p:cNvSpPr/>
          <p:nvPr userDrawn="1"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0" name="Line 30"/>
          <p:cNvSpPr/>
          <p:nvPr userDrawn="1"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1" name="Line 31"/>
          <p:cNvSpPr/>
          <p:nvPr userDrawn="1"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2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3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4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5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36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</a:p>
        </p:txBody>
      </p:sp>
      <p:sp>
        <p:nvSpPr>
          <p:cNvPr id="5137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</a:p>
        </p:txBody>
      </p:sp>
      <p:sp>
        <p:nvSpPr>
          <p:cNvPr id="5138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</a:p>
        </p:txBody>
      </p:sp>
      <p:sp>
        <p:nvSpPr>
          <p:cNvPr id="5139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</a:p>
        </p:txBody>
      </p:sp>
      <p:pic>
        <p:nvPicPr>
          <p:cNvPr id="5140" name="Picture 40" descr="3"/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41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5142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</a:p>
        </p:txBody>
      </p:sp>
      <p:sp>
        <p:nvSpPr>
          <p:cNvPr id="5143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4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5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46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/>
          <p:nvPr/>
        </p:nvGrpSpPr>
        <p:grpSpPr>
          <a:xfrm rot="3180000">
            <a:off x="1150938" y="509588"/>
            <a:ext cx="1506537" cy="1306512"/>
            <a:chOff x="0" y="0"/>
            <a:chExt cx="1702" cy="1477"/>
          </a:xfrm>
        </p:grpSpPr>
        <p:pic>
          <p:nvPicPr>
            <p:cNvPr id="6189" name="Picture 3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90" name="Oval 4"/>
            <p:cNvSpPr>
              <a:spLocks noChangeArrowheads="1"/>
            </p:cNvSpPr>
            <p:nvPr/>
          </p:nvSpPr>
          <p:spPr bwMode="auto">
            <a:xfrm rot="-840000">
              <a:off x="0" y="0"/>
              <a:ext cx="1704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147" name="Group 5"/>
          <p:cNvGrpSpPr/>
          <p:nvPr/>
        </p:nvGrpSpPr>
        <p:grpSpPr>
          <a:xfrm rot="1620000">
            <a:off x="3389313" y="188913"/>
            <a:ext cx="1081087" cy="938212"/>
            <a:chOff x="0" y="0"/>
            <a:chExt cx="1702" cy="1477"/>
          </a:xfrm>
        </p:grpSpPr>
        <p:pic>
          <p:nvPicPr>
            <p:cNvPr id="6187" name="Picture 6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72514" b="69133"/>
            <a:stretch>
              <a:fillRect/>
            </a:stretch>
          </p:blipFill>
          <p:spPr>
            <a:xfrm rot="-1200000">
              <a:off x="398" y="397"/>
              <a:ext cx="900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8" name="Oval 7"/>
            <p:cNvSpPr>
              <a:spLocks noChangeArrowheads="1"/>
            </p:cNvSpPr>
            <p:nvPr/>
          </p:nvSpPr>
          <p:spPr bwMode="auto">
            <a:xfrm rot="-840000">
              <a:off x="-1" y="-2"/>
              <a:ext cx="1702" cy="7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48" name="Line 8"/>
          <p:cNvSpPr/>
          <p:nvPr userDrawn="1"/>
        </p:nvSpPr>
        <p:spPr>
          <a:xfrm>
            <a:off x="1619250" y="188913"/>
            <a:ext cx="0" cy="890587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149" name="Group 9"/>
          <p:cNvGrpSpPr/>
          <p:nvPr/>
        </p:nvGrpSpPr>
        <p:grpSpPr>
          <a:xfrm rot="600000">
            <a:off x="5940425" y="692150"/>
            <a:ext cx="2732088" cy="992188"/>
            <a:chOff x="0" y="0"/>
            <a:chExt cx="4304" cy="1561"/>
          </a:xfrm>
        </p:grpSpPr>
        <p:pic>
          <p:nvPicPr>
            <p:cNvPr id="6183" name="Picture 10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4" name="Oval 11"/>
            <p:cNvSpPr>
              <a:spLocks noChangeArrowheads="1"/>
            </p:cNvSpPr>
            <p:nvPr/>
          </p:nvSpPr>
          <p:spPr bwMode="auto">
            <a:xfrm>
              <a:off x="-24" y="14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5" name="Oval 12"/>
            <p:cNvSpPr>
              <a:spLocks noChangeArrowheads="1"/>
            </p:cNvSpPr>
            <p:nvPr/>
          </p:nvSpPr>
          <p:spPr bwMode="auto">
            <a:xfrm>
              <a:off x="2576" y="13"/>
              <a:ext cx="1703" cy="79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6" name="Oval 13"/>
            <p:cNvSpPr>
              <a:spLocks noChangeArrowheads="1"/>
            </p:cNvSpPr>
            <p:nvPr/>
          </p:nvSpPr>
          <p:spPr bwMode="auto">
            <a:xfrm rot="3660000">
              <a:off x="489" y="222"/>
              <a:ext cx="1049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0" name="Line 14"/>
          <p:cNvSpPr/>
          <p:nvPr userDrawn="1"/>
        </p:nvSpPr>
        <p:spPr>
          <a:xfrm>
            <a:off x="6299200" y="284163"/>
            <a:ext cx="1588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1" name="Line 15"/>
          <p:cNvSpPr/>
          <p:nvPr userDrawn="1"/>
        </p:nvSpPr>
        <p:spPr>
          <a:xfrm>
            <a:off x="7305675" y="260350"/>
            <a:ext cx="1588" cy="8191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6152" name="Group 1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6171" name="Oval 17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2" name="Oval 18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3" name="Oval 19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4" name="Oval 20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5" name="Oval 21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6" name="Oval 22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7" name="Oval 23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8" name="Oval 24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79" name="Oval 25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0" name="Oval 26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1" name="Oval 27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182" name="Oval 28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153" name="Line 29"/>
          <p:cNvSpPr/>
          <p:nvPr userDrawn="1"/>
        </p:nvSpPr>
        <p:spPr>
          <a:xfrm>
            <a:off x="3781425" y="260350"/>
            <a:ext cx="0" cy="43180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4" name="Line 30"/>
          <p:cNvSpPr/>
          <p:nvPr userDrawn="1"/>
        </p:nvSpPr>
        <p:spPr>
          <a:xfrm>
            <a:off x="1327150" y="3227388"/>
            <a:ext cx="1588" cy="2289175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5" name="Line 31"/>
          <p:cNvSpPr/>
          <p:nvPr userDrawn="1"/>
        </p:nvSpPr>
        <p:spPr>
          <a:xfrm>
            <a:off x="587375" y="3222625"/>
            <a:ext cx="1588" cy="2508250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6" name="AutoShape 32"/>
          <p:cNvSpPr>
            <a:spLocks noChangeArrowheads="1"/>
          </p:cNvSpPr>
          <p:nvPr/>
        </p:nvSpPr>
        <p:spPr bwMode="auto">
          <a:xfrm>
            <a:off x="323850" y="34956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7" name="AutoShape 33"/>
          <p:cNvSpPr>
            <a:spLocks noChangeArrowheads="1"/>
          </p:cNvSpPr>
          <p:nvPr/>
        </p:nvSpPr>
        <p:spPr bwMode="auto">
          <a:xfrm>
            <a:off x="107950" y="4178300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8" name="AutoShape 34"/>
          <p:cNvSpPr>
            <a:spLocks noChangeArrowheads="1"/>
          </p:cNvSpPr>
          <p:nvPr/>
        </p:nvSpPr>
        <p:spPr bwMode="auto">
          <a:xfrm>
            <a:off x="323850" y="4822825"/>
            <a:ext cx="1427163" cy="476250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9" name="AutoShape 35"/>
          <p:cNvSpPr>
            <a:spLocks noChangeArrowheads="1"/>
          </p:cNvSpPr>
          <p:nvPr/>
        </p:nvSpPr>
        <p:spPr bwMode="auto">
          <a:xfrm>
            <a:off x="323850" y="5514975"/>
            <a:ext cx="1427163" cy="477838"/>
          </a:xfrm>
          <a:prstGeom prst="flowChartTerminator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0" name="Text Box 36"/>
          <p:cNvSpPr txBox="1">
            <a:spLocks noChangeArrowheads="1"/>
          </p:cNvSpPr>
          <p:nvPr/>
        </p:nvSpPr>
        <p:spPr bwMode="auto">
          <a:xfrm>
            <a:off x="541338" y="35369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</a:t>
            </a:r>
          </a:p>
        </p:txBody>
      </p:sp>
      <p:sp>
        <p:nvSpPr>
          <p:cNvPr id="6161" name="Text Box 37"/>
          <p:cNvSpPr txBox="1">
            <a:spLocks noChangeArrowheads="1"/>
          </p:cNvSpPr>
          <p:nvPr/>
        </p:nvSpPr>
        <p:spPr bwMode="auto">
          <a:xfrm>
            <a:off x="485775" y="4175125"/>
            <a:ext cx="8683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子页２</a:t>
            </a:r>
          </a:p>
        </p:txBody>
      </p:sp>
      <p:sp>
        <p:nvSpPr>
          <p:cNvPr id="6162" name="Text Box 38"/>
          <p:cNvSpPr txBox="1">
            <a:spLocks noChangeArrowheads="1"/>
          </p:cNvSpPr>
          <p:nvPr/>
        </p:nvSpPr>
        <p:spPr bwMode="auto">
          <a:xfrm>
            <a:off x="563563" y="48736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</a:p>
        </p:txBody>
      </p:sp>
      <p:sp>
        <p:nvSpPr>
          <p:cNvPr id="6163" name="Text Box 39"/>
          <p:cNvSpPr txBox="1">
            <a:spLocks noChangeArrowheads="1"/>
          </p:cNvSpPr>
          <p:nvPr/>
        </p:nvSpPr>
        <p:spPr bwMode="auto">
          <a:xfrm>
            <a:off x="588963" y="5518150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子页４</a:t>
            </a:r>
          </a:p>
        </p:txBody>
      </p:sp>
      <p:pic>
        <p:nvPicPr>
          <p:cNvPr id="6164" name="Picture 40" descr="3"/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5588" r="77829" b="63399"/>
          <a:stretch>
            <a:fillRect/>
          </a:stretch>
        </p:blipFill>
        <p:spPr>
          <a:xfrm>
            <a:off x="-101600" y="1519238"/>
            <a:ext cx="2297113" cy="175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65" name="Text Box 41"/>
          <p:cNvSpPr txBox="1">
            <a:spLocks noChangeArrowheads="1"/>
          </p:cNvSpPr>
          <p:nvPr/>
        </p:nvSpPr>
        <p:spPr bwMode="auto">
          <a:xfrm>
            <a:off x="2606675" y="1209675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子页１题目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6166" name="Text Box 42"/>
          <p:cNvSpPr txBox="1">
            <a:spLocks noChangeArrowheads="1"/>
          </p:cNvSpPr>
          <p:nvPr/>
        </p:nvSpPr>
        <p:spPr bwMode="auto">
          <a:xfrm>
            <a:off x="2633663" y="2414588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</a:p>
        </p:txBody>
      </p:sp>
      <p:sp>
        <p:nvSpPr>
          <p:cNvPr id="6167" name="Rectangle 43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8" name="Oval 44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69" name="Oval 45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70" name="Oval 46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7212" name="Picture 3" descr="3-2"/>
            <p:cNvPicPr>
              <a:picLocks noChangeAspect="1"/>
            </p:cNvPicPr>
            <p:nvPr userDrawn="1"/>
          </p:nvPicPr>
          <p:blipFill>
            <a:blip r:embed="rId13"/>
            <a:srcRect l="17415" t="9470" r="8928" b="64217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13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-101600" y="-19050"/>
            <a:ext cx="6905625" cy="207963"/>
          </a:xfrm>
          <a:prstGeom prst="rect">
            <a:avLst/>
          </a:prstGeom>
          <a:solidFill>
            <a:srgbClr val="FFA6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2633663" y="2366963"/>
            <a:ext cx="5106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内容：</a:t>
            </a:r>
          </a:p>
        </p:txBody>
      </p:sp>
      <p:grpSp>
        <p:nvGrpSpPr>
          <p:cNvPr id="7173" name="Group 7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7208" name="Picture 8" descr="header_bg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9" name="Oval 9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0" name="Oval 10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1" name="Oval 11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4" name="Oval 12"/>
          <p:cNvSpPr>
            <a:spLocks noChangeArrowheads="1"/>
          </p:cNvSpPr>
          <p:nvPr/>
        </p:nvSpPr>
        <p:spPr bwMode="auto">
          <a:xfrm>
            <a:off x="7127875" y="3597275"/>
            <a:ext cx="863600" cy="6477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5" name="Text Box 13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子页２题目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sp>
        <p:nvSpPr>
          <p:cNvPr id="7176" name="Text Box 14"/>
          <p:cNvSpPr txBox="1">
            <a:spLocks noChangeArrowheads="1"/>
          </p:cNvSpPr>
          <p:nvPr/>
        </p:nvSpPr>
        <p:spPr bwMode="auto">
          <a:xfrm>
            <a:off x="3802063" y="5114925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子页３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77" name="Group 15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7195" name="Line 16"/>
            <p:cNvSpPr/>
            <p:nvPr userDrawn="1"/>
          </p:nvSpPr>
          <p:spPr>
            <a:xfrm>
              <a:off x="2260" y="2690"/>
              <a:ext cx="0" cy="3605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6" name="Line 17"/>
            <p:cNvSpPr/>
            <p:nvPr userDrawn="1"/>
          </p:nvSpPr>
          <p:spPr>
            <a:xfrm>
              <a:off x="1095" y="2680"/>
              <a:ext cx="0" cy="3952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7" name="AutoShape 18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8" name="AutoShape 19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9" name="AutoShape 20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0" name="AutoShape 21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1" name="AutoShape 22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7202" name="Picture 23" descr="3"/>
            <p:cNvPicPr>
              <a:picLocks noChangeAspect="1"/>
            </p:cNvPicPr>
            <p:nvPr userDrawn="1"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5588" r="77829" b="63399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03" name="Text Box 24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4" name="Text Box 25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5" name="Text Box 26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06" name="Text Box 27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</a:p>
          </p:txBody>
        </p:sp>
        <p:sp>
          <p:nvSpPr>
            <p:cNvPr id="7207" name="Text Box 28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78" name="Rectangle 29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9" name="Oval 30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0" name="Oval 31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81" name="Oval 32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82" name="Group 33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7183" name="Oval 34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4" name="Oval 35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5" name="Oval 36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6" name="Oval 37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7" name="Oval 38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8" name="Oval 39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9" name="Oval 40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0" name="Oval 41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1" name="Oval 42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2" name="Oval 43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3" name="Oval 44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94" name="Oval 45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/>
          <p:nvPr/>
        </p:nvGrpSpPr>
        <p:grpSpPr>
          <a:xfrm>
            <a:off x="1476375" y="693738"/>
            <a:ext cx="6796088" cy="1943100"/>
            <a:chOff x="0" y="0"/>
            <a:chExt cx="10702" cy="3060"/>
          </a:xfrm>
        </p:grpSpPr>
        <p:pic>
          <p:nvPicPr>
            <p:cNvPr id="8227" name="Picture 3" descr="3-2"/>
            <p:cNvPicPr>
              <a:picLocks noChangeAspect="1"/>
            </p:cNvPicPr>
            <p:nvPr userDrawn="1"/>
          </p:nvPicPr>
          <p:blipFill>
            <a:blip r:embed="rId13"/>
            <a:srcRect l="17415" t="9470" r="8928" b="64217"/>
            <a:stretch>
              <a:fillRect/>
            </a:stretch>
          </p:blipFill>
          <p:spPr>
            <a:xfrm>
              <a:off x="0" y="0"/>
              <a:ext cx="10702" cy="306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8" name="Rectangle 4"/>
            <p:cNvSpPr>
              <a:spLocks noChangeArrowheads="1"/>
            </p:cNvSpPr>
            <p:nvPr/>
          </p:nvSpPr>
          <p:spPr bwMode="auto">
            <a:xfrm>
              <a:off x="1587" y="905"/>
              <a:ext cx="3175" cy="7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5" name="Text Box 5"/>
          <p:cNvSpPr txBox="1">
            <a:spLocks noChangeArrowheads="1"/>
          </p:cNvSpPr>
          <p:nvPr/>
        </p:nvSpPr>
        <p:spPr bwMode="auto">
          <a:xfrm>
            <a:off x="2411413" y="1123950"/>
            <a:ext cx="2468563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ltic Garamond the 2nd" charset="0"/>
                <a:ea typeface="宋体" panose="02010600030101010101" pitchFamily="2" charset="-122"/>
                <a:cs typeface="+mn-cs"/>
              </a:rPr>
              <a:t>子页３题目</a:t>
            </a:r>
            <a:endParaRPr kumimoji="0" lang="ko-KR" altLang="en-US" sz="3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ltic Garamond the 2nd" charset="0"/>
              <a:ea typeface="Gulim" pitchFamily="34" charset="-127"/>
              <a:cs typeface="+mn-cs"/>
            </a:endParaRPr>
          </a:p>
        </p:txBody>
      </p:sp>
      <p:grpSp>
        <p:nvGrpSpPr>
          <p:cNvPr id="8196" name="Group 6"/>
          <p:cNvGrpSpPr/>
          <p:nvPr/>
        </p:nvGrpSpPr>
        <p:grpSpPr>
          <a:xfrm>
            <a:off x="-101600" y="1268413"/>
            <a:ext cx="2297113" cy="4868862"/>
            <a:chOff x="0" y="0"/>
            <a:chExt cx="3626" cy="7667"/>
          </a:xfrm>
        </p:grpSpPr>
        <p:sp>
          <p:nvSpPr>
            <p:cNvPr id="8214" name="Line 7"/>
            <p:cNvSpPr/>
            <p:nvPr userDrawn="1"/>
          </p:nvSpPr>
          <p:spPr>
            <a:xfrm>
              <a:off x="2260" y="2690"/>
              <a:ext cx="0" cy="3605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5" name="Line 8"/>
            <p:cNvSpPr/>
            <p:nvPr userDrawn="1"/>
          </p:nvSpPr>
          <p:spPr>
            <a:xfrm>
              <a:off x="1095" y="2680"/>
              <a:ext cx="0" cy="3952"/>
            </a:xfrm>
            <a:prstGeom prst="line">
              <a:avLst/>
            </a:prstGeom>
            <a:ln w="38100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6" name="AutoShape 9"/>
            <p:cNvSpPr>
              <a:spLocks noChangeArrowheads="1"/>
            </p:cNvSpPr>
            <p:nvPr/>
          </p:nvSpPr>
          <p:spPr bwMode="auto">
            <a:xfrm>
              <a:off x="679" y="311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7" name="AutoShape 10"/>
            <p:cNvSpPr>
              <a:spLocks noChangeArrowheads="1"/>
            </p:cNvSpPr>
            <p:nvPr/>
          </p:nvSpPr>
          <p:spPr bwMode="auto">
            <a:xfrm>
              <a:off x="338" y="418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8" name="AutoShape 11"/>
            <p:cNvSpPr>
              <a:spLocks noChangeArrowheads="1"/>
            </p:cNvSpPr>
            <p:nvPr/>
          </p:nvSpPr>
          <p:spPr bwMode="auto">
            <a:xfrm>
              <a:off x="679" y="5202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9" name="AutoShape 12"/>
            <p:cNvSpPr>
              <a:spLocks noChangeArrowheads="1"/>
            </p:cNvSpPr>
            <p:nvPr/>
          </p:nvSpPr>
          <p:spPr bwMode="auto">
            <a:xfrm>
              <a:off x="679" y="6292"/>
              <a:ext cx="2248" cy="752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0" name="AutoShape 13"/>
            <p:cNvSpPr>
              <a:spLocks noChangeArrowheads="1"/>
            </p:cNvSpPr>
            <p:nvPr/>
          </p:nvSpPr>
          <p:spPr bwMode="auto">
            <a:xfrm>
              <a:off x="273" y="6917"/>
              <a:ext cx="2248" cy="750"/>
            </a:xfrm>
            <a:prstGeom prst="flowChartTerminator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pic>
          <p:nvPicPr>
            <p:cNvPr id="8221" name="Picture 14" descr="3"/>
            <p:cNvPicPr>
              <a:picLocks noChangeAspect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5588" r="77829" b="63399"/>
            <a:stretch>
              <a:fillRect/>
            </a:stretch>
          </p:blipFill>
          <p:spPr>
            <a:xfrm>
              <a:off x="0" y="0"/>
              <a:ext cx="3626" cy="27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22" name="Text Box 15"/>
            <p:cNvSpPr txBox="1">
              <a:spLocks noChangeArrowheads="1"/>
            </p:cNvSpPr>
            <p:nvPr/>
          </p:nvSpPr>
          <p:spPr bwMode="auto">
            <a:xfrm>
              <a:off x="1020" y="3175"/>
              <a:ext cx="14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eltic Garamond the 2nd" charset="0"/>
                  <a:ea typeface="宋体" panose="02010600030101010101" pitchFamily="2" charset="-122"/>
                  <a:cs typeface="+mn-cs"/>
                </a:rPr>
                <a:t>子页１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3" name="Text Box 16"/>
            <p:cNvSpPr txBox="1">
              <a:spLocks noChangeArrowheads="1"/>
            </p:cNvSpPr>
            <p:nvPr/>
          </p:nvSpPr>
          <p:spPr bwMode="auto">
            <a:xfrm>
              <a:off x="935" y="4295"/>
              <a:ext cx="1220" cy="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子页２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4" name="Text Box 17"/>
            <p:cNvSpPr txBox="1">
              <a:spLocks noChangeArrowheads="1"/>
            </p:cNvSpPr>
            <p:nvPr/>
          </p:nvSpPr>
          <p:spPr bwMode="auto">
            <a:xfrm>
              <a:off x="1055" y="5217"/>
              <a:ext cx="2343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子页３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25" name="Text Box 18"/>
            <p:cNvSpPr txBox="1">
              <a:spLocks noChangeArrowheads="1"/>
            </p:cNvSpPr>
            <p:nvPr/>
          </p:nvSpPr>
          <p:spPr bwMode="auto">
            <a:xfrm>
              <a:off x="935" y="6917"/>
              <a:ext cx="10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主页</a:t>
              </a:r>
            </a:p>
          </p:txBody>
        </p:sp>
        <p:sp>
          <p:nvSpPr>
            <p:cNvPr id="8226" name="Text Box 19"/>
            <p:cNvSpPr txBox="1">
              <a:spLocks noChangeArrowheads="1"/>
            </p:cNvSpPr>
            <p:nvPr/>
          </p:nvSpPr>
          <p:spPr bwMode="auto">
            <a:xfrm>
              <a:off x="1095" y="6292"/>
              <a:ext cx="1488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子页４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197" name="Rectangle 20"/>
          <p:cNvSpPr>
            <a:spLocks noChangeArrowheads="1"/>
          </p:cNvSpPr>
          <p:nvPr/>
        </p:nvSpPr>
        <p:spPr bwMode="auto"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8" name="Oval 21"/>
          <p:cNvSpPr>
            <a:spLocks noChangeArrowheads="1"/>
          </p:cNvSpPr>
          <p:nvPr/>
        </p:nvSpPr>
        <p:spPr bwMode="auto">
          <a:xfrm>
            <a:off x="8532813" y="5994400"/>
            <a:ext cx="863600" cy="863600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9" name="Oval 22"/>
          <p:cNvSpPr>
            <a:spLocks noChangeArrowheads="1"/>
          </p:cNvSpPr>
          <p:nvPr/>
        </p:nvSpPr>
        <p:spPr bwMode="auto">
          <a:xfrm>
            <a:off x="8328025" y="5805488"/>
            <a:ext cx="331788" cy="3317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200" name="Oval 23"/>
          <p:cNvSpPr>
            <a:spLocks noChangeArrowheads="1"/>
          </p:cNvSpPr>
          <p:nvPr/>
        </p:nvSpPr>
        <p:spPr bwMode="auto">
          <a:xfrm>
            <a:off x="7972425" y="6170613"/>
            <a:ext cx="687388" cy="687388"/>
          </a:xfrm>
          <a:prstGeom prst="ellipse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01" name="Group 24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8202" name="Oval 25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3" name="Oval 26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4" name="Oval 27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5" name="Oval 28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6" name="Oval 29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7" name="Oval 30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8" name="Oval 31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09" name="Oval 32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0" name="Oval 33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1" name="Oval 34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2" name="Oval 35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213" name="Oval 36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Line 2"/>
          <p:cNvSpPr/>
          <p:nvPr userDrawn="1"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19" name="AutoShape 3"/>
          <p:cNvSpPr>
            <a:spLocks noChangeArrowheads="1"/>
          </p:cNvSpPr>
          <p:nvPr/>
        </p:nvSpPr>
        <p:spPr bwMode="auto">
          <a:xfrm rot="-5400000">
            <a:off x="4075113" y="1847850"/>
            <a:ext cx="1004888" cy="9209088"/>
          </a:xfrm>
          <a:prstGeom prst="flowChartDelay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220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9242" name="Picture 5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43" name="Oval 6"/>
            <p:cNvSpPr>
              <a:spLocks noChangeArrowheads="1"/>
            </p:cNvSpPr>
            <p:nvPr/>
          </p:nvSpPr>
          <p:spPr bwMode="auto">
            <a:xfrm>
              <a:off x="0" y="24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4" name="Oval 7"/>
            <p:cNvSpPr>
              <a:spLocks noChangeArrowheads="1"/>
            </p:cNvSpPr>
            <p:nvPr/>
          </p:nvSpPr>
          <p:spPr bwMode="auto">
            <a:xfrm>
              <a:off x="2600" y="15"/>
              <a:ext cx="1703" cy="7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5" name="Oval 8"/>
            <p:cNvSpPr>
              <a:spLocks noChangeArrowheads="1"/>
            </p:cNvSpPr>
            <p:nvPr/>
          </p:nvSpPr>
          <p:spPr bwMode="auto">
            <a:xfrm rot="3660000">
              <a:off x="495" y="228"/>
              <a:ext cx="1048" cy="5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1" name="Line 9"/>
          <p:cNvSpPr/>
          <p:nvPr userDrawn="1"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9222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9230" name="Oval 11"/>
            <p:cNvSpPr>
              <a:spLocks noChangeArrowheads="1"/>
            </p:cNvSpPr>
            <p:nvPr/>
          </p:nvSpPr>
          <p:spPr bwMode="auto">
            <a:xfrm>
              <a:off x="0" y="354"/>
              <a:ext cx="2265" cy="226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1" name="Oval 12"/>
            <p:cNvSpPr>
              <a:spLocks noChangeArrowheads="1"/>
            </p:cNvSpPr>
            <p:nvPr/>
          </p:nvSpPr>
          <p:spPr bwMode="auto">
            <a:xfrm>
              <a:off x="1887" y="339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2" name="Oval 13"/>
            <p:cNvSpPr>
              <a:spLocks noChangeArrowheads="1"/>
            </p:cNvSpPr>
            <p:nvPr/>
          </p:nvSpPr>
          <p:spPr bwMode="auto">
            <a:xfrm>
              <a:off x="2918" y="211"/>
              <a:ext cx="115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3" name="Oval 14"/>
            <p:cNvSpPr>
              <a:spLocks noChangeArrowheads="1"/>
            </p:cNvSpPr>
            <p:nvPr/>
          </p:nvSpPr>
          <p:spPr bwMode="auto">
            <a:xfrm>
              <a:off x="3814" y="213"/>
              <a:ext cx="1509" cy="1385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4" name="Oval 15"/>
            <p:cNvSpPr>
              <a:spLocks noChangeArrowheads="1"/>
            </p:cNvSpPr>
            <p:nvPr/>
          </p:nvSpPr>
          <p:spPr bwMode="auto">
            <a:xfrm>
              <a:off x="5211" y="213"/>
              <a:ext cx="1249" cy="1159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5" name="Oval 16"/>
            <p:cNvSpPr>
              <a:spLocks noChangeArrowheads="1"/>
            </p:cNvSpPr>
            <p:nvPr/>
          </p:nvSpPr>
          <p:spPr bwMode="auto">
            <a:xfrm>
              <a:off x="6035" y="0"/>
              <a:ext cx="1249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6" name="Oval 17"/>
            <p:cNvSpPr>
              <a:spLocks noChangeArrowheads="1"/>
            </p:cNvSpPr>
            <p:nvPr/>
          </p:nvSpPr>
          <p:spPr bwMode="auto">
            <a:xfrm>
              <a:off x="7026" y="2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7" name="Oval 18"/>
            <p:cNvSpPr>
              <a:spLocks noChangeArrowheads="1"/>
            </p:cNvSpPr>
            <p:nvPr/>
          </p:nvSpPr>
          <p:spPr bwMode="auto">
            <a:xfrm>
              <a:off x="7649" y="0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8" name="Oval 19"/>
            <p:cNvSpPr>
              <a:spLocks noChangeArrowheads="1"/>
            </p:cNvSpPr>
            <p:nvPr/>
          </p:nvSpPr>
          <p:spPr bwMode="auto">
            <a:xfrm>
              <a:off x="8613" y="411"/>
              <a:ext cx="1246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39" name="Oval 20"/>
            <p:cNvSpPr>
              <a:spLocks noChangeArrowheads="1"/>
            </p:cNvSpPr>
            <p:nvPr/>
          </p:nvSpPr>
          <p:spPr bwMode="auto">
            <a:xfrm>
              <a:off x="9519" y="211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0" name="Oval 21"/>
            <p:cNvSpPr>
              <a:spLocks noChangeArrowheads="1"/>
            </p:cNvSpPr>
            <p:nvPr/>
          </p:nvSpPr>
          <p:spPr bwMode="auto"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41" name="Oval 22"/>
            <p:cNvSpPr>
              <a:spLocks noChangeArrowheads="1"/>
            </p:cNvSpPr>
            <p:nvPr/>
          </p:nvSpPr>
          <p:spPr bwMode="auto">
            <a:xfrm>
              <a:off x="12410" y="213"/>
              <a:ext cx="793" cy="918"/>
            </a:xfrm>
            <a:prstGeom prst="ellipse">
              <a:avLst/>
            </a:prstGeom>
            <a:solidFill>
              <a:srgbClr val="FFA6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23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9226" name="Picture 24" descr="header_bg"/>
            <p:cNvPicPr>
              <a:picLocks noChangeAspect="1"/>
            </p:cNvPicPr>
            <p:nvPr userDrawn="1"/>
          </p:nvPicPr>
          <p:blipFill>
            <a:blip r:embed="rId1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7" name="Oval 25"/>
            <p:cNvSpPr>
              <a:spLocks noChangeArrowheads="1"/>
            </p:cNvSpPr>
            <p:nvPr/>
          </p:nvSpPr>
          <p:spPr bwMode="auto">
            <a:xfrm>
              <a:off x="0" y="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8" name="Oval 26"/>
            <p:cNvSpPr>
              <a:spLocks noChangeArrowheads="1"/>
            </p:cNvSpPr>
            <p:nvPr/>
          </p:nvSpPr>
          <p:spPr bwMode="auto">
            <a:xfrm>
              <a:off x="795" y="200"/>
              <a:ext cx="1360" cy="5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29" name="Oval 27"/>
            <p:cNvSpPr>
              <a:spLocks noChangeArrowheads="1"/>
            </p:cNvSpPr>
            <p:nvPr/>
          </p:nvSpPr>
          <p:spPr bwMode="auto">
            <a:xfrm>
              <a:off x="2799" y="200"/>
              <a:ext cx="1360" cy="10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24" name="Line 28"/>
          <p:cNvSpPr/>
          <p:nvPr userDrawn="1"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225" name="Text Box 29"/>
          <p:cNvSpPr txBox="1">
            <a:spLocks noChangeArrowheads="1"/>
          </p:cNvSpPr>
          <p:nvPr/>
        </p:nvSpPr>
        <p:spPr bwMode="auto">
          <a:xfrm>
            <a:off x="684213" y="3228975"/>
            <a:ext cx="7947025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9B05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T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folHlink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H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99FF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N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K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 Y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CC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O</a:t>
            </a:r>
            <a:r>
              <a:rPr kumimoji="0" lang="zh-CN" altLang="en-US" sz="9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rban Jungle" charset="0"/>
                <a:ea typeface="宋体" panose="02010600030101010101" pitchFamily="2" charset="-122"/>
                <a:cs typeface="+mn-cs"/>
              </a:rPr>
              <a:t>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内容占位符 2"/>
          <p:cNvSpPr>
            <a:spLocks noGrp="1"/>
          </p:cNvSpPr>
          <p:nvPr>
            <p:ph idx="1"/>
          </p:nvPr>
        </p:nvSpPr>
        <p:spPr>
          <a:xfrm>
            <a:off x="684213" y="1268413"/>
            <a:ext cx="2447925" cy="4525962"/>
          </a:xfrm>
          <a:noFill/>
          <a:ln>
            <a:noFill/>
          </a:ln>
        </p:spPr>
        <p:txBody>
          <a:bodyPr/>
          <a:lstStyle/>
          <a:p>
            <a:r>
              <a:rPr lang="en-US" altLang="zh-CN" sz="3200" dirty="0"/>
              <a:t>17-8=</a:t>
            </a:r>
          </a:p>
          <a:p>
            <a:r>
              <a:rPr lang="en-US" altLang="zh-CN" sz="3200" dirty="0"/>
              <a:t>12-5=</a:t>
            </a:r>
          </a:p>
          <a:p>
            <a:r>
              <a:rPr lang="en-US" altLang="zh-CN" sz="3200" dirty="0"/>
              <a:t>15-9=</a:t>
            </a:r>
          </a:p>
          <a:p>
            <a:r>
              <a:rPr lang="en-US" altLang="zh-CN" sz="3200" dirty="0"/>
              <a:t>12+7=</a:t>
            </a:r>
          </a:p>
          <a:p>
            <a:r>
              <a:rPr lang="en-US" altLang="zh-CN" sz="3200" dirty="0"/>
              <a:t>14-6=</a:t>
            </a:r>
          </a:p>
          <a:p>
            <a:r>
              <a:rPr lang="en-US" altLang="zh-CN" sz="3200" dirty="0"/>
              <a:t>13-4=</a:t>
            </a:r>
          </a:p>
          <a:p>
            <a:r>
              <a:rPr lang="en-US" altLang="zh-CN" sz="3200" dirty="0"/>
              <a:t>57+2=</a:t>
            </a:r>
            <a:endParaRPr lang="zh-CN" altLang="en-US" sz="3200" dirty="0"/>
          </a:p>
        </p:txBody>
      </p:sp>
      <p:sp>
        <p:nvSpPr>
          <p:cNvPr id="4" name="内容占位符 2"/>
          <p:cNvSpPr txBox="1"/>
          <p:nvPr/>
        </p:nvSpPr>
        <p:spPr>
          <a:xfrm>
            <a:off x="3370263" y="1196975"/>
            <a:ext cx="2016125" cy="452596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9+8=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18-9=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19-11=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19-3=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7+9=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16-8=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42+30=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内容占位符 2"/>
          <p:cNvSpPr txBox="1"/>
          <p:nvPr/>
        </p:nvSpPr>
        <p:spPr>
          <a:xfrm>
            <a:off x="5867400" y="1196975"/>
            <a:ext cx="2017713" cy="452596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15+4=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15-3=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17-4=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6+8=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19-10=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20-5=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9+7-9=</a:t>
            </a: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24075" y="1268413"/>
            <a:ext cx="5032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16138" y="1871663"/>
            <a:ext cx="5032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16138" y="2455863"/>
            <a:ext cx="6556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52650" y="3038475"/>
            <a:ext cx="6556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19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35175" y="3619500"/>
            <a:ext cx="5048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79625" y="4208463"/>
            <a:ext cx="5048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95513" y="4797108"/>
            <a:ext cx="7953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59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43438" y="1196975"/>
            <a:ext cx="7429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17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49800" y="1781175"/>
            <a:ext cx="503238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68875" y="2366963"/>
            <a:ext cx="5048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27588" y="2946400"/>
            <a:ext cx="6461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16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67250" y="3527425"/>
            <a:ext cx="7191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16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775200" y="4097338"/>
            <a:ext cx="503238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120005" y="4669155"/>
            <a:ext cx="8401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72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73938" y="1201738"/>
            <a:ext cx="7540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19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308850" y="1774825"/>
            <a:ext cx="67945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35825" y="2349500"/>
            <a:ext cx="6794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13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146925" y="2911475"/>
            <a:ext cx="67945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14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483475" y="3513138"/>
            <a:ext cx="5048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308850" y="4084638"/>
            <a:ext cx="6794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15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483475" y="4662488"/>
            <a:ext cx="5048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97764" y="256459"/>
            <a:ext cx="36631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口算接龙赛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55" descr="2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3" y="1428750"/>
            <a:ext cx="8383587" cy="3844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500063" y="836712"/>
            <a:ext cx="85331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给自己的表现做做评价吧！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/>
          </p:cNvSpPr>
          <p:nvPr>
            <p:ph type="title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zh-CN" altLang="en-US" dirty="0"/>
              <a:t>欣赏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088" y="981075"/>
            <a:ext cx="7235825" cy="5427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013" y="1125538"/>
            <a:ext cx="6691312" cy="4348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/>
          </p:cNvSpPr>
          <p:nvPr>
            <p:ph type="title"/>
          </p:nvPr>
        </p:nvSpPr>
        <p:spPr>
          <a:xfrm>
            <a:off x="-468312" y="1052513"/>
            <a:ext cx="8229600" cy="1143000"/>
          </a:xfrm>
          <a:noFill/>
          <a:ln>
            <a:noFill/>
          </a:ln>
        </p:spPr>
        <p:txBody>
          <a:bodyPr/>
          <a:lstStyle/>
          <a:p>
            <a:r>
              <a:rPr lang="zh-CN" altLang="en-US" sz="4000" dirty="0">
                <a:solidFill>
                  <a:srgbClr val="FF0000"/>
                </a:solidFill>
              </a:rPr>
              <a:t>学以致用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850" y="2565400"/>
            <a:ext cx="8229600" cy="2663825"/>
          </a:xfr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你能给教室里的人进行分类吗？</a:t>
            </a:r>
            <a:endParaRPr kumimoji="0" lang="en-US" altLang="zh-CN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en-US" altLang="zh-CN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与你的学习伙伴说一说：你分类的标准是什么？分了几类？</a:t>
            </a:r>
            <a:endParaRPr kumimoji="0" lang="en-US" altLang="zh-CN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813" y="981075"/>
            <a:ext cx="5083175" cy="51387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2051050" y="5603875"/>
            <a:ext cx="5200650" cy="515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19250" y="4724400"/>
            <a:ext cx="2160588" cy="1152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3608" y="2369145"/>
            <a:ext cx="227177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马大哈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92556" y="332656"/>
            <a:ext cx="435888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马大哈扣子店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/>
          <p:nvPr/>
        </p:nvSpPr>
        <p:spPr>
          <a:xfrm>
            <a:off x="2236788" y="692150"/>
            <a:ext cx="633571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北师大版 一年级下册 数学好玩</a:t>
            </a:r>
          </a:p>
        </p:txBody>
      </p:sp>
      <p:pic>
        <p:nvPicPr>
          <p:cNvPr id="15363" name="Picture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2786063"/>
            <a:ext cx="5257800" cy="1104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6390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391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392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393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394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395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396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397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398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399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400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6401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6387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lstStyle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6388" name="图片 29" descr="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263" y="169863"/>
            <a:ext cx="7264400" cy="2714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2944361" y="3085597"/>
            <a:ext cx="227177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找不同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6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17415" name="Oval 7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416" name="Oval 8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417" name="Oval 9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418" name="Oval 10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419" name="Oval 11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420" name="Oval 12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421" name="Oval 13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422" name="Oval 14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423" name="Oval 15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424" name="Oval 16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425" name="Oval 17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7426" name="Oval 18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17411" name="Rectangle 19"/>
          <p:cNvSpPr/>
          <p:nvPr/>
        </p:nvSpPr>
        <p:spPr>
          <a:xfrm>
            <a:off x="-101600" y="6454775"/>
            <a:ext cx="9245600" cy="403225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lstStyle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7412" name="图片 29" descr="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263" y="169863"/>
            <a:ext cx="7264400" cy="2714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8" name="文本框 1"/>
          <p:cNvSpPr txBox="1"/>
          <p:nvPr/>
        </p:nvSpPr>
        <p:spPr>
          <a:xfrm>
            <a:off x="250825" y="3167063"/>
            <a:ext cx="8424863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                              活动要求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、两人一组，把这些扣子分成</a:t>
            </a: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</a:rPr>
              <a:t>两类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1" hangingPunct="1"/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、将上层框里的扣子轻轻摆在桌面，一人说一人摆。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1" hangingPunct="1"/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、分好后，不移动扣子。</a:t>
            </a:r>
          </a:p>
        </p:txBody>
      </p:sp>
      <p:sp>
        <p:nvSpPr>
          <p:cNvPr id="2" name="矩形 1"/>
          <p:cNvSpPr/>
          <p:nvPr/>
        </p:nvSpPr>
        <p:spPr>
          <a:xfrm>
            <a:off x="127008" y="60337"/>
            <a:ext cx="227177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活动一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55875" y="3533775"/>
            <a:ext cx="36718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还能继续分吗？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文本框 23"/>
          <p:cNvSpPr txBox="1"/>
          <p:nvPr/>
        </p:nvSpPr>
        <p:spPr>
          <a:xfrm>
            <a:off x="820738" y="4346575"/>
            <a:ext cx="77057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</a:rPr>
              <a:t>                            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活动要求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、两人合作，将刚才分好的每组扣子继续分。</a:t>
            </a: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1" hangingPunct="1"/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</a:rPr>
              <a:t>、给你同伴说一说又是按什么标准分的。</a:t>
            </a:r>
          </a:p>
        </p:txBody>
      </p:sp>
      <p:pic>
        <p:nvPicPr>
          <p:cNvPr id="18436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8350" y="981075"/>
            <a:ext cx="3695700" cy="2670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088" y="1050925"/>
            <a:ext cx="3854450" cy="241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127008" y="60337"/>
            <a:ext cx="227177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活动二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4" descr="2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050" y="128588"/>
            <a:ext cx="7000875" cy="3170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文本框 1"/>
          <p:cNvSpPr txBox="1"/>
          <p:nvPr/>
        </p:nvSpPr>
        <p:spPr>
          <a:xfrm>
            <a:off x="827088" y="3078163"/>
            <a:ext cx="8135937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dirty="0">
                <a:latin typeface="Arial" panose="020B0604020202020204" pitchFamily="34" charset="0"/>
              </a:rPr>
              <a:t>这些扣子可以按什么标准和顺序分？</a:t>
            </a:r>
          </a:p>
        </p:txBody>
      </p:sp>
      <p:sp>
        <p:nvSpPr>
          <p:cNvPr id="14340" name="文本框 4"/>
          <p:cNvSpPr txBox="1"/>
          <p:nvPr/>
        </p:nvSpPr>
        <p:spPr>
          <a:xfrm>
            <a:off x="1001713" y="3608388"/>
            <a:ext cx="7126287" cy="1630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3333FF"/>
                </a:solidFill>
                <a:latin typeface="Arial" panose="020B0604020202020204" pitchFamily="34" charset="0"/>
              </a:rPr>
              <a:t>①颜色→形状→扣眼           ②颜色→ 扣眼→形状</a:t>
            </a:r>
            <a:endParaRPr lang="en-US" altLang="zh-CN" sz="2000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3333FF"/>
                </a:solidFill>
                <a:latin typeface="Arial" panose="020B0604020202020204" pitchFamily="34" charset="0"/>
              </a:rPr>
              <a:t>③形状→颜色→扣眼           ④形状→扣眼→颜色</a:t>
            </a:r>
            <a:endParaRPr lang="en-US" altLang="zh-CN" sz="2000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endParaRPr lang="en-US" altLang="zh-CN" sz="2000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3333FF"/>
                </a:solidFill>
                <a:latin typeface="Arial" panose="020B0604020202020204" pitchFamily="34" charset="0"/>
              </a:rPr>
              <a:t>⑤扣眼→颜色→形状           ⑥扣眼→形状→颜色</a:t>
            </a:r>
            <a:endParaRPr lang="en-US" altLang="zh-CN" sz="2000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4341" name="文本框 5"/>
          <p:cNvSpPr txBox="1"/>
          <p:nvPr/>
        </p:nvSpPr>
        <p:spPr>
          <a:xfrm>
            <a:off x="611188" y="5289550"/>
            <a:ext cx="460851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dirty="0">
                <a:latin typeface="Arial" panose="020B0604020202020204" pitchFamily="34" charset="0"/>
              </a:rPr>
              <a:t>猜一猜：最后分的结果一样吗？</a:t>
            </a:r>
          </a:p>
        </p:txBody>
      </p:sp>
      <p:sp>
        <p:nvSpPr>
          <p:cNvPr id="2" name="矩形 1"/>
          <p:cNvSpPr/>
          <p:nvPr/>
        </p:nvSpPr>
        <p:spPr>
          <a:xfrm>
            <a:off x="1074917" y="5733256"/>
            <a:ext cx="6240780" cy="3683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第一排：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①</a:t>
            </a:r>
            <a:r>
              <a:rPr kumimoji="0" lang="zh-CN" altLang="en-US" sz="18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第二排：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②</a:t>
            </a:r>
            <a:r>
              <a:rPr kumimoji="0" lang="zh-CN" altLang="en-US" sz="18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第三排：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③</a:t>
            </a:r>
            <a:r>
              <a:rPr kumimoji="0" lang="zh-CN" altLang="en-US" sz="18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第四排：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④</a:t>
            </a:r>
            <a:r>
              <a:rPr kumimoji="0" lang="zh-CN" altLang="en-US" sz="1800" b="1" i="0" u="none" strike="noStrike" kern="1200" cap="none" spc="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第五排：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⑤</a:t>
            </a:r>
            <a:endParaRPr kumimoji="0" lang="zh-CN" altLang="en-US" sz="1800" b="1" i="0" u="none" strike="noStrike" kern="1200" cap="none" spc="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0"/>
                                        <p:tgtEl>
                                          <p:spTgt spid="143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0"/>
                                        <p:tgtEl>
                                          <p:spTgt spid="143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0"/>
                                        <p:tgtEl>
                                          <p:spTgt spid="143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Line 2"/>
          <p:cNvSpPr/>
          <p:nvPr/>
        </p:nvSpPr>
        <p:spPr>
          <a:xfrm>
            <a:off x="1906588" y="260350"/>
            <a:ext cx="0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483" name="AutoShape 3"/>
          <p:cNvSpPr/>
          <p:nvPr/>
        </p:nvSpPr>
        <p:spPr>
          <a:xfrm rot="-5400000">
            <a:off x="4075113" y="1847850"/>
            <a:ext cx="1004887" cy="9209088"/>
          </a:xfrm>
          <a:prstGeom prst="flowChartDelay">
            <a:avLst/>
          </a:prstGeom>
          <a:solidFill>
            <a:srgbClr val="FF9900"/>
          </a:solidFill>
          <a:ln w="9525">
            <a:noFill/>
          </a:ln>
        </p:spPr>
        <p:txBody>
          <a:bodyPr anchor="ctr" anchorCtr="0"/>
          <a:lstStyle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0484" name="Group 4"/>
          <p:cNvGrpSpPr/>
          <p:nvPr/>
        </p:nvGrpSpPr>
        <p:grpSpPr>
          <a:xfrm rot="-1200000">
            <a:off x="684213" y="549275"/>
            <a:ext cx="2732087" cy="990600"/>
            <a:chOff x="0" y="0"/>
            <a:chExt cx="4304" cy="1561"/>
          </a:xfrm>
        </p:grpSpPr>
        <p:pic>
          <p:nvPicPr>
            <p:cNvPr id="20506" name="Picture 5" descr="header_b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1236" t="11485" r="57014" b="69133"/>
            <a:stretch>
              <a:fillRect/>
            </a:stretch>
          </p:blipFill>
          <p:spPr>
            <a:xfrm>
              <a:off x="321" y="481"/>
              <a:ext cx="3132" cy="10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07" name="Oval 6"/>
            <p:cNvSpPr/>
            <p:nvPr/>
          </p:nvSpPr>
          <p:spPr>
            <a:xfrm>
              <a:off x="0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08" name="Oval 7"/>
            <p:cNvSpPr/>
            <p:nvPr/>
          </p:nvSpPr>
          <p:spPr>
            <a:xfrm>
              <a:off x="2602" y="27"/>
              <a:ext cx="1703" cy="7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09" name="Oval 8"/>
            <p:cNvSpPr/>
            <p:nvPr/>
          </p:nvSpPr>
          <p:spPr>
            <a:xfrm rot="3660000">
              <a:off x="494" y="227"/>
              <a:ext cx="1049" cy="594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20485" name="Line 9"/>
          <p:cNvSpPr/>
          <p:nvPr/>
        </p:nvSpPr>
        <p:spPr>
          <a:xfrm>
            <a:off x="1116013" y="669925"/>
            <a:ext cx="1587" cy="817563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20486" name="Group 10"/>
          <p:cNvGrpSpPr/>
          <p:nvPr/>
        </p:nvGrpSpPr>
        <p:grpSpPr>
          <a:xfrm>
            <a:off x="-246062" y="-434975"/>
            <a:ext cx="8374062" cy="1657350"/>
            <a:chOff x="0" y="0"/>
            <a:chExt cx="13203" cy="2619"/>
          </a:xfrm>
        </p:grpSpPr>
        <p:sp>
          <p:nvSpPr>
            <p:cNvPr id="20494" name="Oval 11"/>
            <p:cNvSpPr/>
            <p:nvPr/>
          </p:nvSpPr>
          <p:spPr>
            <a:xfrm>
              <a:off x="0" y="353"/>
              <a:ext cx="2264" cy="2267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495" name="Oval 12"/>
            <p:cNvSpPr/>
            <p:nvPr/>
          </p:nvSpPr>
          <p:spPr>
            <a:xfrm>
              <a:off x="1887" y="338"/>
              <a:ext cx="1160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496" name="Oval 13"/>
            <p:cNvSpPr/>
            <p:nvPr/>
          </p:nvSpPr>
          <p:spPr>
            <a:xfrm>
              <a:off x="2918" y="210"/>
              <a:ext cx="1159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497" name="Oval 14"/>
            <p:cNvSpPr/>
            <p:nvPr/>
          </p:nvSpPr>
          <p:spPr>
            <a:xfrm>
              <a:off x="3815" y="213"/>
              <a:ext cx="1510" cy="1384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498" name="Oval 15"/>
            <p:cNvSpPr/>
            <p:nvPr/>
          </p:nvSpPr>
          <p:spPr>
            <a:xfrm>
              <a:off x="5212" y="2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499" name="Oval 16"/>
            <p:cNvSpPr/>
            <p:nvPr/>
          </p:nvSpPr>
          <p:spPr>
            <a:xfrm>
              <a:off x="6035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00" name="Oval 17"/>
            <p:cNvSpPr/>
            <p:nvPr/>
          </p:nvSpPr>
          <p:spPr>
            <a:xfrm>
              <a:off x="7025" y="210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01" name="Oval 18"/>
            <p:cNvSpPr/>
            <p:nvPr/>
          </p:nvSpPr>
          <p:spPr>
            <a:xfrm>
              <a:off x="7648" y="0"/>
              <a:ext cx="1248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02" name="Oval 19"/>
            <p:cNvSpPr/>
            <p:nvPr/>
          </p:nvSpPr>
          <p:spPr>
            <a:xfrm>
              <a:off x="8612" y="412"/>
              <a:ext cx="124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03" name="Oval 20"/>
            <p:cNvSpPr/>
            <p:nvPr/>
          </p:nvSpPr>
          <p:spPr>
            <a:xfrm>
              <a:off x="9518" y="211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04" name="Oval 21"/>
            <p:cNvSpPr/>
            <p:nvPr/>
          </p:nvSpPr>
          <p:spPr>
            <a:xfrm>
              <a:off x="10878" y="0"/>
              <a:ext cx="1587" cy="1161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505" name="Oval 22"/>
            <p:cNvSpPr/>
            <p:nvPr/>
          </p:nvSpPr>
          <p:spPr>
            <a:xfrm>
              <a:off x="12409" y="213"/>
              <a:ext cx="794" cy="919"/>
            </a:xfrm>
            <a:prstGeom prst="ellipse">
              <a:avLst/>
            </a:prstGeom>
            <a:solidFill>
              <a:srgbClr val="FFA61B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20487" name="Group 23"/>
          <p:cNvGrpSpPr/>
          <p:nvPr/>
        </p:nvGrpSpPr>
        <p:grpSpPr>
          <a:xfrm>
            <a:off x="5773738" y="482600"/>
            <a:ext cx="2640012" cy="1884363"/>
            <a:chOff x="0" y="0"/>
            <a:chExt cx="4159" cy="2967"/>
          </a:xfrm>
        </p:grpSpPr>
        <p:pic>
          <p:nvPicPr>
            <p:cNvPr id="20490" name="Picture 24" descr="header_b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46388" t="11485" r="29807" b="44258"/>
            <a:stretch>
              <a:fillRect/>
            </a:stretch>
          </p:blipFill>
          <p:spPr>
            <a:xfrm>
              <a:off x="441" y="501"/>
              <a:ext cx="3428" cy="24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91" name="Oval 25"/>
            <p:cNvSpPr/>
            <p:nvPr/>
          </p:nvSpPr>
          <p:spPr>
            <a:xfrm>
              <a:off x="0" y="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492" name="Oval 26"/>
            <p:cNvSpPr/>
            <p:nvPr/>
          </p:nvSpPr>
          <p:spPr>
            <a:xfrm>
              <a:off x="795" y="200"/>
              <a:ext cx="1361" cy="51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20493" name="Oval 27"/>
            <p:cNvSpPr/>
            <p:nvPr/>
          </p:nvSpPr>
          <p:spPr>
            <a:xfrm>
              <a:off x="2799" y="200"/>
              <a:ext cx="1361" cy="1020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 anchorCtr="0"/>
            <a:lstStyle/>
            <a:p>
              <a:pPr eaLnBrk="1" hangingPunct="1"/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20488" name="Line 28"/>
          <p:cNvSpPr/>
          <p:nvPr/>
        </p:nvSpPr>
        <p:spPr>
          <a:xfrm>
            <a:off x="6804025" y="188913"/>
            <a:ext cx="0" cy="817562"/>
          </a:xfrm>
          <a:prstGeom prst="line">
            <a:avLst/>
          </a:prstGeom>
          <a:ln w="38100" cap="flat" cmpd="sng">
            <a:solidFill>
              <a:schemeClr val="bg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1533" name="Text Box 29"/>
          <p:cNvSpPr txBox="1">
            <a:spLocks noChangeArrowheads="1"/>
          </p:cNvSpPr>
          <p:nvPr/>
        </p:nvSpPr>
        <p:spPr bwMode="auto">
          <a:xfrm>
            <a:off x="785785" y="2857496"/>
            <a:ext cx="7947026" cy="1569660"/>
          </a:xfrm>
          <a:prstGeom prst="rect">
            <a:avLst/>
          </a:prstGeom>
          <a:noFill/>
          <a:ln w="9525">
            <a:noFill/>
            <a:miter lim="800000"/>
          </a:ln>
          <a:effectLst>
            <a:glow rad="101600">
              <a:schemeClr val="accent2">
                <a:satMod val="175000"/>
                <a:alpha val="40000"/>
              </a:schemeClr>
            </a:glow>
            <a:softEdge rad="127000"/>
          </a:effectLst>
          <a:scene3d>
            <a:camera prst="perspectiveContrastingRightFacing"/>
            <a:lightRig rig="threePt" dir="t"/>
          </a:scene3d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buNone/>
              <a:defRPr/>
            </a:pPr>
            <a:r>
              <a:rPr kumimoji="0" lang="zh-CN" altLang="en-US" sz="9600" kern="1200" cap="none" spc="0" normalizeH="0" baseline="0" noProof="0" dirty="0">
                <a:solidFill>
                  <a:srgbClr val="FF9B05"/>
                </a:solidFill>
                <a:latin typeface="华文彩云" pitchFamily="2" charset="-122"/>
                <a:ea typeface="华文彩云" pitchFamily="2" charset="-122"/>
                <a:cs typeface="+mn-cs"/>
              </a:rPr>
              <a:t>你有什么收获？</a:t>
            </a:r>
            <a:endParaRPr kumimoji="0" lang="zh-CN" altLang="en-US" sz="9600" kern="1200" cap="none" spc="0" normalizeH="0" baseline="0" noProof="0" dirty="0">
              <a:solidFill>
                <a:srgbClr val="FF0000"/>
              </a:solidFill>
              <a:latin typeface="华文彩云" pitchFamily="2" charset="-122"/>
              <a:ea typeface="华文彩云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_2">
  <a:themeElements>
    <a:clrScheme name="自定义设计方案_2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2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2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2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_6">
  <a:themeElements>
    <a:clrScheme name="自定义设计方案_6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6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_7">
  <a:themeElements>
    <a:clrScheme name="自定义设计方案_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7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自定义设计方案_8">
  <a:themeElements>
    <a:clrScheme name="自定义设计方案_8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8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自定义设计方案_3">
  <a:themeElements>
    <a:clrScheme name="自定义设计方案_3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3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自定义设计方案_4">
  <a:themeElements>
    <a:clrScheme name="自定义设计方案_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自定义设计方案_5">
  <a:themeElements>
    <a:clrScheme name="自定义设计方案_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_5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_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_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_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289</Words>
  <Application>Microsoft Office PowerPoint</Application>
  <PresentationFormat>全屏显示(4:3)</PresentationFormat>
  <Paragraphs>75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9</vt:i4>
      </vt:variant>
      <vt:variant>
        <vt:lpstr>幻灯片标题</vt:lpstr>
      </vt:variant>
      <vt:variant>
        <vt:i4>12</vt:i4>
      </vt:variant>
    </vt:vector>
  </HeadingPairs>
  <TitlesOfParts>
    <vt:vector size="29" baseType="lpstr">
      <vt:lpstr>Celtic Garamond the 2nd</vt:lpstr>
      <vt:lpstr>Gulim</vt:lpstr>
      <vt:lpstr>Urban Jungle</vt:lpstr>
      <vt:lpstr>黑体</vt:lpstr>
      <vt:lpstr>华文彩云</vt:lpstr>
      <vt:lpstr>宋体</vt:lpstr>
      <vt:lpstr>微软雅黑</vt:lpstr>
      <vt:lpstr>Arial</vt:lpstr>
      <vt:lpstr>自定义设计方案_2</vt:lpstr>
      <vt:lpstr>默认设计模板</vt:lpstr>
      <vt:lpstr>1_自定义设计方案_2</vt:lpstr>
      <vt:lpstr>自定义设计方案_6</vt:lpstr>
      <vt:lpstr>自定义设计方案_7</vt:lpstr>
      <vt:lpstr>自定义设计方案_8</vt:lpstr>
      <vt:lpstr>自定义设计方案_3</vt:lpstr>
      <vt:lpstr>自定义设计方案_4</vt:lpstr>
      <vt:lpstr>自定义设计方案_5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欣赏</vt:lpstr>
      <vt:lpstr>学以致用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tw</cp:lastModifiedBy>
  <cp:revision>120</cp:revision>
  <dcterms:created xsi:type="dcterms:W3CDTF">2012-09-21T09:22:00Z</dcterms:created>
  <dcterms:modified xsi:type="dcterms:W3CDTF">2021-06-27T09:20:16Z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2052-11.1.0.10356</vt:lpwstr>
  </property>
  <property fmtid="{D5CDD505-2E9C-101B-9397-08002B2CF9AE}" pid="3" name="ICV">
    <vt:lpwstr>6F283C59CC1843378AFC9D09E156BA5C</vt:lpwstr>
  </property>
</Properties>
</file>