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7" r:id="rId2"/>
    <p:sldId id="280" r:id="rId3"/>
    <p:sldId id="259" r:id="rId4"/>
    <p:sldId id="261" r:id="rId5"/>
    <p:sldId id="263" r:id="rId6"/>
    <p:sldId id="262" r:id="rId7"/>
    <p:sldId id="265" r:id="rId8"/>
    <p:sldId id="268" r:id="rId9"/>
    <p:sldId id="264" r:id="rId10"/>
    <p:sldId id="273" r:id="rId11"/>
    <p:sldId id="281" r:id="rId12"/>
    <p:sldId id="274" r:id="rId13"/>
    <p:sldId id="269" r:id="rId14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/>
        <a:cs typeface="微软雅黑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/>
        <a:cs typeface="微软雅黑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/>
        <a:cs typeface="微软雅黑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/>
        <a:cs typeface="微软雅黑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微软雅黑"/>
        <a:cs typeface="微软雅黑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微软雅黑"/>
        <a:cs typeface="微软雅黑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微软雅黑"/>
        <a:cs typeface="微软雅黑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微软雅黑"/>
        <a:cs typeface="微软雅黑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微软雅黑"/>
        <a:cs typeface="微软雅黑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6BB6"/>
    <a:srgbClr val="E33E1D"/>
    <a:srgbClr val="E86448"/>
    <a:srgbClr val="FDCF53"/>
    <a:srgbClr val="57ACC7"/>
    <a:srgbClr val="90E0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3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3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2C686C1-C280-4C5C-AE3C-85767F97A666}" type="datetimeFigureOut">
              <a:rPr lang="zh-CN" altLang="en-US"/>
              <a:pPr>
                <a:defRPr/>
              </a:pPr>
              <a:t>2021/5/20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6F1BDDA-CD6C-406D-9F70-8ABA1A7096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等线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8C8A90-738F-489E-BFA5-1F4BC99B0E53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45A048-182B-475B-BAE8-5F0CCBAA1B71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23AC30-9216-4C93-BDB7-5B8EB2235303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C7C24A-C4CF-4F24-9CF3-9751D545204F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1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E24D61-0077-4432-A75E-0FD0BAC86645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1B0B67-B508-4F3D-966E-F1DEFFE2CFA3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11372A-1B19-4526-AEA5-9E294E11B398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1A7EDE-6285-4FDB-9453-0146F277128E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CE1C7B-C685-4714-B5C4-87AC64D1560C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903FE8-8971-4C4B-A7C0-B8E382370014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907DBF-0295-41F0-B210-7B5E7ECDFCCA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DC93AE-B6B0-4693-B81B-16F152D6E9D5}" type="slidenum">
              <a:rPr lang="zh-CN" altLang="en-US">
                <a:cs typeface="等线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>
              <a:cs typeface="等线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4850" y="6545263"/>
            <a:ext cx="776288" cy="2460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  <a:cs typeface="+mn-cs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  <a:cs typeface="+mn-cs"/>
            </a:endParaRPr>
          </a:p>
        </p:txBody>
      </p:sp>
      <p:pic>
        <p:nvPicPr>
          <p:cNvPr id="1027" name="图片 1"/>
          <p:cNvPicPr>
            <a:picLocks noChangeAspect="1"/>
          </p:cNvPicPr>
          <p:nvPr userDrawn="1"/>
        </p:nvPicPr>
        <p:blipFill>
          <a:blip r:embed="rId5"/>
          <a:srcRect l="5112" r="5112"/>
          <a:stretch>
            <a:fillRect/>
          </a:stretch>
        </p:blipFill>
        <p:spPr bwMode="auto">
          <a:xfrm>
            <a:off x="9525" y="0"/>
            <a:ext cx="12172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微软雅黑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微软雅黑"/>
          <a:cs typeface="微软雅黑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微软雅黑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微软雅黑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微软雅黑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微软雅黑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微软雅黑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12" Type="http://schemas.openxmlformats.org/officeDocument/2006/relationships/image" Target="../media/image10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hyperlink" Target="&#31532;&#19968;&#27573;&#24320;&#22987;.m4a" TargetMode="External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30.jpeg"/><Relationship Id="rId5" Type="http://schemas.openxmlformats.org/officeDocument/2006/relationships/image" Target="../media/image5.emf"/><Relationship Id="rId10" Type="http://schemas.openxmlformats.org/officeDocument/2006/relationships/image" Target="../media/image29.jpeg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37.emf"/><Relationship Id="rId7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emf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3.jpeg"/><Relationship Id="rId5" Type="http://schemas.openxmlformats.org/officeDocument/2006/relationships/image" Target="../media/image5.emf"/><Relationship Id="rId10" Type="http://schemas.openxmlformats.org/officeDocument/2006/relationships/image" Target="../media/image12.jpeg"/><Relationship Id="rId4" Type="http://schemas.openxmlformats.org/officeDocument/2006/relationships/image" Target="../media/image4.emf"/><Relationship Id="rId9" Type="http://schemas.openxmlformats.org/officeDocument/2006/relationships/image" Target="../media/image9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7.emf"/><Relationship Id="rId7" Type="http://schemas.openxmlformats.org/officeDocument/2006/relationships/image" Target="../media/image7.emf"/><Relationship Id="rId12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18.png"/><Relationship Id="rId5" Type="http://schemas.openxmlformats.org/officeDocument/2006/relationships/image" Target="../media/image4.emf"/><Relationship Id="rId10" Type="http://schemas.openxmlformats.org/officeDocument/2006/relationships/hyperlink" Target="&#25628;&#38598;&#31354;&#27668;.mp4" TargetMode="External"/><Relationship Id="rId4" Type="http://schemas.openxmlformats.org/officeDocument/2006/relationships/image" Target="../media/image3.emf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hyperlink" Target="&#23454;&#39564;&#35201;&#27714;.m4a" TargetMode="External"/><Relationship Id="rId3" Type="http://schemas.openxmlformats.org/officeDocument/2006/relationships/image" Target="../media/image19.emf"/><Relationship Id="rId7" Type="http://schemas.openxmlformats.org/officeDocument/2006/relationships/image" Target="../media/image8.png"/><Relationship Id="rId12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20.jpeg"/><Relationship Id="rId5" Type="http://schemas.openxmlformats.org/officeDocument/2006/relationships/image" Target="../media/image5.emf"/><Relationship Id="rId15" Type="http://schemas.openxmlformats.org/officeDocument/2006/relationships/image" Target="../media/image21.png"/><Relationship Id="rId10" Type="http://schemas.openxmlformats.org/officeDocument/2006/relationships/image" Target="../media/image13.jpeg"/><Relationship Id="rId4" Type="http://schemas.openxmlformats.org/officeDocument/2006/relationships/image" Target="../media/image3.emf"/><Relationship Id="rId9" Type="http://schemas.openxmlformats.org/officeDocument/2006/relationships/image" Target="../media/image12.jpeg"/><Relationship Id="rId1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emf"/><Relationship Id="rId7" Type="http://schemas.openxmlformats.org/officeDocument/2006/relationships/image" Target="../media/image7.emf"/><Relationship Id="rId12" Type="http://schemas.openxmlformats.org/officeDocument/2006/relationships/image" Target="../media/image10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11" Type="http://schemas.openxmlformats.org/officeDocument/2006/relationships/hyperlink" Target="&#35266;&#23519;&#23436;&#20102;&#21527;.m4a" TargetMode="External"/><Relationship Id="rId5" Type="http://schemas.openxmlformats.org/officeDocument/2006/relationships/image" Target="../media/image4.emf"/><Relationship Id="rId10" Type="http://schemas.openxmlformats.org/officeDocument/2006/relationships/hyperlink" Target="&#25163;&#26426;QQ&#35270;&#39057;_20180423205816.mp4" TargetMode="External"/><Relationship Id="rId4" Type="http://schemas.openxmlformats.org/officeDocument/2006/relationships/image" Target="../media/image3.emf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4.jpeg"/><Relationship Id="rId3" Type="http://schemas.openxmlformats.org/officeDocument/2006/relationships/image" Target="../media/image4.emf"/><Relationship Id="rId7" Type="http://schemas.openxmlformats.org/officeDocument/2006/relationships/image" Target="../media/image19.emf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11" Type="http://schemas.openxmlformats.org/officeDocument/2006/relationships/image" Target="../media/image22.jpeg"/><Relationship Id="rId5" Type="http://schemas.openxmlformats.org/officeDocument/2006/relationships/image" Target="../media/image6.emf"/><Relationship Id="rId10" Type="http://schemas.openxmlformats.org/officeDocument/2006/relationships/image" Target="../media/image3.emf"/><Relationship Id="rId4" Type="http://schemas.openxmlformats.org/officeDocument/2006/relationships/image" Target="../media/image5.emf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3.emf"/><Relationship Id="rId7" Type="http://schemas.openxmlformats.org/officeDocument/2006/relationships/image" Target="../media/image7.emf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25.png"/><Relationship Id="rId5" Type="http://schemas.openxmlformats.org/officeDocument/2006/relationships/image" Target="../media/image5.emf"/><Relationship Id="rId10" Type="http://schemas.openxmlformats.org/officeDocument/2006/relationships/image" Target="../media/image9.png"/><Relationship Id="rId4" Type="http://schemas.openxmlformats.org/officeDocument/2006/relationships/image" Target="../media/image4.emf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image" Target="../media/image28.emf"/><Relationship Id="rId3" Type="http://schemas.openxmlformats.org/officeDocument/2006/relationships/image" Target="../media/image4.emf"/><Relationship Id="rId7" Type="http://schemas.openxmlformats.org/officeDocument/2006/relationships/image" Target="../media/image7.emf"/><Relationship Id="rId12" Type="http://schemas.openxmlformats.org/officeDocument/2006/relationships/image" Target="../media/image2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11" Type="http://schemas.openxmlformats.org/officeDocument/2006/relationships/image" Target="../media/image3.emf"/><Relationship Id="rId5" Type="http://schemas.openxmlformats.org/officeDocument/2006/relationships/hyperlink" Target="donghuapian.mp4" TargetMode="External"/><Relationship Id="rId15" Type="http://schemas.openxmlformats.org/officeDocument/2006/relationships/image" Target="../media/image10.gif"/><Relationship Id="rId10" Type="http://schemas.openxmlformats.org/officeDocument/2006/relationships/image" Target="../media/image9.png"/><Relationship Id="rId4" Type="http://schemas.openxmlformats.org/officeDocument/2006/relationships/image" Target="../media/image5.emf"/><Relationship Id="rId9" Type="http://schemas.openxmlformats.org/officeDocument/2006/relationships/image" Target="../media/image8.png"/><Relationship Id="rId14" Type="http://schemas.openxmlformats.org/officeDocument/2006/relationships/hyperlink" Target="&#21160;&#30011;&#29255;.m4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932988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" y="941388"/>
            <a:ext cx="11176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43175" y="406400"/>
            <a:ext cx="8445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19900" y="1701800"/>
            <a:ext cx="113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图片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85163" y="354013"/>
            <a:ext cx="11318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267950" y="1243013"/>
            <a:ext cx="104933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图片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 descr="d5f88ebcb35e40d8aa5b0a9ea7d4e69e">
            <a:hlinkClick r:id="rId11" action="ppaction://hlinkfile"/>
          </p:cNvPr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79675" y="2508250"/>
            <a:ext cx="6411913" cy="4075113"/>
          </a:xfrm>
          <a:prstGeom prst="rect">
            <a:avLst/>
          </a:prstGeom>
          <a:noFill/>
        </p:spPr>
      </p:pic>
      <p:sp>
        <p:nvSpPr>
          <p:cNvPr id="3" name="动作按钮: 前进或下一项 2">
            <a:hlinkClick r:id="" action="ppaction://noaction" highlightClick="1"/>
          </p:cNvPr>
          <p:cNvSpPr/>
          <p:nvPr/>
        </p:nvSpPr>
        <p:spPr>
          <a:xfrm>
            <a:off x="3261946" y="5924550"/>
            <a:ext cx="509954" cy="3707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7100" y="122555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4075" y="542925"/>
            <a:ext cx="8429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6413" y="1143000"/>
            <a:ext cx="11287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12150" y="320675"/>
            <a:ext cx="1130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55225" y="1282700"/>
            <a:ext cx="104933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图片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Picture 12" descr="https://timgsa.baidu.com/timg?image&amp;quality=80&amp;size=b9999_10000&amp;sec=1525548289084&amp;di=adeb2c7fb9c6f73e4ae86bdf9f7c7338&amp;imgtype=0&amp;src=http%3A%2F%2Fpic30.photophoto.cn%2F20140121%2F0034034519441509_b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581525" y="322263"/>
            <a:ext cx="7410450" cy="619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Picture 4" descr="https://timgsa.baidu.com/timg?image&amp;quality=80&amp;size=b9999_10000&amp;sec=1525548064599&amp;di=20c831481bb7d823b8c7c8b406f6bd8c&amp;imgtype=0&amp;src=http%3A%2F%2Fbdfyy.bdf0731.com%2Fd%2Ffile%2Fvitiligo%2Fbdfby%2F2012-08-16%2F6e04feb79946bc846253f629c1e05074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95275" y="282575"/>
            <a:ext cx="5119688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pic>
        <p:nvPicPr>
          <p:cNvPr id="41988" name="Picture 6" descr="https://timgsa.baidu.com/timg?image&amp;quality=80&amp;size=b9999_10000&amp;sec=1525548101959&amp;di=912874d1dca36924fe69f57fdc086bc1&amp;imgtype=0&amp;src=http%3A%2F%2Fimgsrc.baidu.com%2Fimgad%2Fpic%2Fitem%2Fcaef76094b36acaff65737e376d98d1001e99c7e.jpg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b="3661"/>
          <a:stretch>
            <a:fillRect/>
          </a:stretch>
        </p:blipFill>
        <p:spPr bwMode="auto">
          <a:xfrm>
            <a:off x="0" y="0"/>
            <a:ext cx="6899275" cy="4525963"/>
          </a:xfrm>
          <a:noFill/>
          <a:ln>
            <a:miter lim="800000"/>
            <a:headEnd/>
            <a:tailEnd/>
          </a:ln>
        </p:spPr>
      </p:pic>
      <p:pic>
        <p:nvPicPr>
          <p:cNvPr id="41989" name="Picture 2" descr="https://ss2.bdstatic.com/70cFvnSh_Q1YnxGkpoWK1HF6hhy/it/u=3773505752,1495126120&amp;fm=27&amp;gp=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80620"/>
            <a:ext cx="6799006" cy="3377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8" descr="https://timgsa.baidu.com/timg?image&amp;quality=80&amp;size=b9999_10000&amp;sec=1525548143477&amp;di=59b65fd6a465b4c1eadae7a7198b725f&amp;imgtype=0&amp;src=http%3A%2F%2Fwww.bio-kaken.com%2Ftop%2FDSC095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3253" y="0"/>
            <a:ext cx="5348748" cy="343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0" descr="https://timgsa.baidu.com/timg?image&amp;quality=80&amp;size=b9999_10000&amp;sec=1525548226273&amp;di=3dc861b2bc38a8cab245789579b5772f&amp;imgtype=0&amp;src=http%3A%2F%2Fphotocdn.sohu.com%2F20150604%2Fmp17651956_1433385127932_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8503" y="3465871"/>
            <a:ext cx="5363497" cy="339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5" name="Picture 2" descr="https://timgsa.baidu.com/timg?image&amp;quality=80&amp;size=b9999_10000&amp;sec=1525548334952&amp;di=934e131527a0f1a61abc13c4f6d8e855&amp;imgtype=0&amp;src=http%3A%2F%2Fimg1.juimg.com%2F160908%2F330123-160ZQ0534879.jpg"/>
          <p:cNvPicPr>
            <a:picLocks noChangeAspect="1" noChangeArrowheads="1"/>
          </p:cNvPicPr>
          <p:nvPr/>
        </p:nvPicPr>
        <p:blipFill>
          <a:blip r:embed="rId3"/>
          <a:srcRect b="4283"/>
          <a:stretch>
            <a:fillRect/>
          </a:stretch>
        </p:blipFill>
        <p:spPr bwMode="auto">
          <a:xfrm>
            <a:off x="485058" y="582151"/>
            <a:ext cx="7969250" cy="571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2" descr="https://timgsa.baidu.com/timg?image&amp;quality=80&amp;size=b9999_10000&amp;sec=1525548680044&amp;di=8d6adc4793841a76a92393c408f54430&amp;imgtype=0&amp;src=http%3A%2F%2Fimgsrc.baidu.com%2Fimage%2Fc0%253Dpixel_huitu%252C0%252C0%252C294%252C40%2Fsign%3D88d6d0d2bdfd5266b3263454c260f247%2F0b55b319ebc4b7454ab46b2fc4fc1e178a8215e2.jpg"/>
          <p:cNvPicPr>
            <a:picLocks noChangeAspect="1" noChangeArrowheads="1"/>
          </p:cNvPicPr>
          <p:nvPr/>
        </p:nvPicPr>
        <p:blipFill>
          <a:blip r:embed="rId4"/>
          <a:srcRect b="3331"/>
          <a:stretch>
            <a:fillRect/>
          </a:stretch>
        </p:blipFill>
        <p:spPr bwMode="auto">
          <a:xfrm>
            <a:off x="486697" y="585788"/>
            <a:ext cx="7981028" cy="572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756650" y="254000"/>
            <a:ext cx="1130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90138" y="1295400"/>
            <a:ext cx="10493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图片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图片 1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8113" y="0"/>
            <a:ext cx="4875212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3444875"/>
            <a:ext cx="1117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08175" y="4505325"/>
            <a:ext cx="1887538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97975" y="2379663"/>
            <a:ext cx="17684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06550" y="1274763"/>
            <a:ext cx="1470025" cy="196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66113" y="4813300"/>
            <a:ext cx="246221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9"/>
          <p:cNvSpPr txBox="1">
            <a:spLocks noChangeArrowheads="1"/>
          </p:cNvSpPr>
          <p:nvPr/>
        </p:nvSpPr>
        <p:spPr bwMode="auto">
          <a:xfrm rot="-154727">
            <a:off x="4638675" y="2959100"/>
            <a:ext cx="30384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>
                <a:solidFill>
                  <a:srgbClr val="056BB6"/>
                </a:solidFill>
                <a:latin typeface="ChickenScratch AOE"/>
              </a:rPr>
              <a:t>Thank you</a:t>
            </a:r>
            <a:r>
              <a:rPr lang="zh-CN" altLang="en-US" sz="5400">
                <a:solidFill>
                  <a:srgbClr val="056BB6"/>
                </a:solidFill>
                <a:latin typeface="ChickenScratch AOE"/>
              </a:rPr>
              <a:t>！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8" y="53975"/>
            <a:ext cx="12061825" cy="675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122488" y="2262188"/>
            <a:ext cx="782796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认识一袋空气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7100" y="122555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8825" y="671513"/>
            <a:ext cx="8445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23063" y="755650"/>
            <a:ext cx="113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50338" y="379413"/>
            <a:ext cx="1131887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79000" y="1589088"/>
            <a:ext cx="104933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图片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图片 9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66700" y="2489200"/>
            <a:ext cx="292735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095750" y="2501900"/>
            <a:ext cx="2525713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3849688" y="3881438"/>
            <a:ext cx="1770062" cy="12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闻</a:t>
            </a:r>
          </a:p>
        </p:txBody>
      </p:sp>
      <p:sp>
        <p:nvSpPr>
          <p:cNvPr id="15" name="矩形 9"/>
          <p:cNvSpPr>
            <a:spLocks noChangeArrowheads="1"/>
          </p:cNvSpPr>
          <p:nvPr/>
        </p:nvSpPr>
        <p:spPr bwMode="auto">
          <a:xfrm>
            <a:off x="0" y="3963988"/>
            <a:ext cx="1401763" cy="1189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看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2"/>
          <a:srcRect t="22914" r="3383" b="28366"/>
          <a:stretch>
            <a:fillRect/>
          </a:stretch>
        </p:blipFill>
        <p:spPr bwMode="auto">
          <a:xfrm>
            <a:off x="7505700" y="2466975"/>
            <a:ext cx="2325688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"/>
          <p:cNvSpPr txBox="1"/>
          <p:nvPr/>
        </p:nvSpPr>
        <p:spPr>
          <a:xfrm>
            <a:off x="252413" y="171450"/>
            <a:ext cx="230346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说一</a:t>
            </a: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说</a:t>
            </a:r>
          </a:p>
        </p:txBody>
      </p:sp>
      <p:sp>
        <p:nvSpPr>
          <p:cNvPr id="18" name="矩形 9"/>
          <p:cNvSpPr>
            <a:spLocks noChangeArrowheads="1"/>
          </p:cNvSpPr>
          <p:nvPr/>
        </p:nvSpPr>
        <p:spPr bwMode="auto">
          <a:xfrm>
            <a:off x="8482013" y="5435600"/>
            <a:ext cx="3252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……</a:t>
            </a:r>
          </a:p>
        </p:txBody>
      </p:sp>
      <p:sp>
        <p:nvSpPr>
          <p:cNvPr id="9231" name="TextBox 2"/>
          <p:cNvSpPr txBox="1">
            <a:spLocks noChangeArrowheads="1"/>
          </p:cNvSpPr>
          <p:nvPr/>
        </p:nvSpPr>
        <p:spPr bwMode="auto">
          <a:xfrm>
            <a:off x="1284288" y="1316038"/>
            <a:ext cx="78787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latin typeface="楷体" charset="0"/>
              </a:rPr>
              <a:t>我们用过哪</a:t>
            </a:r>
            <a:r>
              <a:rPr lang="zh-CN" altLang="en-US" sz="4800" b="1" dirty="0" smtClean="0">
                <a:latin typeface="楷体" charset="0"/>
              </a:rPr>
              <a:t>些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charset="0"/>
              </a:rPr>
              <a:t>观察方</a:t>
            </a:r>
            <a:r>
              <a:rPr lang="zh-CN" altLang="en-US" sz="6000" b="1" dirty="0">
                <a:solidFill>
                  <a:srgbClr val="FF0000"/>
                </a:solidFill>
                <a:latin typeface="楷体" charset="0"/>
              </a:rPr>
              <a:t>法</a:t>
            </a:r>
            <a:r>
              <a:rPr lang="zh-CN" altLang="en-US" sz="4800" dirty="0">
                <a:latin typeface="楷体" charset="0"/>
              </a:rPr>
              <a:t>？</a:t>
            </a:r>
          </a:p>
        </p:txBody>
      </p:sp>
      <p:sp>
        <p:nvSpPr>
          <p:cNvPr id="20" name="矩形 9"/>
          <p:cNvSpPr>
            <a:spLocks noChangeArrowheads="1"/>
          </p:cNvSpPr>
          <p:nvPr/>
        </p:nvSpPr>
        <p:spPr bwMode="auto">
          <a:xfrm>
            <a:off x="7232650" y="3887788"/>
            <a:ext cx="1770063" cy="12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摸</a:t>
            </a:r>
          </a:p>
        </p:txBody>
      </p:sp>
      <p:pic>
        <p:nvPicPr>
          <p:cNvPr id="9233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35213" y="5018088"/>
            <a:ext cx="2060575" cy="169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84825" y="4967288"/>
            <a:ext cx="2112963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9"/>
          <p:cNvSpPr>
            <a:spLocks noChangeArrowheads="1"/>
          </p:cNvSpPr>
          <p:nvPr/>
        </p:nvSpPr>
        <p:spPr bwMode="auto">
          <a:xfrm>
            <a:off x="2698955" y="5657850"/>
            <a:ext cx="2448079" cy="12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比较</a:t>
            </a:r>
          </a:p>
        </p:txBody>
      </p:sp>
      <p:sp>
        <p:nvSpPr>
          <p:cNvPr id="24" name="矩形 9"/>
          <p:cNvSpPr>
            <a:spLocks noChangeArrowheads="1"/>
          </p:cNvSpPr>
          <p:nvPr/>
        </p:nvSpPr>
        <p:spPr bwMode="auto">
          <a:xfrm>
            <a:off x="6373557" y="5657850"/>
            <a:ext cx="2401734" cy="12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掂量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0700" y="4962525"/>
            <a:ext cx="1247775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122555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94075" y="542925"/>
            <a:ext cx="8429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12150" y="320675"/>
            <a:ext cx="1130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34475" y="733425"/>
            <a:ext cx="1049338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图片 13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1"/>
          <p:cNvSpPr txBox="1"/>
          <p:nvPr/>
        </p:nvSpPr>
        <p:spPr>
          <a:xfrm>
            <a:off x="322263" y="171450"/>
            <a:ext cx="2305050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做一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做</a:t>
            </a:r>
          </a:p>
        </p:txBody>
      </p:sp>
      <p:pic>
        <p:nvPicPr>
          <p:cNvPr id="26" name="图片 25" descr="N{P0$G_7__{G%BC%8C0KN79">
            <a:hlinkClick r:id="rId10" action="ppaction://hlinkfile"/>
          </p:cNvPr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33738" y="2057400"/>
            <a:ext cx="7059612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479425" y="1082675"/>
            <a:ext cx="5640388" cy="8239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3413" indent="-317500">
              <a:buFont typeface="Arial" charset="0"/>
              <a:buChar char="•"/>
            </a:pPr>
            <a:r>
              <a:rPr lang="zh-CN" altLang="en-US" sz="4800" b="1" dirty="0" smtClean="0">
                <a:latin typeface="楷体" charset="0"/>
              </a:rPr>
              <a:t>捉空气</a:t>
            </a:r>
            <a:endParaRPr lang="zh-CN" altLang="en-US" sz="4800" b="1" dirty="0">
              <a:latin typeface="楷体" charset="0"/>
            </a:endParaRPr>
          </a:p>
        </p:txBody>
      </p:sp>
      <p:pic>
        <p:nvPicPr>
          <p:cNvPr id="11275" name="图片 7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492750" y="1073150"/>
            <a:ext cx="1128713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动作按钮: 前进或下一项 1">
            <a:hlinkClick r:id="" action="ppaction://noaction" highlightClick="1"/>
          </p:cNvPr>
          <p:cNvSpPr/>
          <p:nvPr/>
        </p:nvSpPr>
        <p:spPr>
          <a:xfrm>
            <a:off x="3886200" y="5679831"/>
            <a:ext cx="606669" cy="436807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39488" y="5427663"/>
            <a:ext cx="1052512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114300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6413" y="1143000"/>
            <a:ext cx="11287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图片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90138" y="1295400"/>
            <a:ext cx="10493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图片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图片 10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"/>
          <p:cNvSpPr txBox="1"/>
          <p:nvPr/>
        </p:nvSpPr>
        <p:spPr>
          <a:xfrm>
            <a:off x="252413" y="171450"/>
            <a:ext cx="230346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做一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做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9575" y="1082675"/>
            <a:ext cx="8020050" cy="8302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3413" indent="-317500">
              <a:buFont typeface="Arial" charset="0"/>
              <a:buChar char="•"/>
            </a:pPr>
            <a:r>
              <a:rPr lang="zh-CN" altLang="en-US" sz="4800" b="1">
                <a:latin typeface="楷体" charset="0"/>
              </a:rPr>
              <a:t>观察空气是什么样的</a:t>
            </a:r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80734" y="1925638"/>
            <a:ext cx="1874837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82066" y="3300668"/>
            <a:ext cx="182721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rcRect t="22914" r="3383" b="28366"/>
          <a:stretch>
            <a:fillRect/>
          </a:stretch>
        </p:blipFill>
        <p:spPr bwMode="auto">
          <a:xfrm>
            <a:off x="8117246" y="4791075"/>
            <a:ext cx="1878013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9"/>
          <p:cNvSpPr>
            <a:spLocks noChangeArrowheads="1"/>
          </p:cNvSpPr>
          <p:nvPr/>
        </p:nvSpPr>
        <p:spPr bwMode="auto">
          <a:xfrm>
            <a:off x="7874000" y="6213475"/>
            <a:ext cx="163512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华文楷体"/>
                <a:ea typeface="华文楷体"/>
                <a:cs typeface="华文楷体"/>
              </a:rPr>
              <a:t> ……</a:t>
            </a:r>
          </a:p>
        </p:txBody>
      </p:sp>
      <p:pic>
        <p:nvPicPr>
          <p:cNvPr id="13327" name="图片 3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17763" y="534988"/>
            <a:ext cx="8445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d5f88ebcb35e40d8aa5b0a9ea7d4e69e">
            <a:hlinkClick r:id="rId13" action="ppaction://hlinkfile"/>
          </p:cNvPr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978900" y="168275"/>
            <a:ext cx="2560638" cy="1557338"/>
          </a:xfrm>
          <a:prstGeom prst="rect">
            <a:avLst/>
          </a:prstGeom>
          <a:noFill/>
        </p:spPr>
      </p:pic>
      <p:pic>
        <p:nvPicPr>
          <p:cNvPr id="19" name="图片 18" descr="1111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6477" y="2115164"/>
            <a:ext cx="7523214" cy="4123403"/>
          </a:xfrm>
          <a:prstGeom prst="rect">
            <a:avLst/>
          </a:prstGeom>
        </p:spPr>
      </p:pic>
      <p:sp>
        <p:nvSpPr>
          <p:cNvPr id="2" name="动作按钮: 前进或下一项 1">
            <a:hlinkClick r:id="" action="ppaction://noaction" highlightClick="1"/>
          </p:cNvPr>
          <p:cNvSpPr/>
          <p:nvPr/>
        </p:nvSpPr>
        <p:spPr>
          <a:xfrm>
            <a:off x="9152792" y="1494692"/>
            <a:ext cx="272562" cy="20710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875" y="1987550"/>
            <a:ext cx="2390775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7100" y="122555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5363" y="290513"/>
            <a:ext cx="8445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750300" y="1268413"/>
            <a:ext cx="11303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466388" y="655638"/>
            <a:ext cx="104775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图片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1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7662197" y="1348761"/>
            <a:ext cx="2995613" cy="7620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 dirty="0">
                <a:latin typeface="华文楷体"/>
                <a:ea typeface="华文楷体"/>
                <a:cs typeface="华文楷体"/>
                <a:sym typeface="+mn-ea"/>
              </a:rPr>
              <a:t>温馨提示</a:t>
            </a:r>
          </a:p>
        </p:txBody>
      </p:sp>
      <p:sp>
        <p:nvSpPr>
          <p:cNvPr id="15369" name="TextBox 14"/>
          <p:cNvSpPr txBox="1">
            <a:spLocks noChangeArrowheads="1"/>
          </p:cNvSpPr>
          <p:nvPr/>
        </p:nvSpPr>
        <p:spPr bwMode="auto">
          <a:xfrm>
            <a:off x="5372050" y="2240988"/>
            <a:ext cx="7021512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" charset="0"/>
              </a:rPr>
              <a:t>1</a:t>
            </a:r>
            <a:r>
              <a:rPr lang="zh-CN" altLang="en-US" sz="4400" b="1" dirty="0">
                <a:latin typeface="楷体" charset="0"/>
              </a:rPr>
              <a:t>、分别用</a:t>
            </a:r>
            <a:r>
              <a:rPr lang="zh-CN" altLang="en-US" sz="4400" b="1" dirty="0">
                <a:solidFill>
                  <a:srgbClr val="FF0000"/>
                </a:solidFill>
                <a:latin typeface="楷体" charset="0"/>
              </a:rPr>
              <a:t>看、摸、闻等方             法</a:t>
            </a:r>
            <a:r>
              <a:rPr lang="zh-CN" altLang="en-US" sz="4400" b="1" dirty="0">
                <a:latin typeface="楷体" charset="0"/>
              </a:rPr>
              <a:t>观察空气。</a:t>
            </a:r>
            <a:endParaRPr lang="en-US" altLang="zh-CN" sz="4400" b="1" dirty="0">
              <a:latin typeface="楷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" charset="0"/>
              </a:rPr>
              <a:t>2</a:t>
            </a:r>
            <a:r>
              <a:rPr lang="zh-CN" altLang="en-US" sz="4400" b="1" dirty="0">
                <a:latin typeface="楷体" charset="0"/>
              </a:rPr>
              <a:t>、小心不要把袋子弄破了。</a:t>
            </a:r>
            <a:endParaRPr lang="en-US" altLang="zh-CN" sz="4400" b="1" dirty="0">
              <a:latin typeface="楷体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latin typeface="楷体" charset="0"/>
              </a:rPr>
              <a:t>3</a:t>
            </a:r>
            <a:r>
              <a:rPr lang="zh-CN" altLang="en-US" sz="4400" b="1" dirty="0">
                <a:latin typeface="楷体" charset="0"/>
              </a:rPr>
              <a:t>、小声交流</a:t>
            </a:r>
            <a:r>
              <a:rPr lang="en-US" altLang="zh-CN" sz="4400" b="1" dirty="0">
                <a:latin typeface="楷体" charset="0"/>
              </a:rPr>
              <a:t>,</a:t>
            </a:r>
            <a:r>
              <a:rPr lang="zh-CN" altLang="en-US" sz="4400" b="1" dirty="0">
                <a:latin typeface="楷体" charset="0"/>
              </a:rPr>
              <a:t>及时记录。</a:t>
            </a:r>
            <a:endParaRPr lang="en-US" altLang="zh-CN" sz="4400" b="1" dirty="0">
              <a:latin typeface="楷体" charset="0"/>
            </a:endParaRPr>
          </a:p>
        </p:txBody>
      </p:sp>
      <p:pic>
        <p:nvPicPr>
          <p:cNvPr id="15371" name="Picture 11" descr="d5f88ebcb35e40d8aa5b0a9ea7d4e69e">
            <a:hlinkClick r:id="rId11" action="ppaction://hlinkfile"/>
          </p:cNvPr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" y="604683"/>
            <a:ext cx="5309418" cy="5899356"/>
          </a:xfrm>
          <a:prstGeom prst="rect">
            <a:avLst/>
          </a:prstGeom>
          <a:noFill/>
        </p:spPr>
      </p:pic>
      <p:sp>
        <p:nvSpPr>
          <p:cNvPr id="3" name="动作按钮: 前进或下一项 2">
            <a:hlinkClick r:id="" action="ppaction://noaction" highlightClick="1"/>
          </p:cNvPr>
          <p:cNvSpPr/>
          <p:nvPr/>
        </p:nvSpPr>
        <p:spPr>
          <a:xfrm>
            <a:off x="360485" y="5924550"/>
            <a:ext cx="566615" cy="42806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动作按钮: 前进或下一项 3">
            <a:hlinkClick r:id="" action="ppaction://noaction" highlightClick="1"/>
          </p:cNvPr>
          <p:cNvSpPr/>
          <p:nvPr/>
        </p:nvSpPr>
        <p:spPr>
          <a:xfrm>
            <a:off x="10372165" y="1827213"/>
            <a:ext cx="285645" cy="28354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3350" y="608013"/>
            <a:ext cx="844550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6413" y="1143000"/>
            <a:ext cx="11287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12150" y="320675"/>
            <a:ext cx="1130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90138" y="1295400"/>
            <a:ext cx="10493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74388" y="5357813"/>
            <a:ext cx="105251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图片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2"/>
          <p:cNvSpPr txBox="1">
            <a:spLocks noChangeArrowheads="1"/>
          </p:cNvSpPr>
          <p:nvPr/>
        </p:nvSpPr>
        <p:spPr bwMode="auto">
          <a:xfrm>
            <a:off x="857250" y="1704975"/>
            <a:ext cx="6143625" cy="8302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06400" indent="-263525">
              <a:buFont typeface="Arial" charset="0"/>
              <a:buChar char="•"/>
            </a:pPr>
            <a:r>
              <a:rPr lang="zh-CN" altLang="en-US" sz="4800" b="1">
                <a:latin typeface="楷体" charset="0"/>
              </a:rPr>
              <a:t>与水和木块比一比</a:t>
            </a:r>
            <a:endParaRPr lang="en-US" altLang="zh-CN" sz="4800" b="1">
              <a:latin typeface="楷体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252413" y="171450"/>
            <a:ext cx="2303462" cy="768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做一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cs typeface="+mn-cs"/>
                <a:sym typeface="+mn-ea"/>
              </a:rPr>
              <a:t>做</a:t>
            </a:r>
          </a:p>
        </p:txBody>
      </p:sp>
      <p:pic>
        <p:nvPicPr>
          <p:cNvPr id="17420" name="图片 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3063" y="1346200"/>
            <a:ext cx="1117600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https://timgsa.baidu.com/timg?image&amp;quality=80&amp;size=b9999_10000&amp;sec=1525876937832&amp;di=b075399b29b99b17c48d930b29c48ff6&amp;imgtype=0&amp;src=http%3A%2F%2Fimgsrc.baidu.com%2Fimgad%2Fpic%2Fitem%2Fe61190ef76c6a7efc869e1d0f7faaf51f2de66fc.jpg"/>
          <p:cNvPicPr>
            <a:picLocks noChangeAspect="1" noChangeArrowheads="1"/>
          </p:cNvPicPr>
          <p:nvPr/>
        </p:nvPicPr>
        <p:blipFill>
          <a:blip r:embed="rId11"/>
          <a:srcRect r="27387" b="10290"/>
          <a:stretch>
            <a:fillRect/>
          </a:stretch>
        </p:blipFill>
        <p:spPr bwMode="auto">
          <a:xfrm>
            <a:off x="7733788" y="3102291"/>
            <a:ext cx="3575766" cy="2947989"/>
          </a:xfrm>
          <a:prstGeom prst="rect">
            <a:avLst/>
          </a:prstGeom>
          <a:noFill/>
        </p:spPr>
      </p:pic>
      <p:pic>
        <p:nvPicPr>
          <p:cNvPr id="13316" name="Picture 4" descr="https://timgsa.baidu.com/timg?image&amp;quality=80&amp;size=b9999_10000&amp;sec=1525877009331&amp;di=17319d30e8be35e26d0f23557491a43e&amp;imgtype=0&amp;src=http%3A%2F%2Fimgsrc.baidu.com%2Fimgad%2Fpic%2Fitem%2F64380cd7912397ddfb15aa995382b2b7d0a2873a.jpg"/>
          <p:cNvPicPr>
            <a:picLocks noChangeAspect="1" noChangeArrowheads="1"/>
          </p:cNvPicPr>
          <p:nvPr/>
        </p:nvPicPr>
        <p:blipFill>
          <a:blip r:embed="rId12"/>
          <a:srcRect l="31582"/>
          <a:stretch>
            <a:fillRect/>
          </a:stretch>
        </p:blipFill>
        <p:spPr bwMode="auto">
          <a:xfrm>
            <a:off x="442452" y="2892375"/>
            <a:ext cx="3369186" cy="3286126"/>
          </a:xfrm>
          <a:prstGeom prst="rect">
            <a:avLst/>
          </a:prstGeom>
          <a:noFill/>
        </p:spPr>
      </p:pic>
      <p:pic>
        <p:nvPicPr>
          <p:cNvPr id="13318" name="Picture 6" descr="https://timgsa.baidu.com/timg?image&amp;quality=80&amp;size=b9999_10000&amp;sec=1525877117161&amp;di=8ea801a5d01b2d5c53cbb299fa9220ef&amp;imgtype=0&amp;src=http%3A%2F%2Fpicture.youth.cn%2Fqtdb%2F201603%2FW020160319538721748010.jpg"/>
          <p:cNvPicPr>
            <a:picLocks noChangeAspect="1" noChangeArrowheads="1"/>
          </p:cNvPicPr>
          <p:nvPr/>
        </p:nvPicPr>
        <p:blipFill>
          <a:blip r:embed="rId13"/>
          <a:srcRect l="50650" b="16573"/>
          <a:stretch>
            <a:fillRect/>
          </a:stretch>
        </p:blipFill>
        <p:spPr bwMode="auto">
          <a:xfrm>
            <a:off x="4315868" y="2904450"/>
            <a:ext cx="3060292" cy="3366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7100" y="1225550"/>
            <a:ext cx="1117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92575" y="517525"/>
            <a:ext cx="844550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6413" y="1143000"/>
            <a:ext cx="11287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43975" y="192088"/>
            <a:ext cx="1131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90138" y="1295400"/>
            <a:ext cx="10493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97138" y="436563"/>
            <a:ext cx="1052512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图片 11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431338" y="5380038"/>
            <a:ext cx="1220787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" descr="C:\Documents and Settings\Administrator\Application Data\Tencent\Users\173692760\QQ\WinTemp\RichOle\R[3~8NJ{S4V`T[QS8~H)8W0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058321" y="146050"/>
            <a:ext cx="7150100" cy="671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9" name="组合 26"/>
          <p:cNvGrpSpPr>
            <a:grpSpLocks/>
          </p:cNvGrpSpPr>
          <p:nvPr/>
        </p:nvGrpSpPr>
        <p:grpSpPr bwMode="auto">
          <a:xfrm>
            <a:off x="2192338" y="2827338"/>
            <a:ext cx="5186362" cy="3470275"/>
            <a:chOff x="2670175" y="2827655"/>
            <a:chExt cx="4709160" cy="3469640"/>
          </a:xfrm>
        </p:grpSpPr>
        <p:sp>
          <p:nvSpPr>
            <p:cNvPr id="28" name="矩形 27"/>
            <p:cNvSpPr/>
            <p:nvPr/>
          </p:nvSpPr>
          <p:spPr>
            <a:xfrm>
              <a:off x="2851796" y="3278423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气味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703327" y="3692684"/>
              <a:ext cx="1548099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粗糙程度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670175" y="4135516"/>
              <a:ext cx="1548099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轻重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703327" y="4551365"/>
              <a:ext cx="1548099" cy="458703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形状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815759" y="4937056"/>
              <a:ext cx="1548099" cy="458704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是否透明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815759" y="5405283"/>
              <a:ext cx="1548099" cy="458703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是否流动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4251426" y="2827655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楷体" charset="0"/>
                  <a:cs typeface="微软雅黑"/>
                </a:rPr>
                <a:t>有颜色</a:t>
              </a:r>
            </a:p>
          </p:txBody>
        </p:sp>
        <p:sp>
          <p:nvSpPr>
            <p:cNvPr id="3" name="矩形 34"/>
            <p:cNvSpPr/>
            <p:nvPr/>
          </p:nvSpPr>
          <p:spPr>
            <a:xfrm>
              <a:off x="5694301" y="2837178"/>
              <a:ext cx="1366478" cy="441244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无色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4251426" y="3278423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有气味</a:t>
              </a:r>
            </a:p>
          </p:txBody>
        </p:sp>
        <p:sp>
          <p:nvSpPr>
            <p:cNvPr id="4" name="矩形 36"/>
            <p:cNvSpPr/>
            <p:nvPr/>
          </p:nvSpPr>
          <p:spPr>
            <a:xfrm>
              <a:off x="5692859" y="3249853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无味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4219715" y="3692684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粗糙</a:t>
              </a:r>
            </a:p>
          </p:txBody>
        </p:sp>
        <p:sp>
          <p:nvSpPr>
            <p:cNvPr id="5" name="矩形 38"/>
            <p:cNvSpPr/>
            <p:nvPr/>
          </p:nvSpPr>
          <p:spPr>
            <a:xfrm>
              <a:off x="5694301" y="3692684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  <a:sym typeface="+mn-ea"/>
                </a:rPr>
                <a:t>∕</a:t>
              </a:r>
              <a:endParaRPr lang="zh-CN" altLang="en-US" sz="2400" i="1">
                <a:solidFill>
                  <a:schemeClr val="tx1"/>
                </a:solidFill>
                <a:latin typeface="楷体" charset="0"/>
                <a:cs typeface="微软雅黑"/>
                <a:sym typeface="+mn-ea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255751" y="4108533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较重</a:t>
              </a:r>
            </a:p>
          </p:txBody>
        </p:sp>
        <p:sp>
          <p:nvSpPr>
            <p:cNvPr id="6" name="矩形 40"/>
            <p:cNvSpPr/>
            <p:nvPr/>
          </p:nvSpPr>
          <p:spPr>
            <a:xfrm>
              <a:off x="5825471" y="4108533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较重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251426" y="4495812"/>
              <a:ext cx="1366478" cy="441244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方形</a:t>
              </a:r>
            </a:p>
          </p:txBody>
        </p:sp>
        <p:sp>
          <p:nvSpPr>
            <p:cNvPr id="7" name="矩形 42"/>
            <p:cNvSpPr/>
            <p:nvPr/>
          </p:nvSpPr>
          <p:spPr>
            <a:xfrm>
              <a:off x="5534301" y="4495812"/>
              <a:ext cx="1845034" cy="441244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无固定形状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4255751" y="4937056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不透明</a:t>
              </a:r>
            </a:p>
          </p:txBody>
        </p:sp>
        <p:sp>
          <p:nvSpPr>
            <p:cNvPr id="8" name="矩形 44"/>
            <p:cNvSpPr/>
            <p:nvPr/>
          </p:nvSpPr>
          <p:spPr>
            <a:xfrm>
              <a:off x="5825471" y="4937056"/>
              <a:ext cx="1366478" cy="442832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>
                  <a:solidFill>
                    <a:schemeClr val="tx1"/>
                  </a:solidFill>
                  <a:latin typeface="楷体" charset="0"/>
                  <a:cs typeface="微软雅黑"/>
                </a:rPr>
                <a:t>透明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4255751" y="5395760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 dirty="0" smtClean="0">
                  <a:solidFill>
                    <a:schemeClr val="tx1"/>
                  </a:solidFill>
                  <a:latin typeface="楷体" charset="0"/>
                  <a:cs typeface="微软雅黑"/>
                </a:rPr>
                <a:t>不流动</a:t>
              </a:r>
              <a:endParaRPr lang="zh-CN" altLang="en-US" sz="2400" dirty="0">
                <a:solidFill>
                  <a:schemeClr val="tx1"/>
                </a:solidFill>
                <a:latin typeface="楷体" charset="0"/>
                <a:cs typeface="微软雅黑"/>
              </a:endParaRPr>
            </a:p>
          </p:txBody>
        </p:sp>
        <p:sp>
          <p:nvSpPr>
            <p:cNvPr id="9" name="矩形 46"/>
            <p:cNvSpPr/>
            <p:nvPr/>
          </p:nvSpPr>
          <p:spPr>
            <a:xfrm>
              <a:off x="5825471" y="5395760"/>
              <a:ext cx="1366478" cy="442831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sz="2400" dirty="0" smtClean="0">
                  <a:solidFill>
                    <a:schemeClr val="tx1"/>
                  </a:solidFill>
                  <a:latin typeface="楷体" charset="0"/>
                  <a:cs typeface="微软雅黑"/>
                  <a:sym typeface="+mn-ea"/>
                </a:rPr>
                <a:t>能流动</a:t>
              </a:r>
              <a:endParaRPr lang="zh-CN" altLang="en-US" sz="2400" dirty="0">
                <a:solidFill>
                  <a:schemeClr val="tx1"/>
                </a:solidFill>
                <a:latin typeface="楷体" charset="0"/>
                <a:cs typeface="微软雅黑"/>
                <a:sym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15759" y="5735423"/>
              <a:ext cx="1548099" cy="458703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en-US" altLang="zh-CN" sz="2400">
                  <a:solidFill>
                    <a:schemeClr val="tx1"/>
                  </a:solidFill>
                  <a:latin typeface="楷体" charset="0"/>
                  <a:cs typeface="微软雅黑"/>
                </a:rPr>
                <a:t>……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4277372" y="5838591"/>
              <a:ext cx="1548099" cy="458704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en-US" altLang="zh-CN" sz="2400">
                  <a:solidFill>
                    <a:schemeClr val="tx1"/>
                  </a:solidFill>
                  <a:latin typeface="楷体" charset="0"/>
                  <a:cs typeface="微软雅黑"/>
                </a:rPr>
                <a:t>……</a:t>
              </a:r>
            </a:p>
          </p:txBody>
        </p:sp>
        <p:sp>
          <p:nvSpPr>
            <p:cNvPr id="10" name="矩形 49"/>
            <p:cNvSpPr/>
            <p:nvPr/>
          </p:nvSpPr>
          <p:spPr>
            <a:xfrm>
              <a:off x="5734661" y="5735423"/>
              <a:ext cx="1548099" cy="458703"/>
            </a:xfrm>
            <a:prstGeom prst="rect">
              <a:avLst/>
            </a:prstGeom>
            <a:noFill/>
            <a:ln>
              <a:noFill/>
              <a:prstDash val="sysDot"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en-US" altLang="zh-CN" sz="2400">
                  <a:solidFill>
                    <a:schemeClr val="tx1"/>
                  </a:solidFill>
                  <a:latin typeface="楷体" charset="0"/>
                  <a:cs typeface="微软雅黑"/>
                </a:rPr>
                <a:t>……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7345363" y="2779713"/>
            <a:ext cx="1504950" cy="441325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charset="0"/>
                <a:cs typeface="微软雅黑"/>
              </a:rPr>
              <a:t>无色</a:t>
            </a:r>
          </a:p>
        </p:txBody>
      </p:sp>
      <p:sp>
        <p:nvSpPr>
          <p:cNvPr id="37" name="矩形 36"/>
          <p:cNvSpPr/>
          <p:nvPr/>
        </p:nvSpPr>
        <p:spPr>
          <a:xfrm>
            <a:off x="7381875" y="3217863"/>
            <a:ext cx="1504950" cy="442912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charset="0"/>
                <a:cs typeface="微软雅黑"/>
              </a:rPr>
              <a:t>无味</a:t>
            </a:r>
          </a:p>
        </p:txBody>
      </p:sp>
      <p:sp>
        <p:nvSpPr>
          <p:cNvPr id="39" name="矩形 38"/>
          <p:cNvSpPr/>
          <p:nvPr/>
        </p:nvSpPr>
        <p:spPr>
          <a:xfrm>
            <a:off x="7370763" y="3635375"/>
            <a:ext cx="1504950" cy="442913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charset="0"/>
                <a:cs typeface="微软雅黑"/>
                <a:sym typeface="+mn-ea"/>
              </a:rPr>
              <a:t>∕</a:t>
            </a:r>
            <a:endParaRPr lang="zh-CN" altLang="en-US" sz="2400" i="1">
              <a:solidFill>
                <a:schemeClr val="tx1"/>
              </a:solidFill>
              <a:latin typeface="楷体" charset="0"/>
              <a:cs typeface="微软雅黑"/>
              <a:sym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70763" y="4076700"/>
            <a:ext cx="1504950" cy="442913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charset="0"/>
                <a:cs typeface="微软雅黑"/>
              </a:rPr>
              <a:t>轻</a:t>
            </a:r>
            <a:endParaRPr lang="zh-CN" altLang="en-US" sz="2400" dirty="0">
              <a:solidFill>
                <a:schemeClr val="tx1"/>
              </a:solidFill>
              <a:latin typeface="楷体" charset="0"/>
              <a:cs typeface="微软雅黑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04063" y="4541838"/>
            <a:ext cx="2032000" cy="441325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charset="0"/>
                <a:cs typeface="微软雅黑"/>
              </a:rPr>
              <a:t>无固定形状</a:t>
            </a:r>
          </a:p>
        </p:txBody>
      </p:sp>
      <p:sp>
        <p:nvSpPr>
          <p:cNvPr id="45" name="矩形 44"/>
          <p:cNvSpPr/>
          <p:nvPr/>
        </p:nvSpPr>
        <p:spPr>
          <a:xfrm>
            <a:off x="7475538" y="4918075"/>
            <a:ext cx="1504950" cy="442913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  <a:latin typeface="楷体" charset="0"/>
                <a:cs typeface="微软雅黑"/>
              </a:rPr>
              <a:t>透明</a:t>
            </a:r>
          </a:p>
        </p:txBody>
      </p:sp>
      <p:sp>
        <p:nvSpPr>
          <p:cNvPr id="47" name="矩形 46"/>
          <p:cNvSpPr/>
          <p:nvPr/>
        </p:nvSpPr>
        <p:spPr>
          <a:xfrm>
            <a:off x="7437438" y="5311775"/>
            <a:ext cx="1504950" cy="442913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楷体" charset="0"/>
                <a:cs typeface="微软雅黑"/>
                <a:sym typeface="+mn-ea"/>
              </a:rPr>
              <a:t>能流动</a:t>
            </a:r>
            <a:endParaRPr lang="zh-CN" altLang="en-US" sz="2400" dirty="0">
              <a:solidFill>
                <a:schemeClr val="tx1"/>
              </a:solidFill>
              <a:latin typeface="楷体" charset="0"/>
              <a:cs typeface="微软雅黑"/>
              <a:sym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245350" y="5756275"/>
            <a:ext cx="1704975" cy="458788"/>
          </a:xfrm>
          <a:prstGeom prst="rect">
            <a:avLst/>
          </a:prstGeom>
          <a:noFill/>
          <a:ln>
            <a:noFill/>
            <a:prstDash val="sysDot"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2400">
                <a:solidFill>
                  <a:schemeClr val="tx1"/>
                </a:solidFill>
                <a:latin typeface="楷体" charset="0"/>
                <a:cs typeface="微软雅黑"/>
              </a:rPr>
              <a:t>……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388938"/>
            <a:ext cx="84455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6413" y="1143000"/>
            <a:ext cx="112871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7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76030" y="351155"/>
            <a:ext cx="11303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90138" y="1295400"/>
            <a:ext cx="1049337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9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436225" y="5346700"/>
            <a:ext cx="105251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图片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875963" y="-495300"/>
            <a:ext cx="1938337" cy="170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图片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-763588" y="5924550"/>
            <a:ext cx="1968501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图片 4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2438" y="1346200"/>
            <a:ext cx="111601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373688" y="2368550"/>
            <a:ext cx="5848350" cy="2535238"/>
            <a:chOff x="3551532" y="488229"/>
            <a:chExt cx="5848649" cy="2535232"/>
          </a:xfrm>
        </p:grpSpPr>
        <p:pic>
          <p:nvPicPr>
            <p:cNvPr id="21517" name="图片 2"/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 rot="479783">
              <a:off x="3551532" y="1670470"/>
              <a:ext cx="4304589" cy="13529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8" name="图片 1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204162" y="488229"/>
              <a:ext cx="2196019" cy="2120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20" name="Picture 16" descr="d5f88ebcb35e40d8aa5b0a9ea7d4e69e">
            <a:hlinkClick r:id="rId14" action="ppaction://hlinkfile"/>
          </p:cNvPr>
          <p:cNvPicPr>
            <a:picLocks noChangeAspect="1" noChangeArrowheads="1" noCrop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447801" y="990600"/>
            <a:ext cx="6893394" cy="5867400"/>
          </a:xfrm>
          <a:prstGeom prst="rect">
            <a:avLst/>
          </a:prstGeom>
          <a:noFill/>
        </p:spPr>
      </p:pic>
      <p:sp>
        <p:nvSpPr>
          <p:cNvPr id="2" name="动作按钮: 前进或下一项 1">
            <a:hlinkClick r:id="" action="ppaction://noaction" highlightClick="1"/>
          </p:cNvPr>
          <p:cNvSpPr/>
          <p:nvPr/>
        </p:nvSpPr>
        <p:spPr>
          <a:xfrm>
            <a:off x="1740877" y="5750169"/>
            <a:ext cx="562708" cy="58908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动作按钮: 前进或下一项 2">
            <a:hlinkClick r:id="" action="ppaction://noaction" highlightClick="1"/>
          </p:cNvPr>
          <p:cNvSpPr/>
          <p:nvPr/>
        </p:nvSpPr>
        <p:spPr>
          <a:xfrm>
            <a:off x="9026131" y="990600"/>
            <a:ext cx="288198" cy="22383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1487</TotalTime>
  <Words>134</Words>
  <Application>Microsoft Office PowerPoint</Application>
  <PresentationFormat>宽屏</PresentationFormat>
  <Paragraphs>64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ChickenScratch AOE</vt:lpstr>
      <vt:lpstr>等线</vt:lpstr>
      <vt:lpstr>黑体</vt:lpstr>
      <vt:lpstr>华文楷体</vt:lpstr>
      <vt:lpstr>楷体</vt:lpstr>
      <vt:lpstr>宋体</vt:lpstr>
      <vt:lpstr>微软雅黑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卡通手绘</dc:title>
  <dc:creator>第一PPT</dc:creator>
  <cp:keywords>www.1ppt.com</cp:keywords>
  <cp:lastModifiedBy>tw</cp:lastModifiedBy>
  <cp:revision>81</cp:revision>
  <dcterms:created xsi:type="dcterms:W3CDTF">2017-09-07T07:35:00Z</dcterms:created>
  <dcterms:modified xsi:type="dcterms:W3CDTF">2021-05-20T00:11:19Z</dcterms:modified>
</cp:coreProperties>
</file>