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Default Extension="bin" ContentType="application/vnd.ms-office.activeX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Default Extension="tiff" ContentType="image/tiff"/>
  <Default Extension="vml" ContentType="application/vnd.openxmlformats-officedocument.vmlDrawing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2"/>
  </p:sldMasterIdLst>
  <p:notesMasterIdLst>
    <p:notesMasterId r:id="rId21"/>
  </p:notesMasterIdLst>
  <p:handoutMasterIdLst>
    <p:handoutMasterId r:id="rId22"/>
  </p:handoutMasterIdLst>
  <p:sldIdLst>
    <p:sldId id="305" r:id="rId3"/>
    <p:sldId id="338" r:id="rId4"/>
    <p:sldId id="274" r:id="rId5"/>
    <p:sldId id="293" r:id="rId6"/>
    <p:sldId id="294" r:id="rId7"/>
    <p:sldId id="320" r:id="rId8"/>
    <p:sldId id="321" r:id="rId9"/>
    <p:sldId id="322" r:id="rId10"/>
    <p:sldId id="323" r:id="rId11"/>
    <p:sldId id="295" r:id="rId12"/>
    <p:sldId id="292" r:id="rId13"/>
    <p:sldId id="356" r:id="rId14"/>
    <p:sldId id="325" r:id="rId15"/>
    <p:sldId id="278" r:id="rId16"/>
    <p:sldId id="297" r:id="rId17"/>
    <p:sldId id="296" r:id="rId18"/>
    <p:sldId id="288" r:id="rId19"/>
    <p:sldId id="306" r:id="rId20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kplus" initials="lp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75C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168" y="90"/>
      </p:cViewPr>
      <p:guideLst>
        <p:guide orient="horz" pos="2160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2021/4/13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2135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2CAD8-F91A-409A-B778-AA74111763F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227"/>
            <a:ext cx="5283243" cy="5040881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Char char="•"/>
              <a:tabLst>
                <a:tab pos="2145665" algn="l"/>
              </a:tabLst>
              <a:defRPr kumimoji="0" lang="zh-CN" altLang="en-US" sz="16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227"/>
            <a:ext cx="5283243" cy="5040881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12192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335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1" y="952676"/>
            <a:ext cx="10852237" cy="5040881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3" y="2588734"/>
            <a:ext cx="10852237" cy="899324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12192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8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2021/4/13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2021/4/13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D16FA71-E5A1-4B22-877B-790B2D8CCF13}" type="slidenum">
              <a:rPr kumimoji="0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0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.v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5" Type="http://schemas.openxmlformats.org/officeDocument/2006/relationships/image" Target="../media/image29.png"/><Relationship Id="rId4" Type="http://schemas.openxmlformats.org/officeDocument/2006/relationships/image" Target="../media/image9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openxmlformats.org/officeDocument/2006/relationships/image" Target="../media/image31.jpeg"/><Relationship Id="rId4" Type="http://schemas.openxmlformats.org/officeDocument/2006/relationships/image" Target="../media/image30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0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1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tiff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5" Type="http://schemas.openxmlformats.org/officeDocument/2006/relationships/image" Target="../media/image11.jpeg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0700" y="321945"/>
            <a:ext cx="4752340" cy="6170295"/>
          </a:xfrm>
          <a:prstGeom prst="rect">
            <a:avLst/>
          </a:prstGeom>
        </p:spPr>
      </p:pic>
      <p:sp>
        <p:nvSpPr>
          <p:cNvPr id="4" name="文本占位符 5"/>
          <p:cNvSpPr txBox="1"/>
          <p:nvPr/>
        </p:nvSpPr>
        <p:spPr>
          <a:xfrm>
            <a:off x="5664835" y="2723515"/>
            <a:ext cx="5988050" cy="207454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auto">
              <a:lnSpc>
                <a:spcPts val="6000"/>
              </a:lnSpc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棠外附小    杨谢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实验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48" y="55034"/>
            <a:ext cx="1619673" cy="1623060"/>
          </a:xfrm>
          <a:prstGeom prst="rect">
            <a:avLst/>
          </a:prstGeom>
        </p:spPr>
      </p:pic>
      <p:pic>
        <p:nvPicPr>
          <p:cNvPr id="3" name="image45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59945" y="213784"/>
            <a:ext cx="3589337" cy="227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2539683" y="342689"/>
            <a:ext cx="5362365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）用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放大镜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观察岩石颗粒</a:t>
            </a:r>
          </a:p>
        </p:txBody>
      </p:sp>
      <p:sp>
        <p:nvSpPr>
          <p:cNvPr id="7" name="矩形 6"/>
          <p:cNvSpPr/>
          <p:nvPr/>
        </p:nvSpPr>
        <p:spPr>
          <a:xfrm>
            <a:off x="2085458" y="1966531"/>
            <a:ext cx="5570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solidFill>
                  <a:srgbClr val="3B3838"/>
                </a:solidFill>
                <a:latin typeface="微软雅黑" panose="020B0503020204020204" charset="-122"/>
                <a:ea typeface="微软雅黑" panose="020B0503020204020204" charset="-122"/>
              </a:rPr>
              <a:t>岩石是由大大小小的颗粒组成的。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36675" y="3662045"/>
            <a:ext cx="9298940" cy="2461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8055" y="5446395"/>
            <a:ext cx="10587990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/>
              <a:t>      </a:t>
            </a:r>
            <a:r>
              <a:rPr lang="zh-CN" altLang="en-US" sz="2400"/>
              <a:t>小（肉眼不好分辨）          大（大于</a:t>
            </a:r>
            <a:r>
              <a:rPr lang="en-US" altLang="zh-CN" sz="2400"/>
              <a:t>5mm</a:t>
            </a:r>
            <a:r>
              <a:rPr lang="zh-CN" altLang="en-US" sz="2400"/>
              <a:t>的颗粒）        中（介于大、小之间）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实验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48" y="55034"/>
            <a:ext cx="1619673" cy="1623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3645" y="610146"/>
            <a:ext cx="3278505" cy="5835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刻画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硬度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135" y="2141220"/>
            <a:ext cx="7150100" cy="28206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/>
          <a:srcRect t="12914"/>
          <a:stretch>
            <a:fillRect/>
          </a:stretch>
        </p:blipFill>
        <p:spPr>
          <a:xfrm>
            <a:off x="7214235" y="55245"/>
            <a:ext cx="4551680" cy="678942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8526780" y="600075"/>
            <a:ext cx="517525" cy="1016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0368280" y="609600"/>
            <a:ext cx="928370" cy="635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526780" y="1579880"/>
            <a:ext cx="958850" cy="9525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044305" y="2538095"/>
            <a:ext cx="1260475" cy="22225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526780" y="3541395"/>
            <a:ext cx="1088390" cy="508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9958705" y="4456430"/>
            <a:ext cx="885190" cy="127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526780" y="5513705"/>
            <a:ext cx="517525" cy="1016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485630" y="5976620"/>
            <a:ext cx="1800225" cy="12065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8671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                         </a:t>
            </a:r>
            <a:r>
              <a:rPr lang="zh-CN" altLang="en-US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岩石观察记录表 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                                                                     </a:t>
            </a:r>
            <a:r>
              <a:rPr lang="zh-CN" altLang="en-US" sz="2665"/>
              <a:t> 日期：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custDataLst>
              <p:tags r:id="rId2"/>
            </p:custDataLst>
          </p:nvPr>
        </p:nvGraphicFramePr>
        <p:xfrm>
          <a:off x="417195" y="1617345"/>
          <a:ext cx="11193780" cy="4190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635"/>
                <a:gridCol w="1104265"/>
                <a:gridCol w="924560"/>
                <a:gridCol w="1129030"/>
                <a:gridCol w="977900"/>
                <a:gridCol w="2757805"/>
                <a:gridCol w="1050290"/>
                <a:gridCol w="1243330"/>
                <a:gridCol w="1243965"/>
              </a:tblGrid>
              <a:tr h="83947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编号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颜色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软硬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光滑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光泽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有无斑点、小孔、层次、条纹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组成岩石的颗粒特征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78867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大小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颜色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几种颗粒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/>
                        <a:t>1</a:t>
                      </a:r>
                      <a:r>
                        <a:rPr lang="zh-CN" altLang="en-US" sz="2800"/>
                        <a:t>号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/>
                        <a:t>2</a:t>
                      </a:r>
                      <a:r>
                        <a:rPr lang="zh-CN" altLang="en-US" sz="2800"/>
                        <a:t>号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20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/>
                        <a:t>3</a:t>
                      </a:r>
                      <a:r>
                        <a:rPr lang="zh-CN" altLang="en-US" sz="2800"/>
                        <a:t>号</a:t>
                      </a: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2480" y="252095"/>
            <a:ext cx="28397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</a:rPr>
              <a:t>实验要求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6805" y="1339215"/>
            <a:ext cx="10602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分别用放大镜看岩石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有无</a:t>
            </a:r>
            <a:r>
              <a:rPr lang="zh-CN" altLang="en-US" sz="3200" b="1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条纹、层次、</a:t>
            </a:r>
            <a:r>
              <a:rPr lang="zh-CN" altLang="en-US" sz="3200" b="1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斑点、小孔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等构造，再看</a:t>
            </a:r>
            <a:r>
              <a:rPr lang="zh-CN" altLang="en-US" sz="3200" b="1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颗粒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结构，手电筒看</a:t>
            </a:r>
            <a:r>
              <a:rPr lang="zh-CN" altLang="en-US" sz="3200" b="1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光泽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，刻划辨</a:t>
            </a:r>
            <a:r>
              <a:rPr lang="zh-CN" altLang="en-US" sz="3200" b="1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硬</a:t>
            </a:r>
            <a:r>
              <a:rPr lang="zh-CN" altLang="en-US" sz="3200" b="1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度。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6805" y="4999990"/>
            <a:ext cx="92576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3.分工合作，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及时记录，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轮流观察，小声交流。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06805" y="3830955"/>
            <a:ext cx="9257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2.刻划时要注意安全，先抹去灰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痕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再看是否有痕迹。</a:t>
            </a:r>
          </a:p>
        </p:txBody>
      </p:sp>
    </p:spTree>
    <p:custDataLst>
      <p:tags r:id="rId2"/>
    </p:custDataLst>
    <p:controls>
      <p:control spid="3074" name="ShockwaveFlash1" r:id="rId3" imgW="1827121" imgH="762106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实验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467" y="128693"/>
            <a:ext cx="1620520" cy="16239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5743" y="819010"/>
            <a:ext cx="11800514" cy="596715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25074" y="4561798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粗糙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21541" y="4561798"/>
            <a:ext cx="9496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较硬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95051" y="4536631"/>
            <a:ext cx="94965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有光泽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41109" y="4387339"/>
            <a:ext cx="949654" cy="65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黑、白、肉红等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719221" y="4561798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花斑状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379086" y="4570187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大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84741" y="4405858"/>
            <a:ext cx="949654" cy="65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黑、白、肉红等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626406" y="4570187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多种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95456" y="4937195"/>
            <a:ext cx="1124848" cy="657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红、土黄、灰等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159994" y="5069630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硬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323738" y="5102669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粗糙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95050" y="5084401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无光泽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644005" y="5045075"/>
            <a:ext cx="1466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小孔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509345" y="5111656"/>
            <a:ext cx="949654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中等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355198" y="4933642"/>
            <a:ext cx="1124848" cy="657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红、土黄、灰等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0582966" y="5111656"/>
            <a:ext cx="1124848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多种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2195456" y="5495441"/>
            <a:ext cx="11248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纯白色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331701" y="5669901"/>
            <a:ext cx="854405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较软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237867" y="5595041"/>
            <a:ext cx="11248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粗</a:t>
            </a:r>
            <a:r>
              <a:rPr lang="zh-CN" altLang="en-US" dirty="0">
                <a:solidFill>
                  <a:srgbClr val="FF0000"/>
                </a:solidFill>
              </a:rPr>
              <a:t>糙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235071" y="5653123"/>
            <a:ext cx="1124848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有光泽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761921" y="5644035"/>
            <a:ext cx="11248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晶莹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578103" y="5685522"/>
            <a:ext cx="1124848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较大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398046" y="5591747"/>
            <a:ext cx="112484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纯白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0622637" y="5637908"/>
            <a:ext cx="1124848" cy="375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单一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67244" y="3129094"/>
            <a:ext cx="192946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有无层次、小孔、斑点、条纹</a:t>
            </a:r>
            <a:endParaRPr lang="zh-CN" altLang="en-US" sz="2400" dirty="0"/>
          </a:p>
        </p:txBody>
      </p:sp>
      <p:sp>
        <p:nvSpPr>
          <p:cNvPr id="2" name="TextBox 32"/>
          <p:cNvSpPr txBox="1"/>
          <p:nvPr/>
        </p:nvSpPr>
        <p:spPr>
          <a:xfrm>
            <a:off x="10434955" y="3926840"/>
            <a:ext cx="1440180" cy="460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几种颗粒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研讨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834" y="66887"/>
            <a:ext cx="1761913" cy="176106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8170" y="1441450"/>
            <a:ext cx="76574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/>
              <a:t>花岗岩、砂岩、大理岩各有哪些特征？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6805" y="2302510"/>
            <a:ext cx="92576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花岗岩：</a:t>
            </a: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花斑状，有黑、白、肉红等颜色或无色透明的   </a:t>
            </a:r>
            <a:endParaRPr lang="en-US" altLang="zh-CN" sz="2800" b="1" dirty="0">
              <a:solidFill>
                <a:srgbClr val="00206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r>
              <a:rPr lang="en-US" altLang="zh-CN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    </a:t>
            </a: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颗粒组成，颗粒较粗，粗糙，很坚硬。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106805" y="3561715"/>
            <a:ext cx="10734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砂  岩：</a:t>
            </a: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有红、土黄、灰等多种颜色，看起来像许多粗细</a:t>
            </a: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差不多的沙子黏合在一起，粗糙，硬。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06805" y="4926965"/>
            <a:ext cx="96888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大理岩：</a:t>
            </a: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纯白色、黑色等，常有美丽的条纹，颗粒较粗，</a:t>
            </a:r>
          </a:p>
          <a:p>
            <a:pPr lvl="0" algn="l"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00206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    比较粗糙，晶莹润泽，紧密，较软。</a:t>
            </a:r>
          </a:p>
        </p:txBody>
      </p:sp>
      <p:pic>
        <p:nvPicPr>
          <p:cNvPr id="4" name="图片 3" descr="src=http___m.360buyimg.com_n12_g15_M06_03_0A_rBEhWVIA0gAIAAAAAAII2k_sCGAAAByHACH-cAAAgjy277.jpg!q70.jpg&amp;refer=http___m.360buyim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89160" y="-95885"/>
            <a:ext cx="2423160" cy="3657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研讨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5834" y="66887"/>
            <a:ext cx="1761913" cy="176106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71737" y="704850"/>
            <a:ext cx="7248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如何观察和描述一种不知名的岩石？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867747" y="1406652"/>
            <a:ext cx="841057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/>
              <a:t>我们可以用看、摸、照、刻画等方法观察，可以从颜色、颗粒、光泽、粗糙光滑、软硬等方面对岩石进行描述。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9529411" y="3826465"/>
            <a:ext cx="1082662" cy="1757570"/>
          </a:xfrm>
          <a:prstGeom prst="rect">
            <a:avLst/>
          </a:prstGeom>
          <a:noFill/>
          <a:ln w="9525">
            <a:noFill/>
          </a:ln>
          <a:effectLst/>
        </p:spPr>
      </p:pic>
      <p:sp>
        <p:nvSpPr>
          <p:cNvPr id="9" name="思想气泡: 云 8"/>
          <p:cNvSpPr/>
          <p:nvPr/>
        </p:nvSpPr>
        <p:spPr>
          <a:xfrm>
            <a:off x="6651243" y="5253874"/>
            <a:ext cx="2774950" cy="1427163"/>
          </a:xfrm>
          <a:prstGeom prst="cloudCallout">
            <a:avLst>
              <a:gd name="adj1" fmla="val 43967"/>
              <a:gd name="adj2" fmla="val -640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板岩具有典型的层次。</a:t>
            </a:r>
          </a:p>
        </p:txBody>
      </p:sp>
      <p:pic>
        <p:nvPicPr>
          <p:cNvPr id="10" name="Picture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42310" y="3345815"/>
            <a:ext cx="2531745" cy="15671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60601" y="4364172"/>
            <a:ext cx="1026040" cy="233863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" name="对话气泡: 圆角矩形 11"/>
          <p:cNvSpPr/>
          <p:nvPr/>
        </p:nvSpPr>
        <p:spPr>
          <a:xfrm>
            <a:off x="3632447" y="5256000"/>
            <a:ext cx="2305050" cy="1425575"/>
          </a:xfrm>
          <a:prstGeom prst="wedgeRoundRectCallout">
            <a:avLst>
              <a:gd name="adj1" fmla="val -62253"/>
              <a:gd name="adj2" fmla="val -81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砾岩的颗粒是小石或卵石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</a:p>
        </p:txBody>
      </p:sp>
      <p:pic>
        <p:nvPicPr>
          <p:cNvPr id="4" name="图片 3" descr="46907712967108204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66840" y="3123565"/>
            <a:ext cx="2712085" cy="20123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拓展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354" y="62654"/>
            <a:ext cx="1567180" cy="179408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02121" y="1950289"/>
            <a:ext cx="83976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/>
              <a:t>分别用小钢锉在岩石的一角锉出粉末，让粉末散落在白纸（接颜色深的粉末）或黑</a:t>
            </a:r>
            <a:r>
              <a:rPr lang="zh-CN" altLang="en-US" sz="2800" dirty="0" smtClean="0"/>
              <a:t>纸上（</a:t>
            </a:r>
            <a:r>
              <a:rPr lang="zh-CN" altLang="en-US" sz="2800" dirty="0"/>
              <a:t>接颜色浅的粉末</a:t>
            </a:r>
            <a:r>
              <a:rPr lang="zh-CN" altLang="en-US" sz="2800" dirty="0" smtClean="0"/>
              <a:t>），</a:t>
            </a:r>
            <a:r>
              <a:rPr lang="zh-CN" altLang="en-US" sz="2800" dirty="0"/>
              <a:t>观察岩石的内部物质是否一样。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占位符 5"/>
          <p:cNvSpPr txBox="1"/>
          <p:nvPr/>
        </p:nvSpPr>
        <p:spPr>
          <a:xfrm>
            <a:off x="2028825" y="788035"/>
            <a:ext cx="7226300" cy="43707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</a:pPr>
            <a:endParaRPr lang="zh-CN" altLang="en-US" sz="2400" b="1" dirty="0">
              <a:solidFill>
                <a:srgbClr val="00865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ctr" eaLnBrk="1" hangingPunct="1">
              <a:buFont typeface="Arial" panose="020B0604020202020204" pitchFamily="34" charset="0"/>
            </a:pPr>
            <a:r>
              <a:rPr lang="zh-CN" sz="199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再 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cbac5c3dbd445b2afa58dd16808f17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" y="12065"/>
            <a:ext cx="5892165" cy="5955665"/>
          </a:xfrm>
          <a:prstGeom prst="rect">
            <a:avLst/>
          </a:prstGeom>
        </p:spPr>
      </p:pic>
      <p:pic>
        <p:nvPicPr>
          <p:cNvPr id="4" name="图片 3" descr="u=1084862845,3244646542&amp;fm=26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810" y="12065"/>
            <a:ext cx="6177280" cy="5955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聚焦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-182931"/>
            <a:ext cx="1987127" cy="14909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10054" y="803224"/>
            <a:ext cx="7705725" cy="1319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/>
              <a:t>        岩石的种类繁多，他们的性质也多种多样。让我们了解一下，几种常见的岩石有什么特征。</a:t>
            </a:r>
          </a:p>
        </p:txBody>
      </p:sp>
      <p:pic>
        <p:nvPicPr>
          <p:cNvPr id="3" name="图片 2" descr="xnhmc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40240" y="38100"/>
            <a:ext cx="2599055" cy="2599055"/>
          </a:xfrm>
          <a:prstGeom prst="rect">
            <a:avLst/>
          </a:prstGeom>
        </p:spPr>
      </p:pic>
      <p:pic>
        <p:nvPicPr>
          <p:cNvPr id="5" name="图片 4" descr="微信图片_20210407234735"/>
          <p:cNvPicPr>
            <a:picLocks noChangeAspect="1"/>
          </p:cNvPicPr>
          <p:nvPr/>
        </p:nvPicPr>
        <p:blipFill>
          <a:blip r:embed="rId6" cstate="print"/>
          <a:srcRect l="-107" t="28114" r="2153" b="21852"/>
          <a:stretch>
            <a:fillRect/>
          </a:stretch>
        </p:blipFill>
        <p:spPr>
          <a:xfrm>
            <a:off x="1243965" y="2273935"/>
            <a:ext cx="9464675" cy="362585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82240" y="3106420"/>
            <a:ext cx="43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57545" y="2905125"/>
            <a:ext cx="43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365490" y="3106420"/>
            <a:ext cx="4375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9965" y="5899785"/>
            <a:ext cx="102120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+mn-ea"/>
                <a:cs typeface="+mn-ea"/>
              </a:rPr>
              <a:t>用科学的方法鉴定，才能认识事物本质。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实验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5467" y="128693"/>
            <a:ext cx="1620520" cy="162390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20595" y="587375"/>
            <a:ext cx="792480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科学地观察三种常见的岩石标本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01595" y="1872992"/>
            <a:ext cx="71628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先用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肉眼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观察，可看到的特征是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颜色、形状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等不同。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4600" y="3863082"/>
            <a:ext cx="71628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再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借助工具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观察，可了解到的特征是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······</a:t>
            </a:r>
          </a:p>
        </p:txBody>
      </p:sp>
    </p:spTree>
    <p:custDataLst>
      <p:tags r:id="rId2"/>
    </p:custDataLst>
    <p:controls>
      <p:control spid="2050" name="ShockwaveFlash1" r:id="rId3" imgW="1979381" imgH="825514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实验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348" y="55034"/>
            <a:ext cx="1619673" cy="1623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33649" y="515035"/>
            <a:ext cx="74199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更细致地观察三种常见的岩石标本</a:t>
            </a:r>
          </a:p>
        </p:txBody>
      </p:sp>
      <p:sp>
        <p:nvSpPr>
          <p:cNvPr id="8" name="矩形 7"/>
          <p:cNvSpPr/>
          <p:nvPr/>
        </p:nvSpPr>
        <p:spPr>
          <a:xfrm>
            <a:off x="2186167" y="5359282"/>
            <a:ext cx="878663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“有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无条纹、层次、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斑点、小孔”是指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岩石的构造。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388745" y="1854200"/>
            <a:ext cx="9414510" cy="28124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标注 10"/>
          <p:cNvSpPr/>
          <p:nvPr/>
        </p:nvSpPr>
        <p:spPr>
          <a:xfrm>
            <a:off x="6453188" y="785813"/>
            <a:ext cx="2786063" cy="1928813"/>
          </a:xfrm>
          <a:prstGeom prst="wedgeRoundRectCallout">
            <a:avLst>
              <a:gd name="adj1" fmla="val 41102"/>
              <a:gd name="adj2" fmla="val 6618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6" name="Text Box 2"/>
          <p:cNvSpPr txBox="1"/>
          <p:nvPr/>
        </p:nvSpPr>
        <p:spPr>
          <a:xfrm>
            <a:off x="3276600" y="1828800"/>
            <a:ext cx="46482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Text Box 8"/>
          <p:cNvSpPr txBox="1"/>
          <p:nvPr/>
        </p:nvSpPr>
        <p:spPr>
          <a:xfrm>
            <a:off x="1524000" y="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岩石的构造</a:t>
            </a: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层次</a:t>
            </a:r>
          </a:p>
        </p:txBody>
      </p:sp>
      <p:pic>
        <p:nvPicPr>
          <p:cNvPr id="6148" name="图片 6" descr="QQ图片201305310918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857250"/>
            <a:ext cx="4657725" cy="3422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348788" y="2571750"/>
            <a:ext cx="1319212" cy="156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矩形 9"/>
          <p:cNvSpPr/>
          <p:nvPr/>
        </p:nvSpPr>
        <p:spPr>
          <a:xfrm>
            <a:off x="6596063" y="857250"/>
            <a:ext cx="2857500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有些岩石分好几层，这就是层次。</a:t>
            </a:r>
          </a:p>
        </p:txBody>
      </p:sp>
      <p:pic>
        <p:nvPicPr>
          <p:cNvPr id="6151" name="Picture 3" descr="C:\Users\Administrator\AppData\Roaming\Tencent\Users\173692760\QQ\WinTemp\RichOle\6YKC)GMSI}C5TED5WBGI$5J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24000" y="4468813"/>
            <a:ext cx="2643188" cy="2389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Picture 4" descr="C:\Users\Administrator\AppData\Roaming\Tencent\Users\173692760\QQ\WinTemp\RichOle\MZ34@D3(SZ{8{~1QNR`_B[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10063" y="4500563"/>
            <a:ext cx="4143375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3" name="Picture 5" descr="C:\Users\Administrator\AppData\Roaming\Tencent\Users\173692760\QQ\WinTemp\RichOle\425WO[6}8$%P}3]%Z}Q0WWV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596313" y="4500563"/>
            <a:ext cx="2071687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动作按钮: 后退或前一项 1">
            <a:hlinkClick r:id="rId7" action="ppaction://hlinksldjump" highlightClick="1"/>
          </p:cNvPr>
          <p:cNvSpPr/>
          <p:nvPr/>
        </p:nvSpPr>
        <p:spPr>
          <a:xfrm>
            <a:off x="9953625" y="0"/>
            <a:ext cx="714375" cy="714375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8"/>
          <p:cNvSpPr txBox="1"/>
          <p:nvPr/>
        </p:nvSpPr>
        <p:spPr>
          <a:xfrm>
            <a:off x="1524000" y="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岩石的构造</a:t>
            </a: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小孔</a:t>
            </a:r>
          </a:p>
        </p:txBody>
      </p:sp>
      <p:sp>
        <p:nvSpPr>
          <p:cNvPr id="15" name="动作按钮: 后退或前一项 14">
            <a:hlinkClick r:id="rId2" action="ppaction://hlinksldjump" highlightClick="1"/>
          </p:cNvPr>
          <p:cNvSpPr/>
          <p:nvPr/>
        </p:nvSpPr>
        <p:spPr>
          <a:xfrm>
            <a:off x="9953625" y="0"/>
            <a:ext cx="714375" cy="714375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7171" name="Picture 6" descr="气孔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8313" y="1285875"/>
            <a:ext cx="4500562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2" descr="C:\Users\Administrator\AppData\Roaming\Tencent\Users\173692760\QQ\WinTemp\RichOle\3~%HNRKSJ{%MA`P%VRH2O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53188" y="1285875"/>
            <a:ext cx="4000500" cy="508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8"/>
          <p:cNvSpPr txBox="1"/>
          <p:nvPr/>
        </p:nvSpPr>
        <p:spPr>
          <a:xfrm>
            <a:off x="1524000" y="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岩石的构造</a:t>
            </a: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斑点</a:t>
            </a:r>
          </a:p>
        </p:txBody>
      </p:sp>
      <p:sp>
        <p:nvSpPr>
          <p:cNvPr id="15" name="动作按钮: 后退或前一项 14">
            <a:hlinkClick r:id="rId2" action="ppaction://hlinksldjump" highlightClick="1"/>
          </p:cNvPr>
          <p:cNvSpPr/>
          <p:nvPr/>
        </p:nvSpPr>
        <p:spPr>
          <a:xfrm>
            <a:off x="9953625" y="0"/>
            <a:ext cx="714375" cy="714375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5" name="Picture 4" descr="花岗岩斑点图片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928688"/>
            <a:ext cx="4286250" cy="300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7" descr="C:\Users\Administrator\AppData\Roaming\Tencent\Users\173692760\QQ\WinTemp\RichOle\7][LC5I[D]X77`_0BL0SNL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24563" y="4071938"/>
            <a:ext cx="4643437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1" descr="C:\Users\Administrator\AppData\Roaming\Tencent\Users\173692760\QQ\WinTemp\RichOle\(9C{U9{QORN(W0~4D2O1LP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0" y="4071938"/>
            <a:ext cx="4286250" cy="2786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2" descr="C:\Users\Administrator\AppData\Roaming\Tencent\Users\173692760\QQ\WinTemp\RichOle\%I6WLUAD55FJEE7GZJ79DI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24563" y="928688"/>
            <a:ext cx="4643437" cy="30305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纹理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4063" y="888048"/>
            <a:ext cx="8143875" cy="5786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8"/>
          <p:cNvSpPr txBox="1"/>
          <p:nvPr/>
        </p:nvSpPr>
        <p:spPr>
          <a:xfrm>
            <a:off x="1524000" y="0"/>
            <a:ext cx="91440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岩石的构造</a:t>
            </a:r>
            <a:r>
              <a:rPr lang="en-US" altLang="zh-CN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条纹</a:t>
            </a:r>
          </a:p>
        </p:txBody>
      </p:sp>
      <p:sp>
        <p:nvSpPr>
          <p:cNvPr id="15" name="动作按钮: 后退或前一项 14">
            <a:hlinkClick r:id="rId3" action="ppaction://hlinksldjump" highlightClick="1"/>
          </p:cNvPr>
          <p:cNvSpPr/>
          <p:nvPr/>
        </p:nvSpPr>
        <p:spPr>
          <a:xfrm>
            <a:off x="9953625" y="0"/>
            <a:ext cx="714375" cy="714375"/>
          </a:xfrm>
          <a:prstGeom prst="actionButtonBackPrevious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3abcf7d-e9c8-47b8-ae1f-037a32faa4df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d7c0f96-5bb5-4ef7-9be6-626ab9226ce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794</Words>
  <Application>Microsoft Office PowerPoint</Application>
  <PresentationFormat>自定义</PresentationFormat>
  <Paragraphs>95</Paragraphs>
  <Slides>18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主题​​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                         岩石观察记录表                                                                         日期：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lenovo</cp:lastModifiedBy>
  <cp:revision>127</cp:revision>
  <dcterms:created xsi:type="dcterms:W3CDTF">2019-03-27T07:15:00Z</dcterms:created>
  <dcterms:modified xsi:type="dcterms:W3CDTF">2021-04-13T00:36:51Z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2052-11.3.0.9221</vt:lpwstr>
  </property>
</Properties>
</file>