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7A2A3-B820-413A-A77D-8F02EE42991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FBD57-0A0C-48C4-AB76-31304BE67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9315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69316" name="页脚占位符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269317" name="页眉占位符 5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86A0B-9576-4864-9B14-61D01132BA0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84E6E-DC4B-4316-BD99-41A0D7C580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81718"/>
            <a:ext cx="9144000" cy="20404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198659" name="副标题 2"/>
          <p:cNvSpPr txBox="1">
            <a:spLocks noChangeArrowheads="1"/>
          </p:cNvSpPr>
          <p:nvPr/>
        </p:nvSpPr>
        <p:spPr bwMode="auto">
          <a:xfrm>
            <a:off x="1462090" y="3098801"/>
            <a:ext cx="6170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R·</a:t>
            </a:r>
            <a:r>
              <a:rPr lang="zh-CN" altLang="en-US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二年级上册</a:t>
            </a:r>
          </a:p>
        </p:txBody>
      </p:sp>
      <p:sp>
        <p:nvSpPr>
          <p:cNvPr id="198660" name="标题 1"/>
          <p:cNvSpPr txBox="1">
            <a:spLocks noChangeArrowheads="1"/>
          </p:cNvSpPr>
          <p:nvPr/>
        </p:nvSpPr>
        <p:spPr bwMode="auto">
          <a:xfrm>
            <a:off x="1462090" y="2061636"/>
            <a:ext cx="6170612" cy="10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口语交际：做手工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1462090" y="3098801"/>
            <a:ext cx="6170612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1022781">
            <a:off x="454654" y="333852"/>
            <a:ext cx="3225970" cy="36345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931375">
            <a:off x="5183363" y="573215"/>
            <a:ext cx="3578137" cy="3573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13067" y="3128861"/>
            <a:ext cx="3030455" cy="36199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09838" y="251886"/>
            <a:ext cx="3978276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做手工</a:t>
            </a:r>
          </a:p>
        </p:txBody>
      </p:sp>
      <p:sp>
        <p:nvSpPr>
          <p:cNvPr id="4" name="矩形 3"/>
          <p:cNvSpPr/>
          <p:nvPr/>
        </p:nvSpPr>
        <p:spPr>
          <a:xfrm>
            <a:off x="647700" y="1083735"/>
            <a:ext cx="7704139" cy="185281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交际要求：</a:t>
            </a:r>
            <a:endParaRPr lang="en-US" altLang="zh-CN" sz="3200" b="1" dirty="0">
              <a:latin typeface="+mj-ea"/>
              <a:ea typeface="+mj-ea"/>
              <a:sym typeface="+mn-ea"/>
            </a:endParaRP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latin typeface="+mn-ea"/>
                <a:ea typeface="+mn-ea"/>
                <a:sym typeface="+mn-ea"/>
              </a:rPr>
              <a:t>    在班上展示自己的手工，说一说制作过程。评一评，谁手巧，谁说得清楚、明白。</a:t>
            </a:r>
            <a:endParaRPr lang="en-US" altLang="zh-CN" sz="2800" b="1" dirty="0">
              <a:latin typeface="+mn-ea"/>
              <a:ea typeface="+mn-ea"/>
              <a:sym typeface="+mn-ea"/>
            </a:endParaRPr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59456" y="3575743"/>
            <a:ext cx="3032932" cy="27101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20727" y="700617"/>
            <a:ext cx="7847013" cy="3933384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交际指导：</a:t>
            </a:r>
            <a:endParaRPr lang="en-US" altLang="zh-CN" sz="3200" b="1" dirty="0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latin typeface="+mn-ea"/>
                <a:ea typeface="+mn-ea"/>
                <a:sym typeface="+mn-ea"/>
              </a:rPr>
              <a:t>1.</a:t>
            </a:r>
            <a:r>
              <a:rPr lang="zh-CN" altLang="en-US" sz="2800" b="1" dirty="0">
                <a:latin typeface="+mn-ea"/>
                <a:ea typeface="+mn-ea"/>
                <a:sym typeface="+mn-ea"/>
              </a:rPr>
              <a:t>课前动手制作手工。如，用毛线编织蝴蝶结，用塑料瓶做成花篮</a:t>
            </a:r>
            <a:r>
              <a:rPr lang="en-US" altLang="zh-CN" sz="2800" b="1" dirty="0">
                <a:latin typeface="+mn-ea"/>
                <a:ea typeface="+mn-ea"/>
                <a:sym typeface="+mn-ea"/>
              </a:rPr>
              <a:t>……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latin typeface="+mn-ea"/>
                <a:ea typeface="+mn-ea"/>
                <a:sym typeface="+mn-ea"/>
              </a:rPr>
              <a:t>2.</a:t>
            </a:r>
            <a:r>
              <a:rPr lang="zh-CN" altLang="en-US" sz="2800" b="1" dirty="0">
                <a:latin typeface="+mn-ea"/>
                <a:ea typeface="+mn-ea"/>
                <a:sym typeface="+mn-ea"/>
              </a:rPr>
              <a:t>小组交流、汇报制作过程。介绍制作方法时按照一定的顺序。</a:t>
            </a:r>
            <a:endParaRPr lang="en-US" altLang="zh-CN" sz="2800" b="1" dirty="0">
              <a:latin typeface="+mn-ea"/>
              <a:ea typeface="+mn-ea"/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latin typeface="+mn-ea"/>
                <a:ea typeface="+mn-ea"/>
                <a:sym typeface="+mn-ea"/>
              </a:rPr>
              <a:t>3.</a:t>
            </a:r>
            <a:r>
              <a:rPr lang="zh-CN" altLang="en-US" sz="2800" b="1" dirty="0">
                <a:latin typeface="+mn-ea"/>
                <a:ea typeface="+mn-ea"/>
                <a:sym typeface="+mn-ea"/>
              </a:rPr>
              <a:t>小组推荐做得好、说得好的同学在班上展示、介绍自己的手工。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1"/>
          <p:cNvSpPr>
            <a:spLocks noChangeArrowheads="1"/>
          </p:cNvSpPr>
          <p:nvPr/>
        </p:nvSpPr>
        <p:spPr bwMode="auto">
          <a:xfrm>
            <a:off x="376240" y="366185"/>
            <a:ext cx="2244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32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交际示范：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376238" y="1145118"/>
            <a:ext cx="8416924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 sz="28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宋洋：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我做了一个飞机模型。首先，我用硬纸片卷成机身的形状，用胶水粘起来，然后用剪刀剪出机翼，贴在机身上并固定好，这样飞机模型就做好了。</a:t>
            </a:r>
          </a:p>
        </p:txBody>
      </p:sp>
      <p:pic>
        <p:nvPicPr>
          <p:cNvPr id="202756" name="Picture 2" descr="C:\Documents and Settings\Administrator\桌面\人二语状元大课堂\W46.t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86075" y="3251200"/>
            <a:ext cx="4086226" cy="3132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788991" y="3850218"/>
            <a:ext cx="7753349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28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李芳：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我做了一个布娃娃。我先用布裹住棉花做成娃娃的头和四肢，用线缝起来，最后用黑色毛线做她的长头发。</a:t>
            </a:r>
          </a:p>
        </p:txBody>
      </p:sp>
      <p:pic>
        <p:nvPicPr>
          <p:cNvPr id="203779" name="Picture 2" descr="C:\Documents and Settings\Administrator\桌面\人二语状元大课堂\W47.t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57453" y="387351"/>
            <a:ext cx="4416425" cy="338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1"/>
          <p:cNvSpPr>
            <a:spLocks noChangeArrowheads="1"/>
          </p:cNvSpPr>
          <p:nvPr/>
        </p:nvSpPr>
        <p:spPr bwMode="auto">
          <a:xfrm>
            <a:off x="604840" y="745067"/>
            <a:ext cx="8097836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严宾：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我做的是象棋。先把挂历纸裁成正方形，然后画上象棋格子做棋盘，再把写好不同棋子名称的纸片粘在准备好的瓶盖上，象棋就做好了。</a:t>
            </a:r>
          </a:p>
        </p:txBody>
      </p:sp>
      <p:pic>
        <p:nvPicPr>
          <p:cNvPr id="204803" name="Picture 1" descr="C:\Documents and Settings\Administrator\桌面\人二语状元大课堂\W48.t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17801" y="3107267"/>
            <a:ext cx="4032251" cy="309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63514" y="681567"/>
            <a:ext cx="8531225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刘雪：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我的小制作是钱包。先把一张硬片纸对折起来，然后用双面胶分别把左右两边粘起来，最后在上方开口处粘上魔术贴。这样，一个简易钱包就做成了。</a:t>
            </a:r>
          </a:p>
        </p:txBody>
      </p:sp>
      <p:pic>
        <p:nvPicPr>
          <p:cNvPr id="205827" name="Picture 3" descr="C:\Documents and Settings\Administrator\桌面\人二语状元大课堂\W49.t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76515" y="2969686"/>
            <a:ext cx="4300537" cy="3297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全屏显示(4:3)</PresentationFormat>
  <Paragraphs>14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2021-08-19T02:33:15Z</dcterms:created>
  <dcterms:modified xsi:type="dcterms:W3CDTF">2021-08-19T02:33:40Z</dcterms:modified>
</cp:coreProperties>
</file>