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4.xml" ContentType="application/vnd.openxmlformats-officedocument.presentationml.notesSlide+xml"/>
  <Override PartName="/ppt/notesSlides/notesSlide23.xml" ContentType="application/vnd.openxmlformats-officedocument.presentationml.notesSlide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9.xml" ContentType="application/vnd.openxmlformats-officedocument.presentationml.notesSlid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tags/tag1.xml" ContentType="application/vnd.openxmlformats-officedocument.presentationml.tags+xml"/>
  <Override PartName="/ppt/slideLayouts/slideLayout1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24.xml" ContentType="application/vnd.openxmlformats-officedocument.presentationml.notesSlide+xml"/>
  <Override PartName="/docProps/app.xml" ContentType="application/vnd.openxmlformats-officedocument.extended-properties+xml"/>
  <Default Extension="wav" ContentType="audio/x-wav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22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7"/>
  </p:notesMasterIdLst>
  <p:sldIdLst>
    <p:sldId id="308" r:id="rId2"/>
    <p:sldId id="299" r:id="rId3"/>
    <p:sldId id="256" r:id="rId4"/>
    <p:sldId id="301" r:id="rId5"/>
    <p:sldId id="309" r:id="rId6"/>
    <p:sldId id="310" r:id="rId7"/>
    <p:sldId id="311" r:id="rId8"/>
    <p:sldId id="312" r:id="rId9"/>
    <p:sldId id="313" r:id="rId10"/>
    <p:sldId id="315" r:id="rId11"/>
    <p:sldId id="285" r:id="rId12"/>
    <p:sldId id="316" r:id="rId13"/>
    <p:sldId id="289" r:id="rId14"/>
    <p:sldId id="288" r:id="rId15"/>
    <p:sldId id="305" r:id="rId16"/>
    <p:sldId id="295" r:id="rId17"/>
    <p:sldId id="307" r:id="rId18"/>
    <p:sldId id="303" r:id="rId19"/>
    <p:sldId id="324" r:id="rId20"/>
    <p:sldId id="317" r:id="rId21"/>
    <p:sldId id="320" r:id="rId22"/>
    <p:sldId id="322" r:id="rId23"/>
    <p:sldId id="323" r:id="rId24"/>
    <p:sldId id="318" r:id="rId25"/>
    <p:sldId id="325" r:id="rId26"/>
  </p:sldIdLst>
  <p:sldSz cx="12192000" cy="6858000"/>
  <p:notesSz cx="6858000" cy="9144000"/>
  <p:custDataLst>
    <p:tags r:id="rId28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1C9A98"/>
    <a:srgbClr val="1C9997"/>
    <a:srgbClr val="1B9391"/>
    <a:srgbClr val="52C9C0"/>
    <a:srgbClr val="51C8BF"/>
    <a:srgbClr val="91AB88"/>
    <a:srgbClr val="B1CB63"/>
    <a:srgbClr val="6AAD86"/>
    <a:srgbClr val="F0BB24"/>
    <a:srgbClr val="D3A00F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0" d="100"/>
          <a:sy n="70" d="100"/>
        </p:scale>
        <p:origin x="-702" y="-108"/>
      </p:cViewPr>
      <p:guideLst>
        <p:guide orient="horz" pos="2146"/>
        <p:guide pos="3839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95CC1D4-B042-4B99-A617-290D30B6AC4E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109CE8-D8C6-4D0D-866A-8671FF9CD5A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21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22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23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24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25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4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8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9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F109CE8-D8C6-4D0D-866A-8671FF9CD5AD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bg>
      <p:bgPr>
        <a:solidFill>
          <a:srgbClr val="52C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pic>
        <p:nvPicPr>
          <p:cNvPr id="1026" name="Picture 2" descr="http://img.hb.aicdn.com/6a03f7ee06395d2b9039f54a47833f9553961195d1a7-L2BdiF" hidden="1"/>
          <p:cNvPicPr>
            <a:picLocks noChangeAspect="1" noChangeArrowheads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250" t="4969" r="4688" b="9056"/>
          <a:stretch>
            <a:fillRect/>
          </a:stretch>
        </p:blipFill>
        <p:spPr bwMode="auto">
          <a:xfrm>
            <a:off x="143436" y="-62754"/>
            <a:ext cx="11654118" cy="74927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任意多边形: 形状 9"/>
          <p:cNvSpPr/>
          <p:nvPr userDrawn="1"/>
        </p:nvSpPr>
        <p:spPr>
          <a:xfrm>
            <a:off x="754658" y="0"/>
            <a:ext cx="680921" cy="1291834"/>
          </a:xfrm>
          <a:custGeom>
            <a:avLst/>
            <a:gdLst>
              <a:gd name="connsiteX0" fmla="*/ 34724 w 613459"/>
              <a:gd name="connsiteY0" fmla="*/ 509286 h 1493134"/>
              <a:gd name="connsiteX1" fmla="*/ 613459 w 613459"/>
              <a:gd name="connsiteY1" fmla="*/ 1493134 h 1493134"/>
              <a:gd name="connsiteX2" fmla="*/ 324091 w 613459"/>
              <a:gd name="connsiteY2" fmla="*/ 590309 h 1493134"/>
              <a:gd name="connsiteX3" fmla="*/ 324091 w 613459"/>
              <a:gd name="connsiteY3" fmla="*/ 300942 h 1493134"/>
              <a:gd name="connsiteX4" fmla="*/ 219919 w 613459"/>
              <a:gd name="connsiteY4" fmla="*/ 0 h 1493134"/>
              <a:gd name="connsiteX5" fmla="*/ 0 w 613459"/>
              <a:gd name="connsiteY5" fmla="*/ 46299 h 1493134"/>
              <a:gd name="connsiteX6" fmla="*/ 34724 w 613459"/>
              <a:gd name="connsiteY6" fmla="*/ 509286 h 14931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613459" h="1493134">
                <a:moveTo>
                  <a:pt x="34724" y="509286"/>
                </a:moveTo>
                <a:lnTo>
                  <a:pt x="613459" y="1493134"/>
                </a:lnTo>
                <a:lnTo>
                  <a:pt x="324091" y="590309"/>
                </a:lnTo>
                <a:lnTo>
                  <a:pt x="324091" y="300942"/>
                </a:lnTo>
                <a:lnTo>
                  <a:pt x="219919" y="0"/>
                </a:lnTo>
                <a:lnTo>
                  <a:pt x="0" y="46299"/>
                </a:lnTo>
                <a:lnTo>
                  <a:pt x="34724" y="509286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1" name="任意多边形: 形状 10"/>
          <p:cNvSpPr/>
          <p:nvPr userDrawn="1"/>
        </p:nvSpPr>
        <p:spPr>
          <a:xfrm>
            <a:off x="1551206" y="-14967"/>
            <a:ext cx="513901" cy="551401"/>
          </a:xfrm>
          <a:custGeom>
            <a:avLst/>
            <a:gdLst>
              <a:gd name="connsiteX0" fmla="*/ 462987 w 462987"/>
              <a:gd name="connsiteY0" fmla="*/ 34724 h 544010"/>
              <a:gd name="connsiteX1" fmla="*/ 300941 w 462987"/>
              <a:gd name="connsiteY1" fmla="*/ 544010 h 544010"/>
              <a:gd name="connsiteX2" fmla="*/ 0 w 462987"/>
              <a:gd name="connsiteY2" fmla="*/ 451413 h 544010"/>
              <a:gd name="connsiteX3" fmla="*/ 127321 w 462987"/>
              <a:gd name="connsiteY3" fmla="*/ 138897 h 544010"/>
              <a:gd name="connsiteX4" fmla="*/ 324091 w 462987"/>
              <a:gd name="connsiteY4" fmla="*/ 0 h 544010"/>
              <a:gd name="connsiteX5" fmla="*/ 462987 w 462987"/>
              <a:gd name="connsiteY5" fmla="*/ 34724 h 544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62987" h="544010">
                <a:moveTo>
                  <a:pt x="462987" y="34724"/>
                </a:moveTo>
                <a:lnTo>
                  <a:pt x="300941" y="544010"/>
                </a:lnTo>
                <a:lnTo>
                  <a:pt x="0" y="451413"/>
                </a:lnTo>
                <a:lnTo>
                  <a:pt x="127321" y="138897"/>
                </a:lnTo>
                <a:lnTo>
                  <a:pt x="324091" y="0"/>
                </a:lnTo>
                <a:lnTo>
                  <a:pt x="462987" y="34724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2" name="任意多边形: 形状 11"/>
          <p:cNvSpPr/>
          <p:nvPr userDrawn="1"/>
        </p:nvSpPr>
        <p:spPr>
          <a:xfrm>
            <a:off x="2052259" y="-1"/>
            <a:ext cx="721910" cy="1291835"/>
          </a:xfrm>
          <a:custGeom>
            <a:avLst/>
            <a:gdLst>
              <a:gd name="connsiteX0" fmla="*/ 544010 w 544010"/>
              <a:gd name="connsiteY0" fmla="*/ 104172 h 6724891"/>
              <a:gd name="connsiteX1" fmla="*/ 312517 w 544010"/>
              <a:gd name="connsiteY1" fmla="*/ 6724891 h 6724891"/>
              <a:gd name="connsiteX2" fmla="*/ 0 w 544010"/>
              <a:gd name="connsiteY2" fmla="*/ 6724891 h 6724891"/>
              <a:gd name="connsiteX3" fmla="*/ 0 w 544010"/>
              <a:gd name="connsiteY3" fmla="*/ 6528121 h 6724891"/>
              <a:gd name="connsiteX4" fmla="*/ 219919 w 544010"/>
              <a:gd name="connsiteY4" fmla="*/ 0 h 6724891"/>
              <a:gd name="connsiteX5" fmla="*/ 544010 w 544010"/>
              <a:gd name="connsiteY5" fmla="*/ 104172 h 67248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4010" h="6724891">
                <a:moveTo>
                  <a:pt x="544010" y="104172"/>
                </a:moveTo>
                <a:lnTo>
                  <a:pt x="312517" y="6724891"/>
                </a:lnTo>
                <a:lnTo>
                  <a:pt x="0" y="6724891"/>
                </a:lnTo>
                <a:lnTo>
                  <a:pt x="0" y="6528121"/>
                </a:lnTo>
                <a:lnTo>
                  <a:pt x="219919" y="0"/>
                </a:lnTo>
                <a:lnTo>
                  <a:pt x="544010" y="104172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3" name="任意多边形: 形状 12"/>
          <p:cNvSpPr/>
          <p:nvPr userDrawn="1"/>
        </p:nvSpPr>
        <p:spPr>
          <a:xfrm>
            <a:off x="3645355" y="-33211"/>
            <a:ext cx="256951" cy="730632"/>
          </a:xfrm>
          <a:custGeom>
            <a:avLst/>
            <a:gdLst>
              <a:gd name="connsiteX0" fmla="*/ 0 w 231494"/>
              <a:gd name="connsiteY0" fmla="*/ 69448 h 682906"/>
              <a:gd name="connsiteX1" fmla="*/ 69448 w 231494"/>
              <a:gd name="connsiteY1" fmla="*/ 682906 h 682906"/>
              <a:gd name="connsiteX2" fmla="*/ 231494 w 231494"/>
              <a:gd name="connsiteY2" fmla="*/ 555585 h 682906"/>
              <a:gd name="connsiteX3" fmla="*/ 162046 w 231494"/>
              <a:gd name="connsiteY3" fmla="*/ 0 h 682906"/>
              <a:gd name="connsiteX4" fmla="*/ 0 w 231494"/>
              <a:gd name="connsiteY4" fmla="*/ 69448 h 68290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494" h="682906">
                <a:moveTo>
                  <a:pt x="0" y="69448"/>
                </a:moveTo>
                <a:lnTo>
                  <a:pt x="69448" y="682906"/>
                </a:lnTo>
                <a:lnTo>
                  <a:pt x="231494" y="555585"/>
                </a:lnTo>
                <a:lnTo>
                  <a:pt x="162046" y="0"/>
                </a:lnTo>
                <a:lnTo>
                  <a:pt x="0" y="69448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4" name="任意多边形: 形状 13"/>
          <p:cNvSpPr/>
          <p:nvPr userDrawn="1"/>
        </p:nvSpPr>
        <p:spPr>
          <a:xfrm>
            <a:off x="10595876" y="-8444"/>
            <a:ext cx="513901" cy="817318"/>
          </a:xfrm>
          <a:custGeom>
            <a:avLst/>
            <a:gdLst>
              <a:gd name="connsiteX0" fmla="*/ 0 w 462987"/>
              <a:gd name="connsiteY0" fmla="*/ 34724 h 763929"/>
              <a:gd name="connsiteX1" fmla="*/ 11575 w 462987"/>
              <a:gd name="connsiteY1" fmla="*/ 763929 h 763929"/>
              <a:gd name="connsiteX2" fmla="*/ 439838 w 462987"/>
              <a:gd name="connsiteY2" fmla="*/ 763929 h 763929"/>
              <a:gd name="connsiteX3" fmla="*/ 462987 w 462987"/>
              <a:gd name="connsiteY3" fmla="*/ 0 h 763929"/>
              <a:gd name="connsiteX4" fmla="*/ 0 w 462987"/>
              <a:gd name="connsiteY4" fmla="*/ 34724 h 76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62987" h="763929">
                <a:moveTo>
                  <a:pt x="0" y="34724"/>
                </a:moveTo>
                <a:lnTo>
                  <a:pt x="11575" y="763929"/>
                </a:lnTo>
                <a:lnTo>
                  <a:pt x="439838" y="763929"/>
                </a:lnTo>
                <a:lnTo>
                  <a:pt x="462987" y="0"/>
                </a:lnTo>
                <a:lnTo>
                  <a:pt x="0" y="34724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5" name="任意多边形: 形状 14"/>
          <p:cNvSpPr/>
          <p:nvPr userDrawn="1"/>
        </p:nvSpPr>
        <p:spPr>
          <a:xfrm>
            <a:off x="11291598" y="357793"/>
            <a:ext cx="950717" cy="507728"/>
          </a:xfrm>
          <a:custGeom>
            <a:avLst/>
            <a:gdLst>
              <a:gd name="connsiteX0" fmla="*/ 648182 w 856526"/>
              <a:gd name="connsiteY0" fmla="*/ 0 h 474562"/>
              <a:gd name="connsiteX1" fmla="*/ 0 w 856526"/>
              <a:gd name="connsiteY1" fmla="*/ 219919 h 474562"/>
              <a:gd name="connsiteX2" fmla="*/ 57873 w 856526"/>
              <a:gd name="connsiteY2" fmla="*/ 474562 h 474562"/>
              <a:gd name="connsiteX3" fmla="*/ 856526 w 856526"/>
              <a:gd name="connsiteY3" fmla="*/ 196770 h 474562"/>
              <a:gd name="connsiteX4" fmla="*/ 648182 w 856526"/>
              <a:gd name="connsiteY4" fmla="*/ 0 h 4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56526" h="474562">
                <a:moveTo>
                  <a:pt x="648182" y="0"/>
                </a:moveTo>
                <a:lnTo>
                  <a:pt x="0" y="219919"/>
                </a:lnTo>
                <a:lnTo>
                  <a:pt x="57873" y="474562"/>
                </a:lnTo>
                <a:lnTo>
                  <a:pt x="856526" y="196770"/>
                </a:lnTo>
                <a:lnTo>
                  <a:pt x="648182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6" name="任意多边形: 形状 15"/>
          <p:cNvSpPr/>
          <p:nvPr userDrawn="1"/>
        </p:nvSpPr>
        <p:spPr>
          <a:xfrm>
            <a:off x="11330140" y="1868593"/>
            <a:ext cx="804611" cy="321972"/>
          </a:xfrm>
          <a:custGeom>
            <a:avLst/>
            <a:gdLst>
              <a:gd name="connsiteX0" fmla="*/ 0 w 960699"/>
              <a:gd name="connsiteY0" fmla="*/ 0 h 219919"/>
              <a:gd name="connsiteX1" fmla="*/ 960699 w 960699"/>
              <a:gd name="connsiteY1" fmla="*/ 46298 h 219919"/>
              <a:gd name="connsiteX2" fmla="*/ 590309 w 960699"/>
              <a:gd name="connsiteY2" fmla="*/ 219919 h 219919"/>
              <a:gd name="connsiteX3" fmla="*/ 23149 w 960699"/>
              <a:gd name="connsiteY3" fmla="*/ 185194 h 219919"/>
              <a:gd name="connsiteX4" fmla="*/ 0 w 960699"/>
              <a:gd name="connsiteY4" fmla="*/ 0 h 219919"/>
              <a:gd name="connsiteX0-1" fmla="*/ 0 w 647982"/>
              <a:gd name="connsiteY0-2" fmla="*/ 0 h 219919"/>
              <a:gd name="connsiteX1-3" fmla="*/ 647982 w 647982"/>
              <a:gd name="connsiteY1-4" fmla="*/ 46298 h 219919"/>
              <a:gd name="connsiteX2-5" fmla="*/ 590309 w 647982"/>
              <a:gd name="connsiteY2-6" fmla="*/ 219919 h 219919"/>
              <a:gd name="connsiteX3-7" fmla="*/ 23149 w 647982"/>
              <a:gd name="connsiteY3-8" fmla="*/ 185194 h 219919"/>
              <a:gd name="connsiteX4-9" fmla="*/ 0 w 647982"/>
              <a:gd name="connsiteY4-10" fmla="*/ 0 h 219919"/>
            </a:gdLst>
            <a:ahLst/>
            <a:cxnLst>
              <a:cxn ang="0">
                <a:pos x="connsiteX0-1" y="connsiteY0-2"/>
              </a:cxn>
              <a:cxn ang="0">
                <a:pos x="connsiteX1-3" y="connsiteY1-4"/>
              </a:cxn>
              <a:cxn ang="0">
                <a:pos x="connsiteX2-5" y="connsiteY2-6"/>
              </a:cxn>
              <a:cxn ang="0">
                <a:pos x="connsiteX3-7" y="connsiteY3-8"/>
              </a:cxn>
              <a:cxn ang="0">
                <a:pos x="connsiteX4-9" y="connsiteY4-10"/>
              </a:cxn>
            </a:cxnLst>
            <a:rect l="l" t="t" r="r" b="b"/>
            <a:pathLst>
              <a:path w="647982" h="219919">
                <a:moveTo>
                  <a:pt x="0" y="0"/>
                </a:moveTo>
                <a:lnTo>
                  <a:pt x="647982" y="46298"/>
                </a:lnTo>
                <a:lnTo>
                  <a:pt x="590309" y="219919"/>
                </a:lnTo>
                <a:lnTo>
                  <a:pt x="23149" y="185194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7" name="任意多边形: 形状 16"/>
          <p:cNvSpPr/>
          <p:nvPr userDrawn="1"/>
        </p:nvSpPr>
        <p:spPr>
          <a:xfrm>
            <a:off x="11330141" y="2512539"/>
            <a:ext cx="809395" cy="222905"/>
          </a:xfrm>
          <a:custGeom>
            <a:avLst/>
            <a:gdLst>
              <a:gd name="connsiteX0" fmla="*/ 0 w 729205"/>
              <a:gd name="connsiteY0" fmla="*/ 23149 h 208344"/>
              <a:gd name="connsiteX1" fmla="*/ 729205 w 729205"/>
              <a:gd name="connsiteY1" fmla="*/ 0 h 208344"/>
              <a:gd name="connsiteX2" fmla="*/ 694481 w 729205"/>
              <a:gd name="connsiteY2" fmla="*/ 138896 h 208344"/>
              <a:gd name="connsiteX3" fmla="*/ 590309 w 729205"/>
              <a:gd name="connsiteY3" fmla="*/ 208344 h 208344"/>
              <a:gd name="connsiteX4" fmla="*/ 57873 w 729205"/>
              <a:gd name="connsiteY4" fmla="*/ 208344 h 208344"/>
              <a:gd name="connsiteX5" fmla="*/ 0 w 729205"/>
              <a:gd name="connsiteY5" fmla="*/ 23149 h 2083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29205" h="208344">
                <a:moveTo>
                  <a:pt x="0" y="23149"/>
                </a:moveTo>
                <a:lnTo>
                  <a:pt x="729205" y="0"/>
                </a:lnTo>
                <a:lnTo>
                  <a:pt x="694481" y="138896"/>
                </a:lnTo>
                <a:lnTo>
                  <a:pt x="590309" y="208344"/>
                </a:lnTo>
                <a:lnTo>
                  <a:pt x="57873" y="208344"/>
                </a:lnTo>
                <a:lnTo>
                  <a:pt x="0" y="23149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8" name="任意多边形: 形状 17"/>
          <p:cNvSpPr/>
          <p:nvPr userDrawn="1"/>
        </p:nvSpPr>
        <p:spPr>
          <a:xfrm>
            <a:off x="11188817" y="3144103"/>
            <a:ext cx="937871" cy="359125"/>
          </a:xfrm>
          <a:custGeom>
            <a:avLst/>
            <a:gdLst>
              <a:gd name="connsiteX0" fmla="*/ 92598 w 844952"/>
              <a:gd name="connsiteY0" fmla="*/ 23149 h 335666"/>
              <a:gd name="connsiteX1" fmla="*/ 844952 w 844952"/>
              <a:gd name="connsiteY1" fmla="*/ 0 h 335666"/>
              <a:gd name="connsiteX2" fmla="*/ 752355 w 844952"/>
              <a:gd name="connsiteY2" fmla="*/ 335666 h 335666"/>
              <a:gd name="connsiteX3" fmla="*/ 0 w 844952"/>
              <a:gd name="connsiteY3" fmla="*/ 243068 h 335666"/>
              <a:gd name="connsiteX4" fmla="*/ 92598 w 844952"/>
              <a:gd name="connsiteY4" fmla="*/ 23149 h 33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44952" h="335666">
                <a:moveTo>
                  <a:pt x="92598" y="23149"/>
                </a:moveTo>
                <a:lnTo>
                  <a:pt x="844952" y="0"/>
                </a:lnTo>
                <a:lnTo>
                  <a:pt x="752355" y="335666"/>
                </a:lnTo>
                <a:lnTo>
                  <a:pt x="0" y="243068"/>
                </a:lnTo>
                <a:lnTo>
                  <a:pt x="92598" y="23149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9" name="任意多边形: 形状 18"/>
          <p:cNvSpPr/>
          <p:nvPr userDrawn="1"/>
        </p:nvSpPr>
        <p:spPr>
          <a:xfrm>
            <a:off x="11175970" y="3849968"/>
            <a:ext cx="886480" cy="334357"/>
          </a:xfrm>
          <a:custGeom>
            <a:avLst/>
            <a:gdLst>
              <a:gd name="connsiteX0" fmla="*/ 0 w 798653"/>
              <a:gd name="connsiteY0" fmla="*/ 11575 h 312516"/>
              <a:gd name="connsiteX1" fmla="*/ 787078 w 798653"/>
              <a:gd name="connsiteY1" fmla="*/ 69448 h 312516"/>
              <a:gd name="connsiteX2" fmla="*/ 798653 w 798653"/>
              <a:gd name="connsiteY2" fmla="*/ 219919 h 312516"/>
              <a:gd name="connsiteX3" fmla="*/ 717630 w 798653"/>
              <a:gd name="connsiteY3" fmla="*/ 312516 h 312516"/>
              <a:gd name="connsiteX4" fmla="*/ 335665 w 798653"/>
              <a:gd name="connsiteY4" fmla="*/ 289367 h 312516"/>
              <a:gd name="connsiteX5" fmla="*/ 138896 w 798653"/>
              <a:gd name="connsiteY5" fmla="*/ 243068 h 312516"/>
              <a:gd name="connsiteX6" fmla="*/ 92597 w 798653"/>
              <a:gd name="connsiteY6" fmla="*/ 23149 h 312516"/>
              <a:gd name="connsiteX7" fmla="*/ 231493 w 798653"/>
              <a:gd name="connsiteY7" fmla="*/ 0 h 3125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798653" h="312516">
                <a:moveTo>
                  <a:pt x="0" y="11575"/>
                </a:moveTo>
                <a:lnTo>
                  <a:pt x="787078" y="69448"/>
                </a:lnTo>
                <a:lnTo>
                  <a:pt x="798653" y="219919"/>
                </a:lnTo>
                <a:lnTo>
                  <a:pt x="717630" y="312516"/>
                </a:lnTo>
                <a:lnTo>
                  <a:pt x="335665" y="289367"/>
                </a:lnTo>
                <a:lnTo>
                  <a:pt x="138896" y="243068"/>
                </a:lnTo>
                <a:lnTo>
                  <a:pt x="92597" y="23149"/>
                </a:lnTo>
                <a:lnTo>
                  <a:pt x="231493" y="0"/>
                </a:lnTo>
              </a:path>
            </a:pathLst>
          </a:custGeom>
          <a:noFill/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任意多边形: 形状 19"/>
          <p:cNvSpPr/>
          <p:nvPr userDrawn="1"/>
        </p:nvSpPr>
        <p:spPr>
          <a:xfrm>
            <a:off x="11163123" y="3874735"/>
            <a:ext cx="912176" cy="321974"/>
          </a:xfrm>
          <a:custGeom>
            <a:avLst/>
            <a:gdLst>
              <a:gd name="connsiteX0" fmla="*/ 0 w 821803"/>
              <a:gd name="connsiteY0" fmla="*/ 11575 h 300942"/>
              <a:gd name="connsiteX1" fmla="*/ 821803 w 821803"/>
              <a:gd name="connsiteY1" fmla="*/ 0 h 300942"/>
              <a:gd name="connsiteX2" fmla="*/ 729205 w 821803"/>
              <a:gd name="connsiteY2" fmla="*/ 300942 h 300942"/>
              <a:gd name="connsiteX3" fmla="*/ 173620 w 821803"/>
              <a:gd name="connsiteY3" fmla="*/ 277793 h 300942"/>
              <a:gd name="connsiteX4" fmla="*/ 0 w 821803"/>
              <a:gd name="connsiteY4" fmla="*/ 11575 h 30094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21803" h="300942">
                <a:moveTo>
                  <a:pt x="0" y="11575"/>
                </a:moveTo>
                <a:lnTo>
                  <a:pt x="821803" y="0"/>
                </a:lnTo>
                <a:lnTo>
                  <a:pt x="729205" y="300942"/>
                </a:lnTo>
                <a:lnTo>
                  <a:pt x="173620" y="277793"/>
                </a:lnTo>
                <a:lnTo>
                  <a:pt x="0" y="11575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1" name="任意多边形: 形状 20"/>
          <p:cNvSpPr/>
          <p:nvPr userDrawn="1"/>
        </p:nvSpPr>
        <p:spPr>
          <a:xfrm>
            <a:off x="11304445" y="4531067"/>
            <a:ext cx="732310" cy="383891"/>
          </a:xfrm>
          <a:custGeom>
            <a:avLst/>
            <a:gdLst>
              <a:gd name="connsiteX0" fmla="*/ 0 w 659757"/>
              <a:gd name="connsiteY0" fmla="*/ 0 h 358815"/>
              <a:gd name="connsiteX1" fmla="*/ 659757 w 659757"/>
              <a:gd name="connsiteY1" fmla="*/ 104172 h 358815"/>
              <a:gd name="connsiteX2" fmla="*/ 625033 w 659757"/>
              <a:gd name="connsiteY2" fmla="*/ 347240 h 358815"/>
              <a:gd name="connsiteX3" fmla="*/ 92598 w 659757"/>
              <a:gd name="connsiteY3" fmla="*/ 358815 h 358815"/>
              <a:gd name="connsiteX4" fmla="*/ 11575 w 659757"/>
              <a:gd name="connsiteY4" fmla="*/ 69448 h 358815"/>
              <a:gd name="connsiteX5" fmla="*/ 0 w 659757"/>
              <a:gd name="connsiteY5" fmla="*/ 0 h 35881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59757" h="358815">
                <a:moveTo>
                  <a:pt x="0" y="0"/>
                </a:moveTo>
                <a:lnTo>
                  <a:pt x="659757" y="104172"/>
                </a:lnTo>
                <a:lnTo>
                  <a:pt x="625033" y="347240"/>
                </a:lnTo>
                <a:lnTo>
                  <a:pt x="92598" y="358815"/>
                </a:lnTo>
                <a:lnTo>
                  <a:pt x="11575" y="69448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2" name="任意多边形: 形状 21"/>
          <p:cNvSpPr/>
          <p:nvPr userDrawn="1"/>
        </p:nvSpPr>
        <p:spPr>
          <a:xfrm>
            <a:off x="11086037" y="5323617"/>
            <a:ext cx="989261" cy="222906"/>
          </a:xfrm>
          <a:custGeom>
            <a:avLst/>
            <a:gdLst>
              <a:gd name="connsiteX0" fmla="*/ 138896 w 891251"/>
              <a:gd name="connsiteY0" fmla="*/ 81023 h 208345"/>
              <a:gd name="connsiteX1" fmla="*/ 891251 w 891251"/>
              <a:gd name="connsiteY1" fmla="*/ 0 h 208345"/>
              <a:gd name="connsiteX2" fmla="*/ 879676 w 891251"/>
              <a:gd name="connsiteY2" fmla="*/ 208345 h 208345"/>
              <a:gd name="connsiteX3" fmla="*/ 0 w 891251"/>
              <a:gd name="connsiteY3" fmla="*/ 208345 h 208345"/>
              <a:gd name="connsiteX4" fmla="*/ 138896 w 891251"/>
              <a:gd name="connsiteY4" fmla="*/ 81023 h 20834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91251" h="208345">
                <a:moveTo>
                  <a:pt x="138896" y="81023"/>
                </a:moveTo>
                <a:lnTo>
                  <a:pt x="891251" y="0"/>
                </a:lnTo>
                <a:lnTo>
                  <a:pt x="879676" y="208345"/>
                </a:lnTo>
                <a:lnTo>
                  <a:pt x="0" y="208345"/>
                </a:lnTo>
                <a:lnTo>
                  <a:pt x="138896" y="81023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3" name="任意多边形: 形状 22"/>
          <p:cNvSpPr/>
          <p:nvPr userDrawn="1"/>
        </p:nvSpPr>
        <p:spPr>
          <a:xfrm>
            <a:off x="11561396" y="5918030"/>
            <a:ext cx="665126" cy="396275"/>
          </a:xfrm>
          <a:custGeom>
            <a:avLst/>
            <a:gdLst>
              <a:gd name="connsiteX0" fmla="*/ 486137 w 509286"/>
              <a:gd name="connsiteY0" fmla="*/ 173620 h 370390"/>
              <a:gd name="connsiteX1" fmla="*/ 428263 w 509286"/>
              <a:gd name="connsiteY1" fmla="*/ 370390 h 370390"/>
              <a:gd name="connsiteX2" fmla="*/ 0 w 509286"/>
              <a:gd name="connsiteY2" fmla="*/ 0 h 370390"/>
              <a:gd name="connsiteX3" fmla="*/ 509286 w 509286"/>
              <a:gd name="connsiteY3" fmla="*/ 46299 h 370390"/>
              <a:gd name="connsiteX4" fmla="*/ 486137 w 509286"/>
              <a:gd name="connsiteY4" fmla="*/ 173620 h 37039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286" h="370390">
                <a:moveTo>
                  <a:pt x="486137" y="173620"/>
                </a:moveTo>
                <a:lnTo>
                  <a:pt x="428263" y="370390"/>
                </a:lnTo>
                <a:lnTo>
                  <a:pt x="0" y="0"/>
                </a:lnTo>
                <a:lnTo>
                  <a:pt x="509286" y="46299"/>
                </a:lnTo>
                <a:lnTo>
                  <a:pt x="486137" y="17362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4" name="任意多边形: 形状 23"/>
          <p:cNvSpPr/>
          <p:nvPr userDrawn="1"/>
        </p:nvSpPr>
        <p:spPr>
          <a:xfrm>
            <a:off x="11214513" y="6289538"/>
            <a:ext cx="668072" cy="544878"/>
          </a:xfrm>
          <a:custGeom>
            <a:avLst/>
            <a:gdLst>
              <a:gd name="connsiteX0" fmla="*/ 162045 w 601883"/>
              <a:gd name="connsiteY0" fmla="*/ 0 h 509286"/>
              <a:gd name="connsiteX1" fmla="*/ 601883 w 601883"/>
              <a:gd name="connsiteY1" fmla="*/ 428263 h 509286"/>
              <a:gd name="connsiteX2" fmla="*/ 0 w 601883"/>
              <a:gd name="connsiteY2" fmla="*/ 509286 h 509286"/>
              <a:gd name="connsiteX3" fmla="*/ 46298 w 601883"/>
              <a:gd name="connsiteY3" fmla="*/ 162045 h 509286"/>
              <a:gd name="connsiteX4" fmla="*/ 162045 w 601883"/>
              <a:gd name="connsiteY4" fmla="*/ 0 h 50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883" h="509286">
                <a:moveTo>
                  <a:pt x="162045" y="0"/>
                </a:moveTo>
                <a:lnTo>
                  <a:pt x="601883" y="428263"/>
                </a:lnTo>
                <a:lnTo>
                  <a:pt x="0" y="509286"/>
                </a:lnTo>
                <a:lnTo>
                  <a:pt x="46298" y="162045"/>
                </a:lnTo>
                <a:lnTo>
                  <a:pt x="162045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5" name="任意多边形: 形状 24"/>
          <p:cNvSpPr/>
          <p:nvPr userDrawn="1"/>
        </p:nvSpPr>
        <p:spPr>
          <a:xfrm>
            <a:off x="8219080" y="41091"/>
            <a:ext cx="565293" cy="458193"/>
          </a:xfrm>
          <a:custGeom>
            <a:avLst/>
            <a:gdLst>
              <a:gd name="connsiteX0" fmla="*/ 57874 w 509287"/>
              <a:gd name="connsiteY0" fmla="*/ 23149 h 428263"/>
              <a:gd name="connsiteX1" fmla="*/ 0 w 509287"/>
              <a:gd name="connsiteY1" fmla="*/ 428263 h 428263"/>
              <a:gd name="connsiteX2" fmla="*/ 474562 w 509287"/>
              <a:gd name="connsiteY2" fmla="*/ 347241 h 428263"/>
              <a:gd name="connsiteX3" fmla="*/ 509287 w 509287"/>
              <a:gd name="connsiteY3" fmla="*/ 0 h 428263"/>
              <a:gd name="connsiteX4" fmla="*/ 57874 w 509287"/>
              <a:gd name="connsiteY4" fmla="*/ 23149 h 42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9287" h="428263">
                <a:moveTo>
                  <a:pt x="57874" y="23149"/>
                </a:moveTo>
                <a:lnTo>
                  <a:pt x="0" y="428263"/>
                </a:lnTo>
                <a:lnTo>
                  <a:pt x="474562" y="347241"/>
                </a:lnTo>
                <a:lnTo>
                  <a:pt x="509287" y="0"/>
                </a:lnTo>
                <a:lnTo>
                  <a:pt x="57874" y="23149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6" name="任意多边形: 形状 25"/>
          <p:cNvSpPr/>
          <p:nvPr userDrawn="1"/>
        </p:nvSpPr>
        <p:spPr>
          <a:xfrm>
            <a:off x="5675267" y="-14967"/>
            <a:ext cx="526749" cy="340881"/>
          </a:xfrm>
          <a:custGeom>
            <a:avLst/>
            <a:gdLst>
              <a:gd name="connsiteX0" fmla="*/ 0 w 474562"/>
              <a:gd name="connsiteY0" fmla="*/ 0 h 428263"/>
              <a:gd name="connsiteX1" fmla="*/ 57874 w 474562"/>
              <a:gd name="connsiteY1" fmla="*/ 428263 h 428263"/>
              <a:gd name="connsiteX2" fmla="*/ 416689 w 474562"/>
              <a:gd name="connsiteY2" fmla="*/ 393539 h 428263"/>
              <a:gd name="connsiteX3" fmla="*/ 474562 w 474562"/>
              <a:gd name="connsiteY3" fmla="*/ 57873 h 428263"/>
              <a:gd name="connsiteX4" fmla="*/ 0 w 474562"/>
              <a:gd name="connsiteY4" fmla="*/ 0 h 4282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562" h="428263">
                <a:moveTo>
                  <a:pt x="0" y="0"/>
                </a:moveTo>
                <a:lnTo>
                  <a:pt x="57874" y="428263"/>
                </a:lnTo>
                <a:lnTo>
                  <a:pt x="416689" y="393539"/>
                </a:lnTo>
                <a:lnTo>
                  <a:pt x="474562" y="57873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7" name="任意多边形: 形状 26"/>
          <p:cNvSpPr/>
          <p:nvPr userDrawn="1"/>
        </p:nvSpPr>
        <p:spPr>
          <a:xfrm>
            <a:off x="7461075" y="-14967"/>
            <a:ext cx="411121" cy="501868"/>
          </a:xfrm>
          <a:custGeom>
            <a:avLst/>
            <a:gdLst>
              <a:gd name="connsiteX0" fmla="*/ 0 w 370390"/>
              <a:gd name="connsiteY0" fmla="*/ 0 h 486137"/>
              <a:gd name="connsiteX1" fmla="*/ 0 w 370390"/>
              <a:gd name="connsiteY1" fmla="*/ 486137 h 486137"/>
              <a:gd name="connsiteX2" fmla="*/ 335666 w 370390"/>
              <a:gd name="connsiteY2" fmla="*/ 451413 h 486137"/>
              <a:gd name="connsiteX3" fmla="*/ 370390 w 370390"/>
              <a:gd name="connsiteY3" fmla="*/ 11575 h 486137"/>
              <a:gd name="connsiteX4" fmla="*/ 0 w 370390"/>
              <a:gd name="connsiteY4" fmla="*/ 0 h 4861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390" h="486137">
                <a:moveTo>
                  <a:pt x="0" y="0"/>
                </a:moveTo>
                <a:lnTo>
                  <a:pt x="0" y="486137"/>
                </a:lnTo>
                <a:lnTo>
                  <a:pt x="335666" y="451413"/>
                </a:lnTo>
                <a:lnTo>
                  <a:pt x="370390" y="11575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8" name="任意多边形: 形状 27"/>
          <p:cNvSpPr/>
          <p:nvPr userDrawn="1"/>
        </p:nvSpPr>
        <p:spPr>
          <a:xfrm>
            <a:off x="4262037" y="28707"/>
            <a:ext cx="346883" cy="495345"/>
          </a:xfrm>
          <a:custGeom>
            <a:avLst/>
            <a:gdLst>
              <a:gd name="connsiteX0" fmla="*/ 0 w 312516"/>
              <a:gd name="connsiteY0" fmla="*/ 57874 h 462988"/>
              <a:gd name="connsiteX1" fmla="*/ 23149 w 312516"/>
              <a:gd name="connsiteY1" fmla="*/ 462988 h 462988"/>
              <a:gd name="connsiteX2" fmla="*/ 312516 w 312516"/>
              <a:gd name="connsiteY2" fmla="*/ 405114 h 462988"/>
              <a:gd name="connsiteX3" fmla="*/ 243068 w 312516"/>
              <a:gd name="connsiteY3" fmla="*/ 0 h 462988"/>
              <a:gd name="connsiteX4" fmla="*/ 0 w 312516"/>
              <a:gd name="connsiteY4" fmla="*/ 57874 h 4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2516" h="462988">
                <a:moveTo>
                  <a:pt x="0" y="57874"/>
                </a:moveTo>
                <a:lnTo>
                  <a:pt x="23149" y="462988"/>
                </a:lnTo>
                <a:lnTo>
                  <a:pt x="312516" y="405114"/>
                </a:lnTo>
                <a:lnTo>
                  <a:pt x="243068" y="0"/>
                </a:lnTo>
                <a:lnTo>
                  <a:pt x="0" y="57874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29" name="任意多边形: 形状 28"/>
          <p:cNvSpPr/>
          <p:nvPr userDrawn="1"/>
        </p:nvSpPr>
        <p:spPr>
          <a:xfrm>
            <a:off x="4904414" y="-14967"/>
            <a:ext cx="411121" cy="563785"/>
          </a:xfrm>
          <a:custGeom>
            <a:avLst/>
            <a:gdLst>
              <a:gd name="connsiteX0" fmla="*/ 370390 w 370390"/>
              <a:gd name="connsiteY0" fmla="*/ 127322 h 659757"/>
              <a:gd name="connsiteX1" fmla="*/ 277793 w 370390"/>
              <a:gd name="connsiteY1" fmla="*/ 659757 h 659757"/>
              <a:gd name="connsiteX2" fmla="*/ 0 w 370390"/>
              <a:gd name="connsiteY2" fmla="*/ 601884 h 659757"/>
              <a:gd name="connsiteX3" fmla="*/ 115747 w 370390"/>
              <a:gd name="connsiteY3" fmla="*/ 0 h 659757"/>
              <a:gd name="connsiteX4" fmla="*/ 370390 w 370390"/>
              <a:gd name="connsiteY4" fmla="*/ 127322 h 65975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0390" h="659757">
                <a:moveTo>
                  <a:pt x="370390" y="127322"/>
                </a:moveTo>
                <a:lnTo>
                  <a:pt x="277793" y="659757"/>
                </a:lnTo>
                <a:lnTo>
                  <a:pt x="0" y="601884"/>
                </a:lnTo>
                <a:lnTo>
                  <a:pt x="115747" y="0"/>
                </a:lnTo>
                <a:lnTo>
                  <a:pt x="370390" y="127322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0" name="任意多边形: 形状 29"/>
          <p:cNvSpPr/>
          <p:nvPr userDrawn="1"/>
        </p:nvSpPr>
        <p:spPr>
          <a:xfrm>
            <a:off x="9234035" y="-14968"/>
            <a:ext cx="334036" cy="452333"/>
          </a:xfrm>
          <a:custGeom>
            <a:avLst/>
            <a:gdLst>
              <a:gd name="connsiteX0" fmla="*/ 0 w 300942"/>
              <a:gd name="connsiteY0" fmla="*/ 115746 h 497711"/>
              <a:gd name="connsiteX1" fmla="*/ 11575 w 300942"/>
              <a:gd name="connsiteY1" fmla="*/ 497711 h 497711"/>
              <a:gd name="connsiteX2" fmla="*/ 300942 w 300942"/>
              <a:gd name="connsiteY2" fmla="*/ 486136 h 497711"/>
              <a:gd name="connsiteX3" fmla="*/ 254643 w 300942"/>
              <a:gd name="connsiteY3" fmla="*/ 0 h 497711"/>
              <a:gd name="connsiteX4" fmla="*/ 0 w 300942"/>
              <a:gd name="connsiteY4" fmla="*/ 115746 h 4977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00942" h="497711">
                <a:moveTo>
                  <a:pt x="0" y="115746"/>
                </a:moveTo>
                <a:lnTo>
                  <a:pt x="11575" y="497711"/>
                </a:lnTo>
                <a:lnTo>
                  <a:pt x="300942" y="486136"/>
                </a:lnTo>
                <a:lnTo>
                  <a:pt x="254643" y="0"/>
                </a:lnTo>
                <a:lnTo>
                  <a:pt x="0" y="115746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31" name="任意多边形: 形状 30"/>
          <p:cNvSpPr/>
          <p:nvPr userDrawn="1"/>
        </p:nvSpPr>
        <p:spPr>
          <a:xfrm>
            <a:off x="3105758" y="3940"/>
            <a:ext cx="167018" cy="495344"/>
          </a:xfrm>
          <a:custGeom>
            <a:avLst/>
            <a:gdLst>
              <a:gd name="connsiteX0" fmla="*/ 0 w 150471"/>
              <a:gd name="connsiteY0" fmla="*/ 23149 h 462987"/>
              <a:gd name="connsiteX1" fmla="*/ 11575 w 150471"/>
              <a:gd name="connsiteY1" fmla="*/ 462987 h 462987"/>
              <a:gd name="connsiteX2" fmla="*/ 150471 w 150471"/>
              <a:gd name="connsiteY2" fmla="*/ 462987 h 462987"/>
              <a:gd name="connsiteX3" fmla="*/ 92598 w 150471"/>
              <a:gd name="connsiteY3" fmla="*/ 0 h 462987"/>
              <a:gd name="connsiteX4" fmla="*/ 0 w 150471"/>
              <a:gd name="connsiteY4" fmla="*/ 23149 h 46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0471" h="462987">
                <a:moveTo>
                  <a:pt x="0" y="23149"/>
                </a:moveTo>
                <a:lnTo>
                  <a:pt x="11575" y="462987"/>
                </a:lnTo>
                <a:lnTo>
                  <a:pt x="150471" y="462987"/>
                </a:lnTo>
                <a:lnTo>
                  <a:pt x="92598" y="0"/>
                </a:lnTo>
                <a:lnTo>
                  <a:pt x="0" y="23149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4" name="任意多边形: 形状 1023"/>
          <p:cNvSpPr/>
          <p:nvPr userDrawn="1"/>
        </p:nvSpPr>
        <p:spPr>
          <a:xfrm>
            <a:off x="9889260" y="16324"/>
            <a:ext cx="231257" cy="606796"/>
          </a:xfrm>
          <a:custGeom>
            <a:avLst/>
            <a:gdLst>
              <a:gd name="connsiteX0" fmla="*/ 34724 w 208345"/>
              <a:gd name="connsiteY0" fmla="*/ 0 h 567159"/>
              <a:gd name="connsiteX1" fmla="*/ 0 w 208345"/>
              <a:gd name="connsiteY1" fmla="*/ 567159 h 567159"/>
              <a:gd name="connsiteX2" fmla="*/ 208345 w 208345"/>
              <a:gd name="connsiteY2" fmla="*/ 520860 h 567159"/>
              <a:gd name="connsiteX3" fmla="*/ 208345 w 208345"/>
              <a:gd name="connsiteY3" fmla="*/ 23149 h 567159"/>
              <a:gd name="connsiteX4" fmla="*/ 34724 w 208345"/>
              <a:gd name="connsiteY4" fmla="*/ 0 h 567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345" h="567159">
                <a:moveTo>
                  <a:pt x="34724" y="0"/>
                </a:moveTo>
                <a:lnTo>
                  <a:pt x="0" y="567159"/>
                </a:lnTo>
                <a:lnTo>
                  <a:pt x="208345" y="520860"/>
                </a:lnTo>
                <a:lnTo>
                  <a:pt x="208345" y="23149"/>
                </a:lnTo>
                <a:lnTo>
                  <a:pt x="34724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5" name="任意多边形: 形状 1024"/>
          <p:cNvSpPr/>
          <p:nvPr userDrawn="1"/>
        </p:nvSpPr>
        <p:spPr>
          <a:xfrm>
            <a:off x="-1391" y="72969"/>
            <a:ext cx="668073" cy="495345"/>
          </a:xfrm>
          <a:custGeom>
            <a:avLst/>
            <a:gdLst>
              <a:gd name="connsiteX0" fmla="*/ 104172 w 601884"/>
              <a:gd name="connsiteY0" fmla="*/ 0 h 462988"/>
              <a:gd name="connsiteX1" fmla="*/ 601884 w 601884"/>
              <a:gd name="connsiteY1" fmla="*/ 335666 h 462988"/>
              <a:gd name="connsiteX2" fmla="*/ 428263 w 601884"/>
              <a:gd name="connsiteY2" fmla="*/ 462988 h 462988"/>
              <a:gd name="connsiteX3" fmla="*/ 0 w 601884"/>
              <a:gd name="connsiteY3" fmla="*/ 312517 h 462988"/>
              <a:gd name="connsiteX4" fmla="*/ 104172 w 601884"/>
              <a:gd name="connsiteY4" fmla="*/ 0 h 4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1884" h="462988">
                <a:moveTo>
                  <a:pt x="104172" y="0"/>
                </a:moveTo>
                <a:lnTo>
                  <a:pt x="601884" y="335666"/>
                </a:lnTo>
                <a:lnTo>
                  <a:pt x="428263" y="462988"/>
                </a:lnTo>
                <a:lnTo>
                  <a:pt x="0" y="312517"/>
                </a:lnTo>
                <a:lnTo>
                  <a:pt x="104172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7" name="任意多边形: 形状 1026"/>
          <p:cNvSpPr/>
          <p:nvPr userDrawn="1"/>
        </p:nvSpPr>
        <p:spPr>
          <a:xfrm>
            <a:off x="-22673" y="840753"/>
            <a:ext cx="612268" cy="359125"/>
          </a:xfrm>
          <a:custGeom>
            <a:avLst/>
            <a:gdLst>
              <a:gd name="connsiteX0" fmla="*/ 92597 w 625032"/>
              <a:gd name="connsiteY0" fmla="*/ 0 h 335666"/>
              <a:gd name="connsiteX1" fmla="*/ 625032 w 625032"/>
              <a:gd name="connsiteY1" fmla="*/ 150471 h 335666"/>
              <a:gd name="connsiteX2" fmla="*/ 601883 w 625032"/>
              <a:gd name="connsiteY2" fmla="*/ 335666 h 335666"/>
              <a:gd name="connsiteX3" fmla="*/ 0 w 625032"/>
              <a:gd name="connsiteY3" fmla="*/ 196769 h 335666"/>
              <a:gd name="connsiteX4" fmla="*/ 92597 w 625032"/>
              <a:gd name="connsiteY4" fmla="*/ 0 h 33566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25032" h="335666">
                <a:moveTo>
                  <a:pt x="92597" y="0"/>
                </a:moveTo>
                <a:lnTo>
                  <a:pt x="625032" y="150471"/>
                </a:lnTo>
                <a:lnTo>
                  <a:pt x="601883" y="335666"/>
                </a:lnTo>
                <a:lnTo>
                  <a:pt x="0" y="196769"/>
                </a:lnTo>
                <a:lnTo>
                  <a:pt x="92597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8" name="任意多边形: 形状 1027"/>
          <p:cNvSpPr/>
          <p:nvPr userDrawn="1"/>
        </p:nvSpPr>
        <p:spPr>
          <a:xfrm>
            <a:off x="-1391" y="1534235"/>
            <a:ext cx="899328" cy="309590"/>
          </a:xfrm>
          <a:custGeom>
            <a:avLst/>
            <a:gdLst>
              <a:gd name="connsiteX0" fmla="*/ 0 w 810228"/>
              <a:gd name="connsiteY0" fmla="*/ 0 h 289367"/>
              <a:gd name="connsiteX1" fmla="*/ 23149 w 810228"/>
              <a:gd name="connsiteY1" fmla="*/ 289367 h 289367"/>
              <a:gd name="connsiteX2" fmla="*/ 810228 w 810228"/>
              <a:gd name="connsiteY2" fmla="*/ 254643 h 289367"/>
              <a:gd name="connsiteX3" fmla="*/ 729205 w 810228"/>
              <a:gd name="connsiteY3" fmla="*/ 92598 h 289367"/>
              <a:gd name="connsiteX4" fmla="*/ 0 w 810228"/>
              <a:gd name="connsiteY4" fmla="*/ 0 h 2893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10228" h="289367">
                <a:moveTo>
                  <a:pt x="0" y="0"/>
                </a:moveTo>
                <a:lnTo>
                  <a:pt x="23149" y="289367"/>
                </a:lnTo>
                <a:lnTo>
                  <a:pt x="810228" y="254643"/>
                </a:lnTo>
                <a:lnTo>
                  <a:pt x="729205" y="92598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29" name="任意多边形: 形状 1028"/>
          <p:cNvSpPr/>
          <p:nvPr userDrawn="1"/>
        </p:nvSpPr>
        <p:spPr>
          <a:xfrm>
            <a:off x="11457" y="2190565"/>
            <a:ext cx="603834" cy="334358"/>
          </a:xfrm>
          <a:custGeom>
            <a:avLst/>
            <a:gdLst>
              <a:gd name="connsiteX0" fmla="*/ 0 w 544010"/>
              <a:gd name="connsiteY0" fmla="*/ 104172 h 312517"/>
              <a:gd name="connsiteX1" fmla="*/ 544010 w 544010"/>
              <a:gd name="connsiteY1" fmla="*/ 0 h 312517"/>
              <a:gd name="connsiteX2" fmla="*/ 544010 w 544010"/>
              <a:gd name="connsiteY2" fmla="*/ 312517 h 312517"/>
              <a:gd name="connsiteX3" fmla="*/ 46298 w 544010"/>
              <a:gd name="connsiteY3" fmla="*/ 300942 h 312517"/>
              <a:gd name="connsiteX4" fmla="*/ 57873 w 544010"/>
              <a:gd name="connsiteY4" fmla="*/ 104172 h 312517"/>
              <a:gd name="connsiteX5" fmla="*/ 57873 w 544010"/>
              <a:gd name="connsiteY5" fmla="*/ 81023 h 3125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4010" h="312517">
                <a:moveTo>
                  <a:pt x="0" y="104172"/>
                </a:moveTo>
                <a:lnTo>
                  <a:pt x="544010" y="0"/>
                </a:lnTo>
                <a:lnTo>
                  <a:pt x="544010" y="312517"/>
                </a:lnTo>
                <a:lnTo>
                  <a:pt x="46298" y="300942"/>
                </a:lnTo>
                <a:lnTo>
                  <a:pt x="57873" y="104172"/>
                </a:lnTo>
                <a:lnTo>
                  <a:pt x="57873" y="81023"/>
                </a:lnTo>
              </a:path>
            </a:pathLst>
          </a:custGeom>
          <a:noFill/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030" name="任意多边形: 形状 1029"/>
          <p:cNvSpPr/>
          <p:nvPr userDrawn="1"/>
        </p:nvSpPr>
        <p:spPr>
          <a:xfrm>
            <a:off x="37151" y="2921199"/>
            <a:ext cx="552444" cy="421042"/>
          </a:xfrm>
          <a:custGeom>
            <a:avLst/>
            <a:gdLst>
              <a:gd name="connsiteX0" fmla="*/ 0 w 497711"/>
              <a:gd name="connsiteY0" fmla="*/ 0 h 393539"/>
              <a:gd name="connsiteX1" fmla="*/ 497711 w 497711"/>
              <a:gd name="connsiteY1" fmla="*/ 23149 h 393539"/>
              <a:gd name="connsiteX2" fmla="*/ 393539 w 497711"/>
              <a:gd name="connsiteY2" fmla="*/ 393539 h 393539"/>
              <a:gd name="connsiteX3" fmla="*/ 57873 w 497711"/>
              <a:gd name="connsiteY3" fmla="*/ 393539 h 393539"/>
              <a:gd name="connsiteX4" fmla="*/ 0 w 497711"/>
              <a:gd name="connsiteY4" fmla="*/ 0 h 39353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97711" h="393539">
                <a:moveTo>
                  <a:pt x="0" y="0"/>
                </a:moveTo>
                <a:lnTo>
                  <a:pt x="497711" y="23149"/>
                </a:lnTo>
                <a:lnTo>
                  <a:pt x="393539" y="393539"/>
                </a:lnTo>
                <a:lnTo>
                  <a:pt x="57873" y="393539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1" name="任意多边形: 形状 1030"/>
          <p:cNvSpPr/>
          <p:nvPr userDrawn="1"/>
        </p:nvSpPr>
        <p:spPr>
          <a:xfrm>
            <a:off x="-39934" y="2227716"/>
            <a:ext cx="578140" cy="297207"/>
          </a:xfrm>
          <a:custGeom>
            <a:avLst/>
            <a:gdLst>
              <a:gd name="connsiteX0" fmla="*/ 0 w 520861"/>
              <a:gd name="connsiteY0" fmla="*/ 0 h 277793"/>
              <a:gd name="connsiteX1" fmla="*/ 520861 w 520861"/>
              <a:gd name="connsiteY1" fmla="*/ 11575 h 277793"/>
              <a:gd name="connsiteX2" fmla="*/ 497711 w 520861"/>
              <a:gd name="connsiteY2" fmla="*/ 254643 h 277793"/>
              <a:gd name="connsiteX3" fmla="*/ 11575 w 520861"/>
              <a:gd name="connsiteY3" fmla="*/ 277793 h 277793"/>
              <a:gd name="connsiteX4" fmla="*/ 0 w 520861"/>
              <a:gd name="connsiteY4" fmla="*/ 0 h 2777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20861" h="277793">
                <a:moveTo>
                  <a:pt x="0" y="0"/>
                </a:moveTo>
                <a:lnTo>
                  <a:pt x="520861" y="11575"/>
                </a:lnTo>
                <a:lnTo>
                  <a:pt x="497711" y="254643"/>
                </a:lnTo>
                <a:lnTo>
                  <a:pt x="11575" y="277793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2" name="任意多边形: 形状 1031"/>
          <p:cNvSpPr/>
          <p:nvPr userDrawn="1"/>
        </p:nvSpPr>
        <p:spPr>
          <a:xfrm>
            <a:off x="-14239" y="3726132"/>
            <a:ext cx="680921" cy="272439"/>
          </a:xfrm>
          <a:custGeom>
            <a:avLst/>
            <a:gdLst>
              <a:gd name="connsiteX0" fmla="*/ 46299 w 613459"/>
              <a:gd name="connsiteY0" fmla="*/ 0 h 254643"/>
              <a:gd name="connsiteX1" fmla="*/ 613459 w 613459"/>
              <a:gd name="connsiteY1" fmla="*/ 57874 h 254643"/>
              <a:gd name="connsiteX2" fmla="*/ 497712 w 613459"/>
              <a:gd name="connsiteY2" fmla="*/ 254643 h 254643"/>
              <a:gd name="connsiteX3" fmla="*/ 0 w 613459"/>
              <a:gd name="connsiteY3" fmla="*/ 243068 h 254643"/>
              <a:gd name="connsiteX4" fmla="*/ 46299 w 613459"/>
              <a:gd name="connsiteY4" fmla="*/ 0 h 254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13459" h="254643">
                <a:moveTo>
                  <a:pt x="46299" y="0"/>
                </a:moveTo>
                <a:lnTo>
                  <a:pt x="613459" y="57874"/>
                </a:lnTo>
                <a:lnTo>
                  <a:pt x="497712" y="254643"/>
                </a:lnTo>
                <a:lnTo>
                  <a:pt x="0" y="243068"/>
                </a:lnTo>
                <a:lnTo>
                  <a:pt x="46299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3" name="任意多边形: 形状 1032"/>
          <p:cNvSpPr/>
          <p:nvPr userDrawn="1"/>
        </p:nvSpPr>
        <p:spPr>
          <a:xfrm>
            <a:off x="88542" y="4481532"/>
            <a:ext cx="449664" cy="185754"/>
          </a:xfrm>
          <a:custGeom>
            <a:avLst/>
            <a:gdLst>
              <a:gd name="connsiteX0" fmla="*/ 0 w 405114"/>
              <a:gd name="connsiteY0" fmla="*/ 0 h 173620"/>
              <a:gd name="connsiteX1" fmla="*/ 405114 w 405114"/>
              <a:gd name="connsiteY1" fmla="*/ 23149 h 173620"/>
              <a:gd name="connsiteX2" fmla="*/ 347240 w 405114"/>
              <a:gd name="connsiteY2" fmla="*/ 162045 h 173620"/>
              <a:gd name="connsiteX3" fmla="*/ 34724 w 405114"/>
              <a:gd name="connsiteY3" fmla="*/ 173620 h 173620"/>
              <a:gd name="connsiteX4" fmla="*/ 0 w 405114"/>
              <a:gd name="connsiteY4" fmla="*/ 0 h 1736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114" h="173620">
                <a:moveTo>
                  <a:pt x="0" y="0"/>
                </a:moveTo>
                <a:lnTo>
                  <a:pt x="405114" y="23149"/>
                </a:lnTo>
                <a:lnTo>
                  <a:pt x="347240" y="162045"/>
                </a:lnTo>
                <a:lnTo>
                  <a:pt x="34724" y="173620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4" name="任意多边形: 形状 1033"/>
          <p:cNvSpPr/>
          <p:nvPr userDrawn="1"/>
        </p:nvSpPr>
        <p:spPr>
          <a:xfrm>
            <a:off x="24303" y="5075945"/>
            <a:ext cx="526749" cy="272439"/>
          </a:xfrm>
          <a:custGeom>
            <a:avLst/>
            <a:gdLst>
              <a:gd name="connsiteX0" fmla="*/ 34724 w 474562"/>
              <a:gd name="connsiteY0" fmla="*/ 0 h 254643"/>
              <a:gd name="connsiteX1" fmla="*/ 474562 w 474562"/>
              <a:gd name="connsiteY1" fmla="*/ 34724 h 254643"/>
              <a:gd name="connsiteX2" fmla="*/ 462988 w 474562"/>
              <a:gd name="connsiteY2" fmla="*/ 254643 h 254643"/>
              <a:gd name="connsiteX3" fmla="*/ 0 w 474562"/>
              <a:gd name="connsiteY3" fmla="*/ 196769 h 254643"/>
              <a:gd name="connsiteX4" fmla="*/ 34724 w 474562"/>
              <a:gd name="connsiteY4" fmla="*/ 0 h 25464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74562" h="254643">
                <a:moveTo>
                  <a:pt x="34724" y="0"/>
                </a:moveTo>
                <a:lnTo>
                  <a:pt x="474562" y="34724"/>
                </a:lnTo>
                <a:lnTo>
                  <a:pt x="462988" y="254643"/>
                </a:lnTo>
                <a:lnTo>
                  <a:pt x="0" y="196769"/>
                </a:lnTo>
                <a:lnTo>
                  <a:pt x="34724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5" name="任意多边形: 形状 1034"/>
          <p:cNvSpPr/>
          <p:nvPr userDrawn="1"/>
        </p:nvSpPr>
        <p:spPr>
          <a:xfrm>
            <a:off x="37151" y="5695125"/>
            <a:ext cx="449664" cy="507728"/>
          </a:xfrm>
          <a:custGeom>
            <a:avLst/>
            <a:gdLst>
              <a:gd name="connsiteX0" fmla="*/ 0 w 405114"/>
              <a:gd name="connsiteY0" fmla="*/ 0 h 474562"/>
              <a:gd name="connsiteX1" fmla="*/ 11575 w 405114"/>
              <a:gd name="connsiteY1" fmla="*/ 474562 h 474562"/>
              <a:gd name="connsiteX2" fmla="*/ 381965 w 405114"/>
              <a:gd name="connsiteY2" fmla="*/ 208344 h 474562"/>
              <a:gd name="connsiteX3" fmla="*/ 405114 w 405114"/>
              <a:gd name="connsiteY3" fmla="*/ 23149 h 474562"/>
              <a:gd name="connsiteX4" fmla="*/ 0 w 405114"/>
              <a:gd name="connsiteY4" fmla="*/ 0 h 47456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114" h="474562">
                <a:moveTo>
                  <a:pt x="0" y="0"/>
                </a:moveTo>
                <a:lnTo>
                  <a:pt x="11575" y="474562"/>
                </a:lnTo>
                <a:lnTo>
                  <a:pt x="381965" y="208344"/>
                </a:lnTo>
                <a:lnTo>
                  <a:pt x="405114" y="23149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6" name="任意多边形: 形状 1035"/>
          <p:cNvSpPr/>
          <p:nvPr userDrawn="1"/>
        </p:nvSpPr>
        <p:spPr>
          <a:xfrm>
            <a:off x="152779" y="6314305"/>
            <a:ext cx="603834" cy="530047"/>
          </a:xfrm>
          <a:custGeom>
            <a:avLst/>
            <a:gdLst>
              <a:gd name="connsiteX0" fmla="*/ 347241 w 544010"/>
              <a:gd name="connsiteY0" fmla="*/ 0 h 567159"/>
              <a:gd name="connsiteX1" fmla="*/ 0 w 544010"/>
              <a:gd name="connsiteY1" fmla="*/ 347240 h 567159"/>
              <a:gd name="connsiteX2" fmla="*/ 544010 w 544010"/>
              <a:gd name="connsiteY2" fmla="*/ 567159 h 567159"/>
              <a:gd name="connsiteX3" fmla="*/ 347241 w 544010"/>
              <a:gd name="connsiteY3" fmla="*/ 0 h 5671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544010" h="567159">
                <a:moveTo>
                  <a:pt x="347241" y="0"/>
                </a:moveTo>
                <a:lnTo>
                  <a:pt x="0" y="347240"/>
                </a:lnTo>
                <a:lnTo>
                  <a:pt x="544010" y="567159"/>
                </a:lnTo>
                <a:lnTo>
                  <a:pt x="347241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7" name="任意多边形: 形状 1036"/>
          <p:cNvSpPr/>
          <p:nvPr userDrawn="1"/>
        </p:nvSpPr>
        <p:spPr>
          <a:xfrm>
            <a:off x="1064955" y="6425758"/>
            <a:ext cx="385426" cy="427434"/>
          </a:xfrm>
          <a:custGeom>
            <a:avLst/>
            <a:gdLst>
              <a:gd name="connsiteX0" fmla="*/ 231493 w 347240"/>
              <a:gd name="connsiteY0" fmla="*/ 0 h 532436"/>
              <a:gd name="connsiteX1" fmla="*/ 347240 w 347240"/>
              <a:gd name="connsiteY1" fmla="*/ 509286 h 532436"/>
              <a:gd name="connsiteX2" fmla="*/ 104172 w 347240"/>
              <a:gd name="connsiteY2" fmla="*/ 532436 h 532436"/>
              <a:gd name="connsiteX3" fmla="*/ 0 w 347240"/>
              <a:gd name="connsiteY3" fmla="*/ 23149 h 532436"/>
              <a:gd name="connsiteX4" fmla="*/ 231493 w 347240"/>
              <a:gd name="connsiteY4" fmla="*/ 0 h 5324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47240" h="532436">
                <a:moveTo>
                  <a:pt x="231493" y="0"/>
                </a:moveTo>
                <a:lnTo>
                  <a:pt x="347240" y="509286"/>
                </a:lnTo>
                <a:lnTo>
                  <a:pt x="104172" y="532436"/>
                </a:lnTo>
                <a:lnTo>
                  <a:pt x="0" y="23149"/>
                </a:lnTo>
                <a:lnTo>
                  <a:pt x="231493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8" name="任意多边形: 形状 1037"/>
          <p:cNvSpPr/>
          <p:nvPr userDrawn="1"/>
        </p:nvSpPr>
        <p:spPr>
          <a:xfrm>
            <a:off x="1797265" y="6277154"/>
            <a:ext cx="436816" cy="594414"/>
          </a:xfrm>
          <a:custGeom>
            <a:avLst/>
            <a:gdLst>
              <a:gd name="connsiteX0" fmla="*/ 0 w 393539"/>
              <a:gd name="connsiteY0" fmla="*/ 0 h 590309"/>
              <a:gd name="connsiteX1" fmla="*/ 23149 w 393539"/>
              <a:gd name="connsiteY1" fmla="*/ 590309 h 590309"/>
              <a:gd name="connsiteX2" fmla="*/ 393539 w 393539"/>
              <a:gd name="connsiteY2" fmla="*/ 509286 h 590309"/>
              <a:gd name="connsiteX3" fmla="*/ 347240 w 393539"/>
              <a:gd name="connsiteY3" fmla="*/ 0 h 590309"/>
              <a:gd name="connsiteX4" fmla="*/ 0 w 393539"/>
              <a:gd name="connsiteY4" fmla="*/ 0 h 59030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93539" h="590309">
                <a:moveTo>
                  <a:pt x="0" y="0"/>
                </a:moveTo>
                <a:lnTo>
                  <a:pt x="23149" y="590309"/>
                </a:lnTo>
                <a:lnTo>
                  <a:pt x="393539" y="509286"/>
                </a:lnTo>
                <a:lnTo>
                  <a:pt x="347240" y="0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39" name="任意多边形: 形状 1038"/>
          <p:cNvSpPr/>
          <p:nvPr userDrawn="1"/>
        </p:nvSpPr>
        <p:spPr>
          <a:xfrm>
            <a:off x="7565811" y="6388607"/>
            <a:ext cx="372578" cy="469393"/>
          </a:xfrm>
          <a:custGeom>
            <a:avLst/>
            <a:gdLst>
              <a:gd name="connsiteX0" fmla="*/ 11574 w 335665"/>
              <a:gd name="connsiteY0" fmla="*/ 23149 h 671332"/>
              <a:gd name="connsiteX1" fmla="*/ 0 w 335665"/>
              <a:gd name="connsiteY1" fmla="*/ 671332 h 671332"/>
              <a:gd name="connsiteX2" fmla="*/ 324091 w 335665"/>
              <a:gd name="connsiteY2" fmla="*/ 532435 h 671332"/>
              <a:gd name="connsiteX3" fmla="*/ 335665 w 335665"/>
              <a:gd name="connsiteY3" fmla="*/ 0 h 671332"/>
              <a:gd name="connsiteX4" fmla="*/ 11574 w 335665"/>
              <a:gd name="connsiteY4" fmla="*/ 23149 h 67133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665" h="671332">
                <a:moveTo>
                  <a:pt x="11574" y="23149"/>
                </a:moveTo>
                <a:lnTo>
                  <a:pt x="0" y="671332"/>
                </a:lnTo>
                <a:lnTo>
                  <a:pt x="324091" y="532435"/>
                </a:lnTo>
                <a:lnTo>
                  <a:pt x="335665" y="0"/>
                </a:lnTo>
                <a:lnTo>
                  <a:pt x="11574" y="23149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0" name="任意多边形: 形状 1039"/>
          <p:cNvSpPr/>
          <p:nvPr userDrawn="1"/>
        </p:nvSpPr>
        <p:spPr>
          <a:xfrm>
            <a:off x="9043278" y="6277154"/>
            <a:ext cx="462512" cy="594414"/>
          </a:xfrm>
          <a:custGeom>
            <a:avLst/>
            <a:gdLst>
              <a:gd name="connsiteX0" fmla="*/ 0 w 416689"/>
              <a:gd name="connsiteY0" fmla="*/ 81023 h 706056"/>
              <a:gd name="connsiteX1" fmla="*/ 150471 w 416689"/>
              <a:gd name="connsiteY1" fmla="*/ 706056 h 706056"/>
              <a:gd name="connsiteX2" fmla="*/ 416689 w 416689"/>
              <a:gd name="connsiteY2" fmla="*/ 567159 h 706056"/>
              <a:gd name="connsiteX3" fmla="*/ 335666 w 416689"/>
              <a:gd name="connsiteY3" fmla="*/ 0 h 706056"/>
              <a:gd name="connsiteX4" fmla="*/ 0 w 416689"/>
              <a:gd name="connsiteY4" fmla="*/ 81023 h 7060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16689" h="706056">
                <a:moveTo>
                  <a:pt x="0" y="81023"/>
                </a:moveTo>
                <a:lnTo>
                  <a:pt x="150471" y="706056"/>
                </a:lnTo>
                <a:lnTo>
                  <a:pt x="416689" y="567159"/>
                </a:lnTo>
                <a:lnTo>
                  <a:pt x="335666" y="0"/>
                </a:lnTo>
                <a:lnTo>
                  <a:pt x="0" y="81023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1" name="任意多边形: 形状 1040"/>
          <p:cNvSpPr/>
          <p:nvPr userDrawn="1"/>
        </p:nvSpPr>
        <p:spPr>
          <a:xfrm>
            <a:off x="10546440" y="6363840"/>
            <a:ext cx="278233" cy="468128"/>
          </a:xfrm>
          <a:custGeom>
            <a:avLst/>
            <a:gdLst>
              <a:gd name="connsiteX0" fmla="*/ 243069 w 243069"/>
              <a:gd name="connsiteY0" fmla="*/ 11574 h 509286"/>
              <a:gd name="connsiteX1" fmla="*/ 243069 w 243069"/>
              <a:gd name="connsiteY1" fmla="*/ 509286 h 509286"/>
              <a:gd name="connsiteX2" fmla="*/ 0 w 243069"/>
              <a:gd name="connsiteY2" fmla="*/ 486136 h 509286"/>
              <a:gd name="connsiteX3" fmla="*/ 0 w 243069"/>
              <a:gd name="connsiteY3" fmla="*/ 0 h 509286"/>
              <a:gd name="connsiteX4" fmla="*/ 243069 w 243069"/>
              <a:gd name="connsiteY4" fmla="*/ 11574 h 50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3069" h="509286">
                <a:moveTo>
                  <a:pt x="243069" y="11574"/>
                </a:moveTo>
                <a:lnTo>
                  <a:pt x="243069" y="509286"/>
                </a:lnTo>
                <a:lnTo>
                  <a:pt x="0" y="486136"/>
                </a:lnTo>
                <a:lnTo>
                  <a:pt x="0" y="0"/>
                </a:lnTo>
                <a:lnTo>
                  <a:pt x="243069" y="11574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2" name="任意多边形: 形状 1041"/>
          <p:cNvSpPr/>
          <p:nvPr userDrawn="1"/>
        </p:nvSpPr>
        <p:spPr>
          <a:xfrm>
            <a:off x="9878369" y="6301921"/>
            <a:ext cx="218408" cy="582029"/>
          </a:xfrm>
          <a:custGeom>
            <a:avLst/>
            <a:gdLst>
              <a:gd name="connsiteX0" fmla="*/ 11574 w 196769"/>
              <a:gd name="connsiteY0" fmla="*/ 0 h 544010"/>
              <a:gd name="connsiteX1" fmla="*/ 0 w 196769"/>
              <a:gd name="connsiteY1" fmla="*/ 532436 h 544010"/>
              <a:gd name="connsiteX2" fmla="*/ 150471 w 196769"/>
              <a:gd name="connsiteY2" fmla="*/ 544010 h 544010"/>
              <a:gd name="connsiteX3" fmla="*/ 196769 w 196769"/>
              <a:gd name="connsiteY3" fmla="*/ 34724 h 544010"/>
              <a:gd name="connsiteX4" fmla="*/ 11574 w 196769"/>
              <a:gd name="connsiteY4" fmla="*/ 0 h 544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6769" h="544010">
                <a:moveTo>
                  <a:pt x="11574" y="0"/>
                </a:moveTo>
                <a:lnTo>
                  <a:pt x="0" y="532436"/>
                </a:lnTo>
                <a:lnTo>
                  <a:pt x="150471" y="544010"/>
                </a:lnTo>
                <a:lnTo>
                  <a:pt x="196769" y="34724"/>
                </a:lnTo>
                <a:lnTo>
                  <a:pt x="11574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3" name="任意多边形: 形状 1042"/>
          <p:cNvSpPr/>
          <p:nvPr userDrawn="1"/>
        </p:nvSpPr>
        <p:spPr>
          <a:xfrm>
            <a:off x="8323816" y="6326689"/>
            <a:ext cx="449664" cy="505279"/>
          </a:xfrm>
          <a:custGeom>
            <a:avLst/>
            <a:gdLst>
              <a:gd name="connsiteX0" fmla="*/ 0 w 405114"/>
              <a:gd name="connsiteY0" fmla="*/ 69448 h 532435"/>
              <a:gd name="connsiteX1" fmla="*/ 69448 w 405114"/>
              <a:gd name="connsiteY1" fmla="*/ 520860 h 532435"/>
              <a:gd name="connsiteX2" fmla="*/ 405114 w 405114"/>
              <a:gd name="connsiteY2" fmla="*/ 532435 h 532435"/>
              <a:gd name="connsiteX3" fmla="*/ 196770 w 405114"/>
              <a:gd name="connsiteY3" fmla="*/ 0 h 532435"/>
              <a:gd name="connsiteX4" fmla="*/ 0 w 405114"/>
              <a:gd name="connsiteY4" fmla="*/ 69448 h 532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05114" h="532435">
                <a:moveTo>
                  <a:pt x="0" y="69448"/>
                </a:moveTo>
                <a:lnTo>
                  <a:pt x="69448" y="520860"/>
                </a:lnTo>
                <a:lnTo>
                  <a:pt x="405114" y="532435"/>
                </a:lnTo>
                <a:lnTo>
                  <a:pt x="196770" y="0"/>
                </a:lnTo>
                <a:lnTo>
                  <a:pt x="0" y="69448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4" name="任意多边形: 形状 1043"/>
          <p:cNvSpPr/>
          <p:nvPr userDrawn="1"/>
        </p:nvSpPr>
        <p:spPr>
          <a:xfrm>
            <a:off x="3004934" y="6240004"/>
            <a:ext cx="231255" cy="495344"/>
          </a:xfrm>
          <a:custGeom>
            <a:avLst/>
            <a:gdLst>
              <a:gd name="connsiteX0" fmla="*/ 0 w 208344"/>
              <a:gd name="connsiteY0" fmla="*/ 46299 h 462987"/>
              <a:gd name="connsiteX1" fmla="*/ 11575 w 208344"/>
              <a:gd name="connsiteY1" fmla="*/ 462987 h 462987"/>
              <a:gd name="connsiteX2" fmla="*/ 208344 w 208344"/>
              <a:gd name="connsiteY2" fmla="*/ 462987 h 462987"/>
              <a:gd name="connsiteX3" fmla="*/ 138896 w 208344"/>
              <a:gd name="connsiteY3" fmla="*/ 0 h 462987"/>
              <a:gd name="connsiteX4" fmla="*/ 34724 w 208344"/>
              <a:gd name="connsiteY4" fmla="*/ 104172 h 462987"/>
              <a:gd name="connsiteX5" fmla="*/ 0 w 208344"/>
              <a:gd name="connsiteY5" fmla="*/ 46299 h 462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08344" h="462987">
                <a:moveTo>
                  <a:pt x="0" y="46299"/>
                </a:moveTo>
                <a:lnTo>
                  <a:pt x="11575" y="462987"/>
                </a:lnTo>
                <a:lnTo>
                  <a:pt x="208344" y="462987"/>
                </a:lnTo>
                <a:lnTo>
                  <a:pt x="138896" y="0"/>
                </a:lnTo>
                <a:lnTo>
                  <a:pt x="34724" y="104172"/>
                </a:lnTo>
                <a:lnTo>
                  <a:pt x="0" y="46299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5" name="任意多边形: 形状 1044"/>
          <p:cNvSpPr/>
          <p:nvPr userDrawn="1"/>
        </p:nvSpPr>
        <p:spPr>
          <a:xfrm>
            <a:off x="3673005" y="6140934"/>
            <a:ext cx="244103" cy="656332"/>
          </a:xfrm>
          <a:custGeom>
            <a:avLst/>
            <a:gdLst>
              <a:gd name="connsiteX0" fmla="*/ 104173 w 219919"/>
              <a:gd name="connsiteY0" fmla="*/ 0 h 613459"/>
              <a:gd name="connsiteX1" fmla="*/ 0 w 219919"/>
              <a:gd name="connsiteY1" fmla="*/ 567160 h 613459"/>
              <a:gd name="connsiteX2" fmla="*/ 150471 w 219919"/>
              <a:gd name="connsiteY2" fmla="*/ 613459 h 613459"/>
              <a:gd name="connsiteX3" fmla="*/ 219919 w 219919"/>
              <a:gd name="connsiteY3" fmla="*/ 208345 h 613459"/>
              <a:gd name="connsiteX4" fmla="*/ 104173 w 219919"/>
              <a:gd name="connsiteY4" fmla="*/ 0 h 61345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9919" h="613459">
                <a:moveTo>
                  <a:pt x="104173" y="0"/>
                </a:moveTo>
                <a:lnTo>
                  <a:pt x="0" y="567160"/>
                </a:lnTo>
                <a:lnTo>
                  <a:pt x="150471" y="613459"/>
                </a:lnTo>
                <a:lnTo>
                  <a:pt x="219919" y="208345"/>
                </a:lnTo>
                <a:lnTo>
                  <a:pt x="104173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6" name="任意多边形: 形状 1045"/>
          <p:cNvSpPr/>
          <p:nvPr userDrawn="1"/>
        </p:nvSpPr>
        <p:spPr>
          <a:xfrm>
            <a:off x="4508096" y="6301921"/>
            <a:ext cx="256951" cy="544878"/>
          </a:xfrm>
          <a:custGeom>
            <a:avLst/>
            <a:gdLst>
              <a:gd name="connsiteX0" fmla="*/ 0 w 231494"/>
              <a:gd name="connsiteY0" fmla="*/ 0 h 509286"/>
              <a:gd name="connsiteX1" fmla="*/ 0 w 231494"/>
              <a:gd name="connsiteY1" fmla="*/ 497712 h 509286"/>
              <a:gd name="connsiteX2" fmla="*/ 231494 w 231494"/>
              <a:gd name="connsiteY2" fmla="*/ 509286 h 509286"/>
              <a:gd name="connsiteX3" fmla="*/ 138896 w 231494"/>
              <a:gd name="connsiteY3" fmla="*/ 0 h 509286"/>
              <a:gd name="connsiteX4" fmla="*/ 0 w 231494"/>
              <a:gd name="connsiteY4" fmla="*/ 0 h 5092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1494" h="509286">
                <a:moveTo>
                  <a:pt x="0" y="0"/>
                </a:moveTo>
                <a:lnTo>
                  <a:pt x="0" y="497712"/>
                </a:lnTo>
                <a:lnTo>
                  <a:pt x="231494" y="509286"/>
                </a:lnTo>
                <a:lnTo>
                  <a:pt x="138896" y="0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7" name="任意多边形: 形状 1046"/>
          <p:cNvSpPr/>
          <p:nvPr userDrawn="1"/>
        </p:nvSpPr>
        <p:spPr>
          <a:xfrm>
            <a:off x="5266101" y="6376223"/>
            <a:ext cx="539597" cy="495345"/>
          </a:xfrm>
          <a:custGeom>
            <a:avLst/>
            <a:gdLst>
              <a:gd name="connsiteX0" fmla="*/ 0 w 486137"/>
              <a:gd name="connsiteY0" fmla="*/ 0 h 462988"/>
              <a:gd name="connsiteX1" fmla="*/ 23150 w 486137"/>
              <a:gd name="connsiteY1" fmla="*/ 462988 h 462988"/>
              <a:gd name="connsiteX2" fmla="*/ 486137 w 486137"/>
              <a:gd name="connsiteY2" fmla="*/ 405114 h 462988"/>
              <a:gd name="connsiteX3" fmla="*/ 358815 w 486137"/>
              <a:gd name="connsiteY3" fmla="*/ 23150 h 462988"/>
              <a:gd name="connsiteX4" fmla="*/ 0 w 486137"/>
              <a:gd name="connsiteY4" fmla="*/ 0 h 4629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486137" h="462988">
                <a:moveTo>
                  <a:pt x="0" y="0"/>
                </a:moveTo>
                <a:lnTo>
                  <a:pt x="23150" y="462988"/>
                </a:lnTo>
                <a:lnTo>
                  <a:pt x="486137" y="405114"/>
                </a:lnTo>
                <a:lnTo>
                  <a:pt x="358815" y="23150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1048" name="任意多边形: 形状 1047"/>
          <p:cNvSpPr/>
          <p:nvPr userDrawn="1"/>
        </p:nvSpPr>
        <p:spPr>
          <a:xfrm>
            <a:off x="6370989" y="6351457"/>
            <a:ext cx="475359" cy="506544"/>
          </a:xfrm>
          <a:custGeom>
            <a:avLst/>
            <a:gdLst>
              <a:gd name="connsiteX0" fmla="*/ 0 w 428263"/>
              <a:gd name="connsiteY0" fmla="*/ 0 h 544010"/>
              <a:gd name="connsiteX1" fmla="*/ 81023 w 428263"/>
              <a:gd name="connsiteY1" fmla="*/ 544010 h 544010"/>
              <a:gd name="connsiteX2" fmla="*/ 428263 w 428263"/>
              <a:gd name="connsiteY2" fmla="*/ 497711 h 544010"/>
              <a:gd name="connsiteX3" fmla="*/ 416689 w 428263"/>
              <a:gd name="connsiteY3" fmla="*/ 34724 h 544010"/>
              <a:gd name="connsiteX4" fmla="*/ 92597 w 428263"/>
              <a:gd name="connsiteY4" fmla="*/ 23149 h 544010"/>
              <a:gd name="connsiteX5" fmla="*/ 0 w 428263"/>
              <a:gd name="connsiteY5" fmla="*/ 0 h 54401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28263" h="544010">
                <a:moveTo>
                  <a:pt x="0" y="0"/>
                </a:moveTo>
                <a:lnTo>
                  <a:pt x="81023" y="544010"/>
                </a:lnTo>
                <a:lnTo>
                  <a:pt x="428263" y="497711"/>
                </a:lnTo>
                <a:lnTo>
                  <a:pt x="416689" y="34724"/>
                </a:lnTo>
                <a:lnTo>
                  <a:pt x="92597" y="23149"/>
                </a:lnTo>
                <a:lnTo>
                  <a:pt x="0" y="0"/>
                </a:lnTo>
                <a:close/>
              </a:path>
            </a:pathLst>
          </a:cu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/>
          </a:p>
        </p:txBody>
      </p:sp>
      <p:sp>
        <p:nvSpPr>
          <p:cNvPr id="9" name="任意多边形: 形状 8"/>
          <p:cNvSpPr/>
          <p:nvPr userDrawn="1"/>
        </p:nvSpPr>
        <p:spPr>
          <a:xfrm>
            <a:off x="325255" y="205577"/>
            <a:ext cx="11576894" cy="6437138"/>
          </a:xfrm>
          <a:custGeom>
            <a:avLst/>
            <a:gdLst>
              <a:gd name="connsiteX0" fmla="*/ 36774 w 10606444"/>
              <a:gd name="connsiteY0" fmla="*/ 906177 h 6795989"/>
              <a:gd name="connsiteX1" fmla="*/ 916 w 10606444"/>
              <a:gd name="connsiteY1" fmla="*/ 1919189 h 6795989"/>
              <a:gd name="connsiteX2" fmla="*/ 63669 w 10606444"/>
              <a:gd name="connsiteY2" fmla="*/ 2869448 h 6795989"/>
              <a:gd name="connsiteX3" fmla="*/ 81598 w 10606444"/>
              <a:gd name="connsiteY3" fmla="*/ 3541801 h 6795989"/>
              <a:gd name="connsiteX4" fmla="*/ 54704 w 10606444"/>
              <a:gd name="connsiteY4" fmla="*/ 5289919 h 6795989"/>
              <a:gd name="connsiteX5" fmla="*/ 45739 w 10606444"/>
              <a:gd name="connsiteY5" fmla="*/ 6383613 h 6795989"/>
              <a:gd name="connsiteX6" fmla="*/ 467080 w 10606444"/>
              <a:gd name="connsiteY6" fmla="*/ 6697377 h 6795989"/>
              <a:gd name="connsiteX7" fmla="*/ 1489057 w 10606444"/>
              <a:gd name="connsiteY7" fmla="*/ 6643589 h 6795989"/>
              <a:gd name="connsiteX8" fmla="*/ 2815833 w 10606444"/>
              <a:gd name="connsiteY8" fmla="*/ 6580836 h 6795989"/>
              <a:gd name="connsiteX9" fmla="*/ 4850821 w 10606444"/>
              <a:gd name="connsiteY9" fmla="*/ 6795989 h 6795989"/>
              <a:gd name="connsiteX10" fmla="*/ 7091998 w 10606444"/>
              <a:gd name="connsiteY10" fmla="*/ 6715307 h 6795989"/>
              <a:gd name="connsiteX11" fmla="*/ 8418774 w 10606444"/>
              <a:gd name="connsiteY11" fmla="*/ 6688413 h 6795989"/>
              <a:gd name="connsiteX12" fmla="*/ 9862092 w 10606444"/>
              <a:gd name="connsiteY12" fmla="*/ 6661519 h 6795989"/>
              <a:gd name="connsiteX13" fmla="*/ 10408939 w 10606444"/>
              <a:gd name="connsiteY13" fmla="*/ 6607730 h 6795989"/>
              <a:gd name="connsiteX14" fmla="*/ 10606163 w 10606444"/>
              <a:gd name="connsiteY14" fmla="*/ 6114672 h 6795989"/>
              <a:gd name="connsiteX15" fmla="*/ 10453763 w 10606444"/>
              <a:gd name="connsiteY15" fmla="*/ 4698248 h 6795989"/>
              <a:gd name="connsiteX16" fmla="*/ 10507551 w 10606444"/>
              <a:gd name="connsiteY16" fmla="*/ 2977024 h 6795989"/>
              <a:gd name="connsiteX17" fmla="*/ 10588233 w 10606444"/>
              <a:gd name="connsiteY17" fmla="*/ 1076507 h 6795989"/>
              <a:gd name="connsiteX18" fmla="*/ 10525480 w 10606444"/>
              <a:gd name="connsiteY18" fmla="*/ 305542 h 6795989"/>
              <a:gd name="connsiteX19" fmla="*/ 10104139 w 10606444"/>
              <a:gd name="connsiteY19" fmla="*/ 108319 h 6795989"/>
              <a:gd name="connsiteX20" fmla="*/ 9566257 w 10606444"/>
              <a:gd name="connsiteY20" fmla="*/ 144177 h 6795989"/>
              <a:gd name="connsiteX21" fmla="*/ 8347057 w 10606444"/>
              <a:gd name="connsiteY21" fmla="*/ 144177 h 6795989"/>
              <a:gd name="connsiteX22" fmla="*/ 6374821 w 10606444"/>
              <a:gd name="connsiteY22" fmla="*/ 90389 h 6795989"/>
              <a:gd name="connsiteX23" fmla="*/ 5191480 w 10606444"/>
              <a:gd name="connsiteY23" fmla="*/ 742 h 6795989"/>
              <a:gd name="connsiteX24" fmla="*/ 3730233 w 10606444"/>
              <a:gd name="connsiteY24" fmla="*/ 144177 h 6795989"/>
              <a:gd name="connsiteX25" fmla="*/ 1282869 w 10606444"/>
              <a:gd name="connsiteY25" fmla="*/ 135213 h 6795989"/>
              <a:gd name="connsiteX26" fmla="*/ 592586 w 10606444"/>
              <a:gd name="connsiteY26" fmla="*/ 144177 h 6795989"/>
              <a:gd name="connsiteX27" fmla="*/ 171245 w 10606444"/>
              <a:gd name="connsiteY27" fmla="*/ 413119 h 6795989"/>
              <a:gd name="connsiteX28" fmla="*/ 36774 w 10606444"/>
              <a:gd name="connsiteY28" fmla="*/ 906177 h 67959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10606444" h="6795989">
                <a:moveTo>
                  <a:pt x="36774" y="906177"/>
                </a:moveTo>
                <a:cubicBezTo>
                  <a:pt x="8386" y="1157189"/>
                  <a:pt x="-3566" y="1591977"/>
                  <a:pt x="916" y="1919189"/>
                </a:cubicBezTo>
                <a:cubicBezTo>
                  <a:pt x="5398" y="2246401"/>
                  <a:pt x="50222" y="2599013"/>
                  <a:pt x="63669" y="2869448"/>
                </a:cubicBezTo>
                <a:cubicBezTo>
                  <a:pt x="77116" y="3139883"/>
                  <a:pt x="83092" y="3138389"/>
                  <a:pt x="81598" y="3541801"/>
                </a:cubicBezTo>
                <a:cubicBezTo>
                  <a:pt x="80104" y="3945213"/>
                  <a:pt x="60681" y="4816284"/>
                  <a:pt x="54704" y="5289919"/>
                </a:cubicBezTo>
                <a:cubicBezTo>
                  <a:pt x="48728" y="5763554"/>
                  <a:pt x="-22990" y="6149037"/>
                  <a:pt x="45739" y="6383613"/>
                </a:cubicBezTo>
                <a:cubicBezTo>
                  <a:pt x="114468" y="6618189"/>
                  <a:pt x="226527" y="6654048"/>
                  <a:pt x="467080" y="6697377"/>
                </a:cubicBezTo>
                <a:cubicBezTo>
                  <a:pt x="707633" y="6740706"/>
                  <a:pt x="1489057" y="6643589"/>
                  <a:pt x="1489057" y="6643589"/>
                </a:cubicBezTo>
                <a:cubicBezTo>
                  <a:pt x="1880516" y="6624166"/>
                  <a:pt x="2255539" y="6555436"/>
                  <a:pt x="2815833" y="6580836"/>
                </a:cubicBezTo>
                <a:cubicBezTo>
                  <a:pt x="3376127" y="6606236"/>
                  <a:pt x="4138127" y="6773577"/>
                  <a:pt x="4850821" y="6795989"/>
                </a:cubicBezTo>
                <a:lnTo>
                  <a:pt x="7091998" y="6715307"/>
                </a:lnTo>
                <a:lnTo>
                  <a:pt x="8418774" y="6688413"/>
                </a:lnTo>
                <a:lnTo>
                  <a:pt x="9862092" y="6661519"/>
                </a:lnTo>
                <a:cubicBezTo>
                  <a:pt x="10193786" y="6648072"/>
                  <a:pt x="10284927" y="6698871"/>
                  <a:pt x="10408939" y="6607730"/>
                </a:cubicBezTo>
                <a:cubicBezTo>
                  <a:pt x="10532951" y="6516589"/>
                  <a:pt x="10598692" y="6432919"/>
                  <a:pt x="10606163" y="6114672"/>
                </a:cubicBezTo>
                <a:cubicBezTo>
                  <a:pt x="10613634" y="5796425"/>
                  <a:pt x="10470198" y="5221189"/>
                  <a:pt x="10453763" y="4698248"/>
                </a:cubicBezTo>
                <a:cubicBezTo>
                  <a:pt x="10437328" y="4175307"/>
                  <a:pt x="10485139" y="3580648"/>
                  <a:pt x="10507551" y="2977024"/>
                </a:cubicBezTo>
                <a:cubicBezTo>
                  <a:pt x="10529963" y="2373401"/>
                  <a:pt x="10585245" y="1521754"/>
                  <a:pt x="10588233" y="1076507"/>
                </a:cubicBezTo>
                <a:cubicBezTo>
                  <a:pt x="10591221" y="631260"/>
                  <a:pt x="10606162" y="466907"/>
                  <a:pt x="10525480" y="305542"/>
                </a:cubicBezTo>
                <a:cubicBezTo>
                  <a:pt x="10444798" y="144177"/>
                  <a:pt x="10264009" y="135213"/>
                  <a:pt x="10104139" y="108319"/>
                </a:cubicBezTo>
                <a:cubicBezTo>
                  <a:pt x="9944269" y="81425"/>
                  <a:pt x="9859104" y="138201"/>
                  <a:pt x="9566257" y="144177"/>
                </a:cubicBezTo>
                <a:cubicBezTo>
                  <a:pt x="9273410" y="150153"/>
                  <a:pt x="8878963" y="153142"/>
                  <a:pt x="8347057" y="144177"/>
                </a:cubicBezTo>
                <a:cubicBezTo>
                  <a:pt x="7815151" y="135212"/>
                  <a:pt x="6900750" y="114295"/>
                  <a:pt x="6374821" y="90389"/>
                </a:cubicBezTo>
                <a:cubicBezTo>
                  <a:pt x="5848892" y="66483"/>
                  <a:pt x="5632245" y="-8223"/>
                  <a:pt x="5191480" y="742"/>
                </a:cubicBezTo>
                <a:cubicBezTo>
                  <a:pt x="4750715" y="9707"/>
                  <a:pt x="4381668" y="121765"/>
                  <a:pt x="3730233" y="144177"/>
                </a:cubicBezTo>
                <a:cubicBezTo>
                  <a:pt x="3078798" y="166589"/>
                  <a:pt x="1805810" y="135213"/>
                  <a:pt x="1282869" y="135213"/>
                </a:cubicBezTo>
                <a:cubicBezTo>
                  <a:pt x="759928" y="135213"/>
                  <a:pt x="777857" y="97859"/>
                  <a:pt x="592586" y="144177"/>
                </a:cubicBezTo>
                <a:cubicBezTo>
                  <a:pt x="407315" y="190495"/>
                  <a:pt x="263880" y="283131"/>
                  <a:pt x="171245" y="413119"/>
                </a:cubicBezTo>
                <a:cubicBezTo>
                  <a:pt x="78610" y="543107"/>
                  <a:pt x="65162" y="655165"/>
                  <a:pt x="36774" y="906177"/>
                </a:cubicBezTo>
                <a:close/>
              </a:path>
            </a:pathLst>
          </a:custGeom>
          <a:solidFill>
            <a:schemeClr val="bg1"/>
          </a:solidFill>
          <a:ln w="19050">
            <a:noFill/>
            <a:prstDash val="sysDot"/>
            <a:round/>
          </a:ln>
          <a:effectLst>
            <a:outerShdw blurRad="114300" algn="c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59" name="任意多边形: 形状 58"/>
          <p:cNvSpPr/>
          <p:nvPr userDrawn="1"/>
        </p:nvSpPr>
        <p:spPr>
          <a:xfrm>
            <a:off x="-22673" y="-4899"/>
            <a:ext cx="12231934" cy="6891211"/>
          </a:xfrm>
          <a:custGeom>
            <a:avLst/>
            <a:gdLst>
              <a:gd name="connsiteX0" fmla="*/ 6027841 w 12231934"/>
              <a:gd name="connsiteY0" fmla="*/ 46537 h 6891211"/>
              <a:gd name="connsiteX1" fmla="*/ 4382796 w 12231934"/>
              <a:gd name="connsiteY1" fmla="*/ 189972 h 6891211"/>
              <a:gd name="connsiteX2" fmla="*/ 1627600 w 12231934"/>
              <a:gd name="connsiteY2" fmla="*/ 181008 h 6891211"/>
              <a:gd name="connsiteX3" fmla="*/ 850492 w 12231934"/>
              <a:gd name="connsiteY3" fmla="*/ 189972 h 6891211"/>
              <a:gd name="connsiteX4" fmla="*/ 376155 w 12231934"/>
              <a:gd name="connsiteY4" fmla="*/ 458914 h 6891211"/>
              <a:gd name="connsiteX5" fmla="*/ 224770 w 12231934"/>
              <a:gd name="connsiteY5" fmla="*/ 951972 h 6891211"/>
              <a:gd name="connsiteX6" fmla="*/ 184401 w 12231934"/>
              <a:gd name="connsiteY6" fmla="*/ 1964984 h 6891211"/>
              <a:gd name="connsiteX7" fmla="*/ 255048 w 12231934"/>
              <a:gd name="connsiteY7" fmla="*/ 2915243 h 6891211"/>
              <a:gd name="connsiteX8" fmla="*/ 275232 w 12231934"/>
              <a:gd name="connsiteY8" fmla="*/ 3587596 h 6891211"/>
              <a:gd name="connsiteX9" fmla="*/ 244955 w 12231934"/>
              <a:gd name="connsiteY9" fmla="*/ 5335714 h 6891211"/>
              <a:gd name="connsiteX10" fmla="*/ 234862 w 12231934"/>
              <a:gd name="connsiteY10" fmla="*/ 6429408 h 6891211"/>
              <a:gd name="connsiteX11" fmla="*/ 709200 w 12231934"/>
              <a:gd name="connsiteY11" fmla="*/ 6743172 h 6891211"/>
              <a:gd name="connsiteX12" fmla="*/ 1859723 w 12231934"/>
              <a:gd name="connsiteY12" fmla="*/ 6689384 h 6891211"/>
              <a:gd name="connsiteX13" fmla="*/ 3353382 w 12231934"/>
              <a:gd name="connsiteY13" fmla="*/ 6626631 h 6891211"/>
              <a:gd name="connsiteX14" fmla="*/ 5644333 w 12231934"/>
              <a:gd name="connsiteY14" fmla="*/ 6841784 h 6891211"/>
              <a:gd name="connsiteX15" fmla="*/ 8167407 w 12231934"/>
              <a:gd name="connsiteY15" fmla="*/ 6761102 h 6891211"/>
              <a:gd name="connsiteX16" fmla="*/ 9661067 w 12231934"/>
              <a:gd name="connsiteY16" fmla="*/ 6734208 h 6891211"/>
              <a:gd name="connsiteX17" fmla="*/ 11285927 w 12231934"/>
              <a:gd name="connsiteY17" fmla="*/ 6707314 h 6891211"/>
              <a:gd name="connsiteX18" fmla="*/ 11901557 w 12231934"/>
              <a:gd name="connsiteY18" fmla="*/ 6653525 h 6891211"/>
              <a:gd name="connsiteX19" fmla="*/ 12123588 w 12231934"/>
              <a:gd name="connsiteY19" fmla="*/ 6160467 h 6891211"/>
              <a:gd name="connsiteX20" fmla="*/ 11952019 w 12231934"/>
              <a:gd name="connsiteY20" fmla="*/ 4744043 h 6891211"/>
              <a:gd name="connsiteX21" fmla="*/ 12012572 w 12231934"/>
              <a:gd name="connsiteY21" fmla="*/ 3022819 h 6891211"/>
              <a:gd name="connsiteX22" fmla="*/ 12103402 w 12231934"/>
              <a:gd name="connsiteY22" fmla="*/ 1122302 h 6891211"/>
              <a:gd name="connsiteX23" fmla="*/ 12032756 w 12231934"/>
              <a:gd name="connsiteY23" fmla="*/ 351337 h 6891211"/>
              <a:gd name="connsiteX24" fmla="*/ 11558419 w 12231934"/>
              <a:gd name="connsiteY24" fmla="*/ 154114 h 6891211"/>
              <a:gd name="connsiteX25" fmla="*/ 10952881 w 12231934"/>
              <a:gd name="connsiteY25" fmla="*/ 189972 h 6891211"/>
              <a:gd name="connsiteX26" fmla="*/ 9580329 w 12231934"/>
              <a:gd name="connsiteY26" fmla="*/ 189972 h 6891211"/>
              <a:gd name="connsiteX27" fmla="*/ 7360023 w 12231934"/>
              <a:gd name="connsiteY27" fmla="*/ 136184 h 6891211"/>
              <a:gd name="connsiteX28" fmla="*/ 6027841 w 12231934"/>
              <a:gd name="connsiteY28" fmla="*/ 46537 h 6891211"/>
              <a:gd name="connsiteX29" fmla="*/ 0 w 12231934"/>
              <a:gd name="connsiteY29" fmla="*/ 0 h 6891211"/>
              <a:gd name="connsiteX30" fmla="*/ 12231934 w 12231934"/>
              <a:gd name="connsiteY30" fmla="*/ 0 h 6891211"/>
              <a:gd name="connsiteX31" fmla="*/ 12231934 w 12231934"/>
              <a:gd name="connsiteY31" fmla="*/ 6891211 h 6891211"/>
              <a:gd name="connsiteX32" fmla="*/ 0 w 12231934"/>
              <a:gd name="connsiteY32" fmla="*/ 6891211 h 68912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</a:cxnLst>
            <a:rect l="l" t="t" r="r" b="b"/>
            <a:pathLst>
              <a:path w="12231934" h="6891211">
                <a:moveTo>
                  <a:pt x="6027841" y="46537"/>
                </a:moveTo>
                <a:cubicBezTo>
                  <a:pt x="5531635" y="55502"/>
                  <a:pt x="5116169" y="167560"/>
                  <a:pt x="4382796" y="189972"/>
                </a:cubicBezTo>
                <a:cubicBezTo>
                  <a:pt x="3649423" y="212384"/>
                  <a:pt x="2216317" y="181008"/>
                  <a:pt x="1627600" y="181008"/>
                </a:cubicBezTo>
                <a:cubicBezTo>
                  <a:pt x="1038883" y="181008"/>
                  <a:pt x="1059067" y="143654"/>
                  <a:pt x="850492" y="189972"/>
                </a:cubicBezTo>
                <a:cubicBezTo>
                  <a:pt x="641918" y="236290"/>
                  <a:pt x="480441" y="328926"/>
                  <a:pt x="376155" y="458914"/>
                </a:cubicBezTo>
                <a:cubicBezTo>
                  <a:pt x="271868" y="588902"/>
                  <a:pt x="256728" y="700960"/>
                  <a:pt x="224770" y="951972"/>
                </a:cubicBezTo>
                <a:cubicBezTo>
                  <a:pt x="192811" y="1202984"/>
                  <a:pt x="179356" y="1637772"/>
                  <a:pt x="184401" y="1964984"/>
                </a:cubicBezTo>
                <a:cubicBezTo>
                  <a:pt x="189447" y="2292196"/>
                  <a:pt x="239909" y="2644808"/>
                  <a:pt x="255048" y="2915243"/>
                </a:cubicBezTo>
                <a:cubicBezTo>
                  <a:pt x="270186" y="3185678"/>
                  <a:pt x="276914" y="3184184"/>
                  <a:pt x="275232" y="3587596"/>
                </a:cubicBezTo>
                <a:cubicBezTo>
                  <a:pt x="273550" y="3991008"/>
                  <a:pt x="251684" y="4862079"/>
                  <a:pt x="244955" y="5335714"/>
                </a:cubicBezTo>
                <a:cubicBezTo>
                  <a:pt x="238227" y="5809349"/>
                  <a:pt x="157489" y="6194832"/>
                  <a:pt x="234862" y="6429408"/>
                </a:cubicBezTo>
                <a:cubicBezTo>
                  <a:pt x="312236" y="6663984"/>
                  <a:pt x="438390" y="6699843"/>
                  <a:pt x="709200" y="6743172"/>
                </a:cubicBezTo>
                <a:cubicBezTo>
                  <a:pt x="980010" y="6786501"/>
                  <a:pt x="1859723" y="6689384"/>
                  <a:pt x="1859723" y="6689384"/>
                </a:cubicBezTo>
                <a:cubicBezTo>
                  <a:pt x="2300420" y="6669961"/>
                  <a:pt x="2722614" y="6601231"/>
                  <a:pt x="3353382" y="6626631"/>
                </a:cubicBezTo>
                <a:cubicBezTo>
                  <a:pt x="3984150" y="6652031"/>
                  <a:pt x="4841995" y="6819372"/>
                  <a:pt x="5644333" y="6841784"/>
                </a:cubicBezTo>
                <a:lnTo>
                  <a:pt x="8167407" y="6761102"/>
                </a:lnTo>
                <a:lnTo>
                  <a:pt x="9661067" y="6734208"/>
                </a:lnTo>
                <a:lnTo>
                  <a:pt x="11285927" y="6707314"/>
                </a:lnTo>
                <a:cubicBezTo>
                  <a:pt x="11659341" y="6693867"/>
                  <a:pt x="11761946" y="6744666"/>
                  <a:pt x="11901557" y="6653525"/>
                </a:cubicBezTo>
                <a:cubicBezTo>
                  <a:pt x="12041167" y="6562384"/>
                  <a:pt x="12115177" y="6478714"/>
                  <a:pt x="12123588" y="6160467"/>
                </a:cubicBezTo>
                <a:cubicBezTo>
                  <a:pt x="12131998" y="5842220"/>
                  <a:pt x="11970521" y="5266984"/>
                  <a:pt x="11952019" y="4744043"/>
                </a:cubicBezTo>
                <a:cubicBezTo>
                  <a:pt x="11933516" y="4221102"/>
                  <a:pt x="11987341" y="3626443"/>
                  <a:pt x="12012572" y="3022819"/>
                </a:cubicBezTo>
                <a:cubicBezTo>
                  <a:pt x="12037803" y="2419196"/>
                  <a:pt x="12100039" y="1567549"/>
                  <a:pt x="12103402" y="1122302"/>
                </a:cubicBezTo>
                <a:cubicBezTo>
                  <a:pt x="12106766" y="677055"/>
                  <a:pt x="12123587" y="512702"/>
                  <a:pt x="12032756" y="351337"/>
                </a:cubicBezTo>
                <a:cubicBezTo>
                  <a:pt x="11941926" y="189972"/>
                  <a:pt x="11738397" y="181008"/>
                  <a:pt x="11558419" y="154114"/>
                </a:cubicBezTo>
                <a:cubicBezTo>
                  <a:pt x="11378440" y="127220"/>
                  <a:pt x="11282563" y="183996"/>
                  <a:pt x="10952881" y="189972"/>
                </a:cubicBezTo>
                <a:cubicBezTo>
                  <a:pt x="10623200" y="195948"/>
                  <a:pt x="10179139" y="198937"/>
                  <a:pt x="9580329" y="189972"/>
                </a:cubicBezTo>
                <a:cubicBezTo>
                  <a:pt x="8981519" y="181007"/>
                  <a:pt x="7952104" y="160090"/>
                  <a:pt x="7360023" y="136184"/>
                </a:cubicBezTo>
                <a:cubicBezTo>
                  <a:pt x="6767942" y="112278"/>
                  <a:pt x="6524045" y="37572"/>
                  <a:pt x="6027841" y="46537"/>
                </a:cubicBezTo>
                <a:close/>
                <a:moveTo>
                  <a:pt x="0" y="0"/>
                </a:moveTo>
                <a:lnTo>
                  <a:pt x="12231934" y="0"/>
                </a:lnTo>
                <a:lnTo>
                  <a:pt x="12231934" y="6891211"/>
                </a:lnTo>
                <a:lnTo>
                  <a:pt x="0" y="6891211"/>
                </a:lnTo>
                <a:close/>
              </a:path>
            </a:pathLst>
          </a:custGeom>
          <a:solidFill>
            <a:srgbClr val="E1FFFF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noAutofit/>
          </a:bodyPr>
          <a:lstStyle/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997B5FA-0921-464F-AAE1-844C04324D75}" type="datetimeFigureOut">
              <a:rPr lang="zh-CN" altLang="en-US" smtClean="0"/>
              <a:pPr/>
              <a:t>2020\4\13 Monday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5CE74E-AB26-4998-AD42-012C4C1AD076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jpe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1.jpe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microsoft.com/office/2007/relationships/media" Target="../media/audio1.wav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microsoft.com/office/2007/relationships/media" Target="../media/audio1.wav"/><Relationship Id="rId4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microsoft.com/office/2007/relationships/media" Target="../media/audio1.wav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7.xml"/><Relationship Id="rId2" Type="http://schemas.openxmlformats.org/officeDocument/2006/relationships/slideLayout" Target="../slideLayouts/slideLayout1.xml"/><Relationship Id="rId1" Type="http://schemas.openxmlformats.org/officeDocument/2006/relationships/audio" Target="../media/audio1.wav"/><Relationship Id="rId6" Type="http://schemas.openxmlformats.org/officeDocument/2006/relationships/image" Target="../media/image6.png"/><Relationship Id="rId5" Type="http://schemas.microsoft.com/office/2007/relationships/media" Target="../media/audio1.wav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9" name="图片 3" descr="1218267382440"/>
          <p:cNvPicPr>
            <a:picLocks noChangeAspect="1" noChangeArrowheads="1"/>
          </p:cNvPicPr>
          <p:nvPr/>
        </p:nvPicPr>
        <p:blipFill>
          <a:blip r:embed="rId2" cstate="print"/>
          <a:srcRect t="1080" b="15672"/>
          <a:stretch>
            <a:fillRect/>
          </a:stretch>
        </p:blipFill>
        <p:spPr bwMode="auto">
          <a:xfrm>
            <a:off x="2118" y="-8466"/>
            <a:ext cx="12196233" cy="68622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146" name="文本框 6"/>
          <p:cNvSpPr txBox="1">
            <a:spLocks noChangeArrowheads="1"/>
          </p:cNvSpPr>
          <p:nvPr/>
        </p:nvSpPr>
        <p:spPr bwMode="auto">
          <a:xfrm>
            <a:off x="7535586" y="312762"/>
            <a:ext cx="4109452" cy="104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17" tIns="60958" rIns="121917" bIns="60958">
            <a:spAutoFit/>
          </a:bodyPr>
          <a:lstStyle/>
          <a:p>
            <a:r>
              <a:rPr lang="zh-CN" altLang="en-US" sz="6000" b="1" dirty="0" smtClean="0">
                <a:solidFill>
                  <a:schemeClr val="bg1"/>
                </a:solidFill>
                <a:latin typeface="楷体" pitchFamily="49" charset="-122"/>
                <a:ea typeface="楷体" pitchFamily="49" charset="-122"/>
                <a:sym typeface="微软雅黑" pitchFamily="34" charset="-122"/>
              </a:rPr>
              <a:t>普罗米修斯</a:t>
            </a:r>
            <a:endParaRPr lang="zh-CN" altLang="en-US" sz="6000" b="1" dirty="0">
              <a:solidFill>
                <a:schemeClr val="bg1"/>
              </a:solidFill>
              <a:latin typeface="楷体" pitchFamily="49" charset="-122"/>
              <a:ea typeface="楷体" pitchFamily="49" charset="-122"/>
              <a:sym typeface="微软雅黑" pitchFamily="34" charset="-122"/>
            </a:endParaRPr>
          </a:p>
        </p:txBody>
      </p:sp>
    </p:spTree>
  </p:cSld>
  <p:clrMapOvr>
    <a:masterClrMapping/>
  </p:clrMapOvr>
  <p:transition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1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146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4221282" y="2346884"/>
            <a:ext cx="7204585" cy="21236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4400" b="1" dirty="0" smtClean="0">
                <a:latin typeface="楷体" pitchFamily="49" charset="-122"/>
                <a:ea typeface="楷体" pitchFamily="49" charset="-122"/>
              </a:rPr>
              <a:t>默读课文，画出文中描写普罗米修斯的句子，简单批注自己的感受。</a:t>
            </a:r>
            <a:endParaRPr lang="zh-CN" altLang="zh-CN" sz="4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76400" y="777875"/>
            <a:ext cx="2037737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itchFamily="49" charset="-122"/>
                <a:ea typeface="黑体" pitchFamily="49" charset="-122"/>
                <a:cs typeface=".黑体-韩语" panose="02000500000000000000" pitchFamily="2" charset="-122"/>
              </a:rPr>
              <a:t>第二课时</a:t>
            </a:r>
          </a:p>
        </p:txBody>
      </p:sp>
      <p:pic>
        <p:nvPicPr>
          <p:cNvPr id="3" name="图片 2" descr="013000008778271274963409148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4473" y="1909579"/>
            <a:ext cx="2804795" cy="341614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220013" y="2141902"/>
            <a:ext cx="9834673" cy="2361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dirty="0" smtClean="0"/>
              <a:t>         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有一位名叫普罗米修斯的天神来到人间，看到人类没有火的悲惨情景，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决心冒着生命危险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，到天上去“盗”取火种。</a:t>
            </a:r>
          </a:p>
          <a:p>
            <a:pPr eaLnBrk="1" hangingPunct="1">
              <a:lnSpc>
                <a:spcPct val="120000"/>
              </a:lnSpc>
            </a:pP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矩形 4"/>
          <p:cNvSpPr>
            <a:spLocks noChangeArrowheads="1"/>
          </p:cNvSpPr>
          <p:nvPr/>
        </p:nvSpPr>
        <p:spPr bwMode="auto">
          <a:xfrm>
            <a:off x="1532890" y="683260"/>
            <a:ext cx="38033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</a:rPr>
              <a:t>感知人物形象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220013" y="2141902"/>
            <a:ext cx="9834673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当太阳车从天空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驰过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的时候，普罗米修斯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跑到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太阳车那里，从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喷射着火焰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的车轮上，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拿了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一颗火星，带到人间。</a:t>
            </a:r>
          </a:p>
          <a:p>
            <a:pPr eaLnBrk="1" hangingPunct="1">
              <a:lnSpc>
                <a:spcPct val="120000"/>
              </a:lnSpc>
            </a:pP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矩形 4"/>
          <p:cNvSpPr>
            <a:spLocks noChangeArrowheads="1"/>
          </p:cNvSpPr>
          <p:nvPr/>
        </p:nvSpPr>
        <p:spPr bwMode="auto">
          <a:xfrm>
            <a:off x="1532890" y="683260"/>
            <a:ext cx="38033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</a:rPr>
              <a:t>感知人物形象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533303" y="1674202"/>
            <a:ext cx="9406704" cy="30469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普罗米修斯的双手和双脚戴着铁环，被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死死地锁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在高高的悬崖上。他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既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不能动弹，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也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不能睡觉，日夜遭受着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风吹雨淋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的痛苦。尽管如此，普罗米修斯就是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不向宙斯屈服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</a:t>
            </a:r>
          </a:p>
        </p:txBody>
      </p:sp>
      <p:sp>
        <p:nvSpPr>
          <p:cNvPr id="2" name="文本框 1"/>
          <p:cNvSpPr txBox="1"/>
          <p:nvPr/>
        </p:nvSpPr>
        <p:spPr>
          <a:xfrm>
            <a:off x="1600275" y="641462"/>
            <a:ext cx="2964273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  <a:sym typeface="+mn-ea"/>
              </a:rPr>
              <a:t>感知人物形象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381439" y="1692057"/>
            <a:ext cx="9919973" cy="37856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fontAlgn="auto">
              <a:lnSpc>
                <a:spcPct val="150000"/>
              </a:lnSpc>
            </a:pPr>
            <a:r>
              <a:rPr lang="en-US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狠心的宙斯又派了一只凶恶的鹫鹰，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每天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站在普罗米修斯的双膝上，用它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尖利的嘴巴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啄食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他的肝脏。白天，他的肝脏被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吃光了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，可是一到晚上，肝脏又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重新长了起来</a:t>
            </a:r>
            <a:r>
              <a:rPr lang="zh-CN" altLang="zh-CN" sz="32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。这样，普罗米修斯所承受的痛苦，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永远没有了尽头。</a:t>
            </a:r>
            <a:endParaRPr lang="zh-CN" altLang="zh-CN" sz="3200" b="1" dirty="0">
              <a:solidFill>
                <a:srgbClr val="FF0000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91005" y="574040"/>
            <a:ext cx="3178175" cy="645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</a:rPr>
              <a:t>感知人物形象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381439" y="1692057"/>
            <a:ext cx="9919973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1380807" y="735928"/>
            <a:ext cx="10114995" cy="2862322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 algn="l">
              <a:lnSpc>
                <a:spcPct val="100000"/>
              </a:lnSpc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</a:rPr>
              <a:t>感知人物形象 </a:t>
            </a: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.黑体-韩语" panose="02000500000000000000" pitchFamily="2" charset="-122"/>
              </a:rPr>
              <a:t> </a:t>
            </a: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华文隶书" panose="02010800040101010101" charset="-122"/>
                <a:ea typeface="华文隶书" panose="02010800040101010101" charset="-122"/>
                <a:cs typeface=".黑体-韩语" panose="02000500000000000000" pitchFamily="2" charset="-122"/>
              </a:rPr>
              <a:t>　</a:t>
            </a:r>
          </a:p>
          <a:p>
            <a:pPr fontAlgn="auto">
              <a:lnSpc>
                <a:spcPct val="150000"/>
              </a:lnSpc>
            </a:pPr>
            <a:r>
              <a:rPr lang="en-US"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r>
              <a:rPr sz="3200" b="1" dirty="0" smtClean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火神</a:t>
            </a:r>
            <a:r>
              <a:rPr 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赫淮斯托斯</a:t>
            </a:r>
            <a:r>
              <a:rPr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很敬佩普罗米修斯，悄悄对他说：“只要你向宙斯承认错误，归还火种，我一定请求他饶恕你。”</a:t>
            </a:r>
            <a:r>
              <a:rPr lang="zh-CN" sz="3200" b="1" dirty="0">
                <a:latin typeface="楷体" panose="02010609060101010101" pitchFamily="49" charset="-122"/>
                <a:ea typeface="楷体" panose="02010609060101010101" pitchFamily="49" charset="-122"/>
                <a:cs typeface="楷体" panose="02010609060101010101" pitchFamily="49" charset="-122"/>
              </a:rPr>
              <a:t>    </a:t>
            </a:r>
            <a:endParaRPr lang="zh-CN" altLang="en-US" sz="3200" b="1" dirty="0">
              <a:latin typeface="楷体" panose="02010609060101010101" pitchFamily="49" charset="-122"/>
              <a:ea typeface="楷体" panose="02010609060101010101" pitchFamily="49" charset="-122"/>
              <a:cs typeface="楷体" panose="02010609060101010101" pitchFamily="49" charset="-122"/>
            </a:endParaRPr>
          </a:p>
        </p:txBody>
      </p:sp>
      <p:sp>
        <p:nvSpPr>
          <p:cNvPr id="100" name="文本框 99"/>
          <p:cNvSpPr txBox="1"/>
          <p:nvPr/>
        </p:nvSpPr>
        <p:spPr>
          <a:xfrm>
            <a:off x="1380807" y="3598250"/>
            <a:ext cx="9920605" cy="2308324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    普罗米修斯摇摇头，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坚定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地回答：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“</a:t>
            </a:r>
            <a:r>
              <a:rPr lang="zh-CN" altLang="en-US" sz="3200" b="1" dirty="0" smtClean="0">
                <a:latin typeface="楷体" pitchFamily="49" charset="-122"/>
                <a:ea typeface="楷体" pitchFamily="49" charset="-122"/>
              </a:rPr>
              <a:t>为人类造福，有什么错？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我可以忍受各种痛苦，但决不会承认错误，更不会归还火种</a:t>
            </a:r>
            <a:r>
              <a:rPr lang="zh-CN" altLang="en-US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！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”</a:t>
            </a:r>
            <a:endParaRPr sz="3200" b="1" dirty="0">
              <a:latin typeface="楷体" pitchFamily="49" charset="-122"/>
              <a:ea typeface="楷体" pitchFamily="49" charset="-122"/>
              <a:cs typeface="楷体" panose="02010609060101010101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381439" y="1692057"/>
            <a:ext cx="9919973" cy="645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endParaRPr lang="zh-CN" altLang="zh-CN" sz="3600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24" name="文本框 123"/>
          <p:cNvSpPr txBox="1"/>
          <p:nvPr/>
        </p:nvSpPr>
        <p:spPr>
          <a:xfrm>
            <a:off x="775450" y="1937474"/>
            <a:ext cx="10863580" cy="715581"/>
          </a:xfrm>
          <a:prstGeom prst="rect">
            <a:avLst/>
          </a:prstGeom>
          <a:noFill/>
          <a:ln w="9525">
            <a:noFill/>
          </a:ln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从（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        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）我感受到普罗米修斯是（</a:t>
            </a: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）的天神</a:t>
            </a:r>
            <a:endParaRPr lang="en-US" altLang="zh-CN" sz="3200" b="1" dirty="0">
              <a:latin typeface="楷体" pitchFamily="49" charset="-122"/>
              <a:ea typeface="楷体" pitchFamily="49" charset="-122"/>
              <a:cs typeface="楷体" panose="02010609060101010101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533303" y="645547"/>
            <a:ext cx="2037737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</a:rPr>
              <a:t>评价人物</a:t>
            </a:r>
            <a:endParaRPr lang="zh-CN" altLang="en-US" sz="3600" b="1" dirty="0" smtClean="0">
              <a:solidFill>
                <a:srgbClr val="1C9A98"/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.黑体-韩语" panose="02000500000000000000" pitchFamily="2" charset="-122"/>
            </a:endParaRPr>
          </a:p>
        </p:txBody>
      </p:sp>
      <p:pic>
        <p:nvPicPr>
          <p:cNvPr id="7" name="图片 6" descr="timg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924334" y="2934268"/>
            <a:ext cx="7847462" cy="3193577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272257" y="1623818"/>
            <a:ext cx="9919973" cy="44012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28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2800" dirty="0" smtClean="0">
                <a:latin typeface="楷体" pitchFamily="49" charset="-122"/>
                <a:ea typeface="楷体" pitchFamily="49" charset="-122"/>
              </a:rPr>
              <a:t>普罗米修斯特别聪慧，知道天神的种子在泥土中，于是他捧起泥土，捏成人形。为了给这泥人以生命，他从动物的灵魂中取了善与恶两种性格，将它们封进人的胸膛里。这样，第一批人在世上出现了，不久形成了一大群，遍布各处。但他们做样样事情都毫无计划。 于是，普罗米修斯便来帮助他们。他教会他们观察日月星辰的升起和降落；给他们发明了数字和文字，让他们懂得计算和用文字交换思想；他还教他们驾牲口，来分担他们的劳动。他发明了船和帆，让他们在海上航行，教会他们调制药剂来防治各种疾病。他关心人类生活中其他的一切活动，使他们生活得更舒适。</a:t>
            </a:r>
            <a:endParaRPr lang="zh-CN" altLang="zh-CN" sz="28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4215841" y="574040"/>
            <a:ext cx="51874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楷体" pitchFamily="49" charset="-122"/>
                <a:ea typeface="楷体" pitchFamily="49" charset="-122"/>
                <a:cs typeface=".黑体-韩语" panose="02000500000000000000" pitchFamily="2" charset="-122"/>
              </a:rPr>
              <a:t>普罗米修斯造人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6" name="心形 5"/>
          <p:cNvSpPr/>
          <p:nvPr/>
        </p:nvSpPr>
        <p:spPr>
          <a:xfrm>
            <a:off x="4407636" y="4026091"/>
            <a:ext cx="2252472" cy="1905498"/>
          </a:xfrm>
          <a:prstGeom prst="hear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zh-CN" altLang="en-US" sz="5400" b="1" dirty="0"/>
              <a:t>爱</a:t>
            </a:r>
          </a:p>
        </p:txBody>
      </p:sp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2289761" y="1330215"/>
            <a:ext cx="6882647" cy="784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17" tIns="60958" rIns="121917" bIns="60958">
            <a:spAutoFit/>
          </a:bodyPr>
          <a:lstStyle/>
          <a:p>
            <a:r>
              <a:rPr lang="zh-CN" altLang="en-US" sz="4300" b="1" dirty="0" smtClean="0">
                <a:latin typeface="楷体" pitchFamily="49" charset="-122"/>
                <a:ea typeface="楷体" pitchFamily="49" charset="-122"/>
              </a:rPr>
              <a:t>普罗米修斯为人类“盗”火</a:t>
            </a:r>
            <a:endParaRPr lang="zh-CN" altLang="en-US" sz="4300" b="1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5512717" y="2209295"/>
            <a:ext cx="979" cy="2076102"/>
          </a:xfrm>
          <a:prstGeom prst="line">
            <a:avLst/>
          </a:prstGeom>
          <a:ln w="285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220013" y="2141902"/>
            <a:ext cx="9834673" cy="24191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6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普罗米修斯盗火的故事虽然不是真的，但是传递出的感请却是真挚的，在你的生活中有这样无私的大爱吗？</a:t>
            </a:r>
          </a:p>
          <a:p>
            <a:pPr eaLnBrk="1" hangingPunct="1">
              <a:lnSpc>
                <a:spcPct val="120000"/>
              </a:lnSpc>
            </a:pPr>
            <a:endParaRPr lang="zh-CN" altLang="en-US" sz="3600" b="1" dirty="0">
              <a:solidFill>
                <a:schemeClr val="bg1"/>
              </a:solidFill>
              <a:latin typeface="Times New Roman" panose="02020603050405020304" pitchFamily="18" charset="0"/>
              <a:ea typeface="楷体" panose="02010609060101010101" pitchFamily="49" charset="-122"/>
            </a:endParaRPr>
          </a:p>
        </p:txBody>
      </p:sp>
      <p:sp>
        <p:nvSpPr>
          <p:cNvPr id="11" name="矩形 4"/>
          <p:cNvSpPr>
            <a:spLocks noChangeArrowheads="1"/>
          </p:cNvSpPr>
          <p:nvPr/>
        </p:nvSpPr>
        <p:spPr bwMode="auto">
          <a:xfrm>
            <a:off x="1532890" y="683260"/>
            <a:ext cx="38033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</a:rPr>
              <a:t>联结生活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4221282" y="2346884"/>
            <a:ext cx="7204585" cy="1446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400" b="1" dirty="0" smtClean="0">
                <a:latin typeface="楷体" pitchFamily="49" charset="-122"/>
                <a:ea typeface="楷体" pitchFamily="49" charset="-122"/>
              </a:rPr>
              <a:t>要求：</a:t>
            </a:r>
            <a:r>
              <a:rPr lang="zh-CN" altLang="zh-CN" sz="4400" b="1" dirty="0" smtClean="0">
                <a:latin typeface="楷体" pitchFamily="49" charset="-122"/>
                <a:ea typeface="楷体" pitchFamily="49" charset="-122"/>
              </a:rPr>
              <a:t>出声自由读课文，读准字音，读通句子。</a:t>
            </a:r>
            <a:endParaRPr lang="zh-CN" altLang="zh-CN" sz="44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1676400" y="777875"/>
            <a:ext cx="2037737" cy="64633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itchFamily="49" charset="-122"/>
                <a:ea typeface="黑体" pitchFamily="49" charset="-122"/>
                <a:cs typeface=".黑体-韩语" panose="02000500000000000000" pitchFamily="2" charset="-122"/>
              </a:rPr>
              <a:t>第一课时</a:t>
            </a:r>
          </a:p>
        </p:txBody>
      </p:sp>
      <p:pic>
        <p:nvPicPr>
          <p:cNvPr id="3" name="图片 2" descr="0130000087782712749634091483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94473" y="1909579"/>
            <a:ext cx="2804795" cy="3416142"/>
          </a:xfrm>
          <a:prstGeom prst="rect">
            <a:avLst/>
          </a:prstGeom>
          <a:effectLst>
            <a:glow rad="228600">
              <a:schemeClr val="accent2">
                <a:satMod val="175000"/>
                <a:alpha val="40000"/>
              </a:schemeClr>
            </a:glow>
          </a:effectLst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pic>
        <p:nvPicPr>
          <p:cNvPr id="5" name="图片 4" descr="微信图片_20200218174957.jpg"/>
          <p:cNvPicPr>
            <a:picLocks noChangeAspect="1"/>
          </p:cNvPicPr>
          <p:nvPr/>
        </p:nvPicPr>
        <p:blipFill>
          <a:blip r:embed="rId4" cstate="print"/>
          <a:srcRect r="7264"/>
          <a:stretch>
            <a:fillRect/>
          </a:stretch>
        </p:blipFill>
        <p:spPr bwMode="auto">
          <a:xfrm>
            <a:off x="577495" y="430378"/>
            <a:ext cx="6137204" cy="56292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295891" y="259308"/>
            <a:ext cx="3908922" cy="59640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pic>
        <p:nvPicPr>
          <p:cNvPr id="5" name="图片 4" descr="微信图片_202002181749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59809" y="696036"/>
            <a:ext cx="10345003" cy="548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pic>
        <p:nvPicPr>
          <p:cNvPr id="5" name="图片 4" descr="微信图片_20200218174957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 bwMode="auto">
          <a:xfrm>
            <a:off x="818866" y="1743722"/>
            <a:ext cx="6018663" cy="36471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矩形 3"/>
          <p:cNvSpPr/>
          <p:nvPr/>
        </p:nvSpPr>
        <p:spPr>
          <a:xfrm>
            <a:off x="7478972" y="2068604"/>
            <a:ext cx="3725840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200" dirty="0" smtClean="0">
                <a:latin typeface="楷体" pitchFamily="49" charset="-122"/>
                <a:ea typeface="楷体" pitchFamily="49" charset="-122"/>
              </a:rPr>
              <a:t>    意大利一位名叫贝拉德利的神父，因为主动把自己的呼吸机让给陌生的年轻人，不幸在近期去世。</a:t>
            </a:r>
            <a:endParaRPr lang="zh-CN" altLang="en-US" sz="32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xit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amond(in)">
                                      <p:cBhvr>
                                        <p:cTn id="6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7" name="文本框 1"/>
          <p:cNvSpPr txBox="1">
            <a:spLocks noChangeArrowheads="1"/>
          </p:cNvSpPr>
          <p:nvPr/>
        </p:nvSpPr>
        <p:spPr bwMode="auto">
          <a:xfrm>
            <a:off x="2398943" y="1207385"/>
            <a:ext cx="7200042" cy="10464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1917" tIns="60958" rIns="121917" bIns="60958">
            <a:spAutoFit/>
          </a:bodyPr>
          <a:lstStyle/>
          <a:p>
            <a:r>
              <a:rPr lang="zh-CN" altLang="en-US" sz="6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唯有爱是永远的神话</a:t>
            </a:r>
            <a:endParaRPr lang="zh-CN" altLang="en-US" sz="6000" b="1" dirty="0">
              <a:solidFill>
                <a:srgbClr val="FF0000"/>
              </a:solidFill>
              <a:latin typeface="楷体" pitchFamily="49" charset="-122"/>
              <a:ea typeface="楷体" pitchFamily="49" charset="-122"/>
            </a:endParaRPr>
          </a:p>
        </p:txBody>
      </p:sp>
      <p:pic>
        <p:nvPicPr>
          <p:cNvPr id="9" name="图片 8" descr="1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73266" y="2941566"/>
            <a:ext cx="3454400" cy="32131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258609" y="2879412"/>
            <a:ext cx="9919973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4000" b="1" dirty="0" smtClean="0">
                <a:latin typeface="楷体" pitchFamily="49" charset="-122"/>
                <a:ea typeface="楷体" pitchFamily="49" charset="-122"/>
              </a:rPr>
              <a:t>梳理人物关系——找出故事的起因经过结果——体会人物形象——领悟故事核心精神</a:t>
            </a:r>
            <a:endParaRPr lang="zh-CN" altLang="zh-CN" sz="4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16909" y="1474792"/>
            <a:ext cx="446281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buClrTx/>
              <a:buSzTx/>
              <a:buFontTx/>
            </a:pPr>
            <a:r>
              <a:rPr lang="zh-CN" altLang="en-US" sz="4800" b="1" dirty="0" smtClean="0">
                <a:solidFill>
                  <a:srgbClr val="1C9A98"/>
                </a:solidFill>
                <a:uFillTx/>
                <a:latin typeface="楷体" pitchFamily="49" charset="-122"/>
                <a:ea typeface="楷体" pitchFamily="49" charset="-122"/>
                <a:cs typeface=".黑体-韩语" panose="02000500000000000000" pitchFamily="2" charset="-122"/>
              </a:rPr>
              <a:t>如何读神话？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4735773" y="2141902"/>
            <a:ext cx="6318913" cy="17543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36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读中国神话</a:t>
            </a:r>
            <a:r>
              <a:rPr lang="en-US" altLang="zh-CN" sz="3600" b="1" dirty="0" smtClean="0">
                <a:latin typeface="楷体" pitchFamily="49" charset="-122"/>
                <a:ea typeface="楷体" pitchFamily="49" charset="-122"/>
              </a:rPr>
              <a:t>《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燧人氏取火</a:t>
            </a:r>
            <a:r>
              <a:rPr lang="en-US" altLang="zh-CN" sz="3600" b="1" dirty="0" smtClean="0">
                <a:latin typeface="楷体" pitchFamily="49" charset="-122"/>
                <a:ea typeface="楷体" pitchFamily="49" charset="-122"/>
              </a:rPr>
              <a:t>》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的</a:t>
            </a:r>
            <a:r>
              <a:rPr lang="zh-CN" altLang="zh-CN" sz="3600" b="1" dirty="0" smtClean="0">
                <a:latin typeface="楷体" pitchFamily="49" charset="-122"/>
                <a:ea typeface="楷体" pitchFamily="49" charset="-122"/>
              </a:rPr>
              <a:t>故事，对比中外神话故事有什么不同的神奇之处</a:t>
            </a:r>
            <a:r>
              <a:rPr lang="zh-CN" altLang="en-US" sz="3600" b="1" dirty="0" smtClean="0">
                <a:latin typeface="楷体" pitchFamily="49" charset="-122"/>
                <a:ea typeface="楷体" pitchFamily="49" charset="-122"/>
              </a:rPr>
              <a:t>。</a:t>
            </a:r>
            <a:endParaRPr lang="zh-CN" altLang="en-US" sz="3600" b="1" dirty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11" name="矩形 4"/>
          <p:cNvSpPr>
            <a:spLocks noChangeArrowheads="1"/>
          </p:cNvSpPr>
          <p:nvPr/>
        </p:nvSpPr>
        <p:spPr bwMode="auto">
          <a:xfrm>
            <a:off x="1532890" y="683260"/>
            <a:ext cx="3803385" cy="6463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l">
              <a:buClrTx/>
              <a:buSzTx/>
              <a:buFontTx/>
            </a:pPr>
            <a:r>
              <a:rPr lang="zh-CN" altLang="en-US" sz="3600" b="1" dirty="0" smtClean="0">
                <a:solidFill>
                  <a:srgbClr val="1C9A98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.黑体-韩语" panose="02000500000000000000" pitchFamily="2" charset="-122"/>
              </a:rPr>
              <a:t>课后拓展</a:t>
            </a:r>
          </a:p>
        </p:txBody>
      </p:sp>
      <p:pic>
        <p:nvPicPr>
          <p:cNvPr id="5" name="图片 4" descr="u=372843964,3949613573&amp;fm=15&amp;gp=0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392071" y="1959591"/>
            <a:ext cx="3048000" cy="304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/>
          <a:srcRect l="7763" t="8808" r="13397"/>
          <a:stretch>
            <a:fillRect/>
          </a:stretch>
        </p:blipFill>
        <p:spPr>
          <a:xfrm flipH="1">
            <a:off x="373306" y="447846"/>
            <a:ext cx="2346669" cy="2357744"/>
          </a:xfrm>
          <a:prstGeom prst="rect">
            <a:avLst/>
          </a:prstGeom>
        </p:spPr>
      </p:pic>
      <p:pic>
        <p:nvPicPr>
          <p:cNvPr id="2" name="5c74e400cfb2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372950" y="7692304"/>
            <a:ext cx="609600" cy="6096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557270" y="3406140"/>
            <a:ext cx="583184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 dirty="0" smtClean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《普罗米修斯》+《金羊毛的冒险》</a:t>
            </a:r>
            <a:endParaRPr lang="zh-CN" altLang="en-US" sz="4800" b="1" dirty="0" smtClean="0">
              <a:solidFill>
                <a:schemeClr val="bg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lt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2060811" y="1720927"/>
            <a:ext cx="8625386" cy="3477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悲惨</a:t>
            </a:r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惩罚</a:t>
            </a:r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敬</a:t>
            </a:r>
            <a:r>
              <a:rPr lang="zh-CN" altLang="zh-CN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佩</a:t>
            </a:r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饶恕</a:t>
            </a:r>
            <a:endParaRPr lang="en-US" altLang="zh-CN" sz="44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</a:p>
          <a:p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   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违抗</a:t>
            </a:r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遭受</a:t>
            </a:r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狠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心 </a:t>
            </a:r>
            <a:endParaRPr lang="en-US" altLang="zh-CN" sz="4400" dirty="0" smtClean="0">
              <a:latin typeface="楷体" pitchFamily="49" charset="-122"/>
              <a:ea typeface="楷体" pitchFamily="49" charset="-122"/>
            </a:endParaRPr>
          </a:p>
          <a:p>
            <a:endParaRPr lang="zh-CN" altLang="zh-CN" sz="44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气急败坏</a:t>
            </a:r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死死地</a:t>
            </a:r>
            <a:r>
              <a:rPr lang="zh-CN" altLang="zh-CN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锁</a:t>
            </a:r>
            <a:r>
              <a:rPr lang="en-US" altLang="zh-CN" sz="4400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4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zh-CN" sz="44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愤</a:t>
            </a:r>
            <a:r>
              <a:rPr lang="zh-CN" altLang="zh-CN" sz="4400" dirty="0" smtClean="0">
                <a:latin typeface="楷体" pitchFamily="49" charset="-122"/>
                <a:ea typeface="楷体" pitchFamily="49" charset="-122"/>
              </a:rPr>
              <a:t>愤不平</a:t>
            </a:r>
            <a:endParaRPr lang="zh-CN" altLang="zh-CN" sz="4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2CAC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440815" y="1939290"/>
            <a:ext cx="9433560" cy="24560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32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众神的领袖宙斯（ 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气急败坏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 ），决定给普罗米修斯最严厉的（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惩罚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），吩咐火神赫淮斯托斯立即执行。火神很（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敬佩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）普罗米修斯，希望普罗米修斯能请求宙斯（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饶恕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）他。</a:t>
            </a:r>
            <a:endParaRPr lang="zh-CN" altLang="zh-CN" sz="3200" b="1" dirty="0" smtClean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10" name="矩形 4"/>
          <p:cNvSpPr>
            <a:spLocks noChangeArrowheads="1"/>
          </p:cNvSpPr>
          <p:nvPr/>
        </p:nvSpPr>
        <p:spPr bwMode="auto">
          <a:xfrm>
            <a:off x="1440815" y="1939290"/>
            <a:ext cx="9433560" cy="1865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20000"/>
              </a:lnSpc>
            </a:pPr>
            <a:r>
              <a:rPr lang="en-US" altLang="zh-CN" sz="3200" b="1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普罗米修斯被（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死死地锁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）在高高的悬崖上，日夜（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遭受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）着风吹雨淋的痛苦，（</a:t>
            </a:r>
            <a:r>
              <a:rPr lang="zh-CN" altLang="zh-CN" sz="32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狠心</a:t>
            </a:r>
            <a:r>
              <a:rPr lang="zh-CN" altLang="zh-CN" sz="3200" b="1" dirty="0" smtClean="0">
                <a:latin typeface="楷体" pitchFamily="49" charset="-122"/>
                <a:ea typeface="楷体" pitchFamily="49" charset="-122"/>
              </a:rPr>
              <a:t>）的宙斯还派来一只凶恶的鹫鹰去啄食他的肝脏。</a:t>
            </a:r>
            <a:endParaRPr lang="zh-CN" altLang="zh-CN" sz="3200" b="1" dirty="0" smtClean="0">
              <a:solidFill>
                <a:schemeClr val="bg1"/>
              </a:solidFill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/>
          <a:srcRect l="7763" t="8808" r="13397"/>
          <a:stretch>
            <a:fillRect/>
          </a:stretch>
        </p:blipFill>
        <p:spPr>
          <a:xfrm flipH="1">
            <a:off x="373306" y="447846"/>
            <a:ext cx="2346669" cy="2357744"/>
          </a:xfrm>
          <a:prstGeom prst="rect">
            <a:avLst/>
          </a:prstGeom>
        </p:spPr>
      </p:pic>
      <p:pic>
        <p:nvPicPr>
          <p:cNvPr id="2" name="5c74e400cfb2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372950" y="7692304"/>
            <a:ext cx="609600" cy="6096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557270" y="3406140"/>
            <a:ext cx="583184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 dirty="0" smtClean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《普罗米修斯》+《金羊毛的冒险》</a:t>
            </a:r>
            <a:endParaRPr lang="zh-CN" altLang="en-US" sz="4800" b="1" dirty="0" smtClean="0">
              <a:solidFill>
                <a:schemeClr val="bg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lt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1651377" y="2157656"/>
            <a:ext cx="9580729" cy="25545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    </a:t>
            </a:r>
            <a:r>
              <a:rPr lang="zh-CN" altLang="zh-CN" sz="4000" b="1" dirty="0" smtClean="0">
                <a:latin typeface="楷体" pitchFamily="49" charset="-122"/>
                <a:ea typeface="楷体" pitchFamily="49" charset="-122"/>
              </a:rPr>
              <a:t>想要读好故事，就要读好故事中的人名，请同学们快速浏览文章，圈画出故事中的人名。</a:t>
            </a:r>
          </a:p>
          <a:p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/>
          <a:srcRect l="7763" t="8808" r="13397"/>
          <a:stretch>
            <a:fillRect/>
          </a:stretch>
        </p:blipFill>
        <p:spPr>
          <a:xfrm flipH="1">
            <a:off x="373306" y="447846"/>
            <a:ext cx="2346669" cy="2357744"/>
          </a:xfrm>
          <a:prstGeom prst="rect">
            <a:avLst/>
          </a:prstGeom>
        </p:spPr>
      </p:pic>
      <p:pic>
        <p:nvPicPr>
          <p:cNvPr id="2" name="5c74e400cfb2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372950" y="7692304"/>
            <a:ext cx="609600" cy="6096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557270" y="3406140"/>
            <a:ext cx="583184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 dirty="0" smtClean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《普罗米修斯》+《金羊毛的冒险》</a:t>
            </a:r>
            <a:endParaRPr lang="zh-CN" altLang="en-US" sz="4800" b="1" dirty="0" smtClean="0">
              <a:solidFill>
                <a:schemeClr val="bg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lt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1023583" y="2553440"/>
            <a:ext cx="10645252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4000" b="1" dirty="0" smtClean="0">
                <a:latin typeface="楷体" pitchFamily="49" charset="-122"/>
                <a:ea typeface="楷体" pitchFamily="49" charset="-122"/>
              </a:rPr>
              <a:t>普罗米修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斯</a:t>
            </a:r>
            <a:r>
              <a:rPr lang="en-US" altLang="zh-CN" sz="4000" b="1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000" b="1" dirty="0" smtClean="0">
                <a:latin typeface="楷体" pitchFamily="49" charset="-122"/>
                <a:ea typeface="楷体" pitchFamily="49" charset="-122"/>
              </a:rPr>
              <a:t>宙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斯</a:t>
            </a:r>
            <a:r>
              <a:rPr lang="en-US" altLang="zh-CN" sz="4000" b="1" dirty="0" smtClean="0">
                <a:latin typeface="楷体" pitchFamily="49" charset="-122"/>
                <a:ea typeface="楷体" pitchFamily="49" charset="-122"/>
              </a:rPr>
              <a:t>  </a:t>
            </a:r>
            <a:r>
              <a:rPr lang="zh-CN" altLang="zh-CN" sz="4000" b="1" dirty="0" smtClean="0">
                <a:latin typeface="楷体" pitchFamily="49" charset="-122"/>
                <a:ea typeface="楷体" pitchFamily="49" charset="-122"/>
              </a:rPr>
              <a:t>赫淮斯托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斯</a:t>
            </a:r>
            <a:r>
              <a:rPr lang="en-US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 </a:t>
            </a:r>
            <a:r>
              <a:rPr lang="en-US" altLang="zh-CN" sz="4000" b="1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zh-CN" sz="4000" b="1" dirty="0" smtClean="0">
                <a:latin typeface="楷体" pitchFamily="49" charset="-122"/>
                <a:ea typeface="楷体" pitchFamily="49" charset="-122"/>
              </a:rPr>
              <a:t>赫拉克勒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斯</a:t>
            </a:r>
          </a:p>
          <a:p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2115402" y="3906842"/>
            <a:ext cx="8436591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天神克罗诺斯</a:t>
            </a:r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      </a:t>
            </a:r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战神阿瑞斯</a:t>
            </a:r>
            <a:endParaRPr lang="en-US" altLang="zh-CN" sz="4000" dirty="0" smtClean="0">
              <a:latin typeface="楷体" pitchFamily="49" charset="-122"/>
              <a:ea typeface="楷体" pitchFamily="49" charset="-122"/>
            </a:endParaRPr>
          </a:p>
          <a:p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 </a:t>
            </a:r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爱神维纳斯</a:t>
            </a:r>
            <a:r>
              <a:rPr lang="en-US" altLang="zh-CN" sz="4000" dirty="0" smtClean="0">
                <a:latin typeface="楷体" pitchFamily="49" charset="-122"/>
                <a:ea typeface="楷体" pitchFamily="49" charset="-122"/>
              </a:rPr>
              <a:t>     </a:t>
            </a:r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神的使者赫尔墨斯</a:t>
            </a:r>
          </a:p>
          <a:p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3316405" y="945279"/>
            <a:ext cx="77564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读好希腊众神的名字</a:t>
            </a:r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  <p:bldP spid="6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 rotWithShape="1">
          <a:blip r:embed="rId4" cstate="print"/>
          <a:srcRect l="7763" t="8808" r="13397"/>
          <a:stretch>
            <a:fillRect/>
          </a:stretch>
        </p:blipFill>
        <p:spPr>
          <a:xfrm flipH="1">
            <a:off x="373306" y="447846"/>
            <a:ext cx="2346669" cy="2357744"/>
          </a:xfrm>
          <a:prstGeom prst="rect">
            <a:avLst/>
          </a:prstGeom>
        </p:spPr>
      </p:pic>
      <p:pic>
        <p:nvPicPr>
          <p:cNvPr id="2" name="5c74e400cfb2a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xmlns="" r:embed="rId5"/>
              </p:ext>
            </p:extLst>
          </p:nvPr>
        </p:nvPicPr>
        <p:blipFill>
          <a:blip r:embed="rId6" cstate="print"/>
          <a:stretch>
            <a:fillRect/>
          </a:stretch>
        </p:blipFill>
        <p:spPr>
          <a:xfrm>
            <a:off x="4372950" y="7692304"/>
            <a:ext cx="609600" cy="609600"/>
          </a:xfrm>
          <a:prstGeom prst="rect">
            <a:avLst/>
          </a:prstGeom>
        </p:spPr>
      </p:pic>
      <p:sp>
        <p:nvSpPr>
          <p:cNvPr id="23" name="文本框 22"/>
          <p:cNvSpPr txBox="1"/>
          <p:nvPr/>
        </p:nvSpPr>
        <p:spPr>
          <a:xfrm>
            <a:off x="3557270" y="3406140"/>
            <a:ext cx="5831840" cy="15684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ClrTx/>
              <a:buSzTx/>
              <a:buFontTx/>
            </a:pPr>
            <a:r>
              <a:rPr lang="zh-CN" altLang="en-US" sz="4800" b="1" dirty="0" smtClean="0">
                <a:solidFill>
                  <a:schemeClr val="bg1"/>
                </a:solidFill>
                <a:uFillTx/>
                <a:latin typeface="黑体" panose="02010609060101010101" pitchFamily="49" charset="-122"/>
                <a:ea typeface="黑体" panose="02010609060101010101" pitchFamily="49" charset="-122"/>
                <a:cs typeface="黑体" panose="02010609060101010101" pitchFamily="49" charset="-122"/>
              </a:rPr>
              <a:t>《普罗米修斯》+《金羊毛的冒险》</a:t>
            </a:r>
            <a:endParaRPr lang="zh-CN" altLang="en-US" sz="4800" b="1" dirty="0" smtClean="0">
              <a:solidFill>
                <a:schemeClr val="bg1"/>
              </a:solidFill>
              <a:uFillTx/>
              <a:latin typeface="黑体" panose="02010609060101010101" pitchFamily="49" charset="-122"/>
              <a:ea typeface="黑体" panose="02010609060101010101" pitchFamily="49" charset="-122"/>
              <a:cs typeface="黑体" panose="02010609060101010101" pitchFamily="49" charset="-122"/>
              <a:sym typeface="+mn-lt"/>
            </a:endParaRPr>
          </a:p>
        </p:txBody>
      </p:sp>
      <p:sp>
        <p:nvSpPr>
          <p:cNvPr id="16" name="矩形 4"/>
          <p:cNvSpPr>
            <a:spLocks noChangeArrowheads="1"/>
          </p:cNvSpPr>
          <p:nvPr/>
        </p:nvSpPr>
        <p:spPr bwMode="auto">
          <a:xfrm>
            <a:off x="1487607" y="2498849"/>
            <a:ext cx="10877265" cy="12618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柴可夫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斯基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、奥斯特洛夫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斯基</a:t>
            </a:r>
            <a:r>
              <a:rPr lang="zh-CN" altLang="zh-CN" sz="3600" dirty="0" smtClean="0">
                <a:latin typeface="楷体" pitchFamily="49" charset="-122"/>
                <a:ea typeface="楷体" pitchFamily="49" charset="-122"/>
              </a:rPr>
              <a:t>、陀思妥耶夫</a:t>
            </a:r>
            <a:r>
              <a:rPr lang="zh-CN" altLang="zh-CN" sz="36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斯基</a:t>
            </a:r>
          </a:p>
          <a:p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矩形 4"/>
          <p:cNvSpPr>
            <a:spLocks noChangeArrowheads="1"/>
          </p:cNvSpPr>
          <p:nvPr/>
        </p:nvSpPr>
        <p:spPr bwMode="auto">
          <a:xfrm>
            <a:off x="1160061" y="3797659"/>
            <a:ext cx="10481480" cy="13234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松岛菜菜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子</a:t>
            </a:r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、田中纯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子</a:t>
            </a:r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、西瓜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太郎</a:t>
            </a:r>
            <a:r>
              <a:rPr lang="zh-CN" altLang="zh-CN" sz="4000" dirty="0" smtClean="0">
                <a:latin typeface="楷体" pitchFamily="49" charset="-122"/>
                <a:ea typeface="楷体" pitchFamily="49" charset="-122"/>
              </a:rPr>
              <a:t>、铃木</a:t>
            </a:r>
            <a:r>
              <a:rPr lang="zh-CN" altLang="zh-CN" sz="4000" b="1" dirty="0" smtClean="0">
                <a:solidFill>
                  <a:srgbClr val="FF0000"/>
                </a:solidFill>
                <a:latin typeface="楷体" pitchFamily="49" charset="-122"/>
                <a:ea typeface="楷体" pitchFamily="49" charset="-122"/>
              </a:rPr>
              <a:t>太郎</a:t>
            </a:r>
          </a:p>
          <a:p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矩形 4"/>
          <p:cNvSpPr>
            <a:spLocks noChangeArrowheads="1"/>
          </p:cNvSpPr>
          <p:nvPr/>
        </p:nvSpPr>
        <p:spPr bwMode="auto">
          <a:xfrm>
            <a:off x="3316405" y="945279"/>
            <a:ext cx="7756478" cy="7078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r>
              <a:rPr lang="zh-CN" altLang="en-US" sz="4000" b="1" dirty="0" smtClean="0">
                <a:latin typeface="楷体" pitchFamily="49" charset="-122"/>
                <a:ea typeface="楷体" pitchFamily="49" charset="-122"/>
              </a:rPr>
              <a:t>读好外国作品中的人名</a:t>
            </a:r>
            <a:endParaRPr lang="zh-CN" altLang="zh-CN" sz="40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numSld="999" showWhenStopped="0">
                <p:cTn id="18" repeatCount="indefinite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16" grpId="0"/>
      <p:bldP spid="6" grpId="0"/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图片 1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b="8063"/>
          <a:stretch>
            <a:fillRect/>
          </a:stretch>
        </p:blipFill>
        <p:spPr>
          <a:xfrm rot="20693907">
            <a:off x="390539" y="225192"/>
            <a:ext cx="1003875" cy="1199262"/>
          </a:xfrm>
          <a:prstGeom prst="rect">
            <a:avLst/>
          </a:prstGeom>
        </p:spPr>
      </p:pic>
      <p:sp>
        <p:nvSpPr>
          <p:cNvPr id="4" name="圆角矩形 3"/>
          <p:cNvSpPr/>
          <p:nvPr/>
        </p:nvSpPr>
        <p:spPr>
          <a:xfrm>
            <a:off x="1173708" y="3957850"/>
            <a:ext cx="1965278" cy="586854"/>
          </a:xfrm>
          <a:prstGeom prst="roundRect">
            <a:avLst/>
          </a:pr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zh-CN" sz="2000" b="1" dirty="0" smtClean="0">
                <a:latin typeface="楷体" pitchFamily="49" charset="-122"/>
                <a:ea typeface="楷体" pitchFamily="49" charset="-122"/>
              </a:rPr>
              <a:t>太阳神阿波罗</a:t>
            </a:r>
            <a:endParaRPr lang="zh-CN" altLang="zh-CN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5" name="圆角矩形 4"/>
          <p:cNvSpPr/>
          <p:nvPr/>
        </p:nvSpPr>
        <p:spPr>
          <a:xfrm>
            <a:off x="3673521" y="3932830"/>
            <a:ext cx="1856096" cy="586854"/>
          </a:xfrm>
          <a:prstGeom prst="roundRect">
            <a:avLst/>
          </a:pr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众神领袖宙斯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6" name="圆角矩形 5"/>
          <p:cNvSpPr/>
          <p:nvPr/>
        </p:nvSpPr>
        <p:spPr>
          <a:xfrm>
            <a:off x="4508309" y="1464859"/>
            <a:ext cx="2424753" cy="586854"/>
          </a:xfrm>
          <a:prstGeom prst="roundRect">
            <a:avLst/>
          </a:pr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800" b="1" dirty="0" smtClean="0">
                <a:latin typeface="楷体" pitchFamily="49" charset="-122"/>
                <a:ea typeface="楷体" pitchFamily="49" charset="-122"/>
              </a:rPr>
              <a:t>普罗米修斯</a:t>
            </a:r>
            <a:endParaRPr lang="zh-CN" altLang="en-US" sz="28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7" name="圆角矩形 6"/>
          <p:cNvSpPr/>
          <p:nvPr/>
        </p:nvSpPr>
        <p:spPr>
          <a:xfrm>
            <a:off x="6116470" y="3919181"/>
            <a:ext cx="2085833" cy="586854"/>
          </a:xfrm>
          <a:prstGeom prst="roundRect">
            <a:avLst/>
          </a:pr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火神赫淮斯托斯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8" name="圆角矩形 7"/>
          <p:cNvSpPr/>
          <p:nvPr/>
        </p:nvSpPr>
        <p:spPr>
          <a:xfrm>
            <a:off x="8723192" y="3878239"/>
            <a:ext cx="2495268" cy="586854"/>
          </a:xfrm>
          <a:prstGeom prst="roundRect">
            <a:avLst/>
          </a:prstGeom>
          <a:solidFill>
            <a:srgbClr val="1C9A98"/>
          </a:solidFill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 smtClean="0">
                <a:latin typeface="楷体" pitchFamily="49" charset="-122"/>
                <a:ea typeface="楷体" pitchFamily="49" charset="-122"/>
              </a:rPr>
              <a:t>大力神赫拉克勒斯</a:t>
            </a:r>
            <a:endParaRPr lang="zh-CN" altLang="en-US" sz="2000" b="1" dirty="0">
              <a:latin typeface="楷体" pitchFamily="49" charset="-122"/>
              <a:ea typeface="楷体" pitchFamily="49" charset="-122"/>
            </a:endParaRPr>
          </a:p>
        </p:txBody>
      </p:sp>
      <p:cxnSp>
        <p:nvCxnSpPr>
          <p:cNvPr id="11" name="直接箭头连接符 10"/>
          <p:cNvCxnSpPr>
            <a:endCxn id="4" idx="0"/>
          </p:cNvCxnSpPr>
          <p:nvPr/>
        </p:nvCxnSpPr>
        <p:spPr>
          <a:xfrm flipH="1">
            <a:off x="2156347" y="2074460"/>
            <a:ext cx="2347414" cy="1883390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prstDash val="solid"/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2" name="直接箭头连接符 11"/>
          <p:cNvCxnSpPr/>
          <p:nvPr/>
        </p:nvCxnSpPr>
        <p:spPr>
          <a:xfrm flipV="1">
            <a:off x="4776716" y="2033516"/>
            <a:ext cx="559558" cy="1842448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prstDash val="solid"/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6" name="直接箭头连接符 15"/>
          <p:cNvCxnSpPr/>
          <p:nvPr/>
        </p:nvCxnSpPr>
        <p:spPr>
          <a:xfrm flipH="1" flipV="1">
            <a:off x="6348484" y="2076734"/>
            <a:ext cx="502692" cy="1799230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prstDash val="solid"/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18" name="直接箭头连接符 17"/>
          <p:cNvCxnSpPr/>
          <p:nvPr/>
        </p:nvCxnSpPr>
        <p:spPr>
          <a:xfrm flipH="1" flipV="1">
            <a:off x="6946710" y="1965278"/>
            <a:ext cx="2852383" cy="1897038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prstDash val="solid"/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2" name="左大括号 21"/>
          <p:cNvSpPr/>
          <p:nvPr/>
        </p:nvSpPr>
        <p:spPr>
          <a:xfrm rot="16200000">
            <a:off x="5650177" y="3138983"/>
            <a:ext cx="409432" cy="3302759"/>
          </a:xfrm>
          <a:prstGeom prst="leftBrace">
            <a:avLst>
              <a:gd name="adj1" fmla="val 8333"/>
              <a:gd name="adj2" fmla="val 50350"/>
            </a:avLst>
          </a:prstGeom>
          <a:noFill/>
          <a:ln w="25400" cmpd="sng">
            <a:solidFill>
              <a:schemeClr val="tx1"/>
            </a:solidFill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23" name="直接箭头连接符 22"/>
          <p:cNvCxnSpPr/>
          <p:nvPr/>
        </p:nvCxnSpPr>
        <p:spPr>
          <a:xfrm>
            <a:off x="2115403" y="4544705"/>
            <a:ext cx="2275" cy="452650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prstDash val="solid"/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cxnSp>
        <p:nvCxnSpPr>
          <p:cNvPr id="25" name="直接箭头连接符 24"/>
          <p:cNvCxnSpPr/>
          <p:nvPr/>
        </p:nvCxnSpPr>
        <p:spPr>
          <a:xfrm>
            <a:off x="9951493" y="4465093"/>
            <a:ext cx="2275" cy="452650"/>
          </a:xfrm>
          <a:prstGeom prst="straightConnector1">
            <a:avLst/>
          </a:prstGeom>
          <a:noFill/>
          <a:ln w="25400" cmpd="sng">
            <a:solidFill>
              <a:schemeClr val="tx1"/>
            </a:solidFill>
            <a:prstDash val="solid"/>
            <a:round/>
            <a:tailEnd type="arrow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cxnSp>
      <p:sp>
        <p:nvSpPr>
          <p:cNvPr id="28" name="矩形 27"/>
          <p:cNvSpPr/>
          <p:nvPr/>
        </p:nvSpPr>
        <p:spPr>
          <a:xfrm>
            <a:off x="1433016" y="5076968"/>
            <a:ext cx="1364776" cy="477671"/>
          </a:xfrm>
          <a:prstGeom prst="rect">
            <a:avLst/>
          </a:prstGeom>
          <a:noFill/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0" name="矩形 29"/>
          <p:cNvSpPr/>
          <p:nvPr/>
        </p:nvSpPr>
        <p:spPr>
          <a:xfrm>
            <a:off x="9394210" y="4999630"/>
            <a:ext cx="1364776" cy="477671"/>
          </a:xfrm>
          <a:prstGeom prst="rect">
            <a:avLst/>
          </a:prstGeom>
          <a:noFill/>
          <a:ln w="19050">
            <a:noFill/>
            <a:prstDash val="solid"/>
            <a:round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34" name="TextBox 33"/>
          <p:cNvSpPr txBox="1"/>
          <p:nvPr/>
        </p:nvSpPr>
        <p:spPr>
          <a:xfrm>
            <a:off x="1583139" y="5022376"/>
            <a:ext cx="1064527" cy="461665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起因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5352196" y="5065594"/>
            <a:ext cx="1064527" cy="461665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经过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  <p:sp>
        <p:nvSpPr>
          <p:cNvPr id="36" name="TextBox 35"/>
          <p:cNvSpPr txBox="1"/>
          <p:nvPr/>
        </p:nvSpPr>
        <p:spPr>
          <a:xfrm>
            <a:off x="9432876" y="4970060"/>
            <a:ext cx="1064527" cy="461665"/>
          </a:xfrm>
          <a:prstGeom prst="rect">
            <a:avLst/>
          </a:prstGeom>
          <a:noFill/>
          <a:ln w="15875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zh-CN" altLang="en-US" dirty="0" smtClean="0"/>
              <a:t>  </a:t>
            </a:r>
            <a:r>
              <a:rPr lang="zh-CN" altLang="en-US" sz="2400" dirty="0" smtClean="0">
                <a:latin typeface="楷体" pitchFamily="49" charset="-122"/>
                <a:ea typeface="楷体" pitchFamily="49" charset="-122"/>
              </a:rPr>
              <a:t>结果</a:t>
            </a:r>
            <a:endParaRPr lang="zh-CN" altLang="en-US" sz="2400" dirty="0">
              <a:latin typeface="楷体" pitchFamily="49" charset="-122"/>
              <a:ea typeface="楷体" pitchFamily="49" charset="-122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p14:dur="0"/>
    </mc:Choice>
    <mc:Fallback>
      <p:transition/>
    </mc:Fallback>
  </mc:AlternateContent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诗人-视频"/>
</p:tagLst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41zahsc">
      <a:majorFont>
        <a:latin typeface="华康方圆体W7"/>
        <a:ea typeface="华康方圆体W7"/>
        <a:cs typeface=""/>
      </a:majorFont>
      <a:minorFont>
        <a:latin typeface="华康方圆体W7"/>
        <a:ea typeface="华康方圆体W7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1C9A98"/>
        </a:solidFill>
        <a:ln w="19050">
          <a:noFill/>
          <a:prstDash val="solid"/>
          <a:round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noFill/>
        <a:ln w="19050">
          <a:solidFill>
            <a:srgbClr val="5A789B"/>
          </a:solidFill>
          <a:prstDash val="sysDot"/>
          <a:round/>
        </a:ln>
      </a:spPr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lnDef>
  </a:objectDefaults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148</TotalTime>
  <Words>832</Words>
  <Application>Microsoft Office PowerPoint</Application>
  <PresentationFormat>自定义</PresentationFormat>
  <Paragraphs>83</Paragraphs>
  <Slides>25</Slides>
  <Notes>24</Notes>
  <HiddenSlides>0</HiddenSlides>
  <MMClips>4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25</vt:i4>
      </vt:variant>
    </vt:vector>
  </HeadingPairs>
  <TitlesOfParts>
    <vt:vector size="26" baseType="lpstr">
      <vt:lpstr>Office 主题</vt:lpstr>
      <vt:lpstr>幻灯片 1</vt:lpstr>
      <vt:lpstr>幻灯片 2</vt:lpstr>
      <vt:lpstr>幻灯片 3</vt:lpstr>
      <vt:lpstr>幻灯片 4</vt:lpstr>
      <vt:lpstr>幻灯片 5</vt:lpstr>
      <vt:lpstr>幻灯片 6</vt:lpstr>
      <vt:lpstr>幻灯片 7</vt:lpstr>
      <vt:lpstr>幻灯片 8</vt:lpstr>
      <vt:lpstr>幻灯片 9</vt:lpstr>
      <vt:lpstr>幻灯片 10</vt:lpstr>
      <vt:lpstr>幻灯片 11</vt:lpstr>
      <vt:lpstr>幻灯片 12</vt:lpstr>
      <vt:lpstr>幻灯片 13</vt:lpstr>
      <vt:lpstr>幻灯片 14</vt:lpstr>
      <vt:lpstr>幻灯片 15</vt:lpstr>
      <vt:lpstr>幻灯片 16</vt:lpstr>
      <vt:lpstr>幻灯片 17</vt:lpstr>
      <vt:lpstr>幻灯片 18</vt:lpstr>
      <vt:lpstr>幻灯片 19</vt:lpstr>
      <vt:lpstr>幻灯片 20</vt:lpstr>
      <vt:lpstr>幻灯片 21</vt:lpstr>
      <vt:lpstr>幻灯片 22</vt:lpstr>
      <vt:lpstr>幻灯片 23</vt:lpstr>
      <vt:lpstr>幻灯片 24</vt:lpstr>
      <vt:lpstr>幻灯片 25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Administrator</dc:creator>
  <cp:lastModifiedBy>China</cp:lastModifiedBy>
  <cp:revision>429</cp:revision>
  <dcterms:created xsi:type="dcterms:W3CDTF">2015-05-05T08:02:00Z</dcterms:created>
  <dcterms:modified xsi:type="dcterms:W3CDTF">2020-04-13T11:17:40Z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2052-11.1.0.9584</vt:lpwstr>
  </property>
</Properties>
</file>