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79" r:id="rId3"/>
    <p:sldMasterId id="2147483696" r:id="rId4"/>
    <p:sldMasterId id="2147483708" r:id="rId5"/>
    <p:sldMasterId id="2147483712" r:id="rId6"/>
    <p:sldMasterId id="2147483724" r:id="rId7"/>
    <p:sldMasterId id="2147483728" r:id="rId8"/>
    <p:sldMasterId id="2147483733" r:id="rId9"/>
  </p:sldMasterIdLst>
  <p:notesMasterIdLst>
    <p:notesMasterId r:id="rId29"/>
  </p:notesMasterIdLst>
  <p:sldIdLst>
    <p:sldId id="257" r:id="rId10"/>
    <p:sldId id="586" r:id="rId11"/>
    <p:sldId id="258" r:id="rId12"/>
    <p:sldId id="295" r:id="rId13"/>
    <p:sldId id="606" r:id="rId14"/>
    <p:sldId id="607" r:id="rId15"/>
    <p:sldId id="297" r:id="rId16"/>
    <p:sldId id="609" r:id="rId17"/>
    <p:sldId id="462" r:id="rId18"/>
    <p:sldId id="449" r:id="rId19"/>
    <p:sldId id="588" r:id="rId20"/>
    <p:sldId id="590" r:id="rId21"/>
    <p:sldId id="684" r:id="rId22"/>
    <p:sldId id="685" r:id="rId23"/>
    <p:sldId id="686" r:id="rId24"/>
    <p:sldId id="687" r:id="rId25"/>
    <p:sldId id="688" r:id="rId26"/>
    <p:sldId id="689" r:id="rId27"/>
    <p:sldId id="69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2C6A-BEDD-4C72-BC11-C74AEFFC4B0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1D67-3D25-4EAE-9296-124FC9A90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73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931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3187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
绿色圃中小学教育http://www.LSPJY.com  </a:t>
            </a:r>
          </a:p>
        </p:txBody>
      </p:sp>
      <p:sp>
        <p:nvSpPr>
          <p:cNvPr id="93188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0263"/>
            <a:ext cx="3078163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
绿色圃中小学教育http://www.LSPJY.com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680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7680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1946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1946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1946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3789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r>
              <a:rPr lang="zh-CN" altLang="zh-CN" sz="1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这节课就上到这里，同学们，再见！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12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9B48D-2A19-044E-A665-83321597609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993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71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181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92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3076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7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42" y="6151"/>
                <a:ext cx="8334" cy="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www.21cnjy.com)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中小学教育资源网站 </a:t>
                </a: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3" y="10959"/>
                <a:ext cx="13188" cy="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53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00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5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</p:spPr>
        <p:txBody>
          <a:bodyPr/>
          <a:lstStyle>
            <a:lvl1pPr eaLnBrk="1" hangingPunct="1">
              <a:defRPr noProof="1">
                <a:latin typeface="Calibri" panose="020F0502020204030204" charset="0"/>
              </a:defRPr>
            </a:lvl1pPr>
          </a:lstStyle>
          <a:p>
            <a:pPr>
              <a:defRPr/>
            </a:pPr>
            <a:fld id="{7CED439A-068A-4DD4-B2CD-2BB6CF4D6B46}" type="datetimeFigureOut">
              <a:rPr lang="zh-CN" altLang="en-US"/>
              <a:t>2021/10/15</a:t>
            </a:fld>
            <a:endParaRPr lang="zh-CN" altLang="en-US"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noProof="1"/>
            </a:lvl1pPr>
          </a:lstStyle>
          <a:p>
            <a:pPr>
              <a:defRPr/>
            </a:pPr>
            <a:fld id="{7A80F66E-E86B-4ADD-8A34-A3DFF060BE20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7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294"/>
            <a:ext cx="9144000" cy="2387453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1816"/>
            <a:ext cx="9144000" cy="16556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600"/>
            </a:lvl4pPr>
            <a:lvl5pPr marL="1826895" indent="0" algn="ctr">
              <a:buNone/>
              <a:defRPr sz="1600"/>
            </a:lvl5pPr>
            <a:lvl6pPr marL="2284095" indent="0" algn="ctr">
              <a:buNone/>
              <a:defRPr sz="1600"/>
            </a:lvl6pPr>
            <a:lvl7pPr marL="2740660" indent="0" algn="ctr">
              <a:buNone/>
              <a:defRPr sz="1600"/>
            </a:lvl7pPr>
            <a:lvl8pPr marL="3197225" indent="0" algn="ctr">
              <a:buNone/>
              <a:defRPr sz="1600"/>
            </a:lvl8pPr>
            <a:lvl9pPr marL="3654425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724237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96339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634"/>
            <a:ext cx="10515600" cy="2852561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182"/>
            <a:ext cx="10515600" cy="15000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4107450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512"/>
            <a:ext cx="5181600" cy="435106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512"/>
            <a:ext cx="5181600" cy="435106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777137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05"/>
            <a:ext cx="10515600" cy="132548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059"/>
            <a:ext cx="5157787" cy="8238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4921"/>
            <a:ext cx="5157787" cy="368436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059"/>
            <a:ext cx="5183188" cy="8238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4921"/>
            <a:ext cx="5183188" cy="368436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30979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401774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4153722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72"/>
            <a:ext cx="3932237" cy="1600101"/>
          </a:xfrm>
        </p:spPr>
        <p:txBody>
          <a:bodyPr anchor="b"/>
          <a:lstStyle>
            <a:lvl1pPr>
              <a:defRPr sz="3195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365"/>
            <a:ext cx="6172200" cy="4873325"/>
          </a:xfrm>
        </p:spPr>
        <p:txBody>
          <a:bodyPr/>
          <a:lstStyle>
            <a:lvl1pPr>
              <a:defRPr sz="3195"/>
            </a:lvl1pPr>
            <a:lvl2pPr>
              <a:defRPr sz="2795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274"/>
            <a:ext cx="3932237" cy="3811352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225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728734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72"/>
            <a:ext cx="3932237" cy="1600101"/>
          </a:xfrm>
        </p:spPr>
        <p:txBody>
          <a:bodyPr anchor="b"/>
          <a:lstStyle>
            <a:lvl1pPr>
              <a:defRPr sz="3195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365"/>
            <a:ext cx="6172200" cy="48733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195"/>
            </a:lvl1pPr>
            <a:lvl2pPr marL="456565" indent="0">
              <a:buNone/>
              <a:defRPr sz="2795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pPr marL="0" marR="0" lvl="0" indent="0" algn="l" defTabSz="1217930" rtl="0" eaLnBrk="0" fontAlgn="base" latinLnBrk="0" hangingPunct="0">
              <a:lnSpc>
                <a:spcPct val="90000"/>
              </a:lnSpc>
              <a:spcBef>
                <a:spcPts val="133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274"/>
            <a:ext cx="3932237" cy="3811352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225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358259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66411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03"/>
            <a:ext cx="2628900" cy="581147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03"/>
            <a:ext cx="7734300" cy="581147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431213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966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10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854182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5957"/>
            <a:ext cx="2743200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5957"/>
            <a:ext cx="4114800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5957"/>
            <a:ext cx="2743200" cy="365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48CD88EB-536A-4DA4-BAEE-4B6927029F68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379721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5957"/>
            <a:ext cx="2743200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5957"/>
            <a:ext cx="4114800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5957"/>
            <a:ext cx="2743200" cy="365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2F31EDF0-8FB7-453E-96BA-6099484DF56D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87793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236356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矩形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矩形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矩形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7" name="椭圆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8" name="椭圆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9" name="椭圆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0" name="椭圆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1" name="椭圆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2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4221-CD8B-4628-81F5-E5769904D039}" type="datetimeFigureOut">
              <a:rPr lang="en-US"/>
              <a:t>10/15/2021</a:t>
            </a:fld>
            <a:endParaRPr lang="en-US" dirty="0"/>
          </a:p>
        </p:txBody>
      </p:sp>
      <p:sp>
        <p:nvSpPr>
          <p:cNvPr id="23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1C3B12EB-7105-4FEB-AF37-85933EC1865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18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337B1B-7116-42C4-ACAE-20C6C39EC44F}" type="datetimeFigureOut">
              <a:rPr lang="en-US"/>
              <a:t>10/15/2021</a:t>
            </a:fld>
            <a:endParaRPr lang="en-US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FD38F0-503A-4A52-A29D-51F7E7205220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73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矩形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矩形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矩形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椭圆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5" name="椭圆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6" name="椭圆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7" name="椭圆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8" name="椭圆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DB52-0669-40C3-81E6-8E3AA4515587}" type="datetimeFigureOut">
              <a:rPr lang="en-US"/>
              <a:t>10/15/2021</a:t>
            </a:fld>
            <a:endParaRPr 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BF9B6202-ED45-48CB-8274-22283DAF7E9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9158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B69A-EB40-4102-8E98-093AEF611646}" type="datetimeFigureOut">
              <a:rPr lang="en-US"/>
              <a:t>10/15/2021</a:t>
            </a:fld>
            <a:endParaRPr lang="en-US" dirty="0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95F0C-A835-41CA-B699-F9D245A120B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8331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F6A9-FA04-448C-AB19-930FB6232A51}" type="datetimeFigureOut">
              <a:rPr lang="en-US"/>
              <a:t>10/15/2021</a:t>
            </a:fld>
            <a:endParaRPr lang="en-US" dirty="0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413F-6739-455E-8C68-C4639A310D81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20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45E213-8077-4B59-B071-86F5198D93F8}" type="datetimeFigureOut">
              <a:rPr lang="en-US"/>
              <a:t>10/15/2021</a:t>
            </a:fld>
            <a:endParaRPr 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8BC2CE-B8E1-4C85-8447-B7786CC0568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4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78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33C8-C649-4AA6-BE53-99DF90EA6F92}" type="datetimeFigureOut">
              <a:rPr lang="en-US"/>
              <a:t>10/15/2021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0827-57B8-4748-A646-649F75538525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1662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7" name="直接连接符 1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8" name="直接连接符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9" name="矩形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直接连接符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19F13-4CFB-47A5-A724-9161E80572A0}" type="datetimeFigureOut">
              <a:rPr lang="en-US"/>
              <a:t>10/15/2021</a:t>
            </a:fld>
            <a:endParaRPr lang="en-US" dirty="0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25B06A-33B3-4291-A2DF-3BB9147B756C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直接连接符 1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8" name="矩形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直接连接符 1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1" name="直接连接符 2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52534-81A9-4FA1-9E31-F4195E87F962}" type="datetimeFigureOut">
              <a:rPr lang="en-US"/>
              <a:t>10/15/2021</a:t>
            </a:fld>
            <a:endParaRPr 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7BAB35-FBD0-4310-9ECD-7F8CBFAE7F0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9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289C-87CC-41B8-A8F4-178EE359AD66}" type="datetimeFigureOut">
              <a:rPr lang="en-US"/>
              <a:t>10/15/2021</a:t>
            </a:fld>
            <a:endParaRPr lang="en-US" dirty="0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93610-F121-4EF0-8107-644098F1B76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1170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CB0D-551B-4AB7-9C3D-1D8F49F08842}" type="datetimeFigureOut">
              <a:rPr lang="en-US"/>
              <a:t>10/15/2021</a:t>
            </a:fld>
            <a:endParaRPr lang="en-US" dirty="0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DEA6-098F-476B-A4AA-BFB99A65F58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702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0" y="3966634"/>
            <a:ext cx="12192000" cy="2891367"/>
            <a:chOff x="0" y="5259"/>
            <a:chExt cx="19199" cy="5540"/>
          </a:xfrm>
        </p:grpSpPr>
        <p:pic>
          <p:nvPicPr>
            <p:cNvPr id="4" name="图片 3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22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3302001"/>
            <a:ext cx="47371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213" y="3621020"/>
            <a:ext cx="5616787" cy="236050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6025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0" y="3966634"/>
            <a:ext cx="12192000" cy="2891367"/>
            <a:chOff x="0" y="5259"/>
            <a:chExt cx="19199" cy="5540"/>
          </a:xfrm>
        </p:grpSpPr>
        <p:pic>
          <p:nvPicPr>
            <p:cNvPr id="4" name="图片 3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22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213" y="3621020"/>
            <a:ext cx="5616787" cy="236050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2899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0" y="3966634"/>
            <a:ext cx="12192000" cy="2891367"/>
            <a:chOff x="0" y="5259"/>
            <a:chExt cx="19199" cy="5540"/>
          </a:xfrm>
        </p:grpSpPr>
        <p:pic>
          <p:nvPicPr>
            <p:cNvPr id="4" name="图片 3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431800" y="452967"/>
            <a:ext cx="11328400" cy="604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86338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089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6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8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8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97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009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58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92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25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326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02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763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0" y="3966634"/>
            <a:ext cx="12192000" cy="2891367"/>
            <a:chOff x="0" y="5259"/>
            <a:chExt cx="19199" cy="5540"/>
          </a:xfrm>
        </p:grpSpPr>
        <p:pic>
          <p:nvPicPr>
            <p:cNvPr id="4" name="图片 3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22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3302001"/>
            <a:ext cx="47371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213" y="3621020"/>
            <a:ext cx="5616787" cy="236050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87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87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0" y="3966634"/>
            <a:ext cx="12192000" cy="2891367"/>
            <a:chOff x="0" y="5259"/>
            <a:chExt cx="19199" cy="5540"/>
          </a:xfrm>
        </p:grpSpPr>
        <p:pic>
          <p:nvPicPr>
            <p:cNvPr id="4" name="图片 3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22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213" y="3621020"/>
            <a:ext cx="5616787" cy="236050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7770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0" y="3966634"/>
            <a:ext cx="12192000" cy="2891367"/>
            <a:chOff x="0" y="5259"/>
            <a:chExt cx="19199" cy="5540"/>
          </a:xfrm>
        </p:grpSpPr>
        <p:pic>
          <p:nvPicPr>
            <p:cNvPr id="4" name="图片 3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" y="5259"/>
              <a:ext cx="9675" cy="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431800" y="452967"/>
            <a:ext cx="11328400" cy="604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882024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678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81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019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75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54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 descr="同上一堂课背景-1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7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7566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79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527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7553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9426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33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009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1038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7544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6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15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27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36802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80434"/>
            <a:ext cx="143510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609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219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828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438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02"/>
            <a:ext cx="10515600" cy="1325481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512"/>
            <a:ext cx="10515600" cy="435106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7"/>
            <a:ext cx="2743200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7"/>
            <a:ext cx="4114800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7"/>
            <a:ext cx="2743200" cy="365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fld id="{9D16FA71-E5A1-4B22-877B-790B2D8CCF13}" type="slidenum">
              <a:rPr lang="en-US" altLang="zh-CN" sz="1600" smtClean="0">
                <a:ea typeface="宋体" panose="02010600030101010101" pitchFamily="2" charset="-122"/>
              </a:rPr>
              <a:t>‹#›</a:t>
            </a:fld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71637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608965" algn="l" rtl="0" fontAlgn="base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217930" algn="l" rtl="0" fontAlgn="base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826895" algn="l" rtl="0" fontAlgn="base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435860" algn="l" rtl="0" fontAlgn="base">
        <a:lnSpc>
          <a:spcPct val="90000"/>
        </a:lnSpc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669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66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66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66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66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0" indent="-228600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90" indent="-228600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8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D9835D-DB12-47CE-B16B-BDF5CB4A42C4}" type="datetimeFigureOut">
              <a:rPr lang="en-US"/>
              <a:t>10/15/2021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32" name="直接连接符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34" name="直接连接符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C93D0D4F-06C8-4440-8B5D-FBF7CC05DF2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30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70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6096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12192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24384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304800" indent="-304800" algn="l" rtl="0" eaLnBrk="0" fontAlgn="base" hangingPunct="0">
        <a:lnSpc>
          <a:spcPct val="90000"/>
        </a:lnSpc>
        <a:spcBef>
          <a:spcPts val="1335"/>
        </a:spcBef>
        <a:spcAft>
          <a:spcPct val="0"/>
        </a:spcAft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85CC-4730-44A8-9C99-539AFE0670B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E3B5-157B-469E-8E0D-8A041FF9E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9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6096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12192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24384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304800" indent="-304800" algn="l" rtl="0" eaLnBrk="0" fontAlgn="base" hangingPunct="0">
        <a:lnSpc>
          <a:spcPct val="90000"/>
        </a:lnSpc>
        <a:spcBef>
          <a:spcPts val="1335"/>
        </a:spcBef>
        <a:spcAft>
          <a:spcPct val="0"/>
        </a:spcAft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71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7C05-C7A4-2C45-8E0A-99988343CF53}" type="datetimeFigureOut">
              <a:rPr kumimoji="1" lang="zh-CN" altLang="en-US" smtClean="0"/>
              <a:t>2021/10/15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B852-5EB7-4C46-9D6A-06EDC9C8BD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91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6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-599" t="74809" r="599" b="5709"/>
          <a:stretch>
            <a:fillRect/>
          </a:stretch>
        </p:blipFill>
        <p:spPr>
          <a:xfrm>
            <a:off x="959485" y="5187950"/>
            <a:ext cx="10071735" cy="1533525"/>
          </a:xfrm>
          <a:prstGeom prst="snip2Same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0385" y="725219"/>
            <a:ext cx="5793105" cy="14325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快乐读书吧</a:t>
            </a:r>
          </a:p>
        </p:txBody>
      </p:sp>
      <p:sp>
        <p:nvSpPr>
          <p:cNvPr id="9216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92166" name="页脚占位符 6"/>
          <p:cNvSpPr txBox="1">
            <a:spLocks noGrp="1"/>
          </p:cNvSpPr>
          <p:nvPr>
            <p:ph type="ftr" sz="quarte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  <a:t>
绿色圃中小学教育http://www.LSPJY.com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80250" y="1776413"/>
            <a:ext cx="508000" cy="112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绿色圃中小学教育http://www.LSPJY.com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48525" y="1946275"/>
            <a:ext cx="508000" cy="111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绿色圃中小学教育http://www.LSPJY.com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45"/>
          <a:stretch>
            <a:fillRect/>
          </a:stretch>
        </p:blipFill>
        <p:spPr>
          <a:xfrm>
            <a:off x="8747125" y="513715"/>
            <a:ext cx="2470150" cy="22783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08322" y="3151706"/>
            <a:ext cx="5692140" cy="11887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perspectiveRight"/>
              <a:lightRig rig="threePt" dir="t">
                <a:rot lat="0" lon="0" rev="0"/>
              </a:lightRig>
            </a:scene3d>
            <a:sp3d extrusionH="311150" prstMaterial="plastic">
              <a:extrusionClr>
                <a:srgbClr val="D6C0C9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很久很久以前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03767" y="2084918"/>
            <a:ext cx="11247967" cy="20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通过观看天空中奎星的圆形曲线，研究大地山川起伏的形状，还有乌龟背上的花纹，小鸟留下的足迹，最终发明了文字。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6618" y="4249929"/>
            <a:ext cx="11247967" cy="20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和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在山上点燃了一堆篝火，对天祈祷：“上天如果允许我们结合，就让这堆篝火的烟聚合在一起；如果不允许，就让烟散开。”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10268" y="2067985"/>
            <a:ext cx="1248833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仓颉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43769" y="4153818"/>
            <a:ext cx="1246716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伏羲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64278" y="4180832"/>
            <a:ext cx="1246716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女娲</a:t>
            </a:r>
          </a:p>
        </p:txBody>
      </p:sp>
      <p:pic>
        <p:nvPicPr>
          <p:cNvPr id="75785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431801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7395634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图: 终止 10"/>
          <p:cNvSpPr/>
          <p:nvPr/>
        </p:nvSpPr>
        <p:spPr>
          <a:xfrm>
            <a:off x="431801" y="457413"/>
            <a:ext cx="6525493" cy="693420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三、看文字猜神话人物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63678" y="1113790"/>
            <a:ext cx="1044056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在这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么多的</a:t>
            </a:r>
            <a:r>
              <a:rPr kumimoji="0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神话人物中，你最喜欢谁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？</a:t>
            </a:r>
            <a:r>
              <a:rPr kumimoji="0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为什么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？  </a:t>
            </a:r>
          </a:p>
        </p:txBody>
      </p:sp>
      <p:pic>
        <p:nvPicPr>
          <p:cNvPr id="9" name="图片 8" descr="8e85daf9b6b0b18fa09f998197fd2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645" y="4429125"/>
            <a:ext cx="818515" cy="16579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16630" y="2366010"/>
            <a:ext cx="515874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呼风唤雨，乐于助人，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征服自然，不怕困难，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坚持不懈，为民造福。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8775" y="985161"/>
            <a:ext cx="11345333" cy="4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古时候，人们饱受疾病之苦。为了治病救人，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炎帝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亲自试吃各种植物，以确定它们的药性。据说炎帝的身体是透明的，吃了植物之后，可以看到植物在他身体里的反应。他试吃的植物太多了，经常中毒，最多的时候，一天之内中毒竟达七十次。幸亏他有神性，才不致死亡。后来，他获得了一根神奇的红色鞭子，无论什么植物，只要用这根鞭子一抽，立刻就能够显示出它的性质。他根据植物的药性，用它们来治疗人们的各种疾病。相传我国第一部药学著作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本草经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就是炎帝所作，因此他又被称为医药之神。</a:t>
            </a:r>
          </a:p>
        </p:txBody>
      </p:sp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4320118" y="434928"/>
            <a:ext cx="34226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E9EA7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激发兴趣</a:t>
            </a:r>
          </a:p>
        </p:txBody>
      </p:sp>
      <p:pic>
        <p:nvPicPr>
          <p:cNvPr id="18437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431801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7395634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31802" y="5338597"/>
          <a:ext cx="10467170" cy="121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011">
                <a:tc>
                  <a:txBody>
                    <a:bodyPr/>
                    <a:lstStyle/>
                    <a:p>
                      <a:r>
                        <a:rPr lang="zh-CN" altLang="en-US" dirty="0"/>
                        <a:t>神话故事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起因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经过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58775" y="6033397"/>
            <a:ext cx="228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神农尝百草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78779" y="5971843"/>
            <a:ext cx="22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炎帝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38170" y="5947608"/>
            <a:ext cx="300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疾病之苦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31339" y="5822907"/>
            <a:ext cx="183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试吃、透明、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红色鞭子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33180" y="5848985"/>
            <a:ext cx="1965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《本草经》治疗疾病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8775" y="985161"/>
            <a:ext cx="11345333" cy="4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古时候，人们饱受疾病之苦。为了治病救人，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炎帝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亲自试吃各种植物，以确定它们的药性。据说炎帝的身体是透明的，吃了植物之后，可以看到植物在他身体里的反应。他试吃的植物太多了，经常中毒，最多的时候，一天之内中毒竟达七十次。幸亏他有神性，才不致死亡。后来，他获得了一根神奇的红色鞭子，无论什么植物，只要用这根鞭子一抽，立刻就能够显示出它的性质。他根据植物的药性，用它们来治疗人们的各种疾病。相传我国第一部药学著作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本草经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就是炎帝所作，因此他又被称为医药之神。</a:t>
            </a:r>
          </a:p>
        </p:txBody>
      </p:sp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4320118" y="434928"/>
            <a:ext cx="34226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E9EA7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激发兴趣</a:t>
            </a:r>
          </a:p>
        </p:txBody>
      </p:sp>
      <p:pic>
        <p:nvPicPr>
          <p:cNvPr id="18437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431801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7395634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431800" y="5603875"/>
            <a:ext cx="1149286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你觉得炎帝有着怎样的优秀品质？是从哪个事例中感受到的？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8775" y="985161"/>
            <a:ext cx="11345333" cy="4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古时候，人们饱受疾病之苦。为了治病救人，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炎帝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亲自试吃各种植物，以确定它们的药性。据说炎帝的身体是透明的，吃了植物之后，可以看到植物在他身体里的反应。他试吃的植物太多了，经常中毒，最多的时候，一天之内中毒竟达七十次。幸亏他有神性，才不致死亡。后来，他获得了一根神奇的红色鞭子，无论什么植物，只要用这根鞭子一抽，立刻就能够显示出它的性质。他根据植物的药性，用它们来治疗人们的各种疾病。相传我国第一部药学著作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本草经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就是炎帝所作，因此他又被称为医药之神。</a:t>
            </a:r>
          </a:p>
        </p:txBody>
      </p:sp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4320118" y="434928"/>
            <a:ext cx="34226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E9EA7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激发兴趣</a:t>
            </a:r>
          </a:p>
        </p:txBody>
      </p:sp>
      <p:pic>
        <p:nvPicPr>
          <p:cNvPr id="18437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431801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7395634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39116" y="5472382"/>
            <a:ext cx="10014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再次默读段文字，说说你发现了哪些神奇的地方？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3290" y="1288163"/>
            <a:ext cx="10774346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 运用花瓣图式法，小组合作学习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中国神话传说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》148-152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页的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羿射九日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，感受神话故事的人物品质和神奇的想象。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351416" y="539175"/>
            <a:ext cx="34226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E9EA7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学习任务：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2699" y="4216208"/>
            <a:ext cx="10143272" cy="7017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、小组派代表发言分享。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1205" y="5124191"/>
            <a:ext cx="10118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象征性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古人对世界的认识和理解以及表达他们为了战胜困难，加入神力解决困难的美好的愿望。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9661" y="777090"/>
            <a:ext cx="10721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资料卡：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远古时代，农民生产力低下，科学不发达，人们的认识水平也有限，在他们同自然斗争的过程中，无法科学地了解自然规律和生产中的矛盾与变化，如宇宙的起源、日月的运行、火山的爆发，洪水猛兽的危害，暴风骤雨的袭击，这些都让人们感到惊奇、恐惧和神秘，在好奇心的驱使下，古人发挥自己的想象创造了神话，来解释了这些自然现象。同时，他们在适应和改造自然的过程中，会遇到各种各样的困难，但是却没有能力改变，希望借助有神力的英雄来解决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624418" y="1132418"/>
            <a:ext cx="11231033" cy="11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世界各地也流传着多姿多彩的神话传说。在这些充满想象的故事中，有许多性格鲜明的神祇和英雄。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/>
          <a:stretch>
            <a:fillRect/>
          </a:stretch>
        </p:blipFill>
        <p:spPr bwMode="auto">
          <a:xfrm>
            <a:off x="719667" y="2546351"/>
            <a:ext cx="5376333" cy="3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7344834" y="3460751"/>
            <a:ext cx="326390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勇敢的大力士</a:t>
            </a:r>
          </a:p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赫拉克勒斯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9" r="314" b="9061"/>
          <a:stretch>
            <a:fillRect/>
          </a:stretch>
        </p:blipFill>
        <p:spPr bwMode="auto">
          <a:xfrm>
            <a:off x="6093884" y="2546351"/>
            <a:ext cx="5526616" cy="3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94318" y="3460751"/>
            <a:ext cx="4624916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用音乐征服草木万物的俄耳甫斯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"/>
          <a:stretch>
            <a:fillRect/>
          </a:stretch>
        </p:blipFill>
        <p:spPr bwMode="auto">
          <a:xfrm>
            <a:off x="2220384" y="2546351"/>
            <a:ext cx="2540000" cy="3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6470651" y="3460752"/>
            <a:ext cx="4624916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北欧光明之神巴德尔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18" y="2546351"/>
            <a:ext cx="3627967" cy="36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176868" y="3460752"/>
            <a:ext cx="4627033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爱恶作剧的火神洛基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3346451" y="3460752"/>
            <a:ext cx="5528733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敢捉弄北风的美洲辛格比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876" name="文本框 1"/>
          <p:cNvSpPr txBox="1">
            <a:spLocks noChangeArrowheads="1"/>
          </p:cNvSpPr>
          <p:nvPr/>
        </p:nvSpPr>
        <p:spPr bwMode="auto">
          <a:xfrm>
            <a:off x="4320118" y="461433"/>
            <a:ext cx="34226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rgbClr val="0E9EA7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自主阅读</a:t>
            </a:r>
          </a:p>
        </p:txBody>
      </p:sp>
      <p:pic>
        <p:nvPicPr>
          <p:cNvPr id="36877" name="图片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431801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图片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-125623" b="-15"/>
          <a:stretch>
            <a:fillRect/>
          </a:stretch>
        </p:blipFill>
        <p:spPr bwMode="auto">
          <a:xfrm>
            <a:off x="7395634" y="853017"/>
            <a:ext cx="4298951" cy="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2" grpId="0"/>
      <p:bldP spid="12" grpId="1"/>
      <p:bldP spid="15" grpId="0"/>
      <p:bldP spid="15" grpId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8844"/>
            <a:ext cx="2984500" cy="949091"/>
            <a:chOff x="0" y="188844"/>
            <a:chExt cx="2984500" cy="949091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339911"/>
              <a:ext cx="2984500" cy="798024"/>
              <a:chOff x="-1155" y="482136"/>
              <a:chExt cx="2984500" cy="798024"/>
            </a:xfrm>
          </p:grpSpPr>
          <p:sp>
            <p:nvSpPr>
              <p:cNvPr id="5" name="同侧圆角矩形 10"/>
              <p:cNvSpPr/>
              <p:nvPr/>
            </p:nvSpPr>
            <p:spPr bwMode="auto">
              <a:xfrm rot="16200000" flipV="1">
                <a:off x="911221" y="-430240"/>
                <a:ext cx="798024" cy="2622776"/>
              </a:xfrm>
              <a:prstGeom prst="round2SameRect">
                <a:avLst/>
              </a:prstGeom>
              <a:solidFill>
                <a:srgbClr val="5F64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黑体" panose="02010609060101010101" pitchFamily="49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57344" y="545940"/>
                <a:ext cx="2726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神话之广</a:t>
                </a: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1169655">
              <a:off x="2174770" y="188844"/>
              <a:ext cx="478467" cy="553256"/>
            </a:xfrm>
            <a:custGeom>
              <a:avLst/>
              <a:gdLst>
                <a:gd name="connsiteX0" fmla="*/ 106 w 450995"/>
                <a:gd name="connsiteY0" fmla="*/ 243022 h 589411"/>
                <a:gd name="connsiteX1" fmla="*/ 25506 w 450995"/>
                <a:gd name="connsiteY1" fmla="*/ 39822 h 589411"/>
                <a:gd name="connsiteX2" fmla="*/ 157586 w 450995"/>
                <a:gd name="connsiteY2" fmla="*/ 39822 h 589411"/>
                <a:gd name="connsiteX3" fmla="*/ 436986 w 450995"/>
                <a:gd name="connsiteY3" fmla="*/ 456382 h 589411"/>
                <a:gd name="connsiteX4" fmla="*/ 396346 w 450995"/>
                <a:gd name="connsiteY4" fmla="*/ 547822 h 589411"/>
                <a:gd name="connsiteX5" fmla="*/ 284586 w 450995"/>
                <a:gd name="connsiteY5" fmla="*/ 563062 h 589411"/>
                <a:gd name="connsiteX6" fmla="*/ 30586 w 450995"/>
                <a:gd name="connsiteY6" fmla="*/ 192222 h 589411"/>
                <a:gd name="connsiteX7" fmla="*/ 50906 w 450995"/>
                <a:gd name="connsiteY7" fmla="*/ 90622 h 589411"/>
                <a:gd name="connsiteX8" fmla="*/ 127106 w 450995"/>
                <a:gd name="connsiteY8" fmla="*/ 75382 h 589411"/>
                <a:gd name="connsiteX9" fmla="*/ 315066 w 450995"/>
                <a:gd name="connsiteY9" fmla="*/ 329382 h 589411"/>
                <a:gd name="connsiteX0-1" fmla="*/ 4520 w 455409"/>
                <a:gd name="connsiteY0-2" fmla="*/ 242378 h 588767"/>
                <a:gd name="connsiteX1-3" fmla="*/ 29920 w 455409"/>
                <a:gd name="connsiteY1-4" fmla="*/ 39178 h 588767"/>
                <a:gd name="connsiteX2-5" fmla="*/ 162000 w 455409"/>
                <a:gd name="connsiteY2-6" fmla="*/ 39178 h 588767"/>
                <a:gd name="connsiteX3-7" fmla="*/ 441400 w 455409"/>
                <a:gd name="connsiteY3-8" fmla="*/ 455738 h 588767"/>
                <a:gd name="connsiteX4-9" fmla="*/ 400760 w 455409"/>
                <a:gd name="connsiteY4-10" fmla="*/ 547178 h 588767"/>
                <a:gd name="connsiteX5-11" fmla="*/ 289000 w 455409"/>
                <a:gd name="connsiteY5-12" fmla="*/ 562418 h 588767"/>
                <a:gd name="connsiteX6-13" fmla="*/ 35000 w 455409"/>
                <a:gd name="connsiteY6-14" fmla="*/ 191578 h 588767"/>
                <a:gd name="connsiteX7-15" fmla="*/ 55320 w 455409"/>
                <a:gd name="connsiteY7-16" fmla="*/ 89978 h 588767"/>
                <a:gd name="connsiteX8-17" fmla="*/ 131520 w 455409"/>
                <a:gd name="connsiteY8-18" fmla="*/ 74738 h 588767"/>
                <a:gd name="connsiteX9-19" fmla="*/ 319480 w 455409"/>
                <a:gd name="connsiteY9-20" fmla="*/ 328738 h 588767"/>
                <a:gd name="connsiteX0-21" fmla="*/ 4520 w 455409"/>
                <a:gd name="connsiteY0-22" fmla="*/ 242378 h 588767"/>
                <a:gd name="connsiteX1-23" fmla="*/ 29920 w 455409"/>
                <a:gd name="connsiteY1-24" fmla="*/ 39178 h 588767"/>
                <a:gd name="connsiteX2-25" fmla="*/ 162000 w 455409"/>
                <a:gd name="connsiteY2-26" fmla="*/ 39178 h 588767"/>
                <a:gd name="connsiteX3-27" fmla="*/ 441400 w 455409"/>
                <a:gd name="connsiteY3-28" fmla="*/ 455738 h 588767"/>
                <a:gd name="connsiteX4-29" fmla="*/ 400760 w 455409"/>
                <a:gd name="connsiteY4-30" fmla="*/ 547178 h 588767"/>
                <a:gd name="connsiteX5-31" fmla="*/ 289000 w 455409"/>
                <a:gd name="connsiteY5-32" fmla="*/ 562418 h 588767"/>
                <a:gd name="connsiteX6-33" fmla="*/ 35000 w 455409"/>
                <a:gd name="connsiteY6-34" fmla="*/ 191578 h 588767"/>
                <a:gd name="connsiteX7-35" fmla="*/ 55320 w 455409"/>
                <a:gd name="connsiteY7-36" fmla="*/ 89978 h 588767"/>
                <a:gd name="connsiteX8-37" fmla="*/ 131520 w 455409"/>
                <a:gd name="connsiteY8-38" fmla="*/ 74738 h 588767"/>
                <a:gd name="connsiteX9-39" fmla="*/ 319480 w 455409"/>
                <a:gd name="connsiteY9-40" fmla="*/ 328738 h 588767"/>
                <a:gd name="connsiteX0-41" fmla="*/ 23631 w 474520"/>
                <a:gd name="connsiteY0-42" fmla="*/ 242378 h 588767"/>
                <a:gd name="connsiteX1-43" fmla="*/ 49031 w 474520"/>
                <a:gd name="connsiteY1-44" fmla="*/ 39178 h 588767"/>
                <a:gd name="connsiteX2-45" fmla="*/ 181111 w 474520"/>
                <a:gd name="connsiteY2-46" fmla="*/ 39178 h 588767"/>
                <a:gd name="connsiteX3-47" fmla="*/ 460511 w 474520"/>
                <a:gd name="connsiteY3-48" fmla="*/ 455738 h 588767"/>
                <a:gd name="connsiteX4-49" fmla="*/ 419871 w 474520"/>
                <a:gd name="connsiteY4-50" fmla="*/ 547178 h 588767"/>
                <a:gd name="connsiteX5-51" fmla="*/ 308111 w 474520"/>
                <a:gd name="connsiteY5-52" fmla="*/ 562418 h 588767"/>
                <a:gd name="connsiteX6-53" fmla="*/ 54111 w 474520"/>
                <a:gd name="connsiteY6-54" fmla="*/ 191578 h 588767"/>
                <a:gd name="connsiteX7-55" fmla="*/ 74431 w 474520"/>
                <a:gd name="connsiteY7-56" fmla="*/ 89978 h 588767"/>
                <a:gd name="connsiteX8-57" fmla="*/ 150631 w 474520"/>
                <a:gd name="connsiteY8-58" fmla="*/ 74738 h 588767"/>
                <a:gd name="connsiteX9-59" fmla="*/ 338591 w 474520"/>
                <a:gd name="connsiteY9-60" fmla="*/ 328738 h 588767"/>
                <a:gd name="connsiteX0-61" fmla="*/ 23631 w 474520"/>
                <a:gd name="connsiteY0-62" fmla="*/ 230953 h 577342"/>
                <a:gd name="connsiteX1-63" fmla="*/ 49031 w 474520"/>
                <a:gd name="connsiteY1-64" fmla="*/ 27753 h 577342"/>
                <a:gd name="connsiteX2-65" fmla="*/ 181111 w 474520"/>
                <a:gd name="connsiteY2-66" fmla="*/ 27753 h 577342"/>
                <a:gd name="connsiteX3-67" fmla="*/ 460511 w 474520"/>
                <a:gd name="connsiteY3-68" fmla="*/ 444313 h 577342"/>
                <a:gd name="connsiteX4-69" fmla="*/ 419871 w 474520"/>
                <a:gd name="connsiteY4-70" fmla="*/ 535753 h 577342"/>
                <a:gd name="connsiteX5-71" fmla="*/ 308111 w 474520"/>
                <a:gd name="connsiteY5-72" fmla="*/ 550993 h 577342"/>
                <a:gd name="connsiteX6-73" fmla="*/ 54111 w 474520"/>
                <a:gd name="connsiteY6-74" fmla="*/ 180153 h 577342"/>
                <a:gd name="connsiteX7-75" fmla="*/ 74431 w 474520"/>
                <a:gd name="connsiteY7-76" fmla="*/ 78553 h 577342"/>
                <a:gd name="connsiteX8-77" fmla="*/ 150631 w 474520"/>
                <a:gd name="connsiteY8-78" fmla="*/ 63313 h 577342"/>
                <a:gd name="connsiteX9-79" fmla="*/ 338591 w 474520"/>
                <a:gd name="connsiteY9-80" fmla="*/ 317313 h 577342"/>
                <a:gd name="connsiteX0-81" fmla="*/ 29236 w 480125"/>
                <a:gd name="connsiteY0-82" fmla="*/ 230953 h 577342"/>
                <a:gd name="connsiteX1-83" fmla="*/ 54636 w 480125"/>
                <a:gd name="connsiteY1-84" fmla="*/ 27753 h 577342"/>
                <a:gd name="connsiteX2-85" fmla="*/ 186716 w 480125"/>
                <a:gd name="connsiteY2-86" fmla="*/ 27753 h 577342"/>
                <a:gd name="connsiteX3-87" fmla="*/ 466116 w 480125"/>
                <a:gd name="connsiteY3-88" fmla="*/ 444313 h 577342"/>
                <a:gd name="connsiteX4-89" fmla="*/ 425476 w 480125"/>
                <a:gd name="connsiteY4-90" fmla="*/ 535753 h 577342"/>
                <a:gd name="connsiteX5-91" fmla="*/ 313716 w 480125"/>
                <a:gd name="connsiteY5-92" fmla="*/ 550993 h 577342"/>
                <a:gd name="connsiteX6-93" fmla="*/ 59716 w 480125"/>
                <a:gd name="connsiteY6-94" fmla="*/ 180153 h 577342"/>
                <a:gd name="connsiteX7-95" fmla="*/ 80036 w 480125"/>
                <a:gd name="connsiteY7-96" fmla="*/ 78553 h 577342"/>
                <a:gd name="connsiteX8-97" fmla="*/ 156236 w 480125"/>
                <a:gd name="connsiteY8-98" fmla="*/ 63313 h 577342"/>
                <a:gd name="connsiteX9-99" fmla="*/ 344196 w 480125"/>
                <a:gd name="connsiteY9-100" fmla="*/ 317313 h 577342"/>
                <a:gd name="connsiteX0-101" fmla="*/ 29236 w 480125"/>
                <a:gd name="connsiteY0-102" fmla="*/ 230953 h 577342"/>
                <a:gd name="connsiteX1-103" fmla="*/ 54636 w 480125"/>
                <a:gd name="connsiteY1-104" fmla="*/ 27753 h 577342"/>
                <a:gd name="connsiteX2-105" fmla="*/ 186716 w 480125"/>
                <a:gd name="connsiteY2-106" fmla="*/ 27753 h 577342"/>
                <a:gd name="connsiteX3-107" fmla="*/ 466116 w 480125"/>
                <a:gd name="connsiteY3-108" fmla="*/ 444313 h 577342"/>
                <a:gd name="connsiteX4-109" fmla="*/ 425476 w 480125"/>
                <a:gd name="connsiteY4-110" fmla="*/ 535753 h 577342"/>
                <a:gd name="connsiteX5-111" fmla="*/ 313716 w 480125"/>
                <a:gd name="connsiteY5-112" fmla="*/ 550993 h 577342"/>
                <a:gd name="connsiteX6-113" fmla="*/ 59716 w 480125"/>
                <a:gd name="connsiteY6-114" fmla="*/ 180153 h 577342"/>
                <a:gd name="connsiteX7-115" fmla="*/ 80036 w 480125"/>
                <a:gd name="connsiteY7-116" fmla="*/ 78553 h 577342"/>
                <a:gd name="connsiteX8-117" fmla="*/ 156236 w 480125"/>
                <a:gd name="connsiteY8-118" fmla="*/ 63313 h 577342"/>
                <a:gd name="connsiteX9-119" fmla="*/ 344196 w 480125"/>
                <a:gd name="connsiteY9-120" fmla="*/ 317313 h 577342"/>
                <a:gd name="connsiteX0-121" fmla="*/ 29236 w 480125"/>
                <a:gd name="connsiteY0-122" fmla="*/ 230953 h 577342"/>
                <a:gd name="connsiteX1-123" fmla="*/ 54636 w 480125"/>
                <a:gd name="connsiteY1-124" fmla="*/ 27753 h 577342"/>
                <a:gd name="connsiteX2-125" fmla="*/ 186716 w 480125"/>
                <a:gd name="connsiteY2-126" fmla="*/ 27753 h 577342"/>
                <a:gd name="connsiteX3-127" fmla="*/ 466116 w 480125"/>
                <a:gd name="connsiteY3-128" fmla="*/ 444313 h 577342"/>
                <a:gd name="connsiteX4-129" fmla="*/ 425476 w 480125"/>
                <a:gd name="connsiteY4-130" fmla="*/ 535753 h 577342"/>
                <a:gd name="connsiteX5-131" fmla="*/ 313716 w 480125"/>
                <a:gd name="connsiteY5-132" fmla="*/ 550993 h 577342"/>
                <a:gd name="connsiteX6-133" fmla="*/ 59716 w 480125"/>
                <a:gd name="connsiteY6-134" fmla="*/ 180153 h 577342"/>
                <a:gd name="connsiteX7-135" fmla="*/ 80036 w 480125"/>
                <a:gd name="connsiteY7-136" fmla="*/ 78553 h 577342"/>
                <a:gd name="connsiteX8-137" fmla="*/ 156236 w 480125"/>
                <a:gd name="connsiteY8-138" fmla="*/ 63313 h 577342"/>
                <a:gd name="connsiteX9-139" fmla="*/ 344196 w 480125"/>
                <a:gd name="connsiteY9-140" fmla="*/ 317313 h 577342"/>
                <a:gd name="connsiteX0-141" fmla="*/ 29236 w 480125"/>
                <a:gd name="connsiteY0-142" fmla="*/ 230953 h 577342"/>
                <a:gd name="connsiteX1-143" fmla="*/ 54636 w 480125"/>
                <a:gd name="connsiteY1-144" fmla="*/ 27753 h 577342"/>
                <a:gd name="connsiteX2-145" fmla="*/ 186716 w 480125"/>
                <a:gd name="connsiteY2-146" fmla="*/ 27753 h 577342"/>
                <a:gd name="connsiteX3-147" fmla="*/ 466116 w 480125"/>
                <a:gd name="connsiteY3-148" fmla="*/ 444313 h 577342"/>
                <a:gd name="connsiteX4-149" fmla="*/ 425476 w 480125"/>
                <a:gd name="connsiteY4-150" fmla="*/ 535753 h 577342"/>
                <a:gd name="connsiteX5-151" fmla="*/ 313716 w 480125"/>
                <a:gd name="connsiteY5-152" fmla="*/ 550993 h 577342"/>
                <a:gd name="connsiteX6-153" fmla="*/ 59716 w 480125"/>
                <a:gd name="connsiteY6-154" fmla="*/ 180153 h 577342"/>
                <a:gd name="connsiteX7-155" fmla="*/ 80036 w 480125"/>
                <a:gd name="connsiteY7-156" fmla="*/ 78553 h 577342"/>
                <a:gd name="connsiteX8-157" fmla="*/ 168936 w 480125"/>
                <a:gd name="connsiteY8-158" fmla="*/ 76013 h 577342"/>
                <a:gd name="connsiteX9-159" fmla="*/ 344196 w 480125"/>
                <a:gd name="connsiteY9-160" fmla="*/ 317313 h 577342"/>
                <a:gd name="connsiteX0-161" fmla="*/ 29236 w 480125"/>
                <a:gd name="connsiteY0-162" fmla="*/ 230953 h 577342"/>
                <a:gd name="connsiteX1-163" fmla="*/ 54636 w 480125"/>
                <a:gd name="connsiteY1-164" fmla="*/ 27753 h 577342"/>
                <a:gd name="connsiteX2-165" fmla="*/ 186716 w 480125"/>
                <a:gd name="connsiteY2-166" fmla="*/ 27753 h 577342"/>
                <a:gd name="connsiteX3-167" fmla="*/ 466116 w 480125"/>
                <a:gd name="connsiteY3-168" fmla="*/ 444313 h 577342"/>
                <a:gd name="connsiteX4-169" fmla="*/ 425476 w 480125"/>
                <a:gd name="connsiteY4-170" fmla="*/ 535753 h 577342"/>
                <a:gd name="connsiteX5-171" fmla="*/ 313716 w 480125"/>
                <a:gd name="connsiteY5-172" fmla="*/ 550993 h 577342"/>
                <a:gd name="connsiteX6-173" fmla="*/ 59716 w 480125"/>
                <a:gd name="connsiteY6-174" fmla="*/ 180153 h 577342"/>
                <a:gd name="connsiteX7-175" fmla="*/ 80036 w 480125"/>
                <a:gd name="connsiteY7-176" fmla="*/ 78553 h 577342"/>
                <a:gd name="connsiteX8-177" fmla="*/ 162586 w 480125"/>
                <a:gd name="connsiteY8-178" fmla="*/ 88713 h 577342"/>
                <a:gd name="connsiteX9-179" fmla="*/ 344196 w 480125"/>
                <a:gd name="connsiteY9-180" fmla="*/ 317313 h 577342"/>
                <a:gd name="connsiteX0-181" fmla="*/ 29236 w 480125"/>
                <a:gd name="connsiteY0-182" fmla="*/ 230953 h 577342"/>
                <a:gd name="connsiteX1-183" fmla="*/ 54636 w 480125"/>
                <a:gd name="connsiteY1-184" fmla="*/ 27753 h 577342"/>
                <a:gd name="connsiteX2-185" fmla="*/ 186716 w 480125"/>
                <a:gd name="connsiteY2-186" fmla="*/ 27753 h 577342"/>
                <a:gd name="connsiteX3-187" fmla="*/ 466116 w 480125"/>
                <a:gd name="connsiteY3-188" fmla="*/ 444313 h 577342"/>
                <a:gd name="connsiteX4-189" fmla="*/ 425476 w 480125"/>
                <a:gd name="connsiteY4-190" fmla="*/ 535753 h 577342"/>
                <a:gd name="connsiteX5-191" fmla="*/ 313716 w 480125"/>
                <a:gd name="connsiteY5-192" fmla="*/ 550993 h 577342"/>
                <a:gd name="connsiteX6-193" fmla="*/ 59716 w 480125"/>
                <a:gd name="connsiteY6-194" fmla="*/ 180153 h 577342"/>
                <a:gd name="connsiteX7-195" fmla="*/ 80036 w 480125"/>
                <a:gd name="connsiteY7-196" fmla="*/ 78553 h 577342"/>
                <a:gd name="connsiteX8-197" fmla="*/ 162586 w 480125"/>
                <a:gd name="connsiteY8-198" fmla="*/ 88713 h 577342"/>
                <a:gd name="connsiteX9-199" fmla="*/ 323029 w 480125"/>
                <a:gd name="connsiteY9-200" fmla="*/ 330013 h 577342"/>
                <a:gd name="connsiteX0-201" fmla="*/ 29236 w 473139"/>
                <a:gd name="connsiteY0-202" fmla="*/ 230953 h 577342"/>
                <a:gd name="connsiteX1-203" fmla="*/ 54636 w 473139"/>
                <a:gd name="connsiteY1-204" fmla="*/ 27753 h 577342"/>
                <a:gd name="connsiteX2-205" fmla="*/ 186716 w 473139"/>
                <a:gd name="connsiteY2-206" fmla="*/ 27753 h 577342"/>
                <a:gd name="connsiteX3-207" fmla="*/ 466116 w 473139"/>
                <a:gd name="connsiteY3-208" fmla="*/ 444313 h 577342"/>
                <a:gd name="connsiteX4-209" fmla="*/ 425476 w 473139"/>
                <a:gd name="connsiteY4-210" fmla="*/ 535753 h 577342"/>
                <a:gd name="connsiteX5-211" fmla="*/ 313716 w 473139"/>
                <a:gd name="connsiteY5-212" fmla="*/ 550993 h 577342"/>
                <a:gd name="connsiteX6-213" fmla="*/ 59716 w 473139"/>
                <a:gd name="connsiteY6-214" fmla="*/ 180153 h 577342"/>
                <a:gd name="connsiteX7-215" fmla="*/ 80036 w 473139"/>
                <a:gd name="connsiteY7-216" fmla="*/ 78553 h 577342"/>
                <a:gd name="connsiteX8-217" fmla="*/ 162586 w 473139"/>
                <a:gd name="connsiteY8-218" fmla="*/ 88713 h 577342"/>
                <a:gd name="connsiteX9-219" fmla="*/ 323029 w 473139"/>
                <a:gd name="connsiteY9-220" fmla="*/ 330013 h 577342"/>
                <a:gd name="connsiteX0-221" fmla="*/ 29236 w 473139"/>
                <a:gd name="connsiteY0-222" fmla="*/ 230953 h 564179"/>
                <a:gd name="connsiteX1-223" fmla="*/ 54636 w 473139"/>
                <a:gd name="connsiteY1-224" fmla="*/ 27753 h 564179"/>
                <a:gd name="connsiteX2-225" fmla="*/ 186716 w 473139"/>
                <a:gd name="connsiteY2-226" fmla="*/ 27753 h 564179"/>
                <a:gd name="connsiteX3-227" fmla="*/ 466116 w 473139"/>
                <a:gd name="connsiteY3-228" fmla="*/ 444313 h 564179"/>
                <a:gd name="connsiteX4-229" fmla="*/ 425476 w 473139"/>
                <a:gd name="connsiteY4-230" fmla="*/ 535753 h 564179"/>
                <a:gd name="connsiteX5-231" fmla="*/ 313716 w 473139"/>
                <a:gd name="connsiteY5-232" fmla="*/ 550993 h 564179"/>
                <a:gd name="connsiteX6-233" fmla="*/ 59716 w 473139"/>
                <a:gd name="connsiteY6-234" fmla="*/ 180153 h 564179"/>
                <a:gd name="connsiteX7-235" fmla="*/ 80036 w 473139"/>
                <a:gd name="connsiteY7-236" fmla="*/ 78553 h 564179"/>
                <a:gd name="connsiteX8-237" fmla="*/ 162586 w 473139"/>
                <a:gd name="connsiteY8-238" fmla="*/ 88713 h 564179"/>
                <a:gd name="connsiteX9-239" fmla="*/ 323029 w 473139"/>
                <a:gd name="connsiteY9-240" fmla="*/ 330013 h 564179"/>
                <a:gd name="connsiteX0-241" fmla="*/ 29236 w 473139"/>
                <a:gd name="connsiteY0-242" fmla="*/ 230953 h 564179"/>
                <a:gd name="connsiteX1-243" fmla="*/ 54636 w 473139"/>
                <a:gd name="connsiteY1-244" fmla="*/ 27753 h 564179"/>
                <a:gd name="connsiteX2-245" fmla="*/ 186716 w 473139"/>
                <a:gd name="connsiteY2-246" fmla="*/ 27753 h 564179"/>
                <a:gd name="connsiteX3-247" fmla="*/ 466116 w 473139"/>
                <a:gd name="connsiteY3-248" fmla="*/ 444313 h 564179"/>
                <a:gd name="connsiteX4-249" fmla="*/ 425476 w 473139"/>
                <a:gd name="connsiteY4-250" fmla="*/ 535753 h 564179"/>
                <a:gd name="connsiteX5-251" fmla="*/ 313716 w 473139"/>
                <a:gd name="connsiteY5-252" fmla="*/ 550993 h 564179"/>
                <a:gd name="connsiteX6-253" fmla="*/ 59716 w 473139"/>
                <a:gd name="connsiteY6-254" fmla="*/ 180153 h 564179"/>
                <a:gd name="connsiteX7-255" fmla="*/ 80036 w 473139"/>
                <a:gd name="connsiteY7-256" fmla="*/ 78553 h 564179"/>
                <a:gd name="connsiteX8-257" fmla="*/ 162586 w 473139"/>
                <a:gd name="connsiteY8-258" fmla="*/ 88713 h 564179"/>
                <a:gd name="connsiteX9-259" fmla="*/ 323029 w 473139"/>
                <a:gd name="connsiteY9-260" fmla="*/ 330013 h 564179"/>
                <a:gd name="connsiteX0-261" fmla="*/ 29236 w 473139"/>
                <a:gd name="connsiteY0-262" fmla="*/ 241776 h 575303"/>
                <a:gd name="connsiteX1-263" fmla="*/ 54636 w 473139"/>
                <a:gd name="connsiteY1-264" fmla="*/ 38576 h 575303"/>
                <a:gd name="connsiteX2-265" fmla="*/ 186716 w 473139"/>
                <a:gd name="connsiteY2-266" fmla="*/ 38576 h 575303"/>
                <a:gd name="connsiteX3-267" fmla="*/ 466116 w 473139"/>
                <a:gd name="connsiteY3-268" fmla="*/ 446669 h 575303"/>
                <a:gd name="connsiteX4-269" fmla="*/ 425476 w 473139"/>
                <a:gd name="connsiteY4-270" fmla="*/ 546576 h 575303"/>
                <a:gd name="connsiteX5-271" fmla="*/ 313716 w 473139"/>
                <a:gd name="connsiteY5-272" fmla="*/ 561816 h 575303"/>
                <a:gd name="connsiteX6-273" fmla="*/ 59716 w 473139"/>
                <a:gd name="connsiteY6-274" fmla="*/ 190976 h 575303"/>
                <a:gd name="connsiteX7-275" fmla="*/ 80036 w 473139"/>
                <a:gd name="connsiteY7-276" fmla="*/ 89376 h 575303"/>
                <a:gd name="connsiteX8-277" fmla="*/ 162586 w 473139"/>
                <a:gd name="connsiteY8-278" fmla="*/ 99536 h 575303"/>
                <a:gd name="connsiteX9-279" fmla="*/ 323029 w 473139"/>
                <a:gd name="connsiteY9-280" fmla="*/ 340836 h 575303"/>
                <a:gd name="connsiteX0-281" fmla="*/ 29236 w 473139"/>
                <a:gd name="connsiteY0-282" fmla="*/ 230392 h 563919"/>
                <a:gd name="connsiteX1-283" fmla="*/ 54636 w 473139"/>
                <a:gd name="connsiteY1-284" fmla="*/ 27192 h 563919"/>
                <a:gd name="connsiteX2-285" fmla="*/ 186716 w 473139"/>
                <a:gd name="connsiteY2-286" fmla="*/ 27192 h 563919"/>
                <a:gd name="connsiteX3-287" fmla="*/ 466116 w 473139"/>
                <a:gd name="connsiteY3-288" fmla="*/ 435285 h 563919"/>
                <a:gd name="connsiteX4-289" fmla="*/ 425476 w 473139"/>
                <a:gd name="connsiteY4-290" fmla="*/ 535192 h 563919"/>
                <a:gd name="connsiteX5-291" fmla="*/ 313716 w 473139"/>
                <a:gd name="connsiteY5-292" fmla="*/ 550432 h 563919"/>
                <a:gd name="connsiteX6-293" fmla="*/ 59716 w 473139"/>
                <a:gd name="connsiteY6-294" fmla="*/ 179592 h 563919"/>
                <a:gd name="connsiteX7-295" fmla="*/ 80036 w 473139"/>
                <a:gd name="connsiteY7-296" fmla="*/ 77992 h 563919"/>
                <a:gd name="connsiteX8-297" fmla="*/ 162586 w 473139"/>
                <a:gd name="connsiteY8-298" fmla="*/ 88152 h 563919"/>
                <a:gd name="connsiteX9-299" fmla="*/ 323029 w 473139"/>
                <a:gd name="connsiteY9-300" fmla="*/ 329452 h 563919"/>
                <a:gd name="connsiteX0-301" fmla="*/ 29236 w 473139"/>
                <a:gd name="connsiteY0-302" fmla="*/ 230392 h 563919"/>
                <a:gd name="connsiteX1-303" fmla="*/ 54636 w 473139"/>
                <a:gd name="connsiteY1-304" fmla="*/ 27192 h 563919"/>
                <a:gd name="connsiteX2-305" fmla="*/ 186716 w 473139"/>
                <a:gd name="connsiteY2-306" fmla="*/ 27192 h 563919"/>
                <a:gd name="connsiteX3-307" fmla="*/ 466116 w 473139"/>
                <a:gd name="connsiteY3-308" fmla="*/ 435285 h 563919"/>
                <a:gd name="connsiteX4-309" fmla="*/ 425476 w 473139"/>
                <a:gd name="connsiteY4-310" fmla="*/ 535192 h 563919"/>
                <a:gd name="connsiteX5-311" fmla="*/ 313716 w 473139"/>
                <a:gd name="connsiteY5-312" fmla="*/ 550432 h 563919"/>
                <a:gd name="connsiteX6-313" fmla="*/ 59716 w 473139"/>
                <a:gd name="connsiteY6-314" fmla="*/ 179592 h 563919"/>
                <a:gd name="connsiteX7-315" fmla="*/ 80036 w 473139"/>
                <a:gd name="connsiteY7-316" fmla="*/ 77992 h 563919"/>
                <a:gd name="connsiteX8-317" fmla="*/ 173170 w 473139"/>
                <a:gd name="connsiteY8-318" fmla="*/ 98736 h 563919"/>
                <a:gd name="connsiteX9-319" fmla="*/ 323029 w 473139"/>
                <a:gd name="connsiteY9-320" fmla="*/ 329452 h 563919"/>
                <a:gd name="connsiteX0-321" fmla="*/ 29236 w 473139"/>
                <a:gd name="connsiteY0-322" fmla="*/ 230392 h 563919"/>
                <a:gd name="connsiteX1-323" fmla="*/ 54636 w 473139"/>
                <a:gd name="connsiteY1-324" fmla="*/ 27192 h 563919"/>
                <a:gd name="connsiteX2-325" fmla="*/ 186716 w 473139"/>
                <a:gd name="connsiteY2-326" fmla="*/ 27192 h 563919"/>
                <a:gd name="connsiteX3-327" fmla="*/ 466116 w 473139"/>
                <a:gd name="connsiteY3-328" fmla="*/ 435285 h 563919"/>
                <a:gd name="connsiteX4-329" fmla="*/ 425476 w 473139"/>
                <a:gd name="connsiteY4-330" fmla="*/ 535192 h 563919"/>
                <a:gd name="connsiteX5-331" fmla="*/ 313716 w 473139"/>
                <a:gd name="connsiteY5-332" fmla="*/ 550432 h 563919"/>
                <a:gd name="connsiteX6-333" fmla="*/ 59716 w 473139"/>
                <a:gd name="connsiteY6-334" fmla="*/ 179592 h 563919"/>
                <a:gd name="connsiteX7-335" fmla="*/ 80036 w 473139"/>
                <a:gd name="connsiteY7-336" fmla="*/ 77992 h 563919"/>
                <a:gd name="connsiteX8-337" fmla="*/ 173170 w 473139"/>
                <a:gd name="connsiteY8-338" fmla="*/ 98736 h 563919"/>
                <a:gd name="connsiteX9-339" fmla="*/ 323029 w 473139"/>
                <a:gd name="connsiteY9-340" fmla="*/ 329452 h 563919"/>
                <a:gd name="connsiteX0-341" fmla="*/ 29236 w 473139"/>
                <a:gd name="connsiteY0-342" fmla="*/ 230392 h 563919"/>
                <a:gd name="connsiteX1-343" fmla="*/ 54636 w 473139"/>
                <a:gd name="connsiteY1-344" fmla="*/ 27192 h 563919"/>
                <a:gd name="connsiteX2-345" fmla="*/ 186716 w 473139"/>
                <a:gd name="connsiteY2-346" fmla="*/ 27192 h 563919"/>
                <a:gd name="connsiteX3-347" fmla="*/ 466116 w 473139"/>
                <a:gd name="connsiteY3-348" fmla="*/ 435285 h 563919"/>
                <a:gd name="connsiteX4-349" fmla="*/ 425476 w 473139"/>
                <a:gd name="connsiteY4-350" fmla="*/ 535192 h 563919"/>
                <a:gd name="connsiteX5-351" fmla="*/ 313716 w 473139"/>
                <a:gd name="connsiteY5-352" fmla="*/ 550432 h 563919"/>
                <a:gd name="connsiteX6-353" fmla="*/ 59716 w 473139"/>
                <a:gd name="connsiteY6-354" fmla="*/ 179592 h 563919"/>
                <a:gd name="connsiteX7-355" fmla="*/ 80036 w 473139"/>
                <a:gd name="connsiteY7-356" fmla="*/ 77992 h 563919"/>
                <a:gd name="connsiteX8-357" fmla="*/ 166820 w 473139"/>
                <a:gd name="connsiteY8-358" fmla="*/ 109320 h 563919"/>
                <a:gd name="connsiteX9-359" fmla="*/ 323029 w 473139"/>
                <a:gd name="connsiteY9-360" fmla="*/ 329452 h 563919"/>
                <a:gd name="connsiteX0-361" fmla="*/ 29236 w 473139"/>
                <a:gd name="connsiteY0-362" fmla="*/ 230392 h 563919"/>
                <a:gd name="connsiteX1-363" fmla="*/ 54636 w 473139"/>
                <a:gd name="connsiteY1-364" fmla="*/ 27192 h 563919"/>
                <a:gd name="connsiteX2-365" fmla="*/ 186716 w 473139"/>
                <a:gd name="connsiteY2-366" fmla="*/ 27192 h 563919"/>
                <a:gd name="connsiteX3-367" fmla="*/ 466116 w 473139"/>
                <a:gd name="connsiteY3-368" fmla="*/ 435285 h 563919"/>
                <a:gd name="connsiteX4-369" fmla="*/ 425476 w 473139"/>
                <a:gd name="connsiteY4-370" fmla="*/ 535192 h 563919"/>
                <a:gd name="connsiteX5-371" fmla="*/ 313716 w 473139"/>
                <a:gd name="connsiteY5-372" fmla="*/ 550432 h 563919"/>
                <a:gd name="connsiteX6-373" fmla="*/ 59716 w 473139"/>
                <a:gd name="connsiteY6-374" fmla="*/ 179592 h 563919"/>
                <a:gd name="connsiteX7-375" fmla="*/ 80036 w 473139"/>
                <a:gd name="connsiteY7-376" fmla="*/ 92809 h 563919"/>
                <a:gd name="connsiteX8-377" fmla="*/ 166820 w 473139"/>
                <a:gd name="connsiteY8-378" fmla="*/ 109320 h 563919"/>
                <a:gd name="connsiteX9-379" fmla="*/ 323029 w 473139"/>
                <a:gd name="connsiteY9-380" fmla="*/ 329452 h 563919"/>
                <a:gd name="connsiteX0-381" fmla="*/ 29236 w 473139"/>
                <a:gd name="connsiteY0-382" fmla="*/ 230392 h 563919"/>
                <a:gd name="connsiteX1-383" fmla="*/ 54636 w 473139"/>
                <a:gd name="connsiteY1-384" fmla="*/ 27192 h 563919"/>
                <a:gd name="connsiteX2-385" fmla="*/ 186716 w 473139"/>
                <a:gd name="connsiteY2-386" fmla="*/ 27192 h 563919"/>
                <a:gd name="connsiteX3-387" fmla="*/ 466116 w 473139"/>
                <a:gd name="connsiteY3-388" fmla="*/ 435285 h 563919"/>
                <a:gd name="connsiteX4-389" fmla="*/ 425476 w 473139"/>
                <a:gd name="connsiteY4-390" fmla="*/ 535192 h 563919"/>
                <a:gd name="connsiteX5-391" fmla="*/ 313716 w 473139"/>
                <a:gd name="connsiteY5-392" fmla="*/ 550432 h 563919"/>
                <a:gd name="connsiteX6-393" fmla="*/ 59716 w 473139"/>
                <a:gd name="connsiteY6-394" fmla="*/ 179592 h 563919"/>
                <a:gd name="connsiteX7-395" fmla="*/ 86386 w 473139"/>
                <a:gd name="connsiteY7-396" fmla="*/ 84342 h 563919"/>
                <a:gd name="connsiteX8-397" fmla="*/ 166820 w 473139"/>
                <a:gd name="connsiteY8-398" fmla="*/ 109320 h 563919"/>
                <a:gd name="connsiteX9-399" fmla="*/ 323029 w 473139"/>
                <a:gd name="connsiteY9-400" fmla="*/ 329452 h 563919"/>
                <a:gd name="connsiteX0-401" fmla="*/ 29236 w 473139"/>
                <a:gd name="connsiteY0-402" fmla="*/ 230392 h 563919"/>
                <a:gd name="connsiteX1-403" fmla="*/ 54636 w 473139"/>
                <a:gd name="connsiteY1-404" fmla="*/ 27192 h 563919"/>
                <a:gd name="connsiteX2-405" fmla="*/ 186716 w 473139"/>
                <a:gd name="connsiteY2-406" fmla="*/ 27192 h 563919"/>
                <a:gd name="connsiteX3-407" fmla="*/ 466116 w 473139"/>
                <a:gd name="connsiteY3-408" fmla="*/ 435285 h 563919"/>
                <a:gd name="connsiteX4-409" fmla="*/ 425476 w 473139"/>
                <a:gd name="connsiteY4-410" fmla="*/ 535192 h 563919"/>
                <a:gd name="connsiteX5-411" fmla="*/ 313716 w 473139"/>
                <a:gd name="connsiteY5-412" fmla="*/ 550432 h 563919"/>
                <a:gd name="connsiteX6-413" fmla="*/ 59716 w 473139"/>
                <a:gd name="connsiteY6-414" fmla="*/ 179592 h 563919"/>
                <a:gd name="connsiteX7-415" fmla="*/ 86386 w 473139"/>
                <a:gd name="connsiteY7-416" fmla="*/ 84342 h 563919"/>
                <a:gd name="connsiteX8-417" fmla="*/ 166820 w 473139"/>
                <a:gd name="connsiteY8-418" fmla="*/ 109320 h 563919"/>
                <a:gd name="connsiteX9-419" fmla="*/ 323029 w 473139"/>
                <a:gd name="connsiteY9-420" fmla="*/ 329452 h 563919"/>
                <a:gd name="connsiteX0-421" fmla="*/ 29236 w 473139"/>
                <a:gd name="connsiteY0-422" fmla="*/ 230392 h 563919"/>
                <a:gd name="connsiteX1-423" fmla="*/ 54636 w 473139"/>
                <a:gd name="connsiteY1-424" fmla="*/ 27192 h 563919"/>
                <a:gd name="connsiteX2-425" fmla="*/ 186716 w 473139"/>
                <a:gd name="connsiteY2-426" fmla="*/ 27192 h 563919"/>
                <a:gd name="connsiteX3-427" fmla="*/ 466116 w 473139"/>
                <a:gd name="connsiteY3-428" fmla="*/ 435285 h 563919"/>
                <a:gd name="connsiteX4-429" fmla="*/ 425476 w 473139"/>
                <a:gd name="connsiteY4-430" fmla="*/ 535192 h 563919"/>
                <a:gd name="connsiteX5-431" fmla="*/ 313716 w 473139"/>
                <a:gd name="connsiteY5-432" fmla="*/ 550432 h 563919"/>
                <a:gd name="connsiteX6-433" fmla="*/ 59716 w 473139"/>
                <a:gd name="connsiteY6-434" fmla="*/ 179592 h 563919"/>
                <a:gd name="connsiteX7-435" fmla="*/ 86386 w 473139"/>
                <a:gd name="connsiteY7-436" fmla="*/ 84342 h 563919"/>
                <a:gd name="connsiteX8-437" fmla="*/ 166820 w 473139"/>
                <a:gd name="connsiteY8-438" fmla="*/ 109320 h 563919"/>
                <a:gd name="connsiteX9-439" fmla="*/ 323029 w 473139"/>
                <a:gd name="connsiteY9-440" fmla="*/ 329452 h 563919"/>
                <a:gd name="connsiteX0-441" fmla="*/ 29236 w 473139"/>
                <a:gd name="connsiteY0-442" fmla="*/ 230392 h 563919"/>
                <a:gd name="connsiteX1-443" fmla="*/ 54636 w 473139"/>
                <a:gd name="connsiteY1-444" fmla="*/ 27192 h 563919"/>
                <a:gd name="connsiteX2-445" fmla="*/ 186716 w 473139"/>
                <a:gd name="connsiteY2-446" fmla="*/ 27192 h 563919"/>
                <a:gd name="connsiteX3-447" fmla="*/ 466116 w 473139"/>
                <a:gd name="connsiteY3-448" fmla="*/ 435285 h 563919"/>
                <a:gd name="connsiteX4-449" fmla="*/ 425476 w 473139"/>
                <a:gd name="connsiteY4-450" fmla="*/ 535192 h 563919"/>
                <a:gd name="connsiteX5-451" fmla="*/ 313716 w 473139"/>
                <a:gd name="connsiteY5-452" fmla="*/ 550432 h 563919"/>
                <a:gd name="connsiteX6-453" fmla="*/ 59716 w 473139"/>
                <a:gd name="connsiteY6-454" fmla="*/ 179592 h 563919"/>
                <a:gd name="connsiteX7-455" fmla="*/ 86386 w 473139"/>
                <a:gd name="connsiteY7-456" fmla="*/ 84342 h 563919"/>
                <a:gd name="connsiteX8-457" fmla="*/ 166820 w 473139"/>
                <a:gd name="connsiteY8-458" fmla="*/ 109320 h 563919"/>
                <a:gd name="connsiteX9-459" fmla="*/ 323029 w 473139"/>
                <a:gd name="connsiteY9-460" fmla="*/ 329452 h 563919"/>
                <a:gd name="connsiteX0-461" fmla="*/ 29236 w 473139"/>
                <a:gd name="connsiteY0-462" fmla="*/ 230392 h 563919"/>
                <a:gd name="connsiteX1-463" fmla="*/ 54636 w 473139"/>
                <a:gd name="connsiteY1-464" fmla="*/ 27192 h 563919"/>
                <a:gd name="connsiteX2-465" fmla="*/ 186716 w 473139"/>
                <a:gd name="connsiteY2-466" fmla="*/ 27192 h 563919"/>
                <a:gd name="connsiteX3-467" fmla="*/ 466116 w 473139"/>
                <a:gd name="connsiteY3-468" fmla="*/ 435285 h 563919"/>
                <a:gd name="connsiteX4-469" fmla="*/ 425476 w 473139"/>
                <a:gd name="connsiteY4-470" fmla="*/ 535192 h 563919"/>
                <a:gd name="connsiteX5-471" fmla="*/ 313716 w 473139"/>
                <a:gd name="connsiteY5-472" fmla="*/ 550432 h 563919"/>
                <a:gd name="connsiteX6-473" fmla="*/ 59716 w 473139"/>
                <a:gd name="connsiteY6-474" fmla="*/ 179592 h 563919"/>
                <a:gd name="connsiteX7-475" fmla="*/ 86386 w 473139"/>
                <a:gd name="connsiteY7-476" fmla="*/ 84342 h 563919"/>
                <a:gd name="connsiteX8-477" fmla="*/ 166820 w 473139"/>
                <a:gd name="connsiteY8-478" fmla="*/ 109320 h 563919"/>
                <a:gd name="connsiteX9-479" fmla="*/ 323029 w 473139"/>
                <a:gd name="connsiteY9-480" fmla="*/ 329452 h 563919"/>
                <a:gd name="connsiteX0-481" fmla="*/ 24909 w 475798"/>
                <a:gd name="connsiteY0-482" fmla="*/ 231142 h 564669"/>
                <a:gd name="connsiteX1-483" fmla="*/ 50309 w 475798"/>
                <a:gd name="connsiteY1-484" fmla="*/ 27942 h 564669"/>
                <a:gd name="connsiteX2-485" fmla="*/ 182389 w 475798"/>
                <a:gd name="connsiteY2-486" fmla="*/ 27942 h 564669"/>
                <a:gd name="connsiteX3-487" fmla="*/ 461789 w 475798"/>
                <a:gd name="connsiteY3-488" fmla="*/ 436035 h 564669"/>
                <a:gd name="connsiteX4-489" fmla="*/ 421149 w 475798"/>
                <a:gd name="connsiteY4-490" fmla="*/ 535942 h 564669"/>
                <a:gd name="connsiteX5-491" fmla="*/ 309389 w 475798"/>
                <a:gd name="connsiteY5-492" fmla="*/ 551182 h 564669"/>
                <a:gd name="connsiteX6-493" fmla="*/ 55389 w 475798"/>
                <a:gd name="connsiteY6-494" fmla="*/ 180342 h 564669"/>
                <a:gd name="connsiteX7-495" fmla="*/ 82059 w 475798"/>
                <a:gd name="connsiteY7-496" fmla="*/ 85092 h 564669"/>
                <a:gd name="connsiteX8-497" fmla="*/ 162493 w 475798"/>
                <a:gd name="connsiteY8-498" fmla="*/ 110070 h 564669"/>
                <a:gd name="connsiteX9-499" fmla="*/ 318702 w 475798"/>
                <a:gd name="connsiteY9-500" fmla="*/ 330202 h 564669"/>
                <a:gd name="connsiteX0-501" fmla="*/ 24909 w 475798"/>
                <a:gd name="connsiteY0-502" fmla="*/ 224908 h 558435"/>
                <a:gd name="connsiteX1-503" fmla="*/ 50309 w 475798"/>
                <a:gd name="connsiteY1-504" fmla="*/ 21708 h 558435"/>
                <a:gd name="connsiteX2-505" fmla="*/ 182389 w 475798"/>
                <a:gd name="connsiteY2-506" fmla="*/ 21708 h 558435"/>
                <a:gd name="connsiteX3-507" fmla="*/ 461789 w 475798"/>
                <a:gd name="connsiteY3-508" fmla="*/ 429801 h 558435"/>
                <a:gd name="connsiteX4-509" fmla="*/ 421149 w 475798"/>
                <a:gd name="connsiteY4-510" fmla="*/ 529708 h 558435"/>
                <a:gd name="connsiteX5-511" fmla="*/ 309389 w 475798"/>
                <a:gd name="connsiteY5-512" fmla="*/ 544948 h 558435"/>
                <a:gd name="connsiteX6-513" fmla="*/ 55389 w 475798"/>
                <a:gd name="connsiteY6-514" fmla="*/ 174108 h 558435"/>
                <a:gd name="connsiteX7-515" fmla="*/ 82059 w 475798"/>
                <a:gd name="connsiteY7-516" fmla="*/ 78858 h 558435"/>
                <a:gd name="connsiteX8-517" fmla="*/ 162493 w 475798"/>
                <a:gd name="connsiteY8-518" fmla="*/ 103836 h 558435"/>
                <a:gd name="connsiteX9-519" fmla="*/ 318702 w 475798"/>
                <a:gd name="connsiteY9-520" fmla="*/ 323968 h 558435"/>
                <a:gd name="connsiteX0-521" fmla="*/ 27048 w 477937"/>
                <a:gd name="connsiteY0-522" fmla="*/ 242425 h 575952"/>
                <a:gd name="connsiteX1-523" fmla="*/ 43981 w 477937"/>
                <a:gd name="connsiteY1-524" fmla="*/ 39225 h 575952"/>
                <a:gd name="connsiteX2-525" fmla="*/ 184528 w 477937"/>
                <a:gd name="connsiteY2-526" fmla="*/ 39225 h 575952"/>
                <a:gd name="connsiteX3-527" fmla="*/ 463928 w 477937"/>
                <a:gd name="connsiteY3-528" fmla="*/ 447318 h 575952"/>
                <a:gd name="connsiteX4-529" fmla="*/ 423288 w 477937"/>
                <a:gd name="connsiteY4-530" fmla="*/ 547225 h 575952"/>
                <a:gd name="connsiteX5-531" fmla="*/ 311528 w 477937"/>
                <a:gd name="connsiteY5-532" fmla="*/ 562465 h 575952"/>
                <a:gd name="connsiteX6-533" fmla="*/ 57528 w 477937"/>
                <a:gd name="connsiteY6-534" fmla="*/ 191625 h 575952"/>
                <a:gd name="connsiteX7-535" fmla="*/ 84198 w 477937"/>
                <a:gd name="connsiteY7-536" fmla="*/ 96375 h 575952"/>
                <a:gd name="connsiteX8-537" fmla="*/ 164632 w 477937"/>
                <a:gd name="connsiteY8-538" fmla="*/ 121353 h 575952"/>
                <a:gd name="connsiteX9-539" fmla="*/ 320841 w 477937"/>
                <a:gd name="connsiteY9-540" fmla="*/ 341485 h 575952"/>
                <a:gd name="connsiteX0-541" fmla="*/ 27546 w 478435"/>
                <a:gd name="connsiteY0-542" fmla="*/ 239898 h 573425"/>
                <a:gd name="connsiteX1-543" fmla="*/ 44479 w 478435"/>
                <a:gd name="connsiteY1-544" fmla="*/ 36698 h 573425"/>
                <a:gd name="connsiteX2-545" fmla="*/ 185026 w 478435"/>
                <a:gd name="connsiteY2-546" fmla="*/ 36698 h 573425"/>
                <a:gd name="connsiteX3-547" fmla="*/ 464426 w 478435"/>
                <a:gd name="connsiteY3-548" fmla="*/ 444791 h 573425"/>
                <a:gd name="connsiteX4-549" fmla="*/ 423786 w 478435"/>
                <a:gd name="connsiteY4-550" fmla="*/ 544698 h 573425"/>
                <a:gd name="connsiteX5-551" fmla="*/ 312026 w 478435"/>
                <a:gd name="connsiteY5-552" fmla="*/ 559938 h 573425"/>
                <a:gd name="connsiteX6-553" fmla="*/ 58026 w 478435"/>
                <a:gd name="connsiteY6-554" fmla="*/ 189098 h 573425"/>
                <a:gd name="connsiteX7-555" fmla="*/ 84696 w 478435"/>
                <a:gd name="connsiteY7-556" fmla="*/ 93848 h 573425"/>
                <a:gd name="connsiteX8-557" fmla="*/ 165130 w 478435"/>
                <a:gd name="connsiteY8-558" fmla="*/ 118826 h 573425"/>
                <a:gd name="connsiteX9-559" fmla="*/ 321339 w 478435"/>
                <a:gd name="connsiteY9-560" fmla="*/ 338958 h 573425"/>
                <a:gd name="connsiteX0-561" fmla="*/ 27546 w 478435"/>
                <a:gd name="connsiteY0-562" fmla="*/ 228228 h 561755"/>
                <a:gd name="connsiteX1-563" fmla="*/ 44479 w 478435"/>
                <a:gd name="connsiteY1-564" fmla="*/ 25028 h 561755"/>
                <a:gd name="connsiteX2-565" fmla="*/ 185026 w 478435"/>
                <a:gd name="connsiteY2-566" fmla="*/ 25028 h 561755"/>
                <a:gd name="connsiteX3-567" fmla="*/ 464426 w 478435"/>
                <a:gd name="connsiteY3-568" fmla="*/ 433121 h 561755"/>
                <a:gd name="connsiteX4-569" fmla="*/ 423786 w 478435"/>
                <a:gd name="connsiteY4-570" fmla="*/ 533028 h 561755"/>
                <a:gd name="connsiteX5-571" fmla="*/ 312026 w 478435"/>
                <a:gd name="connsiteY5-572" fmla="*/ 548268 h 561755"/>
                <a:gd name="connsiteX6-573" fmla="*/ 58026 w 478435"/>
                <a:gd name="connsiteY6-574" fmla="*/ 177428 h 561755"/>
                <a:gd name="connsiteX7-575" fmla="*/ 84696 w 478435"/>
                <a:gd name="connsiteY7-576" fmla="*/ 82178 h 561755"/>
                <a:gd name="connsiteX8-577" fmla="*/ 165130 w 478435"/>
                <a:gd name="connsiteY8-578" fmla="*/ 107156 h 561755"/>
                <a:gd name="connsiteX9-579" fmla="*/ 321339 w 478435"/>
                <a:gd name="connsiteY9-580" fmla="*/ 327288 h 561755"/>
                <a:gd name="connsiteX0-581" fmla="*/ 23959 w 489664"/>
                <a:gd name="connsiteY0-582" fmla="*/ 224414 h 564291"/>
                <a:gd name="connsiteX1-583" fmla="*/ 55708 w 489664"/>
                <a:gd name="connsiteY1-584" fmla="*/ 27564 h 564291"/>
                <a:gd name="connsiteX2-585" fmla="*/ 196255 w 489664"/>
                <a:gd name="connsiteY2-586" fmla="*/ 27564 h 564291"/>
                <a:gd name="connsiteX3-587" fmla="*/ 475655 w 489664"/>
                <a:gd name="connsiteY3-588" fmla="*/ 435657 h 564291"/>
                <a:gd name="connsiteX4-589" fmla="*/ 435015 w 489664"/>
                <a:gd name="connsiteY4-590" fmla="*/ 535564 h 564291"/>
                <a:gd name="connsiteX5-591" fmla="*/ 323255 w 489664"/>
                <a:gd name="connsiteY5-592" fmla="*/ 550804 h 564291"/>
                <a:gd name="connsiteX6-593" fmla="*/ 69255 w 489664"/>
                <a:gd name="connsiteY6-594" fmla="*/ 179964 h 564291"/>
                <a:gd name="connsiteX7-595" fmla="*/ 95925 w 489664"/>
                <a:gd name="connsiteY7-596" fmla="*/ 84714 h 564291"/>
                <a:gd name="connsiteX8-597" fmla="*/ 176359 w 489664"/>
                <a:gd name="connsiteY8-598" fmla="*/ 109692 h 564291"/>
                <a:gd name="connsiteX9-599" fmla="*/ 332568 w 489664"/>
                <a:gd name="connsiteY9-600" fmla="*/ 329824 h 564291"/>
                <a:gd name="connsiteX0-601" fmla="*/ 12801 w 478506"/>
                <a:gd name="connsiteY0-602" fmla="*/ 224414 h 564291"/>
                <a:gd name="connsiteX1-603" fmla="*/ 44550 w 478506"/>
                <a:gd name="connsiteY1-604" fmla="*/ 27564 h 564291"/>
                <a:gd name="connsiteX2-605" fmla="*/ 185097 w 478506"/>
                <a:gd name="connsiteY2-606" fmla="*/ 27564 h 564291"/>
                <a:gd name="connsiteX3-607" fmla="*/ 464497 w 478506"/>
                <a:gd name="connsiteY3-608" fmla="*/ 435657 h 564291"/>
                <a:gd name="connsiteX4-609" fmla="*/ 423857 w 478506"/>
                <a:gd name="connsiteY4-610" fmla="*/ 535564 h 564291"/>
                <a:gd name="connsiteX5-611" fmla="*/ 312097 w 478506"/>
                <a:gd name="connsiteY5-612" fmla="*/ 550804 h 564291"/>
                <a:gd name="connsiteX6-613" fmla="*/ 58097 w 478506"/>
                <a:gd name="connsiteY6-614" fmla="*/ 179964 h 564291"/>
                <a:gd name="connsiteX7-615" fmla="*/ 84767 w 478506"/>
                <a:gd name="connsiteY7-616" fmla="*/ 84714 h 564291"/>
                <a:gd name="connsiteX8-617" fmla="*/ 165201 w 478506"/>
                <a:gd name="connsiteY8-618" fmla="*/ 109692 h 564291"/>
                <a:gd name="connsiteX9-619" fmla="*/ 321410 w 478506"/>
                <a:gd name="connsiteY9-620" fmla="*/ 329824 h 564291"/>
                <a:gd name="connsiteX0-621" fmla="*/ 13962 w 479667"/>
                <a:gd name="connsiteY0-622" fmla="*/ 222943 h 562820"/>
                <a:gd name="connsiteX1-623" fmla="*/ 45711 w 479667"/>
                <a:gd name="connsiteY1-624" fmla="*/ 26093 h 562820"/>
                <a:gd name="connsiteX2-625" fmla="*/ 186258 w 479667"/>
                <a:gd name="connsiteY2-626" fmla="*/ 26093 h 562820"/>
                <a:gd name="connsiteX3-627" fmla="*/ 465658 w 479667"/>
                <a:gd name="connsiteY3-628" fmla="*/ 434186 h 562820"/>
                <a:gd name="connsiteX4-629" fmla="*/ 425018 w 479667"/>
                <a:gd name="connsiteY4-630" fmla="*/ 534093 h 562820"/>
                <a:gd name="connsiteX5-631" fmla="*/ 313258 w 479667"/>
                <a:gd name="connsiteY5-632" fmla="*/ 549333 h 562820"/>
                <a:gd name="connsiteX6-633" fmla="*/ 59258 w 479667"/>
                <a:gd name="connsiteY6-634" fmla="*/ 178493 h 562820"/>
                <a:gd name="connsiteX7-635" fmla="*/ 85928 w 479667"/>
                <a:gd name="connsiteY7-636" fmla="*/ 83243 h 562820"/>
                <a:gd name="connsiteX8-637" fmla="*/ 166362 w 479667"/>
                <a:gd name="connsiteY8-638" fmla="*/ 108221 h 562820"/>
                <a:gd name="connsiteX9-639" fmla="*/ 322571 w 479667"/>
                <a:gd name="connsiteY9-640" fmla="*/ 328353 h 562820"/>
                <a:gd name="connsiteX0-641" fmla="*/ 20138 w 485843"/>
                <a:gd name="connsiteY0-642" fmla="*/ 230778 h 570655"/>
                <a:gd name="connsiteX1-643" fmla="*/ 51887 w 485843"/>
                <a:gd name="connsiteY1-644" fmla="*/ 33928 h 570655"/>
                <a:gd name="connsiteX2-645" fmla="*/ 192434 w 485843"/>
                <a:gd name="connsiteY2-646" fmla="*/ 33928 h 570655"/>
                <a:gd name="connsiteX3-647" fmla="*/ 471834 w 485843"/>
                <a:gd name="connsiteY3-648" fmla="*/ 442021 h 570655"/>
                <a:gd name="connsiteX4-649" fmla="*/ 431194 w 485843"/>
                <a:gd name="connsiteY4-650" fmla="*/ 541928 h 570655"/>
                <a:gd name="connsiteX5-651" fmla="*/ 319434 w 485843"/>
                <a:gd name="connsiteY5-652" fmla="*/ 557168 h 570655"/>
                <a:gd name="connsiteX6-653" fmla="*/ 65434 w 485843"/>
                <a:gd name="connsiteY6-654" fmla="*/ 186328 h 570655"/>
                <a:gd name="connsiteX7-655" fmla="*/ 92104 w 485843"/>
                <a:gd name="connsiteY7-656" fmla="*/ 91078 h 570655"/>
                <a:gd name="connsiteX8-657" fmla="*/ 172538 w 485843"/>
                <a:gd name="connsiteY8-658" fmla="*/ 116056 h 570655"/>
                <a:gd name="connsiteX9-659" fmla="*/ 328747 w 485843"/>
                <a:gd name="connsiteY9-660" fmla="*/ 336188 h 570655"/>
                <a:gd name="connsiteX0-661" fmla="*/ 18940 w 484645"/>
                <a:gd name="connsiteY0-662" fmla="*/ 226724 h 566601"/>
                <a:gd name="connsiteX1-663" fmla="*/ 50689 w 484645"/>
                <a:gd name="connsiteY1-664" fmla="*/ 29874 h 566601"/>
                <a:gd name="connsiteX2-665" fmla="*/ 191236 w 484645"/>
                <a:gd name="connsiteY2-666" fmla="*/ 29874 h 566601"/>
                <a:gd name="connsiteX3-667" fmla="*/ 470636 w 484645"/>
                <a:gd name="connsiteY3-668" fmla="*/ 437967 h 566601"/>
                <a:gd name="connsiteX4-669" fmla="*/ 429996 w 484645"/>
                <a:gd name="connsiteY4-670" fmla="*/ 537874 h 566601"/>
                <a:gd name="connsiteX5-671" fmla="*/ 318236 w 484645"/>
                <a:gd name="connsiteY5-672" fmla="*/ 553114 h 566601"/>
                <a:gd name="connsiteX6-673" fmla="*/ 64236 w 484645"/>
                <a:gd name="connsiteY6-674" fmla="*/ 182274 h 566601"/>
                <a:gd name="connsiteX7-675" fmla="*/ 90906 w 484645"/>
                <a:gd name="connsiteY7-676" fmla="*/ 87024 h 566601"/>
                <a:gd name="connsiteX8-677" fmla="*/ 171340 w 484645"/>
                <a:gd name="connsiteY8-678" fmla="*/ 112002 h 566601"/>
                <a:gd name="connsiteX9-679" fmla="*/ 327549 w 484645"/>
                <a:gd name="connsiteY9-680" fmla="*/ 332134 h 566601"/>
                <a:gd name="connsiteX0-681" fmla="*/ 18940 w 484645"/>
                <a:gd name="connsiteY0-682" fmla="*/ 237304 h 577413"/>
                <a:gd name="connsiteX1-683" fmla="*/ 50689 w 484645"/>
                <a:gd name="connsiteY1-684" fmla="*/ 40454 h 577413"/>
                <a:gd name="connsiteX2-685" fmla="*/ 191236 w 484645"/>
                <a:gd name="connsiteY2-686" fmla="*/ 40454 h 577413"/>
                <a:gd name="connsiteX3-687" fmla="*/ 470636 w 484645"/>
                <a:gd name="connsiteY3-688" fmla="*/ 442197 h 577413"/>
                <a:gd name="connsiteX4-689" fmla="*/ 429996 w 484645"/>
                <a:gd name="connsiteY4-690" fmla="*/ 548454 h 577413"/>
                <a:gd name="connsiteX5-691" fmla="*/ 318236 w 484645"/>
                <a:gd name="connsiteY5-692" fmla="*/ 563694 h 577413"/>
                <a:gd name="connsiteX6-693" fmla="*/ 64236 w 484645"/>
                <a:gd name="connsiteY6-694" fmla="*/ 192854 h 577413"/>
                <a:gd name="connsiteX7-695" fmla="*/ 90906 w 484645"/>
                <a:gd name="connsiteY7-696" fmla="*/ 97604 h 577413"/>
                <a:gd name="connsiteX8-697" fmla="*/ 171340 w 484645"/>
                <a:gd name="connsiteY8-698" fmla="*/ 122582 h 577413"/>
                <a:gd name="connsiteX9-699" fmla="*/ 327549 w 484645"/>
                <a:gd name="connsiteY9-700" fmla="*/ 342714 h 577413"/>
                <a:gd name="connsiteX0-701" fmla="*/ 18940 w 473653"/>
                <a:gd name="connsiteY0-702" fmla="*/ 237304 h 577413"/>
                <a:gd name="connsiteX1-703" fmla="*/ 50689 w 473653"/>
                <a:gd name="connsiteY1-704" fmla="*/ 40454 h 577413"/>
                <a:gd name="connsiteX2-705" fmla="*/ 191236 w 473653"/>
                <a:gd name="connsiteY2-706" fmla="*/ 40454 h 577413"/>
                <a:gd name="connsiteX3-707" fmla="*/ 470636 w 473653"/>
                <a:gd name="connsiteY3-708" fmla="*/ 442197 h 577413"/>
                <a:gd name="connsiteX4-709" fmla="*/ 429996 w 473653"/>
                <a:gd name="connsiteY4-710" fmla="*/ 548454 h 577413"/>
                <a:gd name="connsiteX5-711" fmla="*/ 318236 w 473653"/>
                <a:gd name="connsiteY5-712" fmla="*/ 563694 h 577413"/>
                <a:gd name="connsiteX6-713" fmla="*/ 64236 w 473653"/>
                <a:gd name="connsiteY6-714" fmla="*/ 192854 h 577413"/>
                <a:gd name="connsiteX7-715" fmla="*/ 90906 w 473653"/>
                <a:gd name="connsiteY7-716" fmla="*/ 97604 h 577413"/>
                <a:gd name="connsiteX8-717" fmla="*/ 171340 w 473653"/>
                <a:gd name="connsiteY8-718" fmla="*/ 122582 h 577413"/>
                <a:gd name="connsiteX9-719" fmla="*/ 327549 w 473653"/>
                <a:gd name="connsiteY9-720" fmla="*/ 342714 h 577413"/>
                <a:gd name="connsiteX0-721" fmla="*/ 18940 w 473730"/>
                <a:gd name="connsiteY0-722" fmla="*/ 237304 h 574181"/>
                <a:gd name="connsiteX1-723" fmla="*/ 50689 w 473730"/>
                <a:gd name="connsiteY1-724" fmla="*/ 40454 h 574181"/>
                <a:gd name="connsiteX2-725" fmla="*/ 191236 w 473730"/>
                <a:gd name="connsiteY2-726" fmla="*/ 40454 h 574181"/>
                <a:gd name="connsiteX3-727" fmla="*/ 470636 w 473730"/>
                <a:gd name="connsiteY3-728" fmla="*/ 442197 h 574181"/>
                <a:gd name="connsiteX4-729" fmla="*/ 429996 w 473730"/>
                <a:gd name="connsiteY4-730" fmla="*/ 548454 h 574181"/>
                <a:gd name="connsiteX5-731" fmla="*/ 311886 w 473730"/>
                <a:gd name="connsiteY5-732" fmla="*/ 559461 h 574181"/>
                <a:gd name="connsiteX6-733" fmla="*/ 64236 w 473730"/>
                <a:gd name="connsiteY6-734" fmla="*/ 192854 h 574181"/>
                <a:gd name="connsiteX7-735" fmla="*/ 90906 w 473730"/>
                <a:gd name="connsiteY7-736" fmla="*/ 97604 h 574181"/>
                <a:gd name="connsiteX8-737" fmla="*/ 171340 w 473730"/>
                <a:gd name="connsiteY8-738" fmla="*/ 122582 h 574181"/>
                <a:gd name="connsiteX9-739" fmla="*/ 327549 w 473730"/>
                <a:gd name="connsiteY9-740" fmla="*/ 342714 h 574181"/>
                <a:gd name="connsiteX0-741" fmla="*/ 18940 w 473730"/>
                <a:gd name="connsiteY0-742" fmla="*/ 237304 h 574181"/>
                <a:gd name="connsiteX1-743" fmla="*/ 50689 w 473730"/>
                <a:gd name="connsiteY1-744" fmla="*/ 40454 h 574181"/>
                <a:gd name="connsiteX2-745" fmla="*/ 191236 w 473730"/>
                <a:gd name="connsiteY2-746" fmla="*/ 40454 h 574181"/>
                <a:gd name="connsiteX3-747" fmla="*/ 470636 w 473730"/>
                <a:gd name="connsiteY3-748" fmla="*/ 442197 h 574181"/>
                <a:gd name="connsiteX4-749" fmla="*/ 429996 w 473730"/>
                <a:gd name="connsiteY4-750" fmla="*/ 548454 h 574181"/>
                <a:gd name="connsiteX5-751" fmla="*/ 311886 w 473730"/>
                <a:gd name="connsiteY5-752" fmla="*/ 559461 h 574181"/>
                <a:gd name="connsiteX6-753" fmla="*/ 64236 w 473730"/>
                <a:gd name="connsiteY6-754" fmla="*/ 192854 h 574181"/>
                <a:gd name="connsiteX7-755" fmla="*/ 90906 w 473730"/>
                <a:gd name="connsiteY7-756" fmla="*/ 97604 h 574181"/>
                <a:gd name="connsiteX8-757" fmla="*/ 171340 w 473730"/>
                <a:gd name="connsiteY8-758" fmla="*/ 122582 h 574181"/>
                <a:gd name="connsiteX9-759" fmla="*/ 327549 w 473730"/>
                <a:gd name="connsiteY9-760" fmla="*/ 342714 h 574181"/>
                <a:gd name="connsiteX0-761" fmla="*/ 18940 w 473653"/>
                <a:gd name="connsiteY0-762" fmla="*/ 237304 h 568153"/>
                <a:gd name="connsiteX1-763" fmla="*/ 50689 w 473653"/>
                <a:gd name="connsiteY1-764" fmla="*/ 40454 h 568153"/>
                <a:gd name="connsiteX2-765" fmla="*/ 191236 w 473653"/>
                <a:gd name="connsiteY2-766" fmla="*/ 40454 h 568153"/>
                <a:gd name="connsiteX3-767" fmla="*/ 470636 w 473653"/>
                <a:gd name="connsiteY3-768" fmla="*/ 442197 h 568153"/>
                <a:gd name="connsiteX4-769" fmla="*/ 429996 w 473653"/>
                <a:gd name="connsiteY4-770" fmla="*/ 548454 h 568153"/>
                <a:gd name="connsiteX5-771" fmla="*/ 318236 w 473653"/>
                <a:gd name="connsiteY5-772" fmla="*/ 550995 h 568153"/>
                <a:gd name="connsiteX6-773" fmla="*/ 64236 w 473653"/>
                <a:gd name="connsiteY6-774" fmla="*/ 192854 h 568153"/>
                <a:gd name="connsiteX7-775" fmla="*/ 90906 w 473653"/>
                <a:gd name="connsiteY7-776" fmla="*/ 97604 h 568153"/>
                <a:gd name="connsiteX8-777" fmla="*/ 171340 w 473653"/>
                <a:gd name="connsiteY8-778" fmla="*/ 122582 h 568153"/>
                <a:gd name="connsiteX9-779" fmla="*/ 327549 w 473653"/>
                <a:gd name="connsiteY9-780" fmla="*/ 342714 h 568153"/>
                <a:gd name="connsiteX0-781" fmla="*/ 18940 w 473653"/>
                <a:gd name="connsiteY0-782" fmla="*/ 237304 h 568153"/>
                <a:gd name="connsiteX1-783" fmla="*/ 50689 w 473653"/>
                <a:gd name="connsiteY1-784" fmla="*/ 40454 h 568153"/>
                <a:gd name="connsiteX2-785" fmla="*/ 191236 w 473653"/>
                <a:gd name="connsiteY2-786" fmla="*/ 40454 h 568153"/>
                <a:gd name="connsiteX3-787" fmla="*/ 470636 w 473653"/>
                <a:gd name="connsiteY3-788" fmla="*/ 442197 h 568153"/>
                <a:gd name="connsiteX4-789" fmla="*/ 429996 w 473653"/>
                <a:gd name="connsiteY4-790" fmla="*/ 548454 h 568153"/>
                <a:gd name="connsiteX5-791" fmla="*/ 318236 w 473653"/>
                <a:gd name="connsiteY5-792" fmla="*/ 550995 h 568153"/>
                <a:gd name="connsiteX6-793" fmla="*/ 64236 w 473653"/>
                <a:gd name="connsiteY6-794" fmla="*/ 192854 h 568153"/>
                <a:gd name="connsiteX7-795" fmla="*/ 90906 w 473653"/>
                <a:gd name="connsiteY7-796" fmla="*/ 97604 h 568153"/>
                <a:gd name="connsiteX8-797" fmla="*/ 171340 w 473653"/>
                <a:gd name="connsiteY8-798" fmla="*/ 122582 h 568153"/>
                <a:gd name="connsiteX9-799" fmla="*/ 327549 w 473653"/>
                <a:gd name="connsiteY9-800" fmla="*/ 342714 h 568153"/>
                <a:gd name="connsiteX0-801" fmla="*/ 18940 w 473653"/>
                <a:gd name="connsiteY0-802" fmla="*/ 237304 h 568153"/>
                <a:gd name="connsiteX1-803" fmla="*/ 50689 w 473653"/>
                <a:gd name="connsiteY1-804" fmla="*/ 40454 h 568153"/>
                <a:gd name="connsiteX2-805" fmla="*/ 191236 w 473653"/>
                <a:gd name="connsiteY2-806" fmla="*/ 40454 h 568153"/>
                <a:gd name="connsiteX3-807" fmla="*/ 470636 w 473653"/>
                <a:gd name="connsiteY3-808" fmla="*/ 442197 h 568153"/>
                <a:gd name="connsiteX4-809" fmla="*/ 429996 w 473653"/>
                <a:gd name="connsiteY4-810" fmla="*/ 548454 h 568153"/>
                <a:gd name="connsiteX5-811" fmla="*/ 318236 w 473653"/>
                <a:gd name="connsiteY5-812" fmla="*/ 550995 h 568153"/>
                <a:gd name="connsiteX6-813" fmla="*/ 64236 w 473653"/>
                <a:gd name="connsiteY6-814" fmla="*/ 192854 h 568153"/>
                <a:gd name="connsiteX7-815" fmla="*/ 90906 w 473653"/>
                <a:gd name="connsiteY7-816" fmla="*/ 97604 h 568153"/>
                <a:gd name="connsiteX8-817" fmla="*/ 171340 w 473653"/>
                <a:gd name="connsiteY8-818" fmla="*/ 122582 h 568153"/>
                <a:gd name="connsiteX9-819" fmla="*/ 327549 w 473653"/>
                <a:gd name="connsiteY9-820" fmla="*/ 342714 h 568153"/>
                <a:gd name="connsiteX0-821" fmla="*/ 18940 w 473653"/>
                <a:gd name="connsiteY0-822" fmla="*/ 227126 h 557975"/>
                <a:gd name="connsiteX1-823" fmla="*/ 50689 w 473653"/>
                <a:gd name="connsiteY1-824" fmla="*/ 30276 h 557975"/>
                <a:gd name="connsiteX2-825" fmla="*/ 191236 w 473653"/>
                <a:gd name="connsiteY2-826" fmla="*/ 30276 h 557975"/>
                <a:gd name="connsiteX3-827" fmla="*/ 470636 w 473653"/>
                <a:gd name="connsiteY3-828" fmla="*/ 432019 h 557975"/>
                <a:gd name="connsiteX4-829" fmla="*/ 429996 w 473653"/>
                <a:gd name="connsiteY4-830" fmla="*/ 538276 h 557975"/>
                <a:gd name="connsiteX5-831" fmla="*/ 318236 w 473653"/>
                <a:gd name="connsiteY5-832" fmla="*/ 540817 h 557975"/>
                <a:gd name="connsiteX6-833" fmla="*/ 64236 w 473653"/>
                <a:gd name="connsiteY6-834" fmla="*/ 182676 h 557975"/>
                <a:gd name="connsiteX7-835" fmla="*/ 90906 w 473653"/>
                <a:gd name="connsiteY7-836" fmla="*/ 87426 h 557975"/>
                <a:gd name="connsiteX8-837" fmla="*/ 171340 w 473653"/>
                <a:gd name="connsiteY8-838" fmla="*/ 112404 h 557975"/>
                <a:gd name="connsiteX9-839" fmla="*/ 327549 w 473653"/>
                <a:gd name="connsiteY9-840" fmla="*/ 332536 h 557975"/>
                <a:gd name="connsiteX0-841" fmla="*/ 16235 w 470948"/>
                <a:gd name="connsiteY0-842" fmla="*/ 226349 h 557198"/>
                <a:gd name="connsiteX1-843" fmla="*/ 47984 w 470948"/>
                <a:gd name="connsiteY1-844" fmla="*/ 29499 h 557198"/>
                <a:gd name="connsiteX2-845" fmla="*/ 188531 w 470948"/>
                <a:gd name="connsiteY2-846" fmla="*/ 29499 h 557198"/>
                <a:gd name="connsiteX3-847" fmla="*/ 467931 w 470948"/>
                <a:gd name="connsiteY3-848" fmla="*/ 431242 h 557198"/>
                <a:gd name="connsiteX4-849" fmla="*/ 427291 w 470948"/>
                <a:gd name="connsiteY4-850" fmla="*/ 537499 h 557198"/>
                <a:gd name="connsiteX5-851" fmla="*/ 315531 w 470948"/>
                <a:gd name="connsiteY5-852" fmla="*/ 540040 h 557198"/>
                <a:gd name="connsiteX6-853" fmla="*/ 61531 w 470948"/>
                <a:gd name="connsiteY6-854" fmla="*/ 181899 h 557198"/>
                <a:gd name="connsiteX7-855" fmla="*/ 88201 w 470948"/>
                <a:gd name="connsiteY7-856" fmla="*/ 86649 h 557198"/>
                <a:gd name="connsiteX8-857" fmla="*/ 168635 w 470948"/>
                <a:gd name="connsiteY8-858" fmla="*/ 111627 h 557198"/>
                <a:gd name="connsiteX9-859" fmla="*/ 324844 w 470948"/>
                <a:gd name="connsiteY9-860" fmla="*/ 331759 h 557198"/>
                <a:gd name="connsiteX0-861" fmla="*/ 23754 w 478467"/>
                <a:gd name="connsiteY0-862" fmla="*/ 226349 h 557198"/>
                <a:gd name="connsiteX1-863" fmla="*/ 55503 w 478467"/>
                <a:gd name="connsiteY1-864" fmla="*/ 29499 h 557198"/>
                <a:gd name="connsiteX2-865" fmla="*/ 196050 w 478467"/>
                <a:gd name="connsiteY2-866" fmla="*/ 29499 h 557198"/>
                <a:gd name="connsiteX3-867" fmla="*/ 475450 w 478467"/>
                <a:gd name="connsiteY3-868" fmla="*/ 431242 h 557198"/>
                <a:gd name="connsiteX4-869" fmla="*/ 434810 w 478467"/>
                <a:gd name="connsiteY4-870" fmla="*/ 537499 h 557198"/>
                <a:gd name="connsiteX5-871" fmla="*/ 323050 w 478467"/>
                <a:gd name="connsiteY5-872" fmla="*/ 540040 h 557198"/>
                <a:gd name="connsiteX6-873" fmla="*/ 69050 w 478467"/>
                <a:gd name="connsiteY6-874" fmla="*/ 181899 h 557198"/>
                <a:gd name="connsiteX7-875" fmla="*/ 95720 w 478467"/>
                <a:gd name="connsiteY7-876" fmla="*/ 86649 h 557198"/>
                <a:gd name="connsiteX8-877" fmla="*/ 176154 w 478467"/>
                <a:gd name="connsiteY8-878" fmla="*/ 111627 h 557198"/>
                <a:gd name="connsiteX9-879" fmla="*/ 332363 w 478467"/>
                <a:gd name="connsiteY9-880" fmla="*/ 331759 h 557198"/>
                <a:gd name="connsiteX0-881" fmla="*/ 23754 w 478467"/>
                <a:gd name="connsiteY0-882" fmla="*/ 222407 h 553256"/>
                <a:gd name="connsiteX1-883" fmla="*/ 55503 w 478467"/>
                <a:gd name="connsiteY1-884" fmla="*/ 25557 h 553256"/>
                <a:gd name="connsiteX2-885" fmla="*/ 196050 w 478467"/>
                <a:gd name="connsiteY2-886" fmla="*/ 25557 h 553256"/>
                <a:gd name="connsiteX3-887" fmla="*/ 475450 w 478467"/>
                <a:gd name="connsiteY3-888" fmla="*/ 427300 h 553256"/>
                <a:gd name="connsiteX4-889" fmla="*/ 434810 w 478467"/>
                <a:gd name="connsiteY4-890" fmla="*/ 533557 h 553256"/>
                <a:gd name="connsiteX5-891" fmla="*/ 323050 w 478467"/>
                <a:gd name="connsiteY5-892" fmla="*/ 536098 h 553256"/>
                <a:gd name="connsiteX6-893" fmla="*/ 69050 w 478467"/>
                <a:gd name="connsiteY6-894" fmla="*/ 177957 h 553256"/>
                <a:gd name="connsiteX7-895" fmla="*/ 95720 w 478467"/>
                <a:gd name="connsiteY7-896" fmla="*/ 82707 h 553256"/>
                <a:gd name="connsiteX8-897" fmla="*/ 176154 w 478467"/>
                <a:gd name="connsiteY8-898" fmla="*/ 107685 h 553256"/>
                <a:gd name="connsiteX9-899" fmla="*/ 332363 w 478467"/>
                <a:gd name="connsiteY9-900" fmla="*/ 327817 h 5532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78467" h="553256">
                  <a:moveTo>
                    <a:pt x="23754" y="222407"/>
                  </a:moveTo>
                  <a:cubicBezTo>
                    <a:pt x="-25354" y="97523"/>
                    <a:pt x="9854" y="62599"/>
                    <a:pt x="55503" y="25557"/>
                  </a:cubicBezTo>
                  <a:cubicBezTo>
                    <a:pt x="101152" y="-11485"/>
                    <a:pt x="166277" y="-5417"/>
                    <a:pt x="196050" y="25557"/>
                  </a:cubicBezTo>
                  <a:cubicBezTo>
                    <a:pt x="225823" y="56531"/>
                    <a:pt x="463173" y="384966"/>
                    <a:pt x="475450" y="427300"/>
                  </a:cubicBezTo>
                  <a:cubicBezTo>
                    <a:pt x="487727" y="469634"/>
                    <a:pt x="460210" y="515424"/>
                    <a:pt x="434810" y="533557"/>
                  </a:cubicBezTo>
                  <a:cubicBezTo>
                    <a:pt x="409410" y="551690"/>
                    <a:pt x="352260" y="565732"/>
                    <a:pt x="323050" y="536098"/>
                  </a:cubicBezTo>
                  <a:cubicBezTo>
                    <a:pt x="293840" y="506464"/>
                    <a:pt x="87888" y="219656"/>
                    <a:pt x="69050" y="177957"/>
                  </a:cubicBezTo>
                  <a:cubicBezTo>
                    <a:pt x="50212" y="136258"/>
                    <a:pt x="71519" y="94418"/>
                    <a:pt x="95720" y="82707"/>
                  </a:cubicBezTo>
                  <a:cubicBezTo>
                    <a:pt x="119921" y="70996"/>
                    <a:pt x="149414" y="75299"/>
                    <a:pt x="176154" y="107685"/>
                  </a:cubicBezTo>
                  <a:cubicBezTo>
                    <a:pt x="202894" y="140071"/>
                    <a:pt x="304423" y="274477"/>
                    <a:pt x="332363" y="327817"/>
                  </a:cubicBezTo>
                </a:path>
              </a:pathLst>
            </a:custGeom>
            <a:noFill/>
            <a:ln w="38100">
              <a:solidFill>
                <a:srgbClr val="F16F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95325" y="1410805"/>
            <a:ext cx="10188575" cy="77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相关的系列阅读推荐：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121"/>
            <a:ext cx="44100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C:\Users\Administrator\Desktop\u=108437501,545904023&amp;fm=15&amp;gp=0.jpgu=108437501,545904023&amp;fm=15&amp;gp=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0972" y="2550623"/>
            <a:ext cx="2800955" cy="40493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1044">
            <a:off x="8865077" y="2689651"/>
            <a:ext cx="2743683" cy="39174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97973" y="2318464"/>
            <a:ext cx="40799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srgbClr val="0F7701"/>
                </a:solidFill>
                <a:effectLst/>
                <a:uLnTx/>
                <a:uFillTx/>
                <a:latin typeface="汉仪松阳体 W"/>
                <a:ea typeface="汉仪松阳体 W"/>
                <a:cs typeface="汉仪松阳体 W"/>
              </a:rPr>
              <a:t>谢  谢！</a:t>
            </a:r>
            <a:endParaRPr kumimoji="1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F7701"/>
              </a:solidFill>
              <a:effectLst/>
              <a:uLnTx/>
              <a:uFillTx/>
              <a:latin typeface="汉仪松阳体 W"/>
              <a:ea typeface="汉仪松阳体 W"/>
              <a:cs typeface="汉仪松阳体 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00101" y="466505"/>
            <a:ext cx="10761133" cy="304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0" fontAlgn="base" latinLnBrk="0" hangingPunct="0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世界是如何起源的？</a:t>
            </a:r>
          </a:p>
          <a:p>
            <a:pPr marL="0" marR="0" lvl="0" indent="0" algn="l" defTabSz="1219200" rtl="0" eaLnBrk="0" fontAlgn="base" latinLnBrk="0" hangingPunct="0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人类是怎样产生的？</a:t>
            </a:r>
          </a:p>
          <a:p>
            <a:pPr marL="0" marR="0" lvl="0" indent="0" algn="l" defTabSz="1219200" rtl="0" eaLnBrk="0" fontAlgn="base" latinLnBrk="0" hangingPunct="0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神和英雄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是怎样</a:t>
            </a:r>
            <a:r>
              <a:rPr kumimoji="0" lang="zh-CN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生活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</a:t>
            </a:r>
            <a:r>
              <a:rPr kumimoji="0" lang="zh-CN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？</a:t>
            </a:r>
          </a:p>
          <a:p>
            <a:pPr marL="0" marR="0" lvl="0" indent="0" algn="l" defTabSz="1219200" rtl="0" eaLnBrk="0" fontAlgn="base" latinLnBrk="0" hangingPunct="0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7675327" y="669900"/>
            <a:ext cx="3885907" cy="2641601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0101" y="3162995"/>
            <a:ext cx="3319155" cy="358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80911" y="1897885"/>
            <a:ext cx="9170766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你印象最深刻的神话故事是哪一个？印象最深刻的地方在哪里？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3" y="24960"/>
            <a:ext cx="11771054" cy="678661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0473" y="5046442"/>
            <a:ext cx="3514206" cy="918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夸父逐日</a:t>
            </a:r>
          </a:p>
        </p:txBody>
      </p:sp>
      <p:sp>
        <p:nvSpPr>
          <p:cNvPr id="4" name="流程图: 终止 3"/>
          <p:cNvSpPr/>
          <p:nvPr/>
        </p:nvSpPr>
        <p:spPr>
          <a:xfrm>
            <a:off x="-1" y="0"/>
            <a:ext cx="5075583" cy="693420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一、看图猜神话故事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823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8769" y="339066"/>
            <a:ext cx="3514206" cy="918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盘古开天地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rc=http_%2F%2Fimg.zcool.cn%2Fcommunity%2F011e505d88a9b7a801211d53694b67.jpg@1280w_1l_2o_100sh.jpg&amp;refer=http_%2F%2Fimg.zcool">
            <a:extLst>
              <a:ext uri="{FF2B5EF4-FFF2-40B4-BE49-F238E27FC236}">
                <a16:creationId xmlns:a16="http://schemas.microsoft.com/office/drawing/2014/main" id="{F28F7D14-5C09-4DD8-8DB2-6D4C0A3B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65" b="5463"/>
          <a:stretch>
            <a:fillRect/>
          </a:stretch>
        </p:blipFill>
        <p:spPr>
          <a:xfrm>
            <a:off x="-501106" y="-418454"/>
            <a:ext cx="13355099" cy="727645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488769" y="339066"/>
            <a:ext cx="2950797" cy="918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女娲补天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" y="-1"/>
            <a:ext cx="12180722" cy="68580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8769" y="339066"/>
            <a:ext cx="2950797" cy="918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精卫填海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8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2490" y="362889"/>
            <a:ext cx="3689336" cy="918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燧人氏取火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6066" y="2381049"/>
            <a:ext cx="274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制造锄头、斧子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68531" y="1272229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补天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2157" y="1306951"/>
            <a:ext cx="23570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本草经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》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976938" y="2302076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缔结婚姻制度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086600" y="1272229"/>
            <a:ext cx="354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受到闪电的感应而生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833860" y="2381049"/>
            <a:ext cx="274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大战蚩尤和刑天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143251" y="2363631"/>
            <a:ext cx="2505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发明冶炼技术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596763" y="122850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造人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360362" y="3923692"/>
            <a:ext cx="1624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女娲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3419475" y="4232759"/>
            <a:ext cx="333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炎帝</a:t>
            </a:r>
          </a:p>
        </p:txBody>
      </p:sp>
      <p:sp>
        <p:nvSpPr>
          <p:cNvPr id="59404" name="AutoShape 2" descr="http://i01.pic.sogou.com/8e38bbd390fe169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5" name="AutoShape 4" descr="http://i01.pic.sogou.com/8e38bbd390fe169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6" name="AutoShape 6" descr="http://i01.pic.sogou.com/8e38bbd390fe169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7" name="AutoShape 8" descr="http://i01.pic.sogou.com/8e38bbd390fe169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8" name="AutoShape 10" descr="http://i01.pic.sogou.com/8e38bbd390fe169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9" name="AutoShape 12" descr="http://i01.pic.sogou.com/8e38bbd390fe169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94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6" y="5066049"/>
            <a:ext cx="1828310" cy="18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950474"/>
            <a:ext cx="1809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79" y="4827869"/>
            <a:ext cx="1809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086600" y="4338824"/>
            <a:ext cx="333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黄帝</a:t>
            </a:r>
          </a:p>
        </p:txBody>
      </p:sp>
      <p:sp>
        <p:nvSpPr>
          <p:cNvPr id="22" name="流程图: 终止 21"/>
          <p:cNvSpPr/>
          <p:nvPr/>
        </p:nvSpPr>
        <p:spPr>
          <a:xfrm>
            <a:off x="174641" y="226147"/>
            <a:ext cx="7283727" cy="693420"/>
          </a:xfrm>
          <a:prstGeom prst="flowChartTerminator">
            <a:avLst/>
          </a:prstGeom>
          <a:solidFill>
            <a:srgbClr val="FFFF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二、我会把人物与故事相对应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7083 L -0.07526 0.5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5324 L -0.43737 0.5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324 L -0.67526 0.6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3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5324 L 0.11901 0.631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7 0.1081 L 0.24688 0.5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5324 L 3.125E-6 0.4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324 L -0.03138 0.6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5324 L -0.01641 0.41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0" grpId="0"/>
      <p:bldP spid="47111" grpId="0"/>
      <p:bldP spid="47112" grpId="0"/>
      <p:bldP spid="47113" grpId="0"/>
      <p:bldP spid="47114" grpId="0"/>
      <p:bldP spid="47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64dbc14-bf32-4b56-8df9-3e5d07f9647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en-US" altLang="zh-CN" sz="4000" b="1">
            <a:latin typeface="宋体" panose="02010600030101010101" pitchFamily="2" charset="-122"/>
            <a:ea typeface="宋体" panose="02010600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38100">
          <a:noFill/>
        </a:ln>
      </a:spPr>
      <a:bodyPr rtlCol="0" anchor="ctr"/>
      <a:lstStyle>
        <a:defPPr algn="ctr" eaLnBrk="1" hangingPunct="1">
          <a:defRPr sz="4800" dirty="0">
            <a:latin typeface="宋体" panose="02010600030101010101" pitchFamily="2" charset="-122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gradFill>
          <a:gsLst>
            <a:gs pos="100000">
              <a:schemeClr val="accent6">
                <a:lumMod val="40000"/>
                <a:lumOff val="60000"/>
              </a:schemeClr>
            </a:gs>
            <a:gs pos="0">
              <a:srgbClr val="BAC17C"/>
            </a:gs>
          </a:gsLst>
          <a:lin ang="0" scaled="0"/>
        </a:gradFill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wrap="square" anchor="ctr">
        <a:spAutoFit/>
      </a:bodyPr>
      <a:lstStyle>
        <a:defPPr algn="l">
          <a:defRPr sz="48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  <a:style>
        <a:lnRef idx="1">
          <a:schemeClr val="accent3"/>
        </a:lnRef>
        <a:fillRef idx="1003">
          <a:schemeClr val="lt1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宽屏</PresentationFormat>
  <Paragraphs>94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汉仪松阳体 W</vt:lpstr>
      <vt:lpstr>宋体</vt:lpstr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等线</vt:lpstr>
      <vt:lpstr>等线 Light</vt:lpstr>
      <vt:lpstr>黑体</vt:lpstr>
      <vt:lpstr>楷体</vt:lpstr>
      <vt:lpstr>微软雅黑</vt:lpstr>
      <vt:lpstr>1_Office 主题​​</vt:lpstr>
      <vt:lpstr>4_Office 主题</vt:lpstr>
      <vt:lpstr>3_Office 主题</vt:lpstr>
      <vt:lpstr>凸显</vt:lpstr>
      <vt:lpstr>3_自定义设计方案</vt:lpstr>
      <vt:lpstr>Office 主题</vt:lpstr>
      <vt:lpstr>1_自定义设计方案</vt:lpstr>
      <vt:lpstr>2_Office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创客</dc:creator>
  <cp:lastModifiedBy>创客</cp:lastModifiedBy>
  <cp:revision>1</cp:revision>
  <dcterms:created xsi:type="dcterms:W3CDTF">2021-10-15T12:03:23Z</dcterms:created>
  <dcterms:modified xsi:type="dcterms:W3CDTF">2021-10-15T12:04:05Z</dcterms:modified>
</cp:coreProperties>
</file>