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ags/tag8.xml" ContentType="application/vnd.openxmlformats-officedocument.presentationml.tags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tags/tag38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heme/theme6.xml" ContentType="application/vnd.openxmlformats-officedocument.theme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tags/tag29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tags/tag7.xml" ContentType="application/vnd.openxmlformats-officedocument.presentationml.tags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tags/tag3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2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2" r:id="rId3"/>
    <p:sldMasterId id="2147483683" r:id="rId4"/>
    <p:sldMasterId id="2147483705" r:id="rId5"/>
    <p:sldMasterId id="2147483716" r:id="rId6"/>
  </p:sldMasterIdLst>
  <p:notesMasterIdLst>
    <p:notesMasterId r:id="rId44"/>
  </p:notesMasterIdLst>
  <p:handoutMasterIdLst>
    <p:handoutMasterId r:id="rId45"/>
  </p:handoutMasterIdLst>
  <p:sldIdLst>
    <p:sldId id="321" r:id="rId7"/>
    <p:sldId id="428" r:id="rId8"/>
    <p:sldId id="429" r:id="rId9"/>
    <p:sldId id="403" r:id="rId10"/>
    <p:sldId id="430" r:id="rId11"/>
    <p:sldId id="375" r:id="rId12"/>
    <p:sldId id="404" r:id="rId13"/>
    <p:sldId id="374" r:id="rId14"/>
    <p:sldId id="431" r:id="rId15"/>
    <p:sldId id="433" r:id="rId16"/>
    <p:sldId id="432" r:id="rId17"/>
    <p:sldId id="434" r:id="rId18"/>
    <p:sldId id="435" r:id="rId19"/>
    <p:sldId id="436" r:id="rId20"/>
    <p:sldId id="437" r:id="rId21"/>
    <p:sldId id="438" r:id="rId22"/>
    <p:sldId id="405" r:id="rId23"/>
    <p:sldId id="407" r:id="rId24"/>
    <p:sldId id="408" r:id="rId25"/>
    <p:sldId id="409" r:id="rId26"/>
    <p:sldId id="419" r:id="rId27"/>
    <p:sldId id="439" r:id="rId28"/>
    <p:sldId id="440" r:id="rId29"/>
    <p:sldId id="411" r:id="rId30"/>
    <p:sldId id="377" r:id="rId31"/>
    <p:sldId id="412" r:id="rId32"/>
    <p:sldId id="414" r:id="rId33"/>
    <p:sldId id="413" r:id="rId34"/>
    <p:sldId id="415" r:id="rId35"/>
    <p:sldId id="422" r:id="rId36"/>
    <p:sldId id="416" r:id="rId37"/>
    <p:sldId id="417" r:id="rId38"/>
    <p:sldId id="418" r:id="rId39"/>
    <p:sldId id="441" r:id="rId40"/>
    <p:sldId id="442" r:id="rId41"/>
    <p:sldId id="443" r:id="rId42"/>
    <p:sldId id="421" r:id="rId43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4C9D2B"/>
    <a:srgbClr val="58B832"/>
    <a:srgbClr val="FFCCFF"/>
    <a:srgbClr val="018FEF"/>
    <a:srgbClr val="D2FED9"/>
    <a:srgbClr val="6DFB85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97117" autoAdjust="0"/>
  </p:normalViewPr>
  <p:slideViewPr>
    <p:cSldViewPr>
      <p:cViewPr>
        <p:scale>
          <a:sx n="60" d="100"/>
          <a:sy n="60" d="100"/>
        </p:scale>
        <p:origin x="-1304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3139" y="-8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theme" Target="theme/theme1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028BAAE-4AED-406C-BB62-4570836EF9F7}" type="datetimeFigureOut">
              <a:rPr lang="zh-CN" altLang="en-US"/>
              <a:pPr>
                <a:defRPr/>
              </a:pPr>
              <a:t>2020/4/14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868CC1E-FCA8-44FE-ADE9-A24515E56B6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05464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6D3C211-8DE9-4EDD-8034-ADF8361723D3}" type="datetimeFigureOut">
              <a:rPr lang="zh-CN" altLang="en-US"/>
              <a:pPr>
                <a:defRPr/>
              </a:pPr>
              <a:t>2020/4/14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ED1032A-E081-4A54-949A-E03FBB72F24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829862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294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573A43B-4EFF-4225-A5EF-1A72054555F8}" type="slidenum">
              <a:rPr lang="zh-CN" altLang="en-US" smtClean="0"/>
              <a:pPr/>
              <a:t>1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pPr/>
              <a:t>36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37983" y="2149475"/>
            <a:ext cx="7068035" cy="1881188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37982" y="4054651"/>
            <a:ext cx="7068036" cy="10033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58D5B-96E6-4654-9079-D2F7699B3EE7}" type="datetimeFigureOut">
              <a:rPr lang="zh-CN" altLang="en-US"/>
              <a:pPr>
                <a:defRPr/>
              </a:pPr>
              <a:t>2020/4/14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CDF47-238E-428C-95C5-5B03B681CBC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529068"/>
            <a:ext cx="7886700" cy="5575095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55DDB-D1BF-4361-8FC3-54FA250B0011}" type="datetimeFigureOut">
              <a:rPr lang="zh-CN" altLang="en-US"/>
              <a:pPr>
                <a:defRPr/>
              </a:pPr>
              <a:t>2020/4/14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2DB77-D33C-425A-BFEC-ED523C0083F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37983" y="2149475"/>
            <a:ext cx="7068035" cy="1881188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37982" y="4054651"/>
            <a:ext cx="7068036" cy="10033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E2992-A884-4C43-A696-3B5BCD81C8CA}" type="datetimeFigureOut">
              <a:rPr lang="zh-CN" altLang="en-US"/>
              <a:pPr>
                <a:defRPr/>
              </a:pPr>
              <a:t>2020/4/14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6D156-7F24-4475-A2D8-306DB11FB19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77243"/>
            <a:ext cx="7886699" cy="4673600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D7B54-894E-40BB-8D25-4DBD868CDDF3}" type="datetimeFigureOut">
              <a:rPr lang="zh-CN" altLang="en-US"/>
              <a:pPr>
                <a:defRPr/>
              </a:pPr>
              <a:t>2020/4/14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93581-F685-4007-8690-0EC18B1FAF4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7"/>
          <p:cNvSpPr/>
          <p:nvPr>
            <p:custDataLst>
              <p:tags r:id="rId1"/>
            </p:custDataLst>
          </p:nvPr>
        </p:nvSpPr>
        <p:spPr bwMode="auto">
          <a:xfrm>
            <a:off x="7518400" y="0"/>
            <a:ext cx="463550" cy="37750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矩形 9"/>
          <p:cNvSpPr/>
          <p:nvPr>
            <p:custDataLst>
              <p:tags r:id="rId2"/>
            </p:custDataLst>
          </p:nvPr>
        </p:nvSpPr>
        <p:spPr bwMode="auto">
          <a:xfrm>
            <a:off x="7518400" y="5211763"/>
            <a:ext cx="463550" cy="16462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628650" y="3721629"/>
            <a:ext cx="6355111" cy="1572859"/>
          </a:xfrm>
          <a:solidFill>
            <a:schemeClr val="accent1"/>
          </a:solidFill>
        </p:spPr>
        <p:txBody>
          <a:bodyPr>
            <a:noAutofit/>
          </a:bodyPr>
          <a:lstStyle>
            <a:lvl1pPr algn="ctr">
              <a:defRPr sz="48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4B19C-4A1A-473F-8FE3-480381952997}" type="datetimeFigureOut">
              <a:rPr lang="zh-CN" altLang="en-US"/>
              <a:pPr>
                <a:defRPr/>
              </a:pPr>
              <a:t>2020/4/14</a:t>
            </a:fld>
            <a:endParaRPr lang="zh-CN" altLang="en-US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fld id="{BDEA14A4-DF2A-4072-824B-3A932259407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16959" y="1273445"/>
            <a:ext cx="7898391" cy="2323253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8650" y="3894667"/>
            <a:ext cx="7898391" cy="2323253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D489D-28E8-4711-91AE-F3280A40D48A}" type="datetimeFigureOut">
              <a:rPr lang="zh-CN" altLang="en-US"/>
              <a:pPr>
                <a:defRPr/>
              </a:pPr>
              <a:t>2020/4/14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2A860-342D-4CDB-9690-227A507C0F9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82155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106067"/>
            <a:ext cx="3868340" cy="4028726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82155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106067"/>
            <a:ext cx="3887391" cy="402872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1C48D-ADE7-4F82-A08C-8E60F36D3790}" type="datetimeFigureOut">
              <a:rPr lang="zh-CN" altLang="en-US"/>
              <a:pPr>
                <a:defRPr/>
              </a:pPr>
              <a:t>2020/4/14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7576D-9B72-463C-BCA9-71AE1EB2387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6"/>
          <p:cNvSpPr/>
          <p:nvPr/>
        </p:nvSpPr>
        <p:spPr>
          <a:xfrm>
            <a:off x="-17463" y="3238500"/>
            <a:ext cx="9178926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32500" lnSpcReduction="20000"/>
          </a:bodyPr>
          <a:lstStyle/>
          <a:p>
            <a:pPr algn="ctr">
              <a:defRPr/>
            </a:pPr>
            <a:endParaRPr lang="zh-CN" altLang="en-US" sz="6600" b="1">
              <a:solidFill>
                <a:srgbClr val="FFFFFF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26356" y="2400300"/>
            <a:ext cx="5091289" cy="2057400"/>
          </a:xfrm>
          <a:solidFill>
            <a:schemeClr val="accent1"/>
          </a:solidFill>
        </p:spPr>
        <p:txBody>
          <a:bodyPr>
            <a:normAutofit/>
          </a:bodyPr>
          <a:lstStyle>
            <a:lvl1pPr algn="ctr">
              <a:defRPr sz="66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</p:nvPr>
        </p:nvSpPr>
        <p:spPr/>
        <p:txBody>
          <a:bodyPr wrap="square"/>
          <a:lstStyle>
            <a:lvl1pPr>
              <a:defRPr/>
            </a:lvl1pPr>
          </a:lstStyle>
          <a:p>
            <a:pPr>
              <a:defRPr/>
            </a:pPr>
            <a:fld id="{08C95437-96D0-4316-BFCD-B2B8673C41CE}" type="datetimeFigureOut">
              <a:rPr lang="zh-CN" altLang="en-US"/>
              <a:pPr>
                <a:defRPr/>
              </a:pPr>
              <a:t>2020/4/14</a:t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</p:nvPr>
        </p:nvSpPr>
        <p:spPr/>
        <p:txBody>
          <a:bodyPr wrap="square"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 wrap="square">
            <a:normAutofit/>
          </a:bodyPr>
          <a:lstStyle>
            <a:lvl1pPr>
              <a:defRPr/>
            </a:lvl1pPr>
          </a:lstStyle>
          <a:p>
            <a:pPr>
              <a:defRPr/>
            </a:pPr>
            <a:fld id="{7557316B-2276-4D99-A528-A3E36E46BB3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77243"/>
            <a:ext cx="7886699" cy="4673600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CE79F-5EA2-4FAB-A121-7EE3187E852C}" type="datetimeFigureOut">
              <a:rPr lang="zh-CN" altLang="en-US"/>
              <a:pPr>
                <a:defRPr/>
              </a:pPr>
              <a:t>2020/4/14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29546-D971-4B26-A172-E524FDCECC8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8E389-428C-4857-99AC-111B0A863065}" type="datetimeFigureOut">
              <a:rPr lang="zh-CN" altLang="en-US"/>
              <a:pPr>
                <a:defRPr/>
              </a:pPr>
              <a:t>2020/4/14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AD704-B112-4334-AEC5-32D3A562E2E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936980"/>
            <a:ext cx="3196800" cy="1600200"/>
          </a:xfrm>
        </p:spPr>
        <p:txBody>
          <a:bodyPr anchor="t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014391" y="959205"/>
            <a:ext cx="4478400" cy="54036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537180"/>
            <a:ext cx="31968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D93C3-8302-4BA8-A6B3-D5CA68D7A835}" type="datetimeFigureOut">
              <a:rPr lang="zh-CN" altLang="en-US"/>
              <a:pPr>
                <a:defRPr/>
              </a:pPr>
              <a:t>2020/4/14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61014-0077-4BE2-88E4-F07FC9F1BA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36994" y="365125"/>
            <a:ext cx="1278356" cy="5811838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6427871" cy="5811838"/>
          </a:xfrm>
        </p:spPr>
        <p:txBody>
          <a:bodyPr vert="eaVert"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1B0AF-6B9B-443C-A531-7817B6668AC1}" type="datetimeFigureOut">
              <a:rPr lang="zh-CN" altLang="en-US"/>
              <a:pPr>
                <a:defRPr/>
              </a:pPr>
              <a:t>2020/4/14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2E3CC-FDB0-4D8F-9481-94166D03851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529068"/>
            <a:ext cx="7886700" cy="5575095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B63C5-FFBB-42B5-B464-599A6C12447D}" type="datetimeFigureOut">
              <a:rPr lang="zh-CN" altLang="en-US"/>
              <a:pPr>
                <a:defRPr/>
              </a:pPr>
              <a:t>2020/4/14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12343-5A35-4711-B0BE-5A6C6681F60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37983" y="2149475"/>
            <a:ext cx="7068035" cy="1881188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37982" y="4054651"/>
            <a:ext cx="7068036" cy="10033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4FD07-CD5F-4BA4-BFB4-31A4DB086285}" type="datetimeFigureOut">
              <a:rPr lang="zh-CN" altLang="en-US"/>
              <a:pPr>
                <a:defRPr/>
              </a:pPr>
              <a:t>2020/4/14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D89BF-8578-4625-95A2-2E1A317109E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77243"/>
            <a:ext cx="7886699" cy="4673600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FDD72-2361-495D-A068-A4CC418D39BB}" type="datetimeFigureOut">
              <a:rPr lang="zh-CN" altLang="en-US"/>
              <a:pPr>
                <a:defRPr/>
              </a:pPr>
              <a:t>2020/4/14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C8866-E421-4B59-B2BE-128D6B2DD94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7"/>
          <p:cNvSpPr/>
          <p:nvPr>
            <p:custDataLst>
              <p:tags r:id="rId1"/>
            </p:custDataLst>
          </p:nvPr>
        </p:nvSpPr>
        <p:spPr bwMode="auto">
          <a:xfrm>
            <a:off x="7518400" y="0"/>
            <a:ext cx="463550" cy="37750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矩形 9"/>
          <p:cNvSpPr/>
          <p:nvPr>
            <p:custDataLst>
              <p:tags r:id="rId2"/>
            </p:custDataLst>
          </p:nvPr>
        </p:nvSpPr>
        <p:spPr bwMode="auto">
          <a:xfrm>
            <a:off x="7518400" y="5211763"/>
            <a:ext cx="463550" cy="16462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628650" y="3721629"/>
            <a:ext cx="6355111" cy="1572859"/>
          </a:xfrm>
          <a:solidFill>
            <a:schemeClr val="accent1"/>
          </a:solidFill>
        </p:spPr>
        <p:txBody>
          <a:bodyPr>
            <a:noAutofit/>
          </a:bodyPr>
          <a:lstStyle>
            <a:lvl1pPr algn="ctr">
              <a:defRPr sz="48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3B0D2-BD5E-4D54-981F-10DCB1637B41}" type="datetimeFigureOut">
              <a:rPr lang="zh-CN" altLang="en-US"/>
              <a:pPr>
                <a:defRPr/>
              </a:pPr>
              <a:t>2020/4/14</a:t>
            </a:fld>
            <a:endParaRPr lang="zh-CN" altLang="en-US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fld id="{8E2BDA17-58A8-418A-A3B9-E9C0D4FFFAD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16959" y="1273445"/>
            <a:ext cx="7898391" cy="2323253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8650" y="3894667"/>
            <a:ext cx="7898391" cy="2323253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13AD6-7B24-4777-AA36-CE7FA879BF2B}" type="datetimeFigureOut">
              <a:rPr lang="zh-CN" altLang="en-US"/>
              <a:pPr>
                <a:defRPr/>
              </a:pPr>
              <a:t>2020/4/14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41EE4-9FC6-4BF3-8A03-71A8BFE31AA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82155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106067"/>
            <a:ext cx="3868340" cy="4028726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82155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106067"/>
            <a:ext cx="3887391" cy="402872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FF704-5C11-4E2C-AE53-0FC6AB7CF622}" type="datetimeFigureOut">
              <a:rPr lang="zh-CN" altLang="en-US"/>
              <a:pPr>
                <a:defRPr/>
              </a:pPr>
              <a:t>2020/4/14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426CE-111A-410D-983A-BDE73760C29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7"/>
          <p:cNvSpPr/>
          <p:nvPr>
            <p:custDataLst>
              <p:tags r:id="rId1"/>
            </p:custDataLst>
          </p:nvPr>
        </p:nvSpPr>
        <p:spPr bwMode="auto">
          <a:xfrm>
            <a:off x="7518400" y="0"/>
            <a:ext cx="463550" cy="37750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矩形 9"/>
          <p:cNvSpPr/>
          <p:nvPr>
            <p:custDataLst>
              <p:tags r:id="rId2"/>
            </p:custDataLst>
          </p:nvPr>
        </p:nvSpPr>
        <p:spPr bwMode="auto">
          <a:xfrm>
            <a:off x="7518400" y="5211763"/>
            <a:ext cx="463550" cy="16462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628650" y="3721629"/>
            <a:ext cx="6355111" cy="1572859"/>
          </a:xfrm>
          <a:solidFill>
            <a:schemeClr val="accent1"/>
          </a:solidFill>
        </p:spPr>
        <p:txBody>
          <a:bodyPr>
            <a:noAutofit/>
          </a:bodyPr>
          <a:lstStyle>
            <a:lvl1pPr algn="ctr">
              <a:defRPr sz="48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F9B90-99CD-41F4-8527-3054C25E9C78}" type="datetimeFigureOut">
              <a:rPr lang="zh-CN" altLang="en-US"/>
              <a:pPr>
                <a:defRPr/>
              </a:pPr>
              <a:t>2020/4/14</a:t>
            </a:fld>
            <a:endParaRPr lang="zh-CN" altLang="en-US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fld id="{2D8919E8-6128-414F-A035-3BEF6BEFA7D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6"/>
          <p:cNvSpPr/>
          <p:nvPr/>
        </p:nvSpPr>
        <p:spPr>
          <a:xfrm>
            <a:off x="-17463" y="3238500"/>
            <a:ext cx="9178926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32500" lnSpcReduction="20000"/>
          </a:bodyPr>
          <a:lstStyle/>
          <a:p>
            <a:pPr algn="ctr">
              <a:defRPr/>
            </a:pPr>
            <a:endParaRPr lang="zh-CN" altLang="en-US" sz="6600" b="1">
              <a:solidFill>
                <a:srgbClr val="FFFFFF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26356" y="2400300"/>
            <a:ext cx="5091289" cy="2057400"/>
          </a:xfrm>
          <a:solidFill>
            <a:schemeClr val="accent1"/>
          </a:solidFill>
        </p:spPr>
        <p:txBody>
          <a:bodyPr>
            <a:normAutofit/>
          </a:bodyPr>
          <a:lstStyle>
            <a:lvl1pPr algn="ctr">
              <a:defRPr sz="66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</p:nvPr>
        </p:nvSpPr>
        <p:spPr/>
        <p:txBody>
          <a:bodyPr wrap="square"/>
          <a:lstStyle>
            <a:lvl1pPr>
              <a:defRPr/>
            </a:lvl1pPr>
          </a:lstStyle>
          <a:p>
            <a:pPr>
              <a:defRPr/>
            </a:pPr>
            <a:fld id="{B6EDFD76-49C5-4F00-9C98-DA8CE9D71B69}" type="datetimeFigureOut">
              <a:rPr lang="zh-CN" altLang="en-US"/>
              <a:pPr>
                <a:defRPr/>
              </a:pPr>
              <a:t>2020/4/14</a:t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</p:nvPr>
        </p:nvSpPr>
        <p:spPr/>
        <p:txBody>
          <a:bodyPr wrap="square"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 wrap="square">
            <a:normAutofit/>
          </a:bodyPr>
          <a:lstStyle>
            <a:lvl1pPr>
              <a:defRPr/>
            </a:lvl1pPr>
          </a:lstStyle>
          <a:p>
            <a:pPr>
              <a:defRPr/>
            </a:pPr>
            <a:fld id="{2D6D6EBD-2A91-4042-90E1-A351E90CDBC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8F90F-F58E-412E-92C5-C17C4255C00F}" type="datetimeFigureOut">
              <a:rPr lang="zh-CN" altLang="en-US"/>
              <a:pPr>
                <a:defRPr/>
              </a:pPr>
              <a:t>2020/4/14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8A67B-366B-4BF7-9DCD-149586D439B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936980"/>
            <a:ext cx="3196800" cy="1600200"/>
          </a:xfrm>
        </p:spPr>
        <p:txBody>
          <a:bodyPr anchor="t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014391" y="959205"/>
            <a:ext cx="4478400" cy="54036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537180"/>
            <a:ext cx="31968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5F551-1ABB-4692-A5E5-4F4463D07897}" type="datetimeFigureOut">
              <a:rPr lang="zh-CN" altLang="en-US"/>
              <a:pPr>
                <a:defRPr/>
              </a:pPr>
              <a:t>2020/4/14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92631-D042-49DF-8B8A-0143C42B065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36994" y="365125"/>
            <a:ext cx="1278356" cy="5811838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6427871" cy="5811838"/>
          </a:xfrm>
        </p:spPr>
        <p:txBody>
          <a:bodyPr vert="eaVert"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AE8D4-00AD-45F0-B345-AB3F91FE0A2B}" type="datetimeFigureOut">
              <a:rPr lang="zh-CN" altLang="en-US"/>
              <a:pPr>
                <a:defRPr/>
              </a:pPr>
              <a:t>2020/4/14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4548C-113B-47E1-9F70-3D480060CC6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529068"/>
            <a:ext cx="7886700" cy="5575095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112E4-5C79-4732-9DA4-84DB0A32E280}" type="datetimeFigureOut">
              <a:rPr lang="zh-CN" altLang="en-US"/>
              <a:pPr>
                <a:defRPr/>
              </a:pPr>
              <a:t>2020/4/14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6BA8A-5834-40F1-952C-54A2E329D4C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37983" y="2149475"/>
            <a:ext cx="7068035" cy="1881188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37982" y="4054651"/>
            <a:ext cx="7068036" cy="10033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4DD36-BF42-4012-B3CB-4FD878342220}" type="datetimeFigureOut">
              <a:rPr lang="zh-CN" altLang="en-US"/>
              <a:pPr>
                <a:defRPr/>
              </a:pPr>
              <a:t>2020/4/14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9F100-0BD5-4563-B874-E053A864CB5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77243"/>
            <a:ext cx="7886699" cy="4673600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E09F7-878B-4160-9B37-C86972CBC7FC}" type="datetimeFigureOut">
              <a:rPr lang="zh-CN" altLang="en-US"/>
              <a:pPr>
                <a:defRPr/>
              </a:pPr>
              <a:t>2020/4/14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6B500-78D9-43FA-8B90-E2FFC8CA93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7"/>
          <p:cNvSpPr/>
          <p:nvPr>
            <p:custDataLst>
              <p:tags r:id="rId1"/>
            </p:custDataLst>
          </p:nvPr>
        </p:nvSpPr>
        <p:spPr bwMode="auto">
          <a:xfrm>
            <a:off x="7518400" y="0"/>
            <a:ext cx="463550" cy="37750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矩形 9"/>
          <p:cNvSpPr/>
          <p:nvPr>
            <p:custDataLst>
              <p:tags r:id="rId2"/>
            </p:custDataLst>
          </p:nvPr>
        </p:nvSpPr>
        <p:spPr bwMode="auto">
          <a:xfrm>
            <a:off x="7518400" y="5211763"/>
            <a:ext cx="463550" cy="16462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628650" y="3721629"/>
            <a:ext cx="6355111" cy="1572859"/>
          </a:xfrm>
          <a:solidFill>
            <a:schemeClr val="accent1"/>
          </a:solidFill>
        </p:spPr>
        <p:txBody>
          <a:bodyPr>
            <a:noAutofit/>
          </a:bodyPr>
          <a:lstStyle>
            <a:lvl1pPr algn="ctr">
              <a:defRPr sz="48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E1A75-5BFC-4A1E-8351-87C1853663CD}" type="datetimeFigureOut">
              <a:rPr lang="zh-CN" altLang="en-US"/>
              <a:pPr>
                <a:defRPr/>
              </a:pPr>
              <a:t>2020/4/14</a:t>
            </a:fld>
            <a:endParaRPr lang="zh-CN" altLang="en-US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fld id="{50ED1794-DC33-4171-AF65-E09E15832E2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16959" y="1273445"/>
            <a:ext cx="7898391" cy="2323253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8650" y="3894667"/>
            <a:ext cx="7898391" cy="2323253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DFF93-B746-4131-A5E3-A2B54FB6B4A8}" type="datetimeFigureOut">
              <a:rPr lang="zh-CN" altLang="en-US"/>
              <a:pPr>
                <a:defRPr/>
              </a:pPr>
              <a:t>2020/4/14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1B1BB-C7F5-4D45-B35E-DA52B816489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82155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106067"/>
            <a:ext cx="3868340" cy="4028726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82155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106067"/>
            <a:ext cx="3887391" cy="402872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86B37-DEA5-4E69-BD67-4F0383D2E3EA}" type="datetimeFigureOut">
              <a:rPr lang="zh-CN" altLang="en-US"/>
              <a:pPr>
                <a:defRPr/>
              </a:pPr>
              <a:t>2020/4/14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D6923-8A91-48C3-BA64-05803159A6C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16959" y="1273445"/>
            <a:ext cx="7898391" cy="2323253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8650" y="3894667"/>
            <a:ext cx="7898391" cy="2323253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3F776-3F93-48DE-9FD8-E4E15703B452}" type="datetimeFigureOut">
              <a:rPr lang="zh-CN" altLang="en-US"/>
              <a:pPr>
                <a:defRPr/>
              </a:pPr>
              <a:t>2020/4/14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5114F-B3EF-4059-828C-3D2233ECF63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6"/>
          <p:cNvSpPr/>
          <p:nvPr/>
        </p:nvSpPr>
        <p:spPr>
          <a:xfrm>
            <a:off x="-17463" y="3238500"/>
            <a:ext cx="9178926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32500" lnSpcReduction="20000"/>
          </a:bodyPr>
          <a:lstStyle/>
          <a:p>
            <a:pPr algn="ctr">
              <a:defRPr/>
            </a:pPr>
            <a:endParaRPr lang="zh-CN" altLang="en-US" sz="6600" b="1">
              <a:solidFill>
                <a:srgbClr val="FFFFFF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26356" y="2400300"/>
            <a:ext cx="5091289" cy="2057400"/>
          </a:xfrm>
          <a:solidFill>
            <a:schemeClr val="accent1"/>
          </a:solidFill>
        </p:spPr>
        <p:txBody>
          <a:bodyPr>
            <a:normAutofit/>
          </a:bodyPr>
          <a:lstStyle>
            <a:lvl1pPr algn="ctr">
              <a:defRPr sz="66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</p:nvPr>
        </p:nvSpPr>
        <p:spPr/>
        <p:txBody>
          <a:bodyPr wrap="square"/>
          <a:lstStyle>
            <a:lvl1pPr>
              <a:defRPr/>
            </a:lvl1pPr>
          </a:lstStyle>
          <a:p>
            <a:pPr>
              <a:defRPr/>
            </a:pPr>
            <a:fld id="{079BFF3A-5FF9-4FE5-AB1E-16CF3CDB303A}" type="datetimeFigureOut">
              <a:rPr lang="zh-CN" altLang="en-US"/>
              <a:pPr>
                <a:defRPr/>
              </a:pPr>
              <a:t>2020/4/14</a:t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</p:nvPr>
        </p:nvSpPr>
        <p:spPr/>
        <p:txBody>
          <a:bodyPr wrap="square"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 wrap="square">
            <a:normAutofit/>
          </a:bodyPr>
          <a:lstStyle>
            <a:lvl1pPr>
              <a:defRPr/>
            </a:lvl1pPr>
          </a:lstStyle>
          <a:p>
            <a:pPr>
              <a:defRPr/>
            </a:pPr>
            <a:fld id="{859442BD-FB8C-431D-8222-98A6CEC3E46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AC97E-393D-46E1-8477-B360CFDD7DDE}" type="datetimeFigureOut">
              <a:rPr lang="zh-CN" altLang="en-US"/>
              <a:pPr>
                <a:defRPr/>
              </a:pPr>
              <a:t>2020/4/14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BA7F4-6B14-43A4-9247-32AF26FEFA9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936980"/>
            <a:ext cx="3196800" cy="1600200"/>
          </a:xfrm>
        </p:spPr>
        <p:txBody>
          <a:bodyPr anchor="t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014391" y="959205"/>
            <a:ext cx="4478400" cy="54036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537180"/>
            <a:ext cx="31968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09954-980C-41F0-8355-ED5AB702A218}" type="datetimeFigureOut">
              <a:rPr lang="zh-CN" altLang="en-US"/>
              <a:pPr>
                <a:defRPr/>
              </a:pPr>
              <a:t>2020/4/14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CE425-2A44-40F0-87E2-1CD4F97534F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36994" y="365125"/>
            <a:ext cx="1278356" cy="5811838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6427871" cy="5811838"/>
          </a:xfrm>
        </p:spPr>
        <p:txBody>
          <a:bodyPr vert="eaVert"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C6010-C31C-4FF5-AF97-735AA7AAB220}" type="datetimeFigureOut">
              <a:rPr lang="zh-CN" altLang="en-US"/>
              <a:pPr>
                <a:defRPr/>
              </a:pPr>
              <a:t>2020/4/14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5BFF1-BEAF-469D-897B-96B23E5D057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529068"/>
            <a:ext cx="7886700" cy="5575095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D6095-A8B7-473F-AFF3-55AAB0649DEB}" type="datetimeFigureOut">
              <a:rPr lang="zh-CN" altLang="en-US"/>
              <a:pPr>
                <a:defRPr/>
              </a:pPr>
              <a:t>2020/4/14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0E75B-BCE5-4C24-B2DC-88F41630CA5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37983" y="2149475"/>
            <a:ext cx="7068035" cy="1881188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37982" y="4054651"/>
            <a:ext cx="7068036" cy="10033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EC44C-3F1F-441F-ABAC-E86986892050}" type="datetimeFigureOut">
              <a:rPr lang="zh-CN" altLang="en-US"/>
              <a:pPr>
                <a:defRPr/>
              </a:pPr>
              <a:t>2020/4/14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4B7A3-55C6-452B-B712-49377731881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77243"/>
            <a:ext cx="7886699" cy="4673600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66BB1-7AA2-47C9-A72C-9C7B40425C69}" type="datetimeFigureOut">
              <a:rPr lang="zh-CN" altLang="en-US"/>
              <a:pPr>
                <a:defRPr/>
              </a:pPr>
              <a:t>2020/4/14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29E64-8778-474B-A989-172BBA8B24F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7"/>
          <p:cNvSpPr/>
          <p:nvPr>
            <p:custDataLst>
              <p:tags r:id="rId1"/>
            </p:custDataLst>
          </p:nvPr>
        </p:nvSpPr>
        <p:spPr bwMode="auto">
          <a:xfrm>
            <a:off x="7518400" y="0"/>
            <a:ext cx="463550" cy="37750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矩形 9"/>
          <p:cNvSpPr/>
          <p:nvPr>
            <p:custDataLst>
              <p:tags r:id="rId2"/>
            </p:custDataLst>
          </p:nvPr>
        </p:nvSpPr>
        <p:spPr bwMode="auto">
          <a:xfrm>
            <a:off x="7518400" y="5211763"/>
            <a:ext cx="463550" cy="16462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628650" y="3721629"/>
            <a:ext cx="6355111" cy="1572859"/>
          </a:xfrm>
          <a:solidFill>
            <a:schemeClr val="accent1"/>
          </a:solidFill>
        </p:spPr>
        <p:txBody>
          <a:bodyPr>
            <a:noAutofit/>
          </a:bodyPr>
          <a:lstStyle>
            <a:lvl1pPr algn="ctr">
              <a:defRPr sz="48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FD58D-262D-491E-A309-B3948C599A29}" type="datetimeFigureOut">
              <a:rPr lang="zh-CN" altLang="en-US"/>
              <a:pPr>
                <a:defRPr/>
              </a:pPr>
              <a:t>2020/4/14</a:t>
            </a:fld>
            <a:endParaRPr lang="zh-CN" altLang="en-US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fld id="{CD7D8274-7548-4C6F-83A9-1B4ABAF15D0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16959" y="1273445"/>
            <a:ext cx="7898391" cy="2323253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8650" y="3894667"/>
            <a:ext cx="7898391" cy="2323253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00B9D-C45E-4D17-9F24-33CC0397ADAF}" type="datetimeFigureOut">
              <a:rPr lang="zh-CN" altLang="en-US"/>
              <a:pPr>
                <a:defRPr/>
              </a:pPr>
              <a:t>2020/4/14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90A97-79A2-455A-A82B-2F77A2D5EE0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82155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106067"/>
            <a:ext cx="3868340" cy="4028726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82155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106067"/>
            <a:ext cx="3887391" cy="402872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18E4E-E76D-4AF8-91CD-2F9E081E67C1}" type="datetimeFigureOut">
              <a:rPr lang="zh-CN" altLang="en-US"/>
              <a:pPr>
                <a:defRPr/>
              </a:pPr>
              <a:t>2020/4/14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6CEBC-61D9-41A4-BF2F-8DA3132706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82155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106067"/>
            <a:ext cx="3868340" cy="4028726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82155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106067"/>
            <a:ext cx="3887391" cy="402872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7F5EB-A66E-4039-9309-62FF84295EA2}" type="datetimeFigureOut">
              <a:rPr lang="zh-CN" altLang="en-US"/>
              <a:pPr>
                <a:defRPr/>
              </a:pPr>
              <a:t>2020/4/14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21589-FF55-4C23-8EF6-682CDFB338C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6"/>
          <p:cNvSpPr/>
          <p:nvPr/>
        </p:nvSpPr>
        <p:spPr>
          <a:xfrm>
            <a:off x="-17463" y="3238500"/>
            <a:ext cx="9178926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32500" lnSpcReduction="20000"/>
          </a:bodyPr>
          <a:lstStyle/>
          <a:p>
            <a:pPr algn="ctr">
              <a:defRPr/>
            </a:pPr>
            <a:endParaRPr lang="zh-CN" altLang="en-US" sz="6600" b="1">
              <a:solidFill>
                <a:srgbClr val="FFFFFF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26356" y="2400300"/>
            <a:ext cx="5091289" cy="2057400"/>
          </a:xfrm>
          <a:solidFill>
            <a:schemeClr val="accent1"/>
          </a:solidFill>
        </p:spPr>
        <p:txBody>
          <a:bodyPr>
            <a:normAutofit/>
          </a:bodyPr>
          <a:lstStyle>
            <a:lvl1pPr algn="ctr">
              <a:defRPr sz="66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</p:nvPr>
        </p:nvSpPr>
        <p:spPr/>
        <p:txBody>
          <a:bodyPr wrap="square"/>
          <a:lstStyle>
            <a:lvl1pPr>
              <a:defRPr/>
            </a:lvl1pPr>
          </a:lstStyle>
          <a:p>
            <a:pPr>
              <a:defRPr/>
            </a:pPr>
            <a:fld id="{04438021-0DBD-462B-8B48-67458BABE51F}" type="datetimeFigureOut">
              <a:rPr lang="zh-CN" altLang="en-US"/>
              <a:pPr>
                <a:defRPr/>
              </a:pPr>
              <a:t>2020/4/14</a:t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</p:nvPr>
        </p:nvSpPr>
        <p:spPr/>
        <p:txBody>
          <a:bodyPr wrap="square"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 wrap="square">
            <a:normAutofit/>
          </a:bodyPr>
          <a:lstStyle>
            <a:lvl1pPr>
              <a:defRPr/>
            </a:lvl1pPr>
          </a:lstStyle>
          <a:p>
            <a:pPr>
              <a:defRPr/>
            </a:pPr>
            <a:fld id="{F5015DCD-BB21-4119-88AB-55C6D0E42AF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4E4AB-D899-4B7D-9DE3-75B3505F6302}" type="datetimeFigureOut">
              <a:rPr lang="zh-CN" altLang="en-US"/>
              <a:pPr>
                <a:defRPr/>
              </a:pPr>
              <a:t>2020/4/14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6C7D4-5CFF-4952-B51C-436C8B109A9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936980"/>
            <a:ext cx="3196800" cy="1600200"/>
          </a:xfrm>
        </p:spPr>
        <p:txBody>
          <a:bodyPr anchor="t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014391" y="959205"/>
            <a:ext cx="4478400" cy="54036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537180"/>
            <a:ext cx="31968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19997-14C2-4AF3-ABD9-F6D46F08403D}" type="datetimeFigureOut">
              <a:rPr lang="zh-CN" altLang="en-US"/>
              <a:pPr>
                <a:defRPr/>
              </a:pPr>
              <a:t>2020/4/14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F59D6-AF46-403F-8936-B637D742737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36994" y="365125"/>
            <a:ext cx="1278356" cy="5811838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6427871" cy="5811838"/>
          </a:xfrm>
        </p:spPr>
        <p:txBody>
          <a:bodyPr vert="eaVert"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25E53-D10A-45FD-9069-DD217E18BF26}" type="datetimeFigureOut">
              <a:rPr lang="zh-CN" altLang="en-US"/>
              <a:pPr>
                <a:defRPr/>
              </a:pPr>
              <a:t>2020/4/14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AB39-1921-46FC-BC30-571DB13DBE9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529068"/>
            <a:ext cx="7886700" cy="5575095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5936C-5060-4C57-BA4E-DFB3E7AFA473}" type="datetimeFigureOut">
              <a:rPr lang="zh-CN" altLang="en-US"/>
              <a:pPr>
                <a:defRPr/>
              </a:pPr>
              <a:t>2020/4/14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38595-3A42-4027-B65D-C802B76FBC3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37983" y="2149475"/>
            <a:ext cx="7068035" cy="1881188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37982" y="4054651"/>
            <a:ext cx="7068036" cy="10033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507F1-AE01-413A-A890-FFE20CCD36F9}" type="datetimeFigureOut">
              <a:rPr lang="zh-CN" altLang="en-US"/>
              <a:pPr>
                <a:defRPr/>
              </a:pPr>
              <a:t>2020/4/14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0D9E5-314F-4EDE-B6D5-CD912849A3F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77243"/>
            <a:ext cx="7886699" cy="4673600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DE7A8-4820-44B4-917F-FF173B83D7E3}" type="datetimeFigureOut">
              <a:rPr lang="zh-CN" altLang="en-US"/>
              <a:pPr>
                <a:defRPr/>
              </a:pPr>
              <a:t>2020/4/14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43476-832E-41ED-8EBC-EA7E3869B16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7"/>
          <p:cNvSpPr/>
          <p:nvPr>
            <p:custDataLst>
              <p:tags r:id="rId1"/>
            </p:custDataLst>
          </p:nvPr>
        </p:nvSpPr>
        <p:spPr bwMode="auto">
          <a:xfrm>
            <a:off x="7518400" y="0"/>
            <a:ext cx="463550" cy="37750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矩形 9"/>
          <p:cNvSpPr/>
          <p:nvPr>
            <p:custDataLst>
              <p:tags r:id="rId2"/>
            </p:custDataLst>
          </p:nvPr>
        </p:nvSpPr>
        <p:spPr bwMode="auto">
          <a:xfrm>
            <a:off x="7518400" y="5211763"/>
            <a:ext cx="463550" cy="16462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628650" y="3721629"/>
            <a:ext cx="6355111" cy="1572859"/>
          </a:xfrm>
          <a:solidFill>
            <a:schemeClr val="accent1"/>
          </a:solidFill>
        </p:spPr>
        <p:txBody>
          <a:bodyPr>
            <a:noAutofit/>
          </a:bodyPr>
          <a:lstStyle>
            <a:lvl1pPr algn="ctr">
              <a:defRPr sz="48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DE35B-81DC-4C9E-AE1F-8E38CA2BC48B}" type="datetimeFigureOut">
              <a:rPr lang="zh-CN" altLang="en-US"/>
              <a:pPr>
                <a:defRPr/>
              </a:pPr>
              <a:t>2020/4/14</a:t>
            </a:fld>
            <a:endParaRPr lang="zh-CN" altLang="en-US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fld id="{0E7B1C78-1D84-4AD0-9009-7816F3850BC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16959" y="1273445"/>
            <a:ext cx="7898391" cy="2323253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8650" y="3894667"/>
            <a:ext cx="7898391" cy="2323253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23169-8A65-4AFA-9BEE-166D301C3806}" type="datetimeFigureOut">
              <a:rPr lang="zh-CN" altLang="en-US"/>
              <a:pPr>
                <a:defRPr/>
              </a:pPr>
              <a:t>2020/4/14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AED71-119C-4FC9-A9A3-E864BDC54C4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82155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106067"/>
            <a:ext cx="3868340" cy="4028726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82155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106067"/>
            <a:ext cx="3887391" cy="402872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BA1E2-105B-4B2D-8C51-500D9B08B208}" type="datetimeFigureOut">
              <a:rPr lang="zh-CN" altLang="en-US"/>
              <a:pPr>
                <a:defRPr/>
              </a:pPr>
              <a:t>2020/4/14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BF45C-492B-46AA-B986-74644076112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6"/>
          <p:cNvSpPr/>
          <p:nvPr/>
        </p:nvSpPr>
        <p:spPr>
          <a:xfrm>
            <a:off x="-17463" y="3238500"/>
            <a:ext cx="9178926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32500" lnSpcReduction="20000"/>
          </a:bodyPr>
          <a:lstStyle/>
          <a:p>
            <a:pPr algn="ctr">
              <a:defRPr/>
            </a:pPr>
            <a:endParaRPr lang="zh-CN" altLang="en-US" sz="6600" b="1">
              <a:solidFill>
                <a:srgbClr val="FFFFFF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26356" y="2400300"/>
            <a:ext cx="5091289" cy="2057400"/>
          </a:xfrm>
          <a:solidFill>
            <a:schemeClr val="accent1"/>
          </a:solidFill>
        </p:spPr>
        <p:txBody>
          <a:bodyPr>
            <a:normAutofit/>
          </a:bodyPr>
          <a:lstStyle>
            <a:lvl1pPr algn="ctr">
              <a:defRPr sz="66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</p:nvPr>
        </p:nvSpPr>
        <p:spPr/>
        <p:txBody>
          <a:bodyPr wrap="square"/>
          <a:lstStyle>
            <a:lvl1pPr>
              <a:defRPr/>
            </a:lvl1pPr>
          </a:lstStyle>
          <a:p>
            <a:pPr>
              <a:defRPr/>
            </a:pPr>
            <a:fld id="{007AA615-F3C1-49A5-9F00-6D62FAB73946}" type="datetimeFigureOut">
              <a:rPr lang="zh-CN" altLang="en-US"/>
              <a:pPr>
                <a:defRPr/>
              </a:pPr>
              <a:t>2020/4/14</a:t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</p:nvPr>
        </p:nvSpPr>
        <p:spPr/>
        <p:txBody>
          <a:bodyPr wrap="square"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 wrap="square">
            <a:normAutofit/>
          </a:bodyPr>
          <a:lstStyle>
            <a:lvl1pPr>
              <a:defRPr/>
            </a:lvl1pPr>
          </a:lstStyle>
          <a:p>
            <a:pPr>
              <a:defRPr/>
            </a:pPr>
            <a:fld id="{5297F06C-299E-49A7-B535-0DFB760F742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6"/>
          <p:cNvSpPr/>
          <p:nvPr/>
        </p:nvSpPr>
        <p:spPr>
          <a:xfrm>
            <a:off x="-17463" y="3238500"/>
            <a:ext cx="9178926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32500" lnSpcReduction="20000"/>
          </a:bodyPr>
          <a:lstStyle/>
          <a:p>
            <a:pPr algn="ctr">
              <a:defRPr/>
            </a:pPr>
            <a:endParaRPr lang="zh-CN" altLang="en-US" sz="6600" b="1">
              <a:solidFill>
                <a:srgbClr val="FFFFFF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26356" y="2400300"/>
            <a:ext cx="5091289" cy="2057400"/>
          </a:xfrm>
          <a:solidFill>
            <a:schemeClr val="accent1"/>
          </a:solidFill>
        </p:spPr>
        <p:txBody>
          <a:bodyPr>
            <a:normAutofit/>
          </a:bodyPr>
          <a:lstStyle>
            <a:lvl1pPr algn="ctr">
              <a:defRPr sz="66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</p:nvPr>
        </p:nvSpPr>
        <p:spPr/>
        <p:txBody>
          <a:bodyPr wrap="square"/>
          <a:lstStyle>
            <a:lvl1pPr>
              <a:defRPr/>
            </a:lvl1pPr>
          </a:lstStyle>
          <a:p>
            <a:pPr>
              <a:defRPr/>
            </a:pPr>
            <a:fld id="{E41D7234-404A-4E79-8002-AF678AFB00DE}" type="datetimeFigureOut">
              <a:rPr lang="zh-CN" altLang="en-US"/>
              <a:pPr>
                <a:defRPr/>
              </a:pPr>
              <a:t>2020/4/14</a:t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</p:nvPr>
        </p:nvSpPr>
        <p:spPr/>
        <p:txBody>
          <a:bodyPr wrap="square"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 wrap="square">
            <a:normAutofit/>
          </a:bodyPr>
          <a:lstStyle>
            <a:lvl1pPr>
              <a:defRPr/>
            </a:lvl1pPr>
          </a:lstStyle>
          <a:p>
            <a:pPr>
              <a:defRPr/>
            </a:pPr>
            <a:fld id="{99CC92F3-617A-4D1F-BC35-B4BA5D2566A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6DB92-A807-4492-97A9-54DC76B11D6D}" type="datetimeFigureOut">
              <a:rPr lang="zh-CN" altLang="en-US"/>
              <a:pPr>
                <a:defRPr/>
              </a:pPr>
              <a:t>2020/4/14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20F76-3FE6-43A2-B4C7-7D8E62BD1B3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936980"/>
            <a:ext cx="3196800" cy="1600200"/>
          </a:xfrm>
        </p:spPr>
        <p:txBody>
          <a:bodyPr anchor="t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014391" y="959205"/>
            <a:ext cx="4478400" cy="54036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537180"/>
            <a:ext cx="31968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0D867-4801-467D-BE1B-9B13070B5EFB}" type="datetimeFigureOut">
              <a:rPr lang="zh-CN" altLang="en-US"/>
              <a:pPr>
                <a:defRPr/>
              </a:pPr>
              <a:t>2020/4/14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12288-62D3-4401-9579-8FCD16D897C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36994" y="365125"/>
            <a:ext cx="1278356" cy="5811838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6427871" cy="5811838"/>
          </a:xfrm>
        </p:spPr>
        <p:txBody>
          <a:bodyPr vert="eaVert"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602AA-51BA-43AD-AEC9-B48906C1624F}" type="datetimeFigureOut">
              <a:rPr lang="zh-CN" altLang="en-US"/>
              <a:pPr>
                <a:defRPr/>
              </a:pPr>
              <a:t>2020/4/14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D5C42-F641-4BDE-B531-7F39E50B6CF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529068"/>
            <a:ext cx="7886700" cy="5575095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2E265-1D02-40EA-9458-4DC6CF87EBE1}" type="datetimeFigureOut">
              <a:rPr lang="zh-CN" altLang="en-US"/>
              <a:pPr>
                <a:defRPr/>
              </a:pPr>
              <a:t>2020/4/14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244A0-99C6-4BB8-9B35-B2C77088465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AABEE-2070-4343-9BC8-38278680E98D}" type="datetimeFigureOut">
              <a:rPr lang="zh-CN" altLang="en-US"/>
              <a:pPr>
                <a:defRPr/>
              </a:pPr>
              <a:t>2020/4/14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4C7E4-F54C-4734-9A56-96EC9509295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936980"/>
            <a:ext cx="3196800" cy="1600200"/>
          </a:xfrm>
        </p:spPr>
        <p:txBody>
          <a:bodyPr anchor="t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014391" y="959205"/>
            <a:ext cx="4478400" cy="54036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537180"/>
            <a:ext cx="31968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3735C-B09D-4E5F-866C-1AD1FE4E5078}" type="datetimeFigureOut">
              <a:rPr lang="zh-CN" altLang="en-US"/>
              <a:pPr>
                <a:defRPr/>
              </a:pPr>
              <a:t>2020/4/14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ADA3B-D7AD-404B-87A2-67EFAC2FF1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36994" y="365125"/>
            <a:ext cx="1278356" cy="5811838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6427871" cy="5811838"/>
          </a:xfrm>
        </p:spPr>
        <p:txBody>
          <a:bodyPr vert="eaVert"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77F76-C6F9-44E5-B0E3-5DAD3EBF1A91}" type="datetimeFigureOut">
              <a:rPr lang="zh-CN" altLang="en-US"/>
              <a:pPr>
                <a:defRPr/>
              </a:pPr>
              <a:t>2020/4/14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301AD-FD5D-4B97-ABC7-21C626E968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ags" Target="../tags/tag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ags" Target="../tags/tag10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ags" Target="../tags/tag9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ags" Target="../tags/tag1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ags" Target="../tags/tag1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ags" Target="../tags/tag18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ags" Target="../tags/tag17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tags" Target="../tags/tag2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ags" Target="../tags/tag21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 bwMode="auto">
          <a:xfrm>
            <a:off x="0" y="0"/>
            <a:ext cx="52038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 bwMode="auto">
          <a:xfrm>
            <a:off x="628650" y="1095375"/>
            <a:ext cx="7886700" cy="517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D1111162-D07B-434E-B1B7-822FDE43DF70}" type="datetimeFigureOut">
              <a:rPr lang="zh-CN" altLang="en-US"/>
              <a:pPr>
                <a:defRPr/>
              </a:pPr>
              <a:t>2020/4/14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0462762D-0302-4E3A-81C5-57212BB109A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87" r:id="rId3"/>
    <p:sldLayoutId id="2147483733" r:id="rId4"/>
    <p:sldLayoutId id="2147483734" r:id="rId5"/>
    <p:sldLayoutId id="2147483788" r:id="rId6"/>
    <p:sldLayoutId id="2147483735" r:id="rId7"/>
    <p:sldLayoutId id="2147483736" r:id="rId8"/>
    <p:sldLayoutId id="2147483737" r:id="rId9"/>
    <p:sldLayoutId id="2147483738" r:id="rId10"/>
    <p:sldLayoutId id="2147483801" r:id="rId11"/>
    <p:sldLayoutId id="2147483803" r:id="rId12"/>
    <p:sldLayoutId id="2147483804" r:id="rId13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黑体" pitchFamily="49" charset="-122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黑体" pitchFamily="49" charset="-122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黑体" pitchFamily="49" charset="-122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黑体" pitchFamily="49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黑体" pitchFamily="49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黑体" pitchFamily="49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黑体" pitchFamily="49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黑体" pitchFamily="49" charset="-122"/>
        </a:defRPr>
      </a:lvl9pPr>
    </p:titleStyle>
    <p:bodyStyle>
      <a:lvl1pPr marL="171450" indent="-171450" algn="just" defTabSz="685800" rtl="0" eaLnBrk="0" fontAlgn="base" hangingPunct="0">
        <a:lnSpc>
          <a:spcPct val="120000"/>
        </a:lnSpc>
        <a:spcBef>
          <a:spcPts val="750"/>
        </a:spcBef>
        <a:spcAft>
          <a:spcPct val="0"/>
        </a:spcAft>
        <a:buFont typeface="Arial" charset="0"/>
        <a:buChar char="•"/>
        <a:defRPr sz="2400" kern="1200">
          <a:solidFill>
            <a:srgbClr val="404040"/>
          </a:solidFill>
          <a:latin typeface="+mn-lt"/>
          <a:ea typeface="+mn-ea"/>
          <a:cs typeface="+mn-cs"/>
        </a:defRPr>
      </a:lvl1pPr>
      <a:lvl2pPr marL="514350" indent="-171450" algn="just" defTabSz="685800" rtl="0" eaLnBrk="0" fontAlgn="base" hangingPunct="0">
        <a:lnSpc>
          <a:spcPct val="120000"/>
        </a:lnSpc>
        <a:spcBef>
          <a:spcPts val="375"/>
        </a:spcBef>
        <a:spcAft>
          <a:spcPct val="0"/>
        </a:spcAft>
        <a:buFont typeface="Arial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57250" indent="-171450" algn="just" defTabSz="685800" rtl="0" eaLnBrk="0" fontAlgn="base" hangingPunct="0">
        <a:lnSpc>
          <a:spcPct val="12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200150" indent="-171450" algn="just" defTabSz="685800" rtl="0" eaLnBrk="0" fontAlgn="base" hangingPunct="0">
        <a:lnSpc>
          <a:spcPct val="12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rgbClr val="404040"/>
          </a:solidFill>
          <a:latin typeface="+mn-lt"/>
          <a:ea typeface="+mn-ea"/>
          <a:cs typeface="+mn-cs"/>
        </a:defRPr>
      </a:lvl4pPr>
      <a:lvl5pPr marL="1543050" indent="-171450" algn="just" defTabSz="685800" rtl="0" eaLnBrk="0" fontAlgn="base" hangingPunct="0">
        <a:lnSpc>
          <a:spcPct val="12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rgbClr val="404040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0" y="0"/>
            <a:ext cx="52038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2291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628650" y="1095375"/>
            <a:ext cx="7886700" cy="517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800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7DC5EC46-593A-46B9-BB13-A15C3F52EA39}" type="datetimeFigureOut">
              <a:rPr lang="zh-CN" altLang="en-US"/>
              <a:pPr>
                <a:defRPr/>
              </a:pPr>
              <a:t>2020/4/14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800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800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8A3011B2-B2A3-4BB1-865A-153AD62B55F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89" r:id="rId3"/>
    <p:sldLayoutId id="2147483741" r:id="rId4"/>
    <p:sldLayoutId id="2147483742" r:id="rId5"/>
    <p:sldLayoutId id="2147483790" r:id="rId6"/>
    <p:sldLayoutId id="2147483743" r:id="rId7"/>
    <p:sldLayoutId id="2147483744" r:id="rId8"/>
    <p:sldLayoutId id="2147483745" r:id="rId9"/>
    <p:sldLayoutId id="2147483746" r:id="rId10"/>
    <p:sldLayoutId id="2147483802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黑体" pitchFamily="49" charset="-122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黑体" pitchFamily="49" charset="-122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黑体" pitchFamily="49" charset="-122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黑体" pitchFamily="49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黑体" pitchFamily="49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黑体" pitchFamily="49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黑体" pitchFamily="49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黑体" pitchFamily="49" charset="-122"/>
        </a:defRPr>
      </a:lvl9pPr>
    </p:titleStyle>
    <p:bodyStyle>
      <a:lvl1pPr marL="171450" indent="-171450" algn="just" defTabSz="685800" rtl="0" eaLnBrk="0" fontAlgn="base" hangingPunct="0">
        <a:lnSpc>
          <a:spcPct val="120000"/>
        </a:lnSpc>
        <a:spcBef>
          <a:spcPts val="750"/>
        </a:spcBef>
        <a:spcAft>
          <a:spcPct val="0"/>
        </a:spcAft>
        <a:buFont typeface="Arial" charset="0"/>
        <a:buChar char="•"/>
        <a:defRPr sz="2400" kern="1200">
          <a:solidFill>
            <a:srgbClr val="404040"/>
          </a:solidFill>
          <a:latin typeface="+mn-lt"/>
          <a:ea typeface="+mn-ea"/>
          <a:cs typeface="+mn-cs"/>
        </a:defRPr>
      </a:lvl1pPr>
      <a:lvl2pPr marL="514350" indent="-171450" algn="just" defTabSz="685800" rtl="0" eaLnBrk="0" fontAlgn="base" hangingPunct="0">
        <a:lnSpc>
          <a:spcPct val="120000"/>
        </a:lnSpc>
        <a:spcBef>
          <a:spcPts val="375"/>
        </a:spcBef>
        <a:spcAft>
          <a:spcPct val="0"/>
        </a:spcAft>
        <a:buFont typeface="Arial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57250" indent="-171450" algn="just" defTabSz="685800" rtl="0" eaLnBrk="0" fontAlgn="base" hangingPunct="0">
        <a:lnSpc>
          <a:spcPct val="12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200150" indent="-171450" algn="just" defTabSz="685800" rtl="0" eaLnBrk="0" fontAlgn="base" hangingPunct="0">
        <a:lnSpc>
          <a:spcPct val="12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rgbClr val="404040"/>
          </a:solidFill>
          <a:latin typeface="+mn-lt"/>
          <a:ea typeface="+mn-ea"/>
          <a:cs typeface="+mn-cs"/>
        </a:defRPr>
      </a:lvl4pPr>
      <a:lvl5pPr marL="1543050" indent="-171450" algn="just" defTabSz="685800" rtl="0" eaLnBrk="0" fontAlgn="base" hangingPunct="0">
        <a:lnSpc>
          <a:spcPct val="12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rgbClr val="404040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 bwMode="auto">
          <a:xfrm>
            <a:off x="0" y="0"/>
            <a:ext cx="52038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3555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 bwMode="auto">
          <a:xfrm>
            <a:off x="628650" y="1095375"/>
            <a:ext cx="7886700" cy="517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800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5384F06A-D86F-4112-BE67-D4ED40F02674}" type="datetimeFigureOut">
              <a:rPr lang="zh-CN" altLang="en-US"/>
              <a:pPr>
                <a:defRPr/>
              </a:pPr>
              <a:t>2020/4/14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800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800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A787BFC2-07CC-44D0-94C4-01AC2A713F7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91" r:id="rId3"/>
    <p:sldLayoutId id="2147483749" r:id="rId4"/>
    <p:sldLayoutId id="2147483750" r:id="rId5"/>
    <p:sldLayoutId id="2147483792" r:id="rId6"/>
    <p:sldLayoutId id="2147483751" r:id="rId7"/>
    <p:sldLayoutId id="2147483752" r:id="rId8"/>
    <p:sldLayoutId id="2147483753" r:id="rId9"/>
    <p:sldLayoutId id="2147483754" r:id="rId10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黑体" pitchFamily="49" charset="-122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黑体" pitchFamily="49" charset="-122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黑体" pitchFamily="49" charset="-122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黑体" pitchFamily="49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黑体" pitchFamily="49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黑体" pitchFamily="49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黑体" pitchFamily="49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黑体" pitchFamily="49" charset="-122"/>
        </a:defRPr>
      </a:lvl9pPr>
    </p:titleStyle>
    <p:bodyStyle>
      <a:lvl1pPr marL="171450" indent="-171450" algn="just" defTabSz="685800" rtl="0" eaLnBrk="0" fontAlgn="base" hangingPunct="0">
        <a:lnSpc>
          <a:spcPct val="120000"/>
        </a:lnSpc>
        <a:spcBef>
          <a:spcPts val="750"/>
        </a:spcBef>
        <a:spcAft>
          <a:spcPct val="0"/>
        </a:spcAft>
        <a:buFont typeface="Arial" charset="0"/>
        <a:buChar char="•"/>
        <a:defRPr sz="2400" kern="1200">
          <a:solidFill>
            <a:srgbClr val="404040"/>
          </a:solidFill>
          <a:latin typeface="+mn-lt"/>
          <a:ea typeface="+mn-ea"/>
          <a:cs typeface="+mn-cs"/>
        </a:defRPr>
      </a:lvl1pPr>
      <a:lvl2pPr marL="514350" indent="-171450" algn="just" defTabSz="685800" rtl="0" eaLnBrk="0" fontAlgn="base" hangingPunct="0">
        <a:lnSpc>
          <a:spcPct val="120000"/>
        </a:lnSpc>
        <a:spcBef>
          <a:spcPts val="375"/>
        </a:spcBef>
        <a:spcAft>
          <a:spcPct val="0"/>
        </a:spcAft>
        <a:buFont typeface="Arial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57250" indent="-171450" algn="just" defTabSz="685800" rtl="0" eaLnBrk="0" fontAlgn="base" hangingPunct="0">
        <a:lnSpc>
          <a:spcPct val="12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200150" indent="-171450" algn="just" defTabSz="685800" rtl="0" eaLnBrk="0" fontAlgn="base" hangingPunct="0">
        <a:lnSpc>
          <a:spcPct val="12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rgbClr val="404040"/>
          </a:solidFill>
          <a:latin typeface="+mn-lt"/>
          <a:ea typeface="+mn-ea"/>
          <a:cs typeface="+mn-cs"/>
        </a:defRPr>
      </a:lvl4pPr>
      <a:lvl5pPr marL="1543050" indent="-171450" algn="just" defTabSz="685800" rtl="0" eaLnBrk="0" fontAlgn="base" hangingPunct="0">
        <a:lnSpc>
          <a:spcPct val="12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rgbClr val="404040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 bwMode="auto">
          <a:xfrm>
            <a:off x="0" y="0"/>
            <a:ext cx="52038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4819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 bwMode="auto">
          <a:xfrm>
            <a:off x="628650" y="1095375"/>
            <a:ext cx="7886700" cy="517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800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D04724CE-E7C9-4496-93D0-09A261EFAE41}" type="datetimeFigureOut">
              <a:rPr lang="zh-CN" altLang="en-US"/>
              <a:pPr>
                <a:defRPr/>
              </a:pPr>
              <a:t>2020/4/14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800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800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2CED1DA0-F6B3-4535-848C-F6602815FBF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93" r:id="rId3"/>
    <p:sldLayoutId id="2147483757" r:id="rId4"/>
    <p:sldLayoutId id="2147483758" r:id="rId5"/>
    <p:sldLayoutId id="2147483794" r:id="rId6"/>
    <p:sldLayoutId id="2147483759" r:id="rId7"/>
    <p:sldLayoutId id="2147483760" r:id="rId8"/>
    <p:sldLayoutId id="2147483761" r:id="rId9"/>
    <p:sldLayoutId id="2147483762" r:id="rId10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黑体" pitchFamily="49" charset="-122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黑体" pitchFamily="49" charset="-122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黑体" pitchFamily="49" charset="-122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黑体" pitchFamily="49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黑体" pitchFamily="49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黑体" pitchFamily="49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黑体" pitchFamily="49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黑体" pitchFamily="49" charset="-122"/>
        </a:defRPr>
      </a:lvl9pPr>
    </p:titleStyle>
    <p:bodyStyle>
      <a:lvl1pPr marL="171450" indent="-171450" algn="just" defTabSz="685800" rtl="0" eaLnBrk="0" fontAlgn="base" hangingPunct="0">
        <a:lnSpc>
          <a:spcPct val="120000"/>
        </a:lnSpc>
        <a:spcBef>
          <a:spcPts val="750"/>
        </a:spcBef>
        <a:spcAft>
          <a:spcPct val="0"/>
        </a:spcAft>
        <a:buFont typeface="Arial" charset="0"/>
        <a:buChar char="•"/>
        <a:defRPr sz="2400" kern="1200">
          <a:solidFill>
            <a:srgbClr val="404040"/>
          </a:solidFill>
          <a:latin typeface="+mn-lt"/>
          <a:ea typeface="+mn-ea"/>
          <a:cs typeface="+mn-cs"/>
        </a:defRPr>
      </a:lvl1pPr>
      <a:lvl2pPr marL="514350" indent="-171450" algn="just" defTabSz="685800" rtl="0" eaLnBrk="0" fontAlgn="base" hangingPunct="0">
        <a:lnSpc>
          <a:spcPct val="120000"/>
        </a:lnSpc>
        <a:spcBef>
          <a:spcPts val="375"/>
        </a:spcBef>
        <a:spcAft>
          <a:spcPct val="0"/>
        </a:spcAft>
        <a:buFont typeface="Arial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57250" indent="-171450" algn="just" defTabSz="685800" rtl="0" eaLnBrk="0" fontAlgn="base" hangingPunct="0">
        <a:lnSpc>
          <a:spcPct val="12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200150" indent="-171450" algn="just" defTabSz="685800" rtl="0" eaLnBrk="0" fontAlgn="base" hangingPunct="0">
        <a:lnSpc>
          <a:spcPct val="12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rgbClr val="404040"/>
          </a:solidFill>
          <a:latin typeface="+mn-lt"/>
          <a:ea typeface="+mn-ea"/>
          <a:cs typeface="+mn-cs"/>
        </a:defRPr>
      </a:lvl4pPr>
      <a:lvl5pPr marL="1543050" indent="-171450" algn="just" defTabSz="685800" rtl="0" eaLnBrk="0" fontAlgn="base" hangingPunct="0">
        <a:lnSpc>
          <a:spcPct val="12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rgbClr val="404040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 bwMode="auto">
          <a:xfrm>
            <a:off x="0" y="0"/>
            <a:ext cx="52038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57347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 bwMode="auto">
          <a:xfrm>
            <a:off x="628650" y="1095375"/>
            <a:ext cx="7886700" cy="517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800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575562E4-5CF9-4B8F-BAB0-BF57AB81BB0C}" type="datetimeFigureOut">
              <a:rPr lang="zh-CN" altLang="en-US"/>
              <a:pPr>
                <a:defRPr/>
              </a:pPr>
              <a:t>2020/4/14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800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800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A11851F8-AE55-423F-BF21-94753E6B9E8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97" r:id="rId3"/>
    <p:sldLayoutId id="2147483773" r:id="rId4"/>
    <p:sldLayoutId id="2147483774" r:id="rId5"/>
    <p:sldLayoutId id="2147483798" r:id="rId6"/>
    <p:sldLayoutId id="2147483775" r:id="rId7"/>
    <p:sldLayoutId id="2147483776" r:id="rId8"/>
    <p:sldLayoutId id="2147483777" r:id="rId9"/>
    <p:sldLayoutId id="2147483778" r:id="rId10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黑体" pitchFamily="49" charset="-122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黑体" pitchFamily="49" charset="-122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黑体" pitchFamily="49" charset="-122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黑体" pitchFamily="49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黑体" pitchFamily="49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黑体" pitchFamily="49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黑体" pitchFamily="49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黑体" pitchFamily="49" charset="-122"/>
        </a:defRPr>
      </a:lvl9pPr>
    </p:titleStyle>
    <p:bodyStyle>
      <a:lvl1pPr marL="171450" indent="-171450" algn="just" defTabSz="685800" rtl="0" eaLnBrk="0" fontAlgn="base" hangingPunct="0">
        <a:lnSpc>
          <a:spcPct val="120000"/>
        </a:lnSpc>
        <a:spcBef>
          <a:spcPts val="750"/>
        </a:spcBef>
        <a:spcAft>
          <a:spcPct val="0"/>
        </a:spcAft>
        <a:buFont typeface="Arial" charset="0"/>
        <a:buChar char="•"/>
        <a:defRPr sz="2400" kern="1200">
          <a:solidFill>
            <a:srgbClr val="404040"/>
          </a:solidFill>
          <a:latin typeface="+mn-lt"/>
          <a:ea typeface="+mn-ea"/>
          <a:cs typeface="+mn-cs"/>
        </a:defRPr>
      </a:lvl1pPr>
      <a:lvl2pPr marL="514350" indent="-171450" algn="just" defTabSz="685800" rtl="0" eaLnBrk="0" fontAlgn="base" hangingPunct="0">
        <a:lnSpc>
          <a:spcPct val="120000"/>
        </a:lnSpc>
        <a:spcBef>
          <a:spcPts val="375"/>
        </a:spcBef>
        <a:spcAft>
          <a:spcPct val="0"/>
        </a:spcAft>
        <a:buFont typeface="Arial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57250" indent="-171450" algn="just" defTabSz="685800" rtl="0" eaLnBrk="0" fontAlgn="base" hangingPunct="0">
        <a:lnSpc>
          <a:spcPct val="12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200150" indent="-171450" algn="just" defTabSz="685800" rtl="0" eaLnBrk="0" fontAlgn="base" hangingPunct="0">
        <a:lnSpc>
          <a:spcPct val="12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rgbClr val="404040"/>
          </a:solidFill>
          <a:latin typeface="+mn-lt"/>
          <a:ea typeface="+mn-ea"/>
          <a:cs typeface="+mn-cs"/>
        </a:defRPr>
      </a:lvl4pPr>
      <a:lvl5pPr marL="1543050" indent="-171450" algn="just" defTabSz="685800" rtl="0" eaLnBrk="0" fontAlgn="base" hangingPunct="0">
        <a:lnSpc>
          <a:spcPct val="12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rgbClr val="404040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 bwMode="auto">
          <a:xfrm>
            <a:off x="0" y="0"/>
            <a:ext cx="52038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68611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 bwMode="auto">
          <a:xfrm>
            <a:off x="628650" y="1095375"/>
            <a:ext cx="7886700" cy="517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800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BDA29D5C-D663-4D6F-A654-E941E436D391}" type="datetimeFigureOut">
              <a:rPr lang="zh-CN" altLang="en-US"/>
              <a:pPr>
                <a:defRPr/>
              </a:pPr>
              <a:t>2020/4/14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800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800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0BE5261A-FD48-46BD-8DC1-316FCE00C65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99" r:id="rId3"/>
    <p:sldLayoutId id="2147483781" r:id="rId4"/>
    <p:sldLayoutId id="2147483782" r:id="rId5"/>
    <p:sldLayoutId id="2147483800" r:id="rId6"/>
    <p:sldLayoutId id="2147483783" r:id="rId7"/>
    <p:sldLayoutId id="2147483784" r:id="rId8"/>
    <p:sldLayoutId id="2147483785" r:id="rId9"/>
    <p:sldLayoutId id="2147483786" r:id="rId10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黑体" pitchFamily="49" charset="-122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黑体" pitchFamily="49" charset="-122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黑体" pitchFamily="49" charset="-122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黑体" pitchFamily="49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黑体" pitchFamily="49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黑体" pitchFamily="49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黑体" pitchFamily="49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黑体" pitchFamily="49" charset="-122"/>
        </a:defRPr>
      </a:lvl9pPr>
    </p:titleStyle>
    <p:bodyStyle>
      <a:lvl1pPr marL="171450" indent="-171450" algn="just" defTabSz="685800" rtl="0" eaLnBrk="0" fontAlgn="base" hangingPunct="0">
        <a:lnSpc>
          <a:spcPct val="120000"/>
        </a:lnSpc>
        <a:spcBef>
          <a:spcPts val="750"/>
        </a:spcBef>
        <a:spcAft>
          <a:spcPct val="0"/>
        </a:spcAft>
        <a:buFont typeface="Arial" charset="0"/>
        <a:buChar char="•"/>
        <a:defRPr sz="2400" kern="1200">
          <a:solidFill>
            <a:srgbClr val="404040"/>
          </a:solidFill>
          <a:latin typeface="+mn-lt"/>
          <a:ea typeface="+mn-ea"/>
          <a:cs typeface="+mn-cs"/>
        </a:defRPr>
      </a:lvl1pPr>
      <a:lvl2pPr marL="514350" indent="-171450" algn="just" defTabSz="685800" rtl="0" eaLnBrk="0" fontAlgn="base" hangingPunct="0">
        <a:lnSpc>
          <a:spcPct val="120000"/>
        </a:lnSpc>
        <a:spcBef>
          <a:spcPts val="375"/>
        </a:spcBef>
        <a:spcAft>
          <a:spcPct val="0"/>
        </a:spcAft>
        <a:buFont typeface="Arial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57250" indent="-171450" algn="just" defTabSz="685800" rtl="0" eaLnBrk="0" fontAlgn="base" hangingPunct="0">
        <a:lnSpc>
          <a:spcPct val="12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200150" indent="-171450" algn="just" defTabSz="685800" rtl="0" eaLnBrk="0" fontAlgn="base" hangingPunct="0">
        <a:lnSpc>
          <a:spcPct val="12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rgbClr val="404040"/>
          </a:solidFill>
          <a:latin typeface="+mn-lt"/>
          <a:ea typeface="+mn-ea"/>
          <a:cs typeface="+mn-cs"/>
        </a:defRPr>
      </a:lvl4pPr>
      <a:lvl5pPr marL="1543050" indent="-171450" algn="just" defTabSz="685800" rtl="0" eaLnBrk="0" fontAlgn="base" hangingPunct="0">
        <a:lnSpc>
          <a:spcPct val="12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rgbClr val="404040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6.jpe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3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3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6.xml"/><Relationship Id="rId1" Type="http://schemas.openxmlformats.org/officeDocument/2006/relationships/tags" Target="../tags/tag3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0.xml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29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图片 4" descr="图片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2" name="TextBox 2"/>
          <p:cNvSpPr txBox="1">
            <a:spLocks noChangeArrowheads="1"/>
          </p:cNvSpPr>
          <p:nvPr/>
        </p:nvSpPr>
        <p:spPr bwMode="auto">
          <a:xfrm>
            <a:off x="1763713" y="2060575"/>
            <a:ext cx="52228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6000" b="1" dirty="0" smtClean="0">
                <a:solidFill>
                  <a:srgbClr val="0000FF"/>
                </a:solidFill>
                <a:latin typeface="幼圆"/>
                <a:ea typeface="幼圆"/>
                <a:cs typeface="幼圆"/>
              </a:rPr>
              <a:t>9 </a:t>
            </a:r>
            <a:r>
              <a:rPr lang="en-US" altLang="zh-CN" sz="6000" dirty="0" smtClean="0">
                <a:solidFill>
                  <a:srgbClr val="0000FF"/>
                </a:solidFill>
              </a:rPr>
              <a:t>   </a:t>
            </a:r>
            <a:r>
              <a:rPr lang="zh-CN" altLang="en-US" sz="6000" b="1" dirty="0">
                <a:solidFill>
                  <a:srgbClr val="0000FF"/>
                </a:solidFill>
                <a:latin typeface="幼圆"/>
                <a:ea typeface="幼圆"/>
                <a:cs typeface="幼圆"/>
              </a:rPr>
              <a:t>古诗三首</a:t>
            </a:r>
          </a:p>
        </p:txBody>
      </p:sp>
      <p:sp>
        <p:nvSpPr>
          <p:cNvPr id="81923" name="TextBox 3"/>
          <p:cNvSpPr txBox="1">
            <a:spLocks noChangeArrowheads="1"/>
          </p:cNvSpPr>
          <p:nvPr/>
        </p:nvSpPr>
        <p:spPr bwMode="auto">
          <a:xfrm>
            <a:off x="500063" y="428625"/>
            <a:ext cx="4206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2400" b="1" dirty="0">
                <a:latin typeface="方正姚体"/>
                <a:ea typeface="方正姚体"/>
                <a:cs typeface="方正姚体"/>
              </a:rPr>
              <a:t>统编教材四年级上册第三单元</a:t>
            </a:r>
          </a:p>
        </p:txBody>
      </p:sp>
      <p:sp>
        <p:nvSpPr>
          <p:cNvPr id="81924" name="TextBox 4"/>
          <p:cNvSpPr txBox="1">
            <a:spLocks noChangeArrowheads="1"/>
          </p:cNvSpPr>
          <p:nvPr/>
        </p:nvSpPr>
        <p:spPr bwMode="auto">
          <a:xfrm>
            <a:off x="4499992" y="4293096"/>
            <a:ext cx="35092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2400" b="1" dirty="0" smtClean="0">
                <a:solidFill>
                  <a:srgbClr val="0000FF"/>
                </a:solidFill>
                <a:latin typeface="华文新魏"/>
                <a:ea typeface="华文新魏"/>
                <a:cs typeface="华文新魏"/>
              </a:rPr>
              <a:t>重庆市巴蜀小学校   冉义</a:t>
            </a:r>
            <a:endParaRPr lang="zh-CN" altLang="en-US" sz="2400" b="1" dirty="0">
              <a:solidFill>
                <a:srgbClr val="0000FF"/>
              </a:solidFill>
              <a:latin typeface="华文新魏"/>
              <a:ea typeface="华文新魏"/>
              <a:cs typeface="华文新魏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996315" y="4345941"/>
            <a:ext cx="7416800" cy="12403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诗人描写了傍晚的</a:t>
            </a:r>
            <a:r>
              <a:rPr lang="zh-CN" altLang="en-US" sz="240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残阳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和</a:t>
            </a:r>
            <a:r>
              <a:rPr lang="zh-CN" altLang="en-US" sz="240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江水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，江水的特点是</a:t>
            </a:r>
            <a:r>
              <a:rPr lang="zh-CN" altLang="en-US" sz="240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半江瑟瑟半江红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。</a:t>
            </a:r>
            <a:endParaRPr lang="zh-CN" altLang="en-US" sz="20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51841" y="1084581"/>
            <a:ext cx="7603363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一道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/</a:t>
            </a:r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残阳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/</a:t>
            </a:r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铺水中</a:t>
            </a:r>
            <a:r>
              <a:rPr lang="zh-CN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，半</a:t>
            </a:r>
            <a:r>
              <a:rPr lang="zh-CN" sz="32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江</a:t>
            </a:r>
            <a:r>
              <a:rPr lang="en-US" altLang="zh-CN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/</a:t>
            </a:r>
            <a:r>
              <a:rPr lang="zh-CN" sz="32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瑟瑟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/</a:t>
            </a:r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半江红</a:t>
            </a:r>
            <a:r>
              <a:rPr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endParaRPr lang="zh-CN" altLang="en-US" sz="32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1837055" y="1796627"/>
            <a:ext cx="863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965201" y="2065867"/>
            <a:ext cx="2764155" cy="95410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49" charset="-122"/>
                <a:sym typeface="+mn-ea"/>
              </a:rPr>
              <a:t>快落山的太阳的光，也指晚霞。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70675" y="1862667"/>
            <a:ext cx="2179320" cy="1938020"/>
          </a:xfrm>
          <a:prstGeom prst="round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5436096" y="1772816"/>
            <a:ext cx="863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3873500" y="1909234"/>
            <a:ext cx="2735580" cy="138499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 anchor="t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503050405090304" pitchFamily="18" charset="0"/>
                <a:sym typeface="+mn-ea"/>
              </a:rPr>
              <a:t>形容未受到残阳照射的江水所呈现的青绿色。</a:t>
            </a: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468313" y="180975"/>
            <a:ext cx="2873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1600" b="1" dirty="0">
                <a:solidFill>
                  <a:srgbClr val="000000"/>
                </a:solidFill>
                <a:latin typeface="方正姚体"/>
                <a:ea typeface="方正姚体"/>
                <a:cs typeface="方正姚体"/>
              </a:rPr>
              <a:t>统编教材四年级上册第三单元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879475" y="2005754"/>
            <a:ext cx="7724973" cy="738664"/>
          </a:xfrm>
          <a:prstGeom prst="rect">
            <a:avLst/>
          </a:prstGeom>
          <a:ln w="12700" cmpd="sng">
            <a:solidFill>
              <a:srgbClr val="00B0F0"/>
            </a:solidFill>
            <a:prstDash val="sysDot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思考：</a:t>
            </a:r>
            <a:r>
              <a:rPr sz="28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把“</a:t>
            </a:r>
            <a:r>
              <a:rPr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铺</a:t>
            </a:r>
            <a:r>
              <a:rPr sz="28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”换成“</a:t>
            </a:r>
            <a:r>
              <a:rPr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照</a:t>
            </a:r>
            <a:r>
              <a:rPr sz="28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”</a:t>
            </a:r>
            <a:r>
              <a:rPr lang="zh-CN" sz="28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或</a:t>
            </a:r>
            <a:r>
              <a:rPr sz="28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</a:t>
            </a:r>
            <a:r>
              <a:rPr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射</a:t>
            </a:r>
            <a:r>
              <a:rPr sz="28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”可不可以？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827584" y="3212976"/>
            <a:ext cx="7416800" cy="24197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28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“铺”既写出了夕阳的柔和，又写出了</a:t>
            </a:r>
            <a:r>
              <a:rPr lang="zh-CN" altLang="en-US" sz="280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照的面积广大而均匀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。如果换成</a:t>
            </a:r>
            <a:r>
              <a:rPr lang="en-US" altLang="zh-CN" sz="28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照</a:t>
            </a:r>
            <a:r>
              <a:rPr lang="en-US" altLang="zh-CN" sz="28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”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或</a:t>
            </a:r>
            <a:r>
              <a:rPr lang="en-US" altLang="zh-CN" sz="28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射</a:t>
            </a:r>
            <a:r>
              <a:rPr lang="en-US" altLang="zh-CN" sz="28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”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则不能体现照的面积大这一特点。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51841" y="1084581"/>
            <a:ext cx="7396577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一道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/</a:t>
            </a:r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残阳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/</a:t>
            </a: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铺</a:t>
            </a:r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水中</a:t>
            </a:r>
            <a:r>
              <a:rPr lang="zh-CN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，半江瑟瑟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/</a:t>
            </a:r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半江红</a:t>
            </a:r>
            <a:r>
              <a:rPr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endParaRPr lang="zh-CN" altLang="en-US" sz="32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468313" y="180975"/>
            <a:ext cx="2873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1600" b="1" dirty="0">
                <a:solidFill>
                  <a:srgbClr val="000000"/>
                </a:solidFill>
                <a:latin typeface="方正姚体"/>
                <a:ea typeface="方正姚体"/>
                <a:cs typeface="方正姚体"/>
              </a:rPr>
              <a:t>统编教材四年级上册第三单元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 animBg="1"/>
      <p:bldP spid="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2465" y="2235200"/>
            <a:ext cx="3020060" cy="3127587"/>
          </a:xfrm>
          <a:prstGeom prst="round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855720" y="2097194"/>
            <a:ext cx="4781550" cy="25545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夕阳的余辉铺在江面上，在阳光的照射下，江面波光粼粼，金光闪闪。江水一半呈现出深深的碧绿，一半呈现出殷红。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906146" y="906781"/>
            <a:ext cx="7396577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一道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/</a:t>
            </a:r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残阳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/</a:t>
            </a:r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铺水中</a:t>
            </a:r>
            <a:r>
              <a:rPr lang="zh-CN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，半江瑟瑟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/</a:t>
            </a:r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半江红</a:t>
            </a:r>
            <a:r>
              <a:rPr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endParaRPr lang="zh-CN" altLang="en-US" sz="32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468313" y="180975"/>
            <a:ext cx="2873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1600" b="1" dirty="0">
                <a:solidFill>
                  <a:srgbClr val="000000"/>
                </a:solidFill>
                <a:latin typeface="方正姚体"/>
                <a:ea typeface="方正姚体"/>
                <a:cs typeface="方正姚体"/>
              </a:rPr>
              <a:t>统编教材四年级上册第三单元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300480" y="974514"/>
            <a:ext cx="6817360" cy="10772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2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</a:t>
            </a:r>
            <a:r>
              <a:rPr lang="zh-CN" altLang="en-US" sz="32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江水为什么一半是绿色，一半是红色，你看见过这种景象吗？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300480" y="2940473"/>
            <a:ext cx="4340860" cy="206210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因为太阳接近地平线，江面有一半已经照不到阳光，所以半江是绿色，半江是红色。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2415" y="666327"/>
            <a:ext cx="1189990" cy="22741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5645" y="2780454"/>
            <a:ext cx="3048000" cy="2908300"/>
          </a:xfrm>
          <a:prstGeom prst="rect">
            <a:avLst/>
          </a:prstGeom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468313" y="180975"/>
            <a:ext cx="2873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1600" b="1" dirty="0">
                <a:solidFill>
                  <a:srgbClr val="000000"/>
                </a:solidFill>
                <a:latin typeface="方正姚体"/>
                <a:ea typeface="方正姚体"/>
                <a:cs typeface="方正姚体"/>
              </a:rPr>
              <a:t>统编教材四年级上册第三单元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2117091" y="4231640"/>
            <a:ext cx="5304155" cy="9889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/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诗人描写了夜晚的</a:t>
            </a:r>
            <a:r>
              <a:rPr lang="zh-CN" altLang="en-US" sz="280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明月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和</a:t>
            </a:r>
            <a:r>
              <a:rPr lang="zh-CN" altLang="en-US" sz="280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露珠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。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/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28700" y="1105747"/>
            <a:ext cx="7396577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可怜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/</a:t>
            </a:r>
            <a:r>
              <a:rPr lang="zh-CN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九月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/</a:t>
            </a:r>
            <a:r>
              <a:rPr lang="zh-CN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初三夜，露似真珠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/</a:t>
            </a:r>
            <a:r>
              <a:rPr lang="zh-CN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月似弓。</a:t>
            </a:r>
            <a:endParaRPr lang="zh-CN" altLang="en-US" sz="32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/>
          <a:srcRect r="8403" b="25868"/>
          <a:stretch>
            <a:fillRect/>
          </a:stretch>
        </p:blipFill>
        <p:spPr>
          <a:xfrm>
            <a:off x="240030" y="4109721"/>
            <a:ext cx="1675130" cy="1807633"/>
          </a:xfrm>
          <a:prstGeom prst="ellipse">
            <a:avLst/>
          </a:prstGeom>
        </p:spPr>
      </p:pic>
      <p:cxnSp>
        <p:nvCxnSpPr>
          <p:cNvPr id="3" name="直接连接符 2"/>
          <p:cNvCxnSpPr/>
          <p:nvPr/>
        </p:nvCxnSpPr>
        <p:spPr>
          <a:xfrm>
            <a:off x="5611495" y="1755987"/>
            <a:ext cx="863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1161415" y="1755987"/>
            <a:ext cx="863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1063626" y="1983740"/>
            <a:ext cx="1059815" cy="5232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49" charset="-122"/>
                <a:sym typeface="+mn-ea"/>
              </a:rPr>
              <a:t>可爱。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513706" y="1897380"/>
            <a:ext cx="1059815" cy="5232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49" charset="-122"/>
                <a:sym typeface="+mn-ea"/>
              </a:rPr>
              <a:t>珍珠。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2205990" y="1769533"/>
            <a:ext cx="172847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2205990" y="1983740"/>
            <a:ext cx="2776220" cy="120032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49" charset="-122"/>
                <a:sym typeface="+mn-ea"/>
              </a:rPr>
              <a:t>农历已进入深秋季节，点出了观赏江景的季节是深秋。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/>
          <a:srcRect r="25658" b="64186"/>
          <a:stretch>
            <a:fillRect/>
          </a:stretch>
        </p:blipFill>
        <p:spPr>
          <a:xfrm>
            <a:off x="6873240" y="2190327"/>
            <a:ext cx="1800860" cy="1734820"/>
          </a:xfrm>
          <a:prstGeom prst="ellipse">
            <a:avLst/>
          </a:prstGeom>
        </p:spPr>
      </p:pic>
      <p:sp>
        <p:nvSpPr>
          <p:cNvPr id="17" name="TextBox 3"/>
          <p:cNvSpPr txBox="1">
            <a:spLocks noChangeArrowheads="1"/>
          </p:cNvSpPr>
          <p:nvPr/>
        </p:nvSpPr>
        <p:spPr bwMode="auto">
          <a:xfrm>
            <a:off x="468313" y="180975"/>
            <a:ext cx="2873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1600" b="1" dirty="0">
                <a:solidFill>
                  <a:srgbClr val="000000"/>
                </a:solidFill>
                <a:latin typeface="方正姚体"/>
                <a:ea typeface="方正姚体"/>
                <a:cs typeface="方正姚体"/>
              </a:rPr>
              <a:t>统编教材四年级上册第三单元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2" grpId="0" animBg="1"/>
      <p:bldP spid="13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5148064" y="1916832"/>
            <a:ext cx="3404235" cy="1865126"/>
          </a:xfrm>
          <a:prstGeom prst="rect">
            <a:avLst/>
          </a:prstGeom>
          <a:ln w="12700" cmpd="sng">
            <a:solidFill>
              <a:srgbClr val="00B0F0"/>
            </a:solidFill>
            <a:prstDash val="sysDot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诗人运用了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比喻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的修辞手法，把晶莹透亮的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露珠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比作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珍珠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，把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新月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比作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弯弓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/>
          <a:srcRect r="8403" b="25868"/>
          <a:stretch>
            <a:fillRect/>
          </a:stretch>
        </p:blipFill>
        <p:spPr>
          <a:xfrm>
            <a:off x="538480" y="1241214"/>
            <a:ext cx="1675130" cy="1807633"/>
          </a:xfrm>
          <a:prstGeom prst="ellipse">
            <a:avLst/>
          </a:prstGeom>
        </p:spPr>
      </p:pic>
      <p:sp>
        <p:nvSpPr>
          <p:cNvPr id="2" name="燕尾形箭头 1"/>
          <p:cNvSpPr/>
          <p:nvPr/>
        </p:nvSpPr>
        <p:spPr>
          <a:xfrm>
            <a:off x="2267586" y="2082800"/>
            <a:ext cx="360045" cy="28786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1146" y="1371601"/>
            <a:ext cx="1886585" cy="167724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/>
          <a:srcRect r="25658" b="64186"/>
          <a:stretch>
            <a:fillRect/>
          </a:stretch>
        </p:blipFill>
        <p:spPr>
          <a:xfrm>
            <a:off x="484505" y="3605954"/>
            <a:ext cx="1800860" cy="1734820"/>
          </a:xfrm>
          <a:prstGeom prst="ellipse">
            <a:avLst/>
          </a:prstGeom>
        </p:spPr>
      </p:pic>
      <p:sp>
        <p:nvSpPr>
          <p:cNvPr id="7" name="燕尾形箭头 6"/>
          <p:cNvSpPr/>
          <p:nvPr/>
        </p:nvSpPr>
        <p:spPr>
          <a:xfrm>
            <a:off x="2339341" y="4329853"/>
            <a:ext cx="360045" cy="28786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 descr="弓_meitu_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6480000">
            <a:off x="2832100" y="3589550"/>
            <a:ext cx="1844040" cy="1390015"/>
          </a:xfrm>
          <a:prstGeom prst="rect">
            <a:avLst/>
          </a:prstGeom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468313" y="180975"/>
            <a:ext cx="2873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1600" b="1" dirty="0">
                <a:solidFill>
                  <a:srgbClr val="000000"/>
                </a:solidFill>
                <a:latin typeface="方正姚体"/>
                <a:ea typeface="方正姚体"/>
                <a:cs typeface="方正姚体"/>
              </a:rPr>
              <a:t>统编教材四年级上册第三单元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 animBg="1"/>
      <p:bldP spid="2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6" y="-846"/>
            <a:ext cx="9158605" cy="6857153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929640" y="624841"/>
            <a:ext cx="7303770" cy="204300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九月初三的夜晚多么可爱啊，滴滴清露就像珍珠一般，一弯新月仿佛是一张精致的弓。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68313" y="180975"/>
            <a:ext cx="2873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1600" b="1" dirty="0">
                <a:solidFill>
                  <a:srgbClr val="000000"/>
                </a:solidFill>
                <a:latin typeface="方正姚体"/>
                <a:ea typeface="方正姚体"/>
                <a:cs typeface="方正姚体"/>
              </a:rPr>
              <a:t>统编教材四年级上册第三单元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Box 3"/>
          <p:cNvSpPr txBox="1">
            <a:spLocks noChangeArrowheads="1"/>
          </p:cNvSpPr>
          <p:nvPr/>
        </p:nvSpPr>
        <p:spPr bwMode="auto">
          <a:xfrm>
            <a:off x="468313" y="180975"/>
            <a:ext cx="2873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1600" b="1">
                <a:solidFill>
                  <a:srgbClr val="000000"/>
                </a:solidFill>
                <a:latin typeface="方正姚体"/>
                <a:ea typeface="方正姚体"/>
                <a:cs typeface="方正姚体"/>
              </a:rPr>
              <a:t>统编教材四年级上册第三单元</a:t>
            </a:r>
          </a:p>
        </p:txBody>
      </p:sp>
      <p:pic>
        <p:nvPicPr>
          <p:cNvPr id="8909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908050"/>
            <a:ext cx="7273925" cy="48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形标注 1"/>
          <p:cNvSpPr/>
          <p:nvPr/>
        </p:nvSpPr>
        <p:spPr>
          <a:xfrm>
            <a:off x="3851275" y="1089025"/>
            <a:ext cx="4465638" cy="3203575"/>
          </a:xfrm>
          <a:prstGeom prst="wedgeEllipseCallout">
            <a:avLst/>
          </a:prstGeom>
          <a:solidFill>
            <a:schemeClr val="accent6">
              <a:lumMod val="40000"/>
              <a:lumOff val="6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1139" name="TextBox 3"/>
          <p:cNvSpPr txBox="1">
            <a:spLocks noChangeArrowheads="1"/>
          </p:cNvSpPr>
          <p:nvPr/>
        </p:nvSpPr>
        <p:spPr bwMode="auto">
          <a:xfrm>
            <a:off x="468313" y="180975"/>
            <a:ext cx="2873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1600" b="1">
                <a:solidFill>
                  <a:srgbClr val="000000"/>
                </a:solidFill>
                <a:latin typeface="方正姚体"/>
                <a:ea typeface="方正姚体"/>
                <a:cs typeface="方正姚体"/>
              </a:rPr>
              <a:t>统编教材四年级上册第三单元</a:t>
            </a:r>
          </a:p>
        </p:txBody>
      </p:sp>
      <p:sp>
        <p:nvSpPr>
          <p:cNvPr id="91140" name="文本框 4"/>
          <p:cNvSpPr txBox="1">
            <a:spLocks noChangeArrowheads="1"/>
          </p:cNvSpPr>
          <p:nvPr/>
        </p:nvSpPr>
        <p:spPr bwMode="auto">
          <a:xfrm>
            <a:off x="4356100" y="1616075"/>
            <a:ext cx="360045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>
                <a:solidFill>
                  <a:srgbClr val="000000"/>
                </a:solidFill>
              </a:rPr>
              <a:t>          此诗大约是长庆二年（</a:t>
            </a:r>
            <a:r>
              <a:rPr lang="en-US" altLang="zh-CN" sz="2000">
                <a:solidFill>
                  <a:srgbClr val="000000"/>
                </a:solidFill>
              </a:rPr>
              <a:t>822</a:t>
            </a:r>
            <a:r>
              <a:rPr lang="zh-CN" altLang="en-US" sz="2000">
                <a:solidFill>
                  <a:srgbClr val="000000"/>
                </a:solidFill>
              </a:rPr>
              <a:t>年）白居易在赴杭州任刺史的途中写的。当时朝廷政治昏暗，牛李党争激烈，诗人品尽了朝官的滋味，自求外任。作者离开朝廷后心情轻松畅快，因作此诗。</a:t>
            </a:r>
          </a:p>
        </p:txBody>
      </p:sp>
      <p:sp>
        <p:nvSpPr>
          <p:cNvPr id="7" name="矩形 6"/>
          <p:cNvSpPr/>
          <p:nvPr/>
        </p:nvSpPr>
        <p:spPr>
          <a:xfrm>
            <a:off x="469265" y="878205"/>
            <a:ext cx="2330450" cy="64516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3600" b="1">
                <a:ln w="6600">
                  <a:solidFill>
                    <a:srgbClr val="2C91CE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2C91CE"/>
                  </a:outerShdw>
                </a:effectLst>
                <a:ea typeface="宋体" panose="02010600030101010101" pitchFamily="2" charset="-122"/>
              </a:rPr>
              <a:t>了解背景</a:t>
            </a:r>
          </a:p>
        </p:txBody>
      </p:sp>
      <p:pic>
        <p:nvPicPr>
          <p:cNvPr id="91142" name="Picture 2"/>
          <p:cNvPicPr>
            <a:picLocks noChangeAspect="1" noChangeArrowheads="1"/>
          </p:cNvPicPr>
          <p:nvPr/>
        </p:nvPicPr>
        <p:blipFill>
          <a:blip r:embed="rId3" cstate="print"/>
          <a:srcRect b="8344"/>
          <a:stretch>
            <a:fillRect/>
          </a:stretch>
        </p:blipFill>
        <p:spPr bwMode="auto">
          <a:xfrm>
            <a:off x="755650" y="1524000"/>
            <a:ext cx="2952750" cy="420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Box 3"/>
          <p:cNvSpPr txBox="1">
            <a:spLocks noChangeArrowheads="1"/>
          </p:cNvSpPr>
          <p:nvPr/>
        </p:nvSpPr>
        <p:spPr bwMode="auto">
          <a:xfrm>
            <a:off x="468313" y="180975"/>
            <a:ext cx="2873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1600" b="1">
                <a:solidFill>
                  <a:srgbClr val="000000"/>
                </a:solidFill>
                <a:latin typeface="方正姚体"/>
                <a:ea typeface="方正姚体"/>
                <a:cs typeface="方正姚体"/>
              </a:rPr>
              <a:t>统编教材四年级上册第三单元</a:t>
            </a:r>
          </a:p>
        </p:txBody>
      </p:sp>
      <p:sp>
        <p:nvSpPr>
          <p:cNvPr id="7" name="矩形 6"/>
          <p:cNvSpPr/>
          <p:nvPr/>
        </p:nvSpPr>
        <p:spPr>
          <a:xfrm>
            <a:off x="469265" y="839624"/>
            <a:ext cx="2330450" cy="64516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3600" b="1" dirty="0">
                <a:ln w="6600">
                  <a:solidFill>
                    <a:srgbClr val="2C91CE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2C91CE"/>
                  </a:outerShdw>
                </a:effectLst>
                <a:ea typeface="宋体" panose="02010600030101010101" pitchFamily="2" charset="-122"/>
              </a:rPr>
              <a:t>背诵古诗</a:t>
            </a:r>
          </a:p>
        </p:txBody>
      </p:sp>
      <p:sp>
        <p:nvSpPr>
          <p:cNvPr id="92164" name="矩形 2"/>
          <p:cNvSpPr>
            <a:spLocks noChangeArrowheads="1"/>
          </p:cNvSpPr>
          <p:nvPr/>
        </p:nvSpPr>
        <p:spPr bwMode="auto">
          <a:xfrm>
            <a:off x="395536" y="1412776"/>
            <a:ext cx="849694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/>
              <a:t>暮江吟</a:t>
            </a:r>
          </a:p>
          <a:p>
            <a:pPr algn="ctr"/>
            <a:r>
              <a:rPr lang="en-US" altLang="zh-CN" sz="2400" dirty="0">
                <a:latin typeface="仿宋" pitchFamily="49" charset="-122"/>
                <a:ea typeface="仿宋" pitchFamily="49" charset="-122"/>
              </a:rPr>
              <a:t>[</a:t>
            </a:r>
            <a:r>
              <a:rPr lang="zh-CN" altLang="en-US" sz="2400" dirty="0" smtClean="0">
                <a:latin typeface="仿宋" pitchFamily="49" charset="-122"/>
                <a:ea typeface="仿宋" pitchFamily="49" charset="-122"/>
              </a:rPr>
              <a:t>唐</a:t>
            </a:r>
            <a:r>
              <a:rPr lang="en-US" altLang="zh-CN" sz="2400" dirty="0">
                <a:latin typeface="仿宋" pitchFamily="49" charset="-122"/>
                <a:ea typeface="仿宋" pitchFamily="49" charset="-122"/>
              </a:rPr>
              <a:t>]</a:t>
            </a:r>
            <a:r>
              <a:rPr lang="zh-CN" altLang="en-US" sz="2400" dirty="0" smtClean="0">
                <a:latin typeface="仿宋" pitchFamily="49" charset="-122"/>
                <a:ea typeface="仿宋" pitchFamily="49" charset="-122"/>
              </a:rPr>
              <a:t>白居易</a:t>
            </a:r>
            <a:endParaRPr lang="zh-CN" altLang="en-US" sz="2400" dirty="0">
              <a:latin typeface="仿宋" pitchFamily="49" charset="-122"/>
              <a:ea typeface="仿宋" pitchFamily="49" charset="-122"/>
            </a:endParaRPr>
          </a:p>
          <a:p>
            <a:endParaRPr lang="en-US" altLang="zh-CN" sz="3600" dirty="0"/>
          </a:p>
          <a:p>
            <a:r>
              <a:rPr lang="zh-CN" altLang="zh-CN" sz="3600" dirty="0" smtClean="0">
                <a:latin typeface="楷体" pitchFamily="49" charset="-122"/>
                <a:ea typeface="楷体" pitchFamily="49" charset="-122"/>
              </a:rPr>
              <a:t>一道（</a:t>
            </a:r>
            <a:r>
              <a:rPr lang="en-US" altLang="zh-CN" sz="3600" dirty="0" smtClean="0">
                <a:latin typeface="楷体" pitchFamily="49" charset="-122"/>
                <a:ea typeface="楷体" pitchFamily="49" charset="-122"/>
              </a:rPr>
              <a:t>  </a:t>
            </a:r>
            <a:r>
              <a:rPr lang="zh-CN" altLang="zh-CN" sz="3600" dirty="0" smtClean="0">
                <a:latin typeface="楷体" pitchFamily="49" charset="-122"/>
                <a:ea typeface="楷体" pitchFamily="49" charset="-122"/>
              </a:rPr>
              <a:t>）（</a:t>
            </a:r>
            <a:r>
              <a:rPr lang="en-US" altLang="zh-CN" sz="3600" dirty="0" smtClean="0">
                <a:latin typeface="楷体" pitchFamily="49" charset="-122"/>
                <a:ea typeface="楷体" pitchFamily="49" charset="-122"/>
              </a:rPr>
              <a:t>  </a:t>
            </a:r>
            <a:r>
              <a:rPr lang="zh-CN" altLang="zh-CN" sz="3600" dirty="0" smtClean="0">
                <a:latin typeface="楷体" pitchFamily="49" charset="-122"/>
                <a:ea typeface="楷体" pitchFamily="49" charset="-122"/>
              </a:rPr>
              <a:t>）铺水中，</a:t>
            </a:r>
            <a:endParaRPr lang="en-US" altLang="zh-CN" sz="36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zh-CN" sz="3600" dirty="0" smtClean="0">
                <a:latin typeface="楷体" pitchFamily="49" charset="-122"/>
                <a:ea typeface="楷体" pitchFamily="49" charset="-122"/>
              </a:rPr>
              <a:t>半江（</a:t>
            </a:r>
            <a:r>
              <a:rPr lang="en-US" altLang="zh-CN" sz="3600" dirty="0" smtClean="0">
                <a:latin typeface="楷体" pitchFamily="49" charset="-122"/>
                <a:ea typeface="楷体" pitchFamily="49" charset="-122"/>
              </a:rPr>
              <a:t>  </a:t>
            </a:r>
            <a:r>
              <a:rPr lang="zh-CN" altLang="zh-CN" sz="3600" dirty="0" smtClean="0">
                <a:latin typeface="楷体" pitchFamily="49" charset="-122"/>
                <a:ea typeface="楷体" pitchFamily="49" charset="-122"/>
              </a:rPr>
              <a:t>）（</a:t>
            </a:r>
            <a:r>
              <a:rPr lang="en-US" altLang="zh-CN" sz="3600" dirty="0" smtClean="0">
                <a:latin typeface="楷体" pitchFamily="49" charset="-122"/>
                <a:ea typeface="楷体" pitchFamily="49" charset="-122"/>
              </a:rPr>
              <a:t>  </a:t>
            </a:r>
            <a:r>
              <a:rPr lang="zh-CN" altLang="zh-CN" sz="3600" dirty="0" smtClean="0">
                <a:latin typeface="楷体" pitchFamily="49" charset="-122"/>
                <a:ea typeface="楷体" pitchFamily="49" charset="-122"/>
              </a:rPr>
              <a:t>）半江（</a:t>
            </a:r>
            <a:r>
              <a:rPr lang="en-US" altLang="zh-CN" sz="3600" dirty="0" smtClean="0">
                <a:latin typeface="楷体" pitchFamily="49" charset="-122"/>
                <a:ea typeface="楷体" pitchFamily="49" charset="-122"/>
              </a:rPr>
              <a:t>  </a:t>
            </a:r>
            <a:r>
              <a:rPr lang="zh-CN" altLang="zh-CN" sz="3600" dirty="0" smtClean="0">
                <a:latin typeface="楷体" pitchFamily="49" charset="-122"/>
                <a:ea typeface="楷体" pitchFamily="49" charset="-122"/>
              </a:rPr>
              <a:t>）。</a:t>
            </a:r>
          </a:p>
          <a:p>
            <a:r>
              <a:rPr lang="zh-CN" altLang="zh-CN" sz="3600" dirty="0" smtClean="0">
                <a:latin typeface="楷体" pitchFamily="49" charset="-122"/>
                <a:ea typeface="楷体" pitchFamily="49" charset="-122"/>
              </a:rPr>
              <a:t>可怜九月初三夜，</a:t>
            </a:r>
            <a:endParaRPr lang="en-US" altLang="zh-CN" sz="36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zh-CN" sz="3600" dirty="0" smtClean="0"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3600" dirty="0" smtClean="0">
                <a:latin typeface="楷体" pitchFamily="49" charset="-122"/>
                <a:ea typeface="楷体" pitchFamily="49" charset="-122"/>
              </a:rPr>
              <a:t>   </a:t>
            </a:r>
            <a:r>
              <a:rPr lang="zh-CN" altLang="zh-CN" sz="3600" dirty="0" smtClean="0">
                <a:latin typeface="楷体" pitchFamily="49" charset="-122"/>
                <a:ea typeface="楷体" pitchFamily="49" charset="-122"/>
              </a:rPr>
              <a:t>）似（</a:t>
            </a:r>
            <a:r>
              <a:rPr lang="en-US" altLang="zh-CN" sz="3600" dirty="0" smtClean="0">
                <a:latin typeface="楷体" pitchFamily="49" charset="-122"/>
                <a:ea typeface="楷体" pitchFamily="49" charset="-122"/>
              </a:rPr>
              <a:t>  </a:t>
            </a:r>
            <a:r>
              <a:rPr lang="zh-CN" altLang="zh-CN" sz="3600" dirty="0" smtClean="0">
                <a:latin typeface="楷体" pitchFamily="49" charset="-122"/>
                <a:ea typeface="楷体" pitchFamily="49" charset="-122"/>
              </a:rPr>
              <a:t>）（</a:t>
            </a:r>
            <a:r>
              <a:rPr lang="en-US" altLang="zh-CN" sz="3600" dirty="0" smtClean="0">
                <a:latin typeface="楷体" pitchFamily="49" charset="-122"/>
                <a:ea typeface="楷体" pitchFamily="49" charset="-122"/>
              </a:rPr>
              <a:t>  </a:t>
            </a:r>
            <a:r>
              <a:rPr lang="zh-CN" altLang="zh-CN" sz="3600" dirty="0" smtClean="0">
                <a:latin typeface="楷体" pitchFamily="49" charset="-122"/>
                <a:ea typeface="楷体" pitchFamily="49" charset="-122"/>
              </a:rPr>
              <a:t>）（</a:t>
            </a:r>
            <a:r>
              <a:rPr lang="en-US" altLang="zh-CN" sz="3600" dirty="0" smtClean="0">
                <a:latin typeface="楷体" pitchFamily="49" charset="-122"/>
                <a:ea typeface="楷体" pitchFamily="49" charset="-122"/>
              </a:rPr>
              <a:t>  </a:t>
            </a:r>
            <a:r>
              <a:rPr lang="zh-CN" altLang="zh-CN" sz="3600" dirty="0" smtClean="0">
                <a:latin typeface="楷体" pitchFamily="49" charset="-122"/>
                <a:ea typeface="楷体" pitchFamily="49" charset="-122"/>
              </a:rPr>
              <a:t>）似（</a:t>
            </a:r>
            <a:r>
              <a:rPr lang="en-US" altLang="zh-CN" sz="3600" dirty="0" smtClean="0">
                <a:latin typeface="楷体" pitchFamily="49" charset="-122"/>
                <a:ea typeface="楷体" pitchFamily="49" charset="-122"/>
              </a:rPr>
              <a:t>  </a:t>
            </a:r>
            <a:r>
              <a:rPr lang="zh-CN" altLang="zh-CN" sz="3600" dirty="0" smtClean="0">
                <a:latin typeface="楷体" pitchFamily="49" charset="-122"/>
                <a:ea typeface="楷体" pitchFamily="49" charset="-122"/>
              </a:rPr>
              <a:t>）。</a:t>
            </a:r>
            <a:endParaRPr lang="zh-CN" altLang="zh-CN" sz="3600" dirty="0">
              <a:latin typeface="楷体" pitchFamily="49" charset="-122"/>
              <a:ea typeface="楷体" pitchFamily="49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69" name="图片 4" descr="图片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0" name="文本框 3"/>
          <p:cNvSpPr txBox="1">
            <a:spLocks noChangeArrowheads="1"/>
          </p:cNvSpPr>
          <p:nvPr/>
        </p:nvSpPr>
        <p:spPr bwMode="auto">
          <a:xfrm>
            <a:off x="1835696" y="764704"/>
            <a:ext cx="5041900" cy="4745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3600" b="1" dirty="0"/>
              <a:t>忆江南</a:t>
            </a:r>
          </a:p>
          <a:p>
            <a:pPr algn="ctr">
              <a:lnSpc>
                <a:spcPct val="120000"/>
              </a:lnSpc>
            </a:pPr>
            <a:endParaRPr lang="en-US" altLang="zh-CN" sz="2400" b="1" dirty="0" smtClean="0">
              <a:latin typeface="仿宋" pitchFamily="49" charset="-122"/>
              <a:ea typeface="仿宋" pitchFamily="49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sz="2400" b="1" dirty="0" smtClean="0">
                <a:latin typeface="仿宋" pitchFamily="49" charset="-122"/>
                <a:ea typeface="仿宋" pitchFamily="49" charset="-122"/>
              </a:rPr>
              <a:t>[</a:t>
            </a:r>
            <a:r>
              <a:rPr lang="zh-CN" altLang="en-US" sz="2400" b="1" dirty="0">
                <a:latin typeface="仿宋" pitchFamily="49" charset="-122"/>
                <a:ea typeface="仿宋" pitchFamily="49" charset="-122"/>
              </a:rPr>
              <a:t>唐</a:t>
            </a:r>
            <a:r>
              <a:rPr lang="en-US" altLang="zh-CN" sz="2400" b="1" dirty="0">
                <a:latin typeface="仿宋" pitchFamily="49" charset="-122"/>
                <a:ea typeface="仿宋" pitchFamily="49" charset="-122"/>
              </a:rPr>
              <a:t>] </a:t>
            </a:r>
            <a:r>
              <a:rPr lang="zh-CN" altLang="en-US" sz="2400" b="1" dirty="0" smtClean="0">
                <a:latin typeface="仿宋" pitchFamily="49" charset="-122"/>
                <a:ea typeface="仿宋" pitchFamily="49" charset="-122"/>
              </a:rPr>
              <a:t>白居易</a:t>
            </a:r>
            <a:endParaRPr lang="en-US" altLang="zh-CN" sz="2400" b="1" dirty="0" smtClean="0">
              <a:latin typeface="仿宋" pitchFamily="49" charset="-122"/>
              <a:ea typeface="仿宋" pitchFamily="49" charset="-122"/>
            </a:endParaRPr>
          </a:p>
          <a:p>
            <a:pPr algn="ctr">
              <a:lnSpc>
                <a:spcPct val="120000"/>
              </a:lnSpc>
            </a:pPr>
            <a:endParaRPr lang="zh-CN" altLang="en-US" sz="2400" b="1" dirty="0">
              <a:latin typeface="仿宋" pitchFamily="49" charset="-122"/>
              <a:ea typeface="仿宋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600" dirty="0">
                <a:latin typeface="华文楷体" pitchFamily="2" charset="-122"/>
                <a:ea typeface="华文楷体" pitchFamily="2" charset="-122"/>
              </a:rPr>
              <a:t>江南好，风景旧曾</a:t>
            </a:r>
            <a:r>
              <a:rPr lang="zh-CN" altLang="en-US" sz="3600" dirty="0" smtClean="0">
                <a:latin typeface="华文楷体" pitchFamily="2" charset="-122"/>
                <a:ea typeface="华文楷体" pitchFamily="2" charset="-122"/>
              </a:rPr>
              <a:t>谙。</a:t>
            </a:r>
            <a:endParaRPr lang="zh-CN" altLang="en-US" sz="3600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600" dirty="0">
                <a:latin typeface="华文楷体" pitchFamily="2" charset="-122"/>
                <a:ea typeface="华文楷体" pitchFamily="2" charset="-122"/>
              </a:rPr>
              <a:t>日出江花红胜火，</a:t>
            </a:r>
          </a:p>
          <a:p>
            <a:pPr>
              <a:lnSpc>
                <a:spcPct val="120000"/>
              </a:lnSpc>
            </a:pPr>
            <a:r>
              <a:rPr lang="zh-CN" altLang="en-US" sz="3600" dirty="0">
                <a:latin typeface="华文楷体" pitchFamily="2" charset="-122"/>
                <a:ea typeface="华文楷体" pitchFamily="2" charset="-122"/>
              </a:rPr>
              <a:t>春来江水绿如蓝。</a:t>
            </a:r>
          </a:p>
          <a:p>
            <a:pPr>
              <a:lnSpc>
                <a:spcPct val="120000"/>
              </a:lnSpc>
            </a:pPr>
            <a:r>
              <a:rPr lang="zh-CN" altLang="en-US" sz="3600" dirty="0">
                <a:latin typeface="华文楷体" pitchFamily="2" charset="-122"/>
                <a:ea typeface="华文楷体" pitchFamily="2" charset="-122"/>
              </a:rPr>
              <a:t>能不忆江南？</a:t>
            </a:r>
            <a:r>
              <a:rPr lang="zh-CN" altLang="en-US" sz="3600" b="1" dirty="0">
                <a:latin typeface="华文楷体" pitchFamily="2" charset="-122"/>
                <a:ea typeface="华文楷体" pitchFamily="2" charset="-122"/>
              </a:rPr>
              <a:t> </a:t>
            </a:r>
          </a:p>
        </p:txBody>
      </p:sp>
      <p:sp>
        <p:nvSpPr>
          <p:cNvPr id="109571" name="文本框 11"/>
          <p:cNvSpPr txBox="1">
            <a:spLocks noChangeArrowheads="1"/>
          </p:cNvSpPr>
          <p:nvPr/>
        </p:nvSpPr>
        <p:spPr bwMode="auto">
          <a:xfrm>
            <a:off x="1116013" y="2492375"/>
            <a:ext cx="12620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zh-CN"/>
          </a:p>
        </p:txBody>
      </p:sp>
      <p:sp>
        <p:nvSpPr>
          <p:cNvPr id="109572" name="TextBox 3"/>
          <p:cNvSpPr txBox="1">
            <a:spLocks noChangeArrowheads="1"/>
          </p:cNvSpPr>
          <p:nvPr/>
        </p:nvSpPr>
        <p:spPr bwMode="auto">
          <a:xfrm>
            <a:off x="468313" y="180975"/>
            <a:ext cx="2873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1600" b="1">
                <a:solidFill>
                  <a:srgbClr val="000000"/>
                </a:solidFill>
                <a:latin typeface="方正姚体"/>
                <a:ea typeface="方正姚体"/>
                <a:cs typeface="方正姚体"/>
              </a:rPr>
              <a:t>统编教材四年级上册第三单元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Box 3"/>
          <p:cNvSpPr txBox="1">
            <a:spLocks noChangeArrowheads="1"/>
          </p:cNvSpPr>
          <p:nvPr/>
        </p:nvSpPr>
        <p:spPr bwMode="auto">
          <a:xfrm>
            <a:off x="468313" y="180975"/>
            <a:ext cx="2873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1600" b="1" dirty="0">
                <a:solidFill>
                  <a:srgbClr val="000000"/>
                </a:solidFill>
                <a:latin typeface="方正姚体"/>
                <a:ea typeface="方正姚体"/>
                <a:cs typeface="方正姚体"/>
              </a:rPr>
              <a:t>统编教材四年级上册第三单元</a:t>
            </a:r>
          </a:p>
        </p:txBody>
      </p:sp>
      <p:sp>
        <p:nvSpPr>
          <p:cNvPr id="7" name="矩形 6"/>
          <p:cNvSpPr/>
          <p:nvPr/>
        </p:nvSpPr>
        <p:spPr>
          <a:xfrm>
            <a:off x="469265" y="839624"/>
            <a:ext cx="2330450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3600" b="1" dirty="0">
                <a:ln w="6600">
                  <a:solidFill>
                    <a:srgbClr val="2C91CE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2C91CE"/>
                  </a:outerShdw>
                </a:effectLst>
                <a:ea typeface="宋体" panose="02010600030101010101" pitchFamily="2" charset="-122"/>
              </a:rPr>
              <a:t>总结方法</a:t>
            </a:r>
          </a:p>
        </p:txBody>
      </p:sp>
      <p:sp>
        <p:nvSpPr>
          <p:cNvPr id="93188" name="矩形 1"/>
          <p:cNvSpPr>
            <a:spLocks noChangeArrowheads="1"/>
          </p:cNvSpPr>
          <p:nvPr/>
        </p:nvSpPr>
        <p:spPr bwMode="auto">
          <a:xfrm>
            <a:off x="2843213" y="1484313"/>
            <a:ext cx="2808287" cy="39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6000"/>
              </a:lnSpc>
            </a:pPr>
            <a:r>
              <a:rPr lang="zh-CN" altLang="en-US" sz="4800" dirty="0">
                <a:latin typeface="楷体" pitchFamily="49" charset="-122"/>
                <a:ea typeface="楷体" pitchFamily="49" charset="-122"/>
              </a:rPr>
              <a:t>读通古诗</a:t>
            </a:r>
            <a:endParaRPr lang="en-US" altLang="zh-CN" sz="4800" dirty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ts val="6000"/>
              </a:lnSpc>
            </a:pPr>
            <a:r>
              <a:rPr lang="zh-CN" altLang="en-US" sz="4800" dirty="0">
                <a:latin typeface="楷体" pitchFamily="49" charset="-122"/>
                <a:ea typeface="楷体" pitchFamily="49" charset="-122"/>
              </a:rPr>
              <a:t>读懂古诗</a:t>
            </a:r>
            <a:endParaRPr lang="en-US" altLang="zh-CN" sz="4800" dirty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ts val="6000"/>
              </a:lnSpc>
            </a:pPr>
            <a:r>
              <a:rPr lang="zh-CN" altLang="en-US" sz="4800" dirty="0">
                <a:latin typeface="楷体" pitchFamily="49" charset="-122"/>
                <a:ea typeface="楷体" pitchFamily="49" charset="-122"/>
              </a:rPr>
              <a:t>读出意境</a:t>
            </a:r>
            <a:endParaRPr lang="en-US" altLang="zh-CN" sz="4800" dirty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ts val="6000"/>
              </a:lnSpc>
            </a:pPr>
            <a:r>
              <a:rPr lang="zh-CN" altLang="en-US" sz="4800" dirty="0">
                <a:latin typeface="楷体" pitchFamily="49" charset="-122"/>
                <a:ea typeface="楷体" pitchFamily="49" charset="-122"/>
              </a:rPr>
              <a:t>读出情感</a:t>
            </a:r>
            <a:endParaRPr lang="en-US" altLang="zh-CN" sz="4800" dirty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ts val="6000"/>
              </a:lnSpc>
            </a:pPr>
            <a:r>
              <a:rPr lang="zh-CN" altLang="en-US" sz="4800" dirty="0">
                <a:latin typeface="楷体" pitchFamily="49" charset="-122"/>
                <a:ea typeface="楷体" pitchFamily="49" charset="-122"/>
              </a:rPr>
              <a:t>背诵积累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09" name="图片 4" descr="图片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0" name="TextBox 3"/>
          <p:cNvSpPr txBox="1">
            <a:spLocks noChangeArrowheads="1"/>
          </p:cNvSpPr>
          <p:nvPr/>
        </p:nvSpPr>
        <p:spPr bwMode="auto">
          <a:xfrm>
            <a:off x="468313" y="180975"/>
            <a:ext cx="2873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1600" b="1" dirty="0">
                <a:solidFill>
                  <a:srgbClr val="000000"/>
                </a:solidFill>
                <a:latin typeface="方正姚体"/>
                <a:ea typeface="方正姚体"/>
                <a:cs typeface="方正姚体"/>
              </a:rPr>
              <a:t>统编教材四年级上册第三单元</a:t>
            </a:r>
          </a:p>
        </p:txBody>
      </p:sp>
      <p:sp>
        <p:nvSpPr>
          <p:cNvPr id="7" name="矩形 6"/>
          <p:cNvSpPr/>
          <p:nvPr/>
        </p:nvSpPr>
        <p:spPr>
          <a:xfrm>
            <a:off x="469265" y="839624"/>
            <a:ext cx="2330450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3600" b="1" dirty="0">
                <a:ln w="6600">
                  <a:solidFill>
                    <a:srgbClr val="2C91CE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2C91CE"/>
                  </a:outerShdw>
                </a:effectLst>
                <a:ea typeface="宋体" panose="02010600030101010101" pitchFamily="2" charset="-122"/>
              </a:rPr>
              <a:t>自主学习</a:t>
            </a:r>
          </a:p>
        </p:txBody>
      </p:sp>
      <p:sp>
        <p:nvSpPr>
          <p:cNvPr id="94212" name="矩形 1"/>
          <p:cNvSpPr>
            <a:spLocks noChangeArrowheads="1"/>
          </p:cNvSpPr>
          <p:nvPr/>
        </p:nvSpPr>
        <p:spPr bwMode="auto">
          <a:xfrm>
            <a:off x="2484438" y="1900238"/>
            <a:ext cx="3509962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6000"/>
              </a:lnSpc>
            </a:pPr>
            <a:r>
              <a:rPr lang="en-US" altLang="zh-CN" sz="4800">
                <a:solidFill>
                  <a:srgbClr val="000000"/>
                </a:solidFill>
              </a:rPr>
              <a:t>《</a:t>
            </a:r>
            <a:r>
              <a:rPr lang="zh-CN" altLang="en-US" sz="4800">
                <a:solidFill>
                  <a:srgbClr val="000000"/>
                </a:solidFill>
              </a:rPr>
              <a:t>题西林壁</a:t>
            </a:r>
            <a:r>
              <a:rPr lang="en-US" altLang="zh-CN" sz="4800">
                <a:solidFill>
                  <a:srgbClr val="000000"/>
                </a:solidFill>
              </a:rPr>
              <a:t>》</a:t>
            </a:r>
          </a:p>
          <a:p>
            <a:pPr>
              <a:lnSpc>
                <a:spcPts val="6000"/>
              </a:lnSpc>
            </a:pPr>
            <a:endParaRPr lang="en-US" altLang="zh-CN" sz="4800">
              <a:solidFill>
                <a:srgbClr val="000000"/>
              </a:solidFill>
            </a:endParaRPr>
          </a:p>
          <a:p>
            <a:pPr>
              <a:lnSpc>
                <a:spcPts val="6000"/>
              </a:lnSpc>
            </a:pPr>
            <a:r>
              <a:rPr lang="en-US" altLang="zh-CN" sz="4800">
                <a:solidFill>
                  <a:srgbClr val="000000"/>
                </a:solidFill>
              </a:rPr>
              <a:t>   《</a:t>
            </a:r>
            <a:r>
              <a:rPr lang="zh-CN" altLang="en-US" sz="4800">
                <a:solidFill>
                  <a:srgbClr val="000000"/>
                </a:solidFill>
              </a:rPr>
              <a:t>雪梅</a:t>
            </a:r>
            <a:r>
              <a:rPr lang="en-US" altLang="zh-CN" sz="4800">
                <a:solidFill>
                  <a:srgbClr val="000000"/>
                </a:solidFill>
              </a:rPr>
              <a:t>》</a:t>
            </a:r>
            <a:endParaRPr lang="zh-CN" altLang="en-US" sz="4800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1" name="图片 4" descr="图片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2" name="TextBox 3"/>
          <p:cNvSpPr txBox="1">
            <a:spLocks noChangeArrowheads="1"/>
          </p:cNvSpPr>
          <p:nvPr/>
        </p:nvSpPr>
        <p:spPr bwMode="auto">
          <a:xfrm>
            <a:off x="468313" y="180975"/>
            <a:ext cx="2873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1600" b="1">
                <a:solidFill>
                  <a:srgbClr val="000000"/>
                </a:solidFill>
                <a:latin typeface="方正姚体"/>
                <a:ea typeface="方正姚体"/>
                <a:cs typeface="方正姚体"/>
              </a:rPr>
              <a:t>统编教材四年级上册第三单元</a:t>
            </a:r>
          </a:p>
        </p:txBody>
      </p:sp>
      <p:pic>
        <p:nvPicPr>
          <p:cNvPr id="10752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1341438"/>
            <a:ext cx="3887788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4" name="TextBox 27"/>
          <p:cNvSpPr txBox="1">
            <a:spLocks noChangeArrowheads="1"/>
          </p:cNvSpPr>
          <p:nvPr/>
        </p:nvSpPr>
        <p:spPr bwMode="auto">
          <a:xfrm>
            <a:off x="684213" y="1192213"/>
            <a:ext cx="3024187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楷体"/>
              </a:rPr>
              <a:t>缘</a:t>
            </a:r>
          </a:p>
        </p:txBody>
      </p:sp>
      <p:pic>
        <p:nvPicPr>
          <p:cNvPr id="10752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6100" y="1339850"/>
            <a:ext cx="3889375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6" name="矩形 28"/>
          <p:cNvSpPr>
            <a:spLocks noChangeArrowheads="1"/>
          </p:cNvSpPr>
          <p:nvPr/>
        </p:nvSpPr>
        <p:spPr bwMode="auto">
          <a:xfrm>
            <a:off x="4711700" y="1119188"/>
            <a:ext cx="324485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楷体"/>
              </a:rPr>
              <a:t>降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5" name="图片 4" descr="图片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46" name="TextBox 3"/>
          <p:cNvSpPr txBox="1">
            <a:spLocks noChangeArrowheads="1"/>
          </p:cNvSpPr>
          <p:nvPr/>
        </p:nvSpPr>
        <p:spPr bwMode="auto">
          <a:xfrm>
            <a:off x="468313" y="180975"/>
            <a:ext cx="2873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1600" b="1">
                <a:solidFill>
                  <a:srgbClr val="000000"/>
                </a:solidFill>
                <a:latin typeface="方正姚体"/>
                <a:ea typeface="方正姚体"/>
                <a:cs typeface="方正姚体"/>
              </a:rPr>
              <a:t>统编教材四年级上册第三单元</a:t>
            </a:r>
          </a:p>
        </p:txBody>
      </p:sp>
      <p:pic>
        <p:nvPicPr>
          <p:cNvPr id="10854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1341438"/>
            <a:ext cx="3887788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48" name="TextBox 27"/>
          <p:cNvSpPr txBox="1">
            <a:spLocks noChangeArrowheads="1"/>
          </p:cNvSpPr>
          <p:nvPr/>
        </p:nvSpPr>
        <p:spPr bwMode="auto">
          <a:xfrm>
            <a:off x="684213" y="1192213"/>
            <a:ext cx="3024187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楷体"/>
              </a:rPr>
              <a:t>费</a:t>
            </a:r>
          </a:p>
        </p:txBody>
      </p:sp>
      <p:pic>
        <p:nvPicPr>
          <p:cNvPr id="10854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6100" y="1339850"/>
            <a:ext cx="3889375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50" name="矩形 28"/>
          <p:cNvSpPr>
            <a:spLocks noChangeArrowheads="1"/>
          </p:cNvSpPr>
          <p:nvPr/>
        </p:nvSpPr>
        <p:spPr bwMode="auto">
          <a:xfrm>
            <a:off x="4711700" y="1119188"/>
            <a:ext cx="324485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楷体"/>
              </a:rPr>
              <a:t>输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3" name="图片 4" descr="图片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4" name="TextBox 3"/>
          <p:cNvSpPr txBox="1">
            <a:spLocks noChangeArrowheads="1"/>
          </p:cNvSpPr>
          <p:nvPr/>
        </p:nvSpPr>
        <p:spPr bwMode="auto">
          <a:xfrm>
            <a:off x="468313" y="180975"/>
            <a:ext cx="2873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1600" b="1">
                <a:solidFill>
                  <a:srgbClr val="000000"/>
                </a:solidFill>
                <a:latin typeface="方正姚体"/>
                <a:ea typeface="方正姚体"/>
                <a:cs typeface="方正姚体"/>
              </a:rPr>
              <a:t>统编教材四年级上册第三单元</a:t>
            </a:r>
          </a:p>
        </p:txBody>
      </p:sp>
      <p:sp>
        <p:nvSpPr>
          <p:cNvPr id="95235" name="矩形 1"/>
          <p:cNvSpPr>
            <a:spLocks noChangeArrowheads="1"/>
          </p:cNvSpPr>
          <p:nvPr/>
        </p:nvSpPr>
        <p:spPr bwMode="auto">
          <a:xfrm>
            <a:off x="2627313" y="692150"/>
            <a:ext cx="3509962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6000"/>
              </a:lnSpc>
            </a:pPr>
            <a:r>
              <a:rPr lang="en-US" altLang="zh-CN" sz="4800">
                <a:solidFill>
                  <a:srgbClr val="000000"/>
                </a:solidFill>
              </a:rPr>
              <a:t>《</a:t>
            </a:r>
            <a:r>
              <a:rPr lang="zh-CN" altLang="en-US" sz="4800">
                <a:solidFill>
                  <a:srgbClr val="000000"/>
                </a:solidFill>
              </a:rPr>
              <a:t>题西林壁</a:t>
            </a:r>
            <a:r>
              <a:rPr lang="en-US" altLang="zh-CN" sz="4800">
                <a:solidFill>
                  <a:srgbClr val="000000"/>
                </a:solidFill>
              </a:rPr>
              <a:t>》</a:t>
            </a:r>
            <a:endParaRPr lang="zh-CN" altLang="en-US" sz="4800">
              <a:solidFill>
                <a:srgbClr val="000000"/>
              </a:solidFill>
            </a:endParaRPr>
          </a:p>
        </p:txBody>
      </p:sp>
      <p:sp>
        <p:nvSpPr>
          <p:cNvPr id="95236" name="Text Box 6"/>
          <p:cNvSpPr txBox="1">
            <a:spLocks noChangeArrowheads="1"/>
          </p:cNvSpPr>
          <p:nvPr/>
        </p:nvSpPr>
        <p:spPr bwMode="auto">
          <a:xfrm>
            <a:off x="683568" y="1700808"/>
            <a:ext cx="7200900" cy="404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dirty="0"/>
              <a:t>横看：从正面看。庐山总是南北走向，横看就是从东面西面看。</a:t>
            </a:r>
          </a:p>
          <a:p>
            <a:pPr>
              <a:lnSpc>
                <a:spcPct val="120000"/>
              </a:lnSpc>
            </a:pPr>
            <a:r>
              <a:rPr lang="zh-CN" altLang="en-US" sz="3600" dirty="0"/>
              <a:t>侧：侧面。</a:t>
            </a:r>
          </a:p>
          <a:p>
            <a:pPr>
              <a:lnSpc>
                <a:spcPct val="120000"/>
              </a:lnSpc>
            </a:pPr>
            <a:r>
              <a:rPr lang="zh-CN" altLang="en-US" sz="3600" dirty="0"/>
              <a:t>不识：不能认识，辨别。</a:t>
            </a:r>
          </a:p>
          <a:p>
            <a:pPr>
              <a:lnSpc>
                <a:spcPct val="120000"/>
              </a:lnSpc>
            </a:pPr>
            <a:r>
              <a:rPr lang="zh-CN" altLang="en-US" sz="3600" dirty="0"/>
              <a:t>真面目：指庐山真实的景色、形状。</a:t>
            </a:r>
          </a:p>
          <a:p>
            <a:pPr>
              <a:lnSpc>
                <a:spcPct val="120000"/>
              </a:lnSpc>
            </a:pPr>
            <a:r>
              <a:rPr lang="zh-CN" altLang="en-US" sz="3600" dirty="0"/>
              <a:t>此山：这座山，指庐山。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17" descr="tim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59" name="TextBox 3"/>
          <p:cNvSpPr txBox="1">
            <a:spLocks noChangeArrowheads="1"/>
          </p:cNvSpPr>
          <p:nvPr/>
        </p:nvSpPr>
        <p:spPr bwMode="auto">
          <a:xfrm>
            <a:off x="1116013" y="180975"/>
            <a:ext cx="28463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1600" b="1">
                <a:latin typeface="方正姚体"/>
                <a:ea typeface="方正姚体"/>
                <a:cs typeface="方正姚体"/>
              </a:rPr>
              <a:t>统编教材四年级上册第三单元</a:t>
            </a:r>
          </a:p>
        </p:txBody>
      </p:sp>
      <p:sp>
        <p:nvSpPr>
          <p:cNvPr id="96260" name="Rectangle 18"/>
          <p:cNvSpPr>
            <a:spLocks noChangeArrowheads="1"/>
          </p:cNvSpPr>
          <p:nvPr/>
        </p:nvSpPr>
        <p:spPr bwMode="auto">
          <a:xfrm>
            <a:off x="1800225" y="271671"/>
            <a:ext cx="7380288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zh-CN" altLang="en-US" sz="3600" dirty="0"/>
              <a:t>题西林壁</a:t>
            </a:r>
          </a:p>
          <a:p>
            <a:pPr algn="ctr"/>
            <a:r>
              <a:rPr lang="en-US" altLang="zh-CN" sz="2400" dirty="0">
                <a:latin typeface="仿宋" pitchFamily="49" charset="-122"/>
                <a:ea typeface="仿宋" pitchFamily="49" charset="-122"/>
              </a:rPr>
              <a:t>[</a:t>
            </a:r>
            <a:r>
              <a:rPr lang="zh-CN" altLang="en-US" sz="2400" dirty="0" smtClean="0">
                <a:latin typeface="仿宋" pitchFamily="49" charset="-122"/>
                <a:ea typeface="仿宋" pitchFamily="49" charset="-122"/>
              </a:rPr>
              <a:t>宋</a:t>
            </a:r>
            <a:r>
              <a:rPr lang="en-US" altLang="zh-CN" sz="2400" dirty="0">
                <a:latin typeface="仿宋" pitchFamily="49" charset="-122"/>
                <a:ea typeface="仿宋" pitchFamily="49" charset="-122"/>
              </a:rPr>
              <a:t>]</a:t>
            </a:r>
            <a:r>
              <a:rPr lang="zh-CN" altLang="en-US" sz="2400" dirty="0" smtClean="0">
                <a:latin typeface="仿宋" pitchFamily="49" charset="-122"/>
                <a:ea typeface="仿宋" pitchFamily="49" charset="-122"/>
              </a:rPr>
              <a:t>苏轼</a:t>
            </a:r>
            <a:endParaRPr lang="zh-CN" altLang="en-US" sz="2400" dirty="0">
              <a:latin typeface="仿宋" pitchFamily="49" charset="-122"/>
              <a:ea typeface="仿宋" pitchFamily="49" charset="-122"/>
            </a:endParaRPr>
          </a:p>
          <a:p>
            <a:pPr algn="ctr"/>
            <a:r>
              <a:rPr lang="zh-CN" altLang="en-US" sz="3600" b="1" dirty="0">
                <a:latin typeface="楷体" pitchFamily="49" charset="-122"/>
                <a:ea typeface="楷体" pitchFamily="49" charset="-122"/>
              </a:rPr>
              <a:t>横看成岭侧成峰，远近高低各不同。</a:t>
            </a:r>
            <a:br>
              <a:rPr lang="zh-CN" altLang="en-US" sz="3600" b="1" dirty="0">
                <a:latin typeface="楷体" pitchFamily="49" charset="-122"/>
                <a:ea typeface="楷体" pitchFamily="49" charset="-122"/>
              </a:rPr>
            </a:br>
            <a:r>
              <a:rPr lang="zh-CN" altLang="en-US" sz="3600" b="1" dirty="0">
                <a:latin typeface="楷体" pitchFamily="49" charset="-122"/>
                <a:ea typeface="楷体" pitchFamily="49" charset="-122"/>
              </a:rPr>
              <a:t>不识庐山真面目，只缘身在此山中。</a:t>
            </a:r>
            <a:r>
              <a:rPr lang="zh-CN" altLang="en-US" b="1" dirty="0">
                <a:latin typeface="楷体" pitchFamily="49" charset="-122"/>
                <a:ea typeface="楷体" pitchFamily="49" charset="-122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1" name="Picture 4" descr="2005964_173723059_2"/>
          <p:cNvPicPr>
            <a:picLocks noChangeAspect="1" noChangeArrowheads="1"/>
          </p:cNvPicPr>
          <p:nvPr/>
        </p:nvPicPr>
        <p:blipFill>
          <a:blip r:embed="rId2" cstate="print"/>
          <a:srcRect t="590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2" name="Text Box 6"/>
          <p:cNvSpPr txBox="1">
            <a:spLocks noChangeArrowheads="1"/>
          </p:cNvSpPr>
          <p:nvPr/>
        </p:nvSpPr>
        <p:spPr bwMode="auto">
          <a:xfrm>
            <a:off x="2771775" y="692150"/>
            <a:ext cx="23764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6000" b="1">
                <a:solidFill>
                  <a:srgbClr val="FF0000"/>
                </a:solidFill>
                <a:latin typeface="Times New Roman" pitchFamily="18" charset="0"/>
              </a:rPr>
              <a:t>横看</a:t>
            </a:r>
          </a:p>
        </p:txBody>
      </p:sp>
      <p:sp>
        <p:nvSpPr>
          <p:cNvPr id="97283" name="TextBox 3"/>
          <p:cNvSpPr txBox="1">
            <a:spLocks noChangeArrowheads="1"/>
          </p:cNvSpPr>
          <p:nvPr/>
        </p:nvSpPr>
        <p:spPr bwMode="auto">
          <a:xfrm>
            <a:off x="468313" y="180975"/>
            <a:ext cx="2873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1600" b="1">
                <a:latin typeface="方正姚体"/>
                <a:ea typeface="方正姚体"/>
                <a:cs typeface="方正姚体"/>
              </a:rPr>
              <a:t>统编教材四年级上册第三单元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98306" name="Rectangle 3"/>
          <p:cNvSpPr>
            <a:spLocks noGrp="1"/>
          </p:cNvSpPr>
          <p:nvPr>
            <p:ph type="body" idx="1"/>
          </p:nvPr>
        </p:nvSpPr>
        <p:spPr>
          <a:xfrm>
            <a:off x="628650" y="1095375"/>
            <a:ext cx="7886700" cy="5170488"/>
          </a:xfrm>
        </p:spPr>
        <p:txBody>
          <a:bodyPr/>
          <a:lstStyle/>
          <a:p>
            <a:endParaRPr lang="zh-CN" altLang="en-US" smtClean="0"/>
          </a:p>
        </p:txBody>
      </p:sp>
      <p:pic>
        <p:nvPicPr>
          <p:cNvPr id="98307" name="Picture 4" descr="20071251617531"/>
          <p:cNvPicPr>
            <a:picLocks noChangeAspect="1" noChangeArrowheads="1"/>
          </p:cNvPicPr>
          <p:nvPr/>
        </p:nvPicPr>
        <p:blipFill>
          <a:blip r:embed="rId2" cstate="print"/>
          <a:srcRect b="91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08" name="Text Box 5"/>
          <p:cNvSpPr txBox="1">
            <a:spLocks noChangeArrowheads="1"/>
          </p:cNvSpPr>
          <p:nvPr/>
        </p:nvSpPr>
        <p:spPr bwMode="auto">
          <a:xfrm>
            <a:off x="5508625" y="1268413"/>
            <a:ext cx="17145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zh-CN" altLang="en-US" sz="6000" b="1">
                <a:solidFill>
                  <a:srgbClr val="FF0000"/>
                </a:solidFill>
                <a:latin typeface="Times New Roman" pitchFamily="18" charset="0"/>
              </a:rPr>
              <a:t>侧看</a:t>
            </a:r>
          </a:p>
        </p:txBody>
      </p:sp>
      <p:sp>
        <p:nvSpPr>
          <p:cNvPr id="98309" name="TextBox 3"/>
          <p:cNvSpPr txBox="1">
            <a:spLocks noChangeArrowheads="1"/>
          </p:cNvSpPr>
          <p:nvPr/>
        </p:nvSpPr>
        <p:spPr bwMode="auto">
          <a:xfrm>
            <a:off x="468313" y="180975"/>
            <a:ext cx="2873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1600" b="1">
                <a:latin typeface="方正姚体"/>
                <a:ea typeface="方正姚体"/>
                <a:cs typeface="方正姚体"/>
              </a:rPr>
              <a:t>统编教材四年级上册第三单元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29" name="Picture 4" descr="1003030824ef5c8c99d83781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0" name="Text Box 5"/>
          <p:cNvSpPr txBox="1">
            <a:spLocks noChangeArrowheads="1"/>
          </p:cNvSpPr>
          <p:nvPr/>
        </p:nvSpPr>
        <p:spPr bwMode="auto">
          <a:xfrm>
            <a:off x="1187450" y="692150"/>
            <a:ext cx="17145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zh-CN" altLang="en-US" sz="6000" b="1">
                <a:solidFill>
                  <a:srgbClr val="FF0000"/>
                </a:solidFill>
                <a:latin typeface="Times New Roman" pitchFamily="18" charset="0"/>
              </a:rPr>
              <a:t>远看</a:t>
            </a:r>
          </a:p>
        </p:txBody>
      </p:sp>
      <p:sp>
        <p:nvSpPr>
          <p:cNvPr id="99331" name="TextBox 3"/>
          <p:cNvSpPr txBox="1">
            <a:spLocks noChangeArrowheads="1"/>
          </p:cNvSpPr>
          <p:nvPr/>
        </p:nvSpPr>
        <p:spPr bwMode="auto">
          <a:xfrm>
            <a:off x="468313" y="180975"/>
            <a:ext cx="2873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1600" b="1">
                <a:latin typeface="方正姚体"/>
                <a:ea typeface="方正姚体"/>
                <a:cs typeface="方正姚体"/>
              </a:rPr>
              <a:t>统编教材四年级上册第三单元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4" name="Text Box 3"/>
          <p:cNvSpPr txBox="1">
            <a:spLocks noChangeArrowheads="1"/>
          </p:cNvSpPr>
          <p:nvPr/>
        </p:nvSpPr>
        <p:spPr bwMode="auto">
          <a:xfrm>
            <a:off x="4572000" y="836613"/>
            <a:ext cx="32448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zh-CN" altLang="en-US" sz="6000" b="1">
                <a:solidFill>
                  <a:srgbClr val="FF0000"/>
                </a:solidFill>
                <a:latin typeface="Times New Roman" pitchFamily="18" charset="0"/>
              </a:rPr>
              <a:t>从高处看</a:t>
            </a:r>
          </a:p>
        </p:txBody>
      </p:sp>
      <p:sp>
        <p:nvSpPr>
          <p:cNvPr id="100355" name="TextBox 3"/>
          <p:cNvSpPr txBox="1">
            <a:spLocks noChangeArrowheads="1"/>
          </p:cNvSpPr>
          <p:nvPr/>
        </p:nvSpPr>
        <p:spPr bwMode="auto">
          <a:xfrm>
            <a:off x="468313" y="44450"/>
            <a:ext cx="28463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1600" b="1">
                <a:latin typeface="方正姚体"/>
                <a:ea typeface="方正姚体"/>
                <a:cs typeface="方正姚体"/>
              </a:rPr>
              <a:t>统编教材四年级上册第三单元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627784" y="1340768"/>
            <a:ext cx="5721985" cy="31085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sz="2800" b="1" u="sng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白居易</a:t>
            </a:r>
            <a:r>
              <a:rPr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（772－846年），</a:t>
            </a:r>
            <a:r>
              <a:rPr sz="2800" b="1" dirty="0" err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字</a:t>
            </a:r>
            <a:r>
              <a:rPr sz="2800" b="1" dirty="0" err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乐天</a:t>
            </a:r>
            <a:r>
              <a:rPr sz="2800" b="1" dirty="0" err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，号</a:t>
            </a:r>
            <a:r>
              <a:rPr sz="2800" b="1" dirty="0" err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香山居士</a:t>
            </a:r>
            <a:r>
              <a:rPr sz="2800" b="1" dirty="0" err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，是</a:t>
            </a:r>
            <a:r>
              <a:rPr sz="2800" b="1" dirty="0" err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唐</a:t>
            </a:r>
            <a:r>
              <a:rPr sz="2800" b="1" dirty="0" err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代伟大的</a:t>
            </a:r>
            <a:r>
              <a:rPr sz="2800" b="1" dirty="0" err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现实主义</a:t>
            </a:r>
            <a:r>
              <a:rPr sz="2800" b="1" dirty="0" err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诗人</a:t>
            </a:r>
            <a:r>
              <a:rPr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r>
              <a:rPr sz="2800" b="1" dirty="0" err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白居易的诗歌题材广泛，形式多样，语言平易通俗，有“诗魔”和“诗王”之称</a:t>
            </a:r>
            <a:r>
              <a:rPr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r>
              <a:rPr sz="2800" b="1" dirty="0" err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有《白氏长庆集》传世，代表诗作有</a:t>
            </a:r>
            <a:r>
              <a:rPr sz="2800" b="1" dirty="0" err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《长恨歌</a:t>
            </a:r>
            <a:r>
              <a:rPr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》《</a:t>
            </a:r>
            <a:r>
              <a:rPr sz="2800" b="1" dirty="0" err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卖炭翁</a:t>
            </a:r>
            <a:r>
              <a:rPr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》《</a:t>
            </a:r>
            <a:r>
              <a:rPr sz="2800" b="1" dirty="0" err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琵琶行》</a:t>
            </a:r>
            <a:r>
              <a:rPr sz="2800" b="1" dirty="0" err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等</a:t>
            </a:r>
            <a:r>
              <a:rPr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401" y="1363134"/>
            <a:ext cx="2149375" cy="3644900"/>
          </a:xfrm>
          <a:prstGeom prst="rect">
            <a:avLst/>
          </a:prstGeom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468313" y="180975"/>
            <a:ext cx="2873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1600" b="1" dirty="0">
                <a:solidFill>
                  <a:srgbClr val="000000"/>
                </a:solidFill>
                <a:latin typeface="方正姚体"/>
                <a:ea typeface="方正姚体"/>
                <a:cs typeface="方正姚体"/>
              </a:rPr>
              <a:t>统编教材四年级上册第三单元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7" name="图片 4" descr="图片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78" name="AutoShape 5" descr="timg?image&amp;quality=80&amp;size=b9999_10000&amp;sec=1564328217219&amp;di=190eff62ca4286a7a3e7c543e74ec43f&amp;imgtype=0&amp;src=http%3A%2F%2Fimg616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01379" name="Picture 6" descr="tim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692150"/>
            <a:ext cx="7920037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80" name="TextBox 3"/>
          <p:cNvSpPr txBox="1">
            <a:spLocks noChangeArrowheads="1"/>
          </p:cNvSpPr>
          <p:nvPr/>
        </p:nvSpPr>
        <p:spPr bwMode="auto">
          <a:xfrm>
            <a:off x="468313" y="180975"/>
            <a:ext cx="2873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1600" b="1">
                <a:latin typeface="方正姚体"/>
                <a:ea typeface="方正姚体"/>
                <a:cs typeface="方正姚体"/>
              </a:rPr>
              <a:t>统编教材四年级上册第三单元</a:t>
            </a:r>
          </a:p>
        </p:txBody>
      </p:sp>
      <p:sp>
        <p:nvSpPr>
          <p:cNvPr id="101381" name="Rectangle 9"/>
          <p:cNvSpPr>
            <a:spLocks noChangeArrowheads="1"/>
          </p:cNvSpPr>
          <p:nvPr/>
        </p:nvSpPr>
        <p:spPr bwMode="auto">
          <a:xfrm>
            <a:off x="3347864" y="692696"/>
            <a:ext cx="496837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2800" b="1" dirty="0"/>
              <a:t>         由于人们所处的地位不同，看问题的出发点不同，对客观事物的认识难免有一定的片面性。所以，要认识事物的真相与全貌，必须超越狭小的范围，摆脱主观成见。</a:t>
            </a:r>
            <a:r>
              <a:rPr lang="zh-CN" altLang="en-US" b="1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1" name="图片 4" descr="图片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2" name="Picture 2" descr="a4_40_96_01300000264219122932961067568_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263" y="981075"/>
            <a:ext cx="333057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3779912" y="116632"/>
            <a:ext cx="29718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b="1" dirty="0">
                <a:solidFill>
                  <a:srgbClr val="000099"/>
                </a:solidFill>
                <a:latin typeface="Arial" charset="0"/>
              </a:rPr>
              <a:t>作者介绍</a:t>
            </a:r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3995936" y="1052736"/>
            <a:ext cx="4682306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宋体" charset="-122"/>
              </a:rPr>
              <a:t>    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苏轼（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1037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－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1101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）字子瞻，又字和仲，号“东坡居士”，世称“苏东坡”。汉族，眉州眉山人，祖籍栾城。北宋著名散文家、书画家、文学家、词人、诗人，是豪放派词人的主要代表。他和父亲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苏洵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、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弟弟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苏辙合称为唐宋八大家中的“三苏”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。词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有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东坡乐府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》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，诗文有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东坡七集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》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等。 </a:t>
            </a:r>
          </a:p>
        </p:txBody>
      </p:sp>
      <p:sp>
        <p:nvSpPr>
          <p:cNvPr id="102405" name="TextBox 3"/>
          <p:cNvSpPr txBox="1">
            <a:spLocks noChangeArrowheads="1"/>
          </p:cNvSpPr>
          <p:nvPr/>
        </p:nvSpPr>
        <p:spPr bwMode="auto">
          <a:xfrm>
            <a:off x="468313" y="180975"/>
            <a:ext cx="2873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1600" b="1">
                <a:latin typeface="方正姚体"/>
                <a:ea typeface="方正姚体"/>
                <a:cs typeface="方正姚体"/>
              </a:rPr>
              <a:t>统编教材四年级上册第三单元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5" name="图片 4" descr="图片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26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077200" y="6248400"/>
            <a:ext cx="1066800" cy="6096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03427" name="Picture 6" descr="4548354148669142768"/>
          <p:cNvPicPr>
            <a:picLocks noChangeAspect="1" noChangeArrowheads="1"/>
          </p:cNvPicPr>
          <p:nvPr/>
        </p:nvPicPr>
        <p:blipFill>
          <a:blip r:embed="rId3" cstate="print"/>
          <a:srcRect l="9718" b="10971"/>
          <a:stretch>
            <a:fillRect/>
          </a:stretch>
        </p:blipFill>
        <p:spPr bwMode="auto">
          <a:xfrm>
            <a:off x="179388" y="549275"/>
            <a:ext cx="3887787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28" name="TextBox 3"/>
          <p:cNvSpPr txBox="1">
            <a:spLocks noChangeArrowheads="1"/>
          </p:cNvSpPr>
          <p:nvPr/>
        </p:nvSpPr>
        <p:spPr bwMode="auto">
          <a:xfrm>
            <a:off x="468313" y="180975"/>
            <a:ext cx="2873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1600" b="1">
                <a:latin typeface="方正姚体"/>
                <a:ea typeface="方正姚体"/>
                <a:cs typeface="方正姚体"/>
              </a:rPr>
              <a:t>统编教材四年级上册第三单元</a:t>
            </a:r>
          </a:p>
        </p:txBody>
      </p:sp>
      <p:sp>
        <p:nvSpPr>
          <p:cNvPr id="103429" name="Rectangle 9"/>
          <p:cNvSpPr>
            <a:spLocks noChangeArrowheads="1"/>
          </p:cNvSpPr>
          <p:nvPr/>
        </p:nvSpPr>
        <p:spPr bwMode="auto">
          <a:xfrm>
            <a:off x="4283968" y="332656"/>
            <a:ext cx="439224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2400" dirty="0">
                <a:latin typeface="宋体" charset="-122"/>
              </a:rPr>
              <a:t>   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元丰七年（</a:t>
            </a:r>
            <a:r>
              <a:rPr lang="en-US" altLang="zh-CN" sz="2400" b="1" dirty="0">
                <a:latin typeface="楷体" pitchFamily="49" charset="-122"/>
                <a:ea typeface="楷体" pitchFamily="49" charset="-122"/>
              </a:rPr>
              <a:t>1084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年）四月，苏轼与友人参寥畅游庐山，被庐山雄奇秀丽的景色所吸引，挥毫写下十余首庐山记游诗。</a:t>
            </a:r>
            <a:r>
              <a:rPr lang="en-US" altLang="zh-CN" sz="2400" b="1" dirty="0"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题西林壁</a:t>
            </a:r>
            <a:r>
              <a:rPr lang="en-US" altLang="zh-CN" sz="2400" b="1" dirty="0">
                <a:latin typeface="楷体" pitchFamily="49" charset="-122"/>
                <a:ea typeface="楷体" pitchFamily="49" charset="-122"/>
              </a:rPr>
              <a:t>》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是游观庐山后题在西林寺墙壁上的一首诗。其实，十几天前他刚入庐山的时候，曾写过一首五言小诗：“青山若无素，偃蹇不相亲。要识庐山面，他年是故人。”他很风趣地说：“第一次见到庐山，好像遇到一位高傲的陌生人；要想和他混熟，今后就得常来常往。”于是他“往来山南北十余日”，最后写出这首歌咏庐山的名篇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49" name="图片 4" descr="图片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0" name="AutoShape 7" descr="timg?image&amp;quality=80&amp;size=b9999_10000&amp;sec=1564325908538&amp;di=10b287a6d8ec89059bac5f27dacd4e69&amp;imgtype=0&amp;src=http%3A%2F%2Fspider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451" name="AutoShape 10" descr="timg?image&amp;quality=80&amp;size=b9999_10000&amp;sec=1564325908538&amp;di=10b287a6d8ec89059bac5f27dacd4e69&amp;imgtype=0&amp;src=http%3A%2F%2Fspider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453" name="TextBox 3"/>
          <p:cNvSpPr txBox="1">
            <a:spLocks noChangeArrowheads="1"/>
          </p:cNvSpPr>
          <p:nvPr/>
        </p:nvSpPr>
        <p:spPr bwMode="auto">
          <a:xfrm>
            <a:off x="468313" y="180975"/>
            <a:ext cx="2873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1600" b="1">
                <a:solidFill>
                  <a:srgbClr val="000000"/>
                </a:solidFill>
                <a:latin typeface="方正姚体"/>
                <a:ea typeface="方正姚体"/>
                <a:cs typeface="方正姚体"/>
              </a:rPr>
              <a:t>统编教材四年级上册第三单元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692696"/>
            <a:ext cx="5832648" cy="498544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1604646" y="3344334"/>
            <a:ext cx="6430645" cy="13849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     </a:t>
            </a:r>
            <a:r>
              <a:rPr lang="zh-CN" altLang="en-US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梅花和雪到底谁更美呢</a:t>
            </a:r>
            <a:r>
              <a:rPr lang="en-US" altLang="zh-CN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?</a:t>
            </a:r>
            <a:r>
              <a:rPr lang="zh-CN" altLang="en-US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我们看一看诗人是怎么说的。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9111" y="1002453"/>
            <a:ext cx="1867535" cy="1659467"/>
          </a:xfrm>
          <a:prstGeom prst="round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rcRect b="8600"/>
          <a:stretch>
            <a:fillRect/>
          </a:stretch>
        </p:blipFill>
        <p:spPr>
          <a:xfrm>
            <a:off x="1706880" y="1011767"/>
            <a:ext cx="1795780" cy="1641687"/>
          </a:xfrm>
          <a:prstGeom prst="roundRect">
            <a:avLst/>
          </a:prstGeom>
        </p:spPr>
      </p:pic>
      <p:sp>
        <p:nvSpPr>
          <p:cNvPr id="7" name="左右箭头 6"/>
          <p:cNvSpPr/>
          <p:nvPr/>
        </p:nvSpPr>
        <p:spPr>
          <a:xfrm>
            <a:off x="3712845" y="1807633"/>
            <a:ext cx="1656080" cy="28786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768726" y="865294"/>
            <a:ext cx="14484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latin typeface="微软雅黑" panose="020B0503020204020204" charset="-122"/>
                <a:ea typeface="微软雅黑" panose="020B0503020204020204" charset="-122"/>
              </a:rPr>
              <a:t>谁美？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2839" y="3212267"/>
            <a:ext cx="1104039" cy="2109555"/>
          </a:xfrm>
          <a:prstGeom prst="rect">
            <a:avLst/>
          </a:prstGeom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468313" y="180975"/>
            <a:ext cx="2873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1600" b="1" dirty="0">
                <a:solidFill>
                  <a:srgbClr val="000000"/>
                </a:solidFill>
                <a:latin typeface="方正姚体"/>
                <a:ea typeface="方正姚体"/>
                <a:cs typeface="方正姚体"/>
              </a:rPr>
              <a:t>统编教材四年级上册第三单元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" grpId="0" bldLvl="0" animBg="1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1954530" y="810260"/>
            <a:ext cx="535940" cy="8636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095376" y="878841"/>
            <a:ext cx="7191375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梅须逊雪</a:t>
            </a:r>
            <a:r>
              <a:rPr 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/</a:t>
            </a:r>
            <a:r>
              <a:rPr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三分白，雪却输梅</a:t>
            </a:r>
            <a:r>
              <a:rPr 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/</a:t>
            </a:r>
            <a:r>
              <a:rPr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一段香。</a:t>
            </a:r>
            <a:endParaRPr lang="zh-CN" altLang="en-US" sz="32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194436" y="2583181"/>
            <a:ext cx="6542405" cy="830997"/>
          </a:xfrm>
          <a:prstGeom prst="rect">
            <a:avLst/>
          </a:prstGeom>
          <a:ln w="12700" cmpd="sng">
            <a:solidFill>
              <a:srgbClr val="00B0F0"/>
            </a:solidFill>
            <a:prstDash val="sysDot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</a:rPr>
              <a:t>思考：</a:t>
            </a:r>
            <a:r>
              <a:rPr sz="3200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  <a:sym typeface="Wingdings" panose="05000000000000000000" pitchFamily="2" charset="2"/>
              </a:rPr>
              <a:t>梅花和雪</a:t>
            </a:r>
            <a:r>
              <a:rPr lang="zh-CN" sz="3200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  <a:sym typeface="Wingdings" panose="05000000000000000000" pitchFamily="2" charset="2"/>
              </a:rPr>
              <a:t>的</a:t>
            </a:r>
            <a:r>
              <a:rPr sz="3200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  <a:sym typeface="Wingdings" panose="05000000000000000000" pitchFamily="2" charset="2"/>
              </a:rPr>
              <a:t>优势在什么地方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  <a:sym typeface="Wingdings" panose="05000000000000000000" pitchFamily="2" charset="2"/>
              </a:rPr>
              <a:t>？</a:t>
            </a:r>
          </a:p>
        </p:txBody>
      </p:sp>
      <p:sp>
        <p:nvSpPr>
          <p:cNvPr id="6" name="下箭头 5"/>
          <p:cNvSpPr/>
          <p:nvPr/>
        </p:nvSpPr>
        <p:spPr>
          <a:xfrm rot="19440000">
            <a:off x="2461896" y="1562947"/>
            <a:ext cx="75565" cy="5757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585085" y="1887220"/>
            <a:ext cx="2348720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pitchFamily="49" charset="-122"/>
                <a:sym typeface="+mn-ea"/>
              </a:rPr>
              <a:t>不及，比不上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9641" y="3968327"/>
            <a:ext cx="1867535" cy="1659467"/>
          </a:xfrm>
          <a:prstGeom prst="round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/>
          <a:srcRect b="8600"/>
          <a:stretch>
            <a:fillRect/>
          </a:stretch>
        </p:blipFill>
        <p:spPr>
          <a:xfrm>
            <a:off x="1204595" y="3977641"/>
            <a:ext cx="1795780" cy="1641687"/>
          </a:xfrm>
          <a:prstGeom prst="round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4903494" y="3998807"/>
            <a:ext cx="1111202" cy="1200329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>
                <a:ln w="50800" cmpd="thickThin">
                  <a:solidFill>
                    <a:srgbClr val="5B9BD5">
                      <a:lumMod val="75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白</a:t>
            </a:r>
          </a:p>
        </p:txBody>
      </p:sp>
      <p:sp>
        <p:nvSpPr>
          <p:cNvPr id="13" name="矩形 12"/>
          <p:cNvSpPr/>
          <p:nvPr/>
        </p:nvSpPr>
        <p:spPr>
          <a:xfrm>
            <a:off x="2995319" y="4029287"/>
            <a:ext cx="1111202" cy="1200329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>
                <a:ln w="50800" cmpd="thickThin">
                  <a:solidFill>
                    <a:srgbClr val="5B9BD5">
                      <a:lumMod val="75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香</a:t>
            </a:r>
          </a:p>
        </p:txBody>
      </p: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468313" y="180975"/>
            <a:ext cx="2873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1600" b="1" dirty="0">
                <a:solidFill>
                  <a:srgbClr val="000000"/>
                </a:solidFill>
                <a:latin typeface="方正姚体"/>
                <a:ea typeface="方正姚体"/>
                <a:cs typeface="方正姚体"/>
              </a:rPr>
              <a:t>统编教材四年级上册第三单元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3" grpId="0" build="p" animBg="1"/>
      <p:bldP spid="6" grpId="0" animBg="1"/>
      <p:bldP spid="7" grpId="0"/>
      <p:bldP spid="12" grpId="0"/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475656" y="2420888"/>
            <a:ext cx="6670675" cy="1772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</a:t>
            </a:r>
            <a:r>
              <a:rPr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假如没有梅花，就不能映衬出雪的洁白无瑕；没有雪的寒冷，也就不能显出梅花不畏风霜，吐露芬芳的高贵品格。</a:t>
            </a:r>
          </a:p>
        </p:txBody>
      </p:sp>
      <p:pic>
        <p:nvPicPr>
          <p:cNvPr id="2" name="图片 1" descr="图片1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661" y="3961554"/>
            <a:ext cx="1402715" cy="192447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79095" y="811107"/>
            <a:ext cx="84391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 </a:t>
            </a:r>
            <a:r>
              <a:rPr lang="zh-CN" sz="32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学完古诗，想一想：</a:t>
            </a:r>
            <a:r>
              <a:rPr sz="32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雪和梅争春，为什么比不出高低？</a:t>
            </a:r>
            <a:endParaRPr lang="zh-CN" altLang="en-US" sz="32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468313" y="180975"/>
            <a:ext cx="2873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1600" b="1" dirty="0">
                <a:solidFill>
                  <a:srgbClr val="000000"/>
                </a:solidFill>
                <a:latin typeface="方正姚体"/>
                <a:ea typeface="方正姚体"/>
                <a:cs typeface="方正姚体"/>
              </a:rPr>
              <a:t>统编教材四年级上册第三单元</a:t>
            </a: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3" name="图片 4" descr="图片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4" name="AutoShape 5" descr="timg?image&amp;quality=80&amp;size=b9999_10000&amp;sec=1564327311241&amp;di=24e0e9f70648bf504a7c254e2b77ef56&amp;imgtype=0&amp;src=http%3A%2F%2Fd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05475" name="Picture 6" descr="tim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620713"/>
            <a:ext cx="777557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6" name="TextBox 3"/>
          <p:cNvSpPr txBox="1">
            <a:spLocks noChangeArrowheads="1"/>
          </p:cNvSpPr>
          <p:nvPr/>
        </p:nvSpPr>
        <p:spPr bwMode="auto">
          <a:xfrm>
            <a:off x="468313" y="180975"/>
            <a:ext cx="2873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1600" b="1">
                <a:latin typeface="方正姚体"/>
                <a:ea typeface="方正姚体"/>
                <a:cs typeface="方正姚体"/>
              </a:rPr>
              <a:t>统编教材四年级上册第三单元</a:t>
            </a:r>
          </a:p>
        </p:txBody>
      </p:sp>
      <p:sp>
        <p:nvSpPr>
          <p:cNvPr id="105477" name="Rectangle 9"/>
          <p:cNvSpPr>
            <a:spLocks noChangeArrowheads="1"/>
          </p:cNvSpPr>
          <p:nvPr/>
        </p:nvSpPr>
        <p:spPr bwMode="auto">
          <a:xfrm>
            <a:off x="468313" y="692150"/>
            <a:ext cx="4319587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CN" altLang="en-US" sz="3600" b="1" dirty="0"/>
              <a:t>        只有取长补短，既有晶莹洁白的雪，又有暗香浮动的梅，才是冬天最美的景，才是最美的报春使者</a:t>
            </a:r>
            <a:r>
              <a:rPr lang="zh-CN" altLang="en-US" sz="3600" dirty="0"/>
              <a:t>。</a:t>
            </a:r>
            <a:r>
              <a:rPr lang="zh-CN" altLang="en-US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Box 3"/>
          <p:cNvSpPr txBox="1">
            <a:spLocks noChangeArrowheads="1"/>
          </p:cNvSpPr>
          <p:nvPr/>
        </p:nvSpPr>
        <p:spPr bwMode="auto">
          <a:xfrm>
            <a:off x="468313" y="180975"/>
            <a:ext cx="2873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1600" b="1">
                <a:solidFill>
                  <a:srgbClr val="000000"/>
                </a:solidFill>
                <a:latin typeface="方正姚体"/>
                <a:ea typeface="方正姚体"/>
                <a:cs typeface="方正姚体"/>
              </a:rPr>
              <a:t>统编教材四年级上册第三单元</a:t>
            </a:r>
          </a:p>
        </p:txBody>
      </p:sp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738188"/>
            <a:ext cx="7489825" cy="528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6" name="WordArt 5"/>
          <p:cNvSpPr>
            <a:spLocks noChangeArrowheads="1" noChangeShapeType="1" noTextEdit="1"/>
          </p:cNvSpPr>
          <p:nvPr/>
        </p:nvSpPr>
        <p:spPr bwMode="auto">
          <a:xfrm>
            <a:off x="3276600" y="765175"/>
            <a:ext cx="2590800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宋体"/>
                <a:ea typeface="宋体"/>
              </a:rPr>
              <a:t>暮江吟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22"/>
          <p:cNvSpPr>
            <a:spLocks noChangeArrowheads="1"/>
          </p:cNvSpPr>
          <p:nvPr/>
        </p:nvSpPr>
        <p:spPr bwMode="gray">
          <a:xfrm>
            <a:off x="455296" y="3358728"/>
            <a:ext cx="6082665" cy="1741593"/>
          </a:xfrm>
          <a:prstGeom prst="roundRect">
            <a:avLst>
              <a:gd name="adj" fmla="val 17509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defTabSz="685165">
              <a:lnSpc>
                <a:spcPct val="130000"/>
              </a:lnSpc>
            </a:pP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诗人黄昏时分在江边所作的</a:t>
            </a:r>
          </a:p>
          <a:p>
            <a:pPr algn="l" defTabSz="685165">
              <a:lnSpc>
                <a:spcPct val="130000"/>
              </a:lnSpc>
            </a:pP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诗。吟，古代诗歌体裁的一种。</a:t>
            </a:r>
          </a:p>
        </p:txBody>
      </p:sp>
      <p:sp>
        <p:nvSpPr>
          <p:cNvPr id="14" name="矩形 13"/>
          <p:cNvSpPr/>
          <p:nvPr/>
        </p:nvSpPr>
        <p:spPr>
          <a:xfrm>
            <a:off x="1072515" y="1158240"/>
            <a:ext cx="6173470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50000"/>
              </a:lnSpc>
            </a:pPr>
            <a:r>
              <a:rPr lang="en-US" altLang="zh-CN" sz="3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zh-CN" altLang="en-US" sz="36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如何理解题目 “暮江吟”</a:t>
            </a:r>
            <a:r>
              <a:rPr lang="en-US" altLang="zh-CN" sz="36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?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99555" y="3009900"/>
            <a:ext cx="2438400" cy="2438400"/>
          </a:xfrm>
          <a:prstGeom prst="ellipse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269" y="900020"/>
            <a:ext cx="1104039" cy="2109555"/>
          </a:xfrm>
          <a:prstGeom prst="rect">
            <a:avLst/>
          </a:prstGeom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468313" y="180975"/>
            <a:ext cx="2873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1600" b="1" dirty="0">
                <a:solidFill>
                  <a:srgbClr val="000000"/>
                </a:solidFill>
                <a:latin typeface="方正姚体"/>
                <a:ea typeface="方正姚体"/>
                <a:cs typeface="方正姚体"/>
              </a:rPr>
              <a:t>统编教材四年级上册第三单元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ldLvl="0" animBg="1"/>
      <p:bldP spid="14" grpId="0" build="allAtOnce" bldLvl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3" name="TextBox 3"/>
          <p:cNvSpPr txBox="1">
            <a:spLocks noChangeArrowheads="1"/>
          </p:cNvSpPr>
          <p:nvPr/>
        </p:nvSpPr>
        <p:spPr bwMode="auto">
          <a:xfrm>
            <a:off x="468313" y="180975"/>
            <a:ext cx="2873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1600" b="1">
                <a:latin typeface="方正姚体"/>
                <a:ea typeface="方正姚体"/>
                <a:cs typeface="方正姚体"/>
              </a:rPr>
              <a:t>统编教材四年级上册第三单元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Box 3"/>
          <p:cNvSpPr txBox="1">
            <a:spLocks noChangeArrowheads="1"/>
          </p:cNvSpPr>
          <p:nvPr/>
        </p:nvSpPr>
        <p:spPr bwMode="auto">
          <a:xfrm>
            <a:off x="468313" y="180975"/>
            <a:ext cx="2873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1600" b="1">
                <a:solidFill>
                  <a:srgbClr val="000000"/>
                </a:solidFill>
                <a:latin typeface="方正姚体"/>
                <a:ea typeface="方正姚体"/>
                <a:cs typeface="方正姚体"/>
              </a:rPr>
              <a:t>统编教材四年级上册第三单元</a:t>
            </a:r>
          </a:p>
        </p:txBody>
      </p:sp>
      <p:pic>
        <p:nvPicPr>
          <p:cNvPr id="8806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341438"/>
            <a:ext cx="3887788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8" name="TextBox 27"/>
          <p:cNvSpPr txBox="1">
            <a:spLocks noChangeArrowheads="1"/>
          </p:cNvSpPr>
          <p:nvPr/>
        </p:nvSpPr>
        <p:spPr bwMode="auto">
          <a:xfrm>
            <a:off x="684213" y="1192213"/>
            <a:ext cx="3024187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楷体"/>
              </a:rPr>
              <a:t>暮</a:t>
            </a:r>
          </a:p>
        </p:txBody>
      </p:sp>
      <p:pic>
        <p:nvPicPr>
          <p:cNvPr id="8806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100" y="1339850"/>
            <a:ext cx="3889375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70" name="矩形 28"/>
          <p:cNvSpPr>
            <a:spLocks noChangeArrowheads="1"/>
          </p:cNvSpPr>
          <p:nvPr/>
        </p:nvSpPr>
        <p:spPr bwMode="auto">
          <a:xfrm>
            <a:off x="4711700" y="1119188"/>
            <a:ext cx="324485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楷体"/>
              </a:rPr>
              <a:t>吟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Box 3"/>
          <p:cNvSpPr txBox="1">
            <a:spLocks noChangeArrowheads="1"/>
          </p:cNvSpPr>
          <p:nvPr/>
        </p:nvSpPr>
        <p:spPr bwMode="auto">
          <a:xfrm>
            <a:off x="468313" y="180975"/>
            <a:ext cx="2873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1600" b="1">
                <a:latin typeface="方正姚体"/>
                <a:ea typeface="方正姚体"/>
                <a:cs typeface="方正姚体"/>
              </a:rPr>
              <a:t>统编教材四年级上册第三单元</a:t>
            </a:r>
          </a:p>
        </p:txBody>
      </p:sp>
      <p:sp>
        <p:nvSpPr>
          <p:cNvPr id="90115" name="矩形 1"/>
          <p:cNvSpPr>
            <a:spLocks noChangeArrowheads="1"/>
          </p:cNvSpPr>
          <p:nvPr/>
        </p:nvSpPr>
        <p:spPr bwMode="auto">
          <a:xfrm>
            <a:off x="1331640" y="908720"/>
            <a:ext cx="6408737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6000"/>
              </a:lnSpc>
            </a:pPr>
            <a:r>
              <a:rPr lang="zh-CN" altLang="en-US" sz="4000" dirty="0"/>
              <a:t>暮江</a:t>
            </a:r>
            <a:r>
              <a:rPr lang="zh-CN" altLang="en-US" sz="4000" dirty="0" smtClean="0"/>
              <a:t>吟</a:t>
            </a:r>
            <a:endParaRPr lang="en-US" altLang="zh-CN" sz="4000" dirty="0"/>
          </a:p>
          <a:p>
            <a:pPr algn="ctr">
              <a:lnSpc>
                <a:spcPts val="6000"/>
              </a:lnSpc>
            </a:pPr>
            <a:r>
              <a:rPr lang="en-US" altLang="zh-CN" sz="2400" dirty="0">
                <a:latin typeface="仿宋" pitchFamily="49" charset="-122"/>
                <a:ea typeface="仿宋" pitchFamily="49" charset="-122"/>
              </a:rPr>
              <a:t>[</a:t>
            </a:r>
            <a:r>
              <a:rPr lang="zh-CN" altLang="en-US" sz="2400" dirty="0" smtClean="0">
                <a:latin typeface="仿宋" pitchFamily="49" charset="-122"/>
                <a:ea typeface="仿宋" pitchFamily="49" charset="-122"/>
              </a:rPr>
              <a:t>唐</a:t>
            </a:r>
            <a:r>
              <a:rPr lang="en-US" altLang="zh-CN" sz="2400" dirty="0">
                <a:latin typeface="仿宋" pitchFamily="49" charset="-122"/>
                <a:ea typeface="仿宋" pitchFamily="49" charset="-122"/>
              </a:rPr>
              <a:t>]</a:t>
            </a:r>
            <a:r>
              <a:rPr lang="zh-CN" altLang="en-US" sz="2400" dirty="0" smtClean="0">
                <a:latin typeface="仿宋" pitchFamily="49" charset="-122"/>
                <a:ea typeface="仿宋" pitchFamily="49" charset="-122"/>
              </a:rPr>
              <a:t>白居易</a:t>
            </a:r>
            <a:endParaRPr lang="en-US" altLang="zh-CN" sz="2400" dirty="0">
              <a:latin typeface="仿宋" pitchFamily="49" charset="-122"/>
              <a:ea typeface="仿宋" pitchFamily="49" charset="-122"/>
            </a:endParaRPr>
          </a:p>
          <a:p>
            <a:pPr algn="ctr">
              <a:lnSpc>
                <a:spcPts val="6000"/>
              </a:lnSpc>
            </a:pPr>
            <a:r>
              <a:rPr lang="zh-CN" altLang="en-US" sz="4000" dirty="0"/>
              <a:t>  </a:t>
            </a:r>
            <a:r>
              <a:rPr lang="zh-CN" altLang="en-US" sz="4000" dirty="0">
                <a:latin typeface="楷体" pitchFamily="49" charset="-122"/>
                <a:ea typeface="楷体" pitchFamily="49" charset="-122"/>
              </a:rPr>
              <a:t>一道</a:t>
            </a:r>
            <a:r>
              <a:rPr lang="en-US" altLang="zh-CN" sz="4000" dirty="0">
                <a:latin typeface="楷体" pitchFamily="49" charset="-122"/>
                <a:ea typeface="楷体" pitchFamily="49" charset="-122"/>
              </a:rPr>
              <a:t>/</a:t>
            </a:r>
            <a:r>
              <a:rPr lang="zh-CN" altLang="en-US" sz="4000" dirty="0">
                <a:latin typeface="楷体" pitchFamily="49" charset="-122"/>
                <a:ea typeface="楷体" pitchFamily="49" charset="-122"/>
              </a:rPr>
              <a:t>残阳</a:t>
            </a:r>
            <a:r>
              <a:rPr lang="en-US" altLang="zh-CN" sz="4000" dirty="0">
                <a:latin typeface="楷体" pitchFamily="49" charset="-122"/>
                <a:ea typeface="楷体" pitchFamily="49" charset="-122"/>
              </a:rPr>
              <a:t>/</a:t>
            </a:r>
            <a:r>
              <a:rPr lang="zh-CN" altLang="en-US" sz="4000" dirty="0">
                <a:latin typeface="楷体" pitchFamily="49" charset="-122"/>
                <a:ea typeface="楷体" pitchFamily="49" charset="-122"/>
              </a:rPr>
              <a:t>铺</a:t>
            </a:r>
            <a:r>
              <a:rPr lang="en-US" altLang="zh-CN" sz="4000" dirty="0">
                <a:latin typeface="楷体" pitchFamily="49" charset="-122"/>
                <a:ea typeface="楷体" pitchFamily="49" charset="-122"/>
              </a:rPr>
              <a:t>/</a:t>
            </a:r>
            <a:r>
              <a:rPr lang="zh-CN" altLang="en-US" sz="4000" dirty="0">
                <a:latin typeface="楷体" pitchFamily="49" charset="-122"/>
                <a:ea typeface="楷体" pitchFamily="49" charset="-122"/>
              </a:rPr>
              <a:t>水中，</a:t>
            </a:r>
            <a:endParaRPr lang="en-US" altLang="zh-CN" sz="4000" dirty="0">
              <a:latin typeface="楷体" pitchFamily="49" charset="-122"/>
              <a:ea typeface="楷体" pitchFamily="49" charset="-122"/>
            </a:endParaRPr>
          </a:p>
          <a:p>
            <a:pPr algn="ctr">
              <a:lnSpc>
                <a:spcPts val="6000"/>
              </a:lnSpc>
            </a:pPr>
            <a:r>
              <a:rPr lang="zh-CN" altLang="en-US" sz="4000" dirty="0">
                <a:latin typeface="楷体" pitchFamily="49" charset="-122"/>
                <a:ea typeface="楷体" pitchFamily="49" charset="-122"/>
              </a:rPr>
              <a:t>  半江</a:t>
            </a:r>
            <a:r>
              <a:rPr lang="en-US" altLang="zh-CN" sz="4000" dirty="0">
                <a:latin typeface="楷体" pitchFamily="49" charset="-122"/>
                <a:ea typeface="楷体" pitchFamily="49" charset="-122"/>
              </a:rPr>
              <a:t>/</a:t>
            </a:r>
            <a:r>
              <a:rPr lang="zh-CN" altLang="en-US" sz="4000" dirty="0">
                <a:latin typeface="楷体" pitchFamily="49" charset="-122"/>
                <a:ea typeface="楷体" pitchFamily="49" charset="-122"/>
              </a:rPr>
              <a:t>瑟瑟</a:t>
            </a:r>
            <a:r>
              <a:rPr lang="en-US" altLang="zh-CN" sz="4000" dirty="0">
                <a:latin typeface="楷体" pitchFamily="49" charset="-122"/>
                <a:ea typeface="楷体" pitchFamily="49" charset="-122"/>
              </a:rPr>
              <a:t>/</a:t>
            </a:r>
            <a:r>
              <a:rPr lang="zh-CN" altLang="en-US" sz="4000" dirty="0">
                <a:latin typeface="楷体" pitchFamily="49" charset="-122"/>
                <a:ea typeface="楷体" pitchFamily="49" charset="-122"/>
              </a:rPr>
              <a:t>半江</a:t>
            </a:r>
            <a:r>
              <a:rPr lang="en-US" altLang="zh-CN" sz="4000" dirty="0">
                <a:latin typeface="楷体" pitchFamily="49" charset="-122"/>
                <a:ea typeface="楷体" pitchFamily="49" charset="-122"/>
              </a:rPr>
              <a:t>/</a:t>
            </a:r>
            <a:r>
              <a:rPr lang="zh-CN" altLang="en-US" sz="4000" dirty="0">
                <a:latin typeface="楷体" pitchFamily="49" charset="-122"/>
                <a:ea typeface="楷体" pitchFamily="49" charset="-122"/>
              </a:rPr>
              <a:t>红。</a:t>
            </a:r>
            <a:endParaRPr lang="en-US" altLang="zh-CN" sz="4000" dirty="0">
              <a:latin typeface="楷体" pitchFamily="49" charset="-122"/>
              <a:ea typeface="楷体" pitchFamily="49" charset="-122"/>
            </a:endParaRPr>
          </a:p>
          <a:p>
            <a:pPr algn="ctr">
              <a:lnSpc>
                <a:spcPts val="6000"/>
              </a:lnSpc>
            </a:pPr>
            <a:r>
              <a:rPr lang="zh-CN" altLang="en-US" sz="4000" dirty="0">
                <a:latin typeface="楷体" pitchFamily="49" charset="-122"/>
                <a:ea typeface="楷体" pitchFamily="49" charset="-122"/>
              </a:rPr>
              <a:t>  可怜</a:t>
            </a:r>
            <a:r>
              <a:rPr lang="en-US" altLang="zh-CN" sz="4000" dirty="0">
                <a:latin typeface="楷体" pitchFamily="49" charset="-122"/>
                <a:ea typeface="楷体" pitchFamily="49" charset="-122"/>
              </a:rPr>
              <a:t>/</a:t>
            </a:r>
            <a:r>
              <a:rPr lang="zh-CN" altLang="en-US" sz="4000" dirty="0">
                <a:latin typeface="楷体" pitchFamily="49" charset="-122"/>
                <a:ea typeface="楷体" pitchFamily="49" charset="-122"/>
              </a:rPr>
              <a:t>九月</a:t>
            </a:r>
            <a:r>
              <a:rPr lang="en-US" altLang="zh-CN" sz="4000" dirty="0">
                <a:latin typeface="楷体" pitchFamily="49" charset="-122"/>
                <a:ea typeface="楷体" pitchFamily="49" charset="-122"/>
              </a:rPr>
              <a:t>/</a:t>
            </a:r>
            <a:r>
              <a:rPr lang="zh-CN" altLang="en-US" sz="4000" dirty="0">
                <a:latin typeface="楷体" pitchFamily="49" charset="-122"/>
                <a:ea typeface="楷体" pitchFamily="49" charset="-122"/>
              </a:rPr>
              <a:t>初三</a:t>
            </a:r>
            <a:r>
              <a:rPr lang="en-US" altLang="zh-CN" sz="4000" dirty="0">
                <a:latin typeface="楷体" pitchFamily="49" charset="-122"/>
                <a:ea typeface="楷体" pitchFamily="49" charset="-122"/>
              </a:rPr>
              <a:t>/</a:t>
            </a:r>
            <a:r>
              <a:rPr lang="zh-CN" altLang="en-US" sz="4000" dirty="0">
                <a:latin typeface="楷体" pitchFamily="49" charset="-122"/>
                <a:ea typeface="楷体" pitchFamily="49" charset="-122"/>
              </a:rPr>
              <a:t>夜，</a:t>
            </a:r>
            <a:endParaRPr lang="en-US" altLang="zh-CN" sz="4000" dirty="0">
              <a:latin typeface="楷体" pitchFamily="49" charset="-122"/>
              <a:ea typeface="楷体" pitchFamily="49" charset="-122"/>
            </a:endParaRPr>
          </a:p>
          <a:p>
            <a:pPr algn="ctr">
              <a:lnSpc>
                <a:spcPts val="6000"/>
              </a:lnSpc>
            </a:pPr>
            <a:r>
              <a:rPr lang="zh-CN" altLang="en-US" sz="4000" dirty="0">
                <a:latin typeface="楷体" pitchFamily="49" charset="-122"/>
                <a:ea typeface="楷体" pitchFamily="49" charset="-122"/>
              </a:rPr>
              <a:t>  露似</a:t>
            </a:r>
            <a:r>
              <a:rPr lang="en-US" altLang="zh-CN" sz="4000" dirty="0" smtClean="0">
                <a:latin typeface="楷体" pitchFamily="49" charset="-122"/>
                <a:ea typeface="楷体" pitchFamily="49" charset="-122"/>
              </a:rPr>
              <a:t>/</a:t>
            </a:r>
            <a:r>
              <a:rPr lang="zh-CN" altLang="en-US" sz="4000" dirty="0">
                <a:latin typeface="楷体" pitchFamily="49" charset="-122"/>
                <a:ea typeface="楷体" pitchFamily="49" charset="-122"/>
              </a:rPr>
              <a:t>真</a:t>
            </a:r>
            <a:r>
              <a:rPr lang="zh-CN" altLang="en-US" sz="4000" dirty="0" smtClean="0">
                <a:latin typeface="楷体" pitchFamily="49" charset="-122"/>
                <a:ea typeface="楷体" pitchFamily="49" charset="-122"/>
              </a:rPr>
              <a:t>珠</a:t>
            </a:r>
            <a:r>
              <a:rPr lang="en-US" altLang="zh-CN" sz="4000" dirty="0">
                <a:latin typeface="楷体" pitchFamily="49" charset="-122"/>
                <a:ea typeface="楷体" pitchFamily="49" charset="-122"/>
              </a:rPr>
              <a:t>/</a:t>
            </a:r>
            <a:r>
              <a:rPr lang="zh-CN" altLang="en-US" sz="4000" dirty="0">
                <a:latin typeface="楷体" pitchFamily="49" charset="-122"/>
                <a:ea typeface="楷体" pitchFamily="49" charset="-122"/>
              </a:rPr>
              <a:t>月似</a:t>
            </a:r>
            <a:r>
              <a:rPr lang="en-US" altLang="zh-CN" sz="4000" dirty="0">
                <a:latin typeface="楷体" pitchFamily="49" charset="-122"/>
                <a:ea typeface="楷体" pitchFamily="49" charset="-122"/>
              </a:rPr>
              <a:t>/</a:t>
            </a:r>
            <a:r>
              <a:rPr lang="zh-CN" altLang="en-US" sz="4000" dirty="0">
                <a:latin typeface="楷体" pitchFamily="49" charset="-122"/>
                <a:ea typeface="楷体" pitchFamily="49" charset="-122"/>
              </a:rPr>
              <a:t>弓。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6"/>
          <p:cNvSpPr txBox="1"/>
          <p:nvPr/>
        </p:nvSpPr>
        <p:spPr>
          <a:xfrm>
            <a:off x="1606655" y="1696530"/>
            <a:ext cx="6516086" cy="201285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默读古诗思考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：作者描写了傍晚的哪些景物？是怎样抓住这些景物的特点来写的？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6560" y="1900767"/>
            <a:ext cx="1189990" cy="2274147"/>
          </a:xfrm>
          <a:prstGeom prst="rect">
            <a:avLst/>
          </a:prstGeom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468313" y="180975"/>
            <a:ext cx="2873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1600" b="1" dirty="0">
                <a:solidFill>
                  <a:srgbClr val="000000"/>
                </a:solidFill>
                <a:latin typeface="方正姚体"/>
                <a:ea typeface="方正姚体"/>
                <a:cs typeface="方正姚体"/>
              </a:rPr>
              <a:t>统编教材四年级上册第三单元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7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7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10175510"/>
  <p:tag name="MH_LIBRARY" val="GRAPHIC"/>
  <p:tag name="MH_ORDER" val="Rectangle 2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10175510"/>
  <p:tag name="MH_LIBRARY" val="GRAPHIC"/>
  <p:tag name="MH_ORDER" val="Rectangle 11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7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7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10175510"/>
  <p:tag name="MH_LIBRARY" val="GRAPHIC"/>
  <p:tag name="MH_ORDER" val="Rectangle 2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10175510"/>
  <p:tag name="MH_LIBRARY" val="GRAPHIC"/>
  <p:tag name="MH_ORDER" val="Rectangle 11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7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7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10175510"/>
  <p:tag name="MH_LIBRARY" val="GRAPHIC"/>
  <p:tag name="MH_ORDER" val="Rectangle 2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7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10175510"/>
  <p:tag name="MH_LIBRARY" val="GRAPHIC"/>
  <p:tag name="MH_ORDER" val="Rectangle 11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7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7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10175510"/>
  <p:tag name="MH_LIBRARY" val="GRAPHIC"/>
  <p:tag name="MH_ORDER" val="Rectangle 2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10175510"/>
  <p:tag name="MH_LIBRARY" val="GRAPHIC"/>
  <p:tag name="MH_ORDER" val="Rectangle 11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7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7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7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7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7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10175510"/>
  <p:tag name="MH_LIBRARY" val="GRAPHIC"/>
  <p:tag name="MH_ORDER" val="Rectangle 2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7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7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7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7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7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7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7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7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7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7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10175510"/>
  <p:tag name="MH_LIBRARY" val="GRAPHIC"/>
  <p:tag name="MH_ORDER" val="Rectangle 117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7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7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7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10175510"/>
  <p:tag name="MH_LIBRARY" val="GRAPHIC"/>
  <p:tag name="MH_ORDER" val="Rectangle 2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10175510"/>
  <p:tag name="MH_LIBRARY" val="GRAPHIC"/>
  <p:tag name="MH_ORDER" val="Rectangle 11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77"/>
</p:tagLst>
</file>

<file path=ppt/theme/theme1.xml><?xml version="1.0" encoding="utf-8"?>
<a:theme xmlns:a="http://schemas.openxmlformats.org/drawingml/2006/main" name="1_Office 主题">
  <a:themeElements>
    <a:clrScheme name="自定义 2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CAC1F"/>
      </a:accent1>
      <a:accent2>
        <a:srgbClr val="2C91CE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7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92D05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自定义 2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CAC1F"/>
      </a:accent1>
      <a:accent2>
        <a:srgbClr val="2C91CE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7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92D05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">
  <a:themeElements>
    <a:clrScheme name="自定义 2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CAC1F"/>
      </a:accent1>
      <a:accent2>
        <a:srgbClr val="2C91CE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7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92D05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主题">
  <a:themeElements>
    <a:clrScheme name="自定义 2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CAC1F"/>
      </a:accent1>
      <a:accent2>
        <a:srgbClr val="2C91CE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7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92D05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主题">
  <a:themeElements>
    <a:clrScheme name="自定义 2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CAC1F"/>
      </a:accent1>
      <a:accent2>
        <a:srgbClr val="2C91CE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7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92D05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Office 主题">
  <a:themeElements>
    <a:clrScheme name="自定义 2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CAC1F"/>
      </a:accent1>
      <a:accent2>
        <a:srgbClr val="2C91CE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7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92D05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</TotalTime>
  <Words>1404</Words>
  <Application>Microsoft Office PowerPoint</Application>
  <PresentationFormat>全屏显示(4:3)</PresentationFormat>
  <Paragraphs>134</Paragraphs>
  <Slides>37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6</vt:i4>
      </vt:variant>
      <vt:variant>
        <vt:lpstr>幻灯片标题</vt:lpstr>
      </vt:variant>
      <vt:variant>
        <vt:i4>37</vt:i4>
      </vt:variant>
    </vt:vector>
  </HeadingPairs>
  <TitlesOfParts>
    <vt:vector size="43" baseType="lpstr">
      <vt:lpstr>1_Office 主题</vt:lpstr>
      <vt:lpstr>2_Office 主题</vt:lpstr>
      <vt:lpstr>3_Office 主题</vt:lpstr>
      <vt:lpstr>4_Office 主题</vt:lpstr>
      <vt:lpstr>6_Office 主题</vt:lpstr>
      <vt:lpstr>7_Office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小义哥</dc:creator>
  <cp:lastModifiedBy>admin</cp:lastModifiedBy>
  <cp:revision>199</cp:revision>
  <dcterms:created xsi:type="dcterms:W3CDTF">2015-12-18T10:54:00Z</dcterms:created>
  <dcterms:modified xsi:type="dcterms:W3CDTF">2020-04-14T14:03:40Z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2052-11.1.0.8214</vt:lpwstr>
  </property>
  <property fmtid="{D5CDD505-2E9C-101B-9397-08002B2CF9AE}" pid="3" name="KSORubyTemplateID">
    <vt:lpwstr>13</vt:lpwstr>
  </property>
</Properties>
</file>