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25"/>
  </p:notesMasterIdLst>
  <p:sldIdLst>
    <p:sldId id="256" r:id="rId2"/>
    <p:sldId id="258" r:id="rId3"/>
    <p:sldId id="262" r:id="rId4"/>
    <p:sldId id="287" r:id="rId5"/>
    <p:sldId id="280" r:id="rId6"/>
    <p:sldId id="288" r:id="rId7"/>
    <p:sldId id="289" r:id="rId8"/>
    <p:sldId id="277" r:id="rId9"/>
    <p:sldId id="290" r:id="rId10"/>
    <p:sldId id="283" r:id="rId11"/>
    <p:sldId id="291" r:id="rId12"/>
    <p:sldId id="292" r:id="rId13"/>
    <p:sldId id="293" r:id="rId14"/>
    <p:sldId id="275" r:id="rId15"/>
    <p:sldId id="284" r:id="rId16"/>
    <p:sldId id="272" r:id="rId17"/>
    <p:sldId id="294" r:id="rId18"/>
    <p:sldId id="296" r:id="rId19"/>
    <p:sldId id="285" r:id="rId20"/>
    <p:sldId id="274" r:id="rId21"/>
    <p:sldId id="297" r:id="rId22"/>
    <p:sldId id="298" r:id="rId23"/>
    <p:sldId id="286" r:id="rId24"/>
  </p:sldIdLst>
  <p:sldSz cx="12192000" cy="6858000"/>
  <p:notesSz cx="6858000" cy="9144000"/>
  <p:embeddedFontLst>
    <p:embeddedFont>
      <p:font typeface="等线" panose="02010600030101010101" charset="-122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等线 Light" panose="02010600030101010101" charset="-122"/>
      <p:regular r:id="rId32"/>
    </p:embeddedFont>
    <p:embeddedFont>
      <p:font typeface="汉仪铸字木头人W" panose="02010600030101010101" charset="-122"/>
      <p:regular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A14A"/>
    <a:srgbClr val="4B8B46"/>
    <a:srgbClr val="8EA563"/>
    <a:srgbClr val="C5D46A"/>
    <a:srgbClr val="B1B2B5"/>
    <a:srgbClr val="DD9D6B"/>
    <a:srgbClr val="F4EEB8"/>
    <a:srgbClr val="DBB566"/>
    <a:srgbClr val="BDCD9A"/>
    <a:srgbClr val="9BA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69920" autoAdjust="0"/>
  </p:normalViewPr>
  <p:slideViewPr>
    <p:cSldViewPr snapToGrid="0" showGuides="1">
      <p:cViewPr varScale="1">
        <p:scale>
          <a:sx n="67" d="100"/>
          <a:sy n="67" d="100"/>
        </p:scale>
        <p:origin x="66" y="204"/>
      </p:cViewPr>
      <p:guideLst>
        <p:guide orient="horz" pos="2159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667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079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217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5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626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675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798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433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706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更多优质模板尽在当图网 </a:t>
            </a:r>
            <a:r>
              <a:rPr lang="en-US" altLang="zh-CN" dirty="0" smtClean="0"/>
              <a:t>http://www.99ppt.com/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836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更多优质模板尽在当图网 </a:t>
            </a:r>
            <a:r>
              <a:rPr lang="en-US" altLang="zh-CN" dirty="0" smtClean="0"/>
              <a:t>http://www.99ppt.com/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99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716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更多优质模板尽在当图网 </a:t>
            </a:r>
            <a:r>
              <a:rPr lang="en-US" altLang="zh-CN" dirty="0" smtClean="0"/>
              <a:t>http://www.99ppt.com/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344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73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929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869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682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946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056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当图网 </a:t>
            </a:r>
            <a:r>
              <a:rPr lang="en-US" altLang="zh-CN" dirty="0" smtClean="0"/>
              <a:t>www.99ppt.com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799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当图网 </a:t>
            </a:r>
            <a:r>
              <a:rPr lang="en-US" altLang="zh-CN" dirty="0" smtClean="0"/>
              <a:t>www.99ppt.com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17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61A1-D677-4DA5-A552-EB697F1A8BD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AB6B-9F6F-44E9-9492-93AA7D06C5D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444137" y="523722"/>
            <a:ext cx="12997542" cy="587707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03"/>
          <a:stretch/>
        </p:blipFill>
        <p:spPr>
          <a:xfrm>
            <a:off x="0" y="4258491"/>
            <a:ext cx="12184750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61A1-D677-4DA5-A552-EB697F1A8BD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AB6B-9F6F-44E9-9492-93AA7D06C5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31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61A1-D677-4DA5-A552-EB697F1A8BD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AB6B-9F6F-44E9-9492-93AA7D06C5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89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3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61A1-D677-4DA5-A552-EB697F1A8BD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AB6B-9F6F-44E9-9492-93AA7D06C5D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8073" y="523722"/>
            <a:ext cx="11144589" cy="587707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03"/>
          <a:stretch/>
        </p:blipFill>
        <p:spPr>
          <a:xfrm>
            <a:off x="538073" y="4441371"/>
            <a:ext cx="11144589" cy="19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0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61A1-D677-4DA5-A552-EB697F1A8BD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AB6B-9F6F-44E9-9492-93AA7D06C5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26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61A1-D677-4DA5-A552-EB697F1A8BD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AB6B-9F6F-44E9-9492-93AA7D06C5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60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61A1-D677-4DA5-A552-EB697F1A8BD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AB6B-9F6F-44E9-9492-93AA7D06C5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9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61A1-D677-4DA5-A552-EB697F1A8BD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AB6B-9F6F-44E9-9492-93AA7D06C5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55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61A1-D677-4DA5-A552-EB697F1A8BD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AB6B-9F6F-44E9-9492-93AA7D06C5D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538073" y="523722"/>
            <a:ext cx="11144589" cy="587707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01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61A1-D677-4DA5-A552-EB697F1A8BD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AB6B-9F6F-44E9-9492-93AA7D06C5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73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61A1-D677-4DA5-A552-EB697F1A8BD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AB6B-9F6F-44E9-9492-93AA7D06C5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0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E61A1-D677-4DA5-A552-EB697F1A8BD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8AB6B-9F6F-44E9-9492-93AA7D06C5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79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381250" y="1480083"/>
            <a:ext cx="866774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3800" dirty="0" smtClean="0">
                <a:solidFill>
                  <a:srgbClr val="4B8B46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观察日记</a:t>
            </a:r>
            <a:endParaRPr lang="zh-CN" altLang="en-US" sz="13800" dirty="0">
              <a:solidFill>
                <a:srgbClr val="4B8B46"/>
              </a:solidFill>
              <a:latin typeface="汉仪铸字木头人W" panose="00020600040101010101" pitchFamily="18" charset="-122"/>
              <a:ea typeface="汉仪铸字木头人W" panose="00020600040101010101" pitchFamily="18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872DF49-FA29-4F11-96A6-27382FF978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943" y="2588079"/>
            <a:ext cx="3920340" cy="489857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214938" y="3914776"/>
            <a:ext cx="2243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第一课时</a:t>
            </a:r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123269" y="1424668"/>
            <a:ext cx="9557658" cy="336069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53542" y="587828"/>
            <a:ext cx="5159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绿豆发芽观察日记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1683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525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381250" y="1480083"/>
            <a:ext cx="866774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3800" dirty="0" smtClean="0">
                <a:solidFill>
                  <a:srgbClr val="4B8B46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观察日记</a:t>
            </a:r>
            <a:endParaRPr lang="zh-CN" altLang="en-US" sz="13800" dirty="0">
              <a:solidFill>
                <a:srgbClr val="4B8B46"/>
              </a:solidFill>
              <a:latin typeface="汉仪铸字木头人W" panose="00020600040101010101" pitchFamily="18" charset="-122"/>
              <a:ea typeface="汉仪铸字木头人W" panose="00020600040101010101" pitchFamily="18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872DF49-FA29-4F11-96A6-27382FF978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943" y="2588079"/>
            <a:ext cx="3920340" cy="489857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214938" y="3914776"/>
            <a:ext cx="2243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第二课时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6533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Bella\AppData\Local\Temp\1586707999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1222653"/>
            <a:ext cx="7600949" cy="44434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7700962" y="699433"/>
            <a:ext cx="131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燕子窝</a:t>
            </a:r>
            <a:endParaRPr lang="zh-CN" altLang="en-US" sz="2800" b="1" dirty="0"/>
          </a:p>
        </p:txBody>
      </p:sp>
      <p:sp>
        <p:nvSpPr>
          <p:cNvPr id="6" name="矩形 5"/>
          <p:cNvSpPr/>
          <p:nvPr/>
        </p:nvSpPr>
        <p:spPr>
          <a:xfrm>
            <a:off x="835820" y="961043"/>
            <a:ext cx="2893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/>
              <a:t>读一读，看看作者记录了观察到的哪些内容？</a:t>
            </a:r>
          </a:p>
        </p:txBody>
      </p:sp>
    </p:spTree>
    <p:extLst>
      <p:ext uri="{BB962C8B-B14F-4D97-AF65-F5344CB8AC3E}">
        <p14:creationId xmlns:p14="http://schemas.microsoft.com/office/powerpoint/2010/main" val="22925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6" t="12765" r="24662" b="18968"/>
          <a:stretch/>
        </p:blipFill>
        <p:spPr>
          <a:xfrm>
            <a:off x="-731184" y="2395803"/>
            <a:ext cx="4428309" cy="5176333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3419475" y="742950"/>
            <a:ext cx="7524750" cy="525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Bella\AppData\Local\Temp\1586707999(1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6" y="1022628"/>
            <a:ext cx="7600949" cy="4443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直接连接符 2"/>
          <p:cNvCxnSpPr/>
          <p:nvPr/>
        </p:nvCxnSpPr>
        <p:spPr>
          <a:xfrm flipV="1">
            <a:off x="8786813" y="2000250"/>
            <a:ext cx="2043112" cy="2857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767138" y="2443163"/>
            <a:ext cx="433387" cy="952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8958263" y="2452689"/>
            <a:ext cx="1871662" cy="142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767138" y="2900363"/>
            <a:ext cx="3290887" cy="381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6179344" y="4187963"/>
            <a:ext cx="4407694" cy="2857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795713" y="5466039"/>
            <a:ext cx="30622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8958263" y="4975501"/>
            <a:ext cx="2043112" cy="108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386571" y="170786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联想</a:t>
            </a:r>
          </a:p>
        </p:txBody>
      </p:sp>
      <p:sp>
        <p:nvSpPr>
          <p:cNvPr id="22" name="矩形 21"/>
          <p:cNvSpPr/>
          <p:nvPr/>
        </p:nvSpPr>
        <p:spPr>
          <a:xfrm>
            <a:off x="847209" y="2700308"/>
            <a:ext cx="2724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心情、想法、状态</a:t>
            </a:r>
            <a:r>
              <a:rPr lang="en-US" altLang="zh-CN" sz="2000" dirty="0" smtClean="0">
                <a:solidFill>
                  <a:srgbClr val="FF0000"/>
                </a:solidFill>
              </a:rPr>
              <a:t>……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4" t="18992" r="15651" b="14341"/>
          <a:stretch/>
        </p:blipFill>
        <p:spPr>
          <a:xfrm>
            <a:off x="7075945" y="1510022"/>
            <a:ext cx="4249552" cy="4041693"/>
          </a:xfrm>
          <a:prstGeom prst="rect">
            <a:avLst/>
          </a:prstGeom>
        </p:spPr>
      </p:pic>
      <p:pic>
        <p:nvPicPr>
          <p:cNvPr id="12" name="图片 11" descr="C:\Users\Bella\AppData\Local\Temp\1586766978(1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2" y="1295709"/>
            <a:ext cx="5436236" cy="40416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318583" y="1002190"/>
            <a:ext cx="1757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植物</a:t>
            </a:r>
            <a:r>
              <a:rPr lang="zh-CN" altLang="en-US" sz="6000" b="1" dirty="0" smtClean="0">
                <a:solidFill>
                  <a:srgbClr val="FF0000"/>
                </a:solidFill>
              </a:rPr>
              <a:t>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4" t="18992" r="15651" b="14341"/>
          <a:stretch/>
        </p:blipFill>
        <p:spPr>
          <a:xfrm>
            <a:off x="7075945" y="1510022"/>
            <a:ext cx="4249552" cy="4041693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611328" y="485775"/>
            <a:ext cx="7046772" cy="555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2925" y="842961"/>
            <a:ext cx="7415213" cy="554355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4" t="18992" r="15651" b="14341"/>
          <a:stretch/>
        </p:blipFill>
        <p:spPr>
          <a:xfrm>
            <a:off x="7075945" y="1510022"/>
            <a:ext cx="4249552" cy="404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9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29" y="1914526"/>
            <a:ext cx="9312533" cy="3671888"/>
          </a:xfrm>
          <a:prstGeom prst="rect">
            <a:avLst/>
          </a:prstGeom>
        </p:spPr>
      </p:pic>
      <p:sp>
        <p:nvSpPr>
          <p:cNvPr id="8" name="云形 7"/>
          <p:cNvSpPr/>
          <p:nvPr/>
        </p:nvSpPr>
        <p:spPr>
          <a:xfrm>
            <a:off x="9050962" y="2394257"/>
            <a:ext cx="1828800" cy="10144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56595" y="1018788"/>
            <a:ext cx="9095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小组合</a:t>
            </a:r>
            <a:r>
              <a:rPr lang="zh-CN" altLang="zh-CN" sz="20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作</a:t>
            </a:r>
            <a:r>
              <a:rPr lang="zh-CN" altLang="en-US" sz="20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0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读</a:t>
            </a:r>
            <a:r>
              <a:rPr lang="zh-CN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出自己的观察日</a:t>
            </a:r>
            <a:r>
              <a:rPr lang="zh-CN" altLang="zh-CN" sz="20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记</a:t>
            </a:r>
            <a:r>
              <a:rPr lang="zh-CN" altLang="en-US" sz="20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0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小</a:t>
            </a:r>
            <a:r>
              <a:rPr lang="zh-CN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组成</a:t>
            </a:r>
            <a:r>
              <a:rPr lang="zh-CN" altLang="zh-CN" sz="20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员</a:t>
            </a:r>
            <a:r>
              <a:rPr lang="zh-CN" altLang="en-US" sz="20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围绕以下四个方面提出修改建议。</a:t>
            </a:r>
            <a:endParaRPr lang="en-US" altLang="zh-CN" sz="2000" dirty="0" smtClean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                  2.</a:t>
            </a:r>
            <a:r>
              <a:rPr lang="zh-CN" altLang="en-US" sz="20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展示修改后的观察日记。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9422437" y="2516742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联想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0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26756" y="2459122"/>
            <a:ext cx="4572009" cy="45720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48" y="1171374"/>
            <a:ext cx="4690449" cy="3514926"/>
          </a:xfrm>
          <a:prstGeom prst="rect">
            <a:avLst/>
          </a:prstGeom>
        </p:spPr>
      </p:pic>
      <p:pic>
        <p:nvPicPr>
          <p:cNvPr id="1026" name="Picture 2" descr="https://timgsa.baidu.com/timg?image&amp;quality=80&amp;size=b9999_10000&amp;sec=1586878649795&amp;di=5c02d045d8817d0f675425da942b3e85&amp;imgtype=0&amp;src=http%3A%2F%2Ftxtold-2.book118.com%2F2017%2F0406%2Fbook50675%2F506747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86" y="981213"/>
            <a:ext cx="5193665" cy="37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4869180" y="5006340"/>
            <a:ext cx="438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认真</a:t>
            </a:r>
            <a:r>
              <a:rPr lang="zh-CN" altLang="en-US" sz="36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仔细</a:t>
            </a:r>
            <a:r>
              <a:rPr lang="zh-CN" altLang="zh-CN" sz="36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观察</a:t>
            </a:r>
            <a:endParaRPr lang="en-US" altLang="zh-CN" sz="3600" b="1" dirty="0" smtClean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36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长</a:t>
            </a:r>
            <a:r>
              <a:rPr lang="zh-CN" altLang="zh-CN" sz="36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期</a:t>
            </a:r>
            <a:r>
              <a:rPr lang="zh-CN" altLang="zh-CN" sz="3600" b="1" dirty="0">
                <a:ea typeface="宋体" panose="02010600030101010101" pitchFamily="2" charset="-122"/>
                <a:cs typeface="Times New Roman" panose="02020603050405020304" pitchFamily="18" charset="0"/>
              </a:rPr>
              <a:t>连续观</a:t>
            </a:r>
            <a:r>
              <a:rPr lang="zh-CN" altLang="zh-CN" sz="36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察</a:t>
            </a:r>
            <a:endParaRPr lang="zh-CN" alt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261542" y="1557000"/>
            <a:ext cx="493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1.</a:t>
            </a:r>
            <a:r>
              <a:rPr lang="zh-CN" altLang="zh-CN" sz="3200" b="1" dirty="0" smtClean="0"/>
              <a:t>认</a:t>
            </a:r>
            <a:r>
              <a:rPr lang="zh-CN" altLang="zh-CN" sz="3200" b="1" dirty="0"/>
              <a:t>真做好观察记</a:t>
            </a:r>
            <a:r>
              <a:rPr lang="zh-CN" altLang="zh-CN" sz="3200" b="1" dirty="0" smtClean="0"/>
              <a:t>录</a:t>
            </a:r>
            <a:endParaRPr lang="zh-CN" altLang="en-US" sz="3200" b="1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764" y="2018665"/>
            <a:ext cx="2322660" cy="424096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6668" y="397276"/>
            <a:ext cx="518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如何整理观察日记？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68" y="1259761"/>
            <a:ext cx="6880475" cy="26523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68" y="3912158"/>
            <a:ext cx="6880475" cy="2347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437143" y="1259761"/>
            <a:ext cx="3549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2.</a:t>
            </a:r>
            <a:r>
              <a:rPr lang="zh-CN" altLang="en-US" sz="3200" b="1" dirty="0"/>
              <a:t>记录和观察日记一起进行梳理</a:t>
            </a:r>
            <a:endParaRPr lang="zh-CN" altLang="en-US" sz="3200" b="1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764" y="2018665"/>
            <a:ext cx="2322660" cy="424096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6668" y="397276"/>
            <a:ext cx="518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如何整理观察日记？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http://img5.imgtn.bdimg.com/it/u=662782796,2008743183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4" descr="http://img5.imgtn.bdimg.com/it/u=662782796,2008743183&amp;fm=15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12" y="1576965"/>
            <a:ext cx="6138863" cy="454308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71788" y="3786188"/>
            <a:ext cx="68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观察记录表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38764" y="3786188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观察日记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9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437143" y="1259761"/>
            <a:ext cx="3549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3.</a:t>
            </a:r>
            <a:r>
              <a:rPr lang="zh-CN" altLang="en-US" sz="3200" b="1" dirty="0" smtClean="0"/>
              <a:t>制作封面并起名</a:t>
            </a:r>
            <a:endParaRPr lang="zh-CN" altLang="en-US" sz="3200" b="1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764" y="2018665"/>
            <a:ext cx="2322660" cy="424096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6668" y="465138"/>
            <a:ext cx="518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如何整理观察日记？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http://img5.imgtn.bdimg.com/it/u=662782796,2008743183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4" descr="http://img5.imgtn.bdimg.com/it/u=662782796,2008743183&amp;fm=15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99" y="1552148"/>
            <a:ext cx="4762500" cy="4495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59649" y="271021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800" dirty="0">
                <a:ea typeface="宋体" panose="02010600030101010101" pitchFamily="2" charset="-122"/>
                <a:cs typeface="宋体" panose="02010600030101010101" pitchFamily="2" charset="-122"/>
              </a:rPr>
              <a:t>《我的绿豆发芽记</a:t>
            </a:r>
            <a:r>
              <a:rPr lang="zh-CN" altLang="zh-CN" sz="2800" dirty="0" smtClean="0"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endParaRPr lang="en-US" altLang="zh-CN" sz="2800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800" dirty="0" smtClean="0"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zh-CN" sz="2800" dirty="0">
                <a:ea typeface="宋体" panose="02010600030101010101" pitchFamily="2" charset="-122"/>
                <a:cs typeface="宋体" panose="02010600030101010101" pitchFamily="2" charset="-122"/>
              </a:rPr>
              <a:t>我的观鸟日记</a:t>
            </a:r>
            <a:r>
              <a:rPr lang="zh-CN" altLang="zh-CN" sz="2800" dirty="0" smtClean="0"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endParaRPr lang="en-US" altLang="zh-CN" sz="2800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800" dirty="0" smtClean="0"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zh-CN" sz="2800" dirty="0">
                <a:ea typeface="宋体" panose="02010600030101010101" pitchFamily="2" charset="-122"/>
                <a:cs typeface="宋体" panose="02010600030101010101" pitchFamily="2" charset="-122"/>
              </a:rPr>
              <a:t>树叶变色记</a:t>
            </a:r>
            <a:r>
              <a:rPr lang="zh-CN" altLang="zh-CN" sz="2800" dirty="0" smtClean="0"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endParaRPr lang="en-US" altLang="zh-CN" sz="2800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800" dirty="0" smtClean="0"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zh-CN" sz="2800" dirty="0">
                <a:ea typeface="宋体" panose="02010600030101010101" pitchFamily="2" charset="-122"/>
                <a:cs typeface="宋体" panose="02010600030101010101" pitchFamily="2" charset="-122"/>
              </a:rPr>
              <a:t>月亮变形记</a:t>
            </a:r>
            <a:r>
              <a:rPr lang="zh-CN" altLang="zh-CN" sz="2800" dirty="0" smtClean="0"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endParaRPr lang="en-US" altLang="zh-CN" sz="2800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800" dirty="0" smtClean="0">
                <a:ea typeface="宋体" panose="02010600030101010101" pitchFamily="2" charset="-122"/>
              </a:rPr>
              <a:t>      ……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386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872DF49-FA29-4F11-96A6-27382FF978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07" y="1959429"/>
            <a:ext cx="3920340" cy="489857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14837" y="2843212"/>
            <a:ext cx="722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88A14A"/>
                </a:solidFill>
              </a:rPr>
              <a:t>期待着大家的作品发布！</a:t>
            </a:r>
            <a:endParaRPr lang="zh-CN" altLang="en-US" sz="5400" dirty="0">
              <a:solidFill>
                <a:srgbClr val="88A1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4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31620" y="1417320"/>
            <a:ext cx="8915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/>
              <a:t>以前我只知道这种植物叫爬山虎，可不知道它怎么能爬。今年我注意了，原来爬山虎是有脚的。爬山虎的脚长在茎上。茎上长叶柄地方，反面伸出枝状的六七根细丝，每根细丝像蜗牛的触角。细丝跟新叶子一样，也是嫩红的。这就是爬山虎的脚。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                                              ——</a:t>
            </a:r>
            <a:r>
              <a:rPr lang="zh-CN" altLang="en-US" sz="2800" dirty="0" smtClean="0"/>
              <a:t>节选自</a:t>
            </a:r>
            <a:r>
              <a:rPr lang="en-US" altLang="zh-CN" sz="2800" dirty="0" smtClean="0"/>
              <a:t>《</a:t>
            </a:r>
            <a:r>
              <a:rPr lang="zh-CN" altLang="en-US" sz="2800" dirty="0" smtClean="0"/>
              <a:t>爬山虎的脚</a:t>
            </a:r>
            <a:r>
              <a:rPr lang="en-US" altLang="zh-CN" sz="2800" dirty="0" smtClean="0"/>
              <a:t>》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77340" y="1165860"/>
            <a:ext cx="891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1.</a:t>
            </a:r>
            <a:r>
              <a:rPr lang="zh-CN" altLang="en-US" sz="2800" dirty="0" smtClean="0"/>
              <a:t>它</a:t>
            </a:r>
            <a:r>
              <a:rPr lang="zh-CN" altLang="en-US" sz="2800" dirty="0"/>
              <a:t>常常慎重地选择住址，一定要排水优良，并且有温和的阳光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endParaRPr lang="zh-CN" altLang="en-US" sz="2800" dirty="0"/>
          </a:p>
          <a:p>
            <a:r>
              <a:rPr lang="en-US" altLang="zh-CN" sz="2800" dirty="0" smtClean="0"/>
              <a:t>2.</a:t>
            </a:r>
            <a:r>
              <a:rPr lang="zh-CN" altLang="en-US" sz="2800" dirty="0" smtClean="0"/>
              <a:t>出</a:t>
            </a:r>
            <a:r>
              <a:rPr lang="zh-CN" altLang="en-US" sz="2800" dirty="0"/>
              <a:t>口的地方总有一丛草半掩着，就像一座门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endParaRPr lang="zh-CN" altLang="en-US" sz="2800" dirty="0"/>
          </a:p>
          <a:p>
            <a:r>
              <a:rPr lang="en-US" altLang="zh-CN" sz="2800" dirty="0" smtClean="0"/>
              <a:t>3.</a:t>
            </a:r>
            <a:r>
              <a:rPr lang="zh-CN" altLang="en-US" sz="2800" dirty="0" smtClean="0"/>
              <a:t>屋</a:t>
            </a:r>
            <a:r>
              <a:rPr lang="zh-CN" altLang="en-US" sz="2800" dirty="0"/>
              <a:t>子的内部没什么布置，但是墙壁很光滑。主人有的</a:t>
            </a:r>
            <a:r>
              <a:rPr lang="zh-CN" altLang="en-US" sz="2800" dirty="0" smtClean="0"/>
              <a:t>是时</a:t>
            </a:r>
            <a:r>
              <a:rPr lang="zh-CN" altLang="en-US" sz="2800" dirty="0"/>
              <a:t>间，把粗糙的地方修理平整。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                                              ——</a:t>
            </a:r>
            <a:r>
              <a:rPr lang="zh-CN" altLang="en-US" sz="2800" dirty="0" smtClean="0"/>
              <a:t>节选自</a:t>
            </a:r>
            <a:r>
              <a:rPr lang="en-US" altLang="zh-CN" sz="2800" dirty="0" smtClean="0"/>
              <a:t>《</a:t>
            </a:r>
            <a:r>
              <a:rPr lang="zh-CN" altLang="en-US" sz="2800" dirty="0" smtClean="0"/>
              <a:t>蟋蟀的住宅</a:t>
            </a:r>
            <a:r>
              <a:rPr lang="en-US" altLang="zh-CN" sz="2800" dirty="0" smtClean="0"/>
              <a:t>》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802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615" y="670559"/>
            <a:ext cx="4762500" cy="381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140880" y="-67807"/>
            <a:ext cx="265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a typeface="+mn-lt"/>
              </a:rPr>
              <a:t>植物类</a:t>
            </a:r>
            <a:endParaRPr lang="zh-CN" altLang="en-US" sz="4000" b="1" dirty="0">
              <a:solidFill>
                <a:schemeClr val="tx1"/>
              </a:solidFill>
              <a:ea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65" y="655319"/>
            <a:ext cx="3810000" cy="381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284" y="685799"/>
            <a:ext cx="3227914" cy="3810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47210" y="5326380"/>
            <a:ext cx="831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形状、颜色、长短、气味、姿</a:t>
            </a:r>
            <a:r>
              <a:rPr lang="zh-CN" altLang="en-US" sz="3600" dirty="0" smtClean="0"/>
              <a:t>态</a:t>
            </a:r>
            <a:r>
              <a:rPr lang="en-US" altLang="zh-CN" sz="3600" dirty="0" smtClean="0"/>
              <a:t>……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1" y="640079"/>
            <a:ext cx="4762500" cy="34642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140880" y="-67807"/>
            <a:ext cx="265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a typeface="+mn-lt"/>
              </a:rPr>
              <a:t>动物类</a:t>
            </a:r>
            <a:endParaRPr lang="zh-CN" altLang="en-US" sz="4000" b="1" dirty="0">
              <a:solidFill>
                <a:schemeClr val="tx1"/>
              </a:solidFill>
              <a:ea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52850" y="5326380"/>
            <a:ext cx="913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长相、颜色、大小、声音、动作、习</a:t>
            </a:r>
            <a:r>
              <a:rPr lang="zh-CN" altLang="en-US" sz="3600" dirty="0" smtClean="0"/>
              <a:t>性</a:t>
            </a:r>
            <a:r>
              <a:rPr lang="en-US" altLang="zh-CN" sz="3600" dirty="0" smtClean="0"/>
              <a:t>……</a:t>
            </a:r>
            <a:endParaRPr lang="zh-CN" altLang="en-US" sz="3600" dirty="0"/>
          </a:p>
        </p:txBody>
      </p:sp>
      <p:sp>
        <p:nvSpPr>
          <p:cNvPr id="3" name="AutoShape 2" descr="data:image/jpeg;base64,/9j/4AAQSkZJRgABAQEASABIAAD/2wBDAAgGBgcGBQgHBwcJCQgKDBQNDAsLDBkSEw8UHRofHh0aHBwgJC4nICIsIxwcKDcpLDAxNDQ0Hyc5PTgyPC4zNDL/2wBDAQkJCQwLDBgNDRgyIRwhMjIyMjIyMjIyMjIyMjIyMjIyMjIyMjIyMjIyMjIyMjIyMjIyMjIyMjIyMjIyMjIyMjL/wAARCAFvAfQDASIAAhEBAxEB/8QAHAABAAEFAQEAAAAAAAAAAAAAAAECAwQFBgcI/8QAQRAAAQQBAgMGAwcDAwIFBQEAAQACAxEEEiEFMUEGE1FhcYEHIpEUIzKhscHRQlLhFWLwJHIXM1OC8TRDRWNzk//EABgBAQEBAQEAAAAAAAAAAAAAAAABAgME/8QAHhEBAQEBAAMBAQEBAAAAAAAAAAERAiExQRIDUQT/2gAMAwEAAhEDEQA/APdhyUoigIiICIioIiICIiAiIgIiICIiAoKlCghERAREQEREBQpUICIiAiIgIiIIRSoQEREBQhRAREQERQgIiICIhQQiIgLmu1fbLh/ZWBjZvv8ANlsw4zSASB/U4/0t8zz6K52w7WYPZDgUvEMoh8n4YIAd5XkbD08T4L59E+Zx3iE/GOL5GuechzyXdOjWjoByRZHqvBvijJNlRs4jhBkEtFr4rtoPUg9F6Wx7ZI2yMcHMcLaQdiCvnR2RE2P5Pmc7cmyfe16p8NOMHO4RNgSOt+IQWXz7t3IexBUlLMdzahSoVQREQQiIgKFKhAREQQiIgy0REBERAREQEREBERAREQEREBERAUKVCAiIgIiICIiAoUoghERAREQERQgm1CIgIipkf3cT3ncNaXV6BBzfaXtrw7sw9kWQ2WbIcNQihbqcB4nwWhwvjH2cnyRBmszMAnk+eK214kjkuYzst+Xkvzp7dkZDrc4Cg0DYeoA2WHNwxmRG5rms1cxUdX7KasmvbsTOxs/FjycSeKfHkFskicHNPoQsi7XzTj8R4t2F4icvg05bjvNzYjxcUg67f0nzC9m7GfEDhXbHF0wyCHPjH3uK87jxLfEWql8OwUIDYsIgIigmkEqCmoHkbUEoJKxc/Px+G4U2XlSiKCFhe956AK++RraJIpfPPxj+II4vP/oPD3n7LC/797T/AOY4dPQH80WOW7Ydrcntp2mdlyOd9iicWYsPLSy+fqdiSs7AcToD2uA5Gv0C5/gnDpJCyR1izsALJH/PBdxi8NjZG0maRriL+ckbfwstKZQCxju4fHZ/FIBv7Lp/hxlu4f2t+z24R5cZYfAnmPzC5+aIRM+TIimrm4M/ccln8Ck+z8Vw8oAExytdYPmpPbV8x7uoKAh1EcjuPRFtyEREEIhRAQooQERCghERBloiICIiAiIgIiICIiAiIgIiICIiCEREBERAREQEREBQlogIiICIiAoUqEBERAWLxJxbwvMcOYgefyKylYzW6sDIFc4ne+yDxFk32rIc95YGxhtOab6f86LZY7tbi0xSaCd3By174GN+1vYBp1g7cuX5LN4TPNI4QtaXBo/paA0D9SVn63mxi8T4YzLY4NyAb5dd15rxDBy+B8QjzcGabHyInamSxnSWnxBH6L2qQNkado9Vb1uVy3HsBmRE5srhZ3Hy6r9wrSX5W/8Ah58WYuMRx8M44WQZ0TNpyaZN5+R8l6WeKYrY+8MzNFWXB2y+RsjFEOd3JfTSSA6+QKk9quL4cWRw52bI6Jze7ouvYEEEe4VjNj6un7Q4EGSYHZDA7cWXVy3Xn/FfivDi50sMDe8ia7TqHh0P6heJzcezMupJsmR7gB18tvy2WunzSSaKGPcuG/F6BuMWZjXCXW4gjlp2r91cm+MeH3LtDHCTvBVjm3xXhTHPkxWSNY4/Pp1DzBpY0mQ4ENdd1vsoY9X7S/FrJ4hwuXGwLg2a10n9QLj0Xkk7XnNaHuJe46nEnr6qGuP2XKN9Yz+ZWPK4iQA82/iPmhHpXZyXGfG0CEyPApoBAsdQARy87XTux8HIZQbPjtO7hNRDvRwOw9QvLuG8Wm4fGxrXtZJINXzC9Lenuf09V0cXH8yaDu3NbKHbnSAenmVm1vmeWzyMeOLLa2JzhXi67Hqt5wuGSbKYD+Fp3K5rCyGzyW6NzdPLUNl3nAIGOaxwIJG5F81y5vl36knL1uH/AMllf2j9FUrOG/XiRO8Wi1eXoeQREQQikqEBERBCIiBSIiDKREQEREBERAREQEREBERAREQQilQgIiICIiAiIgIidEEIiICIiAiIgKFKhAREQFBaHNLTyIoqUKDyzPwDgZUkboqbqLXDSD15rBijLXdwKbjn2sdV2naNkP2twc23BvzV4FcJxWeIRPbA8SbXQ6j/AOVz78O/88vhczuKYuNA6OJpcxnMMJDfr1K4/P4sJg5jYZWtc7myQ81h8QyXOLh3j/lF07cLTDJnzCGiVpDtrLgAPVOetXvictTx7Ja+YFsji/xdzC0rn652uPK6Pks3iJH2l7ZOd71yPmsJzAWfJ84A3rYj2W3KqjI6N/dPNUS0qlz6P5FTknWY5v8A1GAmvEbH9FSI+9Bo04NLh5pia7jsjiNy+DZsfdapGsDm2P7XWFq+0XAcmCZ+RGxxjc4vJqgGkWD77/Rd38LMdj2yRvZerSHE87HQ+xW37Z8JEcUXDmAkSxPqhdBpcRfuQiPE8Ig4OZI4Ahndu/M1+dK1ixtdcsu8bCXv865D3Oy2LeHyYnDs6I/eOe+OOPT/AFEE7+itZWFJFA3FiZbq7x5HQf02fqfoqMNuU58jnuI1ONuK3PD8rlEH/iO5HRc9HE+R+iNpc7yWdC9uO4apgXctMY1Ee/L9VmxvjrK6xjnxStDC63Ha9yvROyb5o2tbK+wN68SvLMDPY6Rj3gmtgXON2vSezMwkLLJoVYv8RXHnnK7d9by9n4USeHxE81mrE4bGWYMV3qLb3WWvQ8oiIgikREBERBCIiCKREQZaIiAiIgIiICIiAiIgIiIItLREBERAREQEREBERAUfopRBCIiAiIgIiIChSoPNAREQERCg4H4h8RbwV0OY9ru7nhdCXN6Ebt/deQZOc6Xus2OQ3ycGnavGvAr2z4lcCdx3sdlRxuY2eD76MvurHPly2Xy8zik0JLo9mcnsv5QepCzZrfNxveI50cjiWvDXcvQrmZst4lLRob83IDkVcz86PKa17XfeECxW/wDla8skcdJDnPG2mtx7rPPOOnXer0s7ZXVkjUeXeM/F7jqFZdjvie2SNwI5sd0Pl/go6B5FO0Ndy3eFk4zJwDEYmytdsQCDqHnXXwPMLbjbqiaLvcUua3TTtemvw9HD60fdbHg/DpMzKx5WtaInThjd+TrG3vauxQRsxpQDqIF/Ns6qohw8ar6L0/sP2Ux8vCimiYXRvLpdzdGunS7HNVHUdk+ADh2YxzIWtje3cj+4dT5recR4ZHm5rnOFujZpB8LW5GK2B0TWXQAH6BVyRtZLrIskb+aDwTjnZKfAzBixau7MpmLmj8Io0B7uP0WpyeCzPxZDK50cLydTWCyaH5mqAHqvcOIQRvzD3rQQWlpHj5Lge1uPj8MxHS5OTFAXnQx0g5Do1jf8c+aQeRZ2LNE10TdGPA06dLnj5j4k83fp4LXdzE0j/qo7601235LfcTjwmNDxIXuqwQ42PQePiStBJGx1vicdt9LhuPNFZmNP9ndrYGzNabNXdenQL0nsH2mwXZuOzMe2Kni99ivKYgQ4OBpw5G+SyGOAlDwKJ6Hbf0UyRdt8PtbDy4MuFskDw9h5EG7WQvMPhB2hyuKdnzDlFrm4zhGx5cASPCl6eNxsqyIiIBUKSoQEREEIiICJSIMq0S1CCUUIglRaIgWpUIgJaIgIiICIiAiIgIiICIiAiIgKLUqEBERAREQERLQFCIgIiICIoQW5S3u3a3ACtyT0Xyd8TOG4HDO22bDwws7mSnljDYa5wsi19W5oJxn14L5F7atce1XEnGN0X3xGl12EVy72NYbLtTh0byHv/CpM8jgG6jV2Arhbd7/kqdADvPp5qLitjW3RGtx5jkAsxkDg4O7ljW+Og/yrXDcd+TmR48YuR5DWg+K7PA7J5nFc042PE6XuyWNJFFxb+KhyAHLdDGrxoHTSsmhebZRqQH6b70R4r374a8OfhdnWte2m6zoG1aTuK8qK8JwOGYmbkzY0M80OZE9zCyQA/MD5L3j4V5/2vsozGfQnwpnY8sd7srceyu7UsdblAij4BYHEskY+IZD0H5rbTsu/ALle0sjzgOaLHopSTXNca7TN4fhZfENDXOhjJYHmgXeJ8l4fkZ2fx7PORNKwyzO0iWdwHPoOjQu2+JTjjcDwoLLW5Ew1iug3XM9tJzxv/T5sHh7cbGw8VmM2OOnXX9ZI52U9npocnGysSUwy6SSdIcyi0nwta9v3eSNYIo0R+RXQthkj4HUrdDzKzu7/ALr/AItarJaMieQtHzFxJN1SRaxdmNqjsVTeo8iPE2q54RCAHPLnEXsf1Vtlnpt4Ug9y+BjiIs0tgY46x96Tu0VyFr3Rp+XxXkXwW4W3H4HLlOjDpJX7nnXluvXRyVZqUREEHmiIgIURBCIiAiIgyUREBERAREQEREBERAREQEREBERAREQEREBQiICIiAiIgIiIChSoQEREBERAUKVCC1kAOjcCNXkvmX4q8Lfidqppe6cyOcB7S7r4r6de3U2jyXlHxY7JM4hwR2fBDO/Ix9xTrGk8/l3QfOkgDRsPqVRpL+VrKyIXh5BYRXSlRGDZBsKNe1WFkHh+dBOG3oka4jyBXpvZrirxjPjws04+awHQ8gO1scbsgrzKVvymx1V7DyJba1v42/M35tJ28+iDrOC8Dm4VxGbNzMhuhry98h2ve12Hwm4tI3tPmyAvMHE5XXtt8v4Xep3HouU7N8E4h2n4jDjPilkYXW/vXEtYP7iOXsV9B8J7JcN4MyIwQDvYmaQ8878a5Ap9Jf8AW5edUdnkue43B30WkCzVhb+ZwjjDR0C02fM14LQdxvaWnM/x5j207Mz9o8TDiHyNhlHeOvdo5X+i03/hp2iwsQnAy8XMjHJsjS19eHgV6KMpv24aQNB2cOh8VuMbLhiAaA0DkpPK9PnniXA+LY2czHzQ4ZRtsYkjLI2+OnxKs8O4Fo+7yJgZwba3QXtb7/htfR+ScTLAa9rZPHU0ED68lo+J8EgyGg4cEEcv/qGO9vLwVZ14BmcNl+0GKCLGfJuSCwlx8ySsnh/Z7Omk+8hax3KmPPP05L1OfsbAXlxmmEp5yEh35Fbzg3AsTCEbGDW6/wARG3rSDe9g+FHhXAIInxaHkW63WuvWJhMDYmgACh4LLVQREQQiIgIiFBCIiAiIgyUREBERAREQEREBERAREQERQglLUIgWiIgIiICIiAiIgIiICWnRQgIiICIiAoUqEEqEtLQFjzwsmY5jm2HAg+6vaweR3CoLhq57IPEe3Pw27h0mZgxRGDdzmDUHD9QvIn40MWQY3R5DD4gB37Ar7IkiEjaIsFcT2h7AYvEskZUDnwvadTg01rPmFF187wcHGQ4aHSEHenxuYK9QCuv7L9jouI5Mb3wRux2uoOjOq62JIIXo/DewIhBOZLKbN6GSEfX/AJyXWYHBIcQAR6hXUuSFrJ4FwnC4Pgsiw4DHsC4uNud6rZCQXRUMAawAfVY8oLTYDR5kqoxeKZAjl0lwY2rtxoLls/iMUMbpmyWwN167GmvG/BdTmOhmhLZ9DhR3XCcWxTkZkeBHobiSNc3U1vIcyK8ea4/0l+PZ/wA35vitTwziX+qZbziDvYQfmlo6SegHiuwgZoIfkOhjA6l1+9LS43ZyLCzI5IHyiGJtCLk1w8T5rewwtbu2COuYc42VviZHH+vUvXhXMw6e8x2Bx8dNqwX5JH3ztP0CzJSWsJsNFcxuB6rBkkmbvreWdCw6h9CtOSCCegd+a2fC4C+cOc0ivFauNxlINwu8nR0V0HDMchurSGeh5qjdxihuQq1SwU2lVt4IgiIghERAUKVCAiIgIiIMgKVCIJRQiCUUIglFCIJRQiCbUFEQEREBERAREQEREBERAREtAUIiAiIgIiICIo60gFQTSpdIACb5c1r8/OjxIe+c9ohAskOqkGTJlxMNOfo3pYuVxL7LRfpaOVuvT7np6rgeNfELh0D+71syW+XOvBcVlfEHOuSHFe/uCNo5yHED1KD1TN7TthmcwtMTwPl1fhkHUB42tU8K41PxOY9y5ro7o6tqP6Lx/hcmVxXMYMh8kcJNho2+jV7l2bxIcXBjETANuZKo30TS1g1EEo5t86CrHJQQSVBjujBHKlQWad2rIcCFadp67IID6HisXJkiAAJbZ5AlX3gHZrlzPaLAycjHe6BznOH4WgoNdx3tTicNGjW2SQ76QfJac4z+NGHMe4vLDriLXUGmvLyNLiuJcP4mcyeM40jnPI1SEch1W74FxPJwIYoXRuIBLi0jz5H2WbNdOe7y61hzWEEzagKppHTqs+PJdoLe7aDz9VYdkRX3l8+XoqH5IsCtjyPQpPDNurz3FpDmPIJssd4eIKpa4GSy0sl6hu1n0/ZWQ9wHd6tnHbyd0/hWftWumOoSDYXz9P4VRtIXxueNbBf97P3C6XBFRtOppB5UFyGLlNeQS5pdyO/P1XUcMyQ6MN1X4Whjb0gQHZSqgiKEBERAREQQiIgg80Q7ogyUREBERAREQEREBERAREQEREBERAREQERRaCUUWiBdoiICIiAiIgJaglWZZ2xN1OcAPFBdLgFYyJWBht2krTcT47h40Re/JAHiRsfL1XIcW7TTd3LJg5VM03Tm7j3F/og33Ge1EHD2kZIIeLAcwg37LyPtP28yc0PxYB3Ubjv3bjv7FabtBx3LzZ3d5kCQg8yKP/Pquac8ufqcQ4Dm0n90F4GR51l4DSfxE8/HbqsmEySOrGhdK7mHHmP+0dD9VrWySSvHeHcbAvG3+F03BOFmaVshl0tduXMcSHe1fwiuo7G4UxnbK9j5ZLvS8NcR77L2rhutrGBwrYbbfsvN+G4HcxtIzJ7dXzNjc415VS7nhMmktDXTvJFXI0j9VUdHzFKeYVLb0hVXQUEOF7Ky5hI+XYeKvAqHEUgwnRBrrJJKxZcd02o3pj6V1WyMYc7fcDorGTIGMcTVBBz+djRBzQ4CrWozMBjXB4jaL5Ehb+DHdmZRnlB7tv4AevmpysZsxdQFN5KYuuLaS1zmOdsHUEgyi574ZBZB1D0Wdn4vch0lcnXQ8FqntdbJ27FvL0RWSHvYSD+B31CuyCN+l5du7YnzCxHukIa5o2VyJrnMdp2Oxo/paIymSGIh74w5p5uaOvj7roOFzhz2llC1z2NJbzG4aS4fX/m62uFcbwR+E0aWPrXx2kTiW737q6sTEeXMFjbpSygujCSoREBERAUIiAoKlQUBERBkooRBKKFNoCJaICIloCJaICIiAii0QSotEQEREBERAREQEREBERAVJ2UkjqsTIyGRAkyNAr1QMidsTSXh2nxauL7R9qsPhcL5PtEjiOTGuou9iFT2p7UcN4dhyO+1HvnN+QNYbPsdl4XxDjMmblvlmkcXEmiXXt6eCDsM/tW/ibZZGvicyq0uYL/9zevqCtNlcYbjwk67aRVAEC/LwXMB5D3OZO5o5CxRWPLI5wJDj4X0QTlZZnkLhXPYOWFIXHkKH/PqqXlobuNlZa6nfKWk8iOerzUVkajoAdyGxWbwfOyMTMDmSGM3RPj5LVPkDd9JvwCyMKYulaPtZhaehJQey9neN5cpbq4Wx+mhqsAV5bmvWl6XwbIknDXyjS48mssgD1IXifZ1hJjZEQwNIJkjfzPVxDivXeDZccLWNGWHvPMNdrJ9f+UtI7Nh2FjfwVXPmsGPNZsC479eiy2ODxY5KCsGlBRDyQUGg2gsDIYZjVfL+qzn0ArRAA/RBaLRFFpaAAAsQgOjJ8zaysg7aVjk6Ia9kHP8Sj1uIO4de3otfLiasd2lu4F0Pz/54LdOhMsj3kXVqHwt0NIHIUitBBhPdDv7EKsYskQJ02OoXQiACtA5i6HVUOhjPygamnoVMHPiIPI25Hbx+qy8N5YQwk7eKvy4ndS94wktvcHopjjaasb+JWcV1HDy50LTVjxWwC1PDNXdDS4bcx1W2HIWtsiIiAoUqLQEREEWiIgIiIMhERAREQEREBERAREQEREBERAREQEREBERARFCCUtQeaIJtQfFFQ9xA2FoMXKyu5afmA91wPabtO3Gx5HyNDmA0CwO/U7Lq+K5L4sd8scQIYCS950tHuV88dqOPZvGOJya57Yx1MYw03/KDE41xmXiOQ6R7ZCSdrkJr6rSvo2QDXQO3VU0pZd6g4bG9vyWL3jOYcNvqgOkex1t+Xy6UqDNqvx8FD5NrDwrTpHEbn3tKqiR5aS5riHeR3VLHNNudHG+99Rtv6KzLICeRtXIS/dzG6qG4IsKKolLS+g0g+trIxmPBBbqDv8AYzU5WpakaCIWR+Ja6h9FEL3tI0RanD1P5BVHcdmY8t0zC7Cye5G5c9tNrzB2+i9aweIYnC8ZrjJixyO3Ic+yfZeHcOz+JtcwN0MH98gLaHl1W8jySZYomTl7xZ0wx/M7/wBx5DztXUez4nGWSffHIjkF7fMQLvx/YBddg5HfRg6rPovIuB8Rwo2RRw6ZpS2gGva8NPhqGx9h7r0/guTeOwE7noOqUb67FlQVDTYsjdPNQUFWnfmrruasudQKDHmPzNHU7BY8pAYWnYk7LII1S2eQFKxI06gSgxgA0GhvZKpttltXe49t1L21Y8QQFZLjpBrdosfuEENlp2jxstWLLO+ObWCCx29HaiqcsmNokb+IHUP3CtTzB7WvbRLhuoMzvmvF+PMHZWCA11gW3oR0VhhBaCLLfDqFUwU4aSaRXQ8MOqMeANjyW4by6+61PDGkQtsWDva2wFD9FUSiKEBERAUKSoQERQgIiIMhSoRBKIiAiIgIiWgIiICIloCJaWgKERAtERBKKEQEREBEQkDdBS94aL3Wn4jxWTGaSMZ72gb+SzsvOhxmFz3tHuvL+3PbHLZA7Ggb3Mb9g4vpx8wPBBzHbzttNxO8Jg7uNpOsaiSfLf8ARcFHHizWX5fcOHLvRsVekOFJka5pO8cfEGvr1VTpceJjWMikBr8QaHA+5QYeS2NjRU0OQwctr9x1CwAYhY7hrXXsdR3HoVkZbo3yFzGCOzsbbY+ixdN85bPgHNv80GPNZ3O17+itE7dDSvZURYN3vbfIOaD+hWACQ46bPkUVVIbNkXXgqo5pG7h7y3wDiPyVDy6qojztUtaXEVt5k0oVlfaXz/dmGFxPLUCSfe1XFDMw27HLW+LQdlViwteQKmyHHpEwED3K2jWyM0gO7tzR1NuHrSorw8UuYHPmynBu+kP0tvy6lZD6jySCWxseKccgm3eQHX3Wz4ZCZR8mRO4uB2ZCB+f7qrI4TDFMyaSHInlJ+Rr9g4+/P9FUdB2ffBC5rYnGSYCw2KK/ryv2FL1fsuySPH+8OqV27gXD5R4bcl5fgcPzHwjv3QY0T9hFCSb/AO4g7/8AaL81612bxXRYMd02PSNDA0NPLma2Hog6Fl15Ko8tiqQdkJUFLiAPNWTyvqFcd4nkrLnA3+SC2QfqrMleOwFq9dk+SsmySa2QYjyTbf8AdasEO1V7fqrzqFEjc2SrMsobE430v80GPkwktDDyrn7LV2Yz3buY2/cLcCQSMDia338li5uKDM19bKKx2Xzaad+RV+Ed48U2iTRCMiAbuLCzMHG15Irpvv1Qb/CjMcLWmjQ2KzOQVqFulg2pXFUOiIiAihEBEUIFoiWgIoRBkoiICIiAiIgIiICIiAiIgIiICIiAiIgIiICIhKBaszStYwuPIcz4K440N1p+LcZg4fEXOcwv6BzqQc/2m7RQ8PxjKRkEDk5jdLQfU814HxniRz86SWRznEnne9Lru3vaLiHE5xC51wn5mtYwih057rhRFMSQcd11+JyCA2Jm4kjaa5yaqtVumyQwlmSwsA/Cy2g+3Ja/IcY3bgtIOxIoFW2vnAOh8d+RFoYqkiD3/NFK0jrzB9RzUtje3kccAjYNi3/NYUkpLwMmOQ14MAP1VX/SlpIhyHesgKKiUx/M2nl3oG/osB2kO5O+qynd0XbMLAN6LiSrUga3cE+IJCCy3STRNeZCud0za5WehBVo3q2HpausjmP/ANuQgeRpQXI5ZIXVFLoF3tYB9fFbWLKexneStbXR7CGkn2NrBZJjRka8AP8AWcn8ln4kZy8hjMPhsj5XHYaba338FR2fZTvOIPEeieQF1FsTaYT5mvmr1XeQdlDNFITG58t7GX5gPI77/VYnYzhJgyoRkZDHGNo+7aLJJ8+QHgAvVIccCMbIjguH9niMgR92+R106UgNa3yb1PqKHqvQMHEbi47ImbNYKACutgbsa5dFkNaAP8oACi1JCpJA/wAoLb+Rs7rHkrYAq+75trAHisd2g7A8+SCze1auaosaHbmq2VT9LQbPNYUs9O0uBq9nAoLkj2uYdrI3VoiN7Rp3ofhWO4kyExuIs7ghVbubuSHDk4KKrEYu2/n1CksDo9JBNH5f4VppkB+bc+KuOeCNuo5oMQ2H7XzW04ZYkBJo+i1pbrk8D5Ld4OOQ0E2g2oUqlo9VUqghUIgIihARFCAiIgi0REGUihEEooUoCIoQSii1NoCKEQSiKEEooRBKKEQSihEBERAREQWpn6Wm79lwfa3jmDgwuL5AZhelgiB1epPJdlxGXRC46y09KFleEdveLf8AWT4uM1gc/wD897xqfz5Wf2QcRxDicU+c+WW7e4m2k2sZ+Vi76IpCTzd3pv6LCyNIJLgPdY0clECMbdSUVelle0bag07m/wCFhl4eeYsdVfe/cm6d4gqw+RzubhfmFlYtySOLSwOOnw6BY/ePBNucfdZDiTtY9FYMbr1FuysLFbXktG7fQmkIJJFX73SluRIwaWkBpHIAUpdNJJYLg0c6AoILJcRtex6DkjXjk4EjyKl187u1LGtuy5ra8d/yVRk4+SyEimuPkGjddPwWeCSfRKJTW5j7zS0H/cf23XLa4o6c1h1eN6R7LN4OzLyMxseLA1zju4uF7fx+qQe69iJWDNLcSFpDjb5HO2A8v87r1WJtgLxzsXw2VvE8XKzJmEDZoOzQejWi9z6CgvZYSC0UdkRdCF3gh5Ki6QSXmuVq1oLjZJv9FcBFWqZJA3bxQUPDWg6jssWSWMihY6DZXXkGyVjTPDQdrF0gsSvAFjcjeljTFj2Ubs8j/KTSEuIcz3Cstd8xo3+aghrnN2O/RXWkO5bFWnyi6LTfXdS0i7bYPIorJGkVfLosWd1Pu+fVX3OHd/Ntf5LCN6zZ5poyMVhklaPqumx2BrAAtJw6LU4Fb6MU3mqitES0BFCICWoRARLUICIotARLRBlIiICIiAiIgIiICIiAiIgIiICIiAiIgIiIHVUvNBSrct6NkHL9pM5zMaQRytbQNk8h6n9l4TxpkUubK/JzA69yS4AewFkr3XjXC8niLXd9O2PHANNayyfQfuvH+0fB3Yk5DJS1xN7kNH1rcoOMnxMeaLTisMjnciBps++/5LUP4fkxWXscAHaaG5tdLkY8zMd75c0HVsWY51Pd4W52wWjIdiPLoMfIb1Lu9se5ApFYjhNGPlhezzLOfusCRxDjf6LeR8QlmFSN+XpTy4+wWFn4xHzuc5t7hslA16DdRda+wQqXeOyAHVyJUHcVz8UxdUgm9tlctxrVqI9VW1jYPnlYS6vlYf38v1VFySEmi4nc7KswPdECmv8AdwVB57DZVEA7AOJVcWLNKLYzblaCIqYdRc1vmRqr2W1ws6aORsePM6OzuR+J3t0VrF4HlZEzY2xkk7nQLWeeFMwX0XF7+Tngjr4fohXrPYiN88sWdPkNklgAF2XNiHVoJ5uPUr2HGlEkTXg7ELxTsHkR5JhhDCIj8scTT+Kv6iOv+F7Lj6YomtvfyCIzSVSdlUDqaodugpLj4rHc4ucAOZ5q47kRe3grLHVIT5bIK3Cm770FizP3NcuoV579h5rAyJyHOBJu+aDHyHNHzA7dHeKx2ur18VbfMQ5wbtvu08j6KjvARtspq4vmTUdLwPdVANbvWys6hV9QrneBrS08iNvJBXPLpAasZpJdQ5K2ZC67vbkr2M3VM3wQdFw6P7oEe62IArr7rHxGFkYWSqh0RFFoJUIotBKhFCCVCKLQSoKIgIoRBmIiICIiAiIgIiICIiAiIgIo5oglFCIFoiICIiAocBXJTdK29wrmgxcpsbmHU0lcB2u7Py8Uxbix42sa7UA4XZ9F3skrNekuGrwHNWMjDOVC9rrbe2x5Kj5+4n2Y4lCXMjppAsnS1oHtQWhh4BmZcxhx3Z2S+7doGmNv/cb6L6Fd2RwngtbigtJtxc93Px5rUcS7JZcjjFC97MX+yNxZrPgSN6QeOv4BnQY+uTJbi4kZIdNK3S93pfO1q5cHFaA5rSGUSZ5vmLvQdf0816hndg8mR4dFAzJyGComz2Ioz/dXU+X1K10/w8z2vDXNZNMB888g1W7mXBvLny9FB5VkwwyO0wxSSNHJrdtXmdliyMyY3hoAjJrZgr817Pg9gMh7h9pZpYBuwb35vI5k+A9FVx34fNi4fqwoNWQW7E1sOp8h6IrxQYZaS+V8Zdz+8fQ9T1KrjiYbdoEgH4pJHEMH6LN4xwg8MyHQggyi9bugrnutUzIfYDWhzuhcNVeYCDLDw55DAWM8WMou/geX6rZYckhHezSSQ4gF63P1Od5C9vyWBDjyzEPnk5fMdX4WDxcf2W7hMeY2MRxNdCxgYZHwtDdyflAPPxKDJjzmHDBx8QaZBqcB+J4HKz4eJKw2D7XIxso7x/MRQjTG3/ud+VDp6rccQxWjGZE6occbyBpAdM7nuegA9ltOznD4snTL3bGQudohYNi/08vP1RG07Ly/6S5sj3tOVLQ0taGlkY2axrb+Uf5O69b4dIZY2PIaNh1ulykXZ3BkdFKI2udYcHEczXP0HRdRwx5Y4x00Nqh4/wCUG8byRztlDSaUOtBZfuK3pWXbHwHVX3krGd1sc6/VBTKfkf7BavNfb3Ndz8f3WxkcaPWwT6rS8RmAdfWvqEGAX06nHyFqthp/l+ixb1PPTqFcdKGutZaZD5Q1lk1axvthkeAD5rBzcs6GtB59fRWcKTUbJvoppjcxuvdbXhrNcwWnidst5wkDvBsrC+nSxN0sAVapB2Cm1plNqFFpaCbChL81FoJS1SiCUtQotBKKLUEoJRU2iDPREQEREBERARFCCUUIglQiIJHNQlogIiICIiAiKlzqCDHysn7O0nSXV0HNczxDtGyBmp8ErQfEHZbfiXG8LCa4TBzgBbjVAe5Xj3art43ihdhYGPpY806Q/M4i+QHQIPS+DcWizyZY4Xhrv6+rvRdTAHOZu1rT4A3XqvM+w+TJLC1sEDg3k6d5v2B/jYea9Mh+VoHPztBXoA6WVDoweYV0N6qDz2QYzoGk2R9FQ7GY4chfosr2VJFIMQ4zNNUKVmfEbIwgjYrPI3pUOaKQeM/EHsZFIx0+LGQeZFXt/wA3XimZijAyNMsN9dJPP18l9f8AEcRk8DmFjXAjk4be68Y7b9iocXvMlrHTybvkc8/KP/noAivL4MmNsQyMypXvP3cJ2b6uA5NHh19lvQ18kMck5MbdP3TaAfIeWvTyYzwv2tc85mRi5bpO4a2RjvxObYjPkOVrJGXkl4b3jhIRrNHdo8ST/V5nleyg32U37XmiISFsTT81HceJPhvyHNdnBw6ZkMZbqcAwNIaTTQehPPfwXH8BjiYGZc8bWwxtDw0nYNHU308Op916ZwbikOVhQODdnPtoI3dfX3tEdRwdjhgtdMSXuC2OmntDQPRRixt7vV5AALJe3QLHMKjYQPD2AhVuG3msPCdRLQfYhZrtwgxnjevFY0jiXgdAVluAut1jadUpNfKeQ8kGO8m9uhXO8Scefgd/5XRusOcB4Fc1xRpbLq6EKVYwA/qrbn6nc1Q406gUPyY0kj9hpsLMarW5UtzGP+00FlYhA0j1Wk+1tnybDrI579VucPfTaz9X43EHRdFwltuFEg+S5/Gby810vCWtAB6hbjNb1p2HopVGpNS0yqtPdUWloKrS1Rfkl+SColLKpJ8lFoK7UWqbUWgrsKLVN0l+SCq0VG3giDZohIHNW3zMjbqNkc9t0FxFp8jtTwbEfpyM5kR/3ClrZviR2Ug2dxaMkGjpBNfkg6pFxUnxQ7LUdHFogeXzNNfktTnfFnh0ALsfJw52jemzUfzCD0tUl7RzIA814nlfGqNwd3cWlxOwHT+Vz+Z8Yc+QlsUTdJbVuP1KD6Gky4Yxbnt+qwZ+0XDcf8eVF6Bwv6L5m4n2/wCJcRk7wO7lxFHu3Eb+K1c3aXiOU0NyJTLXLV+Ie6D6bk7c8HZejJY8tNEXpIPutPmfEvhkbHOgyIHkAnRI4xmx4HkvnaKTIyiWwNILtjqFA+4KqHDczZ00Mjmf/qe136oPbD8WcGYf/Uy42ofIXsDxfqP4Wtn+K2bE49yQ8b/PHyHoP2NLyZoghdTJWh/WLKYWX5WNlfmyWtYBJiGEn+prtTCfI/5Qemw/GbjENudj4mbEOZa0tc0+YHJZ2P8AHdpvv+CNP/8APIo/QheLTSsMoljkc142snce/P6qxM/vH6pKNjmOaD6FxfjdwN7P+q4dnQO5ENLXj9lnt+MfZNzTb81rudHH/wAr5oZM9lfMfdXTO7YlxQfQuT8b+zUYIhxeITO8O6DfztcxxX42S5UD24fC3w3s1z5f8LyEZXMF4J9FS+UgWXc+YHVBv+J9qeJcVc/7TI3S42Wtvf1WBj/aHvb3Ic0OO5JHI+q1xlc3lt6jksjAdeT3kxLmDer3KD3D4e5MAiDYI5cuZoAfNJJ91H5XyJ9AvU8cveAXfKOvmvKPhy+TKZrigLMaPYVtG0+X9zvPkvV4nnS3cAV6lBlAbKCnMISgi9lQbKqO6g7eyCjoqXBVk1ZPVUCneRukFDhY3Wq4lw+HIx3NewO5kAjqttJYOysyUf8AKDwDtX2cdiZztGOXNHIkXbvIeq5OLgcgnDMgkGR4LgBbnb7D1/RfSfEuDwZpaXsBcDe65TF7IxszpMiRluJttjlzUV5pHhZPEZGwMhDYA/7uEcjX9TvGue66bguBkxTQuAJic+w88y3x9/4XfYnZzGxmEBgsiiaWb/pkLIWtawANJA8tlUTw17pIA51izYHktiRqB9bWOyJsVBtUAFeLrA8wgQgxyNq7POlsWHU21rCdx8wBFc1soCXM3QUSBWNNP1eG9rKeAsSRx1EfVBYeKfuKAslaHikJdHt4WD+y6F9bk8i2itTmjenC2kUR4FSjnYMGSZjpa+Vpuq5+Kw+1k8XCuzU0j3gPkGiMAcza6/BhHcOZXK15F8WOLRuki4djvD3xnXIL/CFMaczwjiLjng6iGuIaGf7rXqHD23G3wXinDJnM4iwtd+EE30B5L2fgkrpsNj3tLSRyPRRdb/GbtS6fhrdMV1z8VzuI23gea6jHbojFe61GaytVJqVvUllVFzUo1KiyotBd1KNSt2pvzQV6lGpUWUsoK9SalbspZQXNSjUqLTUguWit6iiDOysl0LCWmPb+40vMe3PbV/DwYIo4i52+tkpBH0XoPFOEnPYWCXRYokNtee8b+Fk3ECXMzIgRsNUdE+pCDx7iXH83Nmc6R5eCepO3utRJkuNlrS0n/fa9JzPg/wAdj1dy7DkHva0WT8Me1cTvl4e11f8ApvCDiJJpCdz+StuLn7krqpuwHauHZ3Bclw/20Vjv7C9qSN+B5n/+dorntEf92/rzQgE/I95d4VzXSRfD7tU42OB5QHmwfysuP4b9qpP/AMJl30NMaP1QcpHjZD+THjfnpV9nD8hoL5I3keGh1fku0g+F/aU1r4Pkm/78lrR+S6DA+HHGYHsdLwyHSzo2Qkn3JQee4MUQDftHDDIDuHDIdGPos4YmMynRQZcZ6hmV3g8ulr0w9g5Zoy6TgUDXn+6XVf0WvyuwXFRZx+GYzAOgZZ/VEecZmRjuGieKQ3/Vqo/mFrXlseoYsp0Hm17a/TZdzn9je0zi4f6PI5mmvka0fuueyexPaONxJ4HlAc9mj9ig558tgBwI9lb+YnY/VbKbgfF4D97w/LHrEVhvw5Y/x48zT11MP8Iq0dt6F+RVTZKFu03+ipDWt2A0n03UgiwNNHxq0Eh7nfhbXmAge1g3ILvXkoe0gnVq9z+yhos/KKPiQgh8l7XZV+F+jSdIPgCNlbEBq9/VxV6GMGQDUNvxG628kHs/w34rNlxxxyXojADS8ANB8mjmei9gjc57baKo7udzXhXw/wCIQwZDYccxgkUTGCSPDcn9Oa9xwyBAxgFNA5EfmiM9psbFVGvFWrAAr3VYBqygONAKOm6kgDdUmjsEFBFjzUbhXHbNNqxI8givFBBfpO52VqQ7g2a5FUShxOoGhyVDnlrSLPIboIdKIz81AckpsllvjurGQwyQkdTv/IVEMEkbL10L6ouLnIu9E1DSD5rGkyQx5bbttrI/5ssSTMa11uOlrjps+KGVsS75Tv0Vg5AALSaI5eS14zgwFurndFUOyBI3XV0dwiNg/J1uArfwW54c/Uwiui5hs7W/K5wrlbvBb/hUurY6b66TdoNhK0+SwpG1qNrOkJ9SsKSjYvYc0GPITbje9f8AytXmO+Ymr3WwJ+Rx3s3Q/da/LcG27+nVR8kUyMpmBwTJy3biJhdv18AvnjiuFn5ubNmSxPMkr9ZIFVfQfkvoXJaJez2S00flIK86fA1sm4HqsdVY4rgHZ9785s80WmJm5vqV6ZiFsbWtoAFq0xe2I6RQ3FeQVUeZJJKBG0u26DZTVx2nDXh0zRfqutjFMAXn/B5ZGSNdJQo+O67nFyWzxgjbZXms2MlEpFtBQpUICIiAoSkpARTSikBEpSUFO6KqiiDcV5qktHkriikFoxgjkFT3LT0H0V+kpBj9w3lVKO5aP8LIpK8kGP3DfBO5b4BZFKK8kFjuW+AQwt8Bav0lIMfuRXRR3DfALJpRSDFOO3+0Kk4rOVBZlKNKDCOHGebQrMnC8WT8cEbvVoK2WlRVoNFL2Z4TKPvOG4rvWEfwtfL2F7OyEl3CMWz4RrrC3yVJZtyQcNN8NuzD9/8AR8cHyBCxH/DHs0Nxwtg9HFehaLVBjtUed/8Aht2dZy4ZHv1slG9gOAxim8Ni35816AYQVQccHmLTRxmL2T4bgzNlxsNkb2/hLRVLosV/dNDXk6R0/lbIY4vlSqbisPNv1TRS3PisDqdgFmNlDhzBWP8AYYXGywWq24zWG2bKC+Pm9FWNIBPgsbRK03dqlz5AKcHADr0QXnvaY+fMKy5wLPl57qhpDiKNhXW6dhYKmqsiJzgLNdVcEDA3cDdVFwG6E2RugxpW6TbWDbyUY7xLAflo3+SyXUOf0VnGYGxyAHYEhF+NPxPHD43O3GmjfXnzWk440sx5i3wugeq6bK3Y9oobUf8AnqtFmtEkcoLhdbgqVZXE4fGy5oa99rbQ8TZoJ17XzB5LzTNdNDnysaXtAcaLSsnGzZi0EyajVOa7a/RSVbzrt8rjzYwWve0/2v8A5XRdk+MTTu7uWaBpv8ANuA6eQXlrnlzdWguHWuY81t+zGqDi8eQJjFECO8LhZJ6DxJKsrNj3S9bQ4HYjmsWUch47AK7hu1Y4suJ8TzUubd0AtMtZPGQwm/6aGy1uWCO8FW17dx49Fup6si9hzKwDjOn+YnRGLGo8z6IMThr2TwzYz/xHx6ri87F7rMmiO4a4jYc13MfDoIn9417y4cq2tYudw/HyreI9L73I3JWOprUuPOcrGkB1NO/KvFVQTlrQ35uW5rmtpxGEQSFrjor+k7FauJp1anOHzEGNvUDxXKu08xtMGRkdve4kjeyei63hWcHaDqGk8q5FcTNC2TGMbzbpXBnnV7rpcLQwwxsr5KAFq83yz3PDtwQWg+KKmIfdN36BXKtdo4qUVYapDVRbpKV3SgagtaVNK7p8U0oLVJpV3Sp0oLWlNKvaU0oLNIr2kIg2KIiAiIggopRBHJEpECkpEQFClQgKFKUgpRSiCkhRSqSkFJaopVIgtlqjT5K4VCCjSpqlVShBAU3Si1CCsOpNfiqCVFoKyIzzaCrbseFxsagQbFFNSguQW5oHuoslojxFrW5uJxFzQcfKja4c7ad1tdSjUNlMVgty5GYjftLPvwA0kcnHla1eH2lxI3Sw5UoY6+fRb9zWOG7QViu4dhOO+NEb8WBLCY5PtH2kxmYkhxJO8EcoY/SObiLAXLZfGMwTZMEYt0jQC/mRYshenS8G4bKKfiREXf4UZwvBiNx4kLT4hgtZvNt1udST08bh7P5GRVQyO8NuS2+L2KmeAZGV5L1NsEbRtG0egVXdt8Ar+Yz+q8/h7GBm5G/5rYQdmBAQ5nykdRzC7DQAmizyWk1a4RrhjEUm5G262bxYoLCDHNNjmshspsB3ynz6ojGnbp/C6j6WrAcZ3d28aas2ORHis+Vu2/PxWkknB4nEGHcOokdQeaza1PTNbcQdpZQvmVae5kxeYyDp/EKWe9rWRm6JO4WlicBxEsB/E02L6qp7c9x/gkHESJmvdG8bEt6+oXMnslnul1R8RHoWLu8ktfI6NtHfc+aqx4rNabWby1+scZidjOItnEz+IscRyHdldTwvs5JA9sk+U+RzTYAGkLoIMY7GlmxwUOSs5kT9WqIY9LRztZLWqpsdBXAwUFplbDVUGq4BSmggt6FOlV0FKC3pTT5K4iC3pTSrihBRpTT5K4oQUafJFWiDKREQEpEQKUUpRApQpRBCUiIFKKUoghKREEIpRBFKmlUiCmt7SlNKCgppTSmlFIIpRSqpKQUEeChXK6KkhBQQo0qtKQW9KpIV2qUUgtaSqSCVfoUqaCCyWlRRV4tTSEGPpKgt3WQWqnSEFnRsmnyV7So0oLYaqqVWlTpQGlC1jhTmgpSkDZBYmw2TRlgmmYD/AGu5LXQ9nceB2pmVlF13ZeCtwgTDaxJ8F00ej7XM3bmALWsg7KY8OQZxm5jpHA2S4fot+lqYNfHwXEjFaXO3u3OsrJZiws/CwBXgd1NqiA1o5BVDZQpG6CQVVaoVQQSCptUpaCq0tUqUE2lqLS0E2lqLS0E2lqEQTaK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880" y="608644"/>
            <a:ext cx="4762500" cy="34956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210" y="640079"/>
            <a:ext cx="4762500" cy="34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40880" y="-67807"/>
            <a:ext cx="3867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a typeface="+mn-lt"/>
              </a:rPr>
              <a:t>天体运行类</a:t>
            </a:r>
            <a:endParaRPr lang="zh-CN" altLang="en-US" sz="4000" b="1" dirty="0">
              <a:solidFill>
                <a:schemeClr val="tx1"/>
              </a:solidFill>
              <a:ea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52850" y="5326380"/>
            <a:ext cx="913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状、颜色、大小、朝向</a:t>
            </a:r>
            <a:r>
              <a:rPr lang="en-US" altLang="zh-CN" sz="3600" dirty="0" smtClean="0"/>
              <a:t>……</a:t>
            </a:r>
            <a:endParaRPr lang="zh-CN" altLang="en-US" sz="3600" dirty="0"/>
          </a:p>
        </p:txBody>
      </p:sp>
      <p:sp>
        <p:nvSpPr>
          <p:cNvPr id="3" name="AutoShape 2" descr="data:image/jpeg;base64,/9j/4AAQSkZJRgABAQEASABIAAD/2wBDAAgGBgcGBQgHBwcJCQgKDBQNDAsLDBkSEw8UHRofHh0aHBwgJC4nICIsIxwcKDcpLDAxNDQ0Hyc5PTgyPC4zNDL/2wBDAQkJCQwLDBgNDRgyIRwhMjIyMjIyMjIyMjIyMjIyMjIyMjIyMjIyMjIyMjIyMjIyMjIyMjIyMjIyMjIyMjIyMjL/wAARCAFvAfQDASIAAhEBAxEB/8QAHAABAAEFAQEAAAAAAAAAAAAAAAECAwQFBgcI/8QAQRAAAQQBAgMGAwcDAwIFBQEAAQACAxEEEiEFMUEGE1FhcYEHIpEUIzKhscHRQlLhFWLwJHIXM1OC8TRDRWNzk//EABgBAQEBAQEAAAAAAAAAAAAAAAABAgME/8QAHhEBAQEBAAMBAQEBAAAAAAAAAAERAiExQRIDUQT/2gAMAwEAAhEDEQA/APdhyUoigIiICIioIiICIiAiIgIiICIiAoKlCghERAREQEREBQpUICIiAiIgIiIIRSoQEREBQhRAREQERQgIiICIhQQiIgLmu1fbLh/ZWBjZvv8ANlsw4zSASB/U4/0t8zz6K52w7WYPZDgUvEMoh8n4YIAd5XkbD08T4L59E+Zx3iE/GOL5GuechzyXdOjWjoByRZHqvBvijJNlRs4jhBkEtFr4rtoPUg9F6Wx7ZI2yMcHMcLaQdiCvnR2RE2P5Pmc7cmyfe16p8NOMHO4RNgSOt+IQWXz7t3IexBUlLMdzahSoVQREQQiIgKFKhAREQQiIgy0REBERAREQEREBERAREQEREBERAUKVCAiIgIiICIiAoUoghERAREQERQgm1CIgIipkf3cT3ncNaXV6BBzfaXtrw7sw9kWQ2WbIcNQihbqcB4nwWhwvjH2cnyRBmszMAnk+eK214kjkuYzst+Xkvzp7dkZDrc4Cg0DYeoA2WHNwxmRG5rms1cxUdX7KasmvbsTOxs/FjycSeKfHkFskicHNPoQsi7XzTj8R4t2F4icvg05bjvNzYjxcUg67f0nzC9m7GfEDhXbHF0wyCHPjH3uK87jxLfEWql8OwUIDYsIgIigmkEqCmoHkbUEoJKxc/Px+G4U2XlSiKCFhe956AK++RraJIpfPPxj+II4vP/oPD3n7LC/797T/AOY4dPQH80WOW7Ydrcntp2mdlyOd9iicWYsPLSy+fqdiSs7AcToD2uA5Gv0C5/gnDpJCyR1izsALJH/PBdxi8NjZG0maRriL+ckbfwstKZQCxju4fHZ/FIBv7Lp/hxlu4f2t+z24R5cZYfAnmPzC5+aIRM+TIimrm4M/ccln8Ck+z8Vw8oAExytdYPmpPbV8x7uoKAh1EcjuPRFtyEREEIhRAQooQERCghERBloiICIiAiIgIiICIiAiIgIiICIiCEREBERAREQEREBQlogIiICIiAoUqEBERAWLxJxbwvMcOYgefyKylYzW6sDIFc4ne+yDxFk32rIc95YGxhtOab6f86LZY7tbi0xSaCd3By174GN+1vYBp1g7cuX5LN4TPNI4QtaXBo/paA0D9SVn63mxi8T4YzLY4NyAb5dd15rxDBy+B8QjzcGabHyInamSxnSWnxBH6L2qQNkado9Vb1uVy3HsBmRE5srhZ3Hy6r9wrSX5W/8Ah58WYuMRx8M44WQZ0TNpyaZN5+R8l6WeKYrY+8MzNFWXB2y+RsjFEOd3JfTSSA6+QKk9quL4cWRw52bI6Jze7ouvYEEEe4VjNj6un7Q4EGSYHZDA7cWXVy3Xn/FfivDi50sMDe8ia7TqHh0P6heJzcezMupJsmR7gB18tvy2WunzSSaKGPcuG/F6BuMWZjXCXW4gjlp2r91cm+MeH3LtDHCTvBVjm3xXhTHPkxWSNY4/Pp1DzBpY0mQ4ENdd1vsoY9X7S/FrJ4hwuXGwLg2a10n9QLj0Xkk7XnNaHuJe46nEnr6qGuP2XKN9Yz+ZWPK4iQA82/iPmhHpXZyXGfG0CEyPApoBAsdQARy87XTux8HIZQbPjtO7hNRDvRwOw9QvLuG8Wm4fGxrXtZJINXzC9Lenuf09V0cXH8yaDu3NbKHbnSAenmVm1vmeWzyMeOLLa2JzhXi67Hqt5wuGSbKYD+Fp3K5rCyGzyW6NzdPLUNl3nAIGOaxwIJG5F81y5vl36knL1uH/AMllf2j9FUrOG/XiRO8Wi1eXoeQREQQikqEBERBCIiBSIiDKREQEREBERAREQEREBERAREQQilQgIiICIiAiIgIidEEIiICIiAiIgKFKhAREQFBaHNLTyIoqUKDyzPwDgZUkboqbqLXDSD15rBijLXdwKbjn2sdV2naNkP2twc23BvzV4FcJxWeIRPbA8SbXQ6j/AOVz78O/88vhczuKYuNA6OJpcxnMMJDfr1K4/P4sJg5jYZWtc7myQ81h8QyXOLh3j/lF07cLTDJnzCGiVpDtrLgAPVOetXvictTx7Ja+YFsji/xdzC0rn652uPK6Pks3iJH2l7ZOd71yPmsJzAWfJ84A3rYj2W3KqjI6N/dPNUS0qlz6P5FTknWY5v8A1GAmvEbH9FSI+9Bo04NLh5pia7jsjiNy+DZsfdapGsDm2P7XWFq+0XAcmCZ+RGxxjc4vJqgGkWD77/Rd38LMdj2yRvZerSHE87HQ+xW37Z8JEcUXDmAkSxPqhdBpcRfuQiPE8Ig4OZI4Ahndu/M1+dK1ixtdcsu8bCXv865D3Oy2LeHyYnDs6I/eOe+OOPT/AFEE7+itZWFJFA3FiZbq7x5HQf02fqfoqMNuU58jnuI1ONuK3PD8rlEH/iO5HRc9HE+R+iNpc7yWdC9uO4apgXctMY1Ee/L9VmxvjrK6xjnxStDC63Ha9yvROyb5o2tbK+wN68SvLMDPY6Rj3gmtgXON2vSezMwkLLJoVYv8RXHnnK7d9by9n4USeHxE81mrE4bGWYMV3qLb3WWvQ8oiIgikREBERBCIiCKREQZaIiAiIgIiICIiAiIgIiIItLREBERAREQEREBERAUfopRBCIiAiIgIiIChSoPNAREQERCg4H4h8RbwV0OY9ru7nhdCXN6Ebt/deQZOc6Xus2OQ3ycGnavGvAr2z4lcCdx3sdlRxuY2eD76MvurHPly2Xy8zik0JLo9mcnsv5QepCzZrfNxveI50cjiWvDXcvQrmZst4lLRob83IDkVcz86PKa17XfeECxW/wDla8skcdJDnPG2mtx7rPPOOnXer0s7ZXVkjUeXeM/F7jqFZdjvie2SNwI5sd0Pl/go6B5FO0Ndy3eFk4zJwDEYmytdsQCDqHnXXwPMLbjbqiaLvcUua3TTtemvw9HD60fdbHg/DpMzKx5WtaInThjd+TrG3vauxQRsxpQDqIF/Ns6qohw8ar6L0/sP2Ux8vCimiYXRvLpdzdGunS7HNVHUdk+ADh2YxzIWtje3cj+4dT5recR4ZHm5rnOFujZpB8LW5GK2B0TWXQAH6BVyRtZLrIskb+aDwTjnZKfAzBixau7MpmLmj8Io0B7uP0WpyeCzPxZDK50cLydTWCyaH5mqAHqvcOIQRvzD3rQQWlpHj5Lge1uPj8MxHS5OTFAXnQx0g5Do1jf8c+aQeRZ2LNE10TdGPA06dLnj5j4k83fp4LXdzE0j/qo7601235LfcTjwmNDxIXuqwQ42PQePiStBJGx1vicdt9LhuPNFZmNP9ndrYGzNabNXdenQL0nsH2mwXZuOzMe2Kni99ivKYgQ4OBpw5G+SyGOAlDwKJ6Hbf0UyRdt8PtbDy4MuFskDw9h5EG7WQvMPhB2hyuKdnzDlFrm4zhGx5cASPCl6eNxsqyIiIBUKSoQEREEIiICJSIMq0S1CCUUIglRaIgWpUIgJaIgIiICIiAiIgIiICIiAiIgKLUqEBERAREQERLQFCIgIiICIoQW5S3u3a3ACtyT0Xyd8TOG4HDO22bDwws7mSnljDYa5wsi19W5oJxn14L5F7atce1XEnGN0X3xGl12EVy72NYbLtTh0byHv/CpM8jgG6jV2Arhbd7/kqdADvPp5qLitjW3RGtx5jkAsxkDg4O7ljW+Og/yrXDcd+TmR48YuR5DWg+K7PA7J5nFc042PE6XuyWNJFFxb+KhyAHLdDGrxoHTSsmhebZRqQH6b70R4r374a8OfhdnWte2m6zoG1aTuK8qK8JwOGYmbkzY0M80OZE9zCyQA/MD5L3j4V5/2vsozGfQnwpnY8sd7srceyu7UsdblAij4BYHEskY+IZD0H5rbTsu/ALle0sjzgOaLHopSTXNca7TN4fhZfENDXOhjJYHmgXeJ8l4fkZ2fx7PORNKwyzO0iWdwHPoOjQu2+JTjjcDwoLLW5Ew1iug3XM9tJzxv/T5sHh7cbGw8VmM2OOnXX9ZI52U9npocnGysSUwy6SSdIcyi0nwta9v3eSNYIo0R+RXQthkj4HUrdDzKzu7/ALr/AItarJaMieQtHzFxJN1SRaxdmNqjsVTeo8iPE2q54RCAHPLnEXsf1Vtlnpt4Ug9y+BjiIs0tgY46x96Tu0VyFr3Rp+XxXkXwW4W3H4HLlOjDpJX7nnXluvXRyVZqUREEHmiIgIURBCIiAiIgyUREBERAREQEREBERAREQEREBERAREQEREBQiICIiAiIgIiIChSoQEREBERAUKVCC1kAOjcCNXkvmX4q8Lfidqppe6cyOcB7S7r4r6de3U2jyXlHxY7JM4hwR2fBDO/Ix9xTrGk8/l3QfOkgDRsPqVRpL+VrKyIXh5BYRXSlRGDZBsKNe1WFkHh+dBOG3oka4jyBXpvZrirxjPjws04+awHQ8gO1scbsgrzKVvymx1V7DyJba1v42/M35tJ28+iDrOC8Dm4VxGbNzMhuhry98h2ve12Hwm4tI3tPmyAvMHE5XXtt8v4Xep3HouU7N8E4h2n4jDjPilkYXW/vXEtYP7iOXsV9B8J7JcN4MyIwQDvYmaQ8878a5Ap9Jf8AW5edUdnkue43B30WkCzVhb+ZwjjDR0C02fM14LQdxvaWnM/x5j207Mz9o8TDiHyNhlHeOvdo5X+i03/hp2iwsQnAy8XMjHJsjS19eHgV6KMpv24aQNB2cOh8VuMbLhiAaA0DkpPK9PnniXA+LY2czHzQ4ZRtsYkjLI2+OnxKs8O4Fo+7yJgZwba3QXtb7/htfR+ScTLAa9rZPHU0ED68lo+J8EgyGg4cEEcv/qGO9vLwVZ14BmcNl+0GKCLGfJuSCwlx8ySsnh/Z7Omk+8hax3KmPPP05L1OfsbAXlxmmEp5yEh35Fbzg3AsTCEbGDW6/wARG3rSDe9g+FHhXAIInxaHkW63WuvWJhMDYmgACh4LLVQREQQiIgIiFBCIiAiIgyUREBERAREQEREBERAREQERQglLUIgWiIgIiICIiAiIgIiICWnRQgIiICIiAoUqEEqEtLQFjzwsmY5jm2HAg+6vaweR3CoLhq57IPEe3Pw27h0mZgxRGDdzmDUHD9QvIn40MWQY3R5DD4gB37Ar7IkiEjaIsFcT2h7AYvEskZUDnwvadTg01rPmFF187wcHGQ4aHSEHenxuYK9QCuv7L9jouI5Mb3wRux2uoOjOq62JIIXo/DewIhBOZLKbN6GSEfX/AJyXWYHBIcQAR6hXUuSFrJ4FwnC4Pgsiw4DHsC4uNud6rZCQXRUMAawAfVY8oLTYDR5kqoxeKZAjl0lwY2rtxoLls/iMUMbpmyWwN167GmvG/BdTmOhmhLZ9DhR3XCcWxTkZkeBHobiSNc3U1vIcyK8ea4/0l+PZ/wA35vitTwziX+qZbziDvYQfmlo6SegHiuwgZoIfkOhjA6l1+9LS43ZyLCzI5IHyiGJtCLk1w8T5rewwtbu2COuYc42VviZHH+vUvXhXMw6e8x2Bx8dNqwX5JH3ztP0CzJSWsJsNFcxuB6rBkkmbvreWdCw6h9CtOSCCegd+a2fC4C+cOc0ivFauNxlINwu8nR0V0HDMchurSGeh5qjdxihuQq1SwU2lVt4IgiIghERAUKVCAiIgIiIMgKVCIJRQiCUUIglFCIJRQiCbUFEQEREBERAREQEREBERAREtAUIiAiIgIiICIo60gFQTSpdIACb5c1r8/OjxIe+c9ohAskOqkGTJlxMNOfo3pYuVxL7LRfpaOVuvT7np6rgeNfELh0D+71syW+XOvBcVlfEHOuSHFe/uCNo5yHED1KD1TN7TthmcwtMTwPl1fhkHUB42tU8K41PxOY9y5ro7o6tqP6Lx/hcmVxXMYMh8kcJNho2+jV7l2bxIcXBjETANuZKo30TS1g1EEo5t86CrHJQQSVBjujBHKlQWad2rIcCFadp67IID6HisXJkiAAJbZ5AlX3gHZrlzPaLAycjHe6BznOH4WgoNdx3tTicNGjW2SQ76QfJac4z+NGHMe4vLDriLXUGmvLyNLiuJcP4mcyeM40jnPI1SEch1W74FxPJwIYoXRuIBLi0jz5H2WbNdOe7y61hzWEEzagKppHTqs+PJdoLe7aDz9VYdkRX3l8+XoqH5IsCtjyPQpPDNurz3FpDmPIJssd4eIKpa4GSy0sl6hu1n0/ZWQ9wHd6tnHbyd0/hWftWumOoSDYXz9P4VRtIXxueNbBf97P3C6XBFRtOppB5UFyGLlNeQS5pdyO/P1XUcMyQ6MN1X4Whjb0gQHZSqgiKEBERAREQQiIgg80Q7ogyUREBERAREQEREBERAREQEREBERAREQERRaCUUWiBdoiICIiAiIgJaglWZZ2xN1OcAPFBdLgFYyJWBht2krTcT47h40Re/JAHiRsfL1XIcW7TTd3LJg5VM03Tm7j3F/og33Ge1EHD2kZIIeLAcwg37LyPtP28yc0PxYB3Ubjv3bjv7FabtBx3LzZ3d5kCQg8yKP/Pquac8ufqcQ4Dm0n90F4GR51l4DSfxE8/HbqsmEySOrGhdK7mHHmP+0dD9VrWySSvHeHcbAvG3+F03BOFmaVshl0tduXMcSHe1fwiuo7G4UxnbK9j5ZLvS8NcR77L2rhutrGBwrYbbfsvN+G4HcxtIzJ7dXzNjc415VS7nhMmktDXTvJFXI0j9VUdHzFKeYVLb0hVXQUEOF7Ky5hI+XYeKvAqHEUgwnRBrrJJKxZcd02o3pj6V1WyMYc7fcDorGTIGMcTVBBz+djRBzQ4CrWozMBjXB4jaL5Ehb+DHdmZRnlB7tv4AevmpysZsxdQFN5KYuuLaS1zmOdsHUEgyi574ZBZB1D0Wdn4vch0lcnXQ8FqntdbJ27FvL0RWSHvYSD+B31CuyCN+l5du7YnzCxHukIa5o2VyJrnMdp2Oxo/paIymSGIh74w5p5uaOvj7roOFzhz2llC1z2NJbzG4aS4fX/m62uFcbwR+E0aWPrXx2kTiW737q6sTEeXMFjbpSygujCSoREBERAUIiAoKlQUBERBkooRBKKFNoCJaICIloCJaICIiAii0QSotEQEREBERAREQEREBERAVJ2UkjqsTIyGRAkyNAr1QMidsTSXh2nxauL7R9qsPhcL5PtEjiOTGuou9iFT2p7UcN4dhyO+1HvnN+QNYbPsdl4XxDjMmblvlmkcXEmiXXt6eCDsM/tW/ibZZGvicyq0uYL/9zevqCtNlcYbjwk67aRVAEC/LwXMB5D3OZO5o5CxRWPLI5wJDj4X0QTlZZnkLhXPYOWFIXHkKH/PqqXlobuNlZa6nfKWk8iOerzUVkajoAdyGxWbwfOyMTMDmSGM3RPj5LVPkDd9JvwCyMKYulaPtZhaehJQey9neN5cpbq4Wx+mhqsAV5bmvWl6XwbIknDXyjS48mssgD1IXifZ1hJjZEQwNIJkjfzPVxDivXeDZccLWNGWHvPMNdrJ9f+UtI7Nh2FjfwVXPmsGPNZsC479eiy2ODxY5KCsGlBRDyQUGg2gsDIYZjVfL+qzn0ArRAA/RBaLRFFpaAAAsQgOjJ8zaysg7aVjk6Ia9kHP8Sj1uIO4de3otfLiasd2lu4F0Pz/54LdOhMsj3kXVqHwt0NIHIUitBBhPdDv7EKsYskQJ02OoXQiACtA5i6HVUOhjPygamnoVMHPiIPI25Hbx+qy8N5YQwk7eKvy4ndS94wktvcHopjjaasb+JWcV1HDy50LTVjxWwC1PDNXdDS4bcx1W2HIWtsiIiAoUqLQEREEWiIgIiIMhERAREQEREBERAREQEREBERAREQEREBERARFCCUtQeaIJtQfFFQ9xA2FoMXKyu5afmA91wPabtO3Gx5HyNDmA0CwO/U7Lq+K5L4sd8scQIYCS950tHuV88dqOPZvGOJya57Yx1MYw03/KDE41xmXiOQ6R7ZCSdrkJr6rSvo2QDXQO3VU0pZd6g4bG9vyWL3jOYcNvqgOkex1t+Xy6UqDNqvx8FD5NrDwrTpHEbn3tKqiR5aS5riHeR3VLHNNudHG+99Rtv6KzLICeRtXIS/dzG6qG4IsKKolLS+g0g+trIxmPBBbqDv8AYzU5WpakaCIWR+Ja6h9FEL3tI0RanD1P5BVHcdmY8t0zC7Cye5G5c9tNrzB2+i9aweIYnC8ZrjJixyO3Ic+yfZeHcOz+JtcwN0MH98gLaHl1W8jySZYomTl7xZ0wx/M7/wBx5DztXUez4nGWSffHIjkF7fMQLvx/YBddg5HfRg6rPovIuB8Rwo2RRw6ZpS2gGva8NPhqGx9h7r0/guTeOwE7noOqUb67FlQVDTYsjdPNQUFWnfmrruasudQKDHmPzNHU7BY8pAYWnYk7LII1S2eQFKxI06gSgxgA0GhvZKpttltXe49t1L21Y8QQFZLjpBrdosfuEENlp2jxstWLLO+ObWCCx29HaiqcsmNokb+IHUP3CtTzB7WvbRLhuoMzvmvF+PMHZWCA11gW3oR0VhhBaCLLfDqFUwU4aSaRXQ8MOqMeANjyW4by6+61PDGkQtsWDva2wFD9FUSiKEBERAUKSoQERQgIiIMhSoRBKIiAiIgIiWgIiICIloCJaWgKERAtERBKKEQEREBEQkDdBS94aL3Wn4jxWTGaSMZ72gb+SzsvOhxmFz3tHuvL+3PbHLZA7Ggb3Mb9g4vpx8wPBBzHbzttNxO8Jg7uNpOsaiSfLf8ARcFHHizWX5fcOHLvRsVekOFJka5pO8cfEGvr1VTpceJjWMikBr8QaHA+5QYeS2NjRU0OQwctr9x1CwAYhY7hrXXsdR3HoVkZbo3yFzGCOzsbbY+ixdN85bPgHNv80GPNZ3O17+itE7dDSvZURYN3vbfIOaD+hWACQ46bPkUVVIbNkXXgqo5pG7h7y3wDiPyVDy6qojztUtaXEVt5k0oVlfaXz/dmGFxPLUCSfe1XFDMw27HLW+LQdlViwteQKmyHHpEwED3K2jWyM0gO7tzR1NuHrSorw8UuYHPmynBu+kP0tvy6lZD6jySCWxseKccgm3eQHX3Wz4ZCZR8mRO4uB2ZCB+f7qrI4TDFMyaSHInlJ+Rr9g4+/P9FUdB2ffBC5rYnGSYCw2KK/ryv2FL1fsuySPH+8OqV27gXD5R4bcl5fgcPzHwjv3QY0T9hFCSb/AO4g7/8AaL81612bxXRYMd02PSNDA0NPLma2Hog6Fl15Ko8tiqQdkJUFLiAPNWTyvqFcd4nkrLnA3+SC2QfqrMleOwFq9dk+SsmySa2QYjyTbf8AdasEO1V7fqrzqFEjc2SrMsobE430v80GPkwktDDyrn7LV2Yz3buY2/cLcCQSMDia338li5uKDM19bKKx2Xzaad+RV+Ed48U2iTRCMiAbuLCzMHG15Irpvv1Qb/CjMcLWmjQ2KzOQVqFulg2pXFUOiIiAihEBEUIFoiWgIoRBkoiICIiAiIgIiICIiAiIgIiICIiAiIgIiICIhKBaszStYwuPIcz4K440N1p+LcZg4fEXOcwv6BzqQc/2m7RQ8PxjKRkEDk5jdLQfU814HxniRz86SWRznEnne9Lru3vaLiHE5xC51wn5mtYwih057rhRFMSQcd11+JyCA2Jm4kjaa5yaqtVumyQwlmSwsA/Cy2g+3Ja/IcY3bgtIOxIoFW2vnAOh8d+RFoYqkiD3/NFK0jrzB9RzUtje3kccAjYNi3/NYUkpLwMmOQ14MAP1VX/SlpIhyHesgKKiUx/M2nl3oG/osB2kO5O+qynd0XbMLAN6LiSrUga3cE+IJCCy3STRNeZCud0za5WehBVo3q2HpausjmP/ANuQgeRpQXI5ZIXVFLoF3tYB9fFbWLKexneStbXR7CGkn2NrBZJjRka8AP8AWcn8ln4kZy8hjMPhsj5XHYaba338FR2fZTvOIPEeieQF1FsTaYT5mvmr1XeQdlDNFITG58t7GX5gPI77/VYnYzhJgyoRkZDHGNo+7aLJJ8+QHgAvVIccCMbIjguH9niMgR92+R106UgNa3yb1PqKHqvQMHEbi47ImbNYKACutgbsa5dFkNaAP8oACi1JCpJA/wAoLb+Rs7rHkrYAq+75trAHisd2g7A8+SCze1auaosaHbmq2VT9LQbPNYUs9O0uBq9nAoLkj2uYdrI3VoiN7Rp3ofhWO4kyExuIs7ghVbubuSHDk4KKrEYu2/n1CksDo9JBNH5f4VppkB+bc+KuOeCNuo5oMQ2H7XzW04ZYkBJo+i1pbrk8D5Ld4OOQ0E2g2oUqlo9VUqghUIgIihARFCAiIgi0REGUihEEooUoCIoQSii1NoCKEQSiKEEooRBKKEQSihEBERAREQWpn6Wm79lwfa3jmDgwuL5AZhelgiB1epPJdlxGXRC46y09KFleEdveLf8AWT4uM1gc/wD897xqfz5Wf2QcRxDicU+c+WW7e4m2k2sZ+Vi76IpCTzd3pv6LCyNIJLgPdY0clECMbdSUVelle0bag07m/wCFhl4eeYsdVfe/cm6d4gqw+RzubhfmFlYtySOLSwOOnw6BY/ePBNucfdZDiTtY9FYMbr1FuysLFbXktG7fQmkIJJFX73SluRIwaWkBpHIAUpdNJJYLg0c6AoILJcRtex6DkjXjk4EjyKl187u1LGtuy5ra8d/yVRk4+SyEimuPkGjddPwWeCSfRKJTW5j7zS0H/cf23XLa4o6c1h1eN6R7LN4OzLyMxseLA1zju4uF7fx+qQe69iJWDNLcSFpDjb5HO2A8v87r1WJtgLxzsXw2VvE8XKzJmEDZoOzQejWi9z6CgvZYSC0UdkRdCF3gh5Ki6QSXmuVq1oLjZJv9FcBFWqZJA3bxQUPDWg6jssWSWMihY6DZXXkGyVjTPDQdrF0gsSvAFjcjeljTFj2Ubs8j/KTSEuIcz3Cstd8xo3+aghrnN2O/RXWkO5bFWnyi6LTfXdS0i7bYPIorJGkVfLosWd1Pu+fVX3OHd/Ntf5LCN6zZ5poyMVhklaPqumx2BrAAtJw6LU4Fb6MU3mqitES0BFCICWoRARLUICIotARLRBlIiICIiAiIgIiICIiAiIgIiICIiAiIgIiIHVUvNBSrct6NkHL9pM5zMaQRytbQNk8h6n9l4TxpkUubK/JzA69yS4AewFkr3XjXC8niLXd9O2PHANNayyfQfuvH+0fB3Yk5DJS1xN7kNH1rcoOMnxMeaLTisMjnciBps++/5LUP4fkxWXscAHaaG5tdLkY8zMd75c0HVsWY51Pd4W52wWjIdiPLoMfIb1Lu9se5ApFYjhNGPlhezzLOfusCRxDjf6LeR8QlmFSN+XpTy4+wWFn4xHzuc5t7hslA16DdRda+wQqXeOyAHVyJUHcVz8UxdUgm9tlctxrVqI9VW1jYPnlYS6vlYf38v1VFySEmi4nc7KswPdECmv8AdwVB57DZVEA7AOJVcWLNKLYzblaCIqYdRc1vmRqr2W1ws6aORsePM6OzuR+J3t0VrF4HlZEzY2xkk7nQLWeeFMwX0XF7+Tngjr4fohXrPYiN88sWdPkNklgAF2XNiHVoJ5uPUr2HGlEkTXg7ELxTsHkR5JhhDCIj8scTT+Kv6iOv+F7Lj6YomtvfyCIzSVSdlUDqaodugpLj4rHc4ucAOZ5q47kRe3grLHVIT5bIK3Cm770FizP3NcuoV579h5rAyJyHOBJu+aDHyHNHzA7dHeKx2ur18VbfMQ5wbtvu08j6KjvARtspq4vmTUdLwPdVANbvWys6hV9QrneBrS08iNvJBXPLpAasZpJdQ5K2ZC67vbkr2M3VM3wQdFw6P7oEe62IArr7rHxGFkYWSqh0RFFoJUIotBKhFCCVCKLQSoKIgIoRBmIiICIiAiIgIiICIiAiIgIo5oglFCIFoiICIiAocBXJTdK29wrmgxcpsbmHU0lcB2u7Py8Uxbix42sa7UA4XZ9F3skrNekuGrwHNWMjDOVC9rrbe2x5Kj5+4n2Y4lCXMjppAsnS1oHtQWhh4BmZcxhx3Z2S+7doGmNv/cb6L6Fd2RwngtbigtJtxc93Px5rUcS7JZcjjFC97MX+yNxZrPgSN6QeOv4BnQY+uTJbi4kZIdNK3S93pfO1q5cHFaA5rSGUSZ5vmLvQdf0816hndg8mR4dFAzJyGComz2Ioz/dXU+X1K10/w8z2vDXNZNMB888g1W7mXBvLny9FB5VkwwyO0wxSSNHJrdtXmdliyMyY3hoAjJrZgr817Pg9gMh7h9pZpYBuwb35vI5k+A9FVx34fNi4fqwoNWQW7E1sOp8h6IrxQYZaS+V8Zdz+8fQ9T1KrjiYbdoEgH4pJHEMH6LN4xwg8MyHQggyi9bugrnutUzIfYDWhzuhcNVeYCDLDw55DAWM8WMou/geX6rZYckhHezSSQ4gF63P1Od5C9vyWBDjyzEPnk5fMdX4WDxcf2W7hMeY2MRxNdCxgYZHwtDdyflAPPxKDJjzmHDBx8QaZBqcB+J4HKz4eJKw2D7XIxso7x/MRQjTG3/ud+VDp6rccQxWjGZE6occbyBpAdM7nuegA9ltOznD4snTL3bGQudohYNi/08vP1RG07Ly/6S5sj3tOVLQ0taGlkY2axrb+Uf5O69b4dIZY2PIaNh1ulykXZ3BkdFKI2udYcHEczXP0HRdRwx5Y4x00Nqh4/wCUG8byRztlDSaUOtBZfuK3pWXbHwHVX3krGd1sc6/VBTKfkf7BavNfb3Ndz8f3WxkcaPWwT6rS8RmAdfWvqEGAX06nHyFqthp/l+ixb1PPTqFcdKGutZaZD5Q1lk1axvthkeAD5rBzcs6GtB59fRWcKTUbJvoppjcxuvdbXhrNcwWnidst5wkDvBsrC+nSxN0sAVapB2Cm1plNqFFpaCbChL81FoJS1SiCUtQotBKKLUEoJRU2iDPREQEREBERARFCCUUIglQiIJHNQlogIiICIiAiKlzqCDHysn7O0nSXV0HNczxDtGyBmp8ErQfEHZbfiXG8LCa4TBzgBbjVAe5Xj3art43ihdhYGPpY806Q/M4i+QHQIPS+DcWizyZY4Xhrv6+rvRdTAHOZu1rT4A3XqvM+w+TJLC1sEDg3k6d5v2B/jYea9Mh+VoHPztBXoA6WVDoweYV0N6qDz2QYzoGk2R9FQ7GY4chfosr2VJFIMQ4zNNUKVmfEbIwgjYrPI3pUOaKQeM/EHsZFIx0+LGQeZFXt/wA3XimZijAyNMsN9dJPP18l9f8AEcRk8DmFjXAjk4be68Y7b9iocXvMlrHTybvkc8/KP/noAivL4MmNsQyMypXvP3cJ2b6uA5NHh19lvQ18kMck5MbdP3TaAfIeWvTyYzwv2tc85mRi5bpO4a2RjvxObYjPkOVrJGXkl4b3jhIRrNHdo8ST/V5nleyg32U37XmiISFsTT81HceJPhvyHNdnBw6ZkMZbqcAwNIaTTQehPPfwXH8BjiYGZc8bWwxtDw0nYNHU308Op916ZwbikOVhQODdnPtoI3dfX3tEdRwdjhgtdMSXuC2OmntDQPRRixt7vV5AALJe3QLHMKjYQPD2AhVuG3msPCdRLQfYhZrtwgxnjevFY0jiXgdAVluAut1jadUpNfKeQ8kGO8m9uhXO8Scefgd/5XRusOcB4Fc1xRpbLq6EKVYwA/qrbn6nc1Q406gUPyY0kj9hpsLMarW5UtzGP+00FlYhA0j1Wk+1tnybDrI579VucPfTaz9X43EHRdFwltuFEg+S5/Gby810vCWtAB6hbjNb1p2HopVGpNS0yqtPdUWloKrS1Rfkl+SColLKpJ8lFoK7UWqbUWgrsKLVN0l+SCq0VG3giDZohIHNW3zMjbqNkc9t0FxFp8jtTwbEfpyM5kR/3ClrZviR2Ug2dxaMkGjpBNfkg6pFxUnxQ7LUdHFogeXzNNfktTnfFnh0ALsfJw52jemzUfzCD0tUl7RzIA814nlfGqNwd3cWlxOwHT+Vz+Z8Yc+QlsUTdJbVuP1KD6Gky4Yxbnt+qwZ+0XDcf8eVF6Bwv6L5m4n2/wCJcRk7wO7lxFHu3Eb+K1c3aXiOU0NyJTLXLV+Ie6D6bk7c8HZejJY8tNEXpIPutPmfEvhkbHOgyIHkAnRI4xmx4HkvnaKTIyiWwNILtjqFA+4KqHDczZ00Mjmf/qe136oPbD8WcGYf/Uy42ofIXsDxfqP4Wtn+K2bE49yQ8b/PHyHoP2NLyZoghdTJWh/WLKYWX5WNlfmyWtYBJiGEn+prtTCfI/5Qemw/GbjENudj4mbEOZa0tc0+YHJZ2P8AHdpvv+CNP/8APIo/QheLTSsMoljkc142snce/P6qxM/vH6pKNjmOaD6FxfjdwN7P+q4dnQO5ENLXj9lnt+MfZNzTb81rudHH/wAr5oZM9lfMfdXTO7YlxQfQuT8b+zUYIhxeITO8O6DfztcxxX42S5UD24fC3w3s1z5f8LyEZXMF4J9FS+UgWXc+YHVBv+J9qeJcVc/7TI3S42Wtvf1WBj/aHvb3Ic0OO5JHI+q1xlc3lt6jksjAdeT3kxLmDer3KD3D4e5MAiDYI5cuZoAfNJJ91H5XyJ9AvU8cveAXfKOvmvKPhy+TKZrigLMaPYVtG0+X9zvPkvV4nnS3cAV6lBlAbKCnMISgi9lQbKqO6g7eyCjoqXBVk1ZPVUCneRukFDhY3Wq4lw+HIx3NewO5kAjqttJYOysyUf8AKDwDtX2cdiZztGOXNHIkXbvIeq5OLgcgnDMgkGR4LgBbnb7D1/RfSfEuDwZpaXsBcDe65TF7IxszpMiRluJttjlzUV5pHhZPEZGwMhDYA/7uEcjX9TvGue66bguBkxTQuAJic+w88y3x9/4XfYnZzGxmEBgsiiaWb/pkLIWtawANJA8tlUTw17pIA51izYHktiRqB9bWOyJsVBtUAFeLrA8wgQgxyNq7POlsWHU21rCdx8wBFc1soCXM3QUSBWNNP1eG9rKeAsSRx1EfVBYeKfuKAslaHikJdHt4WD+y6F9bk8i2itTmjenC2kUR4FSjnYMGSZjpa+Vpuq5+Kw+1k8XCuzU0j3gPkGiMAcza6/BhHcOZXK15F8WOLRuki4djvD3xnXIL/CFMaczwjiLjng6iGuIaGf7rXqHD23G3wXinDJnM4iwtd+EE30B5L2fgkrpsNj3tLSRyPRRdb/GbtS6fhrdMV1z8VzuI23gea6jHbojFe61GaytVJqVvUllVFzUo1KiyotBd1KNSt2pvzQV6lGpUWUsoK9SalbspZQXNSjUqLTUguWit6iiDOysl0LCWmPb+40vMe3PbV/DwYIo4i52+tkpBH0XoPFOEnPYWCXRYokNtee8b+Fk3ECXMzIgRsNUdE+pCDx7iXH83Nmc6R5eCepO3utRJkuNlrS0n/fa9JzPg/wAdj1dy7DkHva0WT8Me1cTvl4e11f8ApvCDiJJpCdz+StuLn7krqpuwHauHZ3Bclw/20Vjv7C9qSN+B5n/+dorntEf92/rzQgE/I95d4VzXSRfD7tU42OB5QHmwfysuP4b9qpP/AMJl30NMaP1QcpHjZD+THjfnpV9nD8hoL5I3keGh1fku0g+F/aU1r4Pkm/78lrR+S6DA+HHGYHsdLwyHSzo2Qkn3JQee4MUQDftHDDIDuHDIdGPos4YmMynRQZcZ6hmV3g8ulr0w9g5Zoy6TgUDXn+6XVf0WvyuwXFRZx+GYzAOgZZ/VEecZmRjuGieKQ3/Vqo/mFrXlseoYsp0Hm17a/TZdzn9je0zi4f6PI5mmvka0fuueyexPaONxJ4HlAc9mj9ig558tgBwI9lb+YnY/VbKbgfF4D97w/LHrEVhvw5Y/x48zT11MP8Iq0dt6F+RVTZKFu03+ipDWt2A0n03UgiwNNHxq0Eh7nfhbXmAge1g3ILvXkoe0gnVq9z+yhos/KKPiQgh8l7XZV+F+jSdIPgCNlbEBq9/VxV6GMGQDUNvxG628kHs/w34rNlxxxyXojADS8ANB8mjmei9gjc57baKo7udzXhXw/wCIQwZDYccxgkUTGCSPDcn9Oa9xwyBAxgFNA5EfmiM9psbFVGvFWrAAr3VYBqygONAKOm6kgDdUmjsEFBFjzUbhXHbNNqxI8givFBBfpO52VqQ7g2a5FUShxOoGhyVDnlrSLPIboIdKIz81AckpsllvjurGQwyQkdTv/IVEMEkbL10L6ouLnIu9E1DSD5rGkyQx5bbttrI/5ssSTMa11uOlrjps+KGVsS75Tv0Vg5AALSaI5eS14zgwFurndFUOyBI3XV0dwiNg/J1uArfwW54c/Uwiui5hs7W/K5wrlbvBb/hUurY6b66TdoNhK0+SwpG1qNrOkJ9SsKSjYvYc0GPITbje9f8AytXmO+Ymr3WwJ+Rx3s3Q/da/LcG27+nVR8kUyMpmBwTJy3biJhdv18AvnjiuFn5ubNmSxPMkr9ZIFVfQfkvoXJaJez2S00flIK86fA1sm4HqsdVY4rgHZ9785s80WmJm5vqV6ZiFsbWtoAFq0xe2I6RQ3FeQVUeZJJKBG0u26DZTVx2nDXh0zRfqutjFMAXn/B5ZGSNdJQo+O67nFyWzxgjbZXms2MlEpFtBQpUICIiAoSkpARTSikBEpSUFO6KqiiDcV5qktHkriikFoxgjkFT3LT0H0V+kpBj9w3lVKO5aP8LIpK8kGP3DfBO5b4BZFKK8kFjuW+AQwt8Bav0lIMfuRXRR3DfALJpRSDFOO3+0Kk4rOVBZlKNKDCOHGebQrMnC8WT8cEbvVoK2WlRVoNFL2Z4TKPvOG4rvWEfwtfL2F7OyEl3CMWz4RrrC3yVJZtyQcNN8NuzD9/8AR8cHyBCxH/DHs0Nxwtg9HFehaLVBjtUed/8Aht2dZy4ZHv1slG9gOAxim8Ni35816AYQVQccHmLTRxmL2T4bgzNlxsNkb2/hLRVLosV/dNDXk6R0/lbIY4vlSqbisPNv1TRS3PisDqdgFmNlDhzBWP8AYYXGywWq24zWG2bKC+Pm9FWNIBPgsbRK03dqlz5AKcHADr0QXnvaY+fMKy5wLPl57qhpDiKNhXW6dhYKmqsiJzgLNdVcEDA3cDdVFwG6E2RugxpW6TbWDbyUY7xLAflo3+SyXUOf0VnGYGxyAHYEhF+NPxPHD43O3GmjfXnzWk440sx5i3wugeq6bK3Y9oobUf8AnqtFmtEkcoLhdbgqVZXE4fGy5oa99rbQ8TZoJ17XzB5LzTNdNDnysaXtAcaLSsnGzZi0EyajVOa7a/RSVbzrt8rjzYwWve0/2v8A5XRdk+MTTu7uWaBpv8ANuA6eQXlrnlzdWguHWuY81t+zGqDi8eQJjFECO8LhZJ6DxJKsrNj3S9bQ4HYjmsWUch47AK7hu1Y4suJ8TzUubd0AtMtZPGQwm/6aGy1uWCO8FW17dx49Fup6si9hzKwDjOn+YnRGLGo8z6IMThr2TwzYz/xHx6ri87F7rMmiO4a4jYc13MfDoIn9417y4cq2tYudw/HyreI9L73I3JWOprUuPOcrGkB1NO/KvFVQTlrQ35uW5rmtpxGEQSFrjor+k7FauJp1anOHzEGNvUDxXKu08xtMGRkdve4kjeyei63hWcHaDqGk8q5FcTNC2TGMbzbpXBnnV7rpcLQwwxsr5KAFq83yz3PDtwQWg+KKmIfdN36BXKtdo4qUVYapDVRbpKV3SgagtaVNK7p8U0oLVJpV3Sp0oLWlNKvaU0oLNIr2kIg2KIiAiIggopRBHJEpECkpEQFClQgKFKUgpRSiCkhRSqSkFJaopVIgtlqjT5K4VCCjSpqlVShBAU3Si1CCsOpNfiqCVFoKyIzzaCrbseFxsagQbFFNSguQW5oHuoslojxFrW5uJxFzQcfKja4c7ad1tdSjUNlMVgty5GYjftLPvwA0kcnHla1eH2lxI3Sw5UoY6+fRb9zWOG7QViu4dhOO+NEb8WBLCY5PtH2kxmYkhxJO8EcoY/SObiLAXLZfGMwTZMEYt0jQC/mRYshenS8G4bKKfiREXf4UZwvBiNx4kLT4hgtZvNt1udST08bh7P5GRVQyO8NuS2+L2KmeAZGV5L1NsEbRtG0egVXdt8Ar+Yz+q8/h7GBm5G/5rYQdmBAQ5nykdRzC7DQAmizyWk1a4RrhjEUm5G262bxYoLCDHNNjmshspsB3ynz6ojGnbp/C6j6WrAcZ3d28aas2ORHis+Vu2/PxWkknB4nEGHcOokdQeaza1PTNbcQdpZQvmVae5kxeYyDp/EKWe9rWRm6JO4WlicBxEsB/E02L6qp7c9x/gkHESJmvdG8bEt6+oXMnslnul1R8RHoWLu8ktfI6NtHfc+aqx4rNabWby1+scZidjOItnEz+IscRyHdldTwvs5JA9sk+U+RzTYAGkLoIMY7GlmxwUOSs5kT9WqIY9LRztZLWqpsdBXAwUFplbDVUGq4BSmggt6FOlV0FKC3pTT5K4iC3pTSrihBRpTT5K4oQUafJFWiDKREQEpEQKUUpRApQpRBCUiIFKKUoghKREEIpRBFKmlUiCmt7SlNKCgppTSmlFIIpRSqpKQUEeChXK6KkhBQQo0qtKQW9KpIV2qUUgtaSqSCVfoUqaCCyWlRRV4tTSEGPpKgt3WQWqnSEFnRsmnyV7So0oLYaqqVWlTpQGlC1jhTmgpSkDZBYmw2TRlgmmYD/AGu5LXQ9nceB2pmVlF13ZeCtwgTDaxJ8F00ej7XM3bmALWsg7KY8OQZxm5jpHA2S4fot+lqYNfHwXEjFaXO3u3OsrJZiws/CwBXgd1NqiA1o5BVDZQpG6CQVVaoVQQSCptUpaCq0tUqUE2lqLS0E2lqLS0E2lqEQTaK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" y="1092517"/>
            <a:ext cx="7635240" cy="31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9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" t="29352" r="1852" b="35324"/>
          <a:stretch/>
        </p:blipFill>
        <p:spPr>
          <a:xfrm>
            <a:off x="2705759" y="5570448"/>
            <a:ext cx="6349206" cy="1682090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185262"/>
              </p:ext>
            </p:extLst>
          </p:nvPr>
        </p:nvGraphicFramePr>
        <p:xfrm>
          <a:off x="740229" y="610809"/>
          <a:ext cx="1073331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64">
                  <a:extLst>
                    <a:ext uri="{9D8B030D-6E8A-4147-A177-3AD203B41FA5}">
                      <a16:colId xmlns:a16="http://schemas.microsoft.com/office/drawing/2014/main" val="2913106130"/>
                    </a:ext>
                  </a:extLst>
                </a:gridCol>
                <a:gridCol w="5583879">
                  <a:extLst>
                    <a:ext uri="{9D8B030D-6E8A-4147-A177-3AD203B41FA5}">
                      <a16:colId xmlns:a16="http://schemas.microsoft.com/office/drawing/2014/main" val="3426949217"/>
                    </a:ext>
                  </a:extLst>
                </a:gridCol>
                <a:gridCol w="3577771">
                  <a:extLst>
                    <a:ext uri="{9D8B030D-6E8A-4147-A177-3AD203B41FA5}">
                      <a16:colId xmlns:a16="http://schemas.microsoft.com/office/drawing/2014/main" val="180341680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绿豆发芽记录表</a:t>
                      </a:r>
                      <a:endParaRPr lang="zh-CN" altLang="en-US" sz="3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50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28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28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</a:t>
                      </a:r>
                      <a:r>
                        <a:rPr lang="zh-CN" altLang="en-US" sz="28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2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将绿豆泡在被子里，用超市的纱布盖住。</a:t>
                      </a:r>
                      <a:endParaRPr lang="zh-CN" altLang="en-US" sz="2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绿豆的外壳是绿色的。</a:t>
                      </a:r>
                      <a:endParaRPr lang="zh-CN" altLang="en-US" sz="2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304137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676400" y="2852057"/>
            <a:ext cx="960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3</a:t>
            </a:r>
            <a:r>
              <a:rPr lang="zh-CN" altLang="en-US" sz="3200" b="1" dirty="0"/>
              <a:t>月</a:t>
            </a:r>
            <a:r>
              <a:rPr lang="en-US" altLang="zh-CN" sz="3200" b="1" dirty="0"/>
              <a:t>27</a:t>
            </a:r>
            <a:r>
              <a:rPr lang="zh-CN" altLang="en-US" sz="3200" b="1" dirty="0"/>
              <a:t>日   星期五  </a:t>
            </a:r>
            <a:r>
              <a:rPr lang="zh-CN" altLang="en-US" sz="3200" b="1" dirty="0" smtClean="0"/>
              <a:t>  天</a:t>
            </a:r>
            <a:r>
              <a:rPr lang="zh-CN" altLang="en-US" sz="3200" b="1" dirty="0"/>
              <a:t>气</a:t>
            </a:r>
            <a:r>
              <a:rPr lang="zh-CN" altLang="en-US" sz="3200" b="1" dirty="0" smtClean="0"/>
              <a:t>晴</a:t>
            </a:r>
            <a:endParaRPr lang="en-US" altLang="zh-CN" sz="3200" b="1" dirty="0" smtClean="0"/>
          </a:p>
          <a:p>
            <a:pPr algn="ctr"/>
            <a:endParaRPr lang="zh-CN" altLang="en-US" sz="3200" b="1" dirty="0"/>
          </a:p>
          <a:p>
            <a:pPr indent="457200"/>
            <a:r>
              <a:rPr lang="zh-CN" altLang="en-US" sz="3200" dirty="0" smtClean="0"/>
              <a:t>   我</a:t>
            </a:r>
            <a:r>
              <a:rPr lang="zh-CN" altLang="en-US" sz="3200" dirty="0"/>
              <a:t>将绿豆泡在被子里，用潮湿的纱布盖住。绿豆外壳是绿色的。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" t="29352" r="1852" b="35324"/>
          <a:stretch/>
        </p:blipFill>
        <p:spPr>
          <a:xfrm>
            <a:off x="2705759" y="5570448"/>
            <a:ext cx="6349206" cy="1682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93371" y="522514"/>
            <a:ext cx="960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3</a:t>
            </a:r>
            <a:r>
              <a:rPr lang="zh-CN" altLang="en-US" sz="3200" b="1" dirty="0"/>
              <a:t>月</a:t>
            </a:r>
            <a:r>
              <a:rPr lang="en-US" altLang="zh-CN" sz="3200" b="1" dirty="0"/>
              <a:t>27</a:t>
            </a:r>
            <a:r>
              <a:rPr lang="zh-CN" altLang="en-US" sz="3200" b="1" dirty="0"/>
              <a:t>日   星期五  </a:t>
            </a:r>
            <a:r>
              <a:rPr lang="zh-CN" altLang="en-US" sz="3200" b="1" dirty="0" smtClean="0"/>
              <a:t>  天</a:t>
            </a:r>
            <a:r>
              <a:rPr lang="zh-CN" altLang="en-US" sz="3200" b="1" dirty="0"/>
              <a:t>气</a:t>
            </a:r>
            <a:r>
              <a:rPr lang="zh-CN" altLang="en-US" sz="3200" b="1" dirty="0" smtClean="0"/>
              <a:t>晴</a:t>
            </a:r>
            <a:endParaRPr lang="en-US" altLang="zh-CN" sz="3200" b="1" dirty="0" smtClean="0"/>
          </a:p>
          <a:p>
            <a:pPr algn="ctr"/>
            <a:endParaRPr lang="zh-CN" altLang="en-US" sz="3200" b="1" dirty="0"/>
          </a:p>
          <a:p>
            <a:pPr indent="457200"/>
            <a:r>
              <a:rPr lang="zh-CN" altLang="en-US" sz="3200" dirty="0" smtClean="0"/>
              <a:t>   我</a:t>
            </a:r>
            <a:r>
              <a:rPr lang="zh-CN" altLang="en-US" sz="3200" dirty="0"/>
              <a:t>将绿豆泡在被子里，用潮湿的纱布盖住。绿豆外壳是绿色的。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79761" y="3046481"/>
            <a:ext cx="10328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3</a:t>
            </a:r>
            <a:r>
              <a:rPr lang="zh-CN" altLang="en-US" sz="3200" b="1" dirty="0"/>
              <a:t>月</a:t>
            </a:r>
            <a:r>
              <a:rPr lang="en-US" altLang="zh-CN" sz="3200" b="1" dirty="0"/>
              <a:t>27</a:t>
            </a:r>
            <a:r>
              <a:rPr lang="zh-CN" altLang="en-US" sz="3200" b="1" dirty="0"/>
              <a:t>日   星期五  </a:t>
            </a:r>
            <a:r>
              <a:rPr lang="zh-CN" altLang="en-US" sz="3200" b="1" dirty="0" smtClean="0"/>
              <a:t>  天</a:t>
            </a:r>
            <a:r>
              <a:rPr lang="zh-CN" altLang="en-US" sz="3200" b="1" dirty="0"/>
              <a:t>气</a:t>
            </a:r>
            <a:r>
              <a:rPr lang="zh-CN" altLang="en-US" sz="3200" b="1" dirty="0" smtClean="0"/>
              <a:t>晴</a:t>
            </a:r>
            <a:endParaRPr lang="en-US" altLang="zh-CN" sz="3200" b="1" dirty="0" smtClean="0"/>
          </a:p>
          <a:p>
            <a:pPr algn="ctr"/>
            <a:endParaRPr lang="zh-CN" altLang="en-US" sz="3200" b="1" dirty="0"/>
          </a:p>
          <a:p>
            <a:pPr indent="457200"/>
            <a:r>
              <a:rPr lang="zh-CN" altLang="en-US" sz="3200" dirty="0" smtClean="0"/>
              <a:t>  今</a:t>
            </a:r>
            <a:r>
              <a:rPr lang="zh-CN" altLang="en-US" sz="3200" dirty="0"/>
              <a:t>天，我找妈妈要了一捧绿豆，把泡在杯子里。一颗颗小小的，圆圆的绿豆躺在水里，密密麻麻，挨挨挤挤。 绿豆们穿着绿色的衣服，侧面还有块椭圆形的白点。</a:t>
            </a:r>
          </a:p>
        </p:txBody>
      </p:sp>
      <p:sp>
        <p:nvSpPr>
          <p:cNvPr id="2" name="下箭头 1"/>
          <p:cNvSpPr/>
          <p:nvPr/>
        </p:nvSpPr>
        <p:spPr>
          <a:xfrm>
            <a:off x="5660571" y="2590800"/>
            <a:ext cx="827315" cy="455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9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卡通手绘奇妙森林家长会通用PPT模板"/>
</p:tagLst>
</file>

<file path=ppt/theme/theme1.xml><?xml version="1.0" encoding="utf-8"?>
<a:theme xmlns:a="http://schemas.openxmlformats.org/drawingml/2006/main" name="当图网 www.99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791</Words>
  <Application>Microsoft Office PowerPoint</Application>
  <PresentationFormat>宽屏</PresentationFormat>
  <Paragraphs>84</Paragraphs>
  <Slides>23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Calibri</vt:lpstr>
      <vt:lpstr>宋体</vt:lpstr>
      <vt:lpstr>Times New Roman</vt:lpstr>
      <vt:lpstr>等线 Light</vt:lpstr>
      <vt:lpstr>Arial</vt:lpstr>
      <vt:lpstr>汉仪铸字木头人W</vt:lpstr>
      <vt:lpstr>当图网 www.99ppt.com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当图网 www.99ppt.com</Manager>
  <Company>当图网 www.99ppt.com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当图网 www.99ppt.com</dc:title>
  <dc:creator>当图网 www.99ppt.com</dc:creator>
  <cp:keywords>当图网 www.99ppt.com</cp:keywords>
  <dc:description>当图网 www.99ppt.com</dc:description>
  <cp:lastModifiedBy>Bella</cp:lastModifiedBy>
  <cp:revision>11</cp:revision>
  <dcterms:created xsi:type="dcterms:W3CDTF">2018-11-23T08:59:00Z</dcterms:created>
  <dcterms:modified xsi:type="dcterms:W3CDTF">2020-04-14T14:33:13Z</dcterms:modified>
  <cp:category>当图网 www.99ppt.com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</Properties>
</file>