
<file path=[Content_Types].xml><?xml version="1.0" encoding="utf-8"?>
<Types xmlns="http://schemas.openxmlformats.org/package/2006/content-types">
  <Default Extension="png" ContentType="image/png"/>
  <Default Extension="mp3" ContentType="audio/mpeg"/>
  <Default Extension="aac" ContentType="audio/aac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414" r:id="rId2"/>
    <p:sldId id="470" r:id="rId3"/>
    <p:sldId id="446" r:id="rId4"/>
    <p:sldId id="479" r:id="rId5"/>
    <p:sldId id="471" r:id="rId6"/>
    <p:sldId id="448" r:id="rId7"/>
    <p:sldId id="449" r:id="rId8"/>
    <p:sldId id="451" r:id="rId9"/>
    <p:sldId id="452" r:id="rId10"/>
    <p:sldId id="472" r:id="rId11"/>
    <p:sldId id="453" r:id="rId12"/>
    <p:sldId id="454" r:id="rId13"/>
    <p:sldId id="456" r:id="rId14"/>
    <p:sldId id="473" r:id="rId15"/>
    <p:sldId id="430" r:id="rId16"/>
    <p:sldId id="475" r:id="rId17"/>
    <p:sldId id="476" r:id="rId18"/>
    <p:sldId id="477" r:id="rId19"/>
    <p:sldId id="4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4" y="64"/>
      </p:cViewPr>
      <p:guideLst>
        <p:guide orient="horz" pos="2160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63C4B-AD8D-49E2-94EA-F6FA711EDD5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audio" Target="../media/media3.aac"/><Relationship Id="rId7" Type="http://schemas.openxmlformats.org/officeDocument/2006/relationships/image" Target="../media/image6.png"/><Relationship Id="rId2" Type="http://schemas.microsoft.com/office/2007/relationships/media" Target="../media/media3.aac"/><Relationship Id="rId1" Type="http://schemas.openxmlformats.org/officeDocument/2006/relationships/tags" Target="../tags/tag64.xml"/><Relationship Id="rId6" Type="http://schemas.openxmlformats.org/officeDocument/2006/relationships/image" Target="../media/image3.jpe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aac"/><Relationship Id="rId1" Type="http://schemas.microsoft.com/office/2007/relationships/media" Target="../media/media4.aac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media" Target="../media/media2.aac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7.jpe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.png"/><Relationship Id="rId4" Type="http://schemas.openxmlformats.org/officeDocument/2006/relationships/audio" Target="../media/media2.aac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270"/>
            <a:ext cx="12188190" cy="6859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70880" y="5406390"/>
            <a:ext cx="4422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棠外附小   陈 凤</a:t>
            </a:r>
          </a:p>
        </p:txBody>
      </p:sp>
      <p:sp>
        <p:nvSpPr>
          <p:cNvPr id="4" name="矩形 3"/>
          <p:cNvSpPr/>
          <p:nvPr/>
        </p:nvSpPr>
        <p:spPr>
          <a:xfrm>
            <a:off x="300990" y="608330"/>
            <a:ext cx="42468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部编版二年级语文上册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056" y="-4180"/>
            <a:ext cx="2030943" cy="20309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pic_920473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500" y="800931"/>
            <a:ext cx="3100705" cy="2374900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711574" y="278766"/>
            <a:ext cx="4100828" cy="1680211"/>
            <a:chOff x="2900689" y="308914"/>
            <a:chExt cx="2465521" cy="964399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900689" y="564397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言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691745" y="33770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FF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4624034" y="308914"/>
              <a:ext cx="742176" cy="69505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FF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广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8004175" y="88519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3" name="矩形 2"/>
          <p:cNvSpPr/>
          <p:nvPr/>
        </p:nvSpPr>
        <p:spPr>
          <a:xfrm>
            <a:off x="298450" y="121285"/>
            <a:ext cx="4754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——</a:t>
            </a:r>
          </a:p>
        </p:txBody>
      </p:sp>
      <p:sp>
        <p:nvSpPr>
          <p:cNvPr id="43" name="TextBox 1"/>
          <p:cNvSpPr txBox="1"/>
          <p:nvPr/>
        </p:nvSpPr>
        <p:spPr>
          <a:xfrm>
            <a:off x="3668211" y="2562860"/>
            <a:ext cx="267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不言不语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645269" y="2562860"/>
            <a:ext cx="3011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98450" y="4042410"/>
            <a:ext cx="3042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三言两语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298450" y="3212465"/>
            <a:ext cx="2981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只言片语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712480" y="5362575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千言万语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6790053" y="5281930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甜言蜜语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298450" y="4872355"/>
            <a:ext cx="2696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少言寡语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749323" y="3922395"/>
            <a:ext cx="272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豪言壮语</a:t>
            </a:r>
          </a:p>
        </p:txBody>
      </p:sp>
      <p:sp>
        <p:nvSpPr>
          <p:cNvPr id="25" name="矩形 24"/>
          <p:cNvSpPr/>
          <p:nvPr/>
        </p:nvSpPr>
        <p:spPr>
          <a:xfrm>
            <a:off x="142875" y="1640840"/>
            <a:ext cx="36309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词语分类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664871" y="5904230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花言巧语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362884" y="4588483"/>
            <a:ext cx="2673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latin typeface="楷体" panose="02010609060101010101" charset="-122"/>
                <a:ea typeface="楷体" panose="02010609060101010101" charset="-122"/>
              </a:rPr>
              <a:t>胡言乱语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458928" y="3175831"/>
            <a:ext cx="2673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latin typeface="楷体" panose="02010609060101010101" charset="-122"/>
                <a:ea typeface="楷体" panose="02010609060101010101" charset="-122"/>
              </a:rPr>
              <a:t>轻言细语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pic_920473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1295" y="876694"/>
            <a:ext cx="3100705" cy="2374900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711574" y="278766"/>
            <a:ext cx="4100828" cy="1680211"/>
            <a:chOff x="2900689" y="308914"/>
            <a:chExt cx="2465521" cy="964399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900689" y="564397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言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691745" y="33770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FF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4624034" y="308914"/>
              <a:ext cx="742176" cy="69505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FF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广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8004175" y="88519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3" name="矩形 2"/>
          <p:cNvSpPr/>
          <p:nvPr/>
        </p:nvSpPr>
        <p:spPr>
          <a:xfrm>
            <a:off x="298450" y="121285"/>
            <a:ext cx="4754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——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261735" y="3014345"/>
            <a:ext cx="3011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366135" y="3014345"/>
            <a:ext cx="3042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三言两语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467995" y="3014345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千言万语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180195" y="2917825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甜言蜜语</a:t>
            </a:r>
          </a:p>
        </p:txBody>
      </p:sp>
      <p:sp>
        <p:nvSpPr>
          <p:cNvPr id="25" name="矩形 24"/>
          <p:cNvSpPr/>
          <p:nvPr/>
        </p:nvSpPr>
        <p:spPr>
          <a:xfrm>
            <a:off x="467995" y="1995805"/>
            <a:ext cx="36309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运用词语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4155" y="4146550"/>
            <a:ext cx="115944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①种葫芦的( 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)道：“这到底是什么回事呢?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sz="4000" b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②狐狸用(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40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),</a:t>
            </a:r>
            <a:r>
              <a:rPr lang="zh-CN" altLang="en-US" sz="40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骗</a:t>
            </a:r>
            <a:r>
              <a:rPr lang="zh-CN" sz="40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了鸟鸦嘴里的肉。</a:t>
            </a:r>
          </a:p>
          <a:p>
            <a:pPr indent="0"/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③曹冲( 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)就把称象的过程说清楚了。</a:t>
            </a:r>
          </a:p>
          <a:p>
            <a:pPr indent="0"/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④( </a:t>
            </a: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40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)也表达不了我的感激之情!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889250" y="4163060"/>
            <a:ext cx="2448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524125" y="4808220"/>
            <a:ext cx="2639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甜言蜜语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968500" y="5405755"/>
            <a:ext cx="3042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三言两语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69950" y="5982970"/>
            <a:ext cx="2639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千言万语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9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巴士司机嘟嘟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4756" y="3426460"/>
            <a:ext cx="3048000" cy="3048000"/>
          </a:xfrm>
          <a:prstGeom prst="rect">
            <a:avLst/>
          </a:prstGeom>
        </p:spPr>
      </p:pic>
      <p:pic>
        <p:nvPicPr>
          <p:cNvPr id="2" name="图片 1" descr="巴士"/>
          <p:cNvPicPr>
            <a:picLocks noChangeAspect="1"/>
          </p:cNvPicPr>
          <p:nvPr/>
        </p:nvPicPr>
        <p:blipFill>
          <a:blip r:embed="rId6"/>
          <a:srcRect b="2929"/>
          <a:stretch>
            <a:fillRect/>
          </a:stretch>
        </p:blipFill>
        <p:spPr>
          <a:xfrm>
            <a:off x="236220" y="0"/>
            <a:ext cx="6851015" cy="6650355"/>
          </a:xfrm>
          <a:prstGeom prst="rect">
            <a:avLst/>
          </a:prstGeom>
        </p:spPr>
      </p:pic>
      <p:sp>
        <p:nvSpPr>
          <p:cNvPr id="4" name="七角星 3"/>
          <p:cNvSpPr/>
          <p:nvPr/>
        </p:nvSpPr>
        <p:spPr>
          <a:xfrm>
            <a:off x="6622472" y="-92364"/>
            <a:ext cx="5569527" cy="3518824"/>
          </a:xfrm>
          <a:prstGeom prst="star7">
            <a:avLst/>
          </a:prstGeom>
          <a:solidFill>
            <a:schemeClr val="bg2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0852" y="801370"/>
            <a:ext cx="44932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小朋友真能干。词语广场这一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站通关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啦！来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，快上车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，我们继续出发，到“的”字花园玩玩吧!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dirty="0"/>
          </a:p>
        </p:txBody>
      </p:sp>
      <p:pic>
        <p:nvPicPr>
          <p:cNvPr id="6" name="巴士司机嘟嘟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63564" y="4950460"/>
            <a:ext cx="406400" cy="40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1" y="0"/>
            <a:ext cx="1253764" cy="12537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0185d72b185c099725"/>
          <p:cNvPicPr>
            <a:picLocks noChangeAspect="1"/>
          </p:cNvPicPr>
          <p:nvPr/>
        </p:nvPicPr>
        <p:blipFill>
          <a:blip r:embed="rId2"/>
          <a:srcRect b="2588"/>
          <a:stretch>
            <a:fillRect/>
          </a:stretch>
        </p:blipFill>
        <p:spPr>
          <a:xfrm>
            <a:off x="635" y="635"/>
            <a:ext cx="12191365" cy="6844665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2959735" y="347345"/>
            <a:ext cx="4384675" cy="2575560"/>
            <a:chOff x="1844691" y="556027"/>
            <a:chExt cx="2636177" cy="1309556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1844691" y="868017"/>
              <a:ext cx="1174731" cy="9975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“</a:t>
              </a: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的</a:t>
              </a: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”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2878940" y="55602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3803706" y="563857"/>
              <a:ext cx="677162" cy="61867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花</a:t>
              </a:r>
            </a:p>
          </p:txBody>
        </p:sp>
        <p:sp>
          <p:nvSpPr>
            <p:cNvPr id="11" name="矩形: 圆角 29"/>
            <p:cNvSpPr/>
            <p:nvPr/>
          </p:nvSpPr>
          <p:spPr bwMode="auto">
            <a:xfrm rot="432022">
              <a:off x="2872832" y="556350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</a:p>
          </p:txBody>
        </p:sp>
        <p:sp>
          <p:nvSpPr>
            <p:cNvPr id="12" name="矩形: 圆角 30"/>
            <p:cNvSpPr/>
            <p:nvPr/>
          </p:nvSpPr>
          <p:spPr bwMode="auto">
            <a:xfrm rot="20952322">
              <a:off x="3797598" y="564180"/>
              <a:ext cx="677162" cy="61867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花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7438390" y="1017270"/>
            <a:ext cx="1269365" cy="1302385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园</a:t>
            </a:r>
          </a:p>
        </p:txBody>
      </p:sp>
      <p:sp>
        <p:nvSpPr>
          <p:cNvPr id="3" name="矩形 2"/>
          <p:cNvSpPr/>
          <p:nvPr/>
        </p:nvSpPr>
        <p:spPr>
          <a:xfrm>
            <a:off x="238125" y="13144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嘟嘟小巴士之</a:t>
            </a:r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——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48865" y="3592830"/>
            <a:ext cx="30410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长长的胡子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61049" y="3592830"/>
            <a:ext cx="5068207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“八”字一样</a:t>
            </a:r>
            <a:r>
              <a:rPr lang="zh-CN" sz="40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sz="4000" b="1" dirty="0">
                <a:latin typeface="楷体" panose="02010609060101010101" charset="-122"/>
                <a:ea typeface="楷体" panose="02010609060101010101" charset="-122"/>
              </a:rPr>
              <a:t>胡子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360" y="-4180"/>
            <a:ext cx="1361639" cy="1361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db3f984ab0e799f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b="4435"/>
          <a:stretch>
            <a:fillRect/>
          </a:stretch>
        </p:blipFill>
        <p:spPr>
          <a:xfrm>
            <a:off x="0" y="0"/>
            <a:ext cx="5666105" cy="685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48730" y="979170"/>
            <a:ext cx="3184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花白的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胡子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24930" y="1968500"/>
            <a:ext cx="3944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乱糟糟的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胡子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06210" y="2789555"/>
            <a:ext cx="3184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凌乱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胡子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6695" y="3743325"/>
            <a:ext cx="3792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脏兮兮的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胡子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67" y="-4179"/>
            <a:ext cx="1323932" cy="13239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66811" y="1084516"/>
            <a:ext cx="1454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颜色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19210" y="3846527"/>
            <a:ext cx="1824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干净程度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19210" y="2408448"/>
            <a:ext cx="1454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样子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8"/>
          <p:cNvSpPr/>
          <p:nvPr/>
        </p:nvSpPr>
        <p:spPr bwMode="auto">
          <a:xfrm rot="19996946">
            <a:off x="2959735" y="637099"/>
            <a:ext cx="1953895" cy="1961956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3" name="矩形 2"/>
          <p:cNvSpPr/>
          <p:nvPr/>
        </p:nvSpPr>
        <p:spPr>
          <a:xfrm>
            <a:off x="130175" y="2285365"/>
            <a:ext cx="114979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美丽的葫芦藤上长满了绿叶，开出了几朵漂亮的小花。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4669811" y="347980"/>
            <a:ext cx="1383247" cy="1254747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</a:t>
            </a:r>
          </a:p>
        </p:txBody>
      </p:sp>
      <p:sp>
        <p:nvSpPr>
          <p:cNvPr id="12" name="矩形: 圆角 30"/>
          <p:cNvSpPr/>
          <p:nvPr/>
        </p:nvSpPr>
        <p:spPr bwMode="auto">
          <a:xfrm rot="20952322">
            <a:off x="6207947" y="363380"/>
            <a:ext cx="1126303" cy="121677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花</a:t>
            </a:r>
          </a:p>
        </p:txBody>
      </p:sp>
      <p:sp>
        <p:nvSpPr>
          <p:cNvPr id="10" name="矩形: 圆角 30"/>
          <p:cNvSpPr/>
          <p:nvPr/>
        </p:nvSpPr>
        <p:spPr bwMode="auto">
          <a:xfrm rot="2952322">
            <a:off x="7438390" y="1017270"/>
            <a:ext cx="1269365" cy="1302385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园</a:t>
            </a:r>
          </a:p>
        </p:txBody>
      </p:sp>
      <p:pic>
        <p:nvPicPr>
          <p:cNvPr id="16" name="图片 15" descr="细长的葫芦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3439795"/>
            <a:ext cx="2214880" cy="3418840"/>
          </a:xfrm>
          <a:prstGeom prst="rect">
            <a:avLst/>
          </a:prstGeom>
        </p:spPr>
      </p:pic>
      <p:pic>
        <p:nvPicPr>
          <p:cNvPr id="17" name="图片 16" descr="t016c67935b0a5361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185" y="3721100"/>
            <a:ext cx="4295775" cy="30422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30175" y="2974340"/>
            <a:ext cx="114979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lang="zh-CN" altLang="en-US" sz="3600">
                <a:latin typeface="Calibri" panose="020F0502020204030204" charset="0"/>
                <a:sym typeface="+mn-ea"/>
              </a:rPr>
              <a:t>②</a:t>
            </a:r>
            <a:r>
              <a:rPr lang="zh-CN" altLang="en-US" sz="3600" b="1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细长的</a:t>
            </a: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葫芦藤上长满了绿叶，开出了几朵</a:t>
            </a:r>
            <a:r>
              <a:rPr kumimoji="0" lang="zh-CN" altLang="en-US" sz="3600" b="1" i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雪白的</a:t>
            </a: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小花。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3880" y="2997200"/>
            <a:ext cx="1934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u="wavyHeavy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细长的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856980" y="2997200"/>
            <a:ext cx="1754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 u="wavy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雪白的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944" y="-4179"/>
            <a:ext cx="1371066" cy="137106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8"/>
          <p:cNvSpPr/>
          <p:nvPr/>
        </p:nvSpPr>
        <p:spPr bwMode="auto">
          <a:xfrm rot="19996946">
            <a:off x="4464685" y="427549"/>
            <a:ext cx="1953895" cy="1961956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3" name="矩形 2"/>
          <p:cNvSpPr/>
          <p:nvPr/>
        </p:nvSpPr>
        <p:spPr>
          <a:xfrm>
            <a:off x="422275" y="2240915"/>
            <a:ext cx="114979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茂密的枝叶向四面展开，就像打起了一个绿色的凉棚。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6203336" y="300355"/>
            <a:ext cx="1383247" cy="1254747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</a:t>
            </a:r>
          </a:p>
        </p:txBody>
      </p:sp>
      <p:sp>
        <p:nvSpPr>
          <p:cNvPr id="12" name="矩形: 圆角 30"/>
          <p:cNvSpPr/>
          <p:nvPr/>
        </p:nvSpPr>
        <p:spPr bwMode="auto">
          <a:xfrm rot="20952322">
            <a:off x="7741472" y="315755"/>
            <a:ext cx="1126303" cy="121677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花</a:t>
            </a:r>
          </a:p>
        </p:txBody>
      </p:sp>
      <p:sp>
        <p:nvSpPr>
          <p:cNvPr id="10" name="矩形: 圆角 30"/>
          <p:cNvSpPr/>
          <p:nvPr/>
        </p:nvSpPr>
        <p:spPr bwMode="auto">
          <a:xfrm rot="2952322">
            <a:off x="9067165" y="798195"/>
            <a:ext cx="1269365" cy="1302385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园</a:t>
            </a:r>
          </a:p>
        </p:txBody>
      </p:sp>
      <p:sp>
        <p:nvSpPr>
          <p:cNvPr id="25" name="矩形 24"/>
          <p:cNvSpPr/>
          <p:nvPr/>
        </p:nvSpPr>
        <p:spPr>
          <a:xfrm>
            <a:off x="-12700" y="362585"/>
            <a:ext cx="42672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读一读，想象画面</a:t>
            </a:r>
          </a:p>
        </p:txBody>
      </p:sp>
      <p:pic>
        <p:nvPicPr>
          <p:cNvPr id="9" name="图片 8" descr="238518423289856456"/>
          <p:cNvPicPr>
            <a:picLocks noChangeAspect="1"/>
          </p:cNvPicPr>
          <p:nvPr/>
        </p:nvPicPr>
        <p:blipFill>
          <a:blip r:embed="rId2"/>
          <a:srcRect b="7389"/>
          <a:stretch>
            <a:fillRect/>
          </a:stretch>
        </p:blipFill>
        <p:spPr>
          <a:xfrm>
            <a:off x="4739640" y="2886075"/>
            <a:ext cx="2863215" cy="3972560"/>
          </a:xfrm>
          <a:prstGeom prst="rect">
            <a:avLst/>
          </a:prstGeom>
        </p:spPr>
      </p:pic>
      <p:pic>
        <p:nvPicPr>
          <p:cNvPr id="13" name="图片 12" descr="458848896981664093"/>
          <p:cNvPicPr>
            <a:picLocks noChangeAspect="1"/>
          </p:cNvPicPr>
          <p:nvPr/>
        </p:nvPicPr>
        <p:blipFill>
          <a:blip r:embed="rId3"/>
          <a:srcRect b="11833"/>
          <a:stretch>
            <a:fillRect/>
          </a:stretch>
        </p:blipFill>
        <p:spPr>
          <a:xfrm>
            <a:off x="8698865" y="2763520"/>
            <a:ext cx="3128645" cy="415036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 flipH="1">
            <a:off x="7399655" y="4211955"/>
            <a:ext cx="5943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pic>
        <p:nvPicPr>
          <p:cNvPr id="22" name="图片 21" descr="Redocn_2012040712261055"/>
          <p:cNvPicPr>
            <a:picLocks noChangeAspect="1"/>
          </p:cNvPicPr>
          <p:nvPr/>
        </p:nvPicPr>
        <p:blipFill>
          <a:blip r:embed="rId4"/>
          <a:srcRect t="3991" b="14796"/>
          <a:stretch>
            <a:fillRect/>
          </a:stretch>
        </p:blipFill>
        <p:spPr>
          <a:xfrm>
            <a:off x="467360" y="2918460"/>
            <a:ext cx="3307715" cy="393954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29260" y="2234565"/>
            <a:ext cx="2028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茂密的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682355" y="2230755"/>
            <a:ext cx="1586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绿色的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360" y="-4180"/>
            <a:ext cx="1361639" cy="136163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8"/>
          <p:cNvSpPr/>
          <p:nvPr/>
        </p:nvSpPr>
        <p:spPr bwMode="auto">
          <a:xfrm rot="19996946">
            <a:off x="4464685" y="427549"/>
            <a:ext cx="1953895" cy="1961956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3" name="矩形 2"/>
          <p:cNvSpPr/>
          <p:nvPr/>
        </p:nvSpPr>
        <p:spPr>
          <a:xfrm>
            <a:off x="483235" y="2078990"/>
            <a:ext cx="114979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）的天空飘着（</a:t>
            </a:r>
            <a:r>
              <a:rPr kumimoji="0" lang="en-US" altLang="zh-CN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）的气球。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6203336" y="300355"/>
            <a:ext cx="1383247" cy="1254747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</a:t>
            </a:r>
          </a:p>
        </p:txBody>
      </p:sp>
      <p:sp>
        <p:nvSpPr>
          <p:cNvPr id="12" name="矩形: 圆角 30"/>
          <p:cNvSpPr/>
          <p:nvPr/>
        </p:nvSpPr>
        <p:spPr bwMode="auto">
          <a:xfrm rot="20952322">
            <a:off x="7741472" y="315755"/>
            <a:ext cx="1126303" cy="121677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花</a:t>
            </a:r>
          </a:p>
        </p:txBody>
      </p:sp>
      <p:sp>
        <p:nvSpPr>
          <p:cNvPr id="10" name="矩形: 圆角 30"/>
          <p:cNvSpPr/>
          <p:nvPr/>
        </p:nvSpPr>
        <p:spPr bwMode="auto">
          <a:xfrm rot="2952322">
            <a:off x="9067165" y="798195"/>
            <a:ext cx="1269365" cy="1302385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园</a:t>
            </a:r>
          </a:p>
        </p:txBody>
      </p:sp>
      <p:sp>
        <p:nvSpPr>
          <p:cNvPr id="25" name="矩形 24"/>
          <p:cNvSpPr/>
          <p:nvPr/>
        </p:nvSpPr>
        <p:spPr>
          <a:xfrm>
            <a:off x="-12700" y="362585"/>
            <a:ext cx="42672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练一练，写出特点</a:t>
            </a:r>
          </a:p>
        </p:txBody>
      </p:sp>
      <p:pic>
        <p:nvPicPr>
          <p:cNvPr id="2" name="图片 1" descr="466824908948373642"/>
          <p:cNvPicPr>
            <a:picLocks noChangeAspect="1"/>
          </p:cNvPicPr>
          <p:nvPr/>
        </p:nvPicPr>
        <p:blipFill>
          <a:blip r:embed="rId2"/>
          <a:srcRect b="5176"/>
          <a:stretch>
            <a:fillRect/>
          </a:stretch>
        </p:blipFill>
        <p:spPr>
          <a:xfrm>
            <a:off x="153035" y="2799715"/>
            <a:ext cx="2454275" cy="4055110"/>
          </a:xfrm>
          <a:prstGeom prst="rect">
            <a:avLst/>
          </a:prstGeom>
        </p:spPr>
      </p:pic>
      <p:pic>
        <p:nvPicPr>
          <p:cNvPr id="7" name="图片 6" descr="253470991153627246"/>
          <p:cNvPicPr>
            <a:picLocks noChangeAspect="1"/>
          </p:cNvPicPr>
          <p:nvPr/>
        </p:nvPicPr>
        <p:blipFill>
          <a:blip r:embed="rId3"/>
          <a:srcRect b="7015"/>
          <a:stretch>
            <a:fillRect/>
          </a:stretch>
        </p:blipFill>
        <p:spPr>
          <a:xfrm>
            <a:off x="2416175" y="2776220"/>
            <a:ext cx="3997325" cy="4102100"/>
          </a:xfrm>
          <a:prstGeom prst="rect">
            <a:avLst/>
          </a:prstGeom>
        </p:spPr>
      </p:pic>
      <p:pic>
        <p:nvPicPr>
          <p:cNvPr id="8" name="图片 7" descr="qiqiushiliangtu-25541283_1"/>
          <p:cNvPicPr>
            <a:picLocks noChangeAspect="1"/>
          </p:cNvPicPr>
          <p:nvPr/>
        </p:nvPicPr>
        <p:blipFill>
          <a:blip r:embed="rId4"/>
          <a:srcRect b="2509"/>
          <a:stretch>
            <a:fillRect/>
          </a:stretch>
        </p:blipFill>
        <p:spPr>
          <a:xfrm>
            <a:off x="9387840" y="2247265"/>
            <a:ext cx="2345055" cy="3540760"/>
          </a:xfrm>
          <a:prstGeom prst="rect">
            <a:avLst/>
          </a:prstGeom>
        </p:spPr>
      </p:pic>
      <p:pic>
        <p:nvPicPr>
          <p:cNvPr id="11" name="图片 10" descr="qinglangtiankongcaoyuanshumu_454429_m"/>
          <p:cNvPicPr>
            <a:picLocks noChangeAspect="1"/>
          </p:cNvPicPr>
          <p:nvPr/>
        </p:nvPicPr>
        <p:blipFill>
          <a:blip r:embed="rId5"/>
          <a:srcRect l="17135" r="12812" b="7764"/>
          <a:stretch>
            <a:fillRect/>
          </a:stretch>
        </p:blipFill>
        <p:spPr>
          <a:xfrm>
            <a:off x="6003925" y="2754630"/>
            <a:ext cx="2790190" cy="41414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18515" y="5264150"/>
            <a:ext cx="5312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天空：晴朗</a:t>
            </a:r>
            <a:r>
              <a:rPr lang="en-US" altLang="zh-CN" sz="2000">
                <a:solidFill>
                  <a:srgbClr val="FF0000"/>
                </a:solidFill>
              </a:rPr>
              <a:t>    </a:t>
            </a:r>
            <a:r>
              <a:rPr lang="zh-CN" altLang="en-US" sz="2000">
                <a:solidFill>
                  <a:srgbClr val="FF0000"/>
                </a:solidFill>
              </a:rPr>
              <a:t>碧蓝</a:t>
            </a:r>
            <a:r>
              <a:rPr lang="en-US" altLang="zh-CN" sz="2000">
                <a:solidFill>
                  <a:srgbClr val="FF0000"/>
                </a:solidFill>
              </a:rPr>
              <a:t>    </a:t>
            </a:r>
            <a:r>
              <a:rPr lang="zh-CN" altLang="en-US" sz="2000">
                <a:solidFill>
                  <a:srgbClr val="FF0000"/>
                </a:solidFill>
              </a:rPr>
              <a:t>湛蓝</a:t>
            </a:r>
            <a:r>
              <a:rPr lang="en-US" altLang="zh-CN" sz="2000">
                <a:solidFill>
                  <a:srgbClr val="FF0000"/>
                </a:solidFill>
              </a:rPr>
              <a:t>    </a:t>
            </a:r>
            <a:r>
              <a:rPr lang="zh-CN" altLang="en-US" sz="2000">
                <a:solidFill>
                  <a:srgbClr val="FF0000"/>
                </a:solidFill>
              </a:rPr>
              <a:t>万里无云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11010" y="5788025"/>
            <a:ext cx="5170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气球：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000" dirty="0">
                <a:solidFill>
                  <a:srgbClr val="FF0000"/>
                </a:solidFill>
              </a:rPr>
              <a:t>五颜六色</a:t>
            </a:r>
            <a:r>
              <a:rPr lang="en-US" altLang="zh-CN" sz="2000" dirty="0">
                <a:solidFill>
                  <a:srgbClr val="FF0000"/>
                </a:solidFill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</a:rPr>
              <a:t>五彩缤纷</a:t>
            </a:r>
            <a:r>
              <a:rPr lang="en-US" altLang="zh-CN" sz="2000" dirty="0">
                <a:solidFill>
                  <a:srgbClr val="FF0000"/>
                </a:solidFill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</a:rPr>
              <a:t>奇形怪状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8"/>
          <p:cNvSpPr/>
          <p:nvPr/>
        </p:nvSpPr>
        <p:spPr bwMode="auto">
          <a:xfrm rot="19996946">
            <a:off x="4464685" y="427549"/>
            <a:ext cx="1953895" cy="1961956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3" name="矩形 2"/>
          <p:cNvSpPr/>
          <p:nvPr/>
        </p:nvSpPr>
        <p:spPr>
          <a:xfrm>
            <a:off x="452755" y="2724150"/>
            <a:ext cx="1149794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r>
              <a:rPr kumimoji="0" lang="zh-CN" altLang="en-US" sz="40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）的池塘开满（</a:t>
            </a:r>
            <a:r>
              <a:rPr kumimoji="0" lang="en-US" altLang="zh-CN" sz="40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</a:t>
            </a:r>
            <a:r>
              <a:rPr kumimoji="0" lang="zh-CN" altLang="en-US" sz="40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）的荷花。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6203336" y="300355"/>
            <a:ext cx="1383247" cy="1254747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</a:t>
            </a:r>
          </a:p>
        </p:txBody>
      </p:sp>
      <p:sp>
        <p:nvSpPr>
          <p:cNvPr id="12" name="矩形: 圆角 30"/>
          <p:cNvSpPr/>
          <p:nvPr/>
        </p:nvSpPr>
        <p:spPr bwMode="auto">
          <a:xfrm rot="20952322">
            <a:off x="7741472" y="315755"/>
            <a:ext cx="1126303" cy="121677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花</a:t>
            </a:r>
          </a:p>
        </p:txBody>
      </p:sp>
      <p:sp>
        <p:nvSpPr>
          <p:cNvPr id="10" name="矩形: 圆角 30"/>
          <p:cNvSpPr/>
          <p:nvPr/>
        </p:nvSpPr>
        <p:spPr bwMode="auto">
          <a:xfrm rot="2952322">
            <a:off x="9067165" y="798195"/>
            <a:ext cx="1269365" cy="1302385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园</a:t>
            </a:r>
          </a:p>
        </p:txBody>
      </p:sp>
      <p:sp>
        <p:nvSpPr>
          <p:cNvPr id="25" name="矩形 24"/>
          <p:cNvSpPr/>
          <p:nvPr/>
        </p:nvSpPr>
        <p:spPr>
          <a:xfrm>
            <a:off x="-12700" y="362585"/>
            <a:ext cx="42672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练一练，写出特点</a:t>
            </a:r>
          </a:p>
        </p:txBody>
      </p:sp>
      <p:sp>
        <p:nvSpPr>
          <p:cNvPr id="4" name="矩形 3"/>
          <p:cNvSpPr/>
          <p:nvPr/>
        </p:nvSpPr>
        <p:spPr>
          <a:xfrm>
            <a:off x="610235" y="3857625"/>
            <a:ext cx="63861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写出池塘大，荷花样子多。</a:t>
            </a:r>
          </a:p>
        </p:txBody>
      </p:sp>
      <p:sp>
        <p:nvSpPr>
          <p:cNvPr id="9" name="矩形 8"/>
          <p:cNvSpPr/>
          <p:nvPr/>
        </p:nvSpPr>
        <p:spPr>
          <a:xfrm>
            <a:off x="654050" y="4584065"/>
            <a:ext cx="63861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写出池塘大，荷花颜色多。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0235" y="5248275"/>
            <a:ext cx="827659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写出池塘（</a:t>
            </a:r>
            <a:r>
              <a:rPr kumimoji="0" lang="en-US" altLang="zh-CN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），荷花（</a:t>
            </a:r>
            <a:r>
              <a:rPr kumimoji="0" lang="en-US" altLang="zh-CN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360" y="-4180"/>
            <a:ext cx="1361639" cy="136163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8"/>
          <p:cNvSpPr/>
          <p:nvPr/>
        </p:nvSpPr>
        <p:spPr bwMode="auto">
          <a:xfrm rot="19996946">
            <a:off x="775122" y="4502709"/>
            <a:ext cx="1953895" cy="1961956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2513773" y="4375515"/>
            <a:ext cx="1383247" cy="1254747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</a:t>
            </a:r>
          </a:p>
        </p:txBody>
      </p:sp>
      <p:sp>
        <p:nvSpPr>
          <p:cNvPr id="12" name="矩形: 圆角 30"/>
          <p:cNvSpPr/>
          <p:nvPr/>
        </p:nvSpPr>
        <p:spPr bwMode="auto">
          <a:xfrm rot="20952322">
            <a:off x="4051909" y="4390915"/>
            <a:ext cx="1126303" cy="121677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花</a:t>
            </a:r>
          </a:p>
        </p:txBody>
      </p:sp>
      <p:sp>
        <p:nvSpPr>
          <p:cNvPr id="10" name="矩形: 圆角 30"/>
          <p:cNvSpPr/>
          <p:nvPr/>
        </p:nvSpPr>
        <p:spPr bwMode="auto">
          <a:xfrm rot="2952322">
            <a:off x="5377602" y="4873355"/>
            <a:ext cx="1269365" cy="1302385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园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360" y="-4180"/>
            <a:ext cx="1361639" cy="1361639"/>
          </a:xfrm>
          <a:prstGeom prst="rect">
            <a:avLst/>
          </a:prstGeom>
        </p:spPr>
      </p:pic>
      <p:sp>
        <p:nvSpPr>
          <p:cNvPr id="16" name="矩形: 圆角 28"/>
          <p:cNvSpPr/>
          <p:nvPr/>
        </p:nvSpPr>
        <p:spPr bwMode="auto">
          <a:xfrm rot="19996946">
            <a:off x="753690" y="843953"/>
            <a:ext cx="1210435" cy="1235099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</a:t>
            </a:r>
          </a:p>
        </p:txBody>
      </p:sp>
      <p:sp>
        <p:nvSpPr>
          <p:cNvPr id="17" name="矩形: 圆角 29"/>
          <p:cNvSpPr/>
          <p:nvPr/>
        </p:nvSpPr>
        <p:spPr bwMode="auto">
          <a:xfrm rot="432022">
            <a:off x="2088615" y="521259"/>
            <a:ext cx="1383247" cy="1111515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</a:p>
        </p:txBody>
      </p:sp>
      <p:sp>
        <p:nvSpPr>
          <p:cNvPr id="18" name="矩形: 圆角 30"/>
          <p:cNvSpPr/>
          <p:nvPr/>
        </p:nvSpPr>
        <p:spPr bwMode="auto">
          <a:xfrm rot="20952322">
            <a:off x="3639264" y="471095"/>
            <a:ext cx="1234439" cy="121094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FF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广</a:t>
            </a:r>
          </a:p>
        </p:txBody>
      </p:sp>
      <p:sp>
        <p:nvSpPr>
          <p:cNvPr id="19" name="矩形: 圆角 30"/>
          <p:cNvSpPr/>
          <p:nvPr/>
        </p:nvSpPr>
        <p:spPr bwMode="auto">
          <a:xfrm rot="2952322">
            <a:off x="5106423" y="722214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pic>
        <p:nvPicPr>
          <p:cNvPr id="22" name="图片 21" descr="巴士司机嘟嘟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8372" y="1357459"/>
            <a:ext cx="3048000" cy="3048000"/>
          </a:xfrm>
          <a:prstGeom prst="rect">
            <a:avLst/>
          </a:prstGeom>
        </p:spPr>
      </p:pic>
      <p:sp>
        <p:nvSpPr>
          <p:cNvPr id="21" name="左弧形箭头 20"/>
          <p:cNvSpPr/>
          <p:nvPr/>
        </p:nvSpPr>
        <p:spPr>
          <a:xfrm rot="858318">
            <a:off x="1331340" y="1455775"/>
            <a:ext cx="2292447" cy="309163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巴士司机嘟嘟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23960" y="576709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6110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6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1" name="图片 760" descr="巴士"/>
          <p:cNvPicPr>
            <a:picLocks noChangeAspect="1"/>
          </p:cNvPicPr>
          <p:nvPr/>
        </p:nvPicPr>
        <p:blipFill>
          <a:blip r:embed="rId7"/>
          <a:srcRect b="2929"/>
          <a:stretch>
            <a:fillRect/>
          </a:stretch>
        </p:blipFill>
        <p:spPr>
          <a:xfrm>
            <a:off x="3154045" y="765810"/>
            <a:ext cx="5098415" cy="4949190"/>
          </a:xfrm>
          <a:prstGeom prst="rect">
            <a:avLst/>
          </a:prstGeom>
        </p:spPr>
      </p:pic>
      <p:pic>
        <p:nvPicPr>
          <p:cNvPr id="762" name="图片 761" descr="巴士司机嘟嘟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1732" y="2848029"/>
            <a:ext cx="2840990" cy="2840990"/>
          </a:xfrm>
          <a:prstGeom prst="rect">
            <a:avLst/>
          </a:prstGeom>
        </p:spPr>
      </p:pic>
      <p:sp>
        <p:nvSpPr>
          <p:cNvPr id="603" name="椭圆 7"/>
          <p:cNvSpPr/>
          <p:nvPr/>
        </p:nvSpPr>
        <p:spPr>
          <a:xfrm>
            <a:off x="8210801" y="4268524"/>
            <a:ext cx="1124303" cy="770840"/>
          </a:xfrm>
          <a:custGeom>
            <a:avLst/>
            <a:gdLst>
              <a:gd name="connsiteX0" fmla="*/ 418320 w 847845"/>
              <a:gd name="connsiteY0" fmla="*/ 0 h 584488"/>
              <a:gd name="connsiteX1" fmla="*/ 605422 w 847845"/>
              <a:gd name="connsiteY1" fmla="*/ 128266 h 584488"/>
              <a:gd name="connsiteX2" fmla="*/ 843033 w 847845"/>
              <a:gd name="connsiteY2" fmla="*/ 339756 h 584488"/>
              <a:gd name="connsiteX3" fmla="*/ 411781 w 847845"/>
              <a:gd name="connsiteY3" fmla="*/ 578047 h 584488"/>
              <a:gd name="connsiteX4" fmla="*/ 106267 w 847845"/>
              <a:gd name="connsiteY4" fmla="*/ 496393 h 584488"/>
              <a:gd name="connsiteX5" fmla="*/ 0 w 847845"/>
              <a:gd name="connsiteY5" fmla="*/ 331045 h 584488"/>
              <a:gd name="connsiteX6" fmla="*/ 236792 w 847845"/>
              <a:gd name="connsiteY6" fmla="*/ 119619 h 584488"/>
              <a:gd name="connsiteX7" fmla="*/ 418320 w 847845"/>
              <a:gd name="connsiteY7" fmla="*/ 0 h 584488"/>
              <a:gd name="connsiteX0-1" fmla="*/ 418320 w 843219"/>
              <a:gd name="connsiteY0-2" fmla="*/ 0 h 584488"/>
              <a:gd name="connsiteX1-3" fmla="*/ 605422 w 843219"/>
              <a:gd name="connsiteY1-4" fmla="*/ 128266 h 584488"/>
              <a:gd name="connsiteX2-5" fmla="*/ 843033 w 843219"/>
              <a:gd name="connsiteY2-6" fmla="*/ 339756 h 584488"/>
              <a:gd name="connsiteX3-7" fmla="*/ 411781 w 843219"/>
              <a:gd name="connsiteY3-8" fmla="*/ 578047 h 584488"/>
              <a:gd name="connsiteX4-9" fmla="*/ 106267 w 843219"/>
              <a:gd name="connsiteY4-10" fmla="*/ 496393 h 584488"/>
              <a:gd name="connsiteX5-11" fmla="*/ 0 w 843219"/>
              <a:gd name="connsiteY5-12" fmla="*/ 331045 h 584488"/>
              <a:gd name="connsiteX6-13" fmla="*/ 236792 w 843219"/>
              <a:gd name="connsiteY6-14" fmla="*/ 119619 h 584488"/>
              <a:gd name="connsiteX7-15" fmla="*/ 418320 w 843219"/>
              <a:gd name="connsiteY7-16" fmla="*/ 0 h 584488"/>
              <a:gd name="connsiteX0-17" fmla="*/ 418320 w 843227"/>
              <a:gd name="connsiteY0-18" fmla="*/ 0 h 578130"/>
              <a:gd name="connsiteX1-19" fmla="*/ 605422 w 843227"/>
              <a:gd name="connsiteY1-20" fmla="*/ 128266 h 578130"/>
              <a:gd name="connsiteX2-21" fmla="*/ 843033 w 843227"/>
              <a:gd name="connsiteY2-22" fmla="*/ 339756 h 578130"/>
              <a:gd name="connsiteX3-23" fmla="*/ 411781 w 843227"/>
              <a:gd name="connsiteY3-24" fmla="*/ 578047 h 578130"/>
              <a:gd name="connsiteX4-25" fmla="*/ 106267 w 843227"/>
              <a:gd name="connsiteY4-26" fmla="*/ 496393 h 578130"/>
              <a:gd name="connsiteX5-27" fmla="*/ 0 w 843227"/>
              <a:gd name="connsiteY5-28" fmla="*/ 331045 h 578130"/>
              <a:gd name="connsiteX6-29" fmla="*/ 236792 w 843227"/>
              <a:gd name="connsiteY6-30" fmla="*/ 119619 h 578130"/>
              <a:gd name="connsiteX7-31" fmla="*/ 418320 w 843227"/>
              <a:gd name="connsiteY7-32" fmla="*/ 0 h 578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843227" h="578130">
                <a:moveTo>
                  <a:pt x="418320" y="0"/>
                </a:moveTo>
                <a:cubicBezTo>
                  <a:pt x="502139" y="0"/>
                  <a:pt x="574203" y="52643"/>
                  <a:pt x="605422" y="128266"/>
                </a:cubicBezTo>
                <a:cubicBezTo>
                  <a:pt x="739576" y="141130"/>
                  <a:pt x="839796" y="258205"/>
                  <a:pt x="843033" y="339756"/>
                </a:cubicBezTo>
                <a:cubicBezTo>
                  <a:pt x="852011" y="565974"/>
                  <a:pt x="548325" y="579441"/>
                  <a:pt x="411781" y="578047"/>
                </a:cubicBezTo>
                <a:cubicBezTo>
                  <a:pt x="275237" y="576653"/>
                  <a:pt x="171757" y="545674"/>
                  <a:pt x="106267" y="496393"/>
                </a:cubicBezTo>
                <a:cubicBezTo>
                  <a:pt x="40808" y="460212"/>
                  <a:pt x="0" y="399361"/>
                  <a:pt x="0" y="331045"/>
                </a:cubicBezTo>
                <a:cubicBezTo>
                  <a:pt x="0" y="222491"/>
                  <a:pt x="103036" y="132786"/>
                  <a:pt x="236792" y="119619"/>
                </a:cubicBezTo>
                <a:cubicBezTo>
                  <a:pt x="268483" y="48333"/>
                  <a:pt x="338006" y="0"/>
                  <a:pt x="418320" y="0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00" name="组合 399"/>
          <p:cNvGrpSpPr/>
          <p:nvPr/>
        </p:nvGrpSpPr>
        <p:grpSpPr>
          <a:xfrm>
            <a:off x="10852944" y="4869160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401" name="椭圆 400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10994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2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11505719" y="5157192"/>
            <a:ext cx="682743" cy="768085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436" name="椭圆 435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1099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7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8252024" y="5253203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366" name="椭圆 365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7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7771971" y="5445224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296" name="椭圆 295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7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30" name="组合 329"/>
          <p:cNvGrpSpPr/>
          <p:nvPr/>
        </p:nvGrpSpPr>
        <p:grpSpPr>
          <a:xfrm>
            <a:off x="8828088" y="5445224"/>
            <a:ext cx="576064" cy="672075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331" name="椭圆 330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1099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2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27" name="任意多边形 226"/>
          <p:cNvSpPr/>
          <p:nvPr/>
        </p:nvSpPr>
        <p:spPr>
          <a:xfrm>
            <a:off x="4898661" y="5457520"/>
            <a:ext cx="7289800" cy="1400480"/>
          </a:xfrm>
          <a:custGeom>
            <a:avLst/>
            <a:gdLst>
              <a:gd name="connsiteX0" fmla="*/ 4762463 w 5467350"/>
              <a:gd name="connsiteY0" fmla="*/ 843 h 1050360"/>
              <a:gd name="connsiteX1" fmla="*/ 5210175 w 5467350"/>
              <a:gd name="connsiteY1" fmla="*/ 50235 h 1050360"/>
              <a:gd name="connsiteX2" fmla="*/ 5416451 w 5467350"/>
              <a:gd name="connsiteY2" fmla="*/ 145634 h 1050360"/>
              <a:gd name="connsiteX3" fmla="*/ 5467350 w 5467350"/>
              <a:gd name="connsiteY3" fmla="*/ 190915 h 1050360"/>
              <a:gd name="connsiteX4" fmla="*/ 5467350 w 5467350"/>
              <a:gd name="connsiteY4" fmla="*/ 1050360 h 1050360"/>
              <a:gd name="connsiteX5" fmla="*/ 0 w 5467350"/>
              <a:gd name="connsiteY5" fmla="*/ 1050360 h 1050360"/>
              <a:gd name="connsiteX6" fmla="*/ 1619250 w 5467350"/>
              <a:gd name="connsiteY6" fmla="*/ 755085 h 1050360"/>
              <a:gd name="connsiteX7" fmla="*/ 3752850 w 5467350"/>
              <a:gd name="connsiteY7" fmla="*/ 97860 h 1050360"/>
              <a:gd name="connsiteX8" fmla="*/ 4762463 w 5467350"/>
              <a:gd name="connsiteY8" fmla="*/ 843 h 10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7350" h="1050360">
                <a:moveTo>
                  <a:pt x="4762463" y="843"/>
                </a:moveTo>
                <a:cubicBezTo>
                  <a:pt x="4935364" y="4694"/>
                  <a:pt x="5086945" y="21660"/>
                  <a:pt x="5210175" y="50235"/>
                </a:cubicBezTo>
                <a:cubicBezTo>
                  <a:pt x="5292328" y="69285"/>
                  <a:pt x="5359896" y="103417"/>
                  <a:pt x="5416451" y="145634"/>
                </a:cubicBezTo>
                <a:lnTo>
                  <a:pt x="5467350" y="190915"/>
                </a:lnTo>
                <a:lnTo>
                  <a:pt x="5467350" y="1050360"/>
                </a:lnTo>
                <a:lnTo>
                  <a:pt x="0" y="1050360"/>
                </a:lnTo>
                <a:cubicBezTo>
                  <a:pt x="276225" y="921773"/>
                  <a:pt x="993775" y="913835"/>
                  <a:pt x="1619250" y="755085"/>
                </a:cubicBezTo>
                <a:cubicBezTo>
                  <a:pt x="2244725" y="596335"/>
                  <a:pt x="3154363" y="215335"/>
                  <a:pt x="3752850" y="97860"/>
                </a:cubicBezTo>
                <a:cubicBezTo>
                  <a:pt x="4126905" y="24438"/>
                  <a:pt x="4474295" y="-5576"/>
                  <a:pt x="4762463" y="843"/>
                </a:cubicBezTo>
                <a:close/>
              </a:path>
            </a:pathLst>
          </a:custGeom>
          <a:gradFill flip="none" rotWithShape="1">
            <a:gsLst>
              <a:gs pos="0">
                <a:srgbClr val="54DA03"/>
              </a:gs>
              <a:gs pos="100000">
                <a:srgbClr val="05750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31" name="组合 230"/>
          <p:cNvGrpSpPr/>
          <p:nvPr/>
        </p:nvGrpSpPr>
        <p:grpSpPr>
          <a:xfrm>
            <a:off x="8636065" y="5541237"/>
            <a:ext cx="3216176" cy="953465"/>
            <a:chOff x="6178746" y="4160928"/>
            <a:chExt cx="2620843" cy="776979"/>
          </a:xfrm>
        </p:grpSpPr>
        <p:sp>
          <p:nvSpPr>
            <p:cNvPr id="157" name="Freeform 5112"/>
            <p:cNvSpPr/>
            <p:nvPr/>
          </p:nvSpPr>
          <p:spPr bwMode="auto">
            <a:xfrm>
              <a:off x="6472529" y="4547485"/>
              <a:ext cx="9664" cy="11597"/>
            </a:xfrm>
            <a:custGeom>
              <a:avLst/>
              <a:gdLst>
                <a:gd name="T0" fmla="*/ 2 w 5"/>
                <a:gd name="T1" fmla="*/ 6 h 6"/>
                <a:gd name="T2" fmla="*/ 4 w 5"/>
                <a:gd name="T3" fmla="*/ 4 h 6"/>
                <a:gd name="T4" fmla="*/ 5 w 5"/>
                <a:gd name="T5" fmla="*/ 2 h 6"/>
                <a:gd name="T6" fmla="*/ 4 w 5"/>
                <a:gd name="T7" fmla="*/ 0 h 6"/>
                <a:gd name="T8" fmla="*/ 2 w 5"/>
                <a:gd name="T9" fmla="*/ 0 h 6"/>
                <a:gd name="T10" fmla="*/ 0 w 5"/>
                <a:gd name="T11" fmla="*/ 4 h 6"/>
                <a:gd name="T12" fmla="*/ 0 w 5"/>
                <a:gd name="T13" fmla="*/ 6 h 6"/>
                <a:gd name="T14" fmla="*/ 0 w 5"/>
                <a:gd name="T15" fmla="*/ 6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4" y="4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5113"/>
            <p:cNvSpPr/>
            <p:nvPr/>
          </p:nvSpPr>
          <p:spPr bwMode="auto">
            <a:xfrm>
              <a:off x="6290849" y="4607401"/>
              <a:ext cx="61849" cy="73446"/>
            </a:xfrm>
            <a:custGeom>
              <a:avLst/>
              <a:gdLst>
                <a:gd name="T0" fmla="*/ 27 w 32"/>
                <a:gd name="T1" fmla="*/ 0 h 38"/>
                <a:gd name="T2" fmla="*/ 21 w 32"/>
                <a:gd name="T3" fmla="*/ 0 h 38"/>
                <a:gd name="T4" fmla="*/ 19 w 32"/>
                <a:gd name="T5" fmla="*/ 4 h 38"/>
                <a:gd name="T6" fmla="*/ 0 w 32"/>
                <a:gd name="T7" fmla="*/ 34 h 38"/>
                <a:gd name="T8" fmla="*/ 2 w 32"/>
                <a:gd name="T9" fmla="*/ 36 h 38"/>
                <a:gd name="T10" fmla="*/ 5 w 32"/>
                <a:gd name="T11" fmla="*/ 38 h 38"/>
                <a:gd name="T12" fmla="*/ 11 w 32"/>
                <a:gd name="T13" fmla="*/ 38 h 38"/>
                <a:gd name="T14" fmla="*/ 15 w 32"/>
                <a:gd name="T15" fmla="*/ 36 h 38"/>
                <a:gd name="T16" fmla="*/ 32 w 32"/>
                <a:gd name="T17" fmla="*/ 4 h 38"/>
                <a:gd name="T18" fmla="*/ 32 w 32"/>
                <a:gd name="T19" fmla="*/ 2 h 38"/>
                <a:gd name="T20" fmla="*/ 27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7" y="0"/>
                  </a:moveTo>
                  <a:lnTo>
                    <a:pt x="21" y="0"/>
                  </a:lnTo>
                  <a:lnTo>
                    <a:pt x="19" y="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5" y="38"/>
                  </a:lnTo>
                  <a:lnTo>
                    <a:pt x="11" y="38"/>
                  </a:lnTo>
                  <a:lnTo>
                    <a:pt x="15" y="3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5114"/>
            <p:cNvSpPr/>
            <p:nvPr/>
          </p:nvSpPr>
          <p:spPr bwMode="auto">
            <a:xfrm>
              <a:off x="6246395" y="4578409"/>
              <a:ext cx="61849" cy="73446"/>
            </a:xfrm>
            <a:custGeom>
              <a:avLst/>
              <a:gdLst>
                <a:gd name="T0" fmla="*/ 26 w 32"/>
                <a:gd name="T1" fmla="*/ 0 h 38"/>
                <a:gd name="T2" fmla="*/ 21 w 32"/>
                <a:gd name="T3" fmla="*/ 0 h 38"/>
                <a:gd name="T4" fmla="*/ 17 w 32"/>
                <a:gd name="T5" fmla="*/ 1 h 38"/>
                <a:gd name="T6" fmla="*/ 0 w 32"/>
                <a:gd name="T7" fmla="*/ 34 h 38"/>
                <a:gd name="T8" fmla="*/ 1 w 32"/>
                <a:gd name="T9" fmla="*/ 36 h 38"/>
                <a:gd name="T10" fmla="*/ 5 w 32"/>
                <a:gd name="T11" fmla="*/ 38 h 38"/>
                <a:gd name="T12" fmla="*/ 11 w 32"/>
                <a:gd name="T13" fmla="*/ 36 h 38"/>
                <a:gd name="T14" fmla="*/ 15 w 32"/>
                <a:gd name="T15" fmla="*/ 34 h 38"/>
                <a:gd name="T16" fmla="*/ 32 w 32"/>
                <a:gd name="T17" fmla="*/ 3 h 38"/>
                <a:gd name="T18" fmla="*/ 32 w 32"/>
                <a:gd name="T19" fmla="*/ 0 h 38"/>
                <a:gd name="T20" fmla="*/ 26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6" y="0"/>
                  </a:moveTo>
                  <a:lnTo>
                    <a:pt x="21" y="0"/>
                  </a:lnTo>
                  <a:lnTo>
                    <a:pt x="17" y="1"/>
                  </a:lnTo>
                  <a:lnTo>
                    <a:pt x="0" y="34"/>
                  </a:lnTo>
                  <a:lnTo>
                    <a:pt x="1" y="36"/>
                  </a:lnTo>
                  <a:lnTo>
                    <a:pt x="5" y="38"/>
                  </a:lnTo>
                  <a:lnTo>
                    <a:pt x="11" y="36"/>
                  </a:lnTo>
                  <a:lnTo>
                    <a:pt x="15" y="34"/>
                  </a:lnTo>
                  <a:lnTo>
                    <a:pt x="32" y="3"/>
                  </a:lnTo>
                  <a:lnTo>
                    <a:pt x="32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5115"/>
            <p:cNvSpPr/>
            <p:nvPr/>
          </p:nvSpPr>
          <p:spPr bwMode="auto">
            <a:xfrm>
              <a:off x="6178746" y="4595804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0 h 39"/>
                <a:gd name="T4" fmla="*/ 17 w 33"/>
                <a:gd name="T5" fmla="*/ 2 h 39"/>
                <a:gd name="T6" fmla="*/ 0 w 33"/>
                <a:gd name="T7" fmla="*/ 35 h 39"/>
                <a:gd name="T8" fmla="*/ 0 w 33"/>
                <a:gd name="T9" fmla="*/ 37 h 39"/>
                <a:gd name="T10" fmla="*/ 6 w 33"/>
                <a:gd name="T11" fmla="*/ 39 h 39"/>
                <a:gd name="T12" fmla="*/ 12 w 33"/>
                <a:gd name="T13" fmla="*/ 37 h 39"/>
                <a:gd name="T14" fmla="*/ 15 w 33"/>
                <a:gd name="T15" fmla="*/ 35 h 39"/>
                <a:gd name="T16" fmla="*/ 33 w 33"/>
                <a:gd name="T17" fmla="*/ 2 h 39"/>
                <a:gd name="T18" fmla="*/ 31 w 33"/>
                <a:gd name="T19" fmla="*/ 0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0"/>
                  </a:lnTo>
                  <a:lnTo>
                    <a:pt x="17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6" y="39"/>
                  </a:lnTo>
                  <a:lnTo>
                    <a:pt x="12" y="37"/>
                  </a:lnTo>
                  <a:lnTo>
                    <a:pt x="15" y="35"/>
                  </a:lnTo>
                  <a:lnTo>
                    <a:pt x="33" y="2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5116"/>
            <p:cNvSpPr/>
            <p:nvPr/>
          </p:nvSpPr>
          <p:spPr bwMode="auto">
            <a:xfrm>
              <a:off x="6828162" y="4470173"/>
              <a:ext cx="73446" cy="85043"/>
            </a:xfrm>
            <a:custGeom>
              <a:avLst/>
              <a:gdLst>
                <a:gd name="T0" fmla="*/ 31 w 38"/>
                <a:gd name="T1" fmla="*/ 0 h 44"/>
                <a:gd name="T2" fmla="*/ 25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2 w 38"/>
                <a:gd name="T13" fmla="*/ 44 h 44"/>
                <a:gd name="T14" fmla="*/ 15 w 38"/>
                <a:gd name="T15" fmla="*/ 40 h 44"/>
                <a:gd name="T16" fmla="*/ 38 w 38"/>
                <a:gd name="T17" fmla="*/ 4 h 44"/>
                <a:gd name="T18" fmla="*/ 37 w 38"/>
                <a:gd name="T19" fmla="*/ 2 h 44"/>
                <a:gd name="T20" fmla="*/ 31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1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38" y="4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5117"/>
            <p:cNvSpPr/>
            <p:nvPr/>
          </p:nvSpPr>
          <p:spPr bwMode="auto">
            <a:xfrm>
              <a:off x="6775976" y="4433449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7 w 39"/>
                <a:gd name="T3" fmla="*/ 2 h 44"/>
                <a:gd name="T4" fmla="*/ 21 w 39"/>
                <a:gd name="T5" fmla="*/ 3 h 44"/>
                <a:gd name="T6" fmla="*/ 0 w 39"/>
                <a:gd name="T7" fmla="*/ 40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7 w 39"/>
                <a:gd name="T15" fmla="*/ 40 h 44"/>
                <a:gd name="T16" fmla="*/ 39 w 39"/>
                <a:gd name="T17" fmla="*/ 5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7" y="2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7" y="40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5118"/>
            <p:cNvSpPr/>
            <p:nvPr/>
          </p:nvSpPr>
          <p:spPr bwMode="auto">
            <a:xfrm>
              <a:off x="6698664" y="4454710"/>
              <a:ext cx="73446" cy="81177"/>
            </a:xfrm>
            <a:custGeom>
              <a:avLst/>
              <a:gdLst>
                <a:gd name="T0" fmla="*/ 32 w 38"/>
                <a:gd name="T1" fmla="*/ 0 h 42"/>
                <a:gd name="T2" fmla="*/ 25 w 38"/>
                <a:gd name="T3" fmla="*/ 0 h 42"/>
                <a:gd name="T4" fmla="*/ 21 w 38"/>
                <a:gd name="T5" fmla="*/ 2 h 42"/>
                <a:gd name="T6" fmla="*/ 0 w 38"/>
                <a:gd name="T7" fmla="*/ 39 h 42"/>
                <a:gd name="T8" fmla="*/ 0 w 38"/>
                <a:gd name="T9" fmla="*/ 42 h 42"/>
                <a:gd name="T10" fmla="*/ 6 w 38"/>
                <a:gd name="T11" fmla="*/ 42 h 42"/>
                <a:gd name="T12" fmla="*/ 13 w 38"/>
                <a:gd name="T13" fmla="*/ 42 h 42"/>
                <a:gd name="T14" fmla="*/ 17 w 38"/>
                <a:gd name="T15" fmla="*/ 40 h 42"/>
                <a:gd name="T16" fmla="*/ 38 w 38"/>
                <a:gd name="T17" fmla="*/ 4 h 42"/>
                <a:gd name="T18" fmla="*/ 38 w 38"/>
                <a:gd name="T19" fmla="*/ 0 h 42"/>
                <a:gd name="T20" fmla="*/ 32 w 38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32" y="0"/>
                  </a:moveTo>
                  <a:lnTo>
                    <a:pt x="25" y="0"/>
                  </a:lnTo>
                  <a:lnTo>
                    <a:pt x="21" y="2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5119"/>
            <p:cNvSpPr/>
            <p:nvPr/>
          </p:nvSpPr>
          <p:spPr bwMode="auto">
            <a:xfrm>
              <a:off x="6549840" y="4532022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2 h 39"/>
                <a:gd name="T4" fmla="*/ 17 w 33"/>
                <a:gd name="T5" fmla="*/ 4 h 39"/>
                <a:gd name="T6" fmla="*/ 0 w 33"/>
                <a:gd name="T7" fmla="*/ 35 h 39"/>
                <a:gd name="T8" fmla="*/ 0 w 33"/>
                <a:gd name="T9" fmla="*/ 39 h 39"/>
                <a:gd name="T10" fmla="*/ 6 w 33"/>
                <a:gd name="T11" fmla="*/ 39 h 39"/>
                <a:gd name="T12" fmla="*/ 12 w 33"/>
                <a:gd name="T13" fmla="*/ 39 h 39"/>
                <a:gd name="T14" fmla="*/ 13 w 33"/>
                <a:gd name="T15" fmla="*/ 37 h 39"/>
                <a:gd name="T16" fmla="*/ 33 w 33"/>
                <a:gd name="T17" fmla="*/ 4 h 39"/>
                <a:gd name="T18" fmla="*/ 31 w 33"/>
                <a:gd name="T19" fmla="*/ 2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2"/>
                  </a:lnTo>
                  <a:lnTo>
                    <a:pt x="17" y="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3" y="37"/>
                  </a:lnTo>
                  <a:lnTo>
                    <a:pt x="33" y="4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5120"/>
            <p:cNvSpPr/>
            <p:nvPr/>
          </p:nvSpPr>
          <p:spPr bwMode="auto">
            <a:xfrm>
              <a:off x="6505386" y="4503031"/>
              <a:ext cx="59915" cy="75379"/>
            </a:xfrm>
            <a:custGeom>
              <a:avLst/>
              <a:gdLst>
                <a:gd name="T0" fmla="*/ 25 w 31"/>
                <a:gd name="T1" fmla="*/ 0 h 39"/>
                <a:gd name="T2" fmla="*/ 19 w 31"/>
                <a:gd name="T3" fmla="*/ 0 h 39"/>
                <a:gd name="T4" fmla="*/ 17 w 31"/>
                <a:gd name="T5" fmla="*/ 2 h 39"/>
                <a:gd name="T6" fmla="*/ 0 w 31"/>
                <a:gd name="T7" fmla="*/ 35 h 39"/>
                <a:gd name="T8" fmla="*/ 0 w 31"/>
                <a:gd name="T9" fmla="*/ 37 h 39"/>
                <a:gd name="T10" fmla="*/ 4 w 31"/>
                <a:gd name="T11" fmla="*/ 39 h 39"/>
                <a:gd name="T12" fmla="*/ 12 w 31"/>
                <a:gd name="T13" fmla="*/ 39 h 39"/>
                <a:gd name="T14" fmla="*/ 13 w 31"/>
                <a:gd name="T15" fmla="*/ 35 h 39"/>
                <a:gd name="T16" fmla="*/ 31 w 31"/>
                <a:gd name="T17" fmla="*/ 4 h 39"/>
                <a:gd name="T18" fmla="*/ 31 w 31"/>
                <a:gd name="T19" fmla="*/ 2 h 39"/>
                <a:gd name="T20" fmla="*/ 25 w 31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lnTo>
                    <a:pt x="19" y="0"/>
                  </a:lnTo>
                  <a:lnTo>
                    <a:pt x="17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4" y="39"/>
                  </a:lnTo>
                  <a:lnTo>
                    <a:pt x="12" y="39"/>
                  </a:lnTo>
                  <a:lnTo>
                    <a:pt x="13" y="35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5121"/>
            <p:cNvSpPr/>
            <p:nvPr/>
          </p:nvSpPr>
          <p:spPr bwMode="auto">
            <a:xfrm>
              <a:off x="6534379" y="4663453"/>
              <a:ext cx="63782" cy="73446"/>
            </a:xfrm>
            <a:custGeom>
              <a:avLst/>
              <a:gdLst>
                <a:gd name="T0" fmla="*/ 27 w 33"/>
                <a:gd name="T1" fmla="*/ 0 h 38"/>
                <a:gd name="T2" fmla="*/ 21 w 33"/>
                <a:gd name="T3" fmla="*/ 0 h 38"/>
                <a:gd name="T4" fmla="*/ 18 w 33"/>
                <a:gd name="T5" fmla="*/ 2 h 38"/>
                <a:gd name="T6" fmla="*/ 0 w 33"/>
                <a:gd name="T7" fmla="*/ 34 h 38"/>
                <a:gd name="T8" fmla="*/ 0 w 33"/>
                <a:gd name="T9" fmla="*/ 36 h 38"/>
                <a:gd name="T10" fmla="*/ 6 w 33"/>
                <a:gd name="T11" fmla="*/ 38 h 38"/>
                <a:gd name="T12" fmla="*/ 12 w 33"/>
                <a:gd name="T13" fmla="*/ 36 h 38"/>
                <a:gd name="T14" fmla="*/ 16 w 33"/>
                <a:gd name="T15" fmla="*/ 34 h 38"/>
                <a:gd name="T16" fmla="*/ 33 w 33"/>
                <a:gd name="T17" fmla="*/ 4 h 38"/>
                <a:gd name="T18" fmla="*/ 31 w 33"/>
                <a:gd name="T19" fmla="*/ 0 h 38"/>
                <a:gd name="T20" fmla="*/ 27 w 33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27" y="0"/>
                  </a:moveTo>
                  <a:lnTo>
                    <a:pt x="21" y="0"/>
                  </a:lnTo>
                  <a:lnTo>
                    <a:pt x="18" y="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6" y="38"/>
                  </a:lnTo>
                  <a:lnTo>
                    <a:pt x="12" y="36"/>
                  </a:lnTo>
                  <a:lnTo>
                    <a:pt x="16" y="34"/>
                  </a:lnTo>
                  <a:lnTo>
                    <a:pt x="33" y="4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5122"/>
            <p:cNvSpPr/>
            <p:nvPr/>
          </p:nvSpPr>
          <p:spPr bwMode="auto">
            <a:xfrm>
              <a:off x="6489925" y="4628661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2 h 39"/>
                <a:gd name="T4" fmla="*/ 18 w 33"/>
                <a:gd name="T5" fmla="*/ 4 h 39"/>
                <a:gd name="T6" fmla="*/ 0 w 33"/>
                <a:gd name="T7" fmla="*/ 35 h 39"/>
                <a:gd name="T8" fmla="*/ 0 w 33"/>
                <a:gd name="T9" fmla="*/ 39 h 39"/>
                <a:gd name="T10" fmla="*/ 6 w 33"/>
                <a:gd name="T11" fmla="*/ 39 h 39"/>
                <a:gd name="T12" fmla="*/ 12 w 33"/>
                <a:gd name="T13" fmla="*/ 39 h 39"/>
                <a:gd name="T14" fmla="*/ 16 w 33"/>
                <a:gd name="T15" fmla="*/ 37 h 39"/>
                <a:gd name="T16" fmla="*/ 33 w 33"/>
                <a:gd name="T17" fmla="*/ 4 h 39"/>
                <a:gd name="T18" fmla="*/ 31 w 33"/>
                <a:gd name="T19" fmla="*/ 2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2"/>
                  </a:lnTo>
                  <a:lnTo>
                    <a:pt x="18" y="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6" y="37"/>
                  </a:lnTo>
                  <a:lnTo>
                    <a:pt x="33" y="4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5123"/>
            <p:cNvSpPr/>
            <p:nvPr/>
          </p:nvSpPr>
          <p:spPr bwMode="auto">
            <a:xfrm>
              <a:off x="6420344" y="4647989"/>
              <a:ext cx="61849" cy="73446"/>
            </a:xfrm>
            <a:custGeom>
              <a:avLst/>
              <a:gdLst>
                <a:gd name="T0" fmla="*/ 27 w 32"/>
                <a:gd name="T1" fmla="*/ 0 h 38"/>
                <a:gd name="T2" fmla="*/ 21 w 32"/>
                <a:gd name="T3" fmla="*/ 0 h 38"/>
                <a:gd name="T4" fmla="*/ 17 w 32"/>
                <a:gd name="T5" fmla="*/ 4 h 38"/>
                <a:gd name="T6" fmla="*/ 0 w 32"/>
                <a:gd name="T7" fmla="*/ 35 h 38"/>
                <a:gd name="T8" fmla="*/ 2 w 32"/>
                <a:gd name="T9" fmla="*/ 37 h 38"/>
                <a:gd name="T10" fmla="*/ 6 w 32"/>
                <a:gd name="T11" fmla="*/ 38 h 38"/>
                <a:gd name="T12" fmla="*/ 11 w 32"/>
                <a:gd name="T13" fmla="*/ 38 h 38"/>
                <a:gd name="T14" fmla="*/ 15 w 32"/>
                <a:gd name="T15" fmla="*/ 37 h 38"/>
                <a:gd name="T16" fmla="*/ 32 w 32"/>
                <a:gd name="T17" fmla="*/ 4 h 38"/>
                <a:gd name="T18" fmla="*/ 32 w 32"/>
                <a:gd name="T19" fmla="*/ 2 h 38"/>
                <a:gd name="T20" fmla="*/ 27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7" y="0"/>
                  </a:moveTo>
                  <a:lnTo>
                    <a:pt x="21" y="0"/>
                  </a:lnTo>
                  <a:lnTo>
                    <a:pt x="17" y="4"/>
                  </a:lnTo>
                  <a:lnTo>
                    <a:pt x="0" y="35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11" y="38"/>
                  </a:lnTo>
                  <a:lnTo>
                    <a:pt x="15" y="37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5124"/>
            <p:cNvSpPr/>
            <p:nvPr/>
          </p:nvSpPr>
          <p:spPr bwMode="auto">
            <a:xfrm>
              <a:off x="7102616" y="4406390"/>
              <a:ext cx="77311" cy="81177"/>
            </a:xfrm>
            <a:custGeom>
              <a:avLst/>
              <a:gdLst>
                <a:gd name="T0" fmla="*/ 33 w 40"/>
                <a:gd name="T1" fmla="*/ 0 h 42"/>
                <a:gd name="T2" fmla="*/ 27 w 40"/>
                <a:gd name="T3" fmla="*/ 0 h 42"/>
                <a:gd name="T4" fmla="*/ 23 w 40"/>
                <a:gd name="T5" fmla="*/ 2 h 42"/>
                <a:gd name="T6" fmla="*/ 0 w 40"/>
                <a:gd name="T7" fmla="*/ 39 h 42"/>
                <a:gd name="T8" fmla="*/ 2 w 40"/>
                <a:gd name="T9" fmla="*/ 42 h 42"/>
                <a:gd name="T10" fmla="*/ 8 w 40"/>
                <a:gd name="T11" fmla="*/ 42 h 42"/>
                <a:gd name="T12" fmla="*/ 14 w 40"/>
                <a:gd name="T13" fmla="*/ 42 h 42"/>
                <a:gd name="T14" fmla="*/ 17 w 40"/>
                <a:gd name="T15" fmla="*/ 41 h 42"/>
                <a:gd name="T16" fmla="*/ 40 w 40"/>
                <a:gd name="T17" fmla="*/ 4 h 42"/>
                <a:gd name="T18" fmla="*/ 39 w 40"/>
                <a:gd name="T19" fmla="*/ 0 h 42"/>
                <a:gd name="T20" fmla="*/ 33 w 4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3" y="0"/>
                  </a:moveTo>
                  <a:lnTo>
                    <a:pt x="27" y="0"/>
                  </a:lnTo>
                  <a:lnTo>
                    <a:pt x="23" y="2"/>
                  </a:lnTo>
                  <a:lnTo>
                    <a:pt x="0" y="39"/>
                  </a:lnTo>
                  <a:lnTo>
                    <a:pt x="2" y="42"/>
                  </a:lnTo>
                  <a:lnTo>
                    <a:pt x="8" y="42"/>
                  </a:lnTo>
                  <a:lnTo>
                    <a:pt x="14" y="42"/>
                  </a:lnTo>
                  <a:lnTo>
                    <a:pt x="17" y="41"/>
                  </a:lnTo>
                  <a:lnTo>
                    <a:pt x="40" y="4"/>
                  </a:lnTo>
                  <a:lnTo>
                    <a:pt x="3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5125"/>
            <p:cNvSpPr/>
            <p:nvPr/>
          </p:nvSpPr>
          <p:spPr bwMode="auto">
            <a:xfrm>
              <a:off x="7054296" y="4369668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7 w 39"/>
                <a:gd name="T3" fmla="*/ 0 h 44"/>
                <a:gd name="T4" fmla="*/ 21 w 39"/>
                <a:gd name="T5" fmla="*/ 4 h 44"/>
                <a:gd name="T6" fmla="*/ 0 w 39"/>
                <a:gd name="T7" fmla="*/ 38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2 h 44"/>
                <a:gd name="T14" fmla="*/ 17 w 39"/>
                <a:gd name="T15" fmla="*/ 40 h 44"/>
                <a:gd name="T16" fmla="*/ 39 w 39"/>
                <a:gd name="T17" fmla="*/ 4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7" y="0"/>
                  </a:lnTo>
                  <a:lnTo>
                    <a:pt x="21" y="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2"/>
                  </a:lnTo>
                  <a:lnTo>
                    <a:pt x="17" y="40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5126"/>
            <p:cNvSpPr/>
            <p:nvPr/>
          </p:nvSpPr>
          <p:spPr bwMode="auto">
            <a:xfrm>
              <a:off x="6976985" y="4388995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5 w 38"/>
                <a:gd name="T3" fmla="*/ 1 h 44"/>
                <a:gd name="T4" fmla="*/ 21 w 38"/>
                <a:gd name="T5" fmla="*/ 3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3 h 44"/>
                <a:gd name="T18" fmla="*/ 38 w 38"/>
                <a:gd name="T19" fmla="*/ 1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5127"/>
            <p:cNvSpPr/>
            <p:nvPr/>
          </p:nvSpPr>
          <p:spPr bwMode="auto">
            <a:xfrm>
              <a:off x="7377070" y="4332945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1 w 39"/>
                <a:gd name="T5" fmla="*/ 4 h 44"/>
                <a:gd name="T6" fmla="*/ 0 w 39"/>
                <a:gd name="T7" fmla="*/ 40 h 44"/>
                <a:gd name="T8" fmla="*/ 0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8 w 39"/>
                <a:gd name="T15" fmla="*/ 40 h 44"/>
                <a:gd name="T16" fmla="*/ 39 w 39"/>
                <a:gd name="T17" fmla="*/ 4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5128"/>
            <p:cNvSpPr/>
            <p:nvPr/>
          </p:nvSpPr>
          <p:spPr bwMode="auto">
            <a:xfrm>
              <a:off x="7247574" y="4317481"/>
              <a:ext cx="77311" cy="81177"/>
            </a:xfrm>
            <a:custGeom>
              <a:avLst/>
              <a:gdLst>
                <a:gd name="T0" fmla="*/ 33 w 40"/>
                <a:gd name="T1" fmla="*/ 0 h 42"/>
                <a:gd name="T2" fmla="*/ 27 w 40"/>
                <a:gd name="T3" fmla="*/ 0 h 42"/>
                <a:gd name="T4" fmla="*/ 23 w 40"/>
                <a:gd name="T5" fmla="*/ 2 h 42"/>
                <a:gd name="T6" fmla="*/ 0 w 40"/>
                <a:gd name="T7" fmla="*/ 38 h 42"/>
                <a:gd name="T8" fmla="*/ 2 w 40"/>
                <a:gd name="T9" fmla="*/ 42 h 42"/>
                <a:gd name="T10" fmla="*/ 8 w 40"/>
                <a:gd name="T11" fmla="*/ 42 h 42"/>
                <a:gd name="T12" fmla="*/ 13 w 40"/>
                <a:gd name="T13" fmla="*/ 42 h 42"/>
                <a:gd name="T14" fmla="*/ 17 w 40"/>
                <a:gd name="T15" fmla="*/ 40 h 42"/>
                <a:gd name="T16" fmla="*/ 40 w 40"/>
                <a:gd name="T17" fmla="*/ 4 h 42"/>
                <a:gd name="T18" fmla="*/ 38 w 40"/>
                <a:gd name="T19" fmla="*/ 0 h 42"/>
                <a:gd name="T20" fmla="*/ 33 w 4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3" y="0"/>
                  </a:moveTo>
                  <a:lnTo>
                    <a:pt x="27" y="0"/>
                  </a:lnTo>
                  <a:lnTo>
                    <a:pt x="23" y="2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8" y="42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40" y="4"/>
                  </a:lnTo>
                  <a:lnTo>
                    <a:pt x="3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5129"/>
            <p:cNvSpPr/>
            <p:nvPr/>
          </p:nvSpPr>
          <p:spPr bwMode="auto">
            <a:xfrm>
              <a:off x="7674719" y="4288490"/>
              <a:ext cx="73446" cy="81177"/>
            </a:xfrm>
            <a:custGeom>
              <a:avLst/>
              <a:gdLst>
                <a:gd name="T0" fmla="*/ 32 w 38"/>
                <a:gd name="T1" fmla="*/ 0 h 42"/>
                <a:gd name="T2" fmla="*/ 25 w 38"/>
                <a:gd name="T3" fmla="*/ 0 h 42"/>
                <a:gd name="T4" fmla="*/ 21 w 38"/>
                <a:gd name="T5" fmla="*/ 2 h 42"/>
                <a:gd name="T6" fmla="*/ 0 w 38"/>
                <a:gd name="T7" fmla="*/ 38 h 42"/>
                <a:gd name="T8" fmla="*/ 0 w 38"/>
                <a:gd name="T9" fmla="*/ 42 h 42"/>
                <a:gd name="T10" fmla="*/ 6 w 38"/>
                <a:gd name="T11" fmla="*/ 42 h 42"/>
                <a:gd name="T12" fmla="*/ 11 w 38"/>
                <a:gd name="T13" fmla="*/ 42 h 42"/>
                <a:gd name="T14" fmla="*/ 17 w 38"/>
                <a:gd name="T15" fmla="*/ 40 h 42"/>
                <a:gd name="T16" fmla="*/ 38 w 38"/>
                <a:gd name="T17" fmla="*/ 4 h 42"/>
                <a:gd name="T18" fmla="*/ 36 w 38"/>
                <a:gd name="T19" fmla="*/ 0 h 42"/>
                <a:gd name="T20" fmla="*/ 32 w 38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32" y="0"/>
                  </a:moveTo>
                  <a:lnTo>
                    <a:pt x="25" y="0"/>
                  </a:lnTo>
                  <a:lnTo>
                    <a:pt x="21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1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5130"/>
            <p:cNvSpPr/>
            <p:nvPr/>
          </p:nvSpPr>
          <p:spPr bwMode="auto">
            <a:xfrm>
              <a:off x="7622533" y="4251768"/>
              <a:ext cx="77311" cy="85043"/>
            </a:xfrm>
            <a:custGeom>
              <a:avLst/>
              <a:gdLst>
                <a:gd name="T0" fmla="*/ 33 w 40"/>
                <a:gd name="T1" fmla="*/ 0 h 44"/>
                <a:gd name="T2" fmla="*/ 27 w 40"/>
                <a:gd name="T3" fmla="*/ 0 h 44"/>
                <a:gd name="T4" fmla="*/ 23 w 40"/>
                <a:gd name="T5" fmla="*/ 3 h 44"/>
                <a:gd name="T6" fmla="*/ 0 w 40"/>
                <a:gd name="T7" fmla="*/ 38 h 44"/>
                <a:gd name="T8" fmla="*/ 2 w 40"/>
                <a:gd name="T9" fmla="*/ 42 h 44"/>
                <a:gd name="T10" fmla="*/ 8 w 40"/>
                <a:gd name="T11" fmla="*/ 44 h 44"/>
                <a:gd name="T12" fmla="*/ 13 w 40"/>
                <a:gd name="T13" fmla="*/ 42 h 44"/>
                <a:gd name="T14" fmla="*/ 17 w 40"/>
                <a:gd name="T15" fmla="*/ 40 h 44"/>
                <a:gd name="T16" fmla="*/ 40 w 40"/>
                <a:gd name="T17" fmla="*/ 3 h 44"/>
                <a:gd name="T18" fmla="*/ 38 w 40"/>
                <a:gd name="T19" fmla="*/ 1 h 44"/>
                <a:gd name="T20" fmla="*/ 33 w 40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3" y="0"/>
                  </a:moveTo>
                  <a:lnTo>
                    <a:pt x="27" y="0"/>
                  </a:lnTo>
                  <a:lnTo>
                    <a:pt x="23" y="3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8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40" y="3"/>
                  </a:lnTo>
                  <a:lnTo>
                    <a:pt x="38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5131"/>
            <p:cNvSpPr/>
            <p:nvPr/>
          </p:nvSpPr>
          <p:spPr bwMode="auto">
            <a:xfrm>
              <a:off x="7545221" y="4269162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7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2 w 38"/>
                <a:gd name="T9" fmla="*/ 42 h 44"/>
                <a:gd name="T10" fmla="*/ 5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4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7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5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5132"/>
            <p:cNvSpPr/>
            <p:nvPr/>
          </p:nvSpPr>
          <p:spPr bwMode="auto">
            <a:xfrm>
              <a:off x="8005224" y="4240170"/>
              <a:ext cx="73446" cy="85043"/>
            </a:xfrm>
            <a:custGeom>
              <a:avLst/>
              <a:gdLst>
                <a:gd name="T0" fmla="*/ 30 w 38"/>
                <a:gd name="T1" fmla="*/ 0 h 44"/>
                <a:gd name="T2" fmla="*/ 25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1 w 38"/>
                <a:gd name="T13" fmla="*/ 44 h 44"/>
                <a:gd name="T14" fmla="*/ 15 w 38"/>
                <a:gd name="T15" fmla="*/ 40 h 44"/>
                <a:gd name="T16" fmla="*/ 38 w 38"/>
                <a:gd name="T17" fmla="*/ 6 h 44"/>
                <a:gd name="T18" fmla="*/ 36 w 38"/>
                <a:gd name="T19" fmla="*/ 2 h 44"/>
                <a:gd name="T20" fmla="*/ 30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0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1" y="44"/>
                  </a:lnTo>
                  <a:lnTo>
                    <a:pt x="15" y="40"/>
                  </a:lnTo>
                  <a:lnTo>
                    <a:pt x="38" y="6"/>
                  </a:lnTo>
                  <a:lnTo>
                    <a:pt x="36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5133"/>
            <p:cNvSpPr/>
            <p:nvPr/>
          </p:nvSpPr>
          <p:spPr bwMode="auto">
            <a:xfrm>
              <a:off x="7953039" y="4203447"/>
              <a:ext cx="73446" cy="85043"/>
            </a:xfrm>
            <a:custGeom>
              <a:avLst/>
              <a:gdLst>
                <a:gd name="T0" fmla="*/ 33 w 38"/>
                <a:gd name="T1" fmla="*/ 0 h 44"/>
                <a:gd name="T2" fmla="*/ 27 w 38"/>
                <a:gd name="T3" fmla="*/ 1 h 44"/>
                <a:gd name="T4" fmla="*/ 21 w 38"/>
                <a:gd name="T5" fmla="*/ 3 h 44"/>
                <a:gd name="T6" fmla="*/ 0 w 38"/>
                <a:gd name="T7" fmla="*/ 40 h 44"/>
                <a:gd name="T8" fmla="*/ 2 w 38"/>
                <a:gd name="T9" fmla="*/ 42 h 44"/>
                <a:gd name="T10" fmla="*/ 6 w 38"/>
                <a:gd name="T11" fmla="*/ 44 h 44"/>
                <a:gd name="T12" fmla="*/ 13 w 38"/>
                <a:gd name="T13" fmla="*/ 44 h 44"/>
                <a:gd name="T14" fmla="*/ 17 w 38"/>
                <a:gd name="T15" fmla="*/ 42 h 44"/>
                <a:gd name="T16" fmla="*/ 38 w 38"/>
                <a:gd name="T17" fmla="*/ 5 h 44"/>
                <a:gd name="T18" fmla="*/ 38 w 38"/>
                <a:gd name="T19" fmla="*/ 1 h 44"/>
                <a:gd name="T20" fmla="*/ 33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3" y="0"/>
                  </a:moveTo>
                  <a:lnTo>
                    <a:pt x="27" y="1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3" y="44"/>
                  </a:lnTo>
                  <a:lnTo>
                    <a:pt x="17" y="42"/>
                  </a:lnTo>
                  <a:lnTo>
                    <a:pt x="38" y="5"/>
                  </a:lnTo>
                  <a:lnTo>
                    <a:pt x="38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5134"/>
            <p:cNvSpPr/>
            <p:nvPr/>
          </p:nvSpPr>
          <p:spPr bwMode="auto">
            <a:xfrm>
              <a:off x="7875727" y="4224709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4 w 38"/>
                <a:gd name="T3" fmla="*/ 0 h 44"/>
                <a:gd name="T4" fmla="*/ 21 w 38"/>
                <a:gd name="T5" fmla="*/ 2 h 44"/>
                <a:gd name="T6" fmla="*/ 0 w 38"/>
                <a:gd name="T7" fmla="*/ 38 h 44"/>
                <a:gd name="T8" fmla="*/ 0 w 38"/>
                <a:gd name="T9" fmla="*/ 42 h 44"/>
                <a:gd name="T10" fmla="*/ 5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4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4" y="0"/>
                  </a:lnTo>
                  <a:lnTo>
                    <a:pt x="21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5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5135"/>
            <p:cNvSpPr/>
            <p:nvPr/>
          </p:nvSpPr>
          <p:spPr bwMode="auto">
            <a:xfrm>
              <a:off x="8300939" y="4220842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1 w 39"/>
                <a:gd name="T5" fmla="*/ 4 h 44"/>
                <a:gd name="T6" fmla="*/ 0 w 39"/>
                <a:gd name="T7" fmla="*/ 40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8 w 39"/>
                <a:gd name="T15" fmla="*/ 40 h 44"/>
                <a:gd name="T16" fmla="*/ 39 w 39"/>
                <a:gd name="T17" fmla="*/ 6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39" y="6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5136"/>
            <p:cNvSpPr/>
            <p:nvPr/>
          </p:nvSpPr>
          <p:spPr bwMode="auto">
            <a:xfrm>
              <a:off x="8252619" y="4187985"/>
              <a:ext cx="75379" cy="81177"/>
            </a:xfrm>
            <a:custGeom>
              <a:avLst/>
              <a:gdLst>
                <a:gd name="T0" fmla="*/ 33 w 39"/>
                <a:gd name="T1" fmla="*/ 0 h 42"/>
                <a:gd name="T2" fmla="*/ 25 w 39"/>
                <a:gd name="T3" fmla="*/ 0 h 42"/>
                <a:gd name="T4" fmla="*/ 22 w 39"/>
                <a:gd name="T5" fmla="*/ 2 h 42"/>
                <a:gd name="T6" fmla="*/ 0 w 39"/>
                <a:gd name="T7" fmla="*/ 38 h 42"/>
                <a:gd name="T8" fmla="*/ 0 w 39"/>
                <a:gd name="T9" fmla="*/ 42 h 42"/>
                <a:gd name="T10" fmla="*/ 6 w 39"/>
                <a:gd name="T11" fmla="*/ 42 h 42"/>
                <a:gd name="T12" fmla="*/ 12 w 39"/>
                <a:gd name="T13" fmla="*/ 42 h 42"/>
                <a:gd name="T14" fmla="*/ 18 w 39"/>
                <a:gd name="T15" fmla="*/ 40 h 42"/>
                <a:gd name="T16" fmla="*/ 39 w 39"/>
                <a:gd name="T17" fmla="*/ 4 h 42"/>
                <a:gd name="T18" fmla="*/ 37 w 39"/>
                <a:gd name="T19" fmla="*/ 0 h 42"/>
                <a:gd name="T20" fmla="*/ 33 w 39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2">
                  <a:moveTo>
                    <a:pt x="33" y="0"/>
                  </a:moveTo>
                  <a:lnTo>
                    <a:pt x="25" y="0"/>
                  </a:lnTo>
                  <a:lnTo>
                    <a:pt x="22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2" y="42"/>
                  </a:lnTo>
                  <a:lnTo>
                    <a:pt x="18" y="40"/>
                  </a:lnTo>
                  <a:lnTo>
                    <a:pt x="39" y="4"/>
                  </a:lnTo>
                  <a:lnTo>
                    <a:pt x="37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5137"/>
            <p:cNvSpPr/>
            <p:nvPr/>
          </p:nvSpPr>
          <p:spPr bwMode="auto">
            <a:xfrm>
              <a:off x="8175308" y="4205380"/>
              <a:ext cx="73446" cy="86976"/>
            </a:xfrm>
            <a:custGeom>
              <a:avLst/>
              <a:gdLst>
                <a:gd name="T0" fmla="*/ 31 w 38"/>
                <a:gd name="T1" fmla="*/ 0 h 45"/>
                <a:gd name="T2" fmla="*/ 25 w 38"/>
                <a:gd name="T3" fmla="*/ 0 h 45"/>
                <a:gd name="T4" fmla="*/ 21 w 38"/>
                <a:gd name="T5" fmla="*/ 4 h 45"/>
                <a:gd name="T6" fmla="*/ 0 w 38"/>
                <a:gd name="T7" fmla="*/ 39 h 45"/>
                <a:gd name="T8" fmla="*/ 0 w 38"/>
                <a:gd name="T9" fmla="*/ 43 h 45"/>
                <a:gd name="T10" fmla="*/ 6 w 38"/>
                <a:gd name="T11" fmla="*/ 45 h 45"/>
                <a:gd name="T12" fmla="*/ 12 w 38"/>
                <a:gd name="T13" fmla="*/ 43 h 45"/>
                <a:gd name="T14" fmla="*/ 15 w 38"/>
                <a:gd name="T15" fmla="*/ 41 h 45"/>
                <a:gd name="T16" fmla="*/ 38 w 38"/>
                <a:gd name="T17" fmla="*/ 4 h 45"/>
                <a:gd name="T18" fmla="*/ 37 w 38"/>
                <a:gd name="T19" fmla="*/ 2 h 45"/>
                <a:gd name="T20" fmla="*/ 31 w 3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31" y="0"/>
                  </a:moveTo>
                  <a:lnTo>
                    <a:pt x="25" y="0"/>
                  </a:lnTo>
                  <a:lnTo>
                    <a:pt x="21" y="4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6" y="45"/>
                  </a:lnTo>
                  <a:lnTo>
                    <a:pt x="12" y="43"/>
                  </a:lnTo>
                  <a:lnTo>
                    <a:pt x="15" y="41"/>
                  </a:lnTo>
                  <a:lnTo>
                    <a:pt x="38" y="4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5138"/>
            <p:cNvSpPr/>
            <p:nvPr/>
          </p:nvSpPr>
          <p:spPr bwMode="auto">
            <a:xfrm>
              <a:off x="8610184" y="4199583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7 w 38"/>
                <a:gd name="T3" fmla="*/ 0 h 44"/>
                <a:gd name="T4" fmla="*/ 23 w 38"/>
                <a:gd name="T5" fmla="*/ 3 h 44"/>
                <a:gd name="T6" fmla="*/ 0 w 38"/>
                <a:gd name="T7" fmla="*/ 38 h 44"/>
                <a:gd name="T8" fmla="*/ 2 w 38"/>
                <a:gd name="T9" fmla="*/ 42 h 44"/>
                <a:gd name="T10" fmla="*/ 7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3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7" y="0"/>
                  </a:lnTo>
                  <a:lnTo>
                    <a:pt x="23" y="3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7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3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5139"/>
            <p:cNvSpPr/>
            <p:nvPr/>
          </p:nvSpPr>
          <p:spPr bwMode="auto">
            <a:xfrm>
              <a:off x="8561864" y="4160928"/>
              <a:ext cx="73446" cy="86976"/>
            </a:xfrm>
            <a:custGeom>
              <a:avLst/>
              <a:gdLst>
                <a:gd name="T0" fmla="*/ 32 w 38"/>
                <a:gd name="T1" fmla="*/ 0 h 45"/>
                <a:gd name="T2" fmla="*/ 25 w 38"/>
                <a:gd name="T3" fmla="*/ 2 h 45"/>
                <a:gd name="T4" fmla="*/ 21 w 38"/>
                <a:gd name="T5" fmla="*/ 4 h 45"/>
                <a:gd name="T6" fmla="*/ 0 w 38"/>
                <a:gd name="T7" fmla="*/ 41 h 45"/>
                <a:gd name="T8" fmla="*/ 0 w 38"/>
                <a:gd name="T9" fmla="*/ 43 h 45"/>
                <a:gd name="T10" fmla="*/ 6 w 38"/>
                <a:gd name="T11" fmla="*/ 45 h 45"/>
                <a:gd name="T12" fmla="*/ 13 w 38"/>
                <a:gd name="T13" fmla="*/ 45 h 45"/>
                <a:gd name="T14" fmla="*/ 17 w 38"/>
                <a:gd name="T15" fmla="*/ 41 h 45"/>
                <a:gd name="T16" fmla="*/ 38 w 38"/>
                <a:gd name="T17" fmla="*/ 4 h 45"/>
                <a:gd name="T18" fmla="*/ 38 w 38"/>
                <a:gd name="T19" fmla="*/ 2 h 45"/>
                <a:gd name="T20" fmla="*/ 32 w 3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32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6" y="45"/>
                  </a:lnTo>
                  <a:lnTo>
                    <a:pt x="13" y="45"/>
                  </a:lnTo>
                  <a:lnTo>
                    <a:pt x="17" y="41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5140"/>
            <p:cNvSpPr/>
            <p:nvPr/>
          </p:nvSpPr>
          <p:spPr bwMode="auto">
            <a:xfrm>
              <a:off x="8482620" y="4180255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2 w 39"/>
                <a:gd name="T5" fmla="*/ 4 h 44"/>
                <a:gd name="T6" fmla="*/ 0 w 39"/>
                <a:gd name="T7" fmla="*/ 40 h 44"/>
                <a:gd name="T8" fmla="*/ 0 w 39"/>
                <a:gd name="T9" fmla="*/ 42 h 44"/>
                <a:gd name="T10" fmla="*/ 6 w 39"/>
                <a:gd name="T11" fmla="*/ 44 h 44"/>
                <a:gd name="T12" fmla="*/ 12 w 39"/>
                <a:gd name="T13" fmla="*/ 44 h 44"/>
                <a:gd name="T14" fmla="*/ 18 w 39"/>
                <a:gd name="T15" fmla="*/ 40 h 44"/>
                <a:gd name="T16" fmla="*/ 39 w 39"/>
                <a:gd name="T17" fmla="*/ 6 h 44"/>
                <a:gd name="T18" fmla="*/ 37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2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2" y="44"/>
                  </a:lnTo>
                  <a:lnTo>
                    <a:pt x="18" y="40"/>
                  </a:lnTo>
                  <a:lnTo>
                    <a:pt x="39" y="6"/>
                  </a:lnTo>
                  <a:lnTo>
                    <a:pt x="37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5141"/>
            <p:cNvSpPr/>
            <p:nvPr/>
          </p:nvSpPr>
          <p:spPr bwMode="auto">
            <a:xfrm>
              <a:off x="6876480" y="4615134"/>
              <a:ext cx="92774" cy="100505"/>
            </a:xfrm>
            <a:custGeom>
              <a:avLst/>
              <a:gdLst>
                <a:gd name="T0" fmla="*/ 38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2 h 52"/>
                <a:gd name="T12" fmla="*/ 4 w 48"/>
                <a:gd name="T13" fmla="*/ 52 h 52"/>
                <a:gd name="T14" fmla="*/ 8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6 w 48"/>
                <a:gd name="T21" fmla="*/ 5 h 52"/>
                <a:gd name="T22" fmla="*/ 48 w 48"/>
                <a:gd name="T23" fmla="*/ 4 h 52"/>
                <a:gd name="T24" fmla="*/ 46 w 48"/>
                <a:gd name="T25" fmla="*/ 2 h 52"/>
                <a:gd name="T26" fmla="*/ 42 w 48"/>
                <a:gd name="T27" fmla="*/ 0 h 52"/>
                <a:gd name="T28" fmla="*/ 38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38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5142"/>
            <p:cNvSpPr/>
            <p:nvPr/>
          </p:nvSpPr>
          <p:spPr bwMode="auto">
            <a:xfrm>
              <a:off x="6816564" y="4570679"/>
              <a:ext cx="92774" cy="102438"/>
            </a:xfrm>
            <a:custGeom>
              <a:avLst/>
              <a:gdLst>
                <a:gd name="T0" fmla="*/ 39 w 48"/>
                <a:gd name="T1" fmla="*/ 0 h 53"/>
                <a:gd name="T2" fmla="*/ 31 w 48"/>
                <a:gd name="T3" fmla="*/ 2 h 53"/>
                <a:gd name="T4" fmla="*/ 27 w 48"/>
                <a:gd name="T5" fmla="*/ 4 h 53"/>
                <a:gd name="T6" fmla="*/ 0 w 48"/>
                <a:gd name="T7" fmla="*/ 48 h 53"/>
                <a:gd name="T8" fmla="*/ 0 w 48"/>
                <a:gd name="T9" fmla="*/ 50 h 53"/>
                <a:gd name="T10" fmla="*/ 2 w 48"/>
                <a:gd name="T11" fmla="*/ 52 h 53"/>
                <a:gd name="T12" fmla="*/ 4 w 48"/>
                <a:gd name="T13" fmla="*/ 52 h 53"/>
                <a:gd name="T14" fmla="*/ 8 w 48"/>
                <a:gd name="T15" fmla="*/ 53 h 53"/>
                <a:gd name="T16" fmla="*/ 16 w 48"/>
                <a:gd name="T17" fmla="*/ 52 h 53"/>
                <a:gd name="T18" fmla="*/ 21 w 48"/>
                <a:gd name="T19" fmla="*/ 50 h 53"/>
                <a:gd name="T20" fmla="*/ 46 w 48"/>
                <a:gd name="T21" fmla="*/ 5 h 53"/>
                <a:gd name="T22" fmla="*/ 48 w 48"/>
                <a:gd name="T23" fmla="*/ 4 h 53"/>
                <a:gd name="T24" fmla="*/ 46 w 48"/>
                <a:gd name="T25" fmla="*/ 2 h 53"/>
                <a:gd name="T26" fmla="*/ 43 w 48"/>
                <a:gd name="T27" fmla="*/ 2 h 53"/>
                <a:gd name="T28" fmla="*/ 39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39" y="0"/>
                  </a:moveTo>
                  <a:lnTo>
                    <a:pt x="31" y="2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6" y="52"/>
                  </a:lnTo>
                  <a:lnTo>
                    <a:pt x="21" y="50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5143"/>
            <p:cNvSpPr/>
            <p:nvPr/>
          </p:nvSpPr>
          <p:spPr bwMode="auto">
            <a:xfrm>
              <a:off x="6719925" y="4595805"/>
              <a:ext cx="92774" cy="100505"/>
            </a:xfrm>
            <a:custGeom>
              <a:avLst/>
              <a:gdLst>
                <a:gd name="T0" fmla="*/ 41 w 48"/>
                <a:gd name="T1" fmla="*/ 0 h 52"/>
                <a:gd name="T2" fmla="*/ 33 w 48"/>
                <a:gd name="T3" fmla="*/ 0 h 52"/>
                <a:gd name="T4" fmla="*/ 27 w 48"/>
                <a:gd name="T5" fmla="*/ 4 h 52"/>
                <a:gd name="T6" fmla="*/ 2 w 48"/>
                <a:gd name="T7" fmla="*/ 46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8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5 w 48"/>
                <a:gd name="T27" fmla="*/ 0 h 52"/>
                <a:gd name="T28" fmla="*/ 41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8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5144"/>
            <p:cNvSpPr/>
            <p:nvPr/>
          </p:nvSpPr>
          <p:spPr bwMode="auto">
            <a:xfrm>
              <a:off x="7195389" y="4551351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6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6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0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6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5145"/>
            <p:cNvSpPr/>
            <p:nvPr/>
          </p:nvSpPr>
          <p:spPr bwMode="auto">
            <a:xfrm>
              <a:off x="7135472" y="4506897"/>
              <a:ext cx="92774" cy="100505"/>
            </a:xfrm>
            <a:custGeom>
              <a:avLst/>
              <a:gdLst>
                <a:gd name="T0" fmla="*/ 41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6 w 48"/>
                <a:gd name="T17" fmla="*/ 52 h 52"/>
                <a:gd name="T18" fmla="*/ 22 w 48"/>
                <a:gd name="T19" fmla="*/ 48 h 52"/>
                <a:gd name="T20" fmla="*/ 47 w 48"/>
                <a:gd name="T21" fmla="*/ 4 h 52"/>
                <a:gd name="T22" fmla="*/ 48 w 48"/>
                <a:gd name="T23" fmla="*/ 4 h 52"/>
                <a:gd name="T24" fmla="*/ 47 w 48"/>
                <a:gd name="T25" fmla="*/ 2 h 52"/>
                <a:gd name="T26" fmla="*/ 43 w 48"/>
                <a:gd name="T27" fmla="*/ 0 h 52"/>
                <a:gd name="T28" fmla="*/ 41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1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6" y="52"/>
                  </a:lnTo>
                  <a:lnTo>
                    <a:pt x="22" y="48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3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5146"/>
            <p:cNvSpPr/>
            <p:nvPr/>
          </p:nvSpPr>
          <p:spPr bwMode="auto">
            <a:xfrm>
              <a:off x="7038833" y="4530091"/>
              <a:ext cx="92774" cy="102438"/>
            </a:xfrm>
            <a:custGeom>
              <a:avLst/>
              <a:gdLst>
                <a:gd name="T0" fmla="*/ 41 w 48"/>
                <a:gd name="T1" fmla="*/ 0 h 53"/>
                <a:gd name="T2" fmla="*/ 31 w 48"/>
                <a:gd name="T3" fmla="*/ 1 h 53"/>
                <a:gd name="T4" fmla="*/ 27 w 48"/>
                <a:gd name="T5" fmla="*/ 3 h 53"/>
                <a:gd name="T6" fmla="*/ 0 w 48"/>
                <a:gd name="T7" fmla="*/ 48 h 53"/>
                <a:gd name="T8" fmla="*/ 0 w 48"/>
                <a:gd name="T9" fmla="*/ 49 h 53"/>
                <a:gd name="T10" fmla="*/ 2 w 48"/>
                <a:gd name="T11" fmla="*/ 51 h 53"/>
                <a:gd name="T12" fmla="*/ 4 w 48"/>
                <a:gd name="T13" fmla="*/ 51 h 53"/>
                <a:gd name="T14" fmla="*/ 8 w 48"/>
                <a:gd name="T15" fmla="*/ 53 h 53"/>
                <a:gd name="T16" fmla="*/ 16 w 48"/>
                <a:gd name="T17" fmla="*/ 51 h 53"/>
                <a:gd name="T18" fmla="*/ 22 w 48"/>
                <a:gd name="T19" fmla="*/ 49 h 53"/>
                <a:gd name="T20" fmla="*/ 48 w 48"/>
                <a:gd name="T21" fmla="*/ 5 h 53"/>
                <a:gd name="T22" fmla="*/ 48 w 48"/>
                <a:gd name="T23" fmla="*/ 3 h 53"/>
                <a:gd name="T24" fmla="*/ 47 w 48"/>
                <a:gd name="T25" fmla="*/ 1 h 53"/>
                <a:gd name="T26" fmla="*/ 45 w 48"/>
                <a:gd name="T27" fmla="*/ 0 h 53"/>
                <a:gd name="T28" fmla="*/ 41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41" y="0"/>
                  </a:moveTo>
                  <a:lnTo>
                    <a:pt x="31" y="1"/>
                  </a:lnTo>
                  <a:lnTo>
                    <a:pt x="27" y="3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1"/>
                  </a:lnTo>
                  <a:lnTo>
                    <a:pt x="4" y="51"/>
                  </a:lnTo>
                  <a:lnTo>
                    <a:pt x="8" y="53"/>
                  </a:lnTo>
                  <a:lnTo>
                    <a:pt x="16" y="51"/>
                  </a:lnTo>
                  <a:lnTo>
                    <a:pt x="22" y="49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5147"/>
            <p:cNvSpPr/>
            <p:nvPr/>
          </p:nvSpPr>
          <p:spPr bwMode="auto">
            <a:xfrm>
              <a:off x="7566483" y="4443115"/>
              <a:ext cx="85042" cy="96640"/>
            </a:xfrm>
            <a:custGeom>
              <a:avLst/>
              <a:gdLst>
                <a:gd name="T0" fmla="*/ 37 w 44"/>
                <a:gd name="T1" fmla="*/ 0 h 50"/>
                <a:gd name="T2" fmla="*/ 29 w 44"/>
                <a:gd name="T3" fmla="*/ 0 h 50"/>
                <a:gd name="T4" fmla="*/ 25 w 44"/>
                <a:gd name="T5" fmla="*/ 4 h 50"/>
                <a:gd name="T6" fmla="*/ 0 w 44"/>
                <a:gd name="T7" fmla="*/ 45 h 50"/>
                <a:gd name="T8" fmla="*/ 0 w 44"/>
                <a:gd name="T9" fmla="*/ 46 h 50"/>
                <a:gd name="T10" fmla="*/ 0 w 44"/>
                <a:gd name="T11" fmla="*/ 48 h 50"/>
                <a:gd name="T12" fmla="*/ 4 w 44"/>
                <a:gd name="T13" fmla="*/ 48 h 50"/>
                <a:gd name="T14" fmla="*/ 8 w 44"/>
                <a:gd name="T15" fmla="*/ 50 h 50"/>
                <a:gd name="T16" fmla="*/ 16 w 44"/>
                <a:gd name="T17" fmla="*/ 48 h 50"/>
                <a:gd name="T18" fmla="*/ 19 w 44"/>
                <a:gd name="T19" fmla="*/ 46 h 50"/>
                <a:gd name="T20" fmla="*/ 44 w 44"/>
                <a:gd name="T21" fmla="*/ 4 h 50"/>
                <a:gd name="T22" fmla="*/ 44 w 44"/>
                <a:gd name="T23" fmla="*/ 2 h 50"/>
                <a:gd name="T24" fmla="*/ 42 w 44"/>
                <a:gd name="T25" fmla="*/ 2 h 50"/>
                <a:gd name="T26" fmla="*/ 40 w 44"/>
                <a:gd name="T27" fmla="*/ 0 h 50"/>
                <a:gd name="T28" fmla="*/ 37 w 44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0">
                  <a:moveTo>
                    <a:pt x="37" y="0"/>
                  </a:moveTo>
                  <a:lnTo>
                    <a:pt x="29" y="0"/>
                  </a:lnTo>
                  <a:lnTo>
                    <a:pt x="25" y="4"/>
                  </a:lnTo>
                  <a:lnTo>
                    <a:pt x="0" y="45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6" y="48"/>
                  </a:lnTo>
                  <a:lnTo>
                    <a:pt x="19" y="4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5148"/>
            <p:cNvSpPr/>
            <p:nvPr/>
          </p:nvSpPr>
          <p:spPr bwMode="auto">
            <a:xfrm>
              <a:off x="7510432" y="4398660"/>
              <a:ext cx="86975" cy="100505"/>
            </a:xfrm>
            <a:custGeom>
              <a:avLst/>
              <a:gdLst>
                <a:gd name="T0" fmla="*/ 37 w 45"/>
                <a:gd name="T1" fmla="*/ 0 h 52"/>
                <a:gd name="T2" fmla="*/ 29 w 45"/>
                <a:gd name="T3" fmla="*/ 2 h 52"/>
                <a:gd name="T4" fmla="*/ 25 w 45"/>
                <a:gd name="T5" fmla="*/ 4 h 52"/>
                <a:gd name="T6" fmla="*/ 0 w 45"/>
                <a:gd name="T7" fmla="*/ 46 h 52"/>
                <a:gd name="T8" fmla="*/ 0 w 45"/>
                <a:gd name="T9" fmla="*/ 48 h 52"/>
                <a:gd name="T10" fmla="*/ 0 w 45"/>
                <a:gd name="T11" fmla="*/ 50 h 52"/>
                <a:gd name="T12" fmla="*/ 4 w 45"/>
                <a:gd name="T13" fmla="*/ 50 h 52"/>
                <a:gd name="T14" fmla="*/ 6 w 45"/>
                <a:gd name="T15" fmla="*/ 52 h 52"/>
                <a:gd name="T16" fmla="*/ 14 w 45"/>
                <a:gd name="T17" fmla="*/ 50 h 52"/>
                <a:gd name="T18" fmla="*/ 20 w 45"/>
                <a:gd name="T19" fmla="*/ 48 h 52"/>
                <a:gd name="T20" fmla="*/ 45 w 45"/>
                <a:gd name="T21" fmla="*/ 6 h 52"/>
                <a:gd name="T22" fmla="*/ 45 w 45"/>
                <a:gd name="T23" fmla="*/ 4 h 52"/>
                <a:gd name="T24" fmla="*/ 43 w 45"/>
                <a:gd name="T25" fmla="*/ 2 h 52"/>
                <a:gd name="T26" fmla="*/ 41 w 45"/>
                <a:gd name="T27" fmla="*/ 2 h 52"/>
                <a:gd name="T28" fmla="*/ 37 w 45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52">
                  <a:moveTo>
                    <a:pt x="37" y="0"/>
                  </a:moveTo>
                  <a:lnTo>
                    <a:pt x="29" y="2"/>
                  </a:lnTo>
                  <a:lnTo>
                    <a:pt x="25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4" y="50"/>
                  </a:lnTo>
                  <a:lnTo>
                    <a:pt x="6" y="52"/>
                  </a:lnTo>
                  <a:lnTo>
                    <a:pt x="14" y="50"/>
                  </a:lnTo>
                  <a:lnTo>
                    <a:pt x="20" y="48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3" y="2"/>
                  </a:lnTo>
                  <a:lnTo>
                    <a:pt x="41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5149"/>
            <p:cNvSpPr/>
            <p:nvPr/>
          </p:nvSpPr>
          <p:spPr bwMode="auto">
            <a:xfrm>
              <a:off x="7417659" y="4421855"/>
              <a:ext cx="88908" cy="100505"/>
            </a:xfrm>
            <a:custGeom>
              <a:avLst/>
              <a:gdLst>
                <a:gd name="T0" fmla="*/ 39 w 46"/>
                <a:gd name="T1" fmla="*/ 0 h 52"/>
                <a:gd name="T2" fmla="*/ 31 w 46"/>
                <a:gd name="T3" fmla="*/ 2 h 52"/>
                <a:gd name="T4" fmla="*/ 25 w 46"/>
                <a:gd name="T5" fmla="*/ 4 h 52"/>
                <a:gd name="T6" fmla="*/ 0 w 46"/>
                <a:gd name="T7" fmla="*/ 46 h 52"/>
                <a:gd name="T8" fmla="*/ 0 w 46"/>
                <a:gd name="T9" fmla="*/ 48 h 52"/>
                <a:gd name="T10" fmla="*/ 2 w 46"/>
                <a:gd name="T11" fmla="*/ 50 h 52"/>
                <a:gd name="T12" fmla="*/ 4 w 46"/>
                <a:gd name="T13" fmla="*/ 50 h 52"/>
                <a:gd name="T14" fmla="*/ 8 w 46"/>
                <a:gd name="T15" fmla="*/ 52 h 52"/>
                <a:gd name="T16" fmla="*/ 16 w 46"/>
                <a:gd name="T17" fmla="*/ 50 h 52"/>
                <a:gd name="T18" fmla="*/ 21 w 46"/>
                <a:gd name="T19" fmla="*/ 48 h 52"/>
                <a:gd name="T20" fmla="*/ 45 w 46"/>
                <a:gd name="T21" fmla="*/ 6 h 52"/>
                <a:gd name="T22" fmla="*/ 46 w 46"/>
                <a:gd name="T23" fmla="*/ 4 h 52"/>
                <a:gd name="T24" fmla="*/ 45 w 46"/>
                <a:gd name="T25" fmla="*/ 2 h 52"/>
                <a:gd name="T26" fmla="*/ 43 w 46"/>
                <a:gd name="T27" fmla="*/ 2 h 52"/>
                <a:gd name="T28" fmla="*/ 39 w 46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2">
                  <a:moveTo>
                    <a:pt x="39" y="0"/>
                  </a:moveTo>
                  <a:lnTo>
                    <a:pt x="31" y="2"/>
                  </a:lnTo>
                  <a:lnTo>
                    <a:pt x="25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16" y="50"/>
                  </a:lnTo>
                  <a:lnTo>
                    <a:pt x="21" y="48"/>
                  </a:lnTo>
                  <a:lnTo>
                    <a:pt x="45" y="6"/>
                  </a:lnTo>
                  <a:lnTo>
                    <a:pt x="46" y="4"/>
                  </a:lnTo>
                  <a:lnTo>
                    <a:pt x="45" y="2"/>
                  </a:lnTo>
                  <a:lnTo>
                    <a:pt x="4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5150"/>
            <p:cNvSpPr/>
            <p:nvPr/>
          </p:nvSpPr>
          <p:spPr bwMode="auto">
            <a:xfrm>
              <a:off x="7920181" y="4402526"/>
              <a:ext cx="92774" cy="104370"/>
            </a:xfrm>
            <a:custGeom>
              <a:avLst/>
              <a:gdLst>
                <a:gd name="T0" fmla="*/ 40 w 48"/>
                <a:gd name="T1" fmla="*/ 0 h 54"/>
                <a:gd name="T2" fmla="*/ 32 w 48"/>
                <a:gd name="T3" fmla="*/ 2 h 54"/>
                <a:gd name="T4" fmla="*/ 26 w 48"/>
                <a:gd name="T5" fmla="*/ 6 h 54"/>
                <a:gd name="T6" fmla="*/ 0 w 48"/>
                <a:gd name="T7" fmla="*/ 48 h 54"/>
                <a:gd name="T8" fmla="*/ 0 w 48"/>
                <a:gd name="T9" fmla="*/ 50 h 54"/>
                <a:gd name="T10" fmla="*/ 1 w 48"/>
                <a:gd name="T11" fmla="*/ 52 h 54"/>
                <a:gd name="T12" fmla="*/ 3 w 48"/>
                <a:gd name="T13" fmla="*/ 54 h 54"/>
                <a:gd name="T14" fmla="*/ 7 w 48"/>
                <a:gd name="T15" fmla="*/ 54 h 54"/>
                <a:gd name="T16" fmla="*/ 17 w 48"/>
                <a:gd name="T17" fmla="*/ 54 h 54"/>
                <a:gd name="T18" fmla="*/ 21 w 48"/>
                <a:gd name="T19" fmla="*/ 50 h 54"/>
                <a:gd name="T20" fmla="*/ 48 w 48"/>
                <a:gd name="T21" fmla="*/ 6 h 54"/>
                <a:gd name="T22" fmla="*/ 48 w 48"/>
                <a:gd name="T23" fmla="*/ 4 h 54"/>
                <a:gd name="T24" fmla="*/ 46 w 48"/>
                <a:gd name="T25" fmla="*/ 2 h 54"/>
                <a:gd name="T26" fmla="*/ 44 w 48"/>
                <a:gd name="T27" fmla="*/ 2 h 54"/>
                <a:gd name="T28" fmla="*/ 40 w 48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4">
                  <a:moveTo>
                    <a:pt x="40" y="0"/>
                  </a:moveTo>
                  <a:lnTo>
                    <a:pt x="32" y="2"/>
                  </a:lnTo>
                  <a:lnTo>
                    <a:pt x="26" y="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3" y="54"/>
                  </a:lnTo>
                  <a:lnTo>
                    <a:pt x="7" y="54"/>
                  </a:lnTo>
                  <a:lnTo>
                    <a:pt x="17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5151"/>
            <p:cNvSpPr/>
            <p:nvPr/>
          </p:nvSpPr>
          <p:spPr bwMode="auto">
            <a:xfrm>
              <a:off x="7860265" y="4361937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2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7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7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5152"/>
            <p:cNvSpPr/>
            <p:nvPr/>
          </p:nvSpPr>
          <p:spPr bwMode="auto">
            <a:xfrm>
              <a:off x="7767491" y="4385131"/>
              <a:ext cx="88908" cy="102438"/>
            </a:xfrm>
            <a:custGeom>
              <a:avLst/>
              <a:gdLst>
                <a:gd name="T0" fmla="*/ 38 w 46"/>
                <a:gd name="T1" fmla="*/ 0 h 53"/>
                <a:gd name="T2" fmla="*/ 31 w 46"/>
                <a:gd name="T3" fmla="*/ 2 h 53"/>
                <a:gd name="T4" fmla="*/ 25 w 46"/>
                <a:gd name="T5" fmla="*/ 3 h 53"/>
                <a:gd name="T6" fmla="*/ 0 w 46"/>
                <a:gd name="T7" fmla="*/ 48 h 53"/>
                <a:gd name="T8" fmla="*/ 0 w 46"/>
                <a:gd name="T9" fmla="*/ 50 h 53"/>
                <a:gd name="T10" fmla="*/ 0 w 46"/>
                <a:gd name="T11" fmla="*/ 52 h 53"/>
                <a:gd name="T12" fmla="*/ 4 w 46"/>
                <a:gd name="T13" fmla="*/ 52 h 53"/>
                <a:gd name="T14" fmla="*/ 8 w 46"/>
                <a:gd name="T15" fmla="*/ 53 h 53"/>
                <a:gd name="T16" fmla="*/ 15 w 46"/>
                <a:gd name="T17" fmla="*/ 52 h 53"/>
                <a:gd name="T18" fmla="*/ 19 w 46"/>
                <a:gd name="T19" fmla="*/ 48 h 53"/>
                <a:gd name="T20" fmla="*/ 46 w 46"/>
                <a:gd name="T21" fmla="*/ 5 h 53"/>
                <a:gd name="T22" fmla="*/ 46 w 46"/>
                <a:gd name="T23" fmla="*/ 3 h 53"/>
                <a:gd name="T24" fmla="*/ 44 w 46"/>
                <a:gd name="T25" fmla="*/ 2 h 53"/>
                <a:gd name="T26" fmla="*/ 42 w 46"/>
                <a:gd name="T27" fmla="*/ 0 h 53"/>
                <a:gd name="T28" fmla="*/ 38 w 46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3">
                  <a:moveTo>
                    <a:pt x="38" y="0"/>
                  </a:moveTo>
                  <a:lnTo>
                    <a:pt x="31" y="2"/>
                  </a:lnTo>
                  <a:lnTo>
                    <a:pt x="25" y="3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5" y="52"/>
                  </a:lnTo>
                  <a:lnTo>
                    <a:pt x="19" y="48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4" y="2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5153"/>
            <p:cNvSpPr/>
            <p:nvPr/>
          </p:nvSpPr>
          <p:spPr bwMode="auto">
            <a:xfrm>
              <a:off x="8239091" y="4406391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0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7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0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5154"/>
            <p:cNvSpPr/>
            <p:nvPr/>
          </p:nvSpPr>
          <p:spPr bwMode="auto">
            <a:xfrm>
              <a:off x="8179173" y="4361937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2 h 52"/>
                <a:gd name="T12" fmla="*/ 4 w 48"/>
                <a:gd name="T13" fmla="*/ 52 h 52"/>
                <a:gd name="T14" fmla="*/ 8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6 w 48"/>
                <a:gd name="T21" fmla="*/ 6 h 52"/>
                <a:gd name="T22" fmla="*/ 48 w 48"/>
                <a:gd name="T23" fmla="*/ 4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5155"/>
            <p:cNvSpPr/>
            <p:nvPr/>
          </p:nvSpPr>
          <p:spPr bwMode="auto">
            <a:xfrm>
              <a:off x="8082534" y="4385131"/>
              <a:ext cx="92774" cy="102438"/>
            </a:xfrm>
            <a:custGeom>
              <a:avLst/>
              <a:gdLst>
                <a:gd name="T0" fmla="*/ 40 w 48"/>
                <a:gd name="T1" fmla="*/ 0 h 53"/>
                <a:gd name="T2" fmla="*/ 33 w 48"/>
                <a:gd name="T3" fmla="*/ 2 h 53"/>
                <a:gd name="T4" fmla="*/ 27 w 48"/>
                <a:gd name="T5" fmla="*/ 3 h 53"/>
                <a:gd name="T6" fmla="*/ 0 w 48"/>
                <a:gd name="T7" fmla="*/ 48 h 53"/>
                <a:gd name="T8" fmla="*/ 0 w 48"/>
                <a:gd name="T9" fmla="*/ 50 h 53"/>
                <a:gd name="T10" fmla="*/ 2 w 48"/>
                <a:gd name="T11" fmla="*/ 52 h 53"/>
                <a:gd name="T12" fmla="*/ 4 w 48"/>
                <a:gd name="T13" fmla="*/ 52 h 53"/>
                <a:gd name="T14" fmla="*/ 8 w 48"/>
                <a:gd name="T15" fmla="*/ 53 h 53"/>
                <a:gd name="T16" fmla="*/ 17 w 48"/>
                <a:gd name="T17" fmla="*/ 52 h 53"/>
                <a:gd name="T18" fmla="*/ 21 w 48"/>
                <a:gd name="T19" fmla="*/ 50 h 53"/>
                <a:gd name="T20" fmla="*/ 48 w 48"/>
                <a:gd name="T21" fmla="*/ 5 h 53"/>
                <a:gd name="T22" fmla="*/ 48 w 48"/>
                <a:gd name="T23" fmla="*/ 3 h 53"/>
                <a:gd name="T24" fmla="*/ 46 w 48"/>
                <a:gd name="T25" fmla="*/ 2 h 53"/>
                <a:gd name="T26" fmla="*/ 44 w 48"/>
                <a:gd name="T27" fmla="*/ 2 h 53"/>
                <a:gd name="T28" fmla="*/ 40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40" y="0"/>
                  </a:moveTo>
                  <a:lnTo>
                    <a:pt x="33" y="2"/>
                  </a:lnTo>
                  <a:lnTo>
                    <a:pt x="27" y="3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7" y="52"/>
                  </a:lnTo>
                  <a:lnTo>
                    <a:pt x="21" y="50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5156"/>
            <p:cNvSpPr/>
            <p:nvPr/>
          </p:nvSpPr>
          <p:spPr bwMode="auto">
            <a:xfrm>
              <a:off x="8639175" y="4377400"/>
              <a:ext cx="121765" cy="137229"/>
            </a:xfrm>
            <a:custGeom>
              <a:avLst/>
              <a:gdLst>
                <a:gd name="T0" fmla="*/ 52 w 63"/>
                <a:gd name="T1" fmla="*/ 0 h 71"/>
                <a:gd name="T2" fmla="*/ 48 w 63"/>
                <a:gd name="T3" fmla="*/ 2 h 71"/>
                <a:gd name="T4" fmla="*/ 42 w 63"/>
                <a:gd name="T5" fmla="*/ 2 h 71"/>
                <a:gd name="T6" fmla="*/ 38 w 63"/>
                <a:gd name="T7" fmla="*/ 4 h 71"/>
                <a:gd name="T8" fmla="*/ 35 w 63"/>
                <a:gd name="T9" fmla="*/ 6 h 71"/>
                <a:gd name="T10" fmla="*/ 2 w 63"/>
                <a:gd name="T11" fmla="*/ 63 h 71"/>
                <a:gd name="T12" fmla="*/ 0 w 63"/>
                <a:gd name="T13" fmla="*/ 65 h 71"/>
                <a:gd name="T14" fmla="*/ 2 w 63"/>
                <a:gd name="T15" fmla="*/ 69 h 71"/>
                <a:gd name="T16" fmla="*/ 6 w 63"/>
                <a:gd name="T17" fmla="*/ 69 h 71"/>
                <a:gd name="T18" fmla="*/ 12 w 63"/>
                <a:gd name="T19" fmla="*/ 71 h 71"/>
                <a:gd name="T20" fmla="*/ 17 w 63"/>
                <a:gd name="T21" fmla="*/ 71 h 71"/>
                <a:gd name="T22" fmla="*/ 21 w 63"/>
                <a:gd name="T23" fmla="*/ 69 h 71"/>
                <a:gd name="T24" fmla="*/ 25 w 63"/>
                <a:gd name="T25" fmla="*/ 67 h 71"/>
                <a:gd name="T26" fmla="*/ 29 w 63"/>
                <a:gd name="T27" fmla="*/ 65 h 71"/>
                <a:gd name="T28" fmla="*/ 63 w 63"/>
                <a:gd name="T29" fmla="*/ 7 h 71"/>
                <a:gd name="T30" fmla="*/ 63 w 63"/>
                <a:gd name="T31" fmla="*/ 6 h 71"/>
                <a:gd name="T32" fmla="*/ 62 w 63"/>
                <a:gd name="T33" fmla="*/ 4 h 71"/>
                <a:gd name="T34" fmla="*/ 58 w 63"/>
                <a:gd name="T35" fmla="*/ 2 h 71"/>
                <a:gd name="T36" fmla="*/ 52 w 63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71">
                  <a:moveTo>
                    <a:pt x="52" y="0"/>
                  </a:moveTo>
                  <a:lnTo>
                    <a:pt x="48" y="2"/>
                  </a:lnTo>
                  <a:lnTo>
                    <a:pt x="42" y="2"/>
                  </a:lnTo>
                  <a:lnTo>
                    <a:pt x="38" y="4"/>
                  </a:lnTo>
                  <a:lnTo>
                    <a:pt x="35" y="6"/>
                  </a:lnTo>
                  <a:lnTo>
                    <a:pt x="2" y="63"/>
                  </a:lnTo>
                  <a:lnTo>
                    <a:pt x="0" y="65"/>
                  </a:lnTo>
                  <a:lnTo>
                    <a:pt x="2" y="69"/>
                  </a:lnTo>
                  <a:lnTo>
                    <a:pt x="6" y="69"/>
                  </a:lnTo>
                  <a:lnTo>
                    <a:pt x="12" y="71"/>
                  </a:lnTo>
                  <a:lnTo>
                    <a:pt x="17" y="71"/>
                  </a:lnTo>
                  <a:lnTo>
                    <a:pt x="21" y="69"/>
                  </a:lnTo>
                  <a:lnTo>
                    <a:pt x="25" y="67"/>
                  </a:lnTo>
                  <a:lnTo>
                    <a:pt x="29" y="65"/>
                  </a:lnTo>
                  <a:lnTo>
                    <a:pt x="63" y="7"/>
                  </a:lnTo>
                  <a:lnTo>
                    <a:pt x="63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5157"/>
            <p:cNvSpPr/>
            <p:nvPr/>
          </p:nvSpPr>
          <p:spPr bwMode="auto">
            <a:xfrm>
              <a:off x="8561864" y="4321347"/>
              <a:ext cx="121765" cy="133362"/>
            </a:xfrm>
            <a:custGeom>
              <a:avLst/>
              <a:gdLst>
                <a:gd name="T0" fmla="*/ 52 w 63"/>
                <a:gd name="T1" fmla="*/ 0 h 69"/>
                <a:gd name="T2" fmla="*/ 46 w 63"/>
                <a:gd name="T3" fmla="*/ 0 h 69"/>
                <a:gd name="T4" fmla="*/ 42 w 63"/>
                <a:gd name="T5" fmla="*/ 2 h 69"/>
                <a:gd name="T6" fmla="*/ 38 w 63"/>
                <a:gd name="T7" fmla="*/ 4 h 69"/>
                <a:gd name="T8" fmla="*/ 34 w 63"/>
                <a:gd name="T9" fmla="*/ 6 h 69"/>
                <a:gd name="T10" fmla="*/ 0 w 63"/>
                <a:gd name="T11" fmla="*/ 63 h 69"/>
                <a:gd name="T12" fmla="*/ 0 w 63"/>
                <a:gd name="T13" fmla="*/ 65 h 69"/>
                <a:gd name="T14" fmla="*/ 2 w 63"/>
                <a:gd name="T15" fmla="*/ 67 h 69"/>
                <a:gd name="T16" fmla="*/ 6 w 63"/>
                <a:gd name="T17" fmla="*/ 69 h 69"/>
                <a:gd name="T18" fmla="*/ 11 w 63"/>
                <a:gd name="T19" fmla="*/ 69 h 69"/>
                <a:gd name="T20" fmla="*/ 15 w 63"/>
                <a:gd name="T21" fmla="*/ 69 h 69"/>
                <a:gd name="T22" fmla="*/ 21 w 63"/>
                <a:gd name="T23" fmla="*/ 69 h 69"/>
                <a:gd name="T24" fmla="*/ 25 w 63"/>
                <a:gd name="T25" fmla="*/ 67 h 69"/>
                <a:gd name="T26" fmla="*/ 29 w 63"/>
                <a:gd name="T27" fmla="*/ 63 h 69"/>
                <a:gd name="T28" fmla="*/ 61 w 63"/>
                <a:gd name="T29" fmla="*/ 8 h 69"/>
                <a:gd name="T30" fmla="*/ 63 w 63"/>
                <a:gd name="T31" fmla="*/ 4 h 69"/>
                <a:gd name="T32" fmla="*/ 61 w 63"/>
                <a:gd name="T33" fmla="*/ 2 h 69"/>
                <a:gd name="T34" fmla="*/ 57 w 63"/>
                <a:gd name="T35" fmla="*/ 0 h 69"/>
                <a:gd name="T36" fmla="*/ 52 w 63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69">
                  <a:moveTo>
                    <a:pt x="52" y="0"/>
                  </a:moveTo>
                  <a:lnTo>
                    <a:pt x="46" y="0"/>
                  </a:lnTo>
                  <a:lnTo>
                    <a:pt x="42" y="2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2" y="67"/>
                  </a:lnTo>
                  <a:lnTo>
                    <a:pt x="6" y="69"/>
                  </a:lnTo>
                  <a:lnTo>
                    <a:pt x="11" y="69"/>
                  </a:lnTo>
                  <a:lnTo>
                    <a:pt x="15" y="69"/>
                  </a:lnTo>
                  <a:lnTo>
                    <a:pt x="21" y="69"/>
                  </a:lnTo>
                  <a:lnTo>
                    <a:pt x="25" y="67"/>
                  </a:lnTo>
                  <a:lnTo>
                    <a:pt x="29" y="63"/>
                  </a:lnTo>
                  <a:lnTo>
                    <a:pt x="61" y="8"/>
                  </a:lnTo>
                  <a:lnTo>
                    <a:pt x="63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5158"/>
            <p:cNvSpPr/>
            <p:nvPr/>
          </p:nvSpPr>
          <p:spPr bwMode="auto">
            <a:xfrm>
              <a:off x="8434301" y="4350336"/>
              <a:ext cx="123698" cy="137229"/>
            </a:xfrm>
            <a:custGeom>
              <a:avLst/>
              <a:gdLst>
                <a:gd name="T0" fmla="*/ 52 w 64"/>
                <a:gd name="T1" fmla="*/ 0 h 71"/>
                <a:gd name="T2" fmla="*/ 47 w 64"/>
                <a:gd name="T3" fmla="*/ 0 h 71"/>
                <a:gd name="T4" fmla="*/ 43 w 64"/>
                <a:gd name="T5" fmla="*/ 2 h 71"/>
                <a:gd name="T6" fmla="*/ 39 w 64"/>
                <a:gd name="T7" fmla="*/ 4 h 71"/>
                <a:gd name="T8" fmla="*/ 35 w 64"/>
                <a:gd name="T9" fmla="*/ 6 h 71"/>
                <a:gd name="T10" fmla="*/ 0 w 64"/>
                <a:gd name="T11" fmla="*/ 64 h 71"/>
                <a:gd name="T12" fmla="*/ 0 w 64"/>
                <a:gd name="T13" fmla="*/ 66 h 71"/>
                <a:gd name="T14" fmla="*/ 2 w 64"/>
                <a:gd name="T15" fmla="*/ 68 h 71"/>
                <a:gd name="T16" fmla="*/ 6 w 64"/>
                <a:gd name="T17" fmla="*/ 70 h 71"/>
                <a:gd name="T18" fmla="*/ 12 w 64"/>
                <a:gd name="T19" fmla="*/ 71 h 71"/>
                <a:gd name="T20" fmla="*/ 16 w 64"/>
                <a:gd name="T21" fmla="*/ 71 h 71"/>
                <a:gd name="T22" fmla="*/ 22 w 64"/>
                <a:gd name="T23" fmla="*/ 70 h 71"/>
                <a:gd name="T24" fmla="*/ 25 w 64"/>
                <a:gd name="T25" fmla="*/ 68 h 71"/>
                <a:gd name="T26" fmla="*/ 29 w 64"/>
                <a:gd name="T27" fmla="*/ 66 h 71"/>
                <a:gd name="T28" fmla="*/ 62 w 64"/>
                <a:gd name="T29" fmla="*/ 8 h 71"/>
                <a:gd name="T30" fmla="*/ 64 w 64"/>
                <a:gd name="T31" fmla="*/ 6 h 71"/>
                <a:gd name="T32" fmla="*/ 62 w 64"/>
                <a:gd name="T33" fmla="*/ 4 h 71"/>
                <a:gd name="T34" fmla="*/ 58 w 64"/>
                <a:gd name="T35" fmla="*/ 2 h 71"/>
                <a:gd name="T36" fmla="*/ 52 w 64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71">
                  <a:moveTo>
                    <a:pt x="52" y="0"/>
                  </a:moveTo>
                  <a:lnTo>
                    <a:pt x="47" y="0"/>
                  </a:lnTo>
                  <a:lnTo>
                    <a:pt x="43" y="2"/>
                  </a:lnTo>
                  <a:lnTo>
                    <a:pt x="39" y="4"/>
                  </a:lnTo>
                  <a:lnTo>
                    <a:pt x="35" y="6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68"/>
                  </a:lnTo>
                  <a:lnTo>
                    <a:pt x="6" y="70"/>
                  </a:lnTo>
                  <a:lnTo>
                    <a:pt x="12" y="71"/>
                  </a:lnTo>
                  <a:lnTo>
                    <a:pt x="16" y="71"/>
                  </a:lnTo>
                  <a:lnTo>
                    <a:pt x="22" y="70"/>
                  </a:lnTo>
                  <a:lnTo>
                    <a:pt x="25" y="68"/>
                  </a:lnTo>
                  <a:lnTo>
                    <a:pt x="29" y="66"/>
                  </a:lnTo>
                  <a:lnTo>
                    <a:pt x="62" y="8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5159"/>
            <p:cNvSpPr/>
            <p:nvPr/>
          </p:nvSpPr>
          <p:spPr bwMode="auto">
            <a:xfrm>
              <a:off x="7518163" y="4599666"/>
              <a:ext cx="96639" cy="108236"/>
            </a:xfrm>
            <a:custGeom>
              <a:avLst/>
              <a:gdLst>
                <a:gd name="T0" fmla="*/ 42 w 50"/>
                <a:gd name="T1" fmla="*/ 0 h 56"/>
                <a:gd name="T2" fmla="*/ 33 w 50"/>
                <a:gd name="T3" fmla="*/ 2 h 56"/>
                <a:gd name="T4" fmla="*/ 29 w 50"/>
                <a:gd name="T5" fmla="*/ 6 h 56"/>
                <a:gd name="T6" fmla="*/ 2 w 50"/>
                <a:gd name="T7" fmla="*/ 50 h 56"/>
                <a:gd name="T8" fmla="*/ 0 w 50"/>
                <a:gd name="T9" fmla="*/ 52 h 56"/>
                <a:gd name="T10" fmla="*/ 2 w 50"/>
                <a:gd name="T11" fmla="*/ 54 h 56"/>
                <a:gd name="T12" fmla="*/ 6 w 50"/>
                <a:gd name="T13" fmla="*/ 56 h 56"/>
                <a:gd name="T14" fmla="*/ 10 w 50"/>
                <a:gd name="T15" fmla="*/ 56 h 56"/>
                <a:gd name="T16" fmla="*/ 17 w 50"/>
                <a:gd name="T17" fmla="*/ 54 h 56"/>
                <a:gd name="T18" fmla="*/ 23 w 50"/>
                <a:gd name="T19" fmla="*/ 52 h 56"/>
                <a:gd name="T20" fmla="*/ 50 w 50"/>
                <a:gd name="T21" fmla="*/ 6 h 56"/>
                <a:gd name="T22" fmla="*/ 50 w 50"/>
                <a:gd name="T23" fmla="*/ 4 h 56"/>
                <a:gd name="T24" fmla="*/ 48 w 50"/>
                <a:gd name="T25" fmla="*/ 2 h 56"/>
                <a:gd name="T26" fmla="*/ 46 w 50"/>
                <a:gd name="T27" fmla="*/ 2 h 56"/>
                <a:gd name="T28" fmla="*/ 42 w 50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6">
                  <a:moveTo>
                    <a:pt x="42" y="0"/>
                  </a:moveTo>
                  <a:lnTo>
                    <a:pt x="33" y="2"/>
                  </a:lnTo>
                  <a:lnTo>
                    <a:pt x="29" y="6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6" y="56"/>
                  </a:lnTo>
                  <a:lnTo>
                    <a:pt x="10" y="56"/>
                  </a:lnTo>
                  <a:lnTo>
                    <a:pt x="17" y="54"/>
                  </a:lnTo>
                  <a:lnTo>
                    <a:pt x="23" y="52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5160"/>
            <p:cNvSpPr/>
            <p:nvPr/>
          </p:nvSpPr>
          <p:spPr bwMode="auto">
            <a:xfrm>
              <a:off x="7458247" y="4555212"/>
              <a:ext cx="92774" cy="108236"/>
            </a:xfrm>
            <a:custGeom>
              <a:avLst/>
              <a:gdLst>
                <a:gd name="T0" fmla="*/ 41 w 48"/>
                <a:gd name="T1" fmla="*/ 0 h 56"/>
                <a:gd name="T2" fmla="*/ 33 w 48"/>
                <a:gd name="T3" fmla="*/ 2 h 56"/>
                <a:gd name="T4" fmla="*/ 27 w 48"/>
                <a:gd name="T5" fmla="*/ 4 h 56"/>
                <a:gd name="T6" fmla="*/ 0 w 48"/>
                <a:gd name="T7" fmla="*/ 50 h 56"/>
                <a:gd name="T8" fmla="*/ 0 w 48"/>
                <a:gd name="T9" fmla="*/ 52 h 56"/>
                <a:gd name="T10" fmla="*/ 2 w 48"/>
                <a:gd name="T11" fmla="*/ 54 h 56"/>
                <a:gd name="T12" fmla="*/ 4 w 48"/>
                <a:gd name="T13" fmla="*/ 54 h 56"/>
                <a:gd name="T14" fmla="*/ 8 w 48"/>
                <a:gd name="T15" fmla="*/ 56 h 56"/>
                <a:gd name="T16" fmla="*/ 16 w 48"/>
                <a:gd name="T17" fmla="*/ 54 h 56"/>
                <a:gd name="T18" fmla="*/ 22 w 48"/>
                <a:gd name="T19" fmla="*/ 50 h 56"/>
                <a:gd name="T20" fmla="*/ 48 w 48"/>
                <a:gd name="T21" fmla="*/ 6 h 56"/>
                <a:gd name="T22" fmla="*/ 48 w 48"/>
                <a:gd name="T23" fmla="*/ 4 h 56"/>
                <a:gd name="T24" fmla="*/ 48 w 48"/>
                <a:gd name="T25" fmla="*/ 2 h 56"/>
                <a:gd name="T26" fmla="*/ 45 w 48"/>
                <a:gd name="T27" fmla="*/ 0 h 56"/>
                <a:gd name="T28" fmla="*/ 41 w 4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6">
                  <a:moveTo>
                    <a:pt x="41" y="0"/>
                  </a:moveTo>
                  <a:lnTo>
                    <a:pt x="33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6" y="54"/>
                  </a:lnTo>
                  <a:lnTo>
                    <a:pt x="22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5161"/>
            <p:cNvSpPr/>
            <p:nvPr/>
          </p:nvSpPr>
          <p:spPr bwMode="auto">
            <a:xfrm>
              <a:off x="7359676" y="4580338"/>
              <a:ext cx="96639" cy="104370"/>
            </a:xfrm>
            <a:custGeom>
              <a:avLst/>
              <a:gdLst>
                <a:gd name="T0" fmla="*/ 40 w 50"/>
                <a:gd name="T1" fmla="*/ 0 h 54"/>
                <a:gd name="T2" fmla="*/ 32 w 50"/>
                <a:gd name="T3" fmla="*/ 0 h 54"/>
                <a:gd name="T4" fmla="*/ 27 w 50"/>
                <a:gd name="T5" fmla="*/ 4 h 54"/>
                <a:gd name="T6" fmla="*/ 0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3 w 50"/>
                <a:gd name="T13" fmla="*/ 54 h 54"/>
                <a:gd name="T14" fmla="*/ 7 w 50"/>
                <a:gd name="T15" fmla="*/ 54 h 54"/>
                <a:gd name="T16" fmla="*/ 17 w 50"/>
                <a:gd name="T17" fmla="*/ 54 h 54"/>
                <a:gd name="T18" fmla="*/ 21 w 50"/>
                <a:gd name="T19" fmla="*/ 50 h 54"/>
                <a:gd name="T20" fmla="*/ 48 w 50"/>
                <a:gd name="T21" fmla="*/ 6 h 54"/>
                <a:gd name="T22" fmla="*/ 50 w 50"/>
                <a:gd name="T23" fmla="*/ 4 h 54"/>
                <a:gd name="T24" fmla="*/ 48 w 50"/>
                <a:gd name="T25" fmla="*/ 2 h 54"/>
                <a:gd name="T26" fmla="*/ 44 w 50"/>
                <a:gd name="T27" fmla="*/ 0 h 54"/>
                <a:gd name="T28" fmla="*/ 40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0" y="0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7" y="54"/>
                  </a:lnTo>
                  <a:lnTo>
                    <a:pt x="17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5162"/>
            <p:cNvSpPr/>
            <p:nvPr/>
          </p:nvSpPr>
          <p:spPr bwMode="auto">
            <a:xfrm>
              <a:off x="7025305" y="4756222"/>
              <a:ext cx="92774" cy="106303"/>
            </a:xfrm>
            <a:custGeom>
              <a:avLst/>
              <a:gdLst>
                <a:gd name="T0" fmla="*/ 40 w 48"/>
                <a:gd name="T1" fmla="*/ 0 h 55"/>
                <a:gd name="T2" fmla="*/ 32 w 48"/>
                <a:gd name="T3" fmla="*/ 2 h 55"/>
                <a:gd name="T4" fmla="*/ 27 w 48"/>
                <a:gd name="T5" fmla="*/ 4 h 55"/>
                <a:gd name="T6" fmla="*/ 0 w 48"/>
                <a:gd name="T7" fmla="*/ 50 h 55"/>
                <a:gd name="T8" fmla="*/ 0 w 48"/>
                <a:gd name="T9" fmla="*/ 52 h 55"/>
                <a:gd name="T10" fmla="*/ 0 w 48"/>
                <a:gd name="T11" fmla="*/ 53 h 55"/>
                <a:gd name="T12" fmla="*/ 4 w 48"/>
                <a:gd name="T13" fmla="*/ 53 h 55"/>
                <a:gd name="T14" fmla="*/ 7 w 48"/>
                <a:gd name="T15" fmla="*/ 55 h 55"/>
                <a:gd name="T16" fmla="*/ 15 w 48"/>
                <a:gd name="T17" fmla="*/ 53 h 55"/>
                <a:gd name="T18" fmla="*/ 21 w 48"/>
                <a:gd name="T19" fmla="*/ 52 h 55"/>
                <a:gd name="T20" fmla="*/ 48 w 48"/>
                <a:gd name="T21" fmla="*/ 5 h 55"/>
                <a:gd name="T22" fmla="*/ 48 w 48"/>
                <a:gd name="T23" fmla="*/ 4 h 55"/>
                <a:gd name="T24" fmla="*/ 46 w 48"/>
                <a:gd name="T25" fmla="*/ 2 h 55"/>
                <a:gd name="T26" fmla="*/ 44 w 48"/>
                <a:gd name="T27" fmla="*/ 2 h 55"/>
                <a:gd name="T28" fmla="*/ 40 w 48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5">
                  <a:moveTo>
                    <a:pt x="40" y="0"/>
                  </a:moveTo>
                  <a:lnTo>
                    <a:pt x="32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3"/>
                  </a:lnTo>
                  <a:lnTo>
                    <a:pt x="4" y="53"/>
                  </a:lnTo>
                  <a:lnTo>
                    <a:pt x="7" y="55"/>
                  </a:lnTo>
                  <a:lnTo>
                    <a:pt x="15" y="53"/>
                  </a:lnTo>
                  <a:lnTo>
                    <a:pt x="21" y="5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5163"/>
            <p:cNvSpPr/>
            <p:nvPr/>
          </p:nvSpPr>
          <p:spPr bwMode="auto">
            <a:xfrm>
              <a:off x="6961523" y="4711768"/>
              <a:ext cx="92774" cy="106303"/>
            </a:xfrm>
            <a:custGeom>
              <a:avLst/>
              <a:gdLst>
                <a:gd name="T0" fmla="*/ 40 w 48"/>
                <a:gd name="T1" fmla="*/ 0 h 55"/>
                <a:gd name="T2" fmla="*/ 33 w 48"/>
                <a:gd name="T3" fmla="*/ 2 h 55"/>
                <a:gd name="T4" fmla="*/ 27 w 48"/>
                <a:gd name="T5" fmla="*/ 4 h 55"/>
                <a:gd name="T6" fmla="*/ 0 w 48"/>
                <a:gd name="T7" fmla="*/ 50 h 55"/>
                <a:gd name="T8" fmla="*/ 0 w 48"/>
                <a:gd name="T9" fmla="*/ 52 h 55"/>
                <a:gd name="T10" fmla="*/ 2 w 48"/>
                <a:gd name="T11" fmla="*/ 53 h 55"/>
                <a:gd name="T12" fmla="*/ 4 w 48"/>
                <a:gd name="T13" fmla="*/ 53 h 55"/>
                <a:gd name="T14" fmla="*/ 8 w 48"/>
                <a:gd name="T15" fmla="*/ 55 h 55"/>
                <a:gd name="T16" fmla="*/ 17 w 48"/>
                <a:gd name="T17" fmla="*/ 53 h 55"/>
                <a:gd name="T18" fmla="*/ 21 w 48"/>
                <a:gd name="T19" fmla="*/ 50 h 55"/>
                <a:gd name="T20" fmla="*/ 48 w 48"/>
                <a:gd name="T21" fmla="*/ 5 h 55"/>
                <a:gd name="T22" fmla="*/ 48 w 48"/>
                <a:gd name="T23" fmla="*/ 4 h 55"/>
                <a:gd name="T24" fmla="*/ 48 w 48"/>
                <a:gd name="T25" fmla="*/ 2 h 55"/>
                <a:gd name="T26" fmla="*/ 44 w 48"/>
                <a:gd name="T27" fmla="*/ 0 h 55"/>
                <a:gd name="T28" fmla="*/ 40 w 48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5">
                  <a:moveTo>
                    <a:pt x="40" y="0"/>
                  </a:moveTo>
                  <a:lnTo>
                    <a:pt x="33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8" y="55"/>
                  </a:lnTo>
                  <a:lnTo>
                    <a:pt x="17" y="53"/>
                  </a:lnTo>
                  <a:lnTo>
                    <a:pt x="21" y="50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5164"/>
            <p:cNvSpPr/>
            <p:nvPr/>
          </p:nvSpPr>
          <p:spPr bwMode="auto">
            <a:xfrm>
              <a:off x="6861019" y="4736894"/>
              <a:ext cx="96639" cy="104370"/>
            </a:xfrm>
            <a:custGeom>
              <a:avLst/>
              <a:gdLst>
                <a:gd name="T0" fmla="*/ 43 w 50"/>
                <a:gd name="T1" fmla="*/ 0 h 54"/>
                <a:gd name="T2" fmla="*/ 33 w 50"/>
                <a:gd name="T3" fmla="*/ 0 h 54"/>
                <a:gd name="T4" fmla="*/ 29 w 50"/>
                <a:gd name="T5" fmla="*/ 4 h 54"/>
                <a:gd name="T6" fmla="*/ 2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6 w 50"/>
                <a:gd name="T13" fmla="*/ 54 h 54"/>
                <a:gd name="T14" fmla="*/ 10 w 50"/>
                <a:gd name="T15" fmla="*/ 54 h 54"/>
                <a:gd name="T16" fmla="*/ 18 w 50"/>
                <a:gd name="T17" fmla="*/ 54 h 54"/>
                <a:gd name="T18" fmla="*/ 23 w 50"/>
                <a:gd name="T19" fmla="*/ 50 h 54"/>
                <a:gd name="T20" fmla="*/ 50 w 50"/>
                <a:gd name="T21" fmla="*/ 4 h 54"/>
                <a:gd name="T22" fmla="*/ 50 w 50"/>
                <a:gd name="T23" fmla="*/ 2 h 54"/>
                <a:gd name="T24" fmla="*/ 48 w 50"/>
                <a:gd name="T25" fmla="*/ 2 h 54"/>
                <a:gd name="T26" fmla="*/ 46 w 50"/>
                <a:gd name="T27" fmla="*/ 0 h 54"/>
                <a:gd name="T28" fmla="*/ 43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3" y="0"/>
                  </a:moveTo>
                  <a:lnTo>
                    <a:pt x="33" y="0"/>
                  </a:lnTo>
                  <a:lnTo>
                    <a:pt x="29" y="4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6" y="54"/>
                  </a:lnTo>
                  <a:lnTo>
                    <a:pt x="10" y="54"/>
                  </a:lnTo>
                  <a:lnTo>
                    <a:pt x="18" y="54"/>
                  </a:lnTo>
                  <a:lnTo>
                    <a:pt x="23" y="50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5165"/>
            <p:cNvSpPr/>
            <p:nvPr/>
          </p:nvSpPr>
          <p:spPr bwMode="auto">
            <a:xfrm>
              <a:off x="7436987" y="4785214"/>
              <a:ext cx="96639" cy="108236"/>
            </a:xfrm>
            <a:custGeom>
              <a:avLst/>
              <a:gdLst>
                <a:gd name="T0" fmla="*/ 42 w 50"/>
                <a:gd name="T1" fmla="*/ 0 h 56"/>
                <a:gd name="T2" fmla="*/ 33 w 50"/>
                <a:gd name="T3" fmla="*/ 2 h 56"/>
                <a:gd name="T4" fmla="*/ 29 w 50"/>
                <a:gd name="T5" fmla="*/ 4 h 56"/>
                <a:gd name="T6" fmla="*/ 0 w 50"/>
                <a:gd name="T7" fmla="*/ 50 h 56"/>
                <a:gd name="T8" fmla="*/ 0 w 50"/>
                <a:gd name="T9" fmla="*/ 52 h 56"/>
                <a:gd name="T10" fmla="*/ 2 w 50"/>
                <a:gd name="T11" fmla="*/ 54 h 56"/>
                <a:gd name="T12" fmla="*/ 4 w 50"/>
                <a:gd name="T13" fmla="*/ 54 h 56"/>
                <a:gd name="T14" fmla="*/ 10 w 50"/>
                <a:gd name="T15" fmla="*/ 56 h 56"/>
                <a:gd name="T16" fmla="*/ 17 w 50"/>
                <a:gd name="T17" fmla="*/ 54 h 56"/>
                <a:gd name="T18" fmla="*/ 23 w 50"/>
                <a:gd name="T19" fmla="*/ 50 h 56"/>
                <a:gd name="T20" fmla="*/ 50 w 50"/>
                <a:gd name="T21" fmla="*/ 6 h 56"/>
                <a:gd name="T22" fmla="*/ 50 w 50"/>
                <a:gd name="T23" fmla="*/ 4 h 56"/>
                <a:gd name="T24" fmla="*/ 48 w 50"/>
                <a:gd name="T25" fmla="*/ 2 h 56"/>
                <a:gd name="T26" fmla="*/ 46 w 50"/>
                <a:gd name="T27" fmla="*/ 0 h 56"/>
                <a:gd name="T28" fmla="*/ 42 w 50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6">
                  <a:moveTo>
                    <a:pt x="42" y="0"/>
                  </a:moveTo>
                  <a:lnTo>
                    <a:pt x="33" y="2"/>
                  </a:lnTo>
                  <a:lnTo>
                    <a:pt x="29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10" y="56"/>
                  </a:lnTo>
                  <a:lnTo>
                    <a:pt x="17" y="54"/>
                  </a:lnTo>
                  <a:lnTo>
                    <a:pt x="23" y="50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5166"/>
            <p:cNvSpPr/>
            <p:nvPr/>
          </p:nvSpPr>
          <p:spPr bwMode="auto">
            <a:xfrm>
              <a:off x="7377071" y="4740760"/>
              <a:ext cx="92774" cy="104370"/>
            </a:xfrm>
            <a:custGeom>
              <a:avLst/>
              <a:gdLst>
                <a:gd name="T0" fmla="*/ 41 w 48"/>
                <a:gd name="T1" fmla="*/ 0 h 54"/>
                <a:gd name="T2" fmla="*/ 33 w 48"/>
                <a:gd name="T3" fmla="*/ 0 h 54"/>
                <a:gd name="T4" fmla="*/ 27 w 48"/>
                <a:gd name="T5" fmla="*/ 4 h 54"/>
                <a:gd name="T6" fmla="*/ 0 w 48"/>
                <a:gd name="T7" fmla="*/ 50 h 54"/>
                <a:gd name="T8" fmla="*/ 0 w 48"/>
                <a:gd name="T9" fmla="*/ 52 h 54"/>
                <a:gd name="T10" fmla="*/ 0 w 48"/>
                <a:gd name="T11" fmla="*/ 54 h 54"/>
                <a:gd name="T12" fmla="*/ 4 w 48"/>
                <a:gd name="T13" fmla="*/ 54 h 54"/>
                <a:gd name="T14" fmla="*/ 8 w 48"/>
                <a:gd name="T15" fmla="*/ 54 h 54"/>
                <a:gd name="T16" fmla="*/ 16 w 48"/>
                <a:gd name="T17" fmla="*/ 54 h 54"/>
                <a:gd name="T18" fmla="*/ 21 w 48"/>
                <a:gd name="T19" fmla="*/ 50 h 54"/>
                <a:gd name="T20" fmla="*/ 48 w 48"/>
                <a:gd name="T21" fmla="*/ 6 h 54"/>
                <a:gd name="T22" fmla="*/ 48 w 48"/>
                <a:gd name="T23" fmla="*/ 4 h 54"/>
                <a:gd name="T24" fmla="*/ 46 w 48"/>
                <a:gd name="T25" fmla="*/ 2 h 54"/>
                <a:gd name="T26" fmla="*/ 44 w 48"/>
                <a:gd name="T27" fmla="*/ 0 h 54"/>
                <a:gd name="T28" fmla="*/ 41 w 48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4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4" y="54"/>
                  </a:lnTo>
                  <a:lnTo>
                    <a:pt x="8" y="54"/>
                  </a:lnTo>
                  <a:lnTo>
                    <a:pt x="16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5167"/>
            <p:cNvSpPr/>
            <p:nvPr/>
          </p:nvSpPr>
          <p:spPr bwMode="auto">
            <a:xfrm>
              <a:off x="7276568" y="4765886"/>
              <a:ext cx="96639" cy="104370"/>
            </a:xfrm>
            <a:custGeom>
              <a:avLst/>
              <a:gdLst>
                <a:gd name="T0" fmla="*/ 41 w 50"/>
                <a:gd name="T1" fmla="*/ 0 h 54"/>
                <a:gd name="T2" fmla="*/ 33 w 50"/>
                <a:gd name="T3" fmla="*/ 0 h 54"/>
                <a:gd name="T4" fmla="*/ 27 w 50"/>
                <a:gd name="T5" fmla="*/ 4 h 54"/>
                <a:gd name="T6" fmla="*/ 0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4 w 50"/>
                <a:gd name="T13" fmla="*/ 54 h 54"/>
                <a:gd name="T14" fmla="*/ 8 w 50"/>
                <a:gd name="T15" fmla="*/ 54 h 54"/>
                <a:gd name="T16" fmla="*/ 18 w 50"/>
                <a:gd name="T17" fmla="*/ 54 h 54"/>
                <a:gd name="T18" fmla="*/ 22 w 50"/>
                <a:gd name="T19" fmla="*/ 50 h 54"/>
                <a:gd name="T20" fmla="*/ 48 w 50"/>
                <a:gd name="T21" fmla="*/ 4 h 54"/>
                <a:gd name="T22" fmla="*/ 50 w 50"/>
                <a:gd name="T23" fmla="*/ 2 h 54"/>
                <a:gd name="T24" fmla="*/ 48 w 50"/>
                <a:gd name="T25" fmla="*/ 0 h 54"/>
                <a:gd name="T26" fmla="*/ 45 w 50"/>
                <a:gd name="T27" fmla="*/ 0 h 54"/>
                <a:gd name="T28" fmla="*/ 41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8" y="54"/>
                  </a:lnTo>
                  <a:lnTo>
                    <a:pt x="18" y="54"/>
                  </a:lnTo>
                  <a:lnTo>
                    <a:pt x="22" y="50"/>
                  </a:lnTo>
                  <a:lnTo>
                    <a:pt x="48" y="4"/>
                  </a:lnTo>
                  <a:lnTo>
                    <a:pt x="50" y="2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5168"/>
            <p:cNvSpPr/>
            <p:nvPr/>
          </p:nvSpPr>
          <p:spPr bwMode="auto">
            <a:xfrm>
              <a:off x="7893125" y="4599666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2 h 63"/>
                <a:gd name="T4" fmla="*/ 31 w 56"/>
                <a:gd name="T5" fmla="*/ 6 h 63"/>
                <a:gd name="T6" fmla="*/ 0 w 56"/>
                <a:gd name="T7" fmla="*/ 58 h 63"/>
                <a:gd name="T8" fmla="*/ 0 w 56"/>
                <a:gd name="T9" fmla="*/ 60 h 63"/>
                <a:gd name="T10" fmla="*/ 0 w 56"/>
                <a:gd name="T11" fmla="*/ 62 h 63"/>
                <a:gd name="T12" fmla="*/ 4 w 56"/>
                <a:gd name="T13" fmla="*/ 63 h 63"/>
                <a:gd name="T14" fmla="*/ 8 w 56"/>
                <a:gd name="T15" fmla="*/ 63 h 63"/>
                <a:gd name="T16" fmla="*/ 19 w 56"/>
                <a:gd name="T17" fmla="*/ 63 h 63"/>
                <a:gd name="T18" fmla="*/ 25 w 56"/>
                <a:gd name="T19" fmla="*/ 60 h 63"/>
                <a:gd name="T20" fmla="*/ 56 w 56"/>
                <a:gd name="T21" fmla="*/ 8 h 63"/>
                <a:gd name="T22" fmla="*/ 56 w 56"/>
                <a:gd name="T23" fmla="*/ 6 h 63"/>
                <a:gd name="T24" fmla="*/ 54 w 56"/>
                <a:gd name="T25" fmla="*/ 4 h 63"/>
                <a:gd name="T26" fmla="*/ 52 w 56"/>
                <a:gd name="T27" fmla="*/ 2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2"/>
                  </a:lnTo>
                  <a:lnTo>
                    <a:pt x="31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4" y="63"/>
                  </a:lnTo>
                  <a:lnTo>
                    <a:pt x="8" y="63"/>
                  </a:lnTo>
                  <a:lnTo>
                    <a:pt x="19" y="63"/>
                  </a:lnTo>
                  <a:lnTo>
                    <a:pt x="25" y="6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5169"/>
            <p:cNvSpPr/>
            <p:nvPr/>
          </p:nvSpPr>
          <p:spPr bwMode="auto">
            <a:xfrm>
              <a:off x="7819681" y="4547481"/>
              <a:ext cx="110169" cy="123698"/>
            </a:xfrm>
            <a:custGeom>
              <a:avLst/>
              <a:gdLst>
                <a:gd name="T0" fmla="*/ 48 w 57"/>
                <a:gd name="T1" fmla="*/ 0 h 64"/>
                <a:gd name="T2" fmla="*/ 38 w 57"/>
                <a:gd name="T3" fmla="*/ 2 h 64"/>
                <a:gd name="T4" fmla="*/ 32 w 57"/>
                <a:gd name="T5" fmla="*/ 6 h 64"/>
                <a:gd name="T6" fmla="*/ 2 w 57"/>
                <a:gd name="T7" fmla="*/ 58 h 64"/>
                <a:gd name="T8" fmla="*/ 0 w 57"/>
                <a:gd name="T9" fmla="*/ 60 h 64"/>
                <a:gd name="T10" fmla="*/ 2 w 57"/>
                <a:gd name="T11" fmla="*/ 62 h 64"/>
                <a:gd name="T12" fmla="*/ 5 w 57"/>
                <a:gd name="T13" fmla="*/ 64 h 64"/>
                <a:gd name="T14" fmla="*/ 9 w 57"/>
                <a:gd name="T15" fmla="*/ 64 h 64"/>
                <a:gd name="T16" fmla="*/ 19 w 57"/>
                <a:gd name="T17" fmla="*/ 64 h 64"/>
                <a:gd name="T18" fmla="*/ 25 w 57"/>
                <a:gd name="T19" fmla="*/ 60 h 64"/>
                <a:gd name="T20" fmla="*/ 57 w 57"/>
                <a:gd name="T21" fmla="*/ 8 h 64"/>
                <a:gd name="T22" fmla="*/ 57 w 57"/>
                <a:gd name="T23" fmla="*/ 4 h 64"/>
                <a:gd name="T24" fmla="*/ 55 w 57"/>
                <a:gd name="T25" fmla="*/ 2 h 64"/>
                <a:gd name="T26" fmla="*/ 52 w 57"/>
                <a:gd name="T27" fmla="*/ 2 h 64"/>
                <a:gd name="T28" fmla="*/ 48 w 57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4">
                  <a:moveTo>
                    <a:pt x="48" y="0"/>
                  </a:moveTo>
                  <a:lnTo>
                    <a:pt x="38" y="2"/>
                  </a:lnTo>
                  <a:lnTo>
                    <a:pt x="32" y="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5" y="64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25" y="60"/>
                  </a:lnTo>
                  <a:lnTo>
                    <a:pt x="57" y="8"/>
                  </a:lnTo>
                  <a:lnTo>
                    <a:pt x="57" y="4"/>
                  </a:lnTo>
                  <a:lnTo>
                    <a:pt x="55" y="2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5170"/>
            <p:cNvSpPr/>
            <p:nvPr/>
          </p:nvSpPr>
          <p:spPr bwMode="auto">
            <a:xfrm>
              <a:off x="7707578" y="4578405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0 h 63"/>
                <a:gd name="T4" fmla="*/ 31 w 56"/>
                <a:gd name="T5" fmla="*/ 3 h 63"/>
                <a:gd name="T6" fmla="*/ 0 w 56"/>
                <a:gd name="T7" fmla="*/ 57 h 63"/>
                <a:gd name="T8" fmla="*/ 0 w 56"/>
                <a:gd name="T9" fmla="*/ 59 h 63"/>
                <a:gd name="T10" fmla="*/ 0 w 56"/>
                <a:gd name="T11" fmla="*/ 61 h 63"/>
                <a:gd name="T12" fmla="*/ 4 w 56"/>
                <a:gd name="T13" fmla="*/ 61 h 63"/>
                <a:gd name="T14" fmla="*/ 8 w 56"/>
                <a:gd name="T15" fmla="*/ 63 h 63"/>
                <a:gd name="T16" fmla="*/ 19 w 56"/>
                <a:gd name="T17" fmla="*/ 61 h 63"/>
                <a:gd name="T18" fmla="*/ 25 w 56"/>
                <a:gd name="T19" fmla="*/ 57 h 63"/>
                <a:gd name="T20" fmla="*/ 56 w 56"/>
                <a:gd name="T21" fmla="*/ 5 h 63"/>
                <a:gd name="T22" fmla="*/ 56 w 56"/>
                <a:gd name="T23" fmla="*/ 3 h 63"/>
                <a:gd name="T24" fmla="*/ 54 w 56"/>
                <a:gd name="T25" fmla="*/ 1 h 63"/>
                <a:gd name="T26" fmla="*/ 52 w 56"/>
                <a:gd name="T27" fmla="*/ 0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0"/>
                  </a:lnTo>
                  <a:lnTo>
                    <a:pt x="31" y="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4" y="61"/>
                  </a:lnTo>
                  <a:lnTo>
                    <a:pt x="8" y="63"/>
                  </a:lnTo>
                  <a:lnTo>
                    <a:pt x="19" y="61"/>
                  </a:lnTo>
                  <a:lnTo>
                    <a:pt x="25" y="57"/>
                  </a:lnTo>
                  <a:lnTo>
                    <a:pt x="56" y="5"/>
                  </a:lnTo>
                  <a:lnTo>
                    <a:pt x="56" y="3"/>
                  </a:lnTo>
                  <a:lnTo>
                    <a:pt x="54" y="1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5171"/>
            <p:cNvSpPr/>
            <p:nvPr/>
          </p:nvSpPr>
          <p:spPr bwMode="auto">
            <a:xfrm>
              <a:off x="8304808" y="4588070"/>
              <a:ext cx="112101" cy="123698"/>
            </a:xfrm>
            <a:custGeom>
              <a:avLst/>
              <a:gdLst>
                <a:gd name="T0" fmla="*/ 48 w 58"/>
                <a:gd name="T1" fmla="*/ 0 h 64"/>
                <a:gd name="T2" fmla="*/ 39 w 58"/>
                <a:gd name="T3" fmla="*/ 2 h 64"/>
                <a:gd name="T4" fmla="*/ 33 w 58"/>
                <a:gd name="T5" fmla="*/ 4 h 64"/>
                <a:gd name="T6" fmla="*/ 2 w 58"/>
                <a:gd name="T7" fmla="*/ 58 h 64"/>
                <a:gd name="T8" fmla="*/ 0 w 58"/>
                <a:gd name="T9" fmla="*/ 60 h 64"/>
                <a:gd name="T10" fmla="*/ 2 w 58"/>
                <a:gd name="T11" fmla="*/ 62 h 64"/>
                <a:gd name="T12" fmla="*/ 6 w 58"/>
                <a:gd name="T13" fmla="*/ 64 h 64"/>
                <a:gd name="T14" fmla="*/ 10 w 58"/>
                <a:gd name="T15" fmla="*/ 64 h 64"/>
                <a:gd name="T16" fmla="*/ 19 w 58"/>
                <a:gd name="T17" fmla="*/ 62 h 64"/>
                <a:gd name="T18" fmla="*/ 25 w 58"/>
                <a:gd name="T19" fmla="*/ 58 h 64"/>
                <a:gd name="T20" fmla="*/ 58 w 58"/>
                <a:gd name="T21" fmla="*/ 6 h 64"/>
                <a:gd name="T22" fmla="*/ 58 w 58"/>
                <a:gd name="T23" fmla="*/ 4 h 64"/>
                <a:gd name="T24" fmla="*/ 56 w 58"/>
                <a:gd name="T25" fmla="*/ 2 h 64"/>
                <a:gd name="T26" fmla="*/ 52 w 58"/>
                <a:gd name="T27" fmla="*/ 0 h 64"/>
                <a:gd name="T28" fmla="*/ 48 w 5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4">
                  <a:moveTo>
                    <a:pt x="48" y="0"/>
                  </a:moveTo>
                  <a:lnTo>
                    <a:pt x="39" y="2"/>
                  </a:lnTo>
                  <a:lnTo>
                    <a:pt x="33" y="4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4"/>
                  </a:lnTo>
                  <a:lnTo>
                    <a:pt x="19" y="62"/>
                  </a:lnTo>
                  <a:lnTo>
                    <a:pt x="25" y="58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5172"/>
            <p:cNvSpPr/>
            <p:nvPr/>
          </p:nvSpPr>
          <p:spPr bwMode="auto">
            <a:xfrm>
              <a:off x="8235228" y="4535890"/>
              <a:ext cx="110169" cy="123699"/>
            </a:xfrm>
            <a:custGeom>
              <a:avLst/>
              <a:gdLst>
                <a:gd name="T0" fmla="*/ 48 w 57"/>
                <a:gd name="T1" fmla="*/ 0 h 64"/>
                <a:gd name="T2" fmla="*/ 38 w 57"/>
                <a:gd name="T3" fmla="*/ 0 h 64"/>
                <a:gd name="T4" fmla="*/ 32 w 57"/>
                <a:gd name="T5" fmla="*/ 4 h 64"/>
                <a:gd name="T6" fmla="*/ 0 w 57"/>
                <a:gd name="T7" fmla="*/ 58 h 64"/>
                <a:gd name="T8" fmla="*/ 0 w 57"/>
                <a:gd name="T9" fmla="*/ 60 h 64"/>
                <a:gd name="T10" fmla="*/ 2 w 57"/>
                <a:gd name="T11" fmla="*/ 62 h 64"/>
                <a:gd name="T12" fmla="*/ 6 w 57"/>
                <a:gd name="T13" fmla="*/ 62 h 64"/>
                <a:gd name="T14" fmla="*/ 9 w 57"/>
                <a:gd name="T15" fmla="*/ 64 h 64"/>
                <a:gd name="T16" fmla="*/ 19 w 57"/>
                <a:gd name="T17" fmla="*/ 62 h 64"/>
                <a:gd name="T18" fmla="*/ 25 w 57"/>
                <a:gd name="T19" fmla="*/ 58 h 64"/>
                <a:gd name="T20" fmla="*/ 55 w 57"/>
                <a:gd name="T21" fmla="*/ 6 h 64"/>
                <a:gd name="T22" fmla="*/ 57 w 57"/>
                <a:gd name="T23" fmla="*/ 4 h 64"/>
                <a:gd name="T24" fmla="*/ 55 w 57"/>
                <a:gd name="T25" fmla="*/ 2 h 64"/>
                <a:gd name="T26" fmla="*/ 52 w 57"/>
                <a:gd name="T27" fmla="*/ 0 h 64"/>
                <a:gd name="T28" fmla="*/ 48 w 57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4">
                  <a:moveTo>
                    <a:pt x="48" y="0"/>
                  </a:moveTo>
                  <a:lnTo>
                    <a:pt x="38" y="0"/>
                  </a:lnTo>
                  <a:lnTo>
                    <a:pt x="32" y="4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2"/>
                  </a:lnTo>
                  <a:lnTo>
                    <a:pt x="9" y="64"/>
                  </a:lnTo>
                  <a:lnTo>
                    <a:pt x="19" y="62"/>
                  </a:lnTo>
                  <a:lnTo>
                    <a:pt x="25" y="58"/>
                  </a:lnTo>
                  <a:lnTo>
                    <a:pt x="55" y="6"/>
                  </a:lnTo>
                  <a:lnTo>
                    <a:pt x="57" y="4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5173"/>
            <p:cNvSpPr/>
            <p:nvPr/>
          </p:nvSpPr>
          <p:spPr bwMode="auto">
            <a:xfrm>
              <a:off x="8119261" y="4562950"/>
              <a:ext cx="112101" cy="121766"/>
            </a:xfrm>
            <a:custGeom>
              <a:avLst/>
              <a:gdLst>
                <a:gd name="T0" fmla="*/ 48 w 58"/>
                <a:gd name="T1" fmla="*/ 0 h 63"/>
                <a:gd name="T2" fmla="*/ 39 w 58"/>
                <a:gd name="T3" fmla="*/ 2 h 63"/>
                <a:gd name="T4" fmla="*/ 33 w 58"/>
                <a:gd name="T5" fmla="*/ 6 h 63"/>
                <a:gd name="T6" fmla="*/ 2 w 58"/>
                <a:gd name="T7" fmla="*/ 57 h 63"/>
                <a:gd name="T8" fmla="*/ 0 w 58"/>
                <a:gd name="T9" fmla="*/ 59 h 63"/>
                <a:gd name="T10" fmla="*/ 2 w 58"/>
                <a:gd name="T11" fmla="*/ 61 h 63"/>
                <a:gd name="T12" fmla="*/ 6 w 58"/>
                <a:gd name="T13" fmla="*/ 63 h 63"/>
                <a:gd name="T14" fmla="*/ 10 w 58"/>
                <a:gd name="T15" fmla="*/ 63 h 63"/>
                <a:gd name="T16" fmla="*/ 19 w 58"/>
                <a:gd name="T17" fmla="*/ 63 h 63"/>
                <a:gd name="T18" fmla="*/ 25 w 58"/>
                <a:gd name="T19" fmla="*/ 59 h 63"/>
                <a:gd name="T20" fmla="*/ 58 w 58"/>
                <a:gd name="T21" fmla="*/ 8 h 63"/>
                <a:gd name="T22" fmla="*/ 58 w 58"/>
                <a:gd name="T23" fmla="*/ 6 h 63"/>
                <a:gd name="T24" fmla="*/ 56 w 58"/>
                <a:gd name="T25" fmla="*/ 4 h 63"/>
                <a:gd name="T26" fmla="*/ 52 w 58"/>
                <a:gd name="T27" fmla="*/ 2 h 63"/>
                <a:gd name="T28" fmla="*/ 48 w 58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3">
                  <a:moveTo>
                    <a:pt x="48" y="0"/>
                  </a:moveTo>
                  <a:lnTo>
                    <a:pt x="39" y="2"/>
                  </a:lnTo>
                  <a:lnTo>
                    <a:pt x="33" y="6"/>
                  </a:lnTo>
                  <a:lnTo>
                    <a:pt x="2" y="57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6" y="63"/>
                  </a:lnTo>
                  <a:lnTo>
                    <a:pt x="10" y="63"/>
                  </a:lnTo>
                  <a:lnTo>
                    <a:pt x="19" y="63"/>
                  </a:lnTo>
                  <a:lnTo>
                    <a:pt x="25" y="59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5174"/>
            <p:cNvSpPr/>
            <p:nvPr/>
          </p:nvSpPr>
          <p:spPr bwMode="auto">
            <a:xfrm>
              <a:off x="7788755" y="4814208"/>
              <a:ext cx="108235" cy="123699"/>
            </a:xfrm>
            <a:custGeom>
              <a:avLst/>
              <a:gdLst>
                <a:gd name="T0" fmla="*/ 46 w 56"/>
                <a:gd name="T1" fmla="*/ 0 h 64"/>
                <a:gd name="T2" fmla="*/ 37 w 56"/>
                <a:gd name="T3" fmla="*/ 0 h 64"/>
                <a:gd name="T4" fmla="*/ 31 w 56"/>
                <a:gd name="T5" fmla="*/ 4 h 64"/>
                <a:gd name="T6" fmla="*/ 0 w 56"/>
                <a:gd name="T7" fmla="*/ 56 h 64"/>
                <a:gd name="T8" fmla="*/ 0 w 56"/>
                <a:gd name="T9" fmla="*/ 60 h 64"/>
                <a:gd name="T10" fmla="*/ 2 w 56"/>
                <a:gd name="T11" fmla="*/ 62 h 64"/>
                <a:gd name="T12" fmla="*/ 4 w 56"/>
                <a:gd name="T13" fmla="*/ 62 h 64"/>
                <a:gd name="T14" fmla="*/ 10 w 56"/>
                <a:gd name="T15" fmla="*/ 64 h 64"/>
                <a:gd name="T16" fmla="*/ 20 w 56"/>
                <a:gd name="T17" fmla="*/ 62 h 64"/>
                <a:gd name="T18" fmla="*/ 25 w 56"/>
                <a:gd name="T19" fmla="*/ 58 h 64"/>
                <a:gd name="T20" fmla="*/ 56 w 56"/>
                <a:gd name="T21" fmla="*/ 6 h 64"/>
                <a:gd name="T22" fmla="*/ 56 w 56"/>
                <a:gd name="T23" fmla="*/ 4 h 64"/>
                <a:gd name="T24" fmla="*/ 54 w 56"/>
                <a:gd name="T25" fmla="*/ 2 h 64"/>
                <a:gd name="T26" fmla="*/ 52 w 56"/>
                <a:gd name="T27" fmla="*/ 0 h 64"/>
                <a:gd name="T28" fmla="*/ 46 w 56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4">
                  <a:moveTo>
                    <a:pt x="46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10" y="64"/>
                  </a:lnTo>
                  <a:lnTo>
                    <a:pt x="20" y="62"/>
                  </a:lnTo>
                  <a:lnTo>
                    <a:pt x="25" y="58"/>
                  </a:lnTo>
                  <a:lnTo>
                    <a:pt x="56" y="6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5175"/>
            <p:cNvSpPr/>
            <p:nvPr/>
          </p:nvSpPr>
          <p:spPr bwMode="auto">
            <a:xfrm>
              <a:off x="7715309" y="4763955"/>
              <a:ext cx="112101" cy="121766"/>
            </a:xfrm>
            <a:custGeom>
              <a:avLst/>
              <a:gdLst>
                <a:gd name="T0" fmla="*/ 48 w 58"/>
                <a:gd name="T1" fmla="*/ 0 h 63"/>
                <a:gd name="T2" fmla="*/ 38 w 58"/>
                <a:gd name="T3" fmla="*/ 0 h 63"/>
                <a:gd name="T4" fmla="*/ 33 w 58"/>
                <a:gd name="T5" fmla="*/ 3 h 63"/>
                <a:gd name="T6" fmla="*/ 2 w 58"/>
                <a:gd name="T7" fmla="*/ 55 h 63"/>
                <a:gd name="T8" fmla="*/ 0 w 58"/>
                <a:gd name="T9" fmla="*/ 57 h 63"/>
                <a:gd name="T10" fmla="*/ 2 w 58"/>
                <a:gd name="T11" fmla="*/ 59 h 63"/>
                <a:gd name="T12" fmla="*/ 6 w 58"/>
                <a:gd name="T13" fmla="*/ 61 h 63"/>
                <a:gd name="T14" fmla="*/ 10 w 58"/>
                <a:gd name="T15" fmla="*/ 63 h 63"/>
                <a:gd name="T16" fmla="*/ 19 w 58"/>
                <a:gd name="T17" fmla="*/ 61 h 63"/>
                <a:gd name="T18" fmla="*/ 25 w 58"/>
                <a:gd name="T19" fmla="*/ 57 h 63"/>
                <a:gd name="T20" fmla="*/ 58 w 58"/>
                <a:gd name="T21" fmla="*/ 5 h 63"/>
                <a:gd name="T22" fmla="*/ 58 w 58"/>
                <a:gd name="T23" fmla="*/ 3 h 63"/>
                <a:gd name="T24" fmla="*/ 56 w 58"/>
                <a:gd name="T25" fmla="*/ 1 h 63"/>
                <a:gd name="T26" fmla="*/ 52 w 58"/>
                <a:gd name="T27" fmla="*/ 0 h 63"/>
                <a:gd name="T28" fmla="*/ 48 w 58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3">
                  <a:moveTo>
                    <a:pt x="48" y="0"/>
                  </a:moveTo>
                  <a:lnTo>
                    <a:pt x="38" y="0"/>
                  </a:lnTo>
                  <a:lnTo>
                    <a:pt x="33" y="3"/>
                  </a:lnTo>
                  <a:lnTo>
                    <a:pt x="2" y="55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6" y="61"/>
                  </a:lnTo>
                  <a:lnTo>
                    <a:pt x="10" y="63"/>
                  </a:lnTo>
                  <a:lnTo>
                    <a:pt x="19" y="61"/>
                  </a:lnTo>
                  <a:lnTo>
                    <a:pt x="25" y="57"/>
                  </a:lnTo>
                  <a:lnTo>
                    <a:pt x="58" y="5"/>
                  </a:lnTo>
                  <a:lnTo>
                    <a:pt x="58" y="3"/>
                  </a:lnTo>
                  <a:lnTo>
                    <a:pt x="56" y="1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5176"/>
            <p:cNvSpPr/>
            <p:nvPr/>
          </p:nvSpPr>
          <p:spPr bwMode="auto">
            <a:xfrm>
              <a:off x="7603211" y="4789086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2 h 63"/>
                <a:gd name="T4" fmla="*/ 31 w 56"/>
                <a:gd name="T5" fmla="*/ 6 h 63"/>
                <a:gd name="T6" fmla="*/ 0 w 56"/>
                <a:gd name="T7" fmla="*/ 58 h 63"/>
                <a:gd name="T8" fmla="*/ 0 w 56"/>
                <a:gd name="T9" fmla="*/ 60 h 63"/>
                <a:gd name="T10" fmla="*/ 2 w 56"/>
                <a:gd name="T11" fmla="*/ 61 h 63"/>
                <a:gd name="T12" fmla="*/ 4 w 56"/>
                <a:gd name="T13" fmla="*/ 63 h 63"/>
                <a:gd name="T14" fmla="*/ 10 w 56"/>
                <a:gd name="T15" fmla="*/ 63 h 63"/>
                <a:gd name="T16" fmla="*/ 20 w 56"/>
                <a:gd name="T17" fmla="*/ 63 h 63"/>
                <a:gd name="T18" fmla="*/ 25 w 56"/>
                <a:gd name="T19" fmla="*/ 60 h 63"/>
                <a:gd name="T20" fmla="*/ 56 w 56"/>
                <a:gd name="T21" fmla="*/ 6 h 63"/>
                <a:gd name="T22" fmla="*/ 56 w 56"/>
                <a:gd name="T23" fmla="*/ 4 h 63"/>
                <a:gd name="T24" fmla="*/ 54 w 56"/>
                <a:gd name="T25" fmla="*/ 2 h 63"/>
                <a:gd name="T26" fmla="*/ 52 w 56"/>
                <a:gd name="T27" fmla="*/ 2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2"/>
                  </a:lnTo>
                  <a:lnTo>
                    <a:pt x="31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4" y="63"/>
                  </a:lnTo>
                  <a:lnTo>
                    <a:pt x="10" y="63"/>
                  </a:lnTo>
                  <a:lnTo>
                    <a:pt x="20" y="63"/>
                  </a:lnTo>
                  <a:lnTo>
                    <a:pt x="25" y="60"/>
                  </a:lnTo>
                  <a:lnTo>
                    <a:pt x="56" y="6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2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5177"/>
            <p:cNvSpPr/>
            <p:nvPr/>
          </p:nvSpPr>
          <p:spPr bwMode="auto">
            <a:xfrm>
              <a:off x="8202372" y="4781349"/>
              <a:ext cx="106302" cy="123698"/>
            </a:xfrm>
            <a:custGeom>
              <a:avLst/>
              <a:gdLst>
                <a:gd name="T0" fmla="*/ 46 w 55"/>
                <a:gd name="T1" fmla="*/ 0 h 64"/>
                <a:gd name="T2" fmla="*/ 36 w 55"/>
                <a:gd name="T3" fmla="*/ 2 h 64"/>
                <a:gd name="T4" fmla="*/ 30 w 55"/>
                <a:gd name="T5" fmla="*/ 6 h 64"/>
                <a:gd name="T6" fmla="*/ 0 w 55"/>
                <a:gd name="T7" fmla="*/ 58 h 64"/>
                <a:gd name="T8" fmla="*/ 0 w 55"/>
                <a:gd name="T9" fmla="*/ 60 h 64"/>
                <a:gd name="T10" fmla="*/ 1 w 55"/>
                <a:gd name="T11" fmla="*/ 62 h 64"/>
                <a:gd name="T12" fmla="*/ 3 w 55"/>
                <a:gd name="T13" fmla="*/ 64 h 64"/>
                <a:gd name="T14" fmla="*/ 9 w 55"/>
                <a:gd name="T15" fmla="*/ 64 h 64"/>
                <a:gd name="T16" fmla="*/ 19 w 55"/>
                <a:gd name="T17" fmla="*/ 64 h 64"/>
                <a:gd name="T18" fmla="*/ 24 w 55"/>
                <a:gd name="T19" fmla="*/ 60 h 64"/>
                <a:gd name="T20" fmla="*/ 55 w 55"/>
                <a:gd name="T21" fmla="*/ 8 h 64"/>
                <a:gd name="T22" fmla="*/ 55 w 55"/>
                <a:gd name="T23" fmla="*/ 6 h 64"/>
                <a:gd name="T24" fmla="*/ 53 w 55"/>
                <a:gd name="T25" fmla="*/ 4 h 64"/>
                <a:gd name="T26" fmla="*/ 51 w 55"/>
                <a:gd name="T27" fmla="*/ 2 h 64"/>
                <a:gd name="T28" fmla="*/ 46 w 55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4">
                  <a:moveTo>
                    <a:pt x="46" y="0"/>
                  </a:moveTo>
                  <a:lnTo>
                    <a:pt x="36" y="2"/>
                  </a:lnTo>
                  <a:lnTo>
                    <a:pt x="30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4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24" y="60"/>
                  </a:lnTo>
                  <a:lnTo>
                    <a:pt x="55" y="8"/>
                  </a:lnTo>
                  <a:lnTo>
                    <a:pt x="55" y="6"/>
                  </a:lnTo>
                  <a:lnTo>
                    <a:pt x="53" y="4"/>
                  </a:lnTo>
                  <a:lnTo>
                    <a:pt x="51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3" name="Freeform 5178"/>
            <p:cNvSpPr/>
            <p:nvPr/>
          </p:nvSpPr>
          <p:spPr bwMode="auto">
            <a:xfrm>
              <a:off x="8126993" y="4729163"/>
              <a:ext cx="112101" cy="123698"/>
            </a:xfrm>
            <a:custGeom>
              <a:avLst/>
              <a:gdLst>
                <a:gd name="T0" fmla="*/ 48 w 58"/>
                <a:gd name="T1" fmla="*/ 0 h 64"/>
                <a:gd name="T2" fmla="*/ 39 w 58"/>
                <a:gd name="T3" fmla="*/ 2 h 64"/>
                <a:gd name="T4" fmla="*/ 33 w 58"/>
                <a:gd name="T5" fmla="*/ 6 h 64"/>
                <a:gd name="T6" fmla="*/ 2 w 58"/>
                <a:gd name="T7" fmla="*/ 58 h 64"/>
                <a:gd name="T8" fmla="*/ 0 w 58"/>
                <a:gd name="T9" fmla="*/ 60 h 64"/>
                <a:gd name="T10" fmla="*/ 2 w 58"/>
                <a:gd name="T11" fmla="*/ 62 h 64"/>
                <a:gd name="T12" fmla="*/ 6 w 58"/>
                <a:gd name="T13" fmla="*/ 64 h 64"/>
                <a:gd name="T14" fmla="*/ 10 w 58"/>
                <a:gd name="T15" fmla="*/ 64 h 64"/>
                <a:gd name="T16" fmla="*/ 19 w 58"/>
                <a:gd name="T17" fmla="*/ 64 h 64"/>
                <a:gd name="T18" fmla="*/ 27 w 58"/>
                <a:gd name="T19" fmla="*/ 60 h 64"/>
                <a:gd name="T20" fmla="*/ 58 w 58"/>
                <a:gd name="T21" fmla="*/ 8 h 64"/>
                <a:gd name="T22" fmla="*/ 58 w 58"/>
                <a:gd name="T23" fmla="*/ 6 h 64"/>
                <a:gd name="T24" fmla="*/ 56 w 58"/>
                <a:gd name="T25" fmla="*/ 4 h 64"/>
                <a:gd name="T26" fmla="*/ 52 w 58"/>
                <a:gd name="T27" fmla="*/ 2 h 64"/>
                <a:gd name="T28" fmla="*/ 48 w 5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4">
                  <a:moveTo>
                    <a:pt x="48" y="0"/>
                  </a:moveTo>
                  <a:lnTo>
                    <a:pt x="39" y="2"/>
                  </a:lnTo>
                  <a:lnTo>
                    <a:pt x="33" y="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4"/>
                  </a:lnTo>
                  <a:lnTo>
                    <a:pt x="19" y="64"/>
                  </a:lnTo>
                  <a:lnTo>
                    <a:pt x="27" y="60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" name="Freeform 5179"/>
            <p:cNvSpPr/>
            <p:nvPr/>
          </p:nvSpPr>
          <p:spPr bwMode="auto">
            <a:xfrm>
              <a:off x="8016823" y="4760083"/>
              <a:ext cx="106302" cy="121765"/>
            </a:xfrm>
            <a:custGeom>
              <a:avLst/>
              <a:gdLst>
                <a:gd name="T0" fmla="*/ 46 w 55"/>
                <a:gd name="T1" fmla="*/ 0 h 63"/>
                <a:gd name="T2" fmla="*/ 36 w 55"/>
                <a:gd name="T3" fmla="*/ 2 h 63"/>
                <a:gd name="T4" fmla="*/ 30 w 55"/>
                <a:gd name="T5" fmla="*/ 3 h 63"/>
                <a:gd name="T6" fmla="*/ 0 w 55"/>
                <a:gd name="T7" fmla="*/ 57 h 63"/>
                <a:gd name="T8" fmla="*/ 0 w 55"/>
                <a:gd name="T9" fmla="*/ 59 h 63"/>
                <a:gd name="T10" fmla="*/ 1 w 55"/>
                <a:gd name="T11" fmla="*/ 61 h 63"/>
                <a:gd name="T12" fmla="*/ 3 w 55"/>
                <a:gd name="T13" fmla="*/ 63 h 63"/>
                <a:gd name="T14" fmla="*/ 9 w 55"/>
                <a:gd name="T15" fmla="*/ 63 h 63"/>
                <a:gd name="T16" fmla="*/ 19 w 55"/>
                <a:gd name="T17" fmla="*/ 61 h 63"/>
                <a:gd name="T18" fmla="*/ 24 w 55"/>
                <a:gd name="T19" fmla="*/ 57 h 63"/>
                <a:gd name="T20" fmla="*/ 55 w 55"/>
                <a:gd name="T21" fmla="*/ 5 h 63"/>
                <a:gd name="T22" fmla="*/ 55 w 55"/>
                <a:gd name="T23" fmla="*/ 3 h 63"/>
                <a:gd name="T24" fmla="*/ 53 w 55"/>
                <a:gd name="T25" fmla="*/ 2 h 63"/>
                <a:gd name="T26" fmla="*/ 51 w 55"/>
                <a:gd name="T27" fmla="*/ 0 h 63"/>
                <a:gd name="T28" fmla="*/ 46 w 55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lnTo>
                    <a:pt x="36" y="2"/>
                  </a:lnTo>
                  <a:lnTo>
                    <a:pt x="30" y="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" y="61"/>
                  </a:lnTo>
                  <a:lnTo>
                    <a:pt x="3" y="63"/>
                  </a:lnTo>
                  <a:lnTo>
                    <a:pt x="9" y="63"/>
                  </a:lnTo>
                  <a:lnTo>
                    <a:pt x="19" y="61"/>
                  </a:lnTo>
                  <a:lnTo>
                    <a:pt x="24" y="57"/>
                  </a:lnTo>
                  <a:lnTo>
                    <a:pt x="55" y="5"/>
                  </a:lnTo>
                  <a:lnTo>
                    <a:pt x="55" y="3"/>
                  </a:lnTo>
                  <a:lnTo>
                    <a:pt x="53" y="2"/>
                  </a:lnTo>
                  <a:lnTo>
                    <a:pt x="5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5180"/>
            <p:cNvSpPr/>
            <p:nvPr/>
          </p:nvSpPr>
          <p:spPr bwMode="auto">
            <a:xfrm>
              <a:off x="8679756" y="4603524"/>
              <a:ext cx="119833" cy="129496"/>
            </a:xfrm>
            <a:custGeom>
              <a:avLst/>
              <a:gdLst>
                <a:gd name="T0" fmla="*/ 52 w 62"/>
                <a:gd name="T1" fmla="*/ 0 h 67"/>
                <a:gd name="T2" fmla="*/ 41 w 62"/>
                <a:gd name="T3" fmla="*/ 2 h 67"/>
                <a:gd name="T4" fmla="*/ 35 w 62"/>
                <a:gd name="T5" fmla="*/ 6 h 67"/>
                <a:gd name="T6" fmla="*/ 2 w 62"/>
                <a:gd name="T7" fmla="*/ 60 h 67"/>
                <a:gd name="T8" fmla="*/ 0 w 62"/>
                <a:gd name="T9" fmla="*/ 63 h 67"/>
                <a:gd name="T10" fmla="*/ 2 w 62"/>
                <a:gd name="T11" fmla="*/ 65 h 67"/>
                <a:gd name="T12" fmla="*/ 6 w 62"/>
                <a:gd name="T13" fmla="*/ 67 h 67"/>
                <a:gd name="T14" fmla="*/ 12 w 62"/>
                <a:gd name="T15" fmla="*/ 67 h 67"/>
                <a:gd name="T16" fmla="*/ 21 w 62"/>
                <a:gd name="T17" fmla="*/ 65 h 67"/>
                <a:gd name="T18" fmla="*/ 27 w 62"/>
                <a:gd name="T19" fmla="*/ 61 h 67"/>
                <a:gd name="T20" fmla="*/ 62 w 62"/>
                <a:gd name="T21" fmla="*/ 6 h 67"/>
                <a:gd name="T22" fmla="*/ 62 w 62"/>
                <a:gd name="T23" fmla="*/ 4 h 67"/>
                <a:gd name="T24" fmla="*/ 60 w 62"/>
                <a:gd name="T25" fmla="*/ 2 h 67"/>
                <a:gd name="T26" fmla="*/ 56 w 62"/>
                <a:gd name="T27" fmla="*/ 0 h 67"/>
                <a:gd name="T28" fmla="*/ 52 w 62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67">
                  <a:moveTo>
                    <a:pt x="52" y="0"/>
                  </a:moveTo>
                  <a:lnTo>
                    <a:pt x="41" y="2"/>
                  </a:lnTo>
                  <a:lnTo>
                    <a:pt x="35" y="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5"/>
                  </a:lnTo>
                  <a:lnTo>
                    <a:pt x="6" y="67"/>
                  </a:lnTo>
                  <a:lnTo>
                    <a:pt x="12" y="67"/>
                  </a:lnTo>
                  <a:lnTo>
                    <a:pt x="21" y="65"/>
                  </a:lnTo>
                  <a:lnTo>
                    <a:pt x="27" y="61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0" y="2"/>
                  </a:lnTo>
                  <a:lnTo>
                    <a:pt x="56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5181"/>
            <p:cNvSpPr/>
            <p:nvPr/>
          </p:nvSpPr>
          <p:spPr bwMode="auto">
            <a:xfrm>
              <a:off x="8606333" y="4547460"/>
              <a:ext cx="114034" cy="129496"/>
            </a:xfrm>
            <a:custGeom>
              <a:avLst/>
              <a:gdLst>
                <a:gd name="T0" fmla="*/ 50 w 59"/>
                <a:gd name="T1" fmla="*/ 0 h 67"/>
                <a:gd name="T2" fmla="*/ 40 w 59"/>
                <a:gd name="T3" fmla="*/ 2 h 67"/>
                <a:gd name="T4" fmla="*/ 32 w 59"/>
                <a:gd name="T5" fmla="*/ 6 h 67"/>
                <a:gd name="T6" fmla="*/ 0 w 59"/>
                <a:gd name="T7" fmla="*/ 60 h 67"/>
                <a:gd name="T8" fmla="*/ 0 w 59"/>
                <a:gd name="T9" fmla="*/ 64 h 67"/>
                <a:gd name="T10" fmla="*/ 2 w 59"/>
                <a:gd name="T11" fmla="*/ 65 h 67"/>
                <a:gd name="T12" fmla="*/ 6 w 59"/>
                <a:gd name="T13" fmla="*/ 67 h 67"/>
                <a:gd name="T14" fmla="*/ 9 w 59"/>
                <a:gd name="T15" fmla="*/ 67 h 67"/>
                <a:gd name="T16" fmla="*/ 21 w 59"/>
                <a:gd name="T17" fmla="*/ 65 h 67"/>
                <a:gd name="T18" fmla="*/ 27 w 59"/>
                <a:gd name="T19" fmla="*/ 62 h 67"/>
                <a:gd name="T20" fmla="*/ 59 w 59"/>
                <a:gd name="T21" fmla="*/ 6 h 67"/>
                <a:gd name="T22" fmla="*/ 59 w 59"/>
                <a:gd name="T23" fmla="*/ 4 h 67"/>
                <a:gd name="T24" fmla="*/ 57 w 59"/>
                <a:gd name="T25" fmla="*/ 2 h 67"/>
                <a:gd name="T26" fmla="*/ 55 w 59"/>
                <a:gd name="T27" fmla="*/ 0 h 67"/>
                <a:gd name="T28" fmla="*/ 50 w 59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67">
                  <a:moveTo>
                    <a:pt x="50" y="0"/>
                  </a:moveTo>
                  <a:lnTo>
                    <a:pt x="40" y="2"/>
                  </a:lnTo>
                  <a:lnTo>
                    <a:pt x="32" y="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5"/>
                  </a:lnTo>
                  <a:lnTo>
                    <a:pt x="6" y="67"/>
                  </a:lnTo>
                  <a:lnTo>
                    <a:pt x="9" y="67"/>
                  </a:lnTo>
                  <a:lnTo>
                    <a:pt x="21" y="65"/>
                  </a:lnTo>
                  <a:lnTo>
                    <a:pt x="27" y="62"/>
                  </a:lnTo>
                  <a:lnTo>
                    <a:pt x="59" y="6"/>
                  </a:lnTo>
                  <a:lnTo>
                    <a:pt x="59" y="4"/>
                  </a:lnTo>
                  <a:lnTo>
                    <a:pt x="57" y="2"/>
                  </a:lnTo>
                  <a:lnTo>
                    <a:pt x="55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28" name="任意多边形 227"/>
          <p:cNvSpPr/>
          <p:nvPr/>
        </p:nvSpPr>
        <p:spPr>
          <a:xfrm>
            <a:off x="0" y="5329583"/>
            <a:ext cx="11670487" cy="1528417"/>
          </a:xfrm>
          <a:custGeom>
            <a:avLst/>
            <a:gdLst>
              <a:gd name="connsiteX0" fmla="*/ 1440024 w 8752865"/>
              <a:gd name="connsiteY0" fmla="*/ 256 h 1218321"/>
              <a:gd name="connsiteX1" fmla="*/ 1978819 w 8752865"/>
              <a:gd name="connsiteY1" fmla="*/ 4777 h 1218321"/>
              <a:gd name="connsiteX2" fmla="*/ 3879056 w 8752865"/>
              <a:gd name="connsiteY2" fmla="*/ 204802 h 1218321"/>
              <a:gd name="connsiteX3" fmla="*/ 6779419 w 8752865"/>
              <a:gd name="connsiteY3" fmla="*/ 883458 h 1218321"/>
              <a:gd name="connsiteX4" fmla="*/ 8686800 w 8752865"/>
              <a:gd name="connsiteY4" fmla="*/ 1190639 h 1218321"/>
              <a:gd name="connsiteX5" fmla="*/ 8752865 w 8752865"/>
              <a:gd name="connsiteY5" fmla="*/ 1218321 h 1218321"/>
              <a:gd name="connsiteX6" fmla="*/ 0 w 8752865"/>
              <a:gd name="connsiteY6" fmla="*/ 1218321 h 1218321"/>
              <a:gd name="connsiteX7" fmla="*/ 0 w 8752865"/>
              <a:gd name="connsiteY7" fmla="*/ 189744 h 1218321"/>
              <a:gd name="connsiteX8" fmla="*/ 95655 w 8752865"/>
              <a:gd name="connsiteY8" fmla="*/ 136758 h 1218321"/>
              <a:gd name="connsiteX9" fmla="*/ 1440024 w 8752865"/>
              <a:gd name="connsiteY9" fmla="*/ 256 h 121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52865" h="1218321">
                <a:moveTo>
                  <a:pt x="1440024" y="256"/>
                </a:moveTo>
                <a:cubicBezTo>
                  <a:pt x="1631529" y="1205"/>
                  <a:pt x="1816596" y="4479"/>
                  <a:pt x="1978819" y="4777"/>
                </a:cubicBezTo>
                <a:cubicBezTo>
                  <a:pt x="2627710" y="5968"/>
                  <a:pt x="3078956" y="58355"/>
                  <a:pt x="3879056" y="204802"/>
                </a:cubicBezTo>
                <a:cubicBezTo>
                  <a:pt x="4679156" y="351249"/>
                  <a:pt x="5978128" y="719152"/>
                  <a:pt x="6779419" y="883458"/>
                </a:cubicBezTo>
                <a:cubicBezTo>
                  <a:pt x="7580710" y="1047764"/>
                  <a:pt x="8314134" y="1083483"/>
                  <a:pt x="8686800" y="1190639"/>
                </a:cubicBezTo>
                <a:lnTo>
                  <a:pt x="8752865" y="1218321"/>
                </a:lnTo>
                <a:lnTo>
                  <a:pt x="0" y="1218321"/>
                </a:lnTo>
                <a:lnTo>
                  <a:pt x="0" y="189744"/>
                </a:lnTo>
                <a:lnTo>
                  <a:pt x="95655" y="136758"/>
                </a:lnTo>
                <a:cubicBezTo>
                  <a:pt x="390271" y="11298"/>
                  <a:pt x="937324" y="-2235"/>
                  <a:pt x="1440024" y="256"/>
                </a:cubicBezTo>
                <a:close/>
              </a:path>
            </a:pathLst>
          </a:custGeom>
          <a:gradFill flip="none" rotWithShape="1">
            <a:gsLst>
              <a:gs pos="0">
                <a:srgbClr val="61CF57"/>
              </a:gs>
              <a:gs pos="100000">
                <a:srgbClr val="057504"/>
              </a:gs>
            </a:gsLst>
            <a:lin ang="8100000" scaled="1"/>
            <a:tileRect/>
          </a:gradFill>
          <a:ln>
            <a:noFill/>
          </a:ln>
          <a:effectLst>
            <a:outerShdw blurRad="292100" dist="762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34" name="组合 233"/>
          <p:cNvGrpSpPr/>
          <p:nvPr/>
        </p:nvGrpSpPr>
        <p:grpSpPr>
          <a:xfrm>
            <a:off x="46451" y="5338497"/>
            <a:ext cx="10370029" cy="1450876"/>
            <a:chOff x="34838" y="4003873"/>
            <a:chExt cx="7777522" cy="1088157"/>
          </a:xfrm>
        </p:grpSpPr>
        <p:sp>
          <p:nvSpPr>
            <p:cNvPr id="2" name="Freeform 5421"/>
            <p:cNvSpPr/>
            <p:nvPr/>
          </p:nvSpPr>
          <p:spPr bwMode="auto">
            <a:xfrm>
              <a:off x="1184845" y="4030932"/>
              <a:ext cx="125631" cy="54118"/>
            </a:xfrm>
            <a:custGeom>
              <a:avLst/>
              <a:gdLst>
                <a:gd name="T0" fmla="*/ 61 w 65"/>
                <a:gd name="T1" fmla="*/ 2 h 28"/>
                <a:gd name="T2" fmla="*/ 63 w 65"/>
                <a:gd name="T3" fmla="*/ 2 h 28"/>
                <a:gd name="T4" fmla="*/ 65 w 65"/>
                <a:gd name="T5" fmla="*/ 3 h 28"/>
                <a:gd name="T6" fmla="*/ 65 w 65"/>
                <a:gd name="T7" fmla="*/ 3 h 28"/>
                <a:gd name="T8" fmla="*/ 63 w 65"/>
                <a:gd name="T9" fmla="*/ 5 h 28"/>
                <a:gd name="T10" fmla="*/ 15 w 65"/>
                <a:gd name="T11" fmla="*/ 26 h 28"/>
                <a:gd name="T12" fmla="*/ 9 w 65"/>
                <a:gd name="T13" fmla="*/ 28 h 28"/>
                <a:gd name="T14" fmla="*/ 4 w 65"/>
                <a:gd name="T15" fmla="*/ 28 h 28"/>
                <a:gd name="T16" fmla="*/ 0 w 65"/>
                <a:gd name="T17" fmla="*/ 26 h 28"/>
                <a:gd name="T18" fmla="*/ 0 w 65"/>
                <a:gd name="T19" fmla="*/ 26 h 28"/>
                <a:gd name="T20" fmla="*/ 0 w 65"/>
                <a:gd name="T21" fmla="*/ 25 h 28"/>
                <a:gd name="T22" fmla="*/ 0 w 65"/>
                <a:gd name="T23" fmla="*/ 25 h 28"/>
                <a:gd name="T24" fmla="*/ 48 w 65"/>
                <a:gd name="T25" fmla="*/ 2 h 28"/>
                <a:gd name="T26" fmla="*/ 54 w 65"/>
                <a:gd name="T27" fmla="*/ 0 h 28"/>
                <a:gd name="T28" fmla="*/ 61 w 65"/>
                <a:gd name="T2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8">
                  <a:moveTo>
                    <a:pt x="61" y="2"/>
                  </a:moveTo>
                  <a:lnTo>
                    <a:pt x="63" y="2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63" y="5"/>
                  </a:lnTo>
                  <a:lnTo>
                    <a:pt x="15" y="26"/>
                  </a:lnTo>
                  <a:lnTo>
                    <a:pt x="9" y="28"/>
                  </a:lnTo>
                  <a:lnTo>
                    <a:pt x="4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1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" name="Freeform 5422"/>
            <p:cNvSpPr/>
            <p:nvPr/>
          </p:nvSpPr>
          <p:spPr bwMode="auto">
            <a:xfrm>
              <a:off x="1206105" y="4059924"/>
              <a:ext cx="131429" cy="52185"/>
            </a:xfrm>
            <a:custGeom>
              <a:avLst/>
              <a:gdLst>
                <a:gd name="T0" fmla="*/ 64 w 68"/>
                <a:gd name="T1" fmla="*/ 0 h 27"/>
                <a:gd name="T2" fmla="*/ 66 w 68"/>
                <a:gd name="T3" fmla="*/ 0 h 27"/>
                <a:gd name="T4" fmla="*/ 68 w 68"/>
                <a:gd name="T5" fmla="*/ 2 h 27"/>
                <a:gd name="T6" fmla="*/ 68 w 68"/>
                <a:gd name="T7" fmla="*/ 4 h 27"/>
                <a:gd name="T8" fmla="*/ 66 w 68"/>
                <a:gd name="T9" fmla="*/ 4 h 27"/>
                <a:gd name="T10" fmla="*/ 18 w 68"/>
                <a:gd name="T11" fmla="*/ 27 h 27"/>
                <a:gd name="T12" fmla="*/ 12 w 68"/>
                <a:gd name="T13" fmla="*/ 27 h 27"/>
                <a:gd name="T14" fmla="*/ 4 w 68"/>
                <a:gd name="T15" fmla="*/ 27 h 27"/>
                <a:gd name="T16" fmla="*/ 2 w 68"/>
                <a:gd name="T17" fmla="*/ 27 h 27"/>
                <a:gd name="T18" fmla="*/ 0 w 68"/>
                <a:gd name="T19" fmla="*/ 25 h 27"/>
                <a:gd name="T20" fmla="*/ 0 w 68"/>
                <a:gd name="T21" fmla="*/ 25 h 27"/>
                <a:gd name="T22" fmla="*/ 2 w 68"/>
                <a:gd name="T23" fmla="*/ 23 h 27"/>
                <a:gd name="T24" fmla="*/ 50 w 68"/>
                <a:gd name="T25" fmla="*/ 0 h 27"/>
                <a:gd name="T26" fmla="*/ 56 w 68"/>
                <a:gd name="T27" fmla="*/ 0 h 27"/>
                <a:gd name="T28" fmla="*/ 64 w 68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7">
                  <a:moveTo>
                    <a:pt x="64" y="0"/>
                  </a:moveTo>
                  <a:lnTo>
                    <a:pt x="66" y="0"/>
                  </a:lnTo>
                  <a:lnTo>
                    <a:pt x="68" y="2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424"/>
            <p:cNvSpPr/>
            <p:nvPr/>
          </p:nvSpPr>
          <p:spPr bwMode="auto">
            <a:xfrm>
              <a:off x="1697032" y="4030932"/>
              <a:ext cx="125631" cy="54118"/>
            </a:xfrm>
            <a:custGeom>
              <a:avLst/>
              <a:gdLst>
                <a:gd name="T0" fmla="*/ 61 w 65"/>
                <a:gd name="T1" fmla="*/ 0 h 28"/>
                <a:gd name="T2" fmla="*/ 63 w 65"/>
                <a:gd name="T3" fmla="*/ 2 h 28"/>
                <a:gd name="T4" fmla="*/ 65 w 65"/>
                <a:gd name="T5" fmla="*/ 2 h 28"/>
                <a:gd name="T6" fmla="*/ 65 w 65"/>
                <a:gd name="T7" fmla="*/ 3 h 28"/>
                <a:gd name="T8" fmla="*/ 63 w 65"/>
                <a:gd name="T9" fmla="*/ 5 h 28"/>
                <a:gd name="T10" fmla="*/ 15 w 65"/>
                <a:gd name="T11" fmla="*/ 26 h 28"/>
                <a:gd name="T12" fmla="*/ 9 w 65"/>
                <a:gd name="T13" fmla="*/ 28 h 28"/>
                <a:gd name="T14" fmla="*/ 4 w 65"/>
                <a:gd name="T15" fmla="*/ 28 h 28"/>
                <a:gd name="T16" fmla="*/ 0 w 65"/>
                <a:gd name="T17" fmla="*/ 26 h 28"/>
                <a:gd name="T18" fmla="*/ 0 w 65"/>
                <a:gd name="T19" fmla="*/ 26 h 28"/>
                <a:gd name="T20" fmla="*/ 0 w 65"/>
                <a:gd name="T21" fmla="*/ 25 h 28"/>
                <a:gd name="T22" fmla="*/ 0 w 65"/>
                <a:gd name="T23" fmla="*/ 25 h 28"/>
                <a:gd name="T24" fmla="*/ 48 w 65"/>
                <a:gd name="T25" fmla="*/ 2 h 28"/>
                <a:gd name="T26" fmla="*/ 54 w 65"/>
                <a:gd name="T27" fmla="*/ 0 h 28"/>
                <a:gd name="T28" fmla="*/ 61 w 65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8">
                  <a:moveTo>
                    <a:pt x="61" y="0"/>
                  </a:moveTo>
                  <a:lnTo>
                    <a:pt x="63" y="2"/>
                  </a:lnTo>
                  <a:lnTo>
                    <a:pt x="65" y="2"/>
                  </a:lnTo>
                  <a:lnTo>
                    <a:pt x="65" y="3"/>
                  </a:lnTo>
                  <a:lnTo>
                    <a:pt x="63" y="5"/>
                  </a:lnTo>
                  <a:lnTo>
                    <a:pt x="15" y="26"/>
                  </a:lnTo>
                  <a:lnTo>
                    <a:pt x="9" y="28"/>
                  </a:lnTo>
                  <a:lnTo>
                    <a:pt x="4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426"/>
            <p:cNvSpPr/>
            <p:nvPr/>
          </p:nvSpPr>
          <p:spPr bwMode="auto">
            <a:xfrm>
              <a:off x="2620903" y="4040596"/>
              <a:ext cx="125631" cy="56051"/>
            </a:xfrm>
            <a:custGeom>
              <a:avLst/>
              <a:gdLst>
                <a:gd name="T0" fmla="*/ 4 w 65"/>
                <a:gd name="T1" fmla="*/ 2 h 29"/>
                <a:gd name="T2" fmla="*/ 0 w 65"/>
                <a:gd name="T3" fmla="*/ 2 h 29"/>
                <a:gd name="T4" fmla="*/ 0 w 65"/>
                <a:gd name="T5" fmla="*/ 4 h 29"/>
                <a:gd name="T6" fmla="*/ 0 w 65"/>
                <a:gd name="T7" fmla="*/ 4 h 29"/>
                <a:gd name="T8" fmla="*/ 0 w 65"/>
                <a:gd name="T9" fmla="*/ 6 h 29"/>
                <a:gd name="T10" fmla="*/ 48 w 65"/>
                <a:gd name="T11" fmla="*/ 27 h 29"/>
                <a:gd name="T12" fmla="*/ 54 w 65"/>
                <a:gd name="T13" fmla="*/ 29 h 29"/>
                <a:gd name="T14" fmla="*/ 61 w 65"/>
                <a:gd name="T15" fmla="*/ 29 h 29"/>
                <a:gd name="T16" fmla="*/ 63 w 65"/>
                <a:gd name="T17" fmla="*/ 27 h 29"/>
                <a:gd name="T18" fmla="*/ 65 w 65"/>
                <a:gd name="T19" fmla="*/ 27 h 29"/>
                <a:gd name="T20" fmla="*/ 65 w 65"/>
                <a:gd name="T21" fmla="*/ 25 h 29"/>
                <a:gd name="T22" fmla="*/ 63 w 65"/>
                <a:gd name="T23" fmla="*/ 25 h 29"/>
                <a:gd name="T24" fmla="*/ 15 w 65"/>
                <a:gd name="T25" fmla="*/ 2 h 29"/>
                <a:gd name="T26" fmla="*/ 10 w 65"/>
                <a:gd name="T27" fmla="*/ 0 h 29"/>
                <a:gd name="T28" fmla="*/ 4 w 65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4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8" y="27"/>
                  </a:lnTo>
                  <a:lnTo>
                    <a:pt x="54" y="29"/>
                  </a:lnTo>
                  <a:lnTo>
                    <a:pt x="61" y="29"/>
                  </a:lnTo>
                  <a:lnTo>
                    <a:pt x="63" y="27"/>
                  </a:lnTo>
                  <a:lnTo>
                    <a:pt x="65" y="27"/>
                  </a:lnTo>
                  <a:lnTo>
                    <a:pt x="65" y="25"/>
                  </a:lnTo>
                  <a:lnTo>
                    <a:pt x="63" y="25"/>
                  </a:lnTo>
                  <a:lnTo>
                    <a:pt x="15" y="2"/>
                  </a:lnTo>
                  <a:lnTo>
                    <a:pt x="1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427"/>
            <p:cNvSpPr/>
            <p:nvPr/>
          </p:nvSpPr>
          <p:spPr bwMode="auto">
            <a:xfrm>
              <a:off x="2516533" y="4036730"/>
              <a:ext cx="125631" cy="52185"/>
            </a:xfrm>
            <a:custGeom>
              <a:avLst/>
              <a:gdLst>
                <a:gd name="T0" fmla="*/ 4 w 65"/>
                <a:gd name="T1" fmla="*/ 0 h 27"/>
                <a:gd name="T2" fmla="*/ 2 w 65"/>
                <a:gd name="T3" fmla="*/ 0 h 27"/>
                <a:gd name="T4" fmla="*/ 0 w 65"/>
                <a:gd name="T5" fmla="*/ 2 h 27"/>
                <a:gd name="T6" fmla="*/ 0 w 65"/>
                <a:gd name="T7" fmla="*/ 2 h 27"/>
                <a:gd name="T8" fmla="*/ 2 w 65"/>
                <a:gd name="T9" fmla="*/ 4 h 27"/>
                <a:gd name="T10" fmla="*/ 50 w 65"/>
                <a:gd name="T11" fmla="*/ 27 h 27"/>
                <a:gd name="T12" fmla="*/ 56 w 65"/>
                <a:gd name="T13" fmla="*/ 27 h 27"/>
                <a:gd name="T14" fmla="*/ 62 w 65"/>
                <a:gd name="T15" fmla="*/ 27 h 27"/>
                <a:gd name="T16" fmla="*/ 65 w 65"/>
                <a:gd name="T17" fmla="*/ 27 h 27"/>
                <a:gd name="T18" fmla="*/ 65 w 65"/>
                <a:gd name="T19" fmla="*/ 25 h 27"/>
                <a:gd name="T20" fmla="*/ 65 w 65"/>
                <a:gd name="T21" fmla="*/ 23 h 27"/>
                <a:gd name="T22" fmla="*/ 65 w 65"/>
                <a:gd name="T23" fmla="*/ 23 h 27"/>
                <a:gd name="T24" fmla="*/ 17 w 65"/>
                <a:gd name="T25" fmla="*/ 0 h 27"/>
                <a:gd name="T26" fmla="*/ 12 w 65"/>
                <a:gd name="T27" fmla="*/ 0 h 27"/>
                <a:gd name="T28" fmla="*/ 4 w 65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7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50" y="27"/>
                  </a:lnTo>
                  <a:lnTo>
                    <a:pt x="56" y="27"/>
                  </a:lnTo>
                  <a:lnTo>
                    <a:pt x="62" y="27"/>
                  </a:lnTo>
                  <a:lnTo>
                    <a:pt x="65" y="27"/>
                  </a:lnTo>
                  <a:lnTo>
                    <a:pt x="65" y="25"/>
                  </a:lnTo>
                  <a:lnTo>
                    <a:pt x="65" y="23"/>
                  </a:lnTo>
                  <a:lnTo>
                    <a:pt x="65" y="23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428"/>
            <p:cNvSpPr/>
            <p:nvPr/>
          </p:nvSpPr>
          <p:spPr bwMode="auto">
            <a:xfrm>
              <a:off x="2290397" y="4003873"/>
              <a:ext cx="125631" cy="56051"/>
            </a:xfrm>
            <a:custGeom>
              <a:avLst/>
              <a:gdLst>
                <a:gd name="T0" fmla="*/ 4 w 65"/>
                <a:gd name="T1" fmla="*/ 0 h 29"/>
                <a:gd name="T2" fmla="*/ 0 w 65"/>
                <a:gd name="T3" fmla="*/ 2 h 29"/>
                <a:gd name="T4" fmla="*/ 0 w 65"/>
                <a:gd name="T5" fmla="*/ 2 h 29"/>
                <a:gd name="T6" fmla="*/ 0 w 65"/>
                <a:gd name="T7" fmla="*/ 4 h 29"/>
                <a:gd name="T8" fmla="*/ 2 w 65"/>
                <a:gd name="T9" fmla="*/ 4 h 29"/>
                <a:gd name="T10" fmla="*/ 50 w 65"/>
                <a:gd name="T11" fmla="*/ 27 h 29"/>
                <a:gd name="T12" fmla="*/ 56 w 65"/>
                <a:gd name="T13" fmla="*/ 29 h 29"/>
                <a:gd name="T14" fmla="*/ 62 w 65"/>
                <a:gd name="T15" fmla="*/ 29 h 29"/>
                <a:gd name="T16" fmla="*/ 63 w 65"/>
                <a:gd name="T17" fmla="*/ 27 h 29"/>
                <a:gd name="T18" fmla="*/ 65 w 65"/>
                <a:gd name="T19" fmla="*/ 27 h 29"/>
                <a:gd name="T20" fmla="*/ 65 w 65"/>
                <a:gd name="T21" fmla="*/ 25 h 29"/>
                <a:gd name="T22" fmla="*/ 63 w 65"/>
                <a:gd name="T23" fmla="*/ 23 h 29"/>
                <a:gd name="T24" fmla="*/ 15 w 65"/>
                <a:gd name="T25" fmla="*/ 2 h 29"/>
                <a:gd name="T26" fmla="*/ 10 w 65"/>
                <a:gd name="T27" fmla="*/ 0 h 29"/>
                <a:gd name="T28" fmla="*/ 4 w 65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4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50" y="27"/>
                  </a:lnTo>
                  <a:lnTo>
                    <a:pt x="56" y="29"/>
                  </a:lnTo>
                  <a:lnTo>
                    <a:pt x="62" y="29"/>
                  </a:lnTo>
                  <a:lnTo>
                    <a:pt x="63" y="27"/>
                  </a:lnTo>
                  <a:lnTo>
                    <a:pt x="65" y="27"/>
                  </a:lnTo>
                  <a:lnTo>
                    <a:pt x="65" y="25"/>
                  </a:lnTo>
                  <a:lnTo>
                    <a:pt x="63" y="23"/>
                  </a:lnTo>
                  <a:lnTo>
                    <a:pt x="15" y="2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5431"/>
            <p:cNvSpPr/>
            <p:nvPr/>
          </p:nvSpPr>
          <p:spPr bwMode="auto">
            <a:xfrm>
              <a:off x="3459731" y="4129504"/>
              <a:ext cx="121765" cy="56051"/>
            </a:xfrm>
            <a:custGeom>
              <a:avLst/>
              <a:gdLst>
                <a:gd name="T0" fmla="*/ 4 w 63"/>
                <a:gd name="T1" fmla="*/ 2 h 29"/>
                <a:gd name="T2" fmla="*/ 0 w 63"/>
                <a:gd name="T3" fmla="*/ 2 h 29"/>
                <a:gd name="T4" fmla="*/ 0 w 63"/>
                <a:gd name="T5" fmla="*/ 2 h 29"/>
                <a:gd name="T6" fmla="*/ 0 w 63"/>
                <a:gd name="T7" fmla="*/ 4 h 29"/>
                <a:gd name="T8" fmla="*/ 0 w 63"/>
                <a:gd name="T9" fmla="*/ 6 h 29"/>
                <a:gd name="T10" fmla="*/ 46 w 63"/>
                <a:gd name="T11" fmla="*/ 27 h 29"/>
                <a:gd name="T12" fmla="*/ 52 w 63"/>
                <a:gd name="T13" fmla="*/ 29 h 29"/>
                <a:gd name="T14" fmla="*/ 59 w 63"/>
                <a:gd name="T15" fmla="*/ 29 h 29"/>
                <a:gd name="T16" fmla="*/ 61 w 63"/>
                <a:gd name="T17" fmla="*/ 27 h 29"/>
                <a:gd name="T18" fmla="*/ 63 w 63"/>
                <a:gd name="T19" fmla="*/ 27 h 29"/>
                <a:gd name="T20" fmla="*/ 63 w 63"/>
                <a:gd name="T21" fmla="*/ 25 h 29"/>
                <a:gd name="T22" fmla="*/ 61 w 63"/>
                <a:gd name="T23" fmla="*/ 25 h 29"/>
                <a:gd name="T24" fmla="*/ 15 w 63"/>
                <a:gd name="T25" fmla="*/ 2 h 29"/>
                <a:gd name="T26" fmla="*/ 10 w 63"/>
                <a:gd name="T27" fmla="*/ 0 h 29"/>
                <a:gd name="T28" fmla="*/ 4 w 63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29">
                  <a:moveTo>
                    <a:pt x="4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6" y="27"/>
                  </a:lnTo>
                  <a:lnTo>
                    <a:pt x="52" y="29"/>
                  </a:lnTo>
                  <a:lnTo>
                    <a:pt x="59" y="29"/>
                  </a:lnTo>
                  <a:lnTo>
                    <a:pt x="61" y="27"/>
                  </a:lnTo>
                  <a:lnTo>
                    <a:pt x="63" y="27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15" y="2"/>
                  </a:lnTo>
                  <a:lnTo>
                    <a:pt x="1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5432"/>
            <p:cNvSpPr/>
            <p:nvPr/>
          </p:nvSpPr>
          <p:spPr bwMode="auto">
            <a:xfrm>
              <a:off x="3355361" y="4123706"/>
              <a:ext cx="125631" cy="54118"/>
            </a:xfrm>
            <a:custGeom>
              <a:avLst/>
              <a:gdLst>
                <a:gd name="T0" fmla="*/ 4 w 65"/>
                <a:gd name="T1" fmla="*/ 2 h 28"/>
                <a:gd name="T2" fmla="*/ 2 w 65"/>
                <a:gd name="T3" fmla="*/ 2 h 28"/>
                <a:gd name="T4" fmla="*/ 0 w 65"/>
                <a:gd name="T5" fmla="*/ 3 h 28"/>
                <a:gd name="T6" fmla="*/ 0 w 65"/>
                <a:gd name="T7" fmla="*/ 3 h 28"/>
                <a:gd name="T8" fmla="*/ 2 w 65"/>
                <a:gd name="T9" fmla="*/ 5 h 28"/>
                <a:gd name="T10" fmla="*/ 48 w 65"/>
                <a:gd name="T11" fmla="*/ 28 h 28"/>
                <a:gd name="T12" fmla="*/ 54 w 65"/>
                <a:gd name="T13" fmla="*/ 28 h 28"/>
                <a:gd name="T14" fmla="*/ 62 w 65"/>
                <a:gd name="T15" fmla="*/ 28 h 28"/>
                <a:gd name="T16" fmla="*/ 64 w 65"/>
                <a:gd name="T17" fmla="*/ 28 h 28"/>
                <a:gd name="T18" fmla="*/ 65 w 65"/>
                <a:gd name="T19" fmla="*/ 27 h 28"/>
                <a:gd name="T20" fmla="*/ 65 w 65"/>
                <a:gd name="T21" fmla="*/ 25 h 28"/>
                <a:gd name="T22" fmla="*/ 64 w 65"/>
                <a:gd name="T23" fmla="*/ 25 h 28"/>
                <a:gd name="T24" fmla="*/ 17 w 65"/>
                <a:gd name="T25" fmla="*/ 2 h 28"/>
                <a:gd name="T26" fmla="*/ 12 w 65"/>
                <a:gd name="T27" fmla="*/ 0 h 28"/>
                <a:gd name="T28" fmla="*/ 4 w 65"/>
                <a:gd name="T2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8">
                  <a:moveTo>
                    <a:pt x="4" y="2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48" y="28"/>
                  </a:lnTo>
                  <a:lnTo>
                    <a:pt x="54" y="28"/>
                  </a:lnTo>
                  <a:lnTo>
                    <a:pt x="62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5435"/>
            <p:cNvSpPr/>
            <p:nvPr/>
          </p:nvSpPr>
          <p:spPr bwMode="auto">
            <a:xfrm>
              <a:off x="3003594" y="4081184"/>
              <a:ext cx="121765" cy="56051"/>
            </a:xfrm>
            <a:custGeom>
              <a:avLst/>
              <a:gdLst>
                <a:gd name="T0" fmla="*/ 4 w 63"/>
                <a:gd name="T1" fmla="*/ 2 h 29"/>
                <a:gd name="T2" fmla="*/ 0 w 63"/>
                <a:gd name="T3" fmla="*/ 2 h 29"/>
                <a:gd name="T4" fmla="*/ 0 w 63"/>
                <a:gd name="T5" fmla="*/ 4 h 29"/>
                <a:gd name="T6" fmla="*/ 0 w 63"/>
                <a:gd name="T7" fmla="*/ 4 h 29"/>
                <a:gd name="T8" fmla="*/ 0 w 63"/>
                <a:gd name="T9" fmla="*/ 6 h 29"/>
                <a:gd name="T10" fmla="*/ 46 w 63"/>
                <a:gd name="T11" fmla="*/ 29 h 29"/>
                <a:gd name="T12" fmla="*/ 52 w 63"/>
                <a:gd name="T13" fmla="*/ 29 h 29"/>
                <a:gd name="T14" fmla="*/ 59 w 63"/>
                <a:gd name="T15" fmla="*/ 29 h 29"/>
                <a:gd name="T16" fmla="*/ 61 w 63"/>
                <a:gd name="T17" fmla="*/ 29 h 29"/>
                <a:gd name="T18" fmla="*/ 63 w 63"/>
                <a:gd name="T19" fmla="*/ 27 h 29"/>
                <a:gd name="T20" fmla="*/ 63 w 63"/>
                <a:gd name="T21" fmla="*/ 25 h 29"/>
                <a:gd name="T22" fmla="*/ 61 w 63"/>
                <a:gd name="T23" fmla="*/ 25 h 29"/>
                <a:gd name="T24" fmla="*/ 15 w 63"/>
                <a:gd name="T25" fmla="*/ 2 h 29"/>
                <a:gd name="T26" fmla="*/ 9 w 63"/>
                <a:gd name="T27" fmla="*/ 0 h 29"/>
                <a:gd name="T28" fmla="*/ 4 w 63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29">
                  <a:moveTo>
                    <a:pt x="4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6" y="29"/>
                  </a:lnTo>
                  <a:lnTo>
                    <a:pt x="52" y="29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7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5436"/>
            <p:cNvSpPr/>
            <p:nvPr/>
          </p:nvSpPr>
          <p:spPr bwMode="auto">
            <a:xfrm>
              <a:off x="2972670" y="4112109"/>
              <a:ext cx="127564" cy="56051"/>
            </a:xfrm>
            <a:custGeom>
              <a:avLst/>
              <a:gdLst>
                <a:gd name="T0" fmla="*/ 4 w 66"/>
                <a:gd name="T1" fmla="*/ 0 h 29"/>
                <a:gd name="T2" fmla="*/ 2 w 66"/>
                <a:gd name="T3" fmla="*/ 0 h 29"/>
                <a:gd name="T4" fmla="*/ 0 w 66"/>
                <a:gd name="T5" fmla="*/ 2 h 29"/>
                <a:gd name="T6" fmla="*/ 0 w 66"/>
                <a:gd name="T7" fmla="*/ 2 h 29"/>
                <a:gd name="T8" fmla="*/ 2 w 66"/>
                <a:gd name="T9" fmla="*/ 4 h 29"/>
                <a:gd name="T10" fmla="*/ 48 w 66"/>
                <a:gd name="T11" fmla="*/ 27 h 29"/>
                <a:gd name="T12" fmla="*/ 54 w 66"/>
                <a:gd name="T13" fmla="*/ 29 h 29"/>
                <a:gd name="T14" fmla="*/ 62 w 66"/>
                <a:gd name="T15" fmla="*/ 27 h 29"/>
                <a:gd name="T16" fmla="*/ 64 w 66"/>
                <a:gd name="T17" fmla="*/ 27 h 29"/>
                <a:gd name="T18" fmla="*/ 66 w 66"/>
                <a:gd name="T19" fmla="*/ 25 h 29"/>
                <a:gd name="T20" fmla="*/ 66 w 66"/>
                <a:gd name="T21" fmla="*/ 25 h 29"/>
                <a:gd name="T22" fmla="*/ 64 w 66"/>
                <a:gd name="T23" fmla="*/ 23 h 29"/>
                <a:gd name="T24" fmla="*/ 18 w 66"/>
                <a:gd name="T25" fmla="*/ 0 h 29"/>
                <a:gd name="T26" fmla="*/ 12 w 66"/>
                <a:gd name="T27" fmla="*/ 0 h 29"/>
                <a:gd name="T28" fmla="*/ 4 w 66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9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8" y="27"/>
                  </a:lnTo>
                  <a:lnTo>
                    <a:pt x="54" y="29"/>
                  </a:lnTo>
                  <a:lnTo>
                    <a:pt x="62" y="27"/>
                  </a:lnTo>
                  <a:lnTo>
                    <a:pt x="64" y="27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4" y="23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5437"/>
            <p:cNvSpPr/>
            <p:nvPr/>
          </p:nvSpPr>
          <p:spPr bwMode="auto">
            <a:xfrm>
              <a:off x="83158" y="4148832"/>
              <a:ext cx="125631" cy="56051"/>
            </a:xfrm>
            <a:custGeom>
              <a:avLst/>
              <a:gdLst>
                <a:gd name="T0" fmla="*/ 61 w 65"/>
                <a:gd name="T1" fmla="*/ 0 h 29"/>
                <a:gd name="T2" fmla="*/ 65 w 65"/>
                <a:gd name="T3" fmla="*/ 2 h 29"/>
                <a:gd name="T4" fmla="*/ 65 w 65"/>
                <a:gd name="T5" fmla="*/ 2 h 29"/>
                <a:gd name="T6" fmla="*/ 65 w 65"/>
                <a:gd name="T7" fmla="*/ 4 h 29"/>
                <a:gd name="T8" fmla="*/ 65 w 65"/>
                <a:gd name="T9" fmla="*/ 4 h 29"/>
                <a:gd name="T10" fmla="*/ 17 w 65"/>
                <a:gd name="T11" fmla="*/ 27 h 29"/>
                <a:gd name="T12" fmla="*/ 11 w 65"/>
                <a:gd name="T13" fmla="*/ 29 h 29"/>
                <a:gd name="T14" fmla="*/ 3 w 65"/>
                <a:gd name="T15" fmla="*/ 27 h 29"/>
                <a:gd name="T16" fmla="*/ 1 w 65"/>
                <a:gd name="T17" fmla="*/ 27 h 29"/>
                <a:gd name="T18" fmla="*/ 0 w 65"/>
                <a:gd name="T19" fmla="*/ 25 h 29"/>
                <a:gd name="T20" fmla="*/ 0 w 65"/>
                <a:gd name="T21" fmla="*/ 25 h 29"/>
                <a:gd name="T22" fmla="*/ 1 w 65"/>
                <a:gd name="T23" fmla="*/ 23 h 29"/>
                <a:gd name="T24" fmla="*/ 49 w 65"/>
                <a:gd name="T25" fmla="*/ 2 h 29"/>
                <a:gd name="T26" fmla="*/ 55 w 65"/>
                <a:gd name="T27" fmla="*/ 0 h 29"/>
                <a:gd name="T28" fmla="*/ 61 w 65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1" y="0"/>
                  </a:moveTo>
                  <a:lnTo>
                    <a:pt x="65" y="2"/>
                  </a:lnTo>
                  <a:lnTo>
                    <a:pt x="65" y="2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17" y="27"/>
                  </a:lnTo>
                  <a:lnTo>
                    <a:pt x="11" y="29"/>
                  </a:lnTo>
                  <a:lnTo>
                    <a:pt x="3" y="27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3"/>
                  </a:lnTo>
                  <a:lnTo>
                    <a:pt x="49" y="2"/>
                  </a:lnTo>
                  <a:lnTo>
                    <a:pt x="55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5438"/>
            <p:cNvSpPr/>
            <p:nvPr/>
          </p:nvSpPr>
          <p:spPr bwMode="auto">
            <a:xfrm>
              <a:off x="185596" y="4141101"/>
              <a:ext cx="127564" cy="56051"/>
            </a:xfrm>
            <a:custGeom>
              <a:avLst/>
              <a:gdLst>
                <a:gd name="T0" fmla="*/ 62 w 66"/>
                <a:gd name="T1" fmla="*/ 0 h 29"/>
                <a:gd name="T2" fmla="*/ 64 w 66"/>
                <a:gd name="T3" fmla="*/ 2 h 29"/>
                <a:gd name="T4" fmla="*/ 66 w 66"/>
                <a:gd name="T5" fmla="*/ 2 h 29"/>
                <a:gd name="T6" fmla="*/ 66 w 66"/>
                <a:gd name="T7" fmla="*/ 4 h 29"/>
                <a:gd name="T8" fmla="*/ 64 w 66"/>
                <a:gd name="T9" fmla="*/ 6 h 29"/>
                <a:gd name="T10" fmla="*/ 16 w 66"/>
                <a:gd name="T11" fmla="*/ 27 h 29"/>
                <a:gd name="T12" fmla="*/ 10 w 66"/>
                <a:gd name="T13" fmla="*/ 29 h 29"/>
                <a:gd name="T14" fmla="*/ 4 w 66"/>
                <a:gd name="T15" fmla="*/ 29 h 29"/>
                <a:gd name="T16" fmla="*/ 0 w 66"/>
                <a:gd name="T17" fmla="*/ 27 h 29"/>
                <a:gd name="T18" fmla="*/ 0 w 66"/>
                <a:gd name="T19" fmla="*/ 27 h 29"/>
                <a:gd name="T20" fmla="*/ 0 w 66"/>
                <a:gd name="T21" fmla="*/ 25 h 29"/>
                <a:gd name="T22" fmla="*/ 0 w 66"/>
                <a:gd name="T23" fmla="*/ 25 h 29"/>
                <a:gd name="T24" fmla="*/ 48 w 66"/>
                <a:gd name="T25" fmla="*/ 2 h 29"/>
                <a:gd name="T26" fmla="*/ 54 w 66"/>
                <a:gd name="T27" fmla="*/ 0 h 29"/>
                <a:gd name="T28" fmla="*/ 62 w 66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9">
                  <a:moveTo>
                    <a:pt x="62" y="0"/>
                  </a:moveTo>
                  <a:lnTo>
                    <a:pt x="64" y="2"/>
                  </a:lnTo>
                  <a:lnTo>
                    <a:pt x="66" y="2"/>
                  </a:lnTo>
                  <a:lnTo>
                    <a:pt x="66" y="4"/>
                  </a:lnTo>
                  <a:lnTo>
                    <a:pt x="64" y="6"/>
                  </a:lnTo>
                  <a:lnTo>
                    <a:pt x="16" y="27"/>
                  </a:lnTo>
                  <a:lnTo>
                    <a:pt x="10" y="29"/>
                  </a:lnTo>
                  <a:lnTo>
                    <a:pt x="4" y="2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5439"/>
            <p:cNvSpPr/>
            <p:nvPr/>
          </p:nvSpPr>
          <p:spPr bwMode="auto">
            <a:xfrm>
              <a:off x="212655" y="4172025"/>
              <a:ext cx="125631" cy="50252"/>
            </a:xfrm>
            <a:custGeom>
              <a:avLst/>
              <a:gdLst>
                <a:gd name="T0" fmla="*/ 61 w 65"/>
                <a:gd name="T1" fmla="*/ 0 h 26"/>
                <a:gd name="T2" fmla="*/ 63 w 65"/>
                <a:gd name="T3" fmla="*/ 0 h 26"/>
                <a:gd name="T4" fmla="*/ 65 w 65"/>
                <a:gd name="T5" fmla="*/ 2 h 26"/>
                <a:gd name="T6" fmla="*/ 65 w 65"/>
                <a:gd name="T7" fmla="*/ 2 h 26"/>
                <a:gd name="T8" fmla="*/ 63 w 65"/>
                <a:gd name="T9" fmla="*/ 3 h 26"/>
                <a:gd name="T10" fmla="*/ 15 w 65"/>
                <a:gd name="T11" fmla="*/ 26 h 26"/>
                <a:gd name="T12" fmla="*/ 9 w 65"/>
                <a:gd name="T13" fmla="*/ 26 h 26"/>
                <a:gd name="T14" fmla="*/ 2 w 65"/>
                <a:gd name="T15" fmla="*/ 26 h 26"/>
                <a:gd name="T16" fmla="*/ 0 w 65"/>
                <a:gd name="T17" fmla="*/ 26 h 26"/>
                <a:gd name="T18" fmla="*/ 0 w 65"/>
                <a:gd name="T19" fmla="*/ 25 h 26"/>
                <a:gd name="T20" fmla="*/ 0 w 65"/>
                <a:gd name="T21" fmla="*/ 23 h 26"/>
                <a:gd name="T22" fmla="*/ 0 w 65"/>
                <a:gd name="T23" fmla="*/ 23 h 26"/>
                <a:gd name="T24" fmla="*/ 48 w 65"/>
                <a:gd name="T25" fmla="*/ 0 h 26"/>
                <a:gd name="T26" fmla="*/ 54 w 65"/>
                <a:gd name="T27" fmla="*/ 0 h 26"/>
                <a:gd name="T28" fmla="*/ 61 w 65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6">
                  <a:moveTo>
                    <a:pt x="61" y="0"/>
                  </a:moveTo>
                  <a:lnTo>
                    <a:pt x="63" y="0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3" y="3"/>
                  </a:lnTo>
                  <a:lnTo>
                    <a:pt x="15" y="26"/>
                  </a:lnTo>
                  <a:lnTo>
                    <a:pt x="9" y="26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5440"/>
            <p:cNvSpPr/>
            <p:nvPr/>
          </p:nvSpPr>
          <p:spPr bwMode="auto">
            <a:xfrm>
              <a:off x="458118" y="4108243"/>
              <a:ext cx="125631" cy="56051"/>
            </a:xfrm>
            <a:custGeom>
              <a:avLst/>
              <a:gdLst>
                <a:gd name="T0" fmla="*/ 61 w 65"/>
                <a:gd name="T1" fmla="*/ 2 h 29"/>
                <a:gd name="T2" fmla="*/ 65 w 65"/>
                <a:gd name="T3" fmla="*/ 2 h 29"/>
                <a:gd name="T4" fmla="*/ 65 w 65"/>
                <a:gd name="T5" fmla="*/ 4 h 29"/>
                <a:gd name="T6" fmla="*/ 65 w 65"/>
                <a:gd name="T7" fmla="*/ 4 h 29"/>
                <a:gd name="T8" fmla="*/ 65 w 65"/>
                <a:gd name="T9" fmla="*/ 6 h 29"/>
                <a:gd name="T10" fmla="*/ 17 w 65"/>
                <a:gd name="T11" fmla="*/ 27 h 29"/>
                <a:gd name="T12" fmla="*/ 11 w 65"/>
                <a:gd name="T13" fmla="*/ 29 h 29"/>
                <a:gd name="T14" fmla="*/ 3 w 65"/>
                <a:gd name="T15" fmla="*/ 29 h 29"/>
                <a:gd name="T16" fmla="*/ 1 w 65"/>
                <a:gd name="T17" fmla="*/ 27 h 29"/>
                <a:gd name="T18" fmla="*/ 0 w 65"/>
                <a:gd name="T19" fmla="*/ 27 h 29"/>
                <a:gd name="T20" fmla="*/ 0 w 65"/>
                <a:gd name="T21" fmla="*/ 25 h 29"/>
                <a:gd name="T22" fmla="*/ 1 w 65"/>
                <a:gd name="T23" fmla="*/ 25 h 29"/>
                <a:gd name="T24" fmla="*/ 49 w 65"/>
                <a:gd name="T25" fmla="*/ 2 h 29"/>
                <a:gd name="T26" fmla="*/ 55 w 65"/>
                <a:gd name="T27" fmla="*/ 0 h 29"/>
                <a:gd name="T28" fmla="*/ 61 w 65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1" y="2"/>
                  </a:moveTo>
                  <a:lnTo>
                    <a:pt x="65" y="2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5" y="6"/>
                  </a:lnTo>
                  <a:lnTo>
                    <a:pt x="17" y="27"/>
                  </a:lnTo>
                  <a:lnTo>
                    <a:pt x="11" y="29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49" y="2"/>
                  </a:lnTo>
                  <a:lnTo>
                    <a:pt x="55" y="0"/>
                  </a:lnTo>
                  <a:lnTo>
                    <a:pt x="61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5441"/>
            <p:cNvSpPr/>
            <p:nvPr/>
          </p:nvSpPr>
          <p:spPr bwMode="auto">
            <a:xfrm>
              <a:off x="560556" y="4104378"/>
              <a:ext cx="127564" cy="52185"/>
            </a:xfrm>
            <a:custGeom>
              <a:avLst/>
              <a:gdLst>
                <a:gd name="T0" fmla="*/ 62 w 66"/>
                <a:gd name="T1" fmla="*/ 0 h 27"/>
                <a:gd name="T2" fmla="*/ 64 w 66"/>
                <a:gd name="T3" fmla="*/ 0 h 27"/>
                <a:gd name="T4" fmla="*/ 66 w 66"/>
                <a:gd name="T5" fmla="*/ 2 h 27"/>
                <a:gd name="T6" fmla="*/ 66 w 66"/>
                <a:gd name="T7" fmla="*/ 2 h 27"/>
                <a:gd name="T8" fmla="*/ 64 w 66"/>
                <a:gd name="T9" fmla="*/ 4 h 27"/>
                <a:gd name="T10" fmla="*/ 16 w 66"/>
                <a:gd name="T11" fmla="*/ 27 h 27"/>
                <a:gd name="T12" fmla="*/ 10 w 66"/>
                <a:gd name="T13" fmla="*/ 27 h 27"/>
                <a:gd name="T14" fmla="*/ 4 w 66"/>
                <a:gd name="T15" fmla="*/ 27 h 27"/>
                <a:gd name="T16" fmla="*/ 0 w 66"/>
                <a:gd name="T17" fmla="*/ 27 h 27"/>
                <a:gd name="T18" fmla="*/ 0 w 66"/>
                <a:gd name="T19" fmla="*/ 25 h 27"/>
                <a:gd name="T20" fmla="*/ 0 w 66"/>
                <a:gd name="T21" fmla="*/ 23 h 27"/>
                <a:gd name="T22" fmla="*/ 0 w 66"/>
                <a:gd name="T23" fmla="*/ 23 h 27"/>
                <a:gd name="T24" fmla="*/ 48 w 66"/>
                <a:gd name="T25" fmla="*/ 0 h 27"/>
                <a:gd name="T26" fmla="*/ 54 w 66"/>
                <a:gd name="T27" fmla="*/ 0 h 27"/>
                <a:gd name="T28" fmla="*/ 62 w 66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7">
                  <a:moveTo>
                    <a:pt x="62" y="0"/>
                  </a:moveTo>
                  <a:lnTo>
                    <a:pt x="64" y="0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16" y="27"/>
                  </a:lnTo>
                  <a:lnTo>
                    <a:pt x="10" y="27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5442"/>
            <p:cNvSpPr/>
            <p:nvPr/>
          </p:nvSpPr>
          <p:spPr bwMode="auto">
            <a:xfrm>
              <a:off x="583749" y="4129504"/>
              <a:ext cx="129497" cy="56051"/>
            </a:xfrm>
            <a:custGeom>
              <a:avLst/>
              <a:gdLst>
                <a:gd name="T0" fmla="*/ 63 w 67"/>
                <a:gd name="T1" fmla="*/ 0 h 29"/>
                <a:gd name="T2" fmla="*/ 65 w 67"/>
                <a:gd name="T3" fmla="*/ 2 h 29"/>
                <a:gd name="T4" fmla="*/ 67 w 67"/>
                <a:gd name="T5" fmla="*/ 2 h 29"/>
                <a:gd name="T6" fmla="*/ 67 w 67"/>
                <a:gd name="T7" fmla="*/ 4 h 29"/>
                <a:gd name="T8" fmla="*/ 65 w 67"/>
                <a:gd name="T9" fmla="*/ 4 h 29"/>
                <a:gd name="T10" fmla="*/ 17 w 67"/>
                <a:gd name="T11" fmla="*/ 27 h 29"/>
                <a:gd name="T12" fmla="*/ 11 w 67"/>
                <a:gd name="T13" fmla="*/ 29 h 29"/>
                <a:gd name="T14" fmla="*/ 4 w 67"/>
                <a:gd name="T15" fmla="*/ 27 h 29"/>
                <a:gd name="T16" fmla="*/ 2 w 67"/>
                <a:gd name="T17" fmla="*/ 27 h 29"/>
                <a:gd name="T18" fmla="*/ 0 w 67"/>
                <a:gd name="T19" fmla="*/ 25 h 29"/>
                <a:gd name="T20" fmla="*/ 0 w 67"/>
                <a:gd name="T21" fmla="*/ 25 h 29"/>
                <a:gd name="T22" fmla="*/ 2 w 67"/>
                <a:gd name="T23" fmla="*/ 24 h 29"/>
                <a:gd name="T24" fmla="*/ 50 w 67"/>
                <a:gd name="T25" fmla="*/ 2 h 29"/>
                <a:gd name="T26" fmla="*/ 55 w 67"/>
                <a:gd name="T27" fmla="*/ 0 h 29"/>
                <a:gd name="T28" fmla="*/ 63 w 67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29">
                  <a:moveTo>
                    <a:pt x="63" y="0"/>
                  </a:moveTo>
                  <a:lnTo>
                    <a:pt x="65" y="2"/>
                  </a:lnTo>
                  <a:lnTo>
                    <a:pt x="67" y="2"/>
                  </a:lnTo>
                  <a:lnTo>
                    <a:pt x="67" y="4"/>
                  </a:lnTo>
                  <a:lnTo>
                    <a:pt x="65" y="4"/>
                  </a:lnTo>
                  <a:lnTo>
                    <a:pt x="17" y="27"/>
                  </a:lnTo>
                  <a:lnTo>
                    <a:pt x="11" y="29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50" y="2"/>
                  </a:lnTo>
                  <a:lnTo>
                    <a:pt x="55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5443"/>
            <p:cNvSpPr/>
            <p:nvPr/>
          </p:nvSpPr>
          <p:spPr bwMode="auto">
            <a:xfrm>
              <a:off x="782826" y="4123706"/>
              <a:ext cx="127564" cy="54118"/>
            </a:xfrm>
            <a:custGeom>
              <a:avLst/>
              <a:gdLst>
                <a:gd name="T0" fmla="*/ 62 w 66"/>
                <a:gd name="T1" fmla="*/ 0 h 28"/>
                <a:gd name="T2" fmla="*/ 64 w 66"/>
                <a:gd name="T3" fmla="*/ 2 h 28"/>
                <a:gd name="T4" fmla="*/ 66 w 66"/>
                <a:gd name="T5" fmla="*/ 2 h 28"/>
                <a:gd name="T6" fmla="*/ 66 w 66"/>
                <a:gd name="T7" fmla="*/ 3 h 28"/>
                <a:gd name="T8" fmla="*/ 64 w 66"/>
                <a:gd name="T9" fmla="*/ 5 h 28"/>
                <a:gd name="T10" fmla="*/ 16 w 66"/>
                <a:gd name="T11" fmla="*/ 27 h 28"/>
                <a:gd name="T12" fmla="*/ 10 w 66"/>
                <a:gd name="T13" fmla="*/ 28 h 28"/>
                <a:gd name="T14" fmla="*/ 4 w 66"/>
                <a:gd name="T15" fmla="*/ 28 h 28"/>
                <a:gd name="T16" fmla="*/ 0 w 66"/>
                <a:gd name="T17" fmla="*/ 27 h 28"/>
                <a:gd name="T18" fmla="*/ 0 w 66"/>
                <a:gd name="T19" fmla="*/ 27 h 28"/>
                <a:gd name="T20" fmla="*/ 0 w 66"/>
                <a:gd name="T21" fmla="*/ 25 h 28"/>
                <a:gd name="T22" fmla="*/ 0 w 66"/>
                <a:gd name="T23" fmla="*/ 23 h 28"/>
                <a:gd name="T24" fmla="*/ 48 w 66"/>
                <a:gd name="T25" fmla="*/ 2 h 28"/>
                <a:gd name="T26" fmla="*/ 54 w 66"/>
                <a:gd name="T27" fmla="*/ 0 h 28"/>
                <a:gd name="T28" fmla="*/ 62 w 66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8">
                  <a:moveTo>
                    <a:pt x="62" y="0"/>
                  </a:moveTo>
                  <a:lnTo>
                    <a:pt x="64" y="2"/>
                  </a:lnTo>
                  <a:lnTo>
                    <a:pt x="66" y="2"/>
                  </a:lnTo>
                  <a:lnTo>
                    <a:pt x="66" y="3"/>
                  </a:lnTo>
                  <a:lnTo>
                    <a:pt x="64" y="5"/>
                  </a:lnTo>
                  <a:lnTo>
                    <a:pt x="16" y="27"/>
                  </a:lnTo>
                  <a:lnTo>
                    <a:pt x="10" y="28"/>
                  </a:lnTo>
                  <a:lnTo>
                    <a:pt x="4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5444"/>
            <p:cNvSpPr/>
            <p:nvPr/>
          </p:nvSpPr>
          <p:spPr bwMode="auto">
            <a:xfrm>
              <a:off x="883330" y="4115975"/>
              <a:ext cx="127564" cy="56051"/>
            </a:xfrm>
            <a:custGeom>
              <a:avLst/>
              <a:gdLst>
                <a:gd name="T0" fmla="*/ 62 w 66"/>
                <a:gd name="T1" fmla="*/ 2 h 29"/>
                <a:gd name="T2" fmla="*/ 66 w 66"/>
                <a:gd name="T3" fmla="*/ 2 h 29"/>
                <a:gd name="T4" fmla="*/ 66 w 66"/>
                <a:gd name="T5" fmla="*/ 4 h 29"/>
                <a:gd name="T6" fmla="*/ 66 w 66"/>
                <a:gd name="T7" fmla="*/ 4 h 29"/>
                <a:gd name="T8" fmla="*/ 66 w 66"/>
                <a:gd name="T9" fmla="*/ 6 h 29"/>
                <a:gd name="T10" fmla="*/ 18 w 66"/>
                <a:gd name="T11" fmla="*/ 27 h 29"/>
                <a:gd name="T12" fmla="*/ 12 w 66"/>
                <a:gd name="T13" fmla="*/ 29 h 29"/>
                <a:gd name="T14" fmla="*/ 4 w 66"/>
                <a:gd name="T15" fmla="*/ 29 h 29"/>
                <a:gd name="T16" fmla="*/ 2 w 66"/>
                <a:gd name="T17" fmla="*/ 27 h 29"/>
                <a:gd name="T18" fmla="*/ 0 w 66"/>
                <a:gd name="T19" fmla="*/ 27 h 29"/>
                <a:gd name="T20" fmla="*/ 0 w 66"/>
                <a:gd name="T21" fmla="*/ 25 h 29"/>
                <a:gd name="T22" fmla="*/ 2 w 66"/>
                <a:gd name="T23" fmla="*/ 25 h 29"/>
                <a:gd name="T24" fmla="*/ 50 w 66"/>
                <a:gd name="T25" fmla="*/ 2 h 29"/>
                <a:gd name="T26" fmla="*/ 56 w 66"/>
                <a:gd name="T27" fmla="*/ 0 h 29"/>
                <a:gd name="T28" fmla="*/ 62 w 66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9">
                  <a:moveTo>
                    <a:pt x="62" y="2"/>
                  </a:moveTo>
                  <a:lnTo>
                    <a:pt x="66" y="2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6"/>
                  </a:lnTo>
                  <a:lnTo>
                    <a:pt x="18" y="27"/>
                  </a:lnTo>
                  <a:lnTo>
                    <a:pt x="12" y="29"/>
                  </a:lnTo>
                  <a:lnTo>
                    <a:pt x="4" y="29"/>
                  </a:ln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50" y="2"/>
                  </a:lnTo>
                  <a:lnTo>
                    <a:pt x="56" y="0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5445"/>
            <p:cNvSpPr/>
            <p:nvPr/>
          </p:nvSpPr>
          <p:spPr bwMode="auto">
            <a:xfrm>
              <a:off x="910389" y="4144966"/>
              <a:ext cx="125631" cy="52185"/>
            </a:xfrm>
            <a:custGeom>
              <a:avLst/>
              <a:gdLst>
                <a:gd name="T0" fmla="*/ 61 w 65"/>
                <a:gd name="T1" fmla="*/ 0 h 27"/>
                <a:gd name="T2" fmla="*/ 63 w 65"/>
                <a:gd name="T3" fmla="*/ 0 h 27"/>
                <a:gd name="T4" fmla="*/ 65 w 65"/>
                <a:gd name="T5" fmla="*/ 2 h 27"/>
                <a:gd name="T6" fmla="*/ 65 w 65"/>
                <a:gd name="T7" fmla="*/ 4 h 27"/>
                <a:gd name="T8" fmla="*/ 63 w 65"/>
                <a:gd name="T9" fmla="*/ 4 h 27"/>
                <a:gd name="T10" fmla="*/ 15 w 65"/>
                <a:gd name="T11" fmla="*/ 27 h 27"/>
                <a:gd name="T12" fmla="*/ 9 w 65"/>
                <a:gd name="T13" fmla="*/ 27 h 27"/>
                <a:gd name="T14" fmla="*/ 4 w 65"/>
                <a:gd name="T15" fmla="*/ 27 h 27"/>
                <a:gd name="T16" fmla="*/ 2 w 65"/>
                <a:gd name="T17" fmla="*/ 27 h 27"/>
                <a:gd name="T18" fmla="*/ 0 w 65"/>
                <a:gd name="T19" fmla="*/ 25 h 27"/>
                <a:gd name="T20" fmla="*/ 0 w 65"/>
                <a:gd name="T21" fmla="*/ 25 h 27"/>
                <a:gd name="T22" fmla="*/ 2 w 65"/>
                <a:gd name="T23" fmla="*/ 23 h 27"/>
                <a:gd name="T24" fmla="*/ 50 w 65"/>
                <a:gd name="T25" fmla="*/ 0 h 27"/>
                <a:gd name="T26" fmla="*/ 55 w 65"/>
                <a:gd name="T27" fmla="*/ 0 h 27"/>
                <a:gd name="T28" fmla="*/ 61 w 65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7">
                  <a:moveTo>
                    <a:pt x="61" y="0"/>
                  </a:moveTo>
                  <a:lnTo>
                    <a:pt x="63" y="0"/>
                  </a:lnTo>
                  <a:lnTo>
                    <a:pt x="65" y="2"/>
                  </a:lnTo>
                  <a:lnTo>
                    <a:pt x="65" y="4"/>
                  </a:lnTo>
                  <a:lnTo>
                    <a:pt x="63" y="4"/>
                  </a:lnTo>
                  <a:lnTo>
                    <a:pt x="15" y="27"/>
                  </a:lnTo>
                  <a:lnTo>
                    <a:pt x="9" y="27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0"/>
                  </a:lnTo>
                  <a:lnTo>
                    <a:pt x="55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5446"/>
            <p:cNvSpPr/>
            <p:nvPr/>
          </p:nvSpPr>
          <p:spPr bwMode="auto">
            <a:xfrm>
              <a:off x="1467031" y="4119840"/>
              <a:ext cx="125631" cy="56051"/>
            </a:xfrm>
            <a:custGeom>
              <a:avLst/>
              <a:gdLst>
                <a:gd name="T0" fmla="*/ 61 w 65"/>
                <a:gd name="T1" fmla="*/ 0 h 29"/>
                <a:gd name="T2" fmla="*/ 63 w 65"/>
                <a:gd name="T3" fmla="*/ 2 h 29"/>
                <a:gd name="T4" fmla="*/ 65 w 65"/>
                <a:gd name="T5" fmla="*/ 2 h 29"/>
                <a:gd name="T6" fmla="*/ 65 w 65"/>
                <a:gd name="T7" fmla="*/ 4 h 29"/>
                <a:gd name="T8" fmla="*/ 63 w 65"/>
                <a:gd name="T9" fmla="*/ 4 h 29"/>
                <a:gd name="T10" fmla="*/ 15 w 65"/>
                <a:gd name="T11" fmla="*/ 27 h 29"/>
                <a:gd name="T12" fmla="*/ 9 w 65"/>
                <a:gd name="T13" fmla="*/ 29 h 29"/>
                <a:gd name="T14" fmla="*/ 4 w 65"/>
                <a:gd name="T15" fmla="*/ 27 h 29"/>
                <a:gd name="T16" fmla="*/ 2 w 65"/>
                <a:gd name="T17" fmla="*/ 27 h 29"/>
                <a:gd name="T18" fmla="*/ 0 w 65"/>
                <a:gd name="T19" fmla="*/ 25 h 29"/>
                <a:gd name="T20" fmla="*/ 0 w 65"/>
                <a:gd name="T21" fmla="*/ 25 h 29"/>
                <a:gd name="T22" fmla="*/ 2 w 65"/>
                <a:gd name="T23" fmla="*/ 23 h 29"/>
                <a:gd name="T24" fmla="*/ 50 w 65"/>
                <a:gd name="T25" fmla="*/ 2 h 29"/>
                <a:gd name="T26" fmla="*/ 55 w 65"/>
                <a:gd name="T27" fmla="*/ 0 h 29"/>
                <a:gd name="T28" fmla="*/ 61 w 65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1" y="0"/>
                  </a:moveTo>
                  <a:lnTo>
                    <a:pt x="63" y="2"/>
                  </a:lnTo>
                  <a:lnTo>
                    <a:pt x="65" y="2"/>
                  </a:lnTo>
                  <a:lnTo>
                    <a:pt x="65" y="4"/>
                  </a:lnTo>
                  <a:lnTo>
                    <a:pt x="63" y="4"/>
                  </a:lnTo>
                  <a:lnTo>
                    <a:pt x="15" y="27"/>
                  </a:lnTo>
                  <a:lnTo>
                    <a:pt x="9" y="29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2"/>
                  </a:lnTo>
                  <a:lnTo>
                    <a:pt x="55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5448"/>
            <p:cNvSpPr/>
            <p:nvPr/>
          </p:nvSpPr>
          <p:spPr bwMode="auto">
            <a:xfrm>
              <a:off x="1196441" y="4185555"/>
              <a:ext cx="125631" cy="56051"/>
            </a:xfrm>
            <a:custGeom>
              <a:avLst/>
              <a:gdLst>
                <a:gd name="T0" fmla="*/ 61 w 65"/>
                <a:gd name="T1" fmla="*/ 2 h 29"/>
                <a:gd name="T2" fmla="*/ 63 w 65"/>
                <a:gd name="T3" fmla="*/ 2 h 29"/>
                <a:gd name="T4" fmla="*/ 65 w 65"/>
                <a:gd name="T5" fmla="*/ 4 h 29"/>
                <a:gd name="T6" fmla="*/ 65 w 65"/>
                <a:gd name="T7" fmla="*/ 4 h 29"/>
                <a:gd name="T8" fmla="*/ 63 w 65"/>
                <a:gd name="T9" fmla="*/ 6 h 29"/>
                <a:gd name="T10" fmla="*/ 15 w 65"/>
                <a:gd name="T11" fmla="*/ 27 h 29"/>
                <a:gd name="T12" fmla="*/ 9 w 65"/>
                <a:gd name="T13" fmla="*/ 29 h 29"/>
                <a:gd name="T14" fmla="*/ 3 w 65"/>
                <a:gd name="T15" fmla="*/ 29 h 29"/>
                <a:gd name="T16" fmla="*/ 2 w 65"/>
                <a:gd name="T17" fmla="*/ 27 h 29"/>
                <a:gd name="T18" fmla="*/ 0 w 65"/>
                <a:gd name="T19" fmla="*/ 27 h 29"/>
                <a:gd name="T20" fmla="*/ 0 w 65"/>
                <a:gd name="T21" fmla="*/ 25 h 29"/>
                <a:gd name="T22" fmla="*/ 2 w 65"/>
                <a:gd name="T23" fmla="*/ 25 h 29"/>
                <a:gd name="T24" fmla="*/ 50 w 65"/>
                <a:gd name="T25" fmla="*/ 2 h 29"/>
                <a:gd name="T26" fmla="*/ 55 w 65"/>
                <a:gd name="T27" fmla="*/ 0 h 29"/>
                <a:gd name="T28" fmla="*/ 61 w 65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1" y="2"/>
                  </a:moveTo>
                  <a:lnTo>
                    <a:pt x="63" y="2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3" y="6"/>
                  </a:lnTo>
                  <a:lnTo>
                    <a:pt x="15" y="27"/>
                  </a:lnTo>
                  <a:lnTo>
                    <a:pt x="9" y="29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50" y="2"/>
                  </a:lnTo>
                  <a:lnTo>
                    <a:pt x="55" y="0"/>
                  </a:lnTo>
                  <a:lnTo>
                    <a:pt x="61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5449"/>
            <p:cNvSpPr/>
            <p:nvPr/>
          </p:nvSpPr>
          <p:spPr bwMode="auto">
            <a:xfrm>
              <a:off x="1221568" y="4216479"/>
              <a:ext cx="125631" cy="52185"/>
            </a:xfrm>
            <a:custGeom>
              <a:avLst/>
              <a:gdLst>
                <a:gd name="T0" fmla="*/ 62 w 65"/>
                <a:gd name="T1" fmla="*/ 0 h 27"/>
                <a:gd name="T2" fmla="*/ 63 w 65"/>
                <a:gd name="T3" fmla="*/ 0 h 27"/>
                <a:gd name="T4" fmla="*/ 65 w 65"/>
                <a:gd name="T5" fmla="*/ 2 h 27"/>
                <a:gd name="T6" fmla="*/ 65 w 65"/>
                <a:gd name="T7" fmla="*/ 2 h 27"/>
                <a:gd name="T8" fmla="*/ 63 w 65"/>
                <a:gd name="T9" fmla="*/ 3 h 27"/>
                <a:gd name="T10" fmla="*/ 15 w 65"/>
                <a:gd name="T11" fmla="*/ 27 h 27"/>
                <a:gd name="T12" fmla="*/ 10 w 65"/>
                <a:gd name="T13" fmla="*/ 27 h 27"/>
                <a:gd name="T14" fmla="*/ 4 w 65"/>
                <a:gd name="T15" fmla="*/ 27 h 27"/>
                <a:gd name="T16" fmla="*/ 0 w 65"/>
                <a:gd name="T17" fmla="*/ 27 h 27"/>
                <a:gd name="T18" fmla="*/ 0 w 65"/>
                <a:gd name="T19" fmla="*/ 25 h 27"/>
                <a:gd name="T20" fmla="*/ 0 w 65"/>
                <a:gd name="T21" fmla="*/ 25 h 27"/>
                <a:gd name="T22" fmla="*/ 0 w 65"/>
                <a:gd name="T23" fmla="*/ 23 h 27"/>
                <a:gd name="T24" fmla="*/ 48 w 65"/>
                <a:gd name="T25" fmla="*/ 0 h 27"/>
                <a:gd name="T26" fmla="*/ 54 w 65"/>
                <a:gd name="T27" fmla="*/ 0 h 27"/>
                <a:gd name="T28" fmla="*/ 62 w 65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7">
                  <a:moveTo>
                    <a:pt x="62" y="0"/>
                  </a:moveTo>
                  <a:lnTo>
                    <a:pt x="63" y="0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3" y="3"/>
                  </a:lnTo>
                  <a:lnTo>
                    <a:pt x="15" y="27"/>
                  </a:lnTo>
                  <a:lnTo>
                    <a:pt x="10" y="27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5450"/>
            <p:cNvSpPr/>
            <p:nvPr/>
          </p:nvSpPr>
          <p:spPr bwMode="auto">
            <a:xfrm>
              <a:off x="309294" y="4237740"/>
              <a:ext cx="158488" cy="71513"/>
            </a:xfrm>
            <a:custGeom>
              <a:avLst/>
              <a:gdLst>
                <a:gd name="T0" fmla="*/ 77 w 82"/>
                <a:gd name="T1" fmla="*/ 2 h 37"/>
                <a:gd name="T2" fmla="*/ 80 w 82"/>
                <a:gd name="T3" fmla="*/ 2 h 37"/>
                <a:gd name="T4" fmla="*/ 82 w 82"/>
                <a:gd name="T5" fmla="*/ 4 h 37"/>
                <a:gd name="T6" fmla="*/ 82 w 82"/>
                <a:gd name="T7" fmla="*/ 6 h 37"/>
                <a:gd name="T8" fmla="*/ 80 w 82"/>
                <a:gd name="T9" fmla="*/ 6 h 37"/>
                <a:gd name="T10" fmla="*/ 19 w 82"/>
                <a:gd name="T11" fmla="*/ 35 h 37"/>
                <a:gd name="T12" fmla="*/ 13 w 82"/>
                <a:gd name="T13" fmla="*/ 37 h 37"/>
                <a:gd name="T14" fmla="*/ 4 w 82"/>
                <a:gd name="T15" fmla="*/ 35 h 37"/>
                <a:gd name="T16" fmla="*/ 2 w 82"/>
                <a:gd name="T17" fmla="*/ 35 h 37"/>
                <a:gd name="T18" fmla="*/ 0 w 82"/>
                <a:gd name="T19" fmla="*/ 33 h 37"/>
                <a:gd name="T20" fmla="*/ 0 w 82"/>
                <a:gd name="T21" fmla="*/ 31 h 37"/>
                <a:gd name="T22" fmla="*/ 2 w 82"/>
                <a:gd name="T23" fmla="*/ 31 h 37"/>
                <a:gd name="T24" fmla="*/ 61 w 82"/>
                <a:gd name="T25" fmla="*/ 2 h 37"/>
                <a:gd name="T26" fmla="*/ 69 w 82"/>
                <a:gd name="T27" fmla="*/ 0 h 37"/>
                <a:gd name="T28" fmla="*/ 77 w 82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37">
                  <a:moveTo>
                    <a:pt x="77" y="2"/>
                  </a:moveTo>
                  <a:lnTo>
                    <a:pt x="80" y="2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0" y="6"/>
                  </a:lnTo>
                  <a:lnTo>
                    <a:pt x="19" y="35"/>
                  </a:lnTo>
                  <a:lnTo>
                    <a:pt x="13" y="37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7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5452"/>
            <p:cNvSpPr/>
            <p:nvPr/>
          </p:nvSpPr>
          <p:spPr bwMode="auto">
            <a:xfrm>
              <a:off x="467782" y="4264799"/>
              <a:ext cx="160421" cy="69580"/>
            </a:xfrm>
            <a:custGeom>
              <a:avLst/>
              <a:gdLst>
                <a:gd name="T0" fmla="*/ 79 w 83"/>
                <a:gd name="T1" fmla="*/ 2 h 36"/>
                <a:gd name="T2" fmla="*/ 81 w 83"/>
                <a:gd name="T3" fmla="*/ 2 h 36"/>
                <a:gd name="T4" fmla="*/ 83 w 83"/>
                <a:gd name="T5" fmla="*/ 3 h 36"/>
                <a:gd name="T6" fmla="*/ 83 w 83"/>
                <a:gd name="T7" fmla="*/ 5 h 36"/>
                <a:gd name="T8" fmla="*/ 81 w 83"/>
                <a:gd name="T9" fmla="*/ 5 h 36"/>
                <a:gd name="T10" fmla="*/ 21 w 83"/>
                <a:gd name="T11" fmla="*/ 34 h 36"/>
                <a:gd name="T12" fmla="*/ 14 w 83"/>
                <a:gd name="T13" fmla="*/ 36 h 36"/>
                <a:gd name="T14" fmla="*/ 4 w 83"/>
                <a:gd name="T15" fmla="*/ 34 h 36"/>
                <a:gd name="T16" fmla="*/ 2 w 83"/>
                <a:gd name="T17" fmla="*/ 34 h 36"/>
                <a:gd name="T18" fmla="*/ 0 w 83"/>
                <a:gd name="T19" fmla="*/ 32 h 36"/>
                <a:gd name="T20" fmla="*/ 0 w 83"/>
                <a:gd name="T21" fmla="*/ 30 h 36"/>
                <a:gd name="T22" fmla="*/ 2 w 83"/>
                <a:gd name="T23" fmla="*/ 30 h 36"/>
                <a:gd name="T24" fmla="*/ 62 w 83"/>
                <a:gd name="T25" fmla="*/ 2 h 36"/>
                <a:gd name="T26" fmla="*/ 69 w 83"/>
                <a:gd name="T27" fmla="*/ 0 h 36"/>
                <a:gd name="T28" fmla="*/ 79 w 83"/>
                <a:gd name="T2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6">
                  <a:moveTo>
                    <a:pt x="79" y="2"/>
                  </a:moveTo>
                  <a:lnTo>
                    <a:pt x="81" y="2"/>
                  </a:lnTo>
                  <a:lnTo>
                    <a:pt x="83" y="3"/>
                  </a:lnTo>
                  <a:lnTo>
                    <a:pt x="83" y="5"/>
                  </a:lnTo>
                  <a:lnTo>
                    <a:pt x="81" y="5"/>
                  </a:lnTo>
                  <a:lnTo>
                    <a:pt x="21" y="34"/>
                  </a:lnTo>
                  <a:lnTo>
                    <a:pt x="14" y="36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62" y="2"/>
                  </a:lnTo>
                  <a:lnTo>
                    <a:pt x="69" y="0"/>
                  </a:lnTo>
                  <a:lnTo>
                    <a:pt x="79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5453"/>
            <p:cNvSpPr/>
            <p:nvPr/>
          </p:nvSpPr>
          <p:spPr bwMode="auto">
            <a:xfrm>
              <a:off x="780893" y="4309253"/>
              <a:ext cx="158488" cy="69580"/>
            </a:xfrm>
            <a:custGeom>
              <a:avLst/>
              <a:gdLst>
                <a:gd name="T0" fmla="*/ 78 w 82"/>
                <a:gd name="T1" fmla="*/ 0 h 36"/>
                <a:gd name="T2" fmla="*/ 80 w 82"/>
                <a:gd name="T3" fmla="*/ 2 h 36"/>
                <a:gd name="T4" fmla="*/ 82 w 82"/>
                <a:gd name="T5" fmla="*/ 3 h 36"/>
                <a:gd name="T6" fmla="*/ 82 w 82"/>
                <a:gd name="T7" fmla="*/ 3 h 36"/>
                <a:gd name="T8" fmla="*/ 80 w 82"/>
                <a:gd name="T9" fmla="*/ 5 h 36"/>
                <a:gd name="T10" fmla="*/ 21 w 82"/>
                <a:gd name="T11" fmla="*/ 34 h 36"/>
                <a:gd name="T12" fmla="*/ 13 w 82"/>
                <a:gd name="T13" fmla="*/ 36 h 36"/>
                <a:gd name="T14" fmla="*/ 5 w 82"/>
                <a:gd name="T15" fmla="*/ 34 h 36"/>
                <a:gd name="T16" fmla="*/ 1 w 82"/>
                <a:gd name="T17" fmla="*/ 34 h 36"/>
                <a:gd name="T18" fmla="*/ 0 w 82"/>
                <a:gd name="T19" fmla="*/ 32 h 36"/>
                <a:gd name="T20" fmla="*/ 0 w 82"/>
                <a:gd name="T21" fmla="*/ 30 h 36"/>
                <a:gd name="T22" fmla="*/ 1 w 82"/>
                <a:gd name="T23" fmla="*/ 30 h 36"/>
                <a:gd name="T24" fmla="*/ 61 w 82"/>
                <a:gd name="T25" fmla="*/ 2 h 36"/>
                <a:gd name="T26" fmla="*/ 69 w 82"/>
                <a:gd name="T27" fmla="*/ 0 h 36"/>
                <a:gd name="T28" fmla="*/ 78 w 82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36">
                  <a:moveTo>
                    <a:pt x="78" y="0"/>
                  </a:moveTo>
                  <a:lnTo>
                    <a:pt x="80" y="2"/>
                  </a:lnTo>
                  <a:lnTo>
                    <a:pt x="82" y="3"/>
                  </a:lnTo>
                  <a:lnTo>
                    <a:pt x="82" y="3"/>
                  </a:lnTo>
                  <a:lnTo>
                    <a:pt x="80" y="5"/>
                  </a:lnTo>
                  <a:lnTo>
                    <a:pt x="21" y="34"/>
                  </a:lnTo>
                  <a:lnTo>
                    <a:pt x="13" y="36"/>
                  </a:lnTo>
                  <a:lnTo>
                    <a:pt x="5" y="34"/>
                  </a:lnTo>
                  <a:lnTo>
                    <a:pt x="1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" y="30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5454"/>
            <p:cNvSpPr/>
            <p:nvPr/>
          </p:nvSpPr>
          <p:spPr bwMode="auto">
            <a:xfrm>
              <a:off x="939381" y="4334379"/>
              <a:ext cx="160421" cy="71513"/>
            </a:xfrm>
            <a:custGeom>
              <a:avLst/>
              <a:gdLst>
                <a:gd name="T0" fmla="*/ 79 w 83"/>
                <a:gd name="T1" fmla="*/ 0 h 37"/>
                <a:gd name="T2" fmla="*/ 81 w 83"/>
                <a:gd name="T3" fmla="*/ 2 h 37"/>
                <a:gd name="T4" fmla="*/ 83 w 83"/>
                <a:gd name="T5" fmla="*/ 4 h 37"/>
                <a:gd name="T6" fmla="*/ 83 w 83"/>
                <a:gd name="T7" fmla="*/ 4 h 37"/>
                <a:gd name="T8" fmla="*/ 81 w 83"/>
                <a:gd name="T9" fmla="*/ 6 h 37"/>
                <a:gd name="T10" fmla="*/ 21 w 83"/>
                <a:gd name="T11" fmla="*/ 35 h 37"/>
                <a:gd name="T12" fmla="*/ 14 w 83"/>
                <a:gd name="T13" fmla="*/ 37 h 37"/>
                <a:gd name="T14" fmla="*/ 6 w 83"/>
                <a:gd name="T15" fmla="*/ 35 h 37"/>
                <a:gd name="T16" fmla="*/ 2 w 83"/>
                <a:gd name="T17" fmla="*/ 35 h 37"/>
                <a:gd name="T18" fmla="*/ 0 w 83"/>
                <a:gd name="T19" fmla="*/ 33 h 37"/>
                <a:gd name="T20" fmla="*/ 0 w 83"/>
                <a:gd name="T21" fmla="*/ 31 h 37"/>
                <a:gd name="T22" fmla="*/ 2 w 83"/>
                <a:gd name="T23" fmla="*/ 31 h 37"/>
                <a:gd name="T24" fmla="*/ 63 w 83"/>
                <a:gd name="T25" fmla="*/ 2 h 37"/>
                <a:gd name="T26" fmla="*/ 69 w 83"/>
                <a:gd name="T27" fmla="*/ 0 h 37"/>
                <a:gd name="T28" fmla="*/ 79 w 83"/>
                <a:gd name="T2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7">
                  <a:moveTo>
                    <a:pt x="79" y="0"/>
                  </a:moveTo>
                  <a:lnTo>
                    <a:pt x="81" y="2"/>
                  </a:lnTo>
                  <a:lnTo>
                    <a:pt x="83" y="4"/>
                  </a:lnTo>
                  <a:lnTo>
                    <a:pt x="83" y="4"/>
                  </a:lnTo>
                  <a:lnTo>
                    <a:pt x="81" y="6"/>
                  </a:lnTo>
                  <a:lnTo>
                    <a:pt x="21" y="35"/>
                  </a:lnTo>
                  <a:lnTo>
                    <a:pt x="14" y="37"/>
                  </a:lnTo>
                  <a:lnTo>
                    <a:pt x="6" y="35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63" y="2"/>
                  </a:lnTo>
                  <a:lnTo>
                    <a:pt x="69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5459"/>
            <p:cNvSpPr/>
            <p:nvPr/>
          </p:nvSpPr>
          <p:spPr bwMode="auto">
            <a:xfrm>
              <a:off x="608875" y="4434884"/>
              <a:ext cx="141093" cy="73446"/>
            </a:xfrm>
            <a:custGeom>
              <a:avLst/>
              <a:gdLst>
                <a:gd name="T0" fmla="*/ 64 w 73"/>
                <a:gd name="T1" fmla="*/ 0 h 38"/>
                <a:gd name="T2" fmla="*/ 69 w 73"/>
                <a:gd name="T3" fmla="*/ 0 h 38"/>
                <a:gd name="T4" fmla="*/ 71 w 73"/>
                <a:gd name="T5" fmla="*/ 2 h 38"/>
                <a:gd name="T6" fmla="*/ 73 w 73"/>
                <a:gd name="T7" fmla="*/ 4 h 38"/>
                <a:gd name="T8" fmla="*/ 71 w 73"/>
                <a:gd name="T9" fmla="*/ 4 h 38"/>
                <a:gd name="T10" fmla="*/ 27 w 73"/>
                <a:gd name="T11" fmla="*/ 36 h 38"/>
                <a:gd name="T12" fmla="*/ 19 w 73"/>
                <a:gd name="T13" fmla="*/ 38 h 38"/>
                <a:gd name="T14" fmla="*/ 10 w 73"/>
                <a:gd name="T15" fmla="*/ 38 h 38"/>
                <a:gd name="T16" fmla="*/ 4 w 73"/>
                <a:gd name="T17" fmla="*/ 38 h 38"/>
                <a:gd name="T18" fmla="*/ 2 w 73"/>
                <a:gd name="T19" fmla="*/ 36 h 38"/>
                <a:gd name="T20" fmla="*/ 0 w 73"/>
                <a:gd name="T21" fmla="*/ 35 h 38"/>
                <a:gd name="T22" fmla="*/ 2 w 73"/>
                <a:gd name="T23" fmla="*/ 33 h 38"/>
                <a:gd name="T24" fmla="*/ 46 w 73"/>
                <a:gd name="T25" fmla="*/ 2 h 38"/>
                <a:gd name="T26" fmla="*/ 54 w 73"/>
                <a:gd name="T27" fmla="*/ 0 h 38"/>
                <a:gd name="T28" fmla="*/ 64 w 73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38">
                  <a:moveTo>
                    <a:pt x="64" y="0"/>
                  </a:moveTo>
                  <a:lnTo>
                    <a:pt x="69" y="0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1" y="4"/>
                  </a:lnTo>
                  <a:lnTo>
                    <a:pt x="27" y="36"/>
                  </a:lnTo>
                  <a:lnTo>
                    <a:pt x="19" y="38"/>
                  </a:lnTo>
                  <a:lnTo>
                    <a:pt x="10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5460"/>
            <p:cNvSpPr/>
            <p:nvPr/>
          </p:nvSpPr>
          <p:spPr bwMode="auto">
            <a:xfrm>
              <a:off x="676523" y="4467741"/>
              <a:ext cx="137228" cy="79244"/>
            </a:xfrm>
            <a:custGeom>
              <a:avLst/>
              <a:gdLst>
                <a:gd name="T0" fmla="*/ 63 w 71"/>
                <a:gd name="T1" fmla="*/ 0 h 41"/>
                <a:gd name="T2" fmla="*/ 67 w 71"/>
                <a:gd name="T3" fmla="*/ 2 h 41"/>
                <a:gd name="T4" fmla="*/ 69 w 71"/>
                <a:gd name="T5" fmla="*/ 2 h 41"/>
                <a:gd name="T6" fmla="*/ 71 w 71"/>
                <a:gd name="T7" fmla="*/ 4 h 41"/>
                <a:gd name="T8" fmla="*/ 71 w 71"/>
                <a:gd name="T9" fmla="*/ 6 h 41"/>
                <a:gd name="T10" fmla="*/ 25 w 71"/>
                <a:gd name="T11" fmla="*/ 39 h 41"/>
                <a:gd name="T12" fmla="*/ 17 w 71"/>
                <a:gd name="T13" fmla="*/ 41 h 41"/>
                <a:gd name="T14" fmla="*/ 7 w 71"/>
                <a:gd name="T15" fmla="*/ 41 h 41"/>
                <a:gd name="T16" fmla="*/ 4 w 71"/>
                <a:gd name="T17" fmla="*/ 39 h 41"/>
                <a:gd name="T18" fmla="*/ 0 w 71"/>
                <a:gd name="T19" fmla="*/ 37 h 41"/>
                <a:gd name="T20" fmla="*/ 0 w 71"/>
                <a:gd name="T21" fmla="*/ 37 h 41"/>
                <a:gd name="T22" fmla="*/ 0 w 71"/>
                <a:gd name="T23" fmla="*/ 35 h 41"/>
                <a:gd name="T24" fmla="*/ 46 w 71"/>
                <a:gd name="T25" fmla="*/ 2 h 41"/>
                <a:gd name="T26" fmla="*/ 52 w 71"/>
                <a:gd name="T27" fmla="*/ 0 h 41"/>
                <a:gd name="T28" fmla="*/ 63 w 71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1">
                  <a:moveTo>
                    <a:pt x="63" y="0"/>
                  </a:moveTo>
                  <a:lnTo>
                    <a:pt x="67" y="2"/>
                  </a:lnTo>
                  <a:lnTo>
                    <a:pt x="69" y="2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5" y="39"/>
                  </a:lnTo>
                  <a:lnTo>
                    <a:pt x="17" y="41"/>
                  </a:lnTo>
                  <a:lnTo>
                    <a:pt x="7" y="41"/>
                  </a:lnTo>
                  <a:lnTo>
                    <a:pt x="4" y="3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46" y="2"/>
                  </a:lnTo>
                  <a:lnTo>
                    <a:pt x="52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5467"/>
            <p:cNvSpPr/>
            <p:nvPr/>
          </p:nvSpPr>
          <p:spPr bwMode="auto">
            <a:xfrm>
              <a:off x="1016693" y="4463876"/>
              <a:ext cx="141093" cy="79244"/>
            </a:xfrm>
            <a:custGeom>
              <a:avLst/>
              <a:gdLst>
                <a:gd name="T0" fmla="*/ 64 w 73"/>
                <a:gd name="T1" fmla="*/ 0 h 41"/>
                <a:gd name="T2" fmla="*/ 70 w 73"/>
                <a:gd name="T3" fmla="*/ 2 h 41"/>
                <a:gd name="T4" fmla="*/ 71 w 73"/>
                <a:gd name="T5" fmla="*/ 4 h 41"/>
                <a:gd name="T6" fmla="*/ 73 w 73"/>
                <a:gd name="T7" fmla="*/ 4 h 41"/>
                <a:gd name="T8" fmla="*/ 71 w 73"/>
                <a:gd name="T9" fmla="*/ 6 h 41"/>
                <a:gd name="T10" fmla="*/ 27 w 73"/>
                <a:gd name="T11" fmla="*/ 39 h 41"/>
                <a:gd name="T12" fmla="*/ 20 w 73"/>
                <a:gd name="T13" fmla="*/ 41 h 41"/>
                <a:gd name="T14" fmla="*/ 10 w 73"/>
                <a:gd name="T15" fmla="*/ 41 h 41"/>
                <a:gd name="T16" fmla="*/ 4 w 73"/>
                <a:gd name="T17" fmla="*/ 39 h 41"/>
                <a:gd name="T18" fmla="*/ 2 w 73"/>
                <a:gd name="T19" fmla="*/ 39 h 41"/>
                <a:gd name="T20" fmla="*/ 0 w 73"/>
                <a:gd name="T21" fmla="*/ 37 h 41"/>
                <a:gd name="T22" fmla="*/ 2 w 73"/>
                <a:gd name="T23" fmla="*/ 35 h 41"/>
                <a:gd name="T24" fmla="*/ 48 w 73"/>
                <a:gd name="T25" fmla="*/ 2 h 41"/>
                <a:gd name="T26" fmla="*/ 54 w 73"/>
                <a:gd name="T27" fmla="*/ 0 h 41"/>
                <a:gd name="T28" fmla="*/ 64 w 73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1">
                  <a:moveTo>
                    <a:pt x="64" y="0"/>
                  </a:moveTo>
                  <a:lnTo>
                    <a:pt x="70" y="2"/>
                  </a:lnTo>
                  <a:lnTo>
                    <a:pt x="71" y="4"/>
                  </a:lnTo>
                  <a:lnTo>
                    <a:pt x="73" y="4"/>
                  </a:lnTo>
                  <a:lnTo>
                    <a:pt x="71" y="6"/>
                  </a:lnTo>
                  <a:lnTo>
                    <a:pt x="27" y="39"/>
                  </a:lnTo>
                  <a:lnTo>
                    <a:pt x="20" y="41"/>
                  </a:lnTo>
                  <a:lnTo>
                    <a:pt x="10" y="41"/>
                  </a:lnTo>
                  <a:lnTo>
                    <a:pt x="4" y="39"/>
                  </a:lnTo>
                  <a:lnTo>
                    <a:pt x="2" y="39"/>
                  </a:lnTo>
                  <a:lnTo>
                    <a:pt x="0" y="37"/>
                  </a:lnTo>
                  <a:lnTo>
                    <a:pt x="2" y="35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5468"/>
            <p:cNvSpPr/>
            <p:nvPr/>
          </p:nvSpPr>
          <p:spPr bwMode="auto">
            <a:xfrm>
              <a:off x="1157786" y="4450346"/>
              <a:ext cx="137228" cy="77311"/>
            </a:xfrm>
            <a:custGeom>
              <a:avLst/>
              <a:gdLst>
                <a:gd name="T0" fmla="*/ 64 w 71"/>
                <a:gd name="T1" fmla="*/ 2 h 40"/>
                <a:gd name="T2" fmla="*/ 68 w 71"/>
                <a:gd name="T3" fmla="*/ 2 h 40"/>
                <a:gd name="T4" fmla="*/ 71 w 71"/>
                <a:gd name="T5" fmla="*/ 3 h 40"/>
                <a:gd name="T6" fmla="*/ 71 w 71"/>
                <a:gd name="T7" fmla="*/ 5 h 40"/>
                <a:gd name="T8" fmla="*/ 71 w 71"/>
                <a:gd name="T9" fmla="*/ 5 h 40"/>
                <a:gd name="T10" fmla="*/ 25 w 71"/>
                <a:gd name="T11" fmla="*/ 38 h 40"/>
                <a:gd name="T12" fmla="*/ 20 w 71"/>
                <a:gd name="T13" fmla="*/ 40 h 40"/>
                <a:gd name="T14" fmla="*/ 8 w 71"/>
                <a:gd name="T15" fmla="*/ 40 h 40"/>
                <a:gd name="T16" fmla="*/ 4 w 71"/>
                <a:gd name="T17" fmla="*/ 40 h 40"/>
                <a:gd name="T18" fmla="*/ 0 w 71"/>
                <a:gd name="T19" fmla="*/ 38 h 40"/>
                <a:gd name="T20" fmla="*/ 0 w 71"/>
                <a:gd name="T21" fmla="*/ 36 h 40"/>
                <a:gd name="T22" fmla="*/ 0 w 71"/>
                <a:gd name="T23" fmla="*/ 34 h 40"/>
                <a:gd name="T24" fmla="*/ 47 w 71"/>
                <a:gd name="T25" fmla="*/ 2 h 40"/>
                <a:gd name="T26" fmla="*/ 54 w 71"/>
                <a:gd name="T27" fmla="*/ 0 h 40"/>
                <a:gd name="T28" fmla="*/ 64 w 71"/>
                <a:gd name="T2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4" y="2"/>
                  </a:moveTo>
                  <a:lnTo>
                    <a:pt x="68" y="2"/>
                  </a:lnTo>
                  <a:lnTo>
                    <a:pt x="71" y="3"/>
                  </a:lnTo>
                  <a:lnTo>
                    <a:pt x="71" y="5"/>
                  </a:lnTo>
                  <a:lnTo>
                    <a:pt x="71" y="5"/>
                  </a:lnTo>
                  <a:lnTo>
                    <a:pt x="25" y="38"/>
                  </a:lnTo>
                  <a:lnTo>
                    <a:pt x="20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47" y="2"/>
                  </a:lnTo>
                  <a:lnTo>
                    <a:pt x="54" y="0"/>
                  </a:lnTo>
                  <a:lnTo>
                    <a:pt x="64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5469"/>
            <p:cNvSpPr/>
            <p:nvPr/>
          </p:nvSpPr>
          <p:spPr bwMode="auto">
            <a:xfrm>
              <a:off x="1221568" y="4487069"/>
              <a:ext cx="141093" cy="77311"/>
            </a:xfrm>
            <a:custGeom>
              <a:avLst/>
              <a:gdLst>
                <a:gd name="T0" fmla="*/ 63 w 73"/>
                <a:gd name="T1" fmla="*/ 0 h 40"/>
                <a:gd name="T2" fmla="*/ 69 w 73"/>
                <a:gd name="T3" fmla="*/ 2 h 40"/>
                <a:gd name="T4" fmla="*/ 71 w 73"/>
                <a:gd name="T5" fmla="*/ 2 h 40"/>
                <a:gd name="T6" fmla="*/ 73 w 73"/>
                <a:gd name="T7" fmla="*/ 4 h 40"/>
                <a:gd name="T8" fmla="*/ 71 w 73"/>
                <a:gd name="T9" fmla="*/ 6 h 40"/>
                <a:gd name="T10" fmla="*/ 27 w 73"/>
                <a:gd name="T11" fmla="*/ 38 h 40"/>
                <a:gd name="T12" fmla="*/ 19 w 73"/>
                <a:gd name="T13" fmla="*/ 40 h 40"/>
                <a:gd name="T14" fmla="*/ 10 w 73"/>
                <a:gd name="T15" fmla="*/ 40 h 40"/>
                <a:gd name="T16" fmla="*/ 4 w 73"/>
                <a:gd name="T17" fmla="*/ 38 h 40"/>
                <a:gd name="T18" fmla="*/ 2 w 73"/>
                <a:gd name="T19" fmla="*/ 36 h 40"/>
                <a:gd name="T20" fmla="*/ 0 w 73"/>
                <a:gd name="T21" fmla="*/ 36 h 40"/>
                <a:gd name="T22" fmla="*/ 2 w 73"/>
                <a:gd name="T23" fmla="*/ 34 h 40"/>
                <a:gd name="T24" fmla="*/ 46 w 73"/>
                <a:gd name="T25" fmla="*/ 2 h 40"/>
                <a:gd name="T26" fmla="*/ 54 w 73"/>
                <a:gd name="T27" fmla="*/ 0 h 40"/>
                <a:gd name="T28" fmla="*/ 63 w 73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0">
                  <a:moveTo>
                    <a:pt x="63" y="0"/>
                  </a:moveTo>
                  <a:lnTo>
                    <a:pt x="69" y="2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1" y="6"/>
                  </a:lnTo>
                  <a:lnTo>
                    <a:pt x="27" y="38"/>
                  </a:lnTo>
                  <a:lnTo>
                    <a:pt x="19" y="40"/>
                  </a:lnTo>
                  <a:lnTo>
                    <a:pt x="10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5470"/>
            <p:cNvSpPr/>
            <p:nvPr/>
          </p:nvSpPr>
          <p:spPr bwMode="auto">
            <a:xfrm>
              <a:off x="1677705" y="4498666"/>
              <a:ext cx="141093" cy="77311"/>
            </a:xfrm>
            <a:custGeom>
              <a:avLst/>
              <a:gdLst>
                <a:gd name="T0" fmla="*/ 64 w 73"/>
                <a:gd name="T1" fmla="*/ 0 h 40"/>
                <a:gd name="T2" fmla="*/ 69 w 73"/>
                <a:gd name="T3" fmla="*/ 2 h 40"/>
                <a:gd name="T4" fmla="*/ 71 w 73"/>
                <a:gd name="T5" fmla="*/ 2 h 40"/>
                <a:gd name="T6" fmla="*/ 73 w 73"/>
                <a:gd name="T7" fmla="*/ 3 h 40"/>
                <a:gd name="T8" fmla="*/ 71 w 73"/>
                <a:gd name="T9" fmla="*/ 5 h 40"/>
                <a:gd name="T10" fmla="*/ 27 w 73"/>
                <a:gd name="T11" fmla="*/ 38 h 40"/>
                <a:gd name="T12" fmla="*/ 19 w 73"/>
                <a:gd name="T13" fmla="*/ 40 h 40"/>
                <a:gd name="T14" fmla="*/ 10 w 73"/>
                <a:gd name="T15" fmla="*/ 40 h 40"/>
                <a:gd name="T16" fmla="*/ 4 w 73"/>
                <a:gd name="T17" fmla="*/ 38 h 40"/>
                <a:gd name="T18" fmla="*/ 2 w 73"/>
                <a:gd name="T19" fmla="*/ 36 h 40"/>
                <a:gd name="T20" fmla="*/ 0 w 73"/>
                <a:gd name="T21" fmla="*/ 36 h 40"/>
                <a:gd name="T22" fmla="*/ 2 w 73"/>
                <a:gd name="T23" fmla="*/ 34 h 40"/>
                <a:gd name="T24" fmla="*/ 46 w 73"/>
                <a:gd name="T25" fmla="*/ 2 h 40"/>
                <a:gd name="T26" fmla="*/ 54 w 73"/>
                <a:gd name="T27" fmla="*/ 0 h 40"/>
                <a:gd name="T28" fmla="*/ 64 w 73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0">
                  <a:moveTo>
                    <a:pt x="64" y="0"/>
                  </a:moveTo>
                  <a:lnTo>
                    <a:pt x="69" y="2"/>
                  </a:lnTo>
                  <a:lnTo>
                    <a:pt x="71" y="2"/>
                  </a:lnTo>
                  <a:lnTo>
                    <a:pt x="73" y="3"/>
                  </a:lnTo>
                  <a:lnTo>
                    <a:pt x="71" y="5"/>
                  </a:lnTo>
                  <a:lnTo>
                    <a:pt x="27" y="38"/>
                  </a:lnTo>
                  <a:lnTo>
                    <a:pt x="19" y="40"/>
                  </a:lnTo>
                  <a:lnTo>
                    <a:pt x="10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5471"/>
            <p:cNvSpPr/>
            <p:nvPr/>
          </p:nvSpPr>
          <p:spPr bwMode="auto">
            <a:xfrm>
              <a:off x="1818798" y="4483203"/>
              <a:ext cx="137228" cy="77311"/>
            </a:xfrm>
            <a:custGeom>
              <a:avLst/>
              <a:gdLst>
                <a:gd name="T0" fmla="*/ 64 w 71"/>
                <a:gd name="T1" fmla="*/ 0 h 40"/>
                <a:gd name="T2" fmla="*/ 67 w 71"/>
                <a:gd name="T3" fmla="*/ 2 h 40"/>
                <a:gd name="T4" fmla="*/ 71 w 71"/>
                <a:gd name="T5" fmla="*/ 2 h 40"/>
                <a:gd name="T6" fmla="*/ 71 w 71"/>
                <a:gd name="T7" fmla="*/ 4 h 40"/>
                <a:gd name="T8" fmla="*/ 71 w 71"/>
                <a:gd name="T9" fmla="*/ 6 h 40"/>
                <a:gd name="T10" fmla="*/ 25 w 71"/>
                <a:gd name="T11" fmla="*/ 38 h 40"/>
                <a:gd name="T12" fmla="*/ 17 w 71"/>
                <a:gd name="T13" fmla="*/ 40 h 40"/>
                <a:gd name="T14" fmla="*/ 8 w 71"/>
                <a:gd name="T15" fmla="*/ 40 h 40"/>
                <a:gd name="T16" fmla="*/ 4 w 71"/>
                <a:gd name="T17" fmla="*/ 38 h 40"/>
                <a:gd name="T18" fmla="*/ 0 w 71"/>
                <a:gd name="T19" fmla="*/ 38 h 40"/>
                <a:gd name="T20" fmla="*/ 0 w 71"/>
                <a:gd name="T21" fmla="*/ 36 h 40"/>
                <a:gd name="T22" fmla="*/ 0 w 71"/>
                <a:gd name="T23" fmla="*/ 34 h 40"/>
                <a:gd name="T24" fmla="*/ 46 w 71"/>
                <a:gd name="T25" fmla="*/ 2 h 40"/>
                <a:gd name="T26" fmla="*/ 54 w 71"/>
                <a:gd name="T27" fmla="*/ 0 h 40"/>
                <a:gd name="T28" fmla="*/ 64 w 71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4" y="0"/>
                  </a:moveTo>
                  <a:lnTo>
                    <a:pt x="67" y="2"/>
                  </a:lnTo>
                  <a:lnTo>
                    <a:pt x="71" y="2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5" y="38"/>
                  </a:lnTo>
                  <a:lnTo>
                    <a:pt x="17" y="40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5472"/>
            <p:cNvSpPr/>
            <p:nvPr/>
          </p:nvSpPr>
          <p:spPr bwMode="auto">
            <a:xfrm>
              <a:off x="1882580" y="4519926"/>
              <a:ext cx="141093" cy="75379"/>
            </a:xfrm>
            <a:custGeom>
              <a:avLst/>
              <a:gdLst>
                <a:gd name="T0" fmla="*/ 63 w 73"/>
                <a:gd name="T1" fmla="*/ 0 h 39"/>
                <a:gd name="T2" fmla="*/ 67 w 73"/>
                <a:gd name="T3" fmla="*/ 0 h 39"/>
                <a:gd name="T4" fmla="*/ 71 w 73"/>
                <a:gd name="T5" fmla="*/ 2 h 39"/>
                <a:gd name="T6" fmla="*/ 73 w 73"/>
                <a:gd name="T7" fmla="*/ 4 h 39"/>
                <a:gd name="T8" fmla="*/ 71 w 73"/>
                <a:gd name="T9" fmla="*/ 4 h 39"/>
                <a:gd name="T10" fmla="*/ 25 w 73"/>
                <a:gd name="T11" fmla="*/ 37 h 39"/>
                <a:gd name="T12" fmla="*/ 19 w 73"/>
                <a:gd name="T13" fmla="*/ 39 h 39"/>
                <a:gd name="T14" fmla="*/ 8 w 73"/>
                <a:gd name="T15" fmla="*/ 39 h 39"/>
                <a:gd name="T16" fmla="*/ 4 w 73"/>
                <a:gd name="T17" fmla="*/ 39 h 39"/>
                <a:gd name="T18" fmla="*/ 2 w 73"/>
                <a:gd name="T19" fmla="*/ 37 h 39"/>
                <a:gd name="T20" fmla="*/ 0 w 73"/>
                <a:gd name="T21" fmla="*/ 35 h 39"/>
                <a:gd name="T22" fmla="*/ 2 w 73"/>
                <a:gd name="T23" fmla="*/ 33 h 39"/>
                <a:gd name="T24" fmla="*/ 46 w 73"/>
                <a:gd name="T25" fmla="*/ 2 h 39"/>
                <a:gd name="T26" fmla="*/ 54 w 73"/>
                <a:gd name="T27" fmla="*/ 0 h 39"/>
                <a:gd name="T28" fmla="*/ 63 w 73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39">
                  <a:moveTo>
                    <a:pt x="63" y="0"/>
                  </a:moveTo>
                  <a:lnTo>
                    <a:pt x="67" y="0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1" y="4"/>
                  </a:lnTo>
                  <a:lnTo>
                    <a:pt x="25" y="37"/>
                  </a:lnTo>
                  <a:lnTo>
                    <a:pt x="19" y="39"/>
                  </a:lnTo>
                  <a:lnTo>
                    <a:pt x="8" y="39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5473"/>
            <p:cNvSpPr/>
            <p:nvPr/>
          </p:nvSpPr>
          <p:spPr bwMode="auto">
            <a:xfrm>
              <a:off x="2071992" y="4608834"/>
              <a:ext cx="137228" cy="79244"/>
            </a:xfrm>
            <a:custGeom>
              <a:avLst/>
              <a:gdLst>
                <a:gd name="T0" fmla="*/ 63 w 71"/>
                <a:gd name="T1" fmla="*/ 0 h 41"/>
                <a:gd name="T2" fmla="*/ 67 w 71"/>
                <a:gd name="T3" fmla="*/ 2 h 41"/>
                <a:gd name="T4" fmla="*/ 71 w 71"/>
                <a:gd name="T5" fmla="*/ 4 h 41"/>
                <a:gd name="T6" fmla="*/ 71 w 71"/>
                <a:gd name="T7" fmla="*/ 4 h 41"/>
                <a:gd name="T8" fmla="*/ 71 w 71"/>
                <a:gd name="T9" fmla="*/ 6 h 41"/>
                <a:gd name="T10" fmla="*/ 25 w 71"/>
                <a:gd name="T11" fmla="*/ 39 h 41"/>
                <a:gd name="T12" fmla="*/ 19 w 71"/>
                <a:gd name="T13" fmla="*/ 41 h 41"/>
                <a:gd name="T14" fmla="*/ 7 w 71"/>
                <a:gd name="T15" fmla="*/ 41 h 41"/>
                <a:gd name="T16" fmla="*/ 4 w 71"/>
                <a:gd name="T17" fmla="*/ 39 h 41"/>
                <a:gd name="T18" fmla="*/ 2 w 71"/>
                <a:gd name="T19" fmla="*/ 39 h 41"/>
                <a:gd name="T20" fmla="*/ 0 w 71"/>
                <a:gd name="T21" fmla="*/ 37 h 41"/>
                <a:gd name="T22" fmla="*/ 2 w 71"/>
                <a:gd name="T23" fmla="*/ 35 h 41"/>
                <a:gd name="T24" fmla="*/ 46 w 71"/>
                <a:gd name="T25" fmla="*/ 2 h 41"/>
                <a:gd name="T26" fmla="*/ 54 w 71"/>
                <a:gd name="T27" fmla="*/ 0 h 41"/>
                <a:gd name="T28" fmla="*/ 63 w 71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1">
                  <a:moveTo>
                    <a:pt x="63" y="0"/>
                  </a:moveTo>
                  <a:lnTo>
                    <a:pt x="67" y="2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5" y="39"/>
                  </a:lnTo>
                  <a:lnTo>
                    <a:pt x="19" y="41"/>
                  </a:lnTo>
                  <a:lnTo>
                    <a:pt x="7" y="41"/>
                  </a:lnTo>
                  <a:lnTo>
                    <a:pt x="4" y="39"/>
                  </a:lnTo>
                  <a:lnTo>
                    <a:pt x="2" y="39"/>
                  </a:lnTo>
                  <a:lnTo>
                    <a:pt x="0" y="37"/>
                  </a:lnTo>
                  <a:lnTo>
                    <a:pt x="2" y="35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5474"/>
            <p:cNvSpPr/>
            <p:nvPr/>
          </p:nvSpPr>
          <p:spPr bwMode="auto">
            <a:xfrm>
              <a:off x="2213086" y="4597238"/>
              <a:ext cx="137228" cy="75379"/>
            </a:xfrm>
            <a:custGeom>
              <a:avLst/>
              <a:gdLst>
                <a:gd name="T0" fmla="*/ 63 w 71"/>
                <a:gd name="T1" fmla="*/ 0 h 39"/>
                <a:gd name="T2" fmla="*/ 67 w 71"/>
                <a:gd name="T3" fmla="*/ 0 h 39"/>
                <a:gd name="T4" fmla="*/ 69 w 71"/>
                <a:gd name="T5" fmla="*/ 2 h 39"/>
                <a:gd name="T6" fmla="*/ 71 w 71"/>
                <a:gd name="T7" fmla="*/ 4 h 39"/>
                <a:gd name="T8" fmla="*/ 71 w 71"/>
                <a:gd name="T9" fmla="*/ 4 h 39"/>
                <a:gd name="T10" fmla="*/ 25 w 71"/>
                <a:gd name="T11" fmla="*/ 37 h 39"/>
                <a:gd name="T12" fmla="*/ 17 w 71"/>
                <a:gd name="T13" fmla="*/ 39 h 39"/>
                <a:gd name="T14" fmla="*/ 7 w 71"/>
                <a:gd name="T15" fmla="*/ 39 h 39"/>
                <a:gd name="T16" fmla="*/ 4 w 71"/>
                <a:gd name="T17" fmla="*/ 39 h 39"/>
                <a:gd name="T18" fmla="*/ 0 w 71"/>
                <a:gd name="T19" fmla="*/ 37 h 39"/>
                <a:gd name="T20" fmla="*/ 0 w 71"/>
                <a:gd name="T21" fmla="*/ 35 h 39"/>
                <a:gd name="T22" fmla="*/ 0 w 71"/>
                <a:gd name="T23" fmla="*/ 33 h 39"/>
                <a:gd name="T24" fmla="*/ 46 w 71"/>
                <a:gd name="T25" fmla="*/ 2 h 39"/>
                <a:gd name="T26" fmla="*/ 52 w 71"/>
                <a:gd name="T27" fmla="*/ 0 h 39"/>
                <a:gd name="T28" fmla="*/ 63 w 71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39">
                  <a:moveTo>
                    <a:pt x="63" y="0"/>
                  </a:moveTo>
                  <a:lnTo>
                    <a:pt x="67" y="0"/>
                  </a:lnTo>
                  <a:lnTo>
                    <a:pt x="69" y="2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25" y="37"/>
                  </a:lnTo>
                  <a:lnTo>
                    <a:pt x="17" y="39"/>
                  </a:lnTo>
                  <a:lnTo>
                    <a:pt x="7" y="39"/>
                  </a:lnTo>
                  <a:lnTo>
                    <a:pt x="4" y="39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46" y="2"/>
                  </a:lnTo>
                  <a:lnTo>
                    <a:pt x="52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5475"/>
            <p:cNvSpPr/>
            <p:nvPr/>
          </p:nvSpPr>
          <p:spPr bwMode="auto">
            <a:xfrm>
              <a:off x="2274935" y="4632028"/>
              <a:ext cx="137228" cy="77311"/>
            </a:xfrm>
            <a:custGeom>
              <a:avLst/>
              <a:gdLst>
                <a:gd name="T0" fmla="*/ 64 w 71"/>
                <a:gd name="T1" fmla="*/ 0 h 40"/>
                <a:gd name="T2" fmla="*/ 68 w 71"/>
                <a:gd name="T3" fmla="*/ 2 h 40"/>
                <a:gd name="T4" fmla="*/ 71 w 71"/>
                <a:gd name="T5" fmla="*/ 2 h 40"/>
                <a:gd name="T6" fmla="*/ 71 w 71"/>
                <a:gd name="T7" fmla="*/ 4 h 40"/>
                <a:gd name="T8" fmla="*/ 71 w 71"/>
                <a:gd name="T9" fmla="*/ 6 h 40"/>
                <a:gd name="T10" fmla="*/ 25 w 71"/>
                <a:gd name="T11" fmla="*/ 38 h 40"/>
                <a:gd name="T12" fmla="*/ 20 w 71"/>
                <a:gd name="T13" fmla="*/ 40 h 40"/>
                <a:gd name="T14" fmla="*/ 8 w 71"/>
                <a:gd name="T15" fmla="*/ 40 h 40"/>
                <a:gd name="T16" fmla="*/ 4 w 71"/>
                <a:gd name="T17" fmla="*/ 38 h 40"/>
                <a:gd name="T18" fmla="*/ 2 w 71"/>
                <a:gd name="T19" fmla="*/ 36 h 40"/>
                <a:gd name="T20" fmla="*/ 0 w 71"/>
                <a:gd name="T21" fmla="*/ 36 h 40"/>
                <a:gd name="T22" fmla="*/ 0 w 71"/>
                <a:gd name="T23" fmla="*/ 34 h 40"/>
                <a:gd name="T24" fmla="*/ 46 w 71"/>
                <a:gd name="T25" fmla="*/ 2 h 40"/>
                <a:gd name="T26" fmla="*/ 54 w 71"/>
                <a:gd name="T27" fmla="*/ 0 h 40"/>
                <a:gd name="T28" fmla="*/ 64 w 71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4" y="0"/>
                  </a:moveTo>
                  <a:lnTo>
                    <a:pt x="68" y="2"/>
                  </a:lnTo>
                  <a:lnTo>
                    <a:pt x="71" y="2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5" y="38"/>
                  </a:lnTo>
                  <a:lnTo>
                    <a:pt x="20" y="40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5476"/>
            <p:cNvSpPr/>
            <p:nvPr/>
          </p:nvSpPr>
          <p:spPr bwMode="auto">
            <a:xfrm>
              <a:off x="1237030" y="4620431"/>
              <a:ext cx="137228" cy="77311"/>
            </a:xfrm>
            <a:custGeom>
              <a:avLst/>
              <a:gdLst>
                <a:gd name="T0" fmla="*/ 63 w 71"/>
                <a:gd name="T1" fmla="*/ 2 h 40"/>
                <a:gd name="T2" fmla="*/ 67 w 71"/>
                <a:gd name="T3" fmla="*/ 2 h 40"/>
                <a:gd name="T4" fmla="*/ 69 w 71"/>
                <a:gd name="T5" fmla="*/ 4 h 40"/>
                <a:gd name="T6" fmla="*/ 71 w 71"/>
                <a:gd name="T7" fmla="*/ 6 h 40"/>
                <a:gd name="T8" fmla="*/ 69 w 71"/>
                <a:gd name="T9" fmla="*/ 6 h 40"/>
                <a:gd name="T10" fmla="*/ 25 w 71"/>
                <a:gd name="T11" fmla="*/ 38 h 40"/>
                <a:gd name="T12" fmla="*/ 17 w 71"/>
                <a:gd name="T13" fmla="*/ 40 h 40"/>
                <a:gd name="T14" fmla="*/ 7 w 71"/>
                <a:gd name="T15" fmla="*/ 40 h 40"/>
                <a:gd name="T16" fmla="*/ 4 w 71"/>
                <a:gd name="T17" fmla="*/ 40 h 40"/>
                <a:gd name="T18" fmla="*/ 0 w 71"/>
                <a:gd name="T19" fmla="*/ 38 h 40"/>
                <a:gd name="T20" fmla="*/ 0 w 71"/>
                <a:gd name="T21" fmla="*/ 36 h 40"/>
                <a:gd name="T22" fmla="*/ 0 w 71"/>
                <a:gd name="T23" fmla="*/ 35 h 40"/>
                <a:gd name="T24" fmla="*/ 46 w 71"/>
                <a:gd name="T25" fmla="*/ 2 h 40"/>
                <a:gd name="T26" fmla="*/ 52 w 71"/>
                <a:gd name="T27" fmla="*/ 0 h 40"/>
                <a:gd name="T28" fmla="*/ 63 w 71"/>
                <a:gd name="T2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3" y="2"/>
                  </a:moveTo>
                  <a:lnTo>
                    <a:pt x="67" y="2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69" y="6"/>
                  </a:lnTo>
                  <a:lnTo>
                    <a:pt x="25" y="38"/>
                  </a:lnTo>
                  <a:lnTo>
                    <a:pt x="17" y="40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46" y="2"/>
                  </a:lnTo>
                  <a:lnTo>
                    <a:pt x="52" y="0"/>
                  </a:lnTo>
                  <a:lnTo>
                    <a:pt x="63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5477"/>
            <p:cNvSpPr/>
            <p:nvPr/>
          </p:nvSpPr>
          <p:spPr bwMode="auto">
            <a:xfrm>
              <a:off x="1374258" y="4608834"/>
              <a:ext cx="137228" cy="75379"/>
            </a:xfrm>
            <a:custGeom>
              <a:avLst/>
              <a:gdLst>
                <a:gd name="T0" fmla="*/ 63 w 71"/>
                <a:gd name="T1" fmla="*/ 0 h 39"/>
                <a:gd name="T2" fmla="*/ 67 w 71"/>
                <a:gd name="T3" fmla="*/ 0 h 39"/>
                <a:gd name="T4" fmla="*/ 71 w 71"/>
                <a:gd name="T5" fmla="*/ 2 h 39"/>
                <a:gd name="T6" fmla="*/ 71 w 71"/>
                <a:gd name="T7" fmla="*/ 4 h 39"/>
                <a:gd name="T8" fmla="*/ 71 w 71"/>
                <a:gd name="T9" fmla="*/ 6 h 39"/>
                <a:gd name="T10" fmla="*/ 25 w 71"/>
                <a:gd name="T11" fmla="*/ 37 h 39"/>
                <a:gd name="T12" fmla="*/ 19 w 71"/>
                <a:gd name="T13" fmla="*/ 39 h 39"/>
                <a:gd name="T14" fmla="*/ 7 w 71"/>
                <a:gd name="T15" fmla="*/ 39 h 39"/>
                <a:gd name="T16" fmla="*/ 4 w 71"/>
                <a:gd name="T17" fmla="*/ 39 h 39"/>
                <a:gd name="T18" fmla="*/ 2 w 71"/>
                <a:gd name="T19" fmla="*/ 37 h 39"/>
                <a:gd name="T20" fmla="*/ 0 w 71"/>
                <a:gd name="T21" fmla="*/ 35 h 39"/>
                <a:gd name="T22" fmla="*/ 2 w 71"/>
                <a:gd name="T23" fmla="*/ 35 h 39"/>
                <a:gd name="T24" fmla="*/ 46 w 71"/>
                <a:gd name="T25" fmla="*/ 2 h 39"/>
                <a:gd name="T26" fmla="*/ 54 w 71"/>
                <a:gd name="T27" fmla="*/ 0 h 39"/>
                <a:gd name="T28" fmla="*/ 63 w 71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39">
                  <a:moveTo>
                    <a:pt x="63" y="0"/>
                  </a:moveTo>
                  <a:lnTo>
                    <a:pt x="67" y="0"/>
                  </a:lnTo>
                  <a:lnTo>
                    <a:pt x="71" y="2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5" y="37"/>
                  </a:lnTo>
                  <a:lnTo>
                    <a:pt x="19" y="39"/>
                  </a:lnTo>
                  <a:lnTo>
                    <a:pt x="7" y="39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2" y="35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5491"/>
            <p:cNvSpPr/>
            <p:nvPr/>
          </p:nvSpPr>
          <p:spPr bwMode="auto">
            <a:xfrm>
              <a:off x="1685436" y="4782785"/>
              <a:ext cx="160421" cy="90841"/>
            </a:xfrm>
            <a:custGeom>
              <a:avLst/>
              <a:gdLst>
                <a:gd name="T0" fmla="*/ 73 w 83"/>
                <a:gd name="T1" fmla="*/ 0 h 47"/>
                <a:gd name="T2" fmla="*/ 79 w 83"/>
                <a:gd name="T3" fmla="*/ 0 h 47"/>
                <a:gd name="T4" fmla="*/ 81 w 83"/>
                <a:gd name="T5" fmla="*/ 2 h 47"/>
                <a:gd name="T6" fmla="*/ 83 w 83"/>
                <a:gd name="T7" fmla="*/ 4 h 47"/>
                <a:gd name="T8" fmla="*/ 81 w 83"/>
                <a:gd name="T9" fmla="*/ 6 h 47"/>
                <a:gd name="T10" fmla="*/ 29 w 83"/>
                <a:gd name="T11" fmla="*/ 45 h 47"/>
                <a:gd name="T12" fmla="*/ 21 w 83"/>
                <a:gd name="T13" fmla="*/ 47 h 47"/>
                <a:gd name="T14" fmla="*/ 10 w 83"/>
                <a:gd name="T15" fmla="*/ 47 h 47"/>
                <a:gd name="T16" fmla="*/ 4 w 83"/>
                <a:gd name="T17" fmla="*/ 45 h 47"/>
                <a:gd name="T18" fmla="*/ 0 w 83"/>
                <a:gd name="T19" fmla="*/ 43 h 47"/>
                <a:gd name="T20" fmla="*/ 0 w 83"/>
                <a:gd name="T21" fmla="*/ 41 h 47"/>
                <a:gd name="T22" fmla="*/ 0 w 83"/>
                <a:gd name="T23" fmla="*/ 39 h 47"/>
                <a:gd name="T24" fmla="*/ 54 w 83"/>
                <a:gd name="T25" fmla="*/ 2 h 47"/>
                <a:gd name="T26" fmla="*/ 62 w 83"/>
                <a:gd name="T27" fmla="*/ 0 h 47"/>
                <a:gd name="T28" fmla="*/ 73 w 83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7">
                  <a:moveTo>
                    <a:pt x="73" y="0"/>
                  </a:moveTo>
                  <a:lnTo>
                    <a:pt x="79" y="0"/>
                  </a:lnTo>
                  <a:lnTo>
                    <a:pt x="81" y="2"/>
                  </a:lnTo>
                  <a:lnTo>
                    <a:pt x="83" y="4"/>
                  </a:lnTo>
                  <a:lnTo>
                    <a:pt x="81" y="6"/>
                  </a:lnTo>
                  <a:lnTo>
                    <a:pt x="29" y="45"/>
                  </a:lnTo>
                  <a:lnTo>
                    <a:pt x="21" y="47"/>
                  </a:lnTo>
                  <a:lnTo>
                    <a:pt x="10" y="47"/>
                  </a:lnTo>
                  <a:lnTo>
                    <a:pt x="4" y="45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5492"/>
            <p:cNvSpPr/>
            <p:nvPr/>
          </p:nvSpPr>
          <p:spPr bwMode="auto">
            <a:xfrm>
              <a:off x="1845857" y="4765390"/>
              <a:ext cx="158488" cy="88908"/>
            </a:xfrm>
            <a:custGeom>
              <a:avLst/>
              <a:gdLst>
                <a:gd name="T0" fmla="*/ 73 w 82"/>
                <a:gd name="T1" fmla="*/ 0 h 46"/>
                <a:gd name="T2" fmla="*/ 78 w 82"/>
                <a:gd name="T3" fmla="*/ 2 h 46"/>
                <a:gd name="T4" fmla="*/ 82 w 82"/>
                <a:gd name="T5" fmla="*/ 4 h 46"/>
                <a:gd name="T6" fmla="*/ 82 w 82"/>
                <a:gd name="T7" fmla="*/ 6 h 46"/>
                <a:gd name="T8" fmla="*/ 82 w 82"/>
                <a:gd name="T9" fmla="*/ 8 h 46"/>
                <a:gd name="T10" fmla="*/ 28 w 82"/>
                <a:gd name="T11" fmla="*/ 44 h 46"/>
                <a:gd name="T12" fmla="*/ 21 w 82"/>
                <a:gd name="T13" fmla="*/ 46 h 46"/>
                <a:gd name="T14" fmla="*/ 9 w 82"/>
                <a:gd name="T15" fmla="*/ 46 h 46"/>
                <a:gd name="T16" fmla="*/ 3 w 82"/>
                <a:gd name="T17" fmla="*/ 46 h 46"/>
                <a:gd name="T18" fmla="*/ 2 w 82"/>
                <a:gd name="T19" fmla="*/ 44 h 46"/>
                <a:gd name="T20" fmla="*/ 0 w 82"/>
                <a:gd name="T21" fmla="*/ 42 h 46"/>
                <a:gd name="T22" fmla="*/ 2 w 82"/>
                <a:gd name="T23" fmla="*/ 40 h 46"/>
                <a:gd name="T24" fmla="*/ 53 w 82"/>
                <a:gd name="T25" fmla="*/ 2 h 46"/>
                <a:gd name="T26" fmla="*/ 61 w 82"/>
                <a:gd name="T27" fmla="*/ 0 h 46"/>
                <a:gd name="T28" fmla="*/ 73 w 82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46">
                  <a:moveTo>
                    <a:pt x="73" y="0"/>
                  </a:moveTo>
                  <a:lnTo>
                    <a:pt x="78" y="2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  <a:lnTo>
                    <a:pt x="28" y="44"/>
                  </a:lnTo>
                  <a:lnTo>
                    <a:pt x="21" y="46"/>
                  </a:lnTo>
                  <a:lnTo>
                    <a:pt x="9" y="46"/>
                  </a:lnTo>
                  <a:lnTo>
                    <a:pt x="3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53" y="2"/>
                  </a:lnTo>
                  <a:lnTo>
                    <a:pt x="61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5493"/>
            <p:cNvSpPr/>
            <p:nvPr/>
          </p:nvSpPr>
          <p:spPr bwMode="auto">
            <a:xfrm>
              <a:off x="1919303" y="4805978"/>
              <a:ext cx="164287" cy="88908"/>
            </a:xfrm>
            <a:custGeom>
              <a:avLst/>
              <a:gdLst>
                <a:gd name="T0" fmla="*/ 75 w 85"/>
                <a:gd name="T1" fmla="*/ 0 h 46"/>
                <a:gd name="T2" fmla="*/ 79 w 85"/>
                <a:gd name="T3" fmla="*/ 2 h 46"/>
                <a:gd name="T4" fmla="*/ 83 w 85"/>
                <a:gd name="T5" fmla="*/ 4 h 46"/>
                <a:gd name="T6" fmla="*/ 85 w 85"/>
                <a:gd name="T7" fmla="*/ 6 h 46"/>
                <a:gd name="T8" fmla="*/ 83 w 85"/>
                <a:gd name="T9" fmla="*/ 8 h 46"/>
                <a:gd name="T10" fmla="*/ 31 w 85"/>
                <a:gd name="T11" fmla="*/ 44 h 46"/>
                <a:gd name="T12" fmla="*/ 21 w 85"/>
                <a:gd name="T13" fmla="*/ 46 h 46"/>
                <a:gd name="T14" fmla="*/ 10 w 85"/>
                <a:gd name="T15" fmla="*/ 46 h 46"/>
                <a:gd name="T16" fmla="*/ 6 w 85"/>
                <a:gd name="T17" fmla="*/ 46 h 46"/>
                <a:gd name="T18" fmla="*/ 2 w 85"/>
                <a:gd name="T19" fmla="*/ 44 h 46"/>
                <a:gd name="T20" fmla="*/ 0 w 85"/>
                <a:gd name="T21" fmla="*/ 42 h 46"/>
                <a:gd name="T22" fmla="*/ 2 w 85"/>
                <a:gd name="T23" fmla="*/ 40 h 46"/>
                <a:gd name="T24" fmla="*/ 54 w 85"/>
                <a:gd name="T25" fmla="*/ 2 h 46"/>
                <a:gd name="T26" fmla="*/ 62 w 85"/>
                <a:gd name="T27" fmla="*/ 0 h 46"/>
                <a:gd name="T28" fmla="*/ 75 w 85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46">
                  <a:moveTo>
                    <a:pt x="75" y="0"/>
                  </a:moveTo>
                  <a:lnTo>
                    <a:pt x="79" y="2"/>
                  </a:lnTo>
                  <a:lnTo>
                    <a:pt x="83" y="4"/>
                  </a:lnTo>
                  <a:lnTo>
                    <a:pt x="85" y="6"/>
                  </a:lnTo>
                  <a:lnTo>
                    <a:pt x="83" y="8"/>
                  </a:lnTo>
                  <a:lnTo>
                    <a:pt x="31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6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5494"/>
            <p:cNvSpPr/>
            <p:nvPr/>
          </p:nvSpPr>
          <p:spPr bwMode="auto">
            <a:xfrm>
              <a:off x="1890311" y="4976063"/>
              <a:ext cx="158488" cy="88908"/>
            </a:xfrm>
            <a:custGeom>
              <a:avLst/>
              <a:gdLst>
                <a:gd name="T0" fmla="*/ 73 w 82"/>
                <a:gd name="T1" fmla="*/ 0 h 46"/>
                <a:gd name="T2" fmla="*/ 78 w 82"/>
                <a:gd name="T3" fmla="*/ 2 h 46"/>
                <a:gd name="T4" fmla="*/ 82 w 82"/>
                <a:gd name="T5" fmla="*/ 4 h 46"/>
                <a:gd name="T6" fmla="*/ 82 w 82"/>
                <a:gd name="T7" fmla="*/ 6 h 46"/>
                <a:gd name="T8" fmla="*/ 82 w 82"/>
                <a:gd name="T9" fmla="*/ 8 h 46"/>
                <a:gd name="T10" fmla="*/ 28 w 82"/>
                <a:gd name="T11" fmla="*/ 45 h 46"/>
                <a:gd name="T12" fmla="*/ 21 w 82"/>
                <a:gd name="T13" fmla="*/ 46 h 46"/>
                <a:gd name="T14" fmla="*/ 9 w 82"/>
                <a:gd name="T15" fmla="*/ 46 h 46"/>
                <a:gd name="T16" fmla="*/ 4 w 82"/>
                <a:gd name="T17" fmla="*/ 46 h 46"/>
                <a:gd name="T18" fmla="*/ 0 w 82"/>
                <a:gd name="T19" fmla="*/ 45 h 46"/>
                <a:gd name="T20" fmla="*/ 0 w 82"/>
                <a:gd name="T21" fmla="*/ 43 h 46"/>
                <a:gd name="T22" fmla="*/ 0 w 82"/>
                <a:gd name="T23" fmla="*/ 41 h 46"/>
                <a:gd name="T24" fmla="*/ 53 w 82"/>
                <a:gd name="T25" fmla="*/ 2 h 46"/>
                <a:gd name="T26" fmla="*/ 61 w 82"/>
                <a:gd name="T27" fmla="*/ 0 h 46"/>
                <a:gd name="T28" fmla="*/ 73 w 82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46">
                  <a:moveTo>
                    <a:pt x="73" y="0"/>
                  </a:moveTo>
                  <a:lnTo>
                    <a:pt x="78" y="2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  <a:lnTo>
                    <a:pt x="28" y="45"/>
                  </a:lnTo>
                  <a:lnTo>
                    <a:pt x="21" y="46"/>
                  </a:lnTo>
                  <a:lnTo>
                    <a:pt x="9" y="46"/>
                  </a:lnTo>
                  <a:lnTo>
                    <a:pt x="4" y="46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53" y="2"/>
                  </a:lnTo>
                  <a:lnTo>
                    <a:pt x="61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5495"/>
            <p:cNvSpPr/>
            <p:nvPr/>
          </p:nvSpPr>
          <p:spPr bwMode="auto">
            <a:xfrm>
              <a:off x="2048799" y="4962534"/>
              <a:ext cx="164287" cy="88908"/>
            </a:xfrm>
            <a:custGeom>
              <a:avLst/>
              <a:gdLst>
                <a:gd name="T0" fmla="*/ 75 w 85"/>
                <a:gd name="T1" fmla="*/ 0 h 46"/>
                <a:gd name="T2" fmla="*/ 79 w 85"/>
                <a:gd name="T3" fmla="*/ 2 h 46"/>
                <a:gd name="T4" fmla="*/ 83 w 85"/>
                <a:gd name="T5" fmla="*/ 2 h 46"/>
                <a:gd name="T6" fmla="*/ 85 w 85"/>
                <a:gd name="T7" fmla="*/ 4 h 46"/>
                <a:gd name="T8" fmla="*/ 83 w 85"/>
                <a:gd name="T9" fmla="*/ 5 h 46"/>
                <a:gd name="T10" fmla="*/ 31 w 85"/>
                <a:gd name="T11" fmla="*/ 44 h 46"/>
                <a:gd name="T12" fmla="*/ 21 w 85"/>
                <a:gd name="T13" fmla="*/ 46 h 46"/>
                <a:gd name="T14" fmla="*/ 10 w 85"/>
                <a:gd name="T15" fmla="*/ 46 h 46"/>
                <a:gd name="T16" fmla="*/ 6 w 85"/>
                <a:gd name="T17" fmla="*/ 44 h 46"/>
                <a:gd name="T18" fmla="*/ 2 w 85"/>
                <a:gd name="T19" fmla="*/ 42 h 46"/>
                <a:gd name="T20" fmla="*/ 0 w 85"/>
                <a:gd name="T21" fmla="*/ 42 h 46"/>
                <a:gd name="T22" fmla="*/ 2 w 85"/>
                <a:gd name="T23" fmla="*/ 40 h 46"/>
                <a:gd name="T24" fmla="*/ 54 w 85"/>
                <a:gd name="T25" fmla="*/ 2 h 46"/>
                <a:gd name="T26" fmla="*/ 64 w 85"/>
                <a:gd name="T27" fmla="*/ 0 h 46"/>
                <a:gd name="T28" fmla="*/ 75 w 85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46">
                  <a:moveTo>
                    <a:pt x="75" y="0"/>
                  </a:moveTo>
                  <a:lnTo>
                    <a:pt x="79" y="2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3" y="5"/>
                  </a:lnTo>
                  <a:lnTo>
                    <a:pt x="31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6" y="44"/>
                  </a:lnTo>
                  <a:lnTo>
                    <a:pt x="2" y="42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54" y="2"/>
                  </a:lnTo>
                  <a:lnTo>
                    <a:pt x="64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5496"/>
            <p:cNvSpPr/>
            <p:nvPr/>
          </p:nvSpPr>
          <p:spPr bwMode="auto">
            <a:xfrm>
              <a:off x="2124178" y="5003122"/>
              <a:ext cx="162354" cy="88908"/>
            </a:xfrm>
            <a:custGeom>
              <a:avLst/>
              <a:gdLst>
                <a:gd name="T0" fmla="*/ 75 w 84"/>
                <a:gd name="T1" fmla="*/ 0 h 46"/>
                <a:gd name="T2" fmla="*/ 78 w 84"/>
                <a:gd name="T3" fmla="*/ 2 h 46"/>
                <a:gd name="T4" fmla="*/ 82 w 84"/>
                <a:gd name="T5" fmla="*/ 2 h 46"/>
                <a:gd name="T6" fmla="*/ 84 w 84"/>
                <a:gd name="T7" fmla="*/ 4 h 46"/>
                <a:gd name="T8" fmla="*/ 82 w 84"/>
                <a:gd name="T9" fmla="*/ 6 h 46"/>
                <a:gd name="T10" fmla="*/ 30 w 84"/>
                <a:gd name="T11" fmla="*/ 44 h 46"/>
                <a:gd name="T12" fmla="*/ 23 w 84"/>
                <a:gd name="T13" fmla="*/ 46 h 46"/>
                <a:gd name="T14" fmla="*/ 9 w 84"/>
                <a:gd name="T15" fmla="*/ 46 h 46"/>
                <a:gd name="T16" fmla="*/ 5 w 84"/>
                <a:gd name="T17" fmla="*/ 44 h 46"/>
                <a:gd name="T18" fmla="*/ 2 w 84"/>
                <a:gd name="T19" fmla="*/ 42 h 46"/>
                <a:gd name="T20" fmla="*/ 0 w 84"/>
                <a:gd name="T21" fmla="*/ 40 h 46"/>
                <a:gd name="T22" fmla="*/ 2 w 84"/>
                <a:gd name="T23" fmla="*/ 40 h 46"/>
                <a:gd name="T24" fmla="*/ 53 w 84"/>
                <a:gd name="T25" fmla="*/ 2 h 46"/>
                <a:gd name="T26" fmla="*/ 63 w 84"/>
                <a:gd name="T27" fmla="*/ 0 h 46"/>
                <a:gd name="T28" fmla="*/ 75 w 84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46">
                  <a:moveTo>
                    <a:pt x="75" y="0"/>
                  </a:moveTo>
                  <a:lnTo>
                    <a:pt x="78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30" y="44"/>
                  </a:lnTo>
                  <a:lnTo>
                    <a:pt x="23" y="46"/>
                  </a:lnTo>
                  <a:lnTo>
                    <a:pt x="9" y="46"/>
                  </a:lnTo>
                  <a:lnTo>
                    <a:pt x="5" y="44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53" y="2"/>
                  </a:lnTo>
                  <a:lnTo>
                    <a:pt x="63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5509"/>
            <p:cNvSpPr/>
            <p:nvPr/>
          </p:nvSpPr>
          <p:spPr bwMode="auto">
            <a:xfrm>
              <a:off x="3015191" y="4193286"/>
              <a:ext cx="158488" cy="71513"/>
            </a:xfrm>
            <a:custGeom>
              <a:avLst/>
              <a:gdLst>
                <a:gd name="T0" fmla="*/ 5 w 82"/>
                <a:gd name="T1" fmla="*/ 2 h 37"/>
                <a:gd name="T2" fmla="*/ 1 w 82"/>
                <a:gd name="T3" fmla="*/ 2 h 37"/>
                <a:gd name="T4" fmla="*/ 0 w 82"/>
                <a:gd name="T5" fmla="*/ 4 h 37"/>
                <a:gd name="T6" fmla="*/ 0 w 82"/>
                <a:gd name="T7" fmla="*/ 6 h 37"/>
                <a:gd name="T8" fmla="*/ 1 w 82"/>
                <a:gd name="T9" fmla="*/ 6 h 37"/>
                <a:gd name="T10" fmla="*/ 61 w 82"/>
                <a:gd name="T11" fmla="*/ 35 h 37"/>
                <a:gd name="T12" fmla="*/ 69 w 82"/>
                <a:gd name="T13" fmla="*/ 37 h 37"/>
                <a:gd name="T14" fmla="*/ 78 w 82"/>
                <a:gd name="T15" fmla="*/ 35 h 37"/>
                <a:gd name="T16" fmla="*/ 80 w 82"/>
                <a:gd name="T17" fmla="*/ 35 h 37"/>
                <a:gd name="T18" fmla="*/ 82 w 82"/>
                <a:gd name="T19" fmla="*/ 33 h 37"/>
                <a:gd name="T20" fmla="*/ 82 w 82"/>
                <a:gd name="T21" fmla="*/ 31 h 37"/>
                <a:gd name="T22" fmla="*/ 80 w 82"/>
                <a:gd name="T23" fmla="*/ 31 h 37"/>
                <a:gd name="T24" fmla="*/ 21 w 82"/>
                <a:gd name="T25" fmla="*/ 2 h 37"/>
                <a:gd name="T26" fmla="*/ 13 w 82"/>
                <a:gd name="T27" fmla="*/ 0 h 37"/>
                <a:gd name="T28" fmla="*/ 5 w 82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37">
                  <a:moveTo>
                    <a:pt x="5" y="2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6"/>
                  </a:lnTo>
                  <a:lnTo>
                    <a:pt x="61" y="35"/>
                  </a:lnTo>
                  <a:lnTo>
                    <a:pt x="69" y="37"/>
                  </a:lnTo>
                  <a:lnTo>
                    <a:pt x="78" y="35"/>
                  </a:lnTo>
                  <a:lnTo>
                    <a:pt x="80" y="35"/>
                  </a:lnTo>
                  <a:lnTo>
                    <a:pt x="82" y="33"/>
                  </a:lnTo>
                  <a:lnTo>
                    <a:pt x="82" y="31"/>
                  </a:lnTo>
                  <a:lnTo>
                    <a:pt x="80" y="31"/>
                  </a:lnTo>
                  <a:lnTo>
                    <a:pt x="21" y="2"/>
                  </a:lnTo>
                  <a:lnTo>
                    <a:pt x="13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5510"/>
            <p:cNvSpPr/>
            <p:nvPr/>
          </p:nvSpPr>
          <p:spPr bwMode="auto">
            <a:xfrm>
              <a:off x="2984266" y="4226143"/>
              <a:ext cx="160421" cy="71513"/>
            </a:xfrm>
            <a:custGeom>
              <a:avLst/>
              <a:gdLst>
                <a:gd name="T0" fmla="*/ 4 w 83"/>
                <a:gd name="T1" fmla="*/ 2 h 37"/>
                <a:gd name="T2" fmla="*/ 0 w 83"/>
                <a:gd name="T3" fmla="*/ 2 h 37"/>
                <a:gd name="T4" fmla="*/ 0 w 83"/>
                <a:gd name="T5" fmla="*/ 4 h 37"/>
                <a:gd name="T6" fmla="*/ 0 w 83"/>
                <a:gd name="T7" fmla="*/ 6 h 37"/>
                <a:gd name="T8" fmla="*/ 2 w 83"/>
                <a:gd name="T9" fmla="*/ 6 h 37"/>
                <a:gd name="T10" fmla="*/ 62 w 83"/>
                <a:gd name="T11" fmla="*/ 35 h 37"/>
                <a:gd name="T12" fmla="*/ 69 w 83"/>
                <a:gd name="T13" fmla="*/ 37 h 37"/>
                <a:gd name="T14" fmla="*/ 77 w 83"/>
                <a:gd name="T15" fmla="*/ 37 h 37"/>
                <a:gd name="T16" fmla="*/ 81 w 83"/>
                <a:gd name="T17" fmla="*/ 35 h 37"/>
                <a:gd name="T18" fmla="*/ 83 w 83"/>
                <a:gd name="T19" fmla="*/ 33 h 37"/>
                <a:gd name="T20" fmla="*/ 81 w 83"/>
                <a:gd name="T21" fmla="*/ 33 h 37"/>
                <a:gd name="T22" fmla="*/ 81 w 83"/>
                <a:gd name="T23" fmla="*/ 31 h 37"/>
                <a:gd name="T24" fmla="*/ 19 w 83"/>
                <a:gd name="T25" fmla="*/ 2 h 37"/>
                <a:gd name="T26" fmla="*/ 12 w 83"/>
                <a:gd name="T27" fmla="*/ 0 h 37"/>
                <a:gd name="T28" fmla="*/ 4 w 83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7">
                  <a:moveTo>
                    <a:pt x="4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2" y="35"/>
                  </a:lnTo>
                  <a:lnTo>
                    <a:pt x="69" y="37"/>
                  </a:lnTo>
                  <a:lnTo>
                    <a:pt x="77" y="37"/>
                  </a:lnTo>
                  <a:lnTo>
                    <a:pt x="81" y="35"/>
                  </a:lnTo>
                  <a:lnTo>
                    <a:pt x="83" y="33"/>
                  </a:lnTo>
                  <a:lnTo>
                    <a:pt x="81" y="33"/>
                  </a:lnTo>
                  <a:lnTo>
                    <a:pt x="81" y="31"/>
                  </a:lnTo>
                  <a:lnTo>
                    <a:pt x="19" y="2"/>
                  </a:lnTo>
                  <a:lnTo>
                    <a:pt x="12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5512"/>
            <p:cNvSpPr/>
            <p:nvPr/>
          </p:nvSpPr>
          <p:spPr bwMode="auto">
            <a:xfrm>
              <a:off x="3173679" y="4315051"/>
              <a:ext cx="170085" cy="67647"/>
            </a:xfrm>
            <a:custGeom>
              <a:avLst/>
              <a:gdLst>
                <a:gd name="T0" fmla="*/ 4 w 88"/>
                <a:gd name="T1" fmla="*/ 0 h 35"/>
                <a:gd name="T2" fmla="*/ 0 w 88"/>
                <a:gd name="T3" fmla="*/ 2 h 35"/>
                <a:gd name="T4" fmla="*/ 0 w 88"/>
                <a:gd name="T5" fmla="*/ 4 h 35"/>
                <a:gd name="T6" fmla="*/ 0 w 88"/>
                <a:gd name="T7" fmla="*/ 6 h 35"/>
                <a:gd name="T8" fmla="*/ 2 w 88"/>
                <a:gd name="T9" fmla="*/ 6 h 35"/>
                <a:gd name="T10" fmla="*/ 69 w 88"/>
                <a:gd name="T11" fmla="*/ 33 h 35"/>
                <a:gd name="T12" fmla="*/ 77 w 88"/>
                <a:gd name="T13" fmla="*/ 35 h 35"/>
                <a:gd name="T14" fmla="*/ 85 w 88"/>
                <a:gd name="T15" fmla="*/ 33 h 35"/>
                <a:gd name="T16" fmla="*/ 88 w 88"/>
                <a:gd name="T17" fmla="*/ 33 h 35"/>
                <a:gd name="T18" fmla="*/ 88 w 88"/>
                <a:gd name="T19" fmla="*/ 31 h 35"/>
                <a:gd name="T20" fmla="*/ 88 w 88"/>
                <a:gd name="T21" fmla="*/ 29 h 35"/>
                <a:gd name="T22" fmla="*/ 86 w 88"/>
                <a:gd name="T23" fmla="*/ 29 h 35"/>
                <a:gd name="T24" fmla="*/ 19 w 88"/>
                <a:gd name="T25" fmla="*/ 2 h 35"/>
                <a:gd name="T26" fmla="*/ 12 w 88"/>
                <a:gd name="T27" fmla="*/ 0 h 35"/>
                <a:gd name="T28" fmla="*/ 4 w 88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5">
                  <a:moveTo>
                    <a:pt x="4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9" y="33"/>
                  </a:lnTo>
                  <a:lnTo>
                    <a:pt x="77" y="35"/>
                  </a:lnTo>
                  <a:lnTo>
                    <a:pt x="85" y="33"/>
                  </a:lnTo>
                  <a:lnTo>
                    <a:pt x="88" y="33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6" y="29"/>
                  </a:lnTo>
                  <a:lnTo>
                    <a:pt x="19" y="2"/>
                  </a:lnTo>
                  <a:lnTo>
                    <a:pt x="1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5515"/>
            <p:cNvSpPr/>
            <p:nvPr/>
          </p:nvSpPr>
          <p:spPr bwMode="auto">
            <a:xfrm>
              <a:off x="1439972" y="4092781"/>
              <a:ext cx="127564" cy="52185"/>
            </a:xfrm>
            <a:custGeom>
              <a:avLst/>
              <a:gdLst>
                <a:gd name="T0" fmla="*/ 62 w 66"/>
                <a:gd name="T1" fmla="*/ 0 h 27"/>
                <a:gd name="T2" fmla="*/ 66 w 66"/>
                <a:gd name="T3" fmla="*/ 0 h 27"/>
                <a:gd name="T4" fmla="*/ 66 w 66"/>
                <a:gd name="T5" fmla="*/ 2 h 27"/>
                <a:gd name="T6" fmla="*/ 66 w 66"/>
                <a:gd name="T7" fmla="*/ 4 h 27"/>
                <a:gd name="T8" fmla="*/ 66 w 66"/>
                <a:gd name="T9" fmla="*/ 4 h 27"/>
                <a:gd name="T10" fmla="*/ 18 w 66"/>
                <a:gd name="T11" fmla="*/ 27 h 27"/>
                <a:gd name="T12" fmla="*/ 12 w 66"/>
                <a:gd name="T13" fmla="*/ 27 h 27"/>
                <a:gd name="T14" fmla="*/ 4 w 66"/>
                <a:gd name="T15" fmla="*/ 27 h 27"/>
                <a:gd name="T16" fmla="*/ 2 w 66"/>
                <a:gd name="T17" fmla="*/ 27 h 27"/>
                <a:gd name="T18" fmla="*/ 0 w 66"/>
                <a:gd name="T19" fmla="*/ 25 h 27"/>
                <a:gd name="T20" fmla="*/ 0 w 66"/>
                <a:gd name="T21" fmla="*/ 25 h 27"/>
                <a:gd name="T22" fmla="*/ 2 w 66"/>
                <a:gd name="T23" fmla="*/ 23 h 27"/>
                <a:gd name="T24" fmla="*/ 50 w 66"/>
                <a:gd name="T25" fmla="*/ 0 h 27"/>
                <a:gd name="T26" fmla="*/ 56 w 66"/>
                <a:gd name="T27" fmla="*/ 0 h 27"/>
                <a:gd name="T28" fmla="*/ 62 w 66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7">
                  <a:moveTo>
                    <a:pt x="62" y="0"/>
                  </a:moveTo>
                  <a:lnTo>
                    <a:pt x="66" y="0"/>
                  </a:lnTo>
                  <a:lnTo>
                    <a:pt x="66" y="2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5517"/>
            <p:cNvSpPr/>
            <p:nvPr/>
          </p:nvSpPr>
          <p:spPr bwMode="auto">
            <a:xfrm>
              <a:off x="2491406" y="4063789"/>
              <a:ext cx="129497" cy="56051"/>
            </a:xfrm>
            <a:custGeom>
              <a:avLst/>
              <a:gdLst>
                <a:gd name="T0" fmla="*/ 4 w 67"/>
                <a:gd name="T1" fmla="*/ 0 h 29"/>
                <a:gd name="T2" fmla="*/ 2 w 67"/>
                <a:gd name="T3" fmla="*/ 2 h 29"/>
                <a:gd name="T4" fmla="*/ 0 w 67"/>
                <a:gd name="T5" fmla="*/ 2 h 29"/>
                <a:gd name="T6" fmla="*/ 0 w 67"/>
                <a:gd name="T7" fmla="*/ 4 h 29"/>
                <a:gd name="T8" fmla="*/ 2 w 67"/>
                <a:gd name="T9" fmla="*/ 4 h 29"/>
                <a:gd name="T10" fmla="*/ 50 w 67"/>
                <a:gd name="T11" fmla="*/ 27 h 29"/>
                <a:gd name="T12" fmla="*/ 55 w 67"/>
                <a:gd name="T13" fmla="*/ 29 h 29"/>
                <a:gd name="T14" fmla="*/ 63 w 67"/>
                <a:gd name="T15" fmla="*/ 27 h 29"/>
                <a:gd name="T16" fmla="*/ 65 w 67"/>
                <a:gd name="T17" fmla="*/ 27 h 29"/>
                <a:gd name="T18" fmla="*/ 67 w 67"/>
                <a:gd name="T19" fmla="*/ 25 h 29"/>
                <a:gd name="T20" fmla="*/ 67 w 67"/>
                <a:gd name="T21" fmla="*/ 25 h 29"/>
                <a:gd name="T22" fmla="*/ 65 w 67"/>
                <a:gd name="T23" fmla="*/ 23 h 29"/>
                <a:gd name="T24" fmla="*/ 17 w 67"/>
                <a:gd name="T25" fmla="*/ 2 h 29"/>
                <a:gd name="T26" fmla="*/ 11 w 67"/>
                <a:gd name="T27" fmla="*/ 0 h 29"/>
                <a:gd name="T28" fmla="*/ 4 w 67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29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50" y="27"/>
                  </a:lnTo>
                  <a:lnTo>
                    <a:pt x="55" y="29"/>
                  </a:lnTo>
                  <a:lnTo>
                    <a:pt x="63" y="27"/>
                  </a:lnTo>
                  <a:lnTo>
                    <a:pt x="65" y="27"/>
                  </a:lnTo>
                  <a:lnTo>
                    <a:pt x="67" y="25"/>
                  </a:lnTo>
                  <a:lnTo>
                    <a:pt x="67" y="25"/>
                  </a:lnTo>
                  <a:lnTo>
                    <a:pt x="65" y="23"/>
                  </a:lnTo>
                  <a:lnTo>
                    <a:pt x="17" y="2"/>
                  </a:lnTo>
                  <a:lnTo>
                    <a:pt x="1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5518"/>
            <p:cNvSpPr/>
            <p:nvPr/>
          </p:nvSpPr>
          <p:spPr bwMode="auto">
            <a:xfrm>
              <a:off x="2669223" y="4148832"/>
              <a:ext cx="125631" cy="56051"/>
            </a:xfrm>
            <a:custGeom>
              <a:avLst/>
              <a:gdLst>
                <a:gd name="T0" fmla="*/ 4 w 65"/>
                <a:gd name="T1" fmla="*/ 0 h 29"/>
                <a:gd name="T2" fmla="*/ 0 w 65"/>
                <a:gd name="T3" fmla="*/ 2 h 29"/>
                <a:gd name="T4" fmla="*/ 0 w 65"/>
                <a:gd name="T5" fmla="*/ 2 h 29"/>
                <a:gd name="T6" fmla="*/ 0 w 65"/>
                <a:gd name="T7" fmla="*/ 4 h 29"/>
                <a:gd name="T8" fmla="*/ 2 w 65"/>
                <a:gd name="T9" fmla="*/ 4 h 29"/>
                <a:gd name="T10" fmla="*/ 48 w 65"/>
                <a:gd name="T11" fmla="*/ 27 h 29"/>
                <a:gd name="T12" fmla="*/ 56 w 65"/>
                <a:gd name="T13" fmla="*/ 29 h 29"/>
                <a:gd name="T14" fmla="*/ 61 w 65"/>
                <a:gd name="T15" fmla="*/ 29 h 29"/>
                <a:gd name="T16" fmla="*/ 63 w 65"/>
                <a:gd name="T17" fmla="*/ 27 h 29"/>
                <a:gd name="T18" fmla="*/ 65 w 65"/>
                <a:gd name="T19" fmla="*/ 27 h 29"/>
                <a:gd name="T20" fmla="*/ 65 w 65"/>
                <a:gd name="T21" fmla="*/ 25 h 29"/>
                <a:gd name="T22" fmla="*/ 63 w 65"/>
                <a:gd name="T23" fmla="*/ 23 h 29"/>
                <a:gd name="T24" fmla="*/ 15 w 65"/>
                <a:gd name="T25" fmla="*/ 2 h 29"/>
                <a:gd name="T26" fmla="*/ 10 w 65"/>
                <a:gd name="T27" fmla="*/ 0 h 29"/>
                <a:gd name="T28" fmla="*/ 4 w 65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4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48" y="27"/>
                  </a:lnTo>
                  <a:lnTo>
                    <a:pt x="56" y="29"/>
                  </a:lnTo>
                  <a:lnTo>
                    <a:pt x="61" y="29"/>
                  </a:lnTo>
                  <a:lnTo>
                    <a:pt x="63" y="27"/>
                  </a:lnTo>
                  <a:lnTo>
                    <a:pt x="65" y="27"/>
                  </a:lnTo>
                  <a:lnTo>
                    <a:pt x="65" y="25"/>
                  </a:lnTo>
                  <a:lnTo>
                    <a:pt x="63" y="23"/>
                  </a:lnTo>
                  <a:lnTo>
                    <a:pt x="15" y="2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5519"/>
            <p:cNvSpPr/>
            <p:nvPr/>
          </p:nvSpPr>
          <p:spPr bwMode="auto">
            <a:xfrm>
              <a:off x="2564852" y="4141101"/>
              <a:ext cx="125631" cy="56051"/>
            </a:xfrm>
            <a:custGeom>
              <a:avLst/>
              <a:gdLst>
                <a:gd name="T0" fmla="*/ 4 w 65"/>
                <a:gd name="T1" fmla="*/ 2 h 29"/>
                <a:gd name="T2" fmla="*/ 2 w 65"/>
                <a:gd name="T3" fmla="*/ 2 h 29"/>
                <a:gd name="T4" fmla="*/ 0 w 65"/>
                <a:gd name="T5" fmla="*/ 4 h 29"/>
                <a:gd name="T6" fmla="*/ 0 w 65"/>
                <a:gd name="T7" fmla="*/ 4 h 29"/>
                <a:gd name="T8" fmla="*/ 2 w 65"/>
                <a:gd name="T9" fmla="*/ 6 h 29"/>
                <a:gd name="T10" fmla="*/ 50 w 65"/>
                <a:gd name="T11" fmla="*/ 27 h 29"/>
                <a:gd name="T12" fmla="*/ 56 w 65"/>
                <a:gd name="T13" fmla="*/ 29 h 29"/>
                <a:gd name="T14" fmla="*/ 64 w 65"/>
                <a:gd name="T15" fmla="*/ 29 h 29"/>
                <a:gd name="T16" fmla="*/ 65 w 65"/>
                <a:gd name="T17" fmla="*/ 27 h 29"/>
                <a:gd name="T18" fmla="*/ 65 w 65"/>
                <a:gd name="T19" fmla="*/ 27 h 29"/>
                <a:gd name="T20" fmla="*/ 65 w 65"/>
                <a:gd name="T21" fmla="*/ 25 h 29"/>
                <a:gd name="T22" fmla="*/ 65 w 65"/>
                <a:gd name="T23" fmla="*/ 25 h 29"/>
                <a:gd name="T24" fmla="*/ 17 w 65"/>
                <a:gd name="T25" fmla="*/ 2 h 29"/>
                <a:gd name="T26" fmla="*/ 12 w 65"/>
                <a:gd name="T27" fmla="*/ 0 h 29"/>
                <a:gd name="T28" fmla="*/ 4 w 65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4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50" y="27"/>
                  </a:lnTo>
                  <a:lnTo>
                    <a:pt x="56" y="29"/>
                  </a:lnTo>
                  <a:lnTo>
                    <a:pt x="64" y="29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65" y="25"/>
                  </a:lnTo>
                  <a:lnTo>
                    <a:pt x="65" y="25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5520"/>
            <p:cNvSpPr/>
            <p:nvPr/>
          </p:nvSpPr>
          <p:spPr bwMode="auto">
            <a:xfrm>
              <a:off x="2539726" y="4172025"/>
              <a:ext cx="129497" cy="50252"/>
            </a:xfrm>
            <a:custGeom>
              <a:avLst/>
              <a:gdLst>
                <a:gd name="T0" fmla="*/ 4 w 67"/>
                <a:gd name="T1" fmla="*/ 0 h 26"/>
                <a:gd name="T2" fmla="*/ 2 w 67"/>
                <a:gd name="T3" fmla="*/ 0 h 26"/>
                <a:gd name="T4" fmla="*/ 0 w 67"/>
                <a:gd name="T5" fmla="*/ 2 h 26"/>
                <a:gd name="T6" fmla="*/ 2 w 67"/>
                <a:gd name="T7" fmla="*/ 3 h 26"/>
                <a:gd name="T8" fmla="*/ 2 w 67"/>
                <a:gd name="T9" fmla="*/ 3 h 26"/>
                <a:gd name="T10" fmla="*/ 50 w 67"/>
                <a:gd name="T11" fmla="*/ 26 h 26"/>
                <a:gd name="T12" fmla="*/ 55 w 67"/>
                <a:gd name="T13" fmla="*/ 26 h 26"/>
                <a:gd name="T14" fmla="*/ 63 w 67"/>
                <a:gd name="T15" fmla="*/ 26 h 26"/>
                <a:gd name="T16" fmla="*/ 65 w 67"/>
                <a:gd name="T17" fmla="*/ 26 h 26"/>
                <a:gd name="T18" fmla="*/ 67 w 67"/>
                <a:gd name="T19" fmla="*/ 25 h 26"/>
                <a:gd name="T20" fmla="*/ 67 w 67"/>
                <a:gd name="T21" fmla="*/ 25 h 26"/>
                <a:gd name="T22" fmla="*/ 65 w 67"/>
                <a:gd name="T23" fmla="*/ 23 h 26"/>
                <a:gd name="T24" fmla="*/ 17 w 67"/>
                <a:gd name="T25" fmla="*/ 0 h 26"/>
                <a:gd name="T26" fmla="*/ 11 w 67"/>
                <a:gd name="T27" fmla="*/ 0 h 26"/>
                <a:gd name="T28" fmla="*/ 4 w 67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26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50" y="26"/>
                  </a:lnTo>
                  <a:lnTo>
                    <a:pt x="55" y="26"/>
                  </a:lnTo>
                  <a:lnTo>
                    <a:pt x="63" y="26"/>
                  </a:lnTo>
                  <a:lnTo>
                    <a:pt x="65" y="26"/>
                  </a:lnTo>
                  <a:lnTo>
                    <a:pt x="67" y="25"/>
                  </a:lnTo>
                  <a:lnTo>
                    <a:pt x="67" y="25"/>
                  </a:lnTo>
                  <a:lnTo>
                    <a:pt x="65" y="23"/>
                  </a:lnTo>
                  <a:lnTo>
                    <a:pt x="17" y="0"/>
                  </a:lnTo>
                  <a:lnTo>
                    <a:pt x="1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5522"/>
            <p:cNvSpPr/>
            <p:nvPr/>
          </p:nvSpPr>
          <p:spPr bwMode="auto">
            <a:xfrm>
              <a:off x="3600824" y="4216479"/>
              <a:ext cx="181682" cy="69580"/>
            </a:xfrm>
            <a:custGeom>
              <a:avLst/>
              <a:gdLst>
                <a:gd name="T0" fmla="*/ 6 w 94"/>
                <a:gd name="T1" fmla="*/ 2 h 36"/>
                <a:gd name="T2" fmla="*/ 2 w 94"/>
                <a:gd name="T3" fmla="*/ 2 h 36"/>
                <a:gd name="T4" fmla="*/ 0 w 94"/>
                <a:gd name="T5" fmla="*/ 3 h 36"/>
                <a:gd name="T6" fmla="*/ 0 w 94"/>
                <a:gd name="T7" fmla="*/ 5 h 36"/>
                <a:gd name="T8" fmla="*/ 2 w 94"/>
                <a:gd name="T9" fmla="*/ 7 h 36"/>
                <a:gd name="T10" fmla="*/ 71 w 94"/>
                <a:gd name="T11" fmla="*/ 34 h 36"/>
                <a:gd name="T12" fmla="*/ 79 w 94"/>
                <a:gd name="T13" fmla="*/ 36 h 36"/>
                <a:gd name="T14" fmla="*/ 88 w 94"/>
                <a:gd name="T15" fmla="*/ 34 h 36"/>
                <a:gd name="T16" fmla="*/ 92 w 94"/>
                <a:gd name="T17" fmla="*/ 34 h 36"/>
                <a:gd name="T18" fmla="*/ 94 w 94"/>
                <a:gd name="T19" fmla="*/ 32 h 36"/>
                <a:gd name="T20" fmla="*/ 94 w 94"/>
                <a:gd name="T21" fmla="*/ 30 h 36"/>
                <a:gd name="T22" fmla="*/ 92 w 94"/>
                <a:gd name="T23" fmla="*/ 28 h 36"/>
                <a:gd name="T24" fmla="*/ 23 w 94"/>
                <a:gd name="T25" fmla="*/ 2 h 36"/>
                <a:gd name="T26" fmla="*/ 15 w 94"/>
                <a:gd name="T27" fmla="*/ 0 h 36"/>
                <a:gd name="T28" fmla="*/ 6 w 94"/>
                <a:gd name="T2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36">
                  <a:moveTo>
                    <a:pt x="6" y="2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7"/>
                  </a:lnTo>
                  <a:lnTo>
                    <a:pt x="71" y="34"/>
                  </a:lnTo>
                  <a:lnTo>
                    <a:pt x="79" y="36"/>
                  </a:lnTo>
                  <a:lnTo>
                    <a:pt x="88" y="34"/>
                  </a:lnTo>
                  <a:lnTo>
                    <a:pt x="92" y="34"/>
                  </a:lnTo>
                  <a:lnTo>
                    <a:pt x="94" y="32"/>
                  </a:lnTo>
                  <a:lnTo>
                    <a:pt x="94" y="30"/>
                  </a:lnTo>
                  <a:lnTo>
                    <a:pt x="92" y="28"/>
                  </a:lnTo>
                  <a:lnTo>
                    <a:pt x="23" y="2"/>
                  </a:lnTo>
                  <a:lnTo>
                    <a:pt x="15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5523"/>
            <p:cNvSpPr/>
            <p:nvPr/>
          </p:nvSpPr>
          <p:spPr bwMode="auto">
            <a:xfrm>
              <a:off x="3567967" y="4257068"/>
              <a:ext cx="181682" cy="65715"/>
            </a:xfrm>
            <a:custGeom>
              <a:avLst/>
              <a:gdLst>
                <a:gd name="T0" fmla="*/ 3 w 94"/>
                <a:gd name="T1" fmla="*/ 0 h 34"/>
                <a:gd name="T2" fmla="*/ 2 w 94"/>
                <a:gd name="T3" fmla="*/ 2 h 34"/>
                <a:gd name="T4" fmla="*/ 0 w 94"/>
                <a:gd name="T5" fmla="*/ 4 h 34"/>
                <a:gd name="T6" fmla="*/ 0 w 94"/>
                <a:gd name="T7" fmla="*/ 4 h 34"/>
                <a:gd name="T8" fmla="*/ 2 w 94"/>
                <a:gd name="T9" fmla="*/ 6 h 34"/>
                <a:gd name="T10" fmla="*/ 69 w 94"/>
                <a:gd name="T11" fmla="*/ 34 h 34"/>
                <a:gd name="T12" fmla="*/ 78 w 94"/>
                <a:gd name="T13" fmla="*/ 34 h 34"/>
                <a:gd name="T14" fmla="*/ 88 w 94"/>
                <a:gd name="T15" fmla="*/ 34 h 34"/>
                <a:gd name="T16" fmla="*/ 92 w 94"/>
                <a:gd name="T17" fmla="*/ 32 h 34"/>
                <a:gd name="T18" fmla="*/ 94 w 94"/>
                <a:gd name="T19" fmla="*/ 30 h 34"/>
                <a:gd name="T20" fmla="*/ 92 w 94"/>
                <a:gd name="T21" fmla="*/ 29 h 34"/>
                <a:gd name="T22" fmla="*/ 90 w 94"/>
                <a:gd name="T23" fmla="*/ 29 h 34"/>
                <a:gd name="T24" fmla="*/ 23 w 94"/>
                <a:gd name="T25" fmla="*/ 0 h 34"/>
                <a:gd name="T26" fmla="*/ 13 w 94"/>
                <a:gd name="T27" fmla="*/ 0 h 34"/>
                <a:gd name="T28" fmla="*/ 3 w 94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34">
                  <a:moveTo>
                    <a:pt x="3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9" y="34"/>
                  </a:lnTo>
                  <a:lnTo>
                    <a:pt x="78" y="34"/>
                  </a:lnTo>
                  <a:lnTo>
                    <a:pt x="88" y="34"/>
                  </a:lnTo>
                  <a:lnTo>
                    <a:pt x="92" y="32"/>
                  </a:lnTo>
                  <a:lnTo>
                    <a:pt x="94" y="30"/>
                  </a:lnTo>
                  <a:lnTo>
                    <a:pt x="92" y="29"/>
                  </a:lnTo>
                  <a:lnTo>
                    <a:pt x="90" y="29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5536"/>
            <p:cNvSpPr/>
            <p:nvPr/>
          </p:nvSpPr>
          <p:spPr bwMode="auto">
            <a:xfrm>
              <a:off x="3666539" y="4405892"/>
              <a:ext cx="172018" cy="69580"/>
            </a:xfrm>
            <a:custGeom>
              <a:avLst/>
              <a:gdLst>
                <a:gd name="T0" fmla="*/ 6 w 89"/>
                <a:gd name="T1" fmla="*/ 0 h 36"/>
                <a:gd name="T2" fmla="*/ 2 w 89"/>
                <a:gd name="T3" fmla="*/ 2 h 36"/>
                <a:gd name="T4" fmla="*/ 0 w 89"/>
                <a:gd name="T5" fmla="*/ 3 h 36"/>
                <a:gd name="T6" fmla="*/ 0 w 89"/>
                <a:gd name="T7" fmla="*/ 5 h 36"/>
                <a:gd name="T8" fmla="*/ 2 w 89"/>
                <a:gd name="T9" fmla="*/ 5 h 36"/>
                <a:gd name="T10" fmla="*/ 66 w 89"/>
                <a:gd name="T11" fmla="*/ 36 h 36"/>
                <a:gd name="T12" fmla="*/ 73 w 89"/>
                <a:gd name="T13" fmla="*/ 36 h 36"/>
                <a:gd name="T14" fmla="*/ 83 w 89"/>
                <a:gd name="T15" fmla="*/ 36 h 36"/>
                <a:gd name="T16" fmla="*/ 87 w 89"/>
                <a:gd name="T17" fmla="*/ 34 h 36"/>
                <a:gd name="T18" fmla="*/ 89 w 89"/>
                <a:gd name="T19" fmla="*/ 32 h 36"/>
                <a:gd name="T20" fmla="*/ 89 w 89"/>
                <a:gd name="T21" fmla="*/ 32 h 36"/>
                <a:gd name="T22" fmla="*/ 87 w 89"/>
                <a:gd name="T23" fmla="*/ 30 h 36"/>
                <a:gd name="T24" fmla="*/ 24 w 89"/>
                <a:gd name="T25" fmla="*/ 2 h 36"/>
                <a:gd name="T26" fmla="*/ 16 w 89"/>
                <a:gd name="T27" fmla="*/ 0 h 36"/>
                <a:gd name="T28" fmla="*/ 6 w 89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36">
                  <a:moveTo>
                    <a:pt x="6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66" y="36"/>
                  </a:lnTo>
                  <a:lnTo>
                    <a:pt x="73" y="36"/>
                  </a:lnTo>
                  <a:lnTo>
                    <a:pt x="83" y="36"/>
                  </a:lnTo>
                  <a:lnTo>
                    <a:pt x="87" y="34"/>
                  </a:lnTo>
                  <a:lnTo>
                    <a:pt x="89" y="32"/>
                  </a:lnTo>
                  <a:lnTo>
                    <a:pt x="89" y="32"/>
                  </a:lnTo>
                  <a:lnTo>
                    <a:pt x="87" y="30"/>
                  </a:lnTo>
                  <a:lnTo>
                    <a:pt x="24" y="2"/>
                  </a:lnTo>
                  <a:lnTo>
                    <a:pt x="1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5455"/>
            <p:cNvSpPr/>
            <p:nvPr/>
          </p:nvSpPr>
          <p:spPr bwMode="auto">
            <a:xfrm>
              <a:off x="88956" y="4371102"/>
              <a:ext cx="160421" cy="67647"/>
            </a:xfrm>
            <a:custGeom>
              <a:avLst/>
              <a:gdLst>
                <a:gd name="T0" fmla="*/ 77 w 83"/>
                <a:gd name="T1" fmla="*/ 0 h 35"/>
                <a:gd name="T2" fmla="*/ 81 w 83"/>
                <a:gd name="T3" fmla="*/ 2 h 35"/>
                <a:gd name="T4" fmla="*/ 83 w 83"/>
                <a:gd name="T5" fmla="*/ 2 h 35"/>
                <a:gd name="T6" fmla="*/ 83 w 83"/>
                <a:gd name="T7" fmla="*/ 4 h 35"/>
                <a:gd name="T8" fmla="*/ 81 w 83"/>
                <a:gd name="T9" fmla="*/ 6 h 35"/>
                <a:gd name="T10" fmla="*/ 20 w 83"/>
                <a:gd name="T11" fmla="*/ 35 h 35"/>
                <a:gd name="T12" fmla="*/ 14 w 83"/>
                <a:gd name="T13" fmla="*/ 35 h 35"/>
                <a:gd name="T14" fmla="*/ 4 w 83"/>
                <a:gd name="T15" fmla="*/ 35 h 35"/>
                <a:gd name="T16" fmla="*/ 2 w 83"/>
                <a:gd name="T17" fmla="*/ 35 h 35"/>
                <a:gd name="T18" fmla="*/ 0 w 83"/>
                <a:gd name="T19" fmla="*/ 33 h 35"/>
                <a:gd name="T20" fmla="*/ 0 w 83"/>
                <a:gd name="T21" fmla="*/ 31 h 35"/>
                <a:gd name="T22" fmla="*/ 2 w 83"/>
                <a:gd name="T23" fmla="*/ 29 h 35"/>
                <a:gd name="T24" fmla="*/ 62 w 83"/>
                <a:gd name="T25" fmla="*/ 2 h 35"/>
                <a:gd name="T26" fmla="*/ 70 w 83"/>
                <a:gd name="T27" fmla="*/ 0 h 35"/>
                <a:gd name="T28" fmla="*/ 77 w 83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5">
                  <a:moveTo>
                    <a:pt x="77" y="0"/>
                  </a:moveTo>
                  <a:lnTo>
                    <a:pt x="81" y="2"/>
                  </a:lnTo>
                  <a:lnTo>
                    <a:pt x="83" y="2"/>
                  </a:lnTo>
                  <a:lnTo>
                    <a:pt x="83" y="4"/>
                  </a:lnTo>
                  <a:lnTo>
                    <a:pt x="81" y="6"/>
                  </a:lnTo>
                  <a:lnTo>
                    <a:pt x="20" y="35"/>
                  </a:lnTo>
                  <a:lnTo>
                    <a:pt x="1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2" y="29"/>
                  </a:lnTo>
                  <a:lnTo>
                    <a:pt x="62" y="2"/>
                  </a:lnTo>
                  <a:lnTo>
                    <a:pt x="70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5456"/>
            <p:cNvSpPr/>
            <p:nvPr/>
          </p:nvSpPr>
          <p:spPr bwMode="auto">
            <a:xfrm>
              <a:off x="216520" y="4363371"/>
              <a:ext cx="158488" cy="67647"/>
            </a:xfrm>
            <a:custGeom>
              <a:avLst/>
              <a:gdLst>
                <a:gd name="T0" fmla="*/ 78 w 82"/>
                <a:gd name="T1" fmla="*/ 0 h 35"/>
                <a:gd name="T2" fmla="*/ 80 w 82"/>
                <a:gd name="T3" fmla="*/ 2 h 35"/>
                <a:gd name="T4" fmla="*/ 82 w 82"/>
                <a:gd name="T5" fmla="*/ 2 h 35"/>
                <a:gd name="T6" fmla="*/ 82 w 82"/>
                <a:gd name="T7" fmla="*/ 4 h 35"/>
                <a:gd name="T8" fmla="*/ 80 w 82"/>
                <a:gd name="T9" fmla="*/ 6 h 35"/>
                <a:gd name="T10" fmla="*/ 21 w 82"/>
                <a:gd name="T11" fmla="*/ 33 h 35"/>
                <a:gd name="T12" fmla="*/ 13 w 82"/>
                <a:gd name="T13" fmla="*/ 35 h 35"/>
                <a:gd name="T14" fmla="*/ 5 w 82"/>
                <a:gd name="T15" fmla="*/ 35 h 35"/>
                <a:gd name="T16" fmla="*/ 2 w 82"/>
                <a:gd name="T17" fmla="*/ 33 h 35"/>
                <a:gd name="T18" fmla="*/ 0 w 82"/>
                <a:gd name="T19" fmla="*/ 33 h 35"/>
                <a:gd name="T20" fmla="*/ 0 w 82"/>
                <a:gd name="T21" fmla="*/ 31 h 35"/>
                <a:gd name="T22" fmla="*/ 2 w 82"/>
                <a:gd name="T23" fmla="*/ 29 h 35"/>
                <a:gd name="T24" fmla="*/ 63 w 82"/>
                <a:gd name="T25" fmla="*/ 2 h 35"/>
                <a:gd name="T26" fmla="*/ 69 w 82"/>
                <a:gd name="T27" fmla="*/ 0 h 35"/>
                <a:gd name="T28" fmla="*/ 78 w 82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35">
                  <a:moveTo>
                    <a:pt x="78" y="0"/>
                  </a:moveTo>
                  <a:lnTo>
                    <a:pt x="80" y="2"/>
                  </a:lnTo>
                  <a:lnTo>
                    <a:pt x="82" y="2"/>
                  </a:lnTo>
                  <a:lnTo>
                    <a:pt x="82" y="4"/>
                  </a:lnTo>
                  <a:lnTo>
                    <a:pt x="80" y="6"/>
                  </a:lnTo>
                  <a:lnTo>
                    <a:pt x="21" y="33"/>
                  </a:lnTo>
                  <a:lnTo>
                    <a:pt x="13" y="35"/>
                  </a:lnTo>
                  <a:lnTo>
                    <a:pt x="5" y="35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2" y="29"/>
                  </a:lnTo>
                  <a:lnTo>
                    <a:pt x="63" y="2"/>
                  </a:lnTo>
                  <a:lnTo>
                    <a:pt x="69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5457"/>
            <p:cNvSpPr/>
            <p:nvPr/>
          </p:nvSpPr>
          <p:spPr bwMode="auto">
            <a:xfrm>
              <a:off x="249377" y="4398161"/>
              <a:ext cx="160421" cy="65715"/>
            </a:xfrm>
            <a:custGeom>
              <a:avLst/>
              <a:gdLst>
                <a:gd name="T0" fmla="*/ 77 w 83"/>
                <a:gd name="T1" fmla="*/ 0 h 34"/>
                <a:gd name="T2" fmla="*/ 81 w 83"/>
                <a:gd name="T3" fmla="*/ 2 h 34"/>
                <a:gd name="T4" fmla="*/ 83 w 83"/>
                <a:gd name="T5" fmla="*/ 4 h 34"/>
                <a:gd name="T6" fmla="*/ 83 w 83"/>
                <a:gd name="T7" fmla="*/ 4 h 34"/>
                <a:gd name="T8" fmla="*/ 81 w 83"/>
                <a:gd name="T9" fmla="*/ 6 h 34"/>
                <a:gd name="T10" fmla="*/ 19 w 83"/>
                <a:gd name="T11" fmla="*/ 34 h 34"/>
                <a:gd name="T12" fmla="*/ 13 w 83"/>
                <a:gd name="T13" fmla="*/ 34 h 34"/>
                <a:gd name="T14" fmla="*/ 4 w 83"/>
                <a:gd name="T15" fmla="*/ 34 h 34"/>
                <a:gd name="T16" fmla="*/ 2 w 83"/>
                <a:gd name="T17" fmla="*/ 34 h 34"/>
                <a:gd name="T18" fmla="*/ 0 w 83"/>
                <a:gd name="T19" fmla="*/ 32 h 34"/>
                <a:gd name="T20" fmla="*/ 0 w 83"/>
                <a:gd name="T21" fmla="*/ 30 h 34"/>
                <a:gd name="T22" fmla="*/ 2 w 83"/>
                <a:gd name="T23" fmla="*/ 29 h 34"/>
                <a:gd name="T24" fmla="*/ 61 w 83"/>
                <a:gd name="T25" fmla="*/ 2 h 34"/>
                <a:gd name="T26" fmla="*/ 69 w 83"/>
                <a:gd name="T27" fmla="*/ 0 h 34"/>
                <a:gd name="T28" fmla="*/ 77 w 83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4">
                  <a:moveTo>
                    <a:pt x="77" y="0"/>
                  </a:moveTo>
                  <a:lnTo>
                    <a:pt x="81" y="2"/>
                  </a:lnTo>
                  <a:lnTo>
                    <a:pt x="83" y="4"/>
                  </a:lnTo>
                  <a:lnTo>
                    <a:pt x="83" y="4"/>
                  </a:lnTo>
                  <a:lnTo>
                    <a:pt x="81" y="6"/>
                  </a:lnTo>
                  <a:lnTo>
                    <a:pt x="19" y="34"/>
                  </a:lnTo>
                  <a:lnTo>
                    <a:pt x="13" y="34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9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5458"/>
            <p:cNvSpPr/>
            <p:nvPr/>
          </p:nvSpPr>
          <p:spPr bwMode="auto">
            <a:xfrm>
              <a:off x="471648" y="4446481"/>
              <a:ext cx="137228" cy="77311"/>
            </a:xfrm>
            <a:custGeom>
              <a:avLst/>
              <a:gdLst>
                <a:gd name="T0" fmla="*/ 64 w 71"/>
                <a:gd name="T1" fmla="*/ 2 h 40"/>
                <a:gd name="T2" fmla="*/ 67 w 71"/>
                <a:gd name="T3" fmla="*/ 2 h 40"/>
                <a:gd name="T4" fmla="*/ 71 w 71"/>
                <a:gd name="T5" fmla="*/ 4 h 40"/>
                <a:gd name="T6" fmla="*/ 71 w 71"/>
                <a:gd name="T7" fmla="*/ 5 h 40"/>
                <a:gd name="T8" fmla="*/ 71 w 71"/>
                <a:gd name="T9" fmla="*/ 5 h 40"/>
                <a:gd name="T10" fmla="*/ 25 w 71"/>
                <a:gd name="T11" fmla="*/ 38 h 40"/>
                <a:gd name="T12" fmla="*/ 17 w 71"/>
                <a:gd name="T13" fmla="*/ 40 h 40"/>
                <a:gd name="T14" fmla="*/ 8 w 71"/>
                <a:gd name="T15" fmla="*/ 40 h 40"/>
                <a:gd name="T16" fmla="*/ 4 w 71"/>
                <a:gd name="T17" fmla="*/ 40 h 40"/>
                <a:gd name="T18" fmla="*/ 0 w 71"/>
                <a:gd name="T19" fmla="*/ 38 h 40"/>
                <a:gd name="T20" fmla="*/ 0 w 71"/>
                <a:gd name="T21" fmla="*/ 36 h 40"/>
                <a:gd name="T22" fmla="*/ 0 w 71"/>
                <a:gd name="T23" fmla="*/ 34 h 40"/>
                <a:gd name="T24" fmla="*/ 46 w 71"/>
                <a:gd name="T25" fmla="*/ 2 h 40"/>
                <a:gd name="T26" fmla="*/ 54 w 71"/>
                <a:gd name="T27" fmla="*/ 0 h 40"/>
                <a:gd name="T28" fmla="*/ 64 w 71"/>
                <a:gd name="T2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4" y="2"/>
                  </a:moveTo>
                  <a:lnTo>
                    <a:pt x="67" y="2"/>
                  </a:lnTo>
                  <a:lnTo>
                    <a:pt x="71" y="4"/>
                  </a:lnTo>
                  <a:lnTo>
                    <a:pt x="71" y="5"/>
                  </a:lnTo>
                  <a:lnTo>
                    <a:pt x="71" y="5"/>
                  </a:lnTo>
                  <a:lnTo>
                    <a:pt x="25" y="38"/>
                  </a:lnTo>
                  <a:lnTo>
                    <a:pt x="17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5479"/>
            <p:cNvSpPr/>
            <p:nvPr/>
          </p:nvSpPr>
          <p:spPr bwMode="auto">
            <a:xfrm>
              <a:off x="550892" y="4628162"/>
              <a:ext cx="137228" cy="77311"/>
            </a:xfrm>
            <a:custGeom>
              <a:avLst/>
              <a:gdLst>
                <a:gd name="T0" fmla="*/ 63 w 71"/>
                <a:gd name="T1" fmla="*/ 0 h 40"/>
                <a:gd name="T2" fmla="*/ 67 w 71"/>
                <a:gd name="T3" fmla="*/ 2 h 40"/>
                <a:gd name="T4" fmla="*/ 71 w 71"/>
                <a:gd name="T5" fmla="*/ 4 h 40"/>
                <a:gd name="T6" fmla="*/ 71 w 71"/>
                <a:gd name="T7" fmla="*/ 4 h 40"/>
                <a:gd name="T8" fmla="*/ 71 w 71"/>
                <a:gd name="T9" fmla="*/ 6 h 40"/>
                <a:gd name="T10" fmla="*/ 24 w 71"/>
                <a:gd name="T11" fmla="*/ 38 h 40"/>
                <a:gd name="T12" fmla="*/ 17 w 71"/>
                <a:gd name="T13" fmla="*/ 40 h 40"/>
                <a:gd name="T14" fmla="*/ 7 w 71"/>
                <a:gd name="T15" fmla="*/ 40 h 40"/>
                <a:gd name="T16" fmla="*/ 3 w 71"/>
                <a:gd name="T17" fmla="*/ 38 h 40"/>
                <a:gd name="T18" fmla="*/ 0 w 71"/>
                <a:gd name="T19" fmla="*/ 38 h 40"/>
                <a:gd name="T20" fmla="*/ 0 w 71"/>
                <a:gd name="T21" fmla="*/ 36 h 40"/>
                <a:gd name="T22" fmla="*/ 0 w 71"/>
                <a:gd name="T23" fmla="*/ 34 h 40"/>
                <a:gd name="T24" fmla="*/ 46 w 71"/>
                <a:gd name="T25" fmla="*/ 2 h 40"/>
                <a:gd name="T26" fmla="*/ 51 w 71"/>
                <a:gd name="T27" fmla="*/ 0 h 40"/>
                <a:gd name="T28" fmla="*/ 63 w 71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3" y="0"/>
                  </a:moveTo>
                  <a:lnTo>
                    <a:pt x="67" y="2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4" y="38"/>
                  </a:lnTo>
                  <a:lnTo>
                    <a:pt x="17" y="40"/>
                  </a:lnTo>
                  <a:lnTo>
                    <a:pt x="7" y="40"/>
                  </a:lnTo>
                  <a:lnTo>
                    <a:pt x="3" y="38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46" y="2"/>
                  </a:lnTo>
                  <a:lnTo>
                    <a:pt x="51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5480"/>
            <p:cNvSpPr/>
            <p:nvPr/>
          </p:nvSpPr>
          <p:spPr bwMode="auto">
            <a:xfrm>
              <a:off x="688119" y="4612700"/>
              <a:ext cx="141093" cy="77311"/>
            </a:xfrm>
            <a:custGeom>
              <a:avLst/>
              <a:gdLst>
                <a:gd name="T0" fmla="*/ 63 w 73"/>
                <a:gd name="T1" fmla="*/ 2 h 40"/>
                <a:gd name="T2" fmla="*/ 69 w 73"/>
                <a:gd name="T3" fmla="*/ 2 h 40"/>
                <a:gd name="T4" fmla="*/ 71 w 73"/>
                <a:gd name="T5" fmla="*/ 4 h 40"/>
                <a:gd name="T6" fmla="*/ 73 w 73"/>
                <a:gd name="T7" fmla="*/ 6 h 40"/>
                <a:gd name="T8" fmla="*/ 71 w 73"/>
                <a:gd name="T9" fmla="*/ 6 h 40"/>
                <a:gd name="T10" fmla="*/ 25 w 73"/>
                <a:gd name="T11" fmla="*/ 39 h 40"/>
                <a:gd name="T12" fmla="*/ 19 w 73"/>
                <a:gd name="T13" fmla="*/ 40 h 40"/>
                <a:gd name="T14" fmla="*/ 9 w 73"/>
                <a:gd name="T15" fmla="*/ 40 h 40"/>
                <a:gd name="T16" fmla="*/ 3 w 73"/>
                <a:gd name="T17" fmla="*/ 40 h 40"/>
                <a:gd name="T18" fmla="*/ 1 w 73"/>
                <a:gd name="T19" fmla="*/ 39 h 40"/>
                <a:gd name="T20" fmla="*/ 0 w 73"/>
                <a:gd name="T21" fmla="*/ 37 h 40"/>
                <a:gd name="T22" fmla="*/ 1 w 73"/>
                <a:gd name="T23" fmla="*/ 35 h 40"/>
                <a:gd name="T24" fmla="*/ 46 w 73"/>
                <a:gd name="T25" fmla="*/ 2 h 40"/>
                <a:gd name="T26" fmla="*/ 53 w 73"/>
                <a:gd name="T27" fmla="*/ 0 h 40"/>
                <a:gd name="T28" fmla="*/ 63 w 73"/>
                <a:gd name="T2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0">
                  <a:moveTo>
                    <a:pt x="63" y="2"/>
                  </a:moveTo>
                  <a:lnTo>
                    <a:pt x="69" y="2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1" y="6"/>
                  </a:lnTo>
                  <a:lnTo>
                    <a:pt x="25" y="39"/>
                  </a:lnTo>
                  <a:lnTo>
                    <a:pt x="19" y="40"/>
                  </a:lnTo>
                  <a:lnTo>
                    <a:pt x="9" y="40"/>
                  </a:lnTo>
                  <a:lnTo>
                    <a:pt x="3" y="40"/>
                  </a:lnTo>
                  <a:lnTo>
                    <a:pt x="1" y="39"/>
                  </a:lnTo>
                  <a:lnTo>
                    <a:pt x="0" y="37"/>
                  </a:lnTo>
                  <a:lnTo>
                    <a:pt x="1" y="35"/>
                  </a:lnTo>
                  <a:lnTo>
                    <a:pt x="46" y="2"/>
                  </a:lnTo>
                  <a:lnTo>
                    <a:pt x="53" y="0"/>
                  </a:lnTo>
                  <a:lnTo>
                    <a:pt x="63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5481"/>
            <p:cNvSpPr/>
            <p:nvPr/>
          </p:nvSpPr>
          <p:spPr bwMode="auto">
            <a:xfrm>
              <a:off x="753834" y="4649423"/>
              <a:ext cx="137228" cy="79244"/>
            </a:xfrm>
            <a:custGeom>
              <a:avLst/>
              <a:gdLst>
                <a:gd name="T0" fmla="*/ 63 w 71"/>
                <a:gd name="T1" fmla="*/ 0 h 41"/>
                <a:gd name="T2" fmla="*/ 67 w 71"/>
                <a:gd name="T3" fmla="*/ 2 h 41"/>
                <a:gd name="T4" fmla="*/ 69 w 71"/>
                <a:gd name="T5" fmla="*/ 2 h 41"/>
                <a:gd name="T6" fmla="*/ 71 w 71"/>
                <a:gd name="T7" fmla="*/ 4 h 41"/>
                <a:gd name="T8" fmla="*/ 71 w 71"/>
                <a:gd name="T9" fmla="*/ 6 h 41"/>
                <a:gd name="T10" fmla="*/ 25 w 71"/>
                <a:gd name="T11" fmla="*/ 39 h 41"/>
                <a:gd name="T12" fmla="*/ 17 w 71"/>
                <a:gd name="T13" fmla="*/ 41 h 41"/>
                <a:gd name="T14" fmla="*/ 8 w 71"/>
                <a:gd name="T15" fmla="*/ 41 h 41"/>
                <a:gd name="T16" fmla="*/ 4 w 71"/>
                <a:gd name="T17" fmla="*/ 39 h 41"/>
                <a:gd name="T18" fmla="*/ 0 w 71"/>
                <a:gd name="T19" fmla="*/ 37 h 41"/>
                <a:gd name="T20" fmla="*/ 0 w 71"/>
                <a:gd name="T21" fmla="*/ 37 h 41"/>
                <a:gd name="T22" fmla="*/ 0 w 71"/>
                <a:gd name="T23" fmla="*/ 35 h 41"/>
                <a:gd name="T24" fmla="*/ 46 w 71"/>
                <a:gd name="T25" fmla="*/ 2 h 41"/>
                <a:gd name="T26" fmla="*/ 52 w 71"/>
                <a:gd name="T27" fmla="*/ 0 h 41"/>
                <a:gd name="T28" fmla="*/ 63 w 71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1">
                  <a:moveTo>
                    <a:pt x="63" y="0"/>
                  </a:moveTo>
                  <a:lnTo>
                    <a:pt x="67" y="2"/>
                  </a:lnTo>
                  <a:lnTo>
                    <a:pt x="69" y="2"/>
                  </a:lnTo>
                  <a:lnTo>
                    <a:pt x="71" y="4"/>
                  </a:lnTo>
                  <a:lnTo>
                    <a:pt x="71" y="6"/>
                  </a:lnTo>
                  <a:lnTo>
                    <a:pt x="25" y="39"/>
                  </a:lnTo>
                  <a:lnTo>
                    <a:pt x="17" y="41"/>
                  </a:lnTo>
                  <a:lnTo>
                    <a:pt x="8" y="41"/>
                  </a:lnTo>
                  <a:lnTo>
                    <a:pt x="4" y="3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46" y="2"/>
                  </a:lnTo>
                  <a:lnTo>
                    <a:pt x="52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5482"/>
            <p:cNvSpPr/>
            <p:nvPr/>
          </p:nvSpPr>
          <p:spPr bwMode="auto">
            <a:xfrm>
              <a:off x="34838" y="4546985"/>
              <a:ext cx="137228" cy="77311"/>
            </a:xfrm>
            <a:custGeom>
              <a:avLst/>
              <a:gdLst>
                <a:gd name="T0" fmla="*/ 63 w 71"/>
                <a:gd name="T1" fmla="*/ 0 h 40"/>
                <a:gd name="T2" fmla="*/ 67 w 71"/>
                <a:gd name="T3" fmla="*/ 1 h 40"/>
                <a:gd name="T4" fmla="*/ 69 w 71"/>
                <a:gd name="T5" fmla="*/ 1 h 40"/>
                <a:gd name="T6" fmla="*/ 71 w 71"/>
                <a:gd name="T7" fmla="*/ 3 h 40"/>
                <a:gd name="T8" fmla="*/ 71 w 71"/>
                <a:gd name="T9" fmla="*/ 5 h 40"/>
                <a:gd name="T10" fmla="*/ 25 w 71"/>
                <a:gd name="T11" fmla="*/ 38 h 40"/>
                <a:gd name="T12" fmla="*/ 17 w 71"/>
                <a:gd name="T13" fmla="*/ 40 h 40"/>
                <a:gd name="T14" fmla="*/ 7 w 71"/>
                <a:gd name="T15" fmla="*/ 40 h 40"/>
                <a:gd name="T16" fmla="*/ 3 w 71"/>
                <a:gd name="T17" fmla="*/ 38 h 40"/>
                <a:gd name="T18" fmla="*/ 0 w 71"/>
                <a:gd name="T19" fmla="*/ 36 h 40"/>
                <a:gd name="T20" fmla="*/ 0 w 71"/>
                <a:gd name="T21" fmla="*/ 36 h 40"/>
                <a:gd name="T22" fmla="*/ 0 w 71"/>
                <a:gd name="T23" fmla="*/ 34 h 40"/>
                <a:gd name="T24" fmla="*/ 46 w 71"/>
                <a:gd name="T25" fmla="*/ 1 h 40"/>
                <a:gd name="T26" fmla="*/ 51 w 71"/>
                <a:gd name="T27" fmla="*/ 0 h 40"/>
                <a:gd name="T28" fmla="*/ 63 w 71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0">
                  <a:moveTo>
                    <a:pt x="63" y="0"/>
                  </a:moveTo>
                  <a:lnTo>
                    <a:pt x="67" y="1"/>
                  </a:lnTo>
                  <a:lnTo>
                    <a:pt x="69" y="1"/>
                  </a:lnTo>
                  <a:lnTo>
                    <a:pt x="71" y="3"/>
                  </a:lnTo>
                  <a:lnTo>
                    <a:pt x="71" y="5"/>
                  </a:lnTo>
                  <a:lnTo>
                    <a:pt x="25" y="38"/>
                  </a:lnTo>
                  <a:lnTo>
                    <a:pt x="17" y="40"/>
                  </a:lnTo>
                  <a:lnTo>
                    <a:pt x="7" y="40"/>
                  </a:lnTo>
                  <a:lnTo>
                    <a:pt x="3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46" y="1"/>
                  </a:lnTo>
                  <a:lnTo>
                    <a:pt x="51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5483"/>
            <p:cNvSpPr/>
            <p:nvPr/>
          </p:nvSpPr>
          <p:spPr bwMode="auto">
            <a:xfrm>
              <a:off x="172066" y="4531523"/>
              <a:ext cx="141093" cy="77311"/>
            </a:xfrm>
            <a:custGeom>
              <a:avLst/>
              <a:gdLst>
                <a:gd name="T0" fmla="*/ 63 w 73"/>
                <a:gd name="T1" fmla="*/ 0 h 40"/>
                <a:gd name="T2" fmla="*/ 67 w 73"/>
                <a:gd name="T3" fmla="*/ 2 h 40"/>
                <a:gd name="T4" fmla="*/ 71 w 73"/>
                <a:gd name="T5" fmla="*/ 4 h 40"/>
                <a:gd name="T6" fmla="*/ 73 w 73"/>
                <a:gd name="T7" fmla="*/ 4 h 40"/>
                <a:gd name="T8" fmla="*/ 71 w 73"/>
                <a:gd name="T9" fmla="*/ 6 h 40"/>
                <a:gd name="T10" fmla="*/ 25 w 73"/>
                <a:gd name="T11" fmla="*/ 38 h 40"/>
                <a:gd name="T12" fmla="*/ 19 w 73"/>
                <a:gd name="T13" fmla="*/ 40 h 40"/>
                <a:gd name="T14" fmla="*/ 7 w 73"/>
                <a:gd name="T15" fmla="*/ 40 h 40"/>
                <a:gd name="T16" fmla="*/ 3 w 73"/>
                <a:gd name="T17" fmla="*/ 38 h 40"/>
                <a:gd name="T18" fmla="*/ 2 w 73"/>
                <a:gd name="T19" fmla="*/ 38 h 40"/>
                <a:gd name="T20" fmla="*/ 0 w 73"/>
                <a:gd name="T21" fmla="*/ 36 h 40"/>
                <a:gd name="T22" fmla="*/ 2 w 73"/>
                <a:gd name="T23" fmla="*/ 34 h 40"/>
                <a:gd name="T24" fmla="*/ 46 w 73"/>
                <a:gd name="T25" fmla="*/ 2 h 40"/>
                <a:gd name="T26" fmla="*/ 53 w 73"/>
                <a:gd name="T27" fmla="*/ 0 h 40"/>
                <a:gd name="T28" fmla="*/ 63 w 73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0">
                  <a:moveTo>
                    <a:pt x="63" y="0"/>
                  </a:moveTo>
                  <a:lnTo>
                    <a:pt x="67" y="2"/>
                  </a:lnTo>
                  <a:lnTo>
                    <a:pt x="71" y="4"/>
                  </a:lnTo>
                  <a:lnTo>
                    <a:pt x="73" y="4"/>
                  </a:lnTo>
                  <a:lnTo>
                    <a:pt x="71" y="6"/>
                  </a:lnTo>
                  <a:lnTo>
                    <a:pt x="25" y="38"/>
                  </a:lnTo>
                  <a:lnTo>
                    <a:pt x="19" y="40"/>
                  </a:lnTo>
                  <a:lnTo>
                    <a:pt x="7" y="40"/>
                  </a:lnTo>
                  <a:lnTo>
                    <a:pt x="3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46" y="2"/>
                  </a:lnTo>
                  <a:lnTo>
                    <a:pt x="5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5484"/>
            <p:cNvSpPr/>
            <p:nvPr/>
          </p:nvSpPr>
          <p:spPr bwMode="auto">
            <a:xfrm>
              <a:off x="233915" y="4568246"/>
              <a:ext cx="141093" cy="75379"/>
            </a:xfrm>
            <a:custGeom>
              <a:avLst/>
              <a:gdLst>
                <a:gd name="T0" fmla="*/ 66 w 73"/>
                <a:gd name="T1" fmla="*/ 0 h 39"/>
                <a:gd name="T2" fmla="*/ 69 w 73"/>
                <a:gd name="T3" fmla="*/ 0 h 39"/>
                <a:gd name="T4" fmla="*/ 71 w 73"/>
                <a:gd name="T5" fmla="*/ 2 h 39"/>
                <a:gd name="T6" fmla="*/ 73 w 73"/>
                <a:gd name="T7" fmla="*/ 4 h 39"/>
                <a:gd name="T8" fmla="*/ 71 w 73"/>
                <a:gd name="T9" fmla="*/ 6 h 39"/>
                <a:gd name="T10" fmla="*/ 27 w 73"/>
                <a:gd name="T11" fmla="*/ 37 h 39"/>
                <a:gd name="T12" fmla="*/ 19 w 73"/>
                <a:gd name="T13" fmla="*/ 39 h 39"/>
                <a:gd name="T14" fmla="*/ 10 w 73"/>
                <a:gd name="T15" fmla="*/ 39 h 39"/>
                <a:gd name="T16" fmla="*/ 6 w 73"/>
                <a:gd name="T17" fmla="*/ 39 h 39"/>
                <a:gd name="T18" fmla="*/ 2 w 73"/>
                <a:gd name="T19" fmla="*/ 37 h 39"/>
                <a:gd name="T20" fmla="*/ 0 w 73"/>
                <a:gd name="T21" fmla="*/ 35 h 39"/>
                <a:gd name="T22" fmla="*/ 2 w 73"/>
                <a:gd name="T23" fmla="*/ 35 h 39"/>
                <a:gd name="T24" fmla="*/ 48 w 73"/>
                <a:gd name="T25" fmla="*/ 2 h 39"/>
                <a:gd name="T26" fmla="*/ 54 w 73"/>
                <a:gd name="T27" fmla="*/ 0 h 39"/>
                <a:gd name="T28" fmla="*/ 66 w 73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39">
                  <a:moveTo>
                    <a:pt x="66" y="0"/>
                  </a:moveTo>
                  <a:lnTo>
                    <a:pt x="69" y="0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1" y="6"/>
                  </a:lnTo>
                  <a:lnTo>
                    <a:pt x="27" y="37"/>
                  </a:lnTo>
                  <a:lnTo>
                    <a:pt x="19" y="39"/>
                  </a:lnTo>
                  <a:lnTo>
                    <a:pt x="10" y="39"/>
                  </a:lnTo>
                  <a:lnTo>
                    <a:pt x="6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2" y="35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5485"/>
            <p:cNvSpPr/>
            <p:nvPr/>
          </p:nvSpPr>
          <p:spPr bwMode="auto">
            <a:xfrm>
              <a:off x="100553" y="4769255"/>
              <a:ext cx="164287" cy="88908"/>
            </a:xfrm>
            <a:custGeom>
              <a:avLst/>
              <a:gdLst>
                <a:gd name="T0" fmla="*/ 75 w 85"/>
                <a:gd name="T1" fmla="*/ 0 h 46"/>
                <a:gd name="T2" fmla="*/ 79 w 85"/>
                <a:gd name="T3" fmla="*/ 0 h 46"/>
                <a:gd name="T4" fmla="*/ 83 w 85"/>
                <a:gd name="T5" fmla="*/ 2 h 46"/>
                <a:gd name="T6" fmla="*/ 85 w 85"/>
                <a:gd name="T7" fmla="*/ 4 h 46"/>
                <a:gd name="T8" fmla="*/ 83 w 85"/>
                <a:gd name="T9" fmla="*/ 6 h 46"/>
                <a:gd name="T10" fmla="*/ 31 w 85"/>
                <a:gd name="T11" fmla="*/ 42 h 46"/>
                <a:gd name="T12" fmla="*/ 21 w 85"/>
                <a:gd name="T13" fmla="*/ 46 h 46"/>
                <a:gd name="T14" fmla="*/ 10 w 85"/>
                <a:gd name="T15" fmla="*/ 44 h 46"/>
                <a:gd name="T16" fmla="*/ 6 w 85"/>
                <a:gd name="T17" fmla="*/ 44 h 46"/>
                <a:gd name="T18" fmla="*/ 2 w 85"/>
                <a:gd name="T19" fmla="*/ 42 h 46"/>
                <a:gd name="T20" fmla="*/ 0 w 85"/>
                <a:gd name="T21" fmla="*/ 40 h 46"/>
                <a:gd name="T22" fmla="*/ 2 w 85"/>
                <a:gd name="T23" fmla="*/ 38 h 46"/>
                <a:gd name="T24" fmla="*/ 54 w 85"/>
                <a:gd name="T25" fmla="*/ 2 h 46"/>
                <a:gd name="T26" fmla="*/ 64 w 85"/>
                <a:gd name="T27" fmla="*/ 0 h 46"/>
                <a:gd name="T28" fmla="*/ 75 w 85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46">
                  <a:moveTo>
                    <a:pt x="75" y="0"/>
                  </a:moveTo>
                  <a:lnTo>
                    <a:pt x="79" y="0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3" y="6"/>
                  </a:lnTo>
                  <a:lnTo>
                    <a:pt x="31" y="42"/>
                  </a:lnTo>
                  <a:lnTo>
                    <a:pt x="21" y="46"/>
                  </a:lnTo>
                  <a:lnTo>
                    <a:pt x="10" y="44"/>
                  </a:lnTo>
                  <a:lnTo>
                    <a:pt x="6" y="44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2" y="38"/>
                  </a:lnTo>
                  <a:lnTo>
                    <a:pt x="54" y="2"/>
                  </a:lnTo>
                  <a:lnTo>
                    <a:pt x="64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5486"/>
            <p:cNvSpPr/>
            <p:nvPr/>
          </p:nvSpPr>
          <p:spPr bwMode="auto">
            <a:xfrm>
              <a:off x="264840" y="4749928"/>
              <a:ext cx="158488" cy="88908"/>
            </a:xfrm>
            <a:custGeom>
              <a:avLst/>
              <a:gdLst>
                <a:gd name="T0" fmla="*/ 73 w 82"/>
                <a:gd name="T1" fmla="*/ 0 h 46"/>
                <a:gd name="T2" fmla="*/ 78 w 82"/>
                <a:gd name="T3" fmla="*/ 2 h 46"/>
                <a:gd name="T4" fmla="*/ 82 w 82"/>
                <a:gd name="T5" fmla="*/ 4 h 46"/>
                <a:gd name="T6" fmla="*/ 82 w 82"/>
                <a:gd name="T7" fmla="*/ 6 h 46"/>
                <a:gd name="T8" fmla="*/ 82 w 82"/>
                <a:gd name="T9" fmla="*/ 8 h 46"/>
                <a:gd name="T10" fmla="*/ 28 w 82"/>
                <a:gd name="T11" fmla="*/ 44 h 46"/>
                <a:gd name="T12" fmla="*/ 21 w 82"/>
                <a:gd name="T13" fmla="*/ 46 h 46"/>
                <a:gd name="T14" fmla="*/ 9 w 82"/>
                <a:gd name="T15" fmla="*/ 46 h 46"/>
                <a:gd name="T16" fmla="*/ 3 w 82"/>
                <a:gd name="T17" fmla="*/ 44 h 46"/>
                <a:gd name="T18" fmla="*/ 2 w 82"/>
                <a:gd name="T19" fmla="*/ 44 h 46"/>
                <a:gd name="T20" fmla="*/ 0 w 82"/>
                <a:gd name="T21" fmla="*/ 42 h 46"/>
                <a:gd name="T22" fmla="*/ 0 w 82"/>
                <a:gd name="T23" fmla="*/ 41 h 46"/>
                <a:gd name="T24" fmla="*/ 53 w 82"/>
                <a:gd name="T25" fmla="*/ 2 h 46"/>
                <a:gd name="T26" fmla="*/ 61 w 82"/>
                <a:gd name="T27" fmla="*/ 0 h 46"/>
                <a:gd name="T28" fmla="*/ 73 w 82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46">
                  <a:moveTo>
                    <a:pt x="73" y="0"/>
                  </a:moveTo>
                  <a:lnTo>
                    <a:pt x="78" y="2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  <a:lnTo>
                    <a:pt x="28" y="44"/>
                  </a:lnTo>
                  <a:lnTo>
                    <a:pt x="21" y="46"/>
                  </a:lnTo>
                  <a:lnTo>
                    <a:pt x="9" y="46"/>
                  </a:lnTo>
                  <a:lnTo>
                    <a:pt x="3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53" y="2"/>
                  </a:lnTo>
                  <a:lnTo>
                    <a:pt x="61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5487"/>
            <p:cNvSpPr/>
            <p:nvPr/>
          </p:nvSpPr>
          <p:spPr bwMode="auto">
            <a:xfrm>
              <a:off x="338285" y="4790516"/>
              <a:ext cx="160421" cy="88908"/>
            </a:xfrm>
            <a:custGeom>
              <a:avLst/>
              <a:gdLst>
                <a:gd name="T0" fmla="*/ 73 w 83"/>
                <a:gd name="T1" fmla="*/ 0 h 46"/>
                <a:gd name="T2" fmla="*/ 79 w 83"/>
                <a:gd name="T3" fmla="*/ 2 h 46"/>
                <a:gd name="T4" fmla="*/ 83 w 83"/>
                <a:gd name="T5" fmla="*/ 4 h 46"/>
                <a:gd name="T6" fmla="*/ 83 w 83"/>
                <a:gd name="T7" fmla="*/ 6 h 46"/>
                <a:gd name="T8" fmla="*/ 83 w 83"/>
                <a:gd name="T9" fmla="*/ 6 h 46"/>
                <a:gd name="T10" fmla="*/ 29 w 83"/>
                <a:gd name="T11" fmla="*/ 44 h 46"/>
                <a:gd name="T12" fmla="*/ 21 w 83"/>
                <a:gd name="T13" fmla="*/ 46 h 46"/>
                <a:gd name="T14" fmla="*/ 10 w 83"/>
                <a:gd name="T15" fmla="*/ 46 h 46"/>
                <a:gd name="T16" fmla="*/ 4 w 83"/>
                <a:gd name="T17" fmla="*/ 44 h 46"/>
                <a:gd name="T18" fmla="*/ 2 w 83"/>
                <a:gd name="T19" fmla="*/ 44 h 46"/>
                <a:gd name="T20" fmla="*/ 0 w 83"/>
                <a:gd name="T21" fmla="*/ 43 h 46"/>
                <a:gd name="T22" fmla="*/ 2 w 83"/>
                <a:gd name="T23" fmla="*/ 41 h 46"/>
                <a:gd name="T24" fmla="*/ 54 w 83"/>
                <a:gd name="T25" fmla="*/ 2 h 46"/>
                <a:gd name="T26" fmla="*/ 62 w 83"/>
                <a:gd name="T27" fmla="*/ 0 h 46"/>
                <a:gd name="T28" fmla="*/ 73 w 83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6">
                  <a:moveTo>
                    <a:pt x="73" y="0"/>
                  </a:moveTo>
                  <a:lnTo>
                    <a:pt x="79" y="2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29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3"/>
                  </a:lnTo>
                  <a:lnTo>
                    <a:pt x="2" y="41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5488"/>
            <p:cNvSpPr/>
            <p:nvPr/>
          </p:nvSpPr>
          <p:spPr bwMode="auto">
            <a:xfrm>
              <a:off x="927784" y="4794382"/>
              <a:ext cx="160421" cy="88908"/>
            </a:xfrm>
            <a:custGeom>
              <a:avLst/>
              <a:gdLst>
                <a:gd name="T0" fmla="*/ 73 w 83"/>
                <a:gd name="T1" fmla="*/ 0 h 46"/>
                <a:gd name="T2" fmla="*/ 79 w 83"/>
                <a:gd name="T3" fmla="*/ 0 h 46"/>
                <a:gd name="T4" fmla="*/ 83 w 83"/>
                <a:gd name="T5" fmla="*/ 2 h 46"/>
                <a:gd name="T6" fmla="*/ 83 w 83"/>
                <a:gd name="T7" fmla="*/ 4 h 46"/>
                <a:gd name="T8" fmla="*/ 83 w 83"/>
                <a:gd name="T9" fmla="*/ 6 h 46"/>
                <a:gd name="T10" fmla="*/ 29 w 83"/>
                <a:gd name="T11" fmla="*/ 44 h 46"/>
                <a:gd name="T12" fmla="*/ 21 w 83"/>
                <a:gd name="T13" fmla="*/ 46 h 46"/>
                <a:gd name="T14" fmla="*/ 10 w 83"/>
                <a:gd name="T15" fmla="*/ 46 h 46"/>
                <a:gd name="T16" fmla="*/ 4 w 83"/>
                <a:gd name="T17" fmla="*/ 44 h 46"/>
                <a:gd name="T18" fmla="*/ 2 w 83"/>
                <a:gd name="T19" fmla="*/ 42 h 46"/>
                <a:gd name="T20" fmla="*/ 0 w 83"/>
                <a:gd name="T21" fmla="*/ 41 h 46"/>
                <a:gd name="T22" fmla="*/ 2 w 83"/>
                <a:gd name="T23" fmla="*/ 39 h 46"/>
                <a:gd name="T24" fmla="*/ 54 w 83"/>
                <a:gd name="T25" fmla="*/ 2 h 46"/>
                <a:gd name="T26" fmla="*/ 62 w 83"/>
                <a:gd name="T27" fmla="*/ 0 h 46"/>
                <a:gd name="T28" fmla="*/ 73 w 83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6">
                  <a:moveTo>
                    <a:pt x="73" y="0"/>
                  </a:moveTo>
                  <a:lnTo>
                    <a:pt x="79" y="0"/>
                  </a:lnTo>
                  <a:lnTo>
                    <a:pt x="83" y="2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29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5489"/>
            <p:cNvSpPr/>
            <p:nvPr/>
          </p:nvSpPr>
          <p:spPr bwMode="auto">
            <a:xfrm>
              <a:off x="1092071" y="4776986"/>
              <a:ext cx="158488" cy="88908"/>
            </a:xfrm>
            <a:custGeom>
              <a:avLst/>
              <a:gdLst>
                <a:gd name="T0" fmla="*/ 73 w 82"/>
                <a:gd name="T1" fmla="*/ 0 h 46"/>
                <a:gd name="T2" fmla="*/ 79 w 82"/>
                <a:gd name="T3" fmla="*/ 2 h 46"/>
                <a:gd name="T4" fmla="*/ 81 w 82"/>
                <a:gd name="T5" fmla="*/ 3 h 46"/>
                <a:gd name="T6" fmla="*/ 82 w 82"/>
                <a:gd name="T7" fmla="*/ 5 h 46"/>
                <a:gd name="T8" fmla="*/ 81 w 82"/>
                <a:gd name="T9" fmla="*/ 7 h 46"/>
                <a:gd name="T10" fmla="*/ 29 w 82"/>
                <a:gd name="T11" fmla="*/ 44 h 46"/>
                <a:gd name="T12" fmla="*/ 21 w 82"/>
                <a:gd name="T13" fmla="*/ 46 h 46"/>
                <a:gd name="T14" fmla="*/ 9 w 82"/>
                <a:gd name="T15" fmla="*/ 46 h 46"/>
                <a:gd name="T16" fmla="*/ 4 w 82"/>
                <a:gd name="T17" fmla="*/ 46 h 46"/>
                <a:gd name="T18" fmla="*/ 0 w 82"/>
                <a:gd name="T19" fmla="*/ 44 h 46"/>
                <a:gd name="T20" fmla="*/ 0 w 82"/>
                <a:gd name="T21" fmla="*/ 42 h 46"/>
                <a:gd name="T22" fmla="*/ 0 w 82"/>
                <a:gd name="T23" fmla="*/ 40 h 46"/>
                <a:gd name="T24" fmla="*/ 54 w 82"/>
                <a:gd name="T25" fmla="*/ 2 h 46"/>
                <a:gd name="T26" fmla="*/ 61 w 82"/>
                <a:gd name="T27" fmla="*/ 0 h 46"/>
                <a:gd name="T28" fmla="*/ 73 w 82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46">
                  <a:moveTo>
                    <a:pt x="73" y="0"/>
                  </a:moveTo>
                  <a:lnTo>
                    <a:pt x="79" y="2"/>
                  </a:lnTo>
                  <a:lnTo>
                    <a:pt x="81" y="3"/>
                  </a:lnTo>
                  <a:lnTo>
                    <a:pt x="82" y="5"/>
                  </a:lnTo>
                  <a:lnTo>
                    <a:pt x="81" y="7"/>
                  </a:lnTo>
                  <a:lnTo>
                    <a:pt x="29" y="44"/>
                  </a:lnTo>
                  <a:lnTo>
                    <a:pt x="21" y="46"/>
                  </a:lnTo>
                  <a:lnTo>
                    <a:pt x="9" y="46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54" y="2"/>
                  </a:lnTo>
                  <a:lnTo>
                    <a:pt x="61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5490"/>
            <p:cNvSpPr/>
            <p:nvPr/>
          </p:nvSpPr>
          <p:spPr bwMode="auto">
            <a:xfrm>
              <a:off x="1165517" y="4817575"/>
              <a:ext cx="160421" cy="88908"/>
            </a:xfrm>
            <a:custGeom>
              <a:avLst/>
              <a:gdLst>
                <a:gd name="T0" fmla="*/ 73 w 83"/>
                <a:gd name="T1" fmla="*/ 0 h 46"/>
                <a:gd name="T2" fmla="*/ 79 w 83"/>
                <a:gd name="T3" fmla="*/ 2 h 46"/>
                <a:gd name="T4" fmla="*/ 81 w 83"/>
                <a:gd name="T5" fmla="*/ 4 h 46"/>
                <a:gd name="T6" fmla="*/ 83 w 83"/>
                <a:gd name="T7" fmla="*/ 6 h 46"/>
                <a:gd name="T8" fmla="*/ 83 w 83"/>
                <a:gd name="T9" fmla="*/ 7 h 46"/>
                <a:gd name="T10" fmla="*/ 29 w 83"/>
                <a:gd name="T11" fmla="*/ 44 h 46"/>
                <a:gd name="T12" fmla="*/ 21 w 83"/>
                <a:gd name="T13" fmla="*/ 46 h 46"/>
                <a:gd name="T14" fmla="*/ 10 w 83"/>
                <a:gd name="T15" fmla="*/ 46 h 46"/>
                <a:gd name="T16" fmla="*/ 4 w 83"/>
                <a:gd name="T17" fmla="*/ 44 h 46"/>
                <a:gd name="T18" fmla="*/ 0 w 83"/>
                <a:gd name="T19" fmla="*/ 44 h 46"/>
                <a:gd name="T20" fmla="*/ 0 w 83"/>
                <a:gd name="T21" fmla="*/ 42 h 46"/>
                <a:gd name="T22" fmla="*/ 0 w 83"/>
                <a:gd name="T23" fmla="*/ 40 h 46"/>
                <a:gd name="T24" fmla="*/ 54 w 83"/>
                <a:gd name="T25" fmla="*/ 2 h 46"/>
                <a:gd name="T26" fmla="*/ 62 w 83"/>
                <a:gd name="T27" fmla="*/ 0 h 46"/>
                <a:gd name="T28" fmla="*/ 73 w 83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6">
                  <a:moveTo>
                    <a:pt x="73" y="0"/>
                  </a:moveTo>
                  <a:lnTo>
                    <a:pt x="79" y="2"/>
                  </a:lnTo>
                  <a:lnTo>
                    <a:pt x="81" y="4"/>
                  </a:lnTo>
                  <a:lnTo>
                    <a:pt x="83" y="6"/>
                  </a:lnTo>
                  <a:lnTo>
                    <a:pt x="83" y="7"/>
                  </a:lnTo>
                  <a:lnTo>
                    <a:pt x="29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5497"/>
            <p:cNvSpPr/>
            <p:nvPr/>
          </p:nvSpPr>
          <p:spPr bwMode="auto">
            <a:xfrm>
              <a:off x="40637" y="4954803"/>
              <a:ext cx="164287" cy="88908"/>
            </a:xfrm>
            <a:custGeom>
              <a:avLst/>
              <a:gdLst>
                <a:gd name="T0" fmla="*/ 75 w 85"/>
                <a:gd name="T1" fmla="*/ 0 h 46"/>
                <a:gd name="T2" fmla="*/ 79 w 85"/>
                <a:gd name="T3" fmla="*/ 2 h 46"/>
                <a:gd name="T4" fmla="*/ 83 w 85"/>
                <a:gd name="T5" fmla="*/ 2 h 46"/>
                <a:gd name="T6" fmla="*/ 85 w 85"/>
                <a:gd name="T7" fmla="*/ 4 h 46"/>
                <a:gd name="T8" fmla="*/ 83 w 85"/>
                <a:gd name="T9" fmla="*/ 6 h 46"/>
                <a:gd name="T10" fmla="*/ 31 w 85"/>
                <a:gd name="T11" fmla="*/ 44 h 46"/>
                <a:gd name="T12" fmla="*/ 23 w 85"/>
                <a:gd name="T13" fmla="*/ 46 h 46"/>
                <a:gd name="T14" fmla="*/ 10 w 85"/>
                <a:gd name="T15" fmla="*/ 46 h 46"/>
                <a:gd name="T16" fmla="*/ 6 w 85"/>
                <a:gd name="T17" fmla="*/ 44 h 46"/>
                <a:gd name="T18" fmla="*/ 2 w 85"/>
                <a:gd name="T19" fmla="*/ 42 h 46"/>
                <a:gd name="T20" fmla="*/ 0 w 85"/>
                <a:gd name="T21" fmla="*/ 40 h 46"/>
                <a:gd name="T22" fmla="*/ 2 w 85"/>
                <a:gd name="T23" fmla="*/ 40 h 46"/>
                <a:gd name="T24" fmla="*/ 54 w 85"/>
                <a:gd name="T25" fmla="*/ 2 h 46"/>
                <a:gd name="T26" fmla="*/ 64 w 85"/>
                <a:gd name="T27" fmla="*/ 0 h 46"/>
                <a:gd name="T28" fmla="*/ 75 w 85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46">
                  <a:moveTo>
                    <a:pt x="75" y="0"/>
                  </a:moveTo>
                  <a:lnTo>
                    <a:pt x="79" y="2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3" y="6"/>
                  </a:lnTo>
                  <a:lnTo>
                    <a:pt x="31" y="44"/>
                  </a:lnTo>
                  <a:lnTo>
                    <a:pt x="23" y="46"/>
                  </a:lnTo>
                  <a:lnTo>
                    <a:pt x="10" y="46"/>
                  </a:lnTo>
                  <a:lnTo>
                    <a:pt x="6" y="44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54" y="2"/>
                  </a:lnTo>
                  <a:lnTo>
                    <a:pt x="64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5498"/>
            <p:cNvSpPr/>
            <p:nvPr/>
          </p:nvSpPr>
          <p:spPr bwMode="auto">
            <a:xfrm>
              <a:off x="204923" y="4935475"/>
              <a:ext cx="160421" cy="92774"/>
            </a:xfrm>
            <a:custGeom>
              <a:avLst/>
              <a:gdLst>
                <a:gd name="T0" fmla="*/ 73 w 83"/>
                <a:gd name="T1" fmla="*/ 2 h 48"/>
                <a:gd name="T2" fmla="*/ 79 w 83"/>
                <a:gd name="T3" fmla="*/ 2 h 48"/>
                <a:gd name="T4" fmla="*/ 83 w 83"/>
                <a:gd name="T5" fmla="*/ 4 h 48"/>
                <a:gd name="T6" fmla="*/ 83 w 83"/>
                <a:gd name="T7" fmla="*/ 6 h 48"/>
                <a:gd name="T8" fmla="*/ 83 w 83"/>
                <a:gd name="T9" fmla="*/ 8 h 48"/>
                <a:gd name="T10" fmla="*/ 29 w 83"/>
                <a:gd name="T11" fmla="*/ 44 h 48"/>
                <a:gd name="T12" fmla="*/ 21 w 83"/>
                <a:gd name="T13" fmla="*/ 48 h 48"/>
                <a:gd name="T14" fmla="*/ 10 w 83"/>
                <a:gd name="T15" fmla="*/ 46 h 48"/>
                <a:gd name="T16" fmla="*/ 4 w 83"/>
                <a:gd name="T17" fmla="*/ 46 h 48"/>
                <a:gd name="T18" fmla="*/ 2 w 83"/>
                <a:gd name="T19" fmla="*/ 44 h 48"/>
                <a:gd name="T20" fmla="*/ 0 w 83"/>
                <a:gd name="T21" fmla="*/ 42 h 48"/>
                <a:gd name="T22" fmla="*/ 0 w 83"/>
                <a:gd name="T23" fmla="*/ 41 h 48"/>
                <a:gd name="T24" fmla="*/ 54 w 83"/>
                <a:gd name="T25" fmla="*/ 4 h 48"/>
                <a:gd name="T26" fmla="*/ 61 w 83"/>
                <a:gd name="T27" fmla="*/ 0 h 48"/>
                <a:gd name="T28" fmla="*/ 73 w 83"/>
                <a:gd name="T2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8">
                  <a:moveTo>
                    <a:pt x="73" y="2"/>
                  </a:moveTo>
                  <a:lnTo>
                    <a:pt x="79" y="2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29" y="44"/>
                  </a:lnTo>
                  <a:lnTo>
                    <a:pt x="21" y="48"/>
                  </a:lnTo>
                  <a:lnTo>
                    <a:pt x="10" y="46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73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5499"/>
            <p:cNvSpPr/>
            <p:nvPr/>
          </p:nvSpPr>
          <p:spPr bwMode="auto">
            <a:xfrm>
              <a:off x="278369" y="4976063"/>
              <a:ext cx="160421" cy="88908"/>
            </a:xfrm>
            <a:custGeom>
              <a:avLst/>
              <a:gdLst>
                <a:gd name="T0" fmla="*/ 73 w 83"/>
                <a:gd name="T1" fmla="*/ 2 h 46"/>
                <a:gd name="T2" fmla="*/ 79 w 83"/>
                <a:gd name="T3" fmla="*/ 2 h 46"/>
                <a:gd name="T4" fmla="*/ 83 w 83"/>
                <a:gd name="T5" fmla="*/ 4 h 46"/>
                <a:gd name="T6" fmla="*/ 83 w 83"/>
                <a:gd name="T7" fmla="*/ 6 h 46"/>
                <a:gd name="T8" fmla="*/ 83 w 83"/>
                <a:gd name="T9" fmla="*/ 8 h 46"/>
                <a:gd name="T10" fmla="*/ 29 w 83"/>
                <a:gd name="T11" fmla="*/ 45 h 46"/>
                <a:gd name="T12" fmla="*/ 21 w 83"/>
                <a:gd name="T13" fmla="*/ 46 h 46"/>
                <a:gd name="T14" fmla="*/ 10 w 83"/>
                <a:gd name="T15" fmla="*/ 46 h 46"/>
                <a:gd name="T16" fmla="*/ 4 w 83"/>
                <a:gd name="T17" fmla="*/ 46 h 46"/>
                <a:gd name="T18" fmla="*/ 2 w 83"/>
                <a:gd name="T19" fmla="*/ 45 h 46"/>
                <a:gd name="T20" fmla="*/ 0 w 83"/>
                <a:gd name="T21" fmla="*/ 43 h 46"/>
                <a:gd name="T22" fmla="*/ 2 w 83"/>
                <a:gd name="T23" fmla="*/ 41 h 46"/>
                <a:gd name="T24" fmla="*/ 54 w 83"/>
                <a:gd name="T25" fmla="*/ 2 h 46"/>
                <a:gd name="T26" fmla="*/ 62 w 83"/>
                <a:gd name="T27" fmla="*/ 0 h 46"/>
                <a:gd name="T28" fmla="*/ 73 w 83"/>
                <a:gd name="T2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6">
                  <a:moveTo>
                    <a:pt x="73" y="2"/>
                  </a:moveTo>
                  <a:lnTo>
                    <a:pt x="79" y="2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29" y="45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4" y="46"/>
                  </a:lnTo>
                  <a:lnTo>
                    <a:pt x="2" y="45"/>
                  </a:lnTo>
                  <a:lnTo>
                    <a:pt x="0" y="43"/>
                  </a:lnTo>
                  <a:lnTo>
                    <a:pt x="2" y="41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3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5500"/>
            <p:cNvSpPr/>
            <p:nvPr/>
          </p:nvSpPr>
          <p:spPr bwMode="auto">
            <a:xfrm>
              <a:off x="875599" y="4972198"/>
              <a:ext cx="164287" cy="90841"/>
            </a:xfrm>
            <a:custGeom>
              <a:avLst/>
              <a:gdLst>
                <a:gd name="T0" fmla="*/ 75 w 85"/>
                <a:gd name="T1" fmla="*/ 0 h 47"/>
                <a:gd name="T2" fmla="*/ 79 w 85"/>
                <a:gd name="T3" fmla="*/ 2 h 47"/>
                <a:gd name="T4" fmla="*/ 83 w 85"/>
                <a:gd name="T5" fmla="*/ 2 h 47"/>
                <a:gd name="T6" fmla="*/ 85 w 85"/>
                <a:gd name="T7" fmla="*/ 4 h 47"/>
                <a:gd name="T8" fmla="*/ 83 w 85"/>
                <a:gd name="T9" fmla="*/ 6 h 47"/>
                <a:gd name="T10" fmla="*/ 31 w 85"/>
                <a:gd name="T11" fmla="*/ 45 h 47"/>
                <a:gd name="T12" fmla="*/ 22 w 85"/>
                <a:gd name="T13" fmla="*/ 47 h 47"/>
                <a:gd name="T14" fmla="*/ 10 w 85"/>
                <a:gd name="T15" fmla="*/ 47 h 47"/>
                <a:gd name="T16" fmla="*/ 6 w 85"/>
                <a:gd name="T17" fmla="*/ 45 h 47"/>
                <a:gd name="T18" fmla="*/ 2 w 85"/>
                <a:gd name="T19" fmla="*/ 43 h 47"/>
                <a:gd name="T20" fmla="*/ 0 w 85"/>
                <a:gd name="T21" fmla="*/ 41 h 47"/>
                <a:gd name="T22" fmla="*/ 2 w 85"/>
                <a:gd name="T23" fmla="*/ 39 h 47"/>
                <a:gd name="T24" fmla="*/ 54 w 85"/>
                <a:gd name="T25" fmla="*/ 2 h 47"/>
                <a:gd name="T26" fmla="*/ 64 w 85"/>
                <a:gd name="T27" fmla="*/ 0 h 47"/>
                <a:gd name="T28" fmla="*/ 75 w 85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47">
                  <a:moveTo>
                    <a:pt x="75" y="0"/>
                  </a:moveTo>
                  <a:lnTo>
                    <a:pt x="79" y="2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3" y="6"/>
                  </a:lnTo>
                  <a:lnTo>
                    <a:pt x="31" y="45"/>
                  </a:lnTo>
                  <a:lnTo>
                    <a:pt x="22" y="47"/>
                  </a:lnTo>
                  <a:lnTo>
                    <a:pt x="10" y="47"/>
                  </a:lnTo>
                  <a:lnTo>
                    <a:pt x="6" y="45"/>
                  </a:lnTo>
                  <a:lnTo>
                    <a:pt x="2" y="43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54" y="2"/>
                  </a:lnTo>
                  <a:lnTo>
                    <a:pt x="64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5501"/>
            <p:cNvSpPr/>
            <p:nvPr/>
          </p:nvSpPr>
          <p:spPr bwMode="auto">
            <a:xfrm>
              <a:off x="1039886" y="4954803"/>
              <a:ext cx="160421" cy="88908"/>
            </a:xfrm>
            <a:custGeom>
              <a:avLst/>
              <a:gdLst>
                <a:gd name="T0" fmla="*/ 73 w 83"/>
                <a:gd name="T1" fmla="*/ 2 h 46"/>
                <a:gd name="T2" fmla="*/ 79 w 83"/>
                <a:gd name="T3" fmla="*/ 2 h 46"/>
                <a:gd name="T4" fmla="*/ 83 w 83"/>
                <a:gd name="T5" fmla="*/ 4 h 46"/>
                <a:gd name="T6" fmla="*/ 83 w 83"/>
                <a:gd name="T7" fmla="*/ 6 h 46"/>
                <a:gd name="T8" fmla="*/ 83 w 83"/>
                <a:gd name="T9" fmla="*/ 8 h 46"/>
                <a:gd name="T10" fmla="*/ 29 w 83"/>
                <a:gd name="T11" fmla="*/ 44 h 46"/>
                <a:gd name="T12" fmla="*/ 21 w 83"/>
                <a:gd name="T13" fmla="*/ 46 h 46"/>
                <a:gd name="T14" fmla="*/ 10 w 83"/>
                <a:gd name="T15" fmla="*/ 46 h 46"/>
                <a:gd name="T16" fmla="*/ 4 w 83"/>
                <a:gd name="T17" fmla="*/ 46 h 46"/>
                <a:gd name="T18" fmla="*/ 0 w 83"/>
                <a:gd name="T19" fmla="*/ 44 h 46"/>
                <a:gd name="T20" fmla="*/ 0 w 83"/>
                <a:gd name="T21" fmla="*/ 42 h 46"/>
                <a:gd name="T22" fmla="*/ 0 w 83"/>
                <a:gd name="T23" fmla="*/ 40 h 46"/>
                <a:gd name="T24" fmla="*/ 54 w 83"/>
                <a:gd name="T25" fmla="*/ 4 h 46"/>
                <a:gd name="T26" fmla="*/ 61 w 83"/>
                <a:gd name="T27" fmla="*/ 0 h 46"/>
                <a:gd name="T28" fmla="*/ 73 w 83"/>
                <a:gd name="T2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6">
                  <a:moveTo>
                    <a:pt x="73" y="2"/>
                  </a:moveTo>
                  <a:lnTo>
                    <a:pt x="79" y="2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29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54" y="4"/>
                  </a:lnTo>
                  <a:lnTo>
                    <a:pt x="61" y="0"/>
                  </a:lnTo>
                  <a:lnTo>
                    <a:pt x="73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5502"/>
            <p:cNvSpPr/>
            <p:nvPr/>
          </p:nvSpPr>
          <p:spPr bwMode="auto">
            <a:xfrm>
              <a:off x="1113332" y="4995391"/>
              <a:ext cx="160421" cy="88908"/>
            </a:xfrm>
            <a:custGeom>
              <a:avLst/>
              <a:gdLst>
                <a:gd name="T0" fmla="*/ 73 w 83"/>
                <a:gd name="T1" fmla="*/ 0 h 46"/>
                <a:gd name="T2" fmla="*/ 79 w 83"/>
                <a:gd name="T3" fmla="*/ 2 h 46"/>
                <a:gd name="T4" fmla="*/ 83 w 83"/>
                <a:gd name="T5" fmla="*/ 4 h 46"/>
                <a:gd name="T6" fmla="*/ 83 w 83"/>
                <a:gd name="T7" fmla="*/ 6 h 46"/>
                <a:gd name="T8" fmla="*/ 83 w 83"/>
                <a:gd name="T9" fmla="*/ 8 h 46"/>
                <a:gd name="T10" fmla="*/ 29 w 83"/>
                <a:gd name="T11" fmla="*/ 44 h 46"/>
                <a:gd name="T12" fmla="*/ 21 w 83"/>
                <a:gd name="T13" fmla="*/ 46 h 46"/>
                <a:gd name="T14" fmla="*/ 10 w 83"/>
                <a:gd name="T15" fmla="*/ 46 h 46"/>
                <a:gd name="T16" fmla="*/ 4 w 83"/>
                <a:gd name="T17" fmla="*/ 46 h 46"/>
                <a:gd name="T18" fmla="*/ 2 w 83"/>
                <a:gd name="T19" fmla="*/ 44 h 46"/>
                <a:gd name="T20" fmla="*/ 0 w 83"/>
                <a:gd name="T21" fmla="*/ 42 h 46"/>
                <a:gd name="T22" fmla="*/ 0 w 83"/>
                <a:gd name="T23" fmla="*/ 40 h 46"/>
                <a:gd name="T24" fmla="*/ 54 w 83"/>
                <a:gd name="T25" fmla="*/ 2 h 46"/>
                <a:gd name="T26" fmla="*/ 62 w 83"/>
                <a:gd name="T27" fmla="*/ 0 h 46"/>
                <a:gd name="T28" fmla="*/ 73 w 83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46">
                  <a:moveTo>
                    <a:pt x="73" y="0"/>
                  </a:moveTo>
                  <a:lnTo>
                    <a:pt x="79" y="2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29" y="44"/>
                  </a:lnTo>
                  <a:lnTo>
                    <a:pt x="21" y="46"/>
                  </a:lnTo>
                  <a:lnTo>
                    <a:pt x="10" y="46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54" y="2"/>
                  </a:lnTo>
                  <a:lnTo>
                    <a:pt x="62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5420"/>
            <p:cNvSpPr/>
            <p:nvPr/>
          </p:nvSpPr>
          <p:spPr bwMode="auto">
            <a:xfrm>
              <a:off x="1080474" y="4036730"/>
              <a:ext cx="125631" cy="56051"/>
            </a:xfrm>
            <a:custGeom>
              <a:avLst/>
              <a:gdLst>
                <a:gd name="T0" fmla="*/ 62 w 65"/>
                <a:gd name="T1" fmla="*/ 0 h 29"/>
                <a:gd name="T2" fmla="*/ 65 w 65"/>
                <a:gd name="T3" fmla="*/ 2 h 29"/>
                <a:gd name="T4" fmla="*/ 65 w 65"/>
                <a:gd name="T5" fmla="*/ 2 h 29"/>
                <a:gd name="T6" fmla="*/ 65 w 65"/>
                <a:gd name="T7" fmla="*/ 4 h 29"/>
                <a:gd name="T8" fmla="*/ 65 w 65"/>
                <a:gd name="T9" fmla="*/ 6 h 29"/>
                <a:gd name="T10" fmla="*/ 17 w 65"/>
                <a:gd name="T11" fmla="*/ 27 h 29"/>
                <a:gd name="T12" fmla="*/ 12 w 65"/>
                <a:gd name="T13" fmla="*/ 29 h 29"/>
                <a:gd name="T14" fmla="*/ 4 w 65"/>
                <a:gd name="T15" fmla="*/ 29 h 29"/>
                <a:gd name="T16" fmla="*/ 2 w 65"/>
                <a:gd name="T17" fmla="*/ 27 h 29"/>
                <a:gd name="T18" fmla="*/ 0 w 65"/>
                <a:gd name="T19" fmla="*/ 27 h 29"/>
                <a:gd name="T20" fmla="*/ 0 w 65"/>
                <a:gd name="T21" fmla="*/ 25 h 29"/>
                <a:gd name="T22" fmla="*/ 2 w 65"/>
                <a:gd name="T23" fmla="*/ 23 h 29"/>
                <a:gd name="T24" fmla="*/ 50 w 65"/>
                <a:gd name="T25" fmla="*/ 2 h 29"/>
                <a:gd name="T26" fmla="*/ 56 w 65"/>
                <a:gd name="T27" fmla="*/ 0 h 29"/>
                <a:gd name="T28" fmla="*/ 62 w 65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2" y="0"/>
                  </a:moveTo>
                  <a:lnTo>
                    <a:pt x="65" y="2"/>
                  </a:lnTo>
                  <a:lnTo>
                    <a:pt x="65" y="2"/>
                  </a:lnTo>
                  <a:lnTo>
                    <a:pt x="65" y="4"/>
                  </a:lnTo>
                  <a:lnTo>
                    <a:pt x="65" y="6"/>
                  </a:lnTo>
                  <a:lnTo>
                    <a:pt x="17" y="27"/>
                  </a:lnTo>
                  <a:lnTo>
                    <a:pt x="12" y="29"/>
                  </a:lnTo>
                  <a:lnTo>
                    <a:pt x="4" y="29"/>
                  </a:ln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2"/>
                  </a:lnTo>
                  <a:lnTo>
                    <a:pt x="56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5423"/>
            <p:cNvSpPr/>
            <p:nvPr/>
          </p:nvSpPr>
          <p:spPr bwMode="auto">
            <a:xfrm>
              <a:off x="1592662" y="4036730"/>
              <a:ext cx="125631" cy="56051"/>
            </a:xfrm>
            <a:custGeom>
              <a:avLst/>
              <a:gdLst>
                <a:gd name="T0" fmla="*/ 62 w 65"/>
                <a:gd name="T1" fmla="*/ 0 h 29"/>
                <a:gd name="T2" fmla="*/ 65 w 65"/>
                <a:gd name="T3" fmla="*/ 2 h 29"/>
                <a:gd name="T4" fmla="*/ 65 w 65"/>
                <a:gd name="T5" fmla="*/ 2 h 29"/>
                <a:gd name="T6" fmla="*/ 65 w 65"/>
                <a:gd name="T7" fmla="*/ 4 h 29"/>
                <a:gd name="T8" fmla="*/ 65 w 65"/>
                <a:gd name="T9" fmla="*/ 4 h 29"/>
                <a:gd name="T10" fmla="*/ 17 w 65"/>
                <a:gd name="T11" fmla="*/ 27 h 29"/>
                <a:gd name="T12" fmla="*/ 12 w 65"/>
                <a:gd name="T13" fmla="*/ 29 h 29"/>
                <a:gd name="T14" fmla="*/ 4 w 65"/>
                <a:gd name="T15" fmla="*/ 27 h 29"/>
                <a:gd name="T16" fmla="*/ 2 w 65"/>
                <a:gd name="T17" fmla="*/ 27 h 29"/>
                <a:gd name="T18" fmla="*/ 0 w 65"/>
                <a:gd name="T19" fmla="*/ 25 h 29"/>
                <a:gd name="T20" fmla="*/ 0 w 65"/>
                <a:gd name="T21" fmla="*/ 25 h 29"/>
                <a:gd name="T22" fmla="*/ 2 w 65"/>
                <a:gd name="T23" fmla="*/ 23 h 29"/>
                <a:gd name="T24" fmla="*/ 50 w 65"/>
                <a:gd name="T25" fmla="*/ 2 h 29"/>
                <a:gd name="T26" fmla="*/ 56 w 65"/>
                <a:gd name="T27" fmla="*/ 0 h 29"/>
                <a:gd name="T28" fmla="*/ 62 w 65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2" y="0"/>
                  </a:moveTo>
                  <a:lnTo>
                    <a:pt x="65" y="2"/>
                  </a:lnTo>
                  <a:lnTo>
                    <a:pt x="65" y="2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17" y="27"/>
                  </a:lnTo>
                  <a:lnTo>
                    <a:pt x="12" y="29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2"/>
                  </a:lnTo>
                  <a:lnTo>
                    <a:pt x="56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5425"/>
            <p:cNvSpPr/>
            <p:nvPr/>
          </p:nvSpPr>
          <p:spPr bwMode="auto">
            <a:xfrm>
              <a:off x="1718293" y="4059924"/>
              <a:ext cx="131429" cy="52185"/>
            </a:xfrm>
            <a:custGeom>
              <a:avLst/>
              <a:gdLst>
                <a:gd name="T0" fmla="*/ 64 w 68"/>
                <a:gd name="T1" fmla="*/ 0 h 27"/>
                <a:gd name="T2" fmla="*/ 66 w 68"/>
                <a:gd name="T3" fmla="*/ 0 h 27"/>
                <a:gd name="T4" fmla="*/ 68 w 68"/>
                <a:gd name="T5" fmla="*/ 2 h 27"/>
                <a:gd name="T6" fmla="*/ 68 w 68"/>
                <a:gd name="T7" fmla="*/ 2 h 27"/>
                <a:gd name="T8" fmla="*/ 66 w 68"/>
                <a:gd name="T9" fmla="*/ 4 h 27"/>
                <a:gd name="T10" fmla="*/ 18 w 68"/>
                <a:gd name="T11" fmla="*/ 27 h 27"/>
                <a:gd name="T12" fmla="*/ 12 w 68"/>
                <a:gd name="T13" fmla="*/ 27 h 27"/>
                <a:gd name="T14" fmla="*/ 4 w 68"/>
                <a:gd name="T15" fmla="*/ 27 h 27"/>
                <a:gd name="T16" fmla="*/ 2 w 68"/>
                <a:gd name="T17" fmla="*/ 27 h 27"/>
                <a:gd name="T18" fmla="*/ 0 w 68"/>
                <a:gd name="T19" fmla="*/ 25 h 27"/>
                <a:gd name="T20" fmla="*/ 2 w 68"/>
                <a:gd name="T21" fmla="*/ 23 h 27"/>
                <a:gd name="T22" fmla="*/ 2 w 68"/>
                <a:gd name="T23" fmla="*/ 23 h 27"/>
                <a:gd name="T24" fmla="*/ 50 w 68"/>
                <a:gd name="T25" fmla="*/ 0 h 27"/>
                <a:gd name="T26" fmla="*/ 56 w 68"/>
                <a:gd name="T27" fmla="*/ 0 h 27"/>
                <a:gd name="T28" fmla="*/ 64 w 68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7">
                  <a:moveTo>
                    <a:pt x="64" y="0"/>
                  </a:moveTo>
                  <a:lnTo>
                    <a:pt x="66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5447"/>
            <p:cNvSpPr/>
            <p:nvPr/>
          </p:nvSpPr>
          <p:spPr bwMode="auto">
            <a:xfrm>
              <a:off x="1092071" y="4193286"/>
              <a:ext cx="129497" cy="56051"/>
            </a:xfrm>
            <a:custGeom>
              <a:avLst/>
              <a:gdLst>
                <a:gd name="T0" fmla="*/ 63 w 67"/>
                <a:gd name="T1" fmla="*/ 0 h 29"/>
                <a:gd name="T2" fmla="*/ 65 w 67"/>
                <a:gd name="T3" fmla="*/ 2 h 29"/>
                <a:gd name="T4" fmla="*/ 67 w 67"/>
                <a:gd name="T5" fmla="*/ 2 h 29"/>
                <a:gd name="T6" fmla="*/ 67 w 67"/>
                <a:gd name="T7" fmla="*/ 4 h 29"/>
                <a:gd name="T8" fmla="*/ 65 w 67"/>
                <a:gd name="T9" fmla="*/ 4 h 29"/>
                <a:gd name="T10" fmla="*/ 17 w 67"/>
                <a:gd name="T11" fmla="*/ 27 h 29"/>
                <a:gd name="T12" fmla="*/ 11 w 67"/>
                <a:gd name="T13" fmla="*/ 29 h 29"/>
                <a:gd name="T14" fmla="*/ 4 w 67"/>
                <a:gd name="T15" fmla="*/ 27 h 29"/>
                <a:gd name="T16" fmla="*/ 2 w 67"/>
                <a:gd name="T17" fmla="*/ 27 h 29"/>
                <a:gd name="T18" fmla="*/ 0 w 67"/>
                <a:gd name="T19" fmla="*/ 27 h 29"/>
                <a:gd name="T20" fmla="*/ 0 w 67"/>
                <a:gd name="T21" fmla="*/ 25 h 29"/>
                <a:gd name="T22" fmla="*/ 2 w 67"/>
                <a:gd name="T23" fmla="*/ 23 h 29"/>
                <a:gd name="T24" fmla="*/ 50 w 67"/>
                <a:gd name="T25" fmla="*/ 2 h 29"/>
                <a:gd name="T26" fmla="*/ 56 w 67"/>
                <a:gd name="T27" fmla="*/ 0 h 29"/>
                <a:gd name="T28" fmla="*/ 63 w 67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29">
                  <a:moveTo>
                    <a:pt x="63" y="0"/>
                  </a:moveTo>
                  <a:lnTo>
                    <a:pt x="65" y="2"/>
                  </a:lnTo>
                  <a:lnTo>
                    <a:pt x="67" y="2"/>
                  </a:lnTo>
                  <a:lnTo>
                    <a:pt x="67" y="4"/>
                  </a:lnTo>
                  <a:lnTo>
                    <a:pt x="65" y="4"/>
                  </a:lnTo>
                  <a:lnTo>
                    <a:pt x="17" y="27"/>
                  </a:lnTo>
                  <a:lnTo>
                    <a:pt x="11" y="29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50" y="2"/>
                  </a:lnTo>
                  <a:lnTo>
                    <a:pt x="56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5451"/>
            <p:cNvSpPr/>
            <p:nvPr/>
          </p:nvSpPr>
          <p:spPr bwMode="auto">
            <a:xfrm>
              <a:off x="434925" y="4230009"/>
              <a:ext cx="160421" cy="71513"/>
            </a:xfrm>
            <a:custGeom>
              <a:avLst/>
              <a:gdLst>
                <a:gd name="T0" fmla="*/ 79 w 83"/>
                <a:gd name="T1" fmla="*/ 0 h 37"/>
                <a:gd name="T2" fmla="*/ 83 w 83"/>
                <a:gd name="T3" fmla="*/ 2 h 37"/>
                <a:gd name="T4" fmla="*/ 83 w 83"/>
                <a:gd name="T5" fmla="*/ 4 h 37"/>
                <a:gd name="T6" fmla="*/ 83 w 83"/>
                <a:gd name="T7" fmla="*/ 4 h 37"/>
                <a:gd name="T8" fmla="*/ 81 w 83"/>
                <a:gd name="T9" fmla="*/ 6 h 37"/>
                <a:gd name="T10" fmla="*/ 21 w 83"/>
                <a:gd name="T11" fmla="*/ 35 h 37"/>
                <a:gd name="T12" fmla="*/ 13 w 83"/>
                <a:gd name="T13" fmla="*/ 37 h 37"/>
                <a:gd name="T14" fmla="*/ 6 w 83"/>
                <a:gd name="T15" fmla="*/ 35 h 37"/>
                <a:gd name="T16" fmla="*/ 2 w 83"/>
                <a:gd name="T17" fmla="*/ 35 h 37"/>
                <a:gd name="T18" fmla="*/ 0 w 83"/>
                <a:gd name="T19" fmla="*/ 33 h 37"/>
                <a:gd name="T20" fmla="*/ 0 w 83"/>
                <a:gd name="T21" fmla="*/ 31 h 37"/>
                <a:gd name="T22" fmla="*/ 2 w 83"/>
                <a:gd name="T23" fmla="*/ 31 h 37"/>
                <a:gd name="T24" fmla="*/ 63 w 83"/>
                <a:gd name="T25" fmla="*/ 2 h 37"/>
                <a:gd name="T26" fmla="*/ 71 w 83"/>
                <a:gd name="T27" fmla="*/ 0 h 37"/>
                <a:gd name="T28" fmla="*/ 79 w 83"/>
                <a:gd name="T2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7">
                  <a:moveTo>
                    <a:pt x="79" y="0"/>
                  </a:moveTo>
                  <a:lnTo>
                    <a:pt x="83" y="2"/>
                  </a:lnTo>
                  <a:lnTo>
                    <a:pt x="83" y="4"/>
                  </a:lnTo>
                  <a:lnTo>
                    <a:pt x="83" y="4"/>
                  </a:lnTo>
                  <a:lnTo>
                    <a:pt x="81" y="6"/>
                  </a:lnTo>
                  <a:lnTo>
                    <a:pt x="21" y="35"/>
                  </a:lnTo>
                  <a:lnTo>
                    <a:pt x="13" y="37"/>
                  </a:lnTo>
                  <a:lnTo>
                    <a:pt x="6" y="35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63" y="2"/>
                  </a:lnTo>
                  <a:lnTo>
                    <a:pt x="71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5478"/>
            <p:cNvSpPr/>
            <p:nvPr/>
          </p:nvSpPr>
          <p:spPr bwMode="auto">
            <a:xfrm>
              <a:off x="1436107" y="4643624"/>
              <a:ext cx="141093" cy="77311"/>
            </a:xfrm>
            <a:custGeom>
              <a:avLst/>
              <a:gdLst>
                <a:gd name="T0" fmla="*/ 66 w 73"/>
                <a:gd name="T1" fmla="*/ 0 h 40"/>
                <a:gd name="T2" fmla="*/ 70 w 73"/>
                <a:gd name="T3" fmla="*/ 1 h 40"/>
                <a:gd name="T4" fmla="*/ 71 w 73"/>
                <a:gd name="T5" fmla="*/ 1 h 40"/>
                <a:gd name="T6" fmla="*/ 73 w 73"/>
                <a:gd name="T7" fmla="*/ 3 h 40"/>
                <a:gd name="T8" fmla="*/ 71 w 73"/>
                <a:gd name="T9" fmla="*/ 5 h 40"/>
                <a:gd name="T10" fmla="*/ 27 w 73"/>
                <a:gd name="T11" fmla="*/ 38 h 40"/>
                <a:gd name="T12" fmla="*/ 20 w 73"/>
                <a:gd name="T13" fmla="*/ 40 h 40"/>
                <a:gd name="T14" fmla="*/ 10 w 73"/>
                <a:gd name="T15" fmla="*/ 40 h 40"/>
                <a:gd name="T16" fmla="*/ 4 w 73"/>
                <a:gd name="T17" fmla="*/ 38 h 40"/>
                <a:gd name="T18" fmla="*/ 2 w 73"/>
                <a:gd name="T19" fmla="*/ 36 h 40"/>
                <a:gd name="T20" fmla="*/ 0 w 73"/>
                <a:gd name="T21" fmla="*/ 36 h 40"/>
                <a:gd name="T22" fmla="*/ 2 w 73"/>
                <a:gd name="T23" fmla="*/ 34 h 40"/>
                <a:gd name="T24" fmla="*/ 48 w 73"/>
                <a:gd name="T25" fmla="*/ 1 h 40"/>
                <a:gd name="T26" fmla="*/ 54 w 73"/>
                <a:gd name="T27" fmla="*/ 0 h 40"/>
                <a:gd name="T28" fmla="*/ 66 w 73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0">
                  <a:moveTo>
                    <a:pt x="66" y="0"/>
                  </a:moveTo>
                  <a:lnTo>
                    <a:pt x="70" y="1"/>
                  </a:lnTo>
                  <a:lnTo>
                    <a:pt x="71" y="1"/>
                  </a:lnTo>
                  <a:lnTo>
                    <a:pt x="73" y="3"/>
                  </a:lnTo>
                  <a:lnTo>
                    <a:pt x="71" y="5"/>
                  </a:lnTo>
                  <a:lnTo>
                    <a:pt x="27" y="38"/>
                  </a:lnTo>
                  <a:lnTo>
                    <a:pt x="20" y="40"/>
                  </a:lnTo>
                  <a:lnTo>
                    <a:pt x="10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48" y="1"/>
                  </a:lnTo>
                  <a:lnTo>
                    <a:pt x="54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5514"/>
            <p:cNvSpPr/>
            <p:nvPr/>
          </p:nvSpPr>
          <p:spPr bwMode="auto">
            <a:xfrm>
              <a:off x="1341400" y="4096647"/>
              <a:ext cx="125631" cy="56051"/>
            </a:xfrm>
            <a:custGeom>
              <a:avLst/>
              <a:gdLst>
                <a:gd name="T0" fmla="*/ 61 w 65"/>
                <a:gd name="T1" fmla="*/ 2 h 29"/>
                <a:gd name="T2" fmla="*/ 63 w 65"/>
                <a:gd name="T3" fmla="*/ 2 h 29"/>
                <a:gd name="T4" fmla="*/ 65 w 65"/>
                <a:gd name="T5" fmla="*/ 4 h 29"/>
                <a:gd name="T6" fmla="*/ 65 w 65"/>
                <a:gd name="T7" fmla="*/ 4 h 29"/>
                <a:gd name="T8" fmla="*/ 63 w 65"/>
                <a:gd name="T9" fmla="*/ 6 h 29"/>
                <a:gd name="T10" fmla="*/ 15 w 65"/>
                <a:gd name="T11" fmla="*/ 27 h 29"/>
                <a:gd name="T12" fmla="*/ 9 w 65"/>
                <a:gd name="T13" fmla="*/ 29 h 29"/>
                <a:gd name="T14" fmla="*/ 3 w 65"/>
                <a:gd name="T15" fmla="*/ 29 h 29"/>
                <a:gd name="T16" fmla="*/ 0 w 65"/>
                <a:gd name="T17" fmla="*/ 27 h 29"/>
                <a:gd name="T18" fmla="*/ 0 w 65"/>
                <a:gd name="T19" fmla="*/ 27 h 29"/>
                <a:gd name="T20" fmla="*/ 0 w 65"/>
                <a:gd name="T21" fmla="*/ 25 h 29"/>
                <a:gd name="T22" fmla="*/ 0 w 65"/>
                <a:gd name="T23" fmla="*/ 25 h 29"/>
                <a:gd name="T24" fmla="*/ 48 w 65"/>
                <a:gd name="T25" fmla="*/ 2 h 29"/>
                <a:gd name="T26" fmla="*/ 53 w 65"/>
                <a:gd name="T27" fmla="*/ 0 h 29"/>
                <a:gd name="T28" fmla="*/ 61 w 65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9">
                  <a:moveTo>
                    <a:pt x="61" y="2"/>
                  </a:moveTo>
                  <a:lnTo>
                    <a:pt x="63" y="2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3" y="6"/>
                  </a:lnTo>
                  <a:lnTo>
                    <a:pt x="15" y="27"/>
                  </a:lnTo>
                  <a:lnTo>
                    <a:pt x="9" y="29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48" y="2"/>
                  </a:lnTo>
                  <a:lnTo>
                    <a:pt x="53" y="0"/>
                  </a:lnTo>
                  <a:lnTo>
                    <a:pt x="61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5433"/>
            <p:cNvSpPr/>
            <p:nvPr/>
          </p:nvSpPr>
          <p:spPr bwMode="auto">
            <a:xfrm>
              <a:off x="3330235" y="4152697"/>
              <a:ext cx="121765" cy="52185"/>
            </a:xfrm>
            <a:custGeom>
              <a:avLst/>
              <a:gdLst>
                <a:gd name="T0" fmla="*/ 4 w 63"/>
                <a:gd name="T1" fmla="*/ 0 h 27"/>
                <a:gd name="T2" fmla="*/ 2 w 63"/>
                <a:gd name="T3" fmla="*/ 0 h 27"/>
                <a:gd name="T4" fmla="*/ 0 w 63"/>
                <a:gd name="T5" fmla="*/ 2 h 27"/>
                <a:gd name="T6" fmla="*/ 0 w 63"/>
                <a:gd name="T7" fmla="*/ 2 h 27"/>
                <a:gd name="T8" fmla="*/ 2 w 63"/>
                <a:gd name="T9" fmla="*/ 4 h 27"/>
                <a:gd name="T10" fmla="*/ 48 w 63"/>
                <a:gd name="T11" fmla="*/ 27 h 27"/>
                <a:gd name="T12" fmla="*/ 53 w 63"/>
                <a:gd name="T13" fmla="*/ 27 h 27"/>
                <a:gd name="T14" fmla="*/ 59 w 63"/>
                <a:gd name="T15" fmla="*/ 27 h 27"/>
                <a:gd name="T16" fmla="*/ 63 w 63"/>
                <a:gd name="T17" fmla="*/ 27 h 27"/>
                <a:gd name="T18" fmla="*/ 63 w 63"/>
                <a:gd name="T19" fmla="*/ 25 h 27"/>
                <a:gd name="T20" fmla="*/ 63 w 63"/>
                <a:gd name="T21" fmla="*/ 25 h 27"/>
                <a:gd name="T22" fmla="*/ 63 w 63"/>
                <a:gd name="T23" fmla="*/ 23 h 27"/>
                <a:gd name="T24" fmla="*/ 15 w 63"/>
                <a:gd name="T25" fmla="*/ 0 h 27"/>
                <a:gd name="T26" fmla="*/ 9 w 63"/>
                <a:gd name="T27" fmla="*/ 0 h 27"/>
                <a:gd name="T28" fmla="*/ 4 w 63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27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8" y="27"/>
                  </a:lnTo>
                  <a:lnTo>
                    <a:pt x="53" y="27"/>
                  </a:lnTo>
                  <a:lnTo>
                    <a:pt x="59" y="27"/>
                  </a:lnTo>
                  <a:lnTo>
                    <a:pt x="63" y="27"/>
                  </a:lnTo>
                  <a:lnTo>
                    <a:pt x="63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15" y="0"/>
                  </a:lnTo>
                  <a:lnTo>
                    <a:pt x="9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5434"/>
            <p:cNvSpPr/>
            <p:nvPr/>
          </p:nvSpPr>
          <p:spPr bwMode="auto">
            <a:xfrm>
              <a:off x="3104099" y="4088916"/>
              <a:ext cx="121765" cy="56051"/>
            </a:xfrm>
            <a:custGeom>
              <a:avLst/>
              <a:gdLst>
                <a:gd name="T0" fmla="*/ 3 w 63"/>
                <a:gd name="T1" fmla="*/ 2 h 29"/>
                <a:gd name="T2" fmla="*/ 2 w 63"/>
                <a:gd name="T3" fmla="*/ 2 h 29"/>
                <a:gd name="T4" fmla="*/ 0 w 63"/>
                <a:gd name="T5" fmla="*/ 4 h 29"/>
                <a:gd name="T6" fmla="*/ 0 w 63"/>
                <a:gd name="T7" fmla="*/ 4 h 29"/>
                <a:gd name="T8" fmla="*/ 2 w 63"/>
                <a:gd name="T9" fmla="*/ 6 h 29"/>
                <a:gd name="T10" fmla="*/ 48 w 63"/>
                <a:gd name="T11" fmla="*/ 29 h 29"/>
                <a:gd name="T12" fmla="*/ 53 w 63"/>
                <a:gd name="T13" fmla="*/ 29 h 29"/>
                <a:gd name="T14" fmla="*/ 59 w 63"/>
                <a:gd name="T15" fmla="*/ 29 h 29"/>
                <a:gd name="T16" fmla="*/ 63 w 63"/>
                <a:gd name="T17" fmla="*/ 27 h 29"/>
                <a:gd name="T18" fmla="*/ 63 w 63"/>
                <a:gd name="T19" fmla="*/ 27 h 29"/>
                <a:gd name="T20" fmla="*/ 63 w 63"/>
                <a:gd name="T21" fmla="*/ 25 h 29"/>
                <a:gd name="T22" fmla="*/ 63 w 63"/>
                <a:gd name="T23" fmla="*/ 25 h 29"/>
                <a:gd name="T24" fmla="*/ 15 w 63"/>
                <a:gd name="T25" fmla="*/ 2 h 29"/>
                <a:gd name="T26" fmla="*/ 9 w 63"/>
                <a:gd name="T27" fmla="*/ 0 h 29"/>
                <a:gd name="T28" fmla="*/ 3 w 63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29">
                  <a:moveTo>
                    <a:pt x="3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8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3" y="27"/>
                  </a:lnTo>
                  <a:lnTo>
                    <a:pt x="63" y="27"/>
                  </a:lnTo>
                  <a:lnTo>
                    <a:pt x="63" y="25"/>
                  </a:lnTo>
                  <a:lnTo>
                    <a:pt x="63" y="25"/>
                  </a:lnTo>
                  <a:lnTo>
                    <a:pt x="15" y="2"/>
                  </a:lnTo>
                  <a:lnTo>
                    <a:pt x="9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5508"/>
            <p:cNvSpPr/>
            <p:nvPr/>
          </p:nvSpPr>
          <p:spPr bwMode="auto">
            <a:xfrm>
              <a:off x="3144687" y="4201017"/>
              <a:ext cx="158488" cy="69580"/>
            </a:xfrm>
            <a:custGeom>
              <a:avLst/>
              <a:gdLst>
                <a:gd name="T0" fmla="*/ 4 w 82"/>
                <a:gd name="T1" fmla="*/ 2 h 36"/>
                <a:gd name="T2" fmla="*/ 0 w 82"/>
                <a:gd name="T3" fmla="*/ 2 h 36"/>
                <a:gd name="T4" fmla="*/ 0 w 82"/>
                <a:gd name="T5" fmla="*/ 4 h 36"/>
                <a:gd name="T6" fmla="*/ 0 w 82"/>
                <a:gd name="T7" fmla="*/ 6 h 36"/>
                <a:gd name="T8" fmla="*/ 2 w 82"/>
                <a:gd name="T9" fmla="*/ 6 h 36"/>
                <a:gd name="T10" fmla="*/ 61 w 82"/>
                <a:gd name="T11" fmla="*/ 35 h 36"/>
                <a:gd name="T12" fmla="*/ 69 w 82"/>
                <a:gd name="T13" fmla="*/ 36 h 36"/>
                <a:gd name="T14" fmla="*/ 77 w 82"/>
                <a:gd name="T15" fmla="*/ 36 h 36"/>
                <a:gd name="T16" fmla="*/ 80 w 82"/>
                <a:gd name="T17" fmla="*/ 35 h 36"/>
                <a:gd name="T18" fmla="*/ 82 w 82"/>
                <a:gd name="T19" fmla="*/ 33 h 36"/>
                <a:gd name="T20" fmla="*/ 82 w 82"/>
                <a:gd name="T21" fmla="*/ 33 h 36"/>
                <a:gd name="T22" fmla="*/ 80 w 82"/>
                <a:gd name="T23" fmla="*/ 31 h 36"/>
                <a:gd name="T24" fmla="*/ 19 w 82"/>
                <a:gd name="T25" fmla="*/ 2 h 36"/>
                <a:gd name="T26" fmla="*/ 11 w 82"/>
                <a:gd name="T27" fmla="*/ 0 h 36"/>
                <a:gd name="T28" fmla="*/ 4 w 82"/>
                <a:gd name="T2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36">
                  <a:moveTo>
                    <a:pt x="4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1" y="35"/>
                  </a:lnTo>
                  <a:lnTo>
                    <a:pt x="69" y="36"/>
                  </a:lnTo>
                  <a:lnTo>
                    <a:pt x="77" y="36"/>
                  </a:lnTo>
                  <a:lnTo>
                    <a:pt x="80" y="35"/>
                  </a:lnTo>
                  <a:lnTo>
                    <a:pt x="82" y="33"/>
                  </a:lnTo>
                  <a:lnTo>
                    <a:pt x="82" y="33"/>
                  </a:lnTo>
                  <a:lnTo>
                    <a:pt x="80" y="31"/>
                  </a:lnTo>
                  <a:lnTo>
                    <a:pt x="19" y="2"/>
                  </a:lnTo>
                  <a:lnTo>
                    <a:pt x="11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5511"/>
            <p:cNvSpPr/>
            <p:nvPr/>
          </p:nvSpPr>
          <p:spPr bwMode="auto">
            <a:xfrm>
              <a:off x="3303176" y="4318917"/>
              <a:ext cx="172018" cy="67647"/>
            </a:xfrm>
            <a:custGeom>
              <a:avLst/>
              <a:gdLst>
                <a:gd name="T0" fmla="*/ 4 w 89"/>
                <a:gd name="T1" fmla="*/ 2 h 35"/>
                <a:gd name="T2" fmla="*/ 0 w 89"/>
                <a:gd name="T3" fmla="*/ 2 h 35"/>
                <a:gd name="T4" fmla="*/ 0 w 89"/>
                <a:gd name="T5" fmla="*/ 4 h 35"/>
                <a:gd name="T6" fmla="*/ 0 w 89"/>
                <a:gd name="T7" fmla="*/ 6 h 35"/>
                <a:gd name="T8" fmla="*/ 2 w 89"/>
                <a:gd name="T9" fmla="*/ 6 h 35"/>
                <a:gd name="T10" fmla="*/ 69 w 89"/>
                <a:gd name="T11" fmla="*/ 33 h 35"/>
                <a:gd name="T12" fmla="*/ 77 w 89"/>
                <a:gd name="T13" fmla="*/ 35 h 35"/>
                <a:gd name="T14" fmla="*/ 85 w 89"/>
                <a:gd name="T15" fmla="*/ 33 h 35"/>
                <a:gd name="T16" fmla="*/ 89 w 89"/>
                <a:gd name="T17" fmla="*/ 33 h 35"/>
                <a:gd name="T18" fmla="*/ 89 w 89"/>
                <a:gd name="T19" fmla="*/ 31 h 35"/>
                <a:gd name="T20" fmla="*/ 89 w 89"/>
                <a:gd name="T21" fmla="*/ 29 h 35"/>
                <a:gd name="T22" fmla="*/ 87 w 89"/>
                <a:gd name="T23" fmla="*/ 29 h 35"/>
                <a:gd name="T24" fmla="*/ 19 w 89"/>
                <a:gd name="T25" fmla="*/ 2 h 35"/>
                <a:gd name="T26" fmla="*/ 12 w 89"/>
                <a:gd name="T27" fmla="*/ 0 h 35"/>
                <a:gd name="T28" fmla="*/ 4 w 89"/>
                <a:gd name="T2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35">
                  <a:moveTo>
                    <a:pt x="4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9" y="33"/>
                  </a:lnTo>
                  <a:lnTo>
                    <a:pt x="77" y="35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1"/>
                  </a:lnTo>
                  <a:lnTo>
                    <a:pt x="89" y="29"/>
                  </a:lnTo>
                  <a:lnTo>
                    <a:pt x="87" y="29"/>
                  </a:lnTo>
                  <a:lnTo>
                    <a:pt x="19" y="2"/>
                  </a:lnTo>
                  <a:lnTo>
                    <a:pt x="12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5513"/>
            <p:cNvSpPr/>
            <p:nvPr/>
          </p:nvSpPr>
          <p:spPr bwMode="auto">
            <a:xfrm>
              <a:off x="3152419" y="4349841"/>
              <a:ext cx="170085" cy="65715"/>
            </a:xfrm>
            <a:custGeom>
              <a:avLst/>
              <a:gdLst>
                <a:gd name="T0" fmla="*/ 3 w 88"/>
                <a:gd name="T1" fmla="*/ 2 h 34"/>
                <a:gd name="T2" fmla="*/ 0 w 88"/>
                <a:gd name="T3" fmla="*/ 4 h 34"/>
                <a:gd name="T4" fmla="*/ 0 w 88"/>
                <a:gd name="T5" fmla="*/ 4 h 34"/>
                <a:gd name="T6" fmla="*/ 0 w 88"/>
                <a:gd name="T7" fmla="*/ 6 h 34"/>
                <a:gd name="T8" fmla="*/ 1 w 88"/>
                <a:gd name="T9" fmla="*/ 7 h 34"/>
                <a:gd name="T10" fmla="*/ 69 w 88"/>
                <a:gd name="T11" fmla="*/ 32 h 34"/>
                <a:gd name="T12" fmla="*/ 76 w 88"/>
                <a:gd name="T13" fmla="*/ 34 h 34"/>
                <a:gd name="T14" fmla="*/ 84 w 88"/>
                <a:gd name="T15" fmla="*/ 34 h 34"/>
                <a:gd name="T16" fmla="*/ 88 w 88"/>
                <a:gd name="T17" fmla="*/ 32 h 34"/>
                <a:gd name="T18" fmla="*/ 88 w 88"/>
                <a:gd name="T19" fmla="*/ 31 h 34"/>
                <a:gd name="T20" fmla="*/ 88 w 88"/>
                <a:gd name="T21" fmla="*/ 31 h 34"/>
                <a:gd name="T22" fmla="*/ 86 w 88"/>
                <a:gd name="T23" fmla="*/ 29 h 34"/>
                <a:gd name="T24" fmla="*/ 19 w 88"/>
                <a:gd name="T25" fmla="*/ 2 h 34"/>
                <a:gd name="T26" fmla="*/ 11 w 88"/>
                <a:gd name="T27" fmla="*/ 0 h 34"/>
                <a:gd name="T28" fmla="*/ 3 w 88"/>
                <a:gd name="T2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4">
                  <a:moveTo>
                    <a:pt x="3" y="2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69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88" y="32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6" y="29"/>
                  </a:lnTo>
                  <a:lnTo>
                    <a:pt x="19" y="2"/>
                  </a:lnTo>
                  <a:lnTo>
                    <a:pt x="11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5521"/>
            <p:cNvSpPr/>
            <p:nvPr/>
          </p:nvSpPr>
          <p:spPr bwMode="auto">
            <a:xfrm>
              <a:off x="3745783" y="4220345"/>
              <a:ext cx="181682" cy="65715"/>
            </a:xfrm>
            <a:custGeom>
              <a:avLst/>
              <a:gdLst>
                <a:gd name="T0" fmla="*/ 6 w 94"/>
                <a:gd name="T1" fmla="*/ 0 h 34"/>
                <a:gd name="T2" fmla="*/ 2 w 94"/>
                <a:gd name="T3" fmla="*/ 1 h 34"/>
                <a:gd name="T4" fmla="*/ 0 w 94"/>
                <a:gd name="T5" fmla="*/ 3 h 34"/>
                <a:gd name="T6" fmla="*/ 2 w 94"/>
                <a:gd name="T7" fmla="*/ 5 h 34"/>
                <a:gd name="T8" fmla="*/ 4 w 94"/>
                <a:gd name="T9" fmla="*/ 5 h 34"/>
                <a:gd name="T10" fmla="*/ 71 w 94"/>
                <a:gd name="T11" fmla="*/ 34 h 34"/>
                <a:gd name="T12" fmla="*/ 80 w 94"/>
                <a:gd name="T13" fmla="*/ 34 h 34"/>
                <a:gd name="T14" fmla="*/ 90 w 94"/>
                <a:gd name="T15" fmla="*/ 34 h 34"/>
                <a:gd name="T16" fmla="*/ 94 w 94"/>
                <a:gd name="T17" fmla="*/ 32 h 34"/>
                <a:gd name="T18" fmla="*/ 94 w 94"/>
                <a:gd name="T19" fmla="*/ 30 h 34"/>
                <a:gd name="T20" fmla="*/ 94 w 94"/>
                <a:gd name="T21" fmla="*/ 30 h 34"/>
                <a:gd name="T22" fmla="*/ 92 w 94"/>
                <a:gd name="T23" fmla="*/ 28 h 34"/>
                <a:gd name="T24" fmla="*/ 25 w 94"/>
                <a:gd name="T25" fmla="*/ 0 h 34"/>
                <a:gd name="T26" fmla="*/ 15 w 94"/>
                <a:gd name="T27" fmla="*/ 0 h 34"/>
                <a:gd name="T28" fmla="*/ 6 w 94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34">
                  <a:moveTo>
                    <a:pt x="6" y="0"/>
                  </a:moveTo>
                  <a:lnTo>
                    <a:pt x="2" y="1"/>
                  </a:lnTo>
                  <a:lnTo>
                    <a:pt x="0" y="3"/>
                  </a:lnTo>
                  <a:lnTo>
                    <a:pt x="2" y="5"/>
                  </a:lnTo>
                  <a:lnTo>
                    <a:pt x="4" y="5"/>
                  </a:lnTo>
                  <a:lnTo>
                    <a:pt x="71" y="34"/>
                  </a:lnTo>
                  <a:lnTo>
                    <a:pt x="80" y="34"/>
                  </a:lnTo>
                  <a:lnTo>
                    <a:pt x="90" y="34"/>
                  </a:lnTo>
                  <a:lnTo>
                    <a:pt x="94" y="32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2" y="28"/>
                  </a:lnTo>
                  <a:lnTo>
                    <a:pt x="25" y="0"/>
                  </a:lnTo>
                  <a:lnTo>
                    <a:pt x="1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5524"/>
            <p:cNvSpPr/>
            <p:nvPr/>
          </p:nvSpPr>
          <p:spPr bwMode="auto">
            <a:xfrm>
              <a:off x="4294694" y="4305387"/>
              <a:ext cx="170085" cy="73446"/>
            </a:xfrm>
            <a:custGeom>
              <a:avLst/>
              <a:gdLst>
                <a:gd name="T0" fmla="*/ 6 w 88"/>
                <a:gd name="T1" fmla="*/ 2 h 38"/>
                <a:gd name="T2" fmla="*/ 2 w 88"/>
                <a:gd name="T3" fmla="*/ 2 h 38"/>
                <a:gd name="T4" fmla="*/ 0 w 88"/>
                <a:gd name="T5" fmla="*/ 4 h 38"/>
                <a:gd name="T6" fmla="*/ 0 w 88"/>
                <a:gd name="T7" fmla="*/ 5 h 38"/>
                <a:gd name="T8" fmla="*/ 2 w 88"/>
                <a:gd name="T9" fmla="*/ 7 h 38"/>
                <a:gd name="T10" fmla="*/ 65 w 88"/>
                <a:gd name="T11" fmla="*/ 36 h 38"/>
                <a:gd name="T12" fmla="*/ 73 w 88"/>
                <a:gd name="T13" fmla="*/ 38 h 38"/>
                <a:gd name="T14" fmla="*/ 83 w 88"/>
                <a:gd name="T15" fmla="*/ 36 h 38"/>
                <a:gd name="T16" fmla="*/ 86 w 88"/>
                <a:gd name="T17" fmla="*/ 36 h 38"/>
                <a:gd name="T18" fmla="*/ 88 w 88"/>
                <a:gd name="T19" fmla="*/ 34 h 38"/>
                <a:gd name="T20" fmla="*/ 88 w 88"/>
                <a:gd name="T21" fmla="*/ 32 h 38"/>
                <a:gd name="T22" fmla="*/ 86 w 88"/>
                <a:gd name="T23" fmla="*/ 30 h 38"/>
                <a:gd name="T24" fmla="*/ 23 w 88"/>
                <a:gd name="T25" fmla="*/ 2 h 38"/>
                <a:gd name="T26" fmla="*/ 15 w 88"/>
                <a:gd name="T27" fmla="*/ 0 h 38"/>
                <a:gd name="T28" fmla="*/ 6 w 88"/>
                <a:gd name="T2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8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7"/>
                  </a:lnTo>
                  <a:lnTo>
                    <a:pt x="65" y="36"/>
                  </a:lnTo>
                  <a:lnTo>
                    <a:pt x="73" y="38"/>
                  </a:lnTo>
                  <a:lnTo>
                    <a:pt x="83" y="36"/>
                  </a:lnTo>
                  <a:lnTo>
                    <a:pt x="86" y="36"/>
                  </a:lnTo>
                  <a:lnTo>
                    <a:pt x="88" y="34"/>
                  </a:lnTo>
                  <a:lnTo>
                    <a:pt x="88" y="32"/>
                  </a:lnTo>
                  <a:lnTo>
                    <a:pt x="86" y="30"/>
                  </a:lnTo>
                  <a:lnTo>
                    <a:pt x="23" y="2"/>
                  </a:lnTo>
                  <a:lnTo>
                    <a:pt x="15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5525"/>
            <p:cNvSpPr/>
            <p:nvPr/>
          </p:nvSpPr>
          <p:spPr bwMode="auto">
            <a:xfrm>
              <a:off x="4149735" y="4301522"/>
              <a:ext cx="170085" cy="69580"/>
            </a:xfrm>
            <a:custGeom>
              <a:avLst/>
              <a:gdLst>
                <a:gd name="T0" fmla="*/ 6 w 88"/>
                <a:gd name="T1" fmla="*/ 0 h 36"/>
                <a:gd name="T2" fmla="*/ 2 w 88"/>
                <a:gd name="T3" fmla="*/ 2 h 36"/>
                <a:gd name="T4" fmla="*/ 0 w 88"/>
                <a:gd name="T5" fmla="*/ 4 h 36"/>
                <a:gd name="T6" fmla="*/ 0 w 88"/>
                <a:gd name="T7" fmla="*/ 6 h 36"/>
                <a:gd name="T8" fmla="*/ 2 w 88"/>
                <a:gd name="T9" fmla="*/ 6 h 36"/>
                <a:gd name="T10" fmla="*/ 65 w 88"/>
                <a:gd name="T11" fmla="*/ 34 h 36"/>
                <a:gd name="T12" fmla="*/ 73 w 88"/>
                <a:gd name="T13" fmla="*/ 36 h 36"/>
                <a:gd name="T14" fmla="*/ 83 w 88"/>
                <a:gd name="T15" fmla="*/ 36 h 36"/>
                <a:gd name="T16" fmla="*/ 86 w 88"/>
                <a:gd name="T17" fmla="*/ 34 h 36"/>
                <a:gd name="T18" fmla="*/ 88 w 88"/>
                <a:gd name="T19" fmla="*/ 32 h 36"/>
                <a:gd name="T20" fmla="*/ 88 w 88"/>
                <a:gd name="T21" fmla="*/ 31 h 36"/>
                <a:gd name="T22" fmla="*/ 86 w 88"/>
                <a:gd name="T23" fmla="*/ 31 h 36"/>
                <a:gd name="T24" fmla="*/ 23 w 88"/>
                <a:gd name="T25" fmla="*/ 2 h 36"/>
                <a:gd name="T26" fmla="*/ 15 w 88"/>
                <a:gd name="T27" fmla="*/ 0 h 36"/>
                <a:gd name="T28" fmla="*/ 6 w 88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6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5" y="34"/>
                  </a:lnTo>
                  <a:lnTo>
                    <a:pt x="73" y="36"/>
                  </a:lnTo>
                  <a:lnTo>
                    <a:pt x="83" y="36"/>
                  </a:lnTo>
                  <a:lnTo>
                    <a:pt x="86" y="34"/>
                  </a:lnTo>
                  <a:lnTo>
                    <a:pt x="88" y="32"/>
                  </a:lnTo>
                  <a:lnTo>
                    <a:pt x="88" y="31"/>
                  </a:lnTo>
                  <a:lnTo>
                    <a:pt x="86" y="31"/>
                  </a:lnTo>
                  <a:lnTo>
                    <a:pt x="23" y="2"/>
                  </a:lnTo>
                  <a:lnTo>
                    <a:pt x="1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5526"/>
            <p:cNvSpPr/>
            <p:nvPr/>
          </p:nvSpPr>
          <p:spPr bwMode="auto">
            <a:xfrm>
              <a:off x="4105281" y="4338245"/>
              <a:ext cx="173951" cy="71513"/>
            </a:xfrm>
            <a:custGeom>
              <a:avLst/>
              <a:gdLst>
                <a:gd name="T0" fmla="*/ 6 w 90"/>
                <a:gd name="T1" fmla="*/ 2 h 37"/>
                <a:gd name="T2" fmla="*/ 4 w 90"/>
                <a:gd name="T3" fmla="*/ 2 h 37"/>
                <a:gd name="T4" fmla="*/ 0 w 90"/>
                <a:gd name="T5" fmla="*/ 4 h 37"/>
                <a:gd name="T6" fmla="*/ 0 w 90"/>
                <a:gd name="T7" fmla="*/ 6 h 37"/>
                <a:gd name="T8" fmla="*/ 2 w 90"/>
                <a:gd name="T9" fmla="*/ 8 h 37"/>
                <a:gd name="T10" fmla="*/ 65 w 90"/>
                <a:gd name="T11" fmla="*/ 37 h 37"/>
                <a:gd name="T12" fmla="*/ 73 w 90"/>
                <a:gd name="T13" fmla="*/ 37 h 37"/>
                <a:gd name="T14" fmla="*/ 83 w 90"/>
                <a:gd name="T15" fmla="*/ 37 h 37"/>
                <a:gd name="T16" fmla="*/ 86 w 90"/>
                <a:gd name="T17" fmla="*/ 35 h 37"/>
                <a:gd name="T18" fmla="*/ 90 w 90"/>
                <a:gd name="T19" fmla="*/ 35 h 37"/>
                <a:gd name="T20" fmla="*/ 90 w 90"/>
                <a:gd name="T21" fmla="*/ 33 h 37"/>
                <a:gd name="T22" fmla="*/ 88 w 90"/>
                <a:gd name="T23" fmla="*/ 31 h 37"/>
                <a:gd name="T24" fmla="*/ 25 w 90"/>
                <a:gd name="T25" fmla="*/ 2 h 37"/>
                <a:gd name="T26" fmla="*/ 17 w 90"/>
                <a:gd name="T27" fmla="*/ 0 h 37"/>
                <a:gd name="T28" fmla="*/ 6 w 90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37">
                  <a:moveTo>
                    <a:pt x="6" y="2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5" y="37"/>
                  </a:lnTo>
                  <a:lnTo>
                    <a:pt x="73" y="37"/>
                  </a:lnTo>
                  <a:lnTo>
                    <a:pt x="83" y="37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0" y="33"/>
                  </a:lnTo>
                  <a:lnTo>
                    <a:pt x="88" y="31"/>
                  </a:lnTo>
                  <a:lnTo>
                    <a:pt x="25" y="2"/>
                  </a:lnTo>
                  <a:lnTo>
                    <a:pt x="17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5527"/>
            <p:cNvSpPr/>
            <p:nvPr/>
          </p:nvSpPr>
          <p:spPr bwMode="auto">
            <a:xfrm>
              <a:off x="3815363" y="4523792"/>
              <a:ext cx="181682" cy="73446"/>
            </a:xfrm>
            <a:custGeom>
              <a:avLst/>
              <a:gdLst>
                <a:gd name="T0" fmla="*/ 8 w 94"/>
                <a:gd name="T1" fmla="*/ 0 h 38"/>
                <a:gd name="T2" fmla="*/ 4 w 94"/>
                <a:gd name="T3" fmla="*/ 2 h 38"/>
                <a:gd name="T4" fmla="*/ 2 w 94"/>
                <a:gd name="T5" fmla="*/ 4 h 38"/>
                <a:gd name="T6" fmla="*/ 0 w 94"/>
                <a:gd name="T7" fmla="*/ 4 h 38"/>
                <a:gd name="T8" fmla="*/ 2 w 94"/>
                <a:gd name="T9" fmla="*/ 6 h 38"/>
                <a:gd name="T10" fmla="*/ 69 w 94"/>
                <a:gd name="T11" fmla="*/ 37 h 38"/>
                <a:gd name="T12" fmla="*/ 77 w 94"/>
                <a:gd name="T13" fmla="*/ 38 h 38"/>
                <a:gd name="T14" fmla="*/ 89 w 94"/>
                <a:gd name="T15" fmla="*/ 38 h 38"/>
                <a:gd name="T16" fmla="*/ 92 w 94"/>
                <a:gd name="T17" fmla="*/ 37 h 38"/>
                <a:gd name="T18" fmla="*/ 94 w 94"/>
                <a:gd name="T19" fmla="*/ 35 h 38"/>
                <a:gd name="T20" fmla="*/ 94 w 94"/>
                <a:gd name="T21" fmla="*/ 33 h 38"/>
                <a:gd name="T22" fmla="*/ 92 w 94"/>
                <a:gd name="T23" fmla="*/ 33 h 38"/>
                <a:gd name="T24" fmla="*/ 27 w 94"/>
                <a:gd name="T25" fmla="*/ 0 h 38"/>
                <a:gd name="T26" fmla="*/ 18 w 94"/>
                <a:gd name="T27" fmla="*/ 0 h 38"/>
                <a:gd name="T28" fmla="*/ 8 w 94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38">
                  <a:moveTo>
                    <a:pt x="8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9" y="37"/>
                  </a:lnTo>
                  <a:lnTo>
                    <a:pt x="77" y="38"/>
                  </a:lnTo>
                  <a:lnTo>
                    <a:pt x="89" y="38"/>
                  </a:lnTo>
                  <a:lnTo>
                    <a:pt x="92" y="37"/>
                  </a:lnTo>
                  <a:lnTo>
                    <a:pt x="94" y="35"/>
                  </a:lnTo>
                  <a:lnTo>
                    <a:pt x="94" y="33"/>
                  </a:lnTo>
                  <a:lnTo>
                    <a:pt x="92" y="33"/>
                  </a:lnTo>
                  <a:lnTo>
                    <a:pt x="27" y="0"/>
                  </a:lnTo>
                  <a:lnTo>
                    <a:pt x="1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5528"/>
            <p:cNvSpPr/>
            <p:nvPr/>
          </p:nvSpPr>
          <p:spPr bwMode="auto">
            <a:xfrm>
              <a:off x="4468644" y="4431018"/>
              <a:ext cx="173951" cy="73446"/>
            </a:xfrm>
            <a:custGeom>
              <a:avLst/>
              <a:gdLst>
                <a:gd name="T0" fmla="*/ 8 w 90"/>
                <a:gd name="T1" fmla="*/ 2 h 38"/>
                <a:gd name="T2" fmla="*/ 4 w 90"/>
                <a:gd name="T3" fmla="*/ 4 h 38"/>
                <a:gd name="T4" fmla="*/ 2 w 90"/>
                <a:gd name="T5" fmla="*/ 4 h 38"/>
                <a:gd name="T6" fmla="*/ 0 w 90"/>
                <a:gd name="T7" fmla="*/ 6 h 38"/>
                <a:gd name="T8" fmla="*/ 2 w 90"/>
                <a:gd name="T9" fmla="*/ 8 h 38"/>
                <a:gd name="T10" fmla="*/ 67 w 90"/>
                <a:gd name="T11" fmla="*/ 37 h 38"/>
                <a:gd name="T12" fmla="*/ 75 w 90"/>
                <a:gd name="T13" fmla="*/ 38 h 38"/>
                <a:gd name="T14" fmla="*/ 85 w 90"/>
                <a:gd name="T15" fmla="*/ 37 h 38"/>
                <a:gd name="T16" fmla="*/ 89 w 90"/>
                <a:gd name="T17" fmla="*/ 37 h 38"/>
                <a:gd name="T18" fmla="*/ 90 w 90"/>
                <a:gd name="T19" fmla="*/ 35 h 38"/>
                <a:gd name="T20" fmla="*/ 90 w 90"/>
                <a:gd name="T21" fmla="*/ 33 h 38"/>
                <a:gd name="T22" fmla="*/ 89 w 90"/>
                <a:gd name="T23" fmla="*/ 31 h 38"/>
                <a:gd name="T24" fmla="*/ 25 w 90"/>
                <a:gd name="T25" fmla="*/ 2 h 38"/>
                <a:gd name="T26" fmla="*/ 17 w 90"/>
                <a:gd name="T27" fmla="*/ 0 h 38"/>
                <a:gd name="T28" fmla="*/ 8 w 90"/>
                <a:gd name="T2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38">
                  <a:moveTo>
                    <a:pt x="8" y="2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7" y="37"/>
                  </a:lnTo>
                  <a:lnTo>
                    <a:pt x="75" y="38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0" y="35"/>
                  </a:lnTo>
                  <a:lnTo>
                    <a:pt x="90" y="33"/>
                  </a:lnTo>
                  <a:lnTo>
                    <a:pt x="89" y="31"/>
                  </a:lnTo>
                  <a:lnTo>
                    <a:pt x="25" y="2"/>
                  </a:lnTo>
                  <a:lnTo>
                    <a:pt x="17" y="0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5529"/>
            <p:cNvSpPr/>
            <p:nvPr/>
          </p:nvSpPr>
          <p:spPr bwMode="auto">
            <a:xfrm>
              <a:off x="4323685" y="4427153"/>
              <a:ext cx="175883" cy="71513"/>
            </a:xfrm>
            <a:custGeom>
              <a:avLst/>
              <a:gdLst>
                <a:gd name="T0" fmla="*/ 6 w 91"/>
                <a:gd name="T1" fmla="*/ 2 h 37"/>
                <a:gd name="T2" fmla="*/ 2 w 91"/>
                <a:gd name="T3" fmla="*/ 2 h 37"/>
                <a:gd name="T4" fmla="*/ 0 w 91"/>
                <a:gd name="T5" fmla="*/ 4 h 37"/>
                <a:gd name="T6" fmla="*/ 0 w 91"/>
                <a:gd name="T7" fmla="*/ 6 h 37"/>
                <a:gd name="T8" fmla="*/ 2 w 91"/>
                <a:gd name="T9" fmla="*/ 8 h 37"/>
                <a:gd name="T10" fmla="*/ 68 w 91"/>
                <a:gd name="T11" fmla="*/ 37 h 37"/>
                <a:gd name="T12" fmla="*/ 75 w 91"/>
                <a:gd name="T13" fmla="*/ 37 h 37"/>
                <a:gd name="T14" fmla="*/ 85 w 91"/>
                <a:gd name="T15" fmla="*/ 37 h 37"/>
                <a:gd name="T16" fmla="*/ 89 w 91"/>
                <a:gd name="T17" fmla="*/ 35 h 37"/>
                <a:gd name="T18" fmla="*/ 91 w 91"/>
                <a:gd name="T19" fmla="*/ 33 h 37"/>
                <a:gd name="T20" fmla="*/ 91 w 91"/>
                <a:gd name="T21" fmla="*/ 33 h 37"/>
                <a:gd name="T22" fmla="*/ 89 w 91"/>
                <a:gd name="T23" fmla="*/ 31 h 37"/>
                <a:gd name="T24" fmla="*/ 25 w 91"/>
                <a:gd name="T25" fmla="*/ 2 h 37"/>
                <a:gd name="T26" fmla="*/ 16 w 91"/>
                <a:gd name="T27" fmla="*/ 0 h 37"/>
                <a:gd name="T28" fmla="*/ 6 w 91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37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8" y="37"/>
                  </a:lnTo>
                  <a:lnTo>
                    <a:pt x="75" y="37"/>
                  </a:lnTo>
                  <a:lnTo>
                    <a:pt x="85" y="37"/>
                  </a:lnTo>
                  <a:lnTo>
                    <a:pt x="89" y="35"/>
                  </a:lnTo>
                  <a:lnTo>
                    <a:pt x="91" y="33"/>
                  </a:lnTo>
                  <a:lnTo>
                    <a:pt x="91" y="33"/>
                  </a:lnTo>
                  <a:lnTo>
                    <a:pt x="89" y="31"/>
                  </a:lnTo>
                  <a:lnTo>
                    <a:pt x="25" y="2"/>
                  </a:lnTo>
                  <a:lnTo>
                    <a:pt x="16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5530"/>
            <p:cNvSpPr/>
            <p:nvPr/>
          </p:nvSpPr>
          <p:spPr bwMode="auto">
            <a:xfrm>
              <a:off x="4283097" y="4463876"/>
              <a:ext cx="173951" cy="75379"/>
            </a:xfrm>
            <a:custGeom>
              <a:avLst/>
              <a:gdLst>
                <a:gd name="T0" fmla="*/ 6 w 90"/>
                <a:gd name="T1" fmla="*/ 2 h 39"/>
                <a:gd name="T2" fmla="*/ 2 w 90"/>
                <a:gd name="T3" fmla="*/ 4 h 39"/>
                <a:gd name="T4" fmla="*/ 0 w 90"/>
                <a:gd name="T5" fmla="*/ 4 h 39"/>
                <a:gd name="T6" fmla="*/ 0 w 90"/>
                <a:gd name="T7" fmla="*/ 6 h 39"/>
                <a:gd name="T8" fmla="*/ 2 w 90"/>
                <a:gd name="T9" fmla="*/ 8 h 39"/>
                <a:gd name="T10" fmla="*/ 65 w 90"/>
                <a:gd name="T11" fmla="*/ 37 h 39"/>
                <a:gd name="T12" fmla="*/ 75 w 90"/>
                <a:gd name="T13" fmla="*/ 39 h 39"/>
                <a:gd name="T14" fmla="*/ 85 w 90"/>
                <a:gd name="T15" fmla="*/ 37 h 39"/>
                <a:gd name="T16" fmla="*/ 89 w 90"/>
                <a:gd name="T17" fmla="*/ 37 h 39"/>
                <a:gd name="T18" fmla="*/ 90 w 90"/>
                <a:gd name="T19" fmla="*/ 35 h 39"/>
                <a:gd name="T20" fmla="*/ 90 w 90"/>
                <a:gd name="T21" fmla="*/ 33 h 39"/>
                <a:gd name="T22" fmla="*/ 89 w 90"/>
                <a:gd name="T23" fmla="*/ 31 h 39"/>
                <a:gd name="T24" fmla="*/ 23 w 90"/>
                <a:gd name="T25" fmla="*/ 2 h 39"/>
                <a:gd name="T26" fmla="*/ 16 w 90"/>
                <a:gd name="T27" fmla="*/ 0 h 39"/>
                <a:gd name="T28" fmla="*/ 6 w 90"/>
                <a:gd name="T2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39">
                  <a:moveTo>
                    <a:pt x="6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5" y="37"/>
                  </a:lnTo>
                  <a:lnTo>
                    <a:pt x="75" y="39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0" y="35"/>
                  </a:lnTo>
                  <a:lnTo>
                    <a:pt x="90" y="33"/>
                  </a:lnTo>
                  <a:lnTo>
                    <a:pt x="89" y="31"/>
                  </a:lnTo>
                  <a:lnTo>
                    <a:pt x="23" y="2"/>
                  </a:lnTo>
                  <a:lnTo>
                    <a:pt x="16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5534"/>
            <p:cNvSpPr/>
            <p:nvPr/>
          </p:nvSpPr>
          <p:spPr bwMode="auto">
            <a:xfrm>
              <a:off x="3855952" y="4371102"/>
              <a:ext cx="172018" cy="71513"/>
            </a:xfrm>
            <a:custGeom>
              <a:avLst/>
              <a:gdLst>
                <a:gd name="T0" fmla="*/ 6 w 89"/>
                <a:gd name="T1" fmla="*/ 2 h 37"/>
                <a:gd name="T2" fmla="*/ 2 w 89"/>
                <a:gd name="T3" fmla="*/ 2 h 37"/>
                <a:gd name="T4" fmla="*/ 0 w 89"/>
                <a:gd name="T5" fmla="*/ 4 h 37"/>
                <a:gd name="T6" fmla="*/ 0 w 89"/>
                <a:gd name="T7" fmla="*/ 6 h 37"/>
                <a:gd name="T8" fmla="*/ 2 w 89"/>
                <a:gd name="T9" fmla="*/ 8 h 37"/>
                <a:gd name="T10" fmla="*/ 66 w 89"/>
                <a:gd name="T11" fmla="*/ 37 h 37"/>
                <a:gd name="T12" fmla="*/ 73 w 89"/>
                <a:gd name="T13" fmla="*/ 37 h 37"/>
                <a:gd name="T14" fmla="*/ 83 w 89"/>
                <a:gd name="T15" fmla="*/ 37 h 37"/>
                <a:gd name="T16" fmla="*/ 87 w 89"/>
                <a:gd name="T17" fmla="*/ 35 h 37"/>
                <a:gd name="T18" fmla="*/ 89 w 89"/>
                <a:gd name="T19" fmla="*/ 35 h 37"/>
                <a:gd name="T20" fmla="*/ 89 w 89"/>
                <a:gd name="T21" fmla="*/ 33 h 37"/>
                <a:gd name="T22" fmla="*/ 87 w 89"/>
                <a:gd name="T23" fmla="*/ 31 h 37"/>
                <a:gd name="T24" fmla="*/ 23 w 89"/>
                <a:gd name="T25" fmla="*/ 2 h 37"/>
                <a:gd name="T26" fmla="*/ 16 w 89"/>
                <a:gd name="T27" fmla="*/ 0 h 37"/>
                <a:gd name="T28" fmla="*/ 6 w 89"/>
                <a:gd name="T2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37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6" y="37"/>
                  </a:lnTo>
                  <a:lnTo>
                    <a:pt x="73" y="37"/>
                  </a:lnTo>
                  <a:lnTo>
                    <a:pt x="83" y="37"/>
                  </a:lnTo>
                  <a:lnTo>
                    <a:pt x="87" y="35"/>
                  </a:lnTo>
                  <a:lnTo>
                    <a:pt x="89" y="35"/>
                  </a:lnTo>
                  <a:lnTo>
                    <a:pt x="89" y="33"/>
                  </a:lnTo>
                  <a:lnTo>
                    <a:pt x="87" y="31"/>
                  </a:lnTo>
                  <a:lnTo>
                    <a:pt x="23" y="2"/>
                  </a:lnTo>
                  <a:lnTo>
                    <a:pt x="16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5535"/>
            <p:cNvSpPr/>
            <p:nvPr/>
          </p:nvSpPr>
          <p:spPr bwMode="auto">
            <a:xfrm>
              <a:off x="3712926" y="4367236"/>
              <a:ext cx="170085" cy="71513"/>
            </a:xfrm>
            <a:custGeom>
              <a:avLst/>
              <a:gdLst>
                <a:gd name="T0" fmla="*/ 5 w 88"/>
                <a:gd name="T1" fmla="*/ 0 h 37"/>
                <a:gd name="T2" fmla="*/ 1 w 88"/>
                <a:gd name="T3" fmla="*/ 2 h 37"/>
                <a:gd name="T4" fmla="*/ 0 w 88"/>
                <a:gd name="T5" fmla="*/ 4 h 37"/>
                <a:gd name="T6" fmla="*/ 0 w 88"/>
                <a:gd name="T7" fmla="*/ 4 h 37"/>
                <a:gd name="T8" fmla="*/ 1 w 88"/>
                <a:gd name="T9" fmla="*/ 6 h 37"/>
                <a:gd name="T10" fmla="*/ 65 w 88"/>
                <a:gd name="T11" fmla="*/ 35 h 37"/>
                <a:gd name="T12" fmla="*/ 72 w 88"/>
                <a:gd name="T13" fmla="*/ 37 h 37"/>
                <a:gd name="T14" fmla="*/ 82 w 88"/>
                <a:gd name="T15" fmla="*/ 37 h 37"/>
                <a:gd name="T16" fmla="*/ 86 w 88"/>
                <a:gd name="T17" fmla="*/ 35 h 37"/>
                <a:gd name="T18" fmla="*/ 88 w 88"/>
                <a:gd name="T19" fmla="*/ 33 h 37"/>
                <a:gd name="T20" fmla="*/ 88 w 88"/>
                <a:gd name="T21" fmla="*/ 31 h 37"/>
                <a:gd name="T22" fmla="*/ 86 w 88"/>
                <a:gd name="T23" fmla="*/ 31 h 37"/>
                <a:gd name="T24" fmla="*/ 23 w 88"/>
                <a:gd name="T25" fmla="*/ 0 h 37"/>
                <a:gd name="T26" fmla="*/ 15 w 88"/>
                <a:gd name="T27" fmla="*/ 0 h 37"/>
                <a:gd name="T28" fmla="*/ 5 w 88"/>
                <a:gd name="T2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7">
                  <a:moveTo>
                    <a:pt x="5" y="0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65" y="35"/>
                  </a:lnTo>
                  <a:lnTo>
                    <a:pt x="72" y="37"/>
                  </a:lnTo>
                  <a:lnTo>
                    <a:pt x="82" y="37"/>
                  </a:lnTo>
                  <a:lnTo>
                    <a:pt x="86" y="35"/>
                  </a:lnTo>
                  <a:lnTo>
                    <a:pt x="88" y="33"/>
                  </a:lnTo>
                  <a:lnTo>
                    <a:pt x="88" y="31"/>
                  </a:lnTo>
                  <a:lnTo>
                    <a:pt x="86" y="3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5539"/>
            <p:cNvSpPr/>
            <p:nvPr/>
          </p:nvSpPr>
          <p:spPr bwMode="auto">
            <a:xfrm>
              <a:off x="4735368" y="4604969"/>
              <a:ext cx="160421" cy="75379"/>
            </a:xfrm>
            <a:custGeom>
              <a:avLst/>
              <a:gdLst>
                <a:gd name="T0" fmla="*/ 6 w 83"/>
                <a:gd name="T1" fmla="*/ 0 h 39"/>
                <a:gd name="T2" fmla="*/ 2 w 83"/>
                <a:gd name="T3" fmla="*/ 2 h 39"/>
                <a:gd name="T4" fmla="*/ 0 w 83"/>
                <a:gd name="T5" fmla="*/ 2 h 39"/>
                <a:gd name="T6" fmla="*/ 0 w 83"/>
                <a:gd name="T7" fmla="*/ 4 h 39"/>
                <a:gd name="T8" fmla="*/ 0 w 83"/>
                <a:gd name="T9" fmla="*/ 6 h 39"/>
                <a:gd name="T10" fmla="*/ 58 w 83"/>
                <a:gd name="T11" fmla="*/ 37 h 39"/>
                <a:gd name="T12" fmla="*/ 66 w 83"/>
                <a:gd name="T13" fmla="*/ 39 h 39"/>
                <a:gd name="T14" fmla="*/ 75 w 83"/>
                <a:gd name="T15" fmla="*/ 37 h 39"/>
                <a:gd name="T16" fmla="*/ 79 w 83"/>
                <a:gd name="T17" fmla="*/ 37 h 39"/>
                <a:gd name="T18" fmla="*/ 83 w 83"/>
                <a:gd name="T19" fmla="*/ 35 h 39"/>
                <a:gd name="T20" fmla="*/ 83 w 83"/>
                <a:gd name="T21" fmla="*/ 33 h 39"/>
                <a:gd name="T22" fmla="*/ 81 w 83"/>
                <a:gd name="T23" fmla="*/ 31 h 39"/>
                <a:gd name="T24" fmla="*/ 24 w 83"/>
                <a:gd name="T25" fmla="*/ 0 h 39"/>
                <a:gd name="T26" fmla="*/ 16 w 83"/>
                <a:gd name="T27" fmla="*/ 0 h 39"/>
                <a:gd name="T28" fmla="*/ 6 w 83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9">
                  <a:moveTo>
                    <a:pt x="6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58" y="37"/>
                  </a:lnTo>
                  <a:lnTo>
                    <a:pt x="66" y="39"/>
                  </a:lnTo>
                  <a:lnTo>
                    <a:pt x="75" y="37"/>
                  </a:lnTo>
                  <a:lnTo>
                    <a:pt x="79" y="37"/>
                  </a:lnTo>
                  <a:lnTo>
                    <a:pt x="83" y="35"/>
                  </a:lnTo>
                  <a:lnTo>
                    <a:pt x="83" y="33"/>
                  </a:lnTo>
                  <a:lnTo>
                    <a:pt x="81" y="31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5540"/>
            <p:cNvSpPr/>
            <p:nvPr/>
          </p:nvSpPr>
          <p:spPr bwMode="auto">
            <a:xfrm>
              <a:off x="3971919" y="4527657"/>
              <a:ext cx="181682" cy="77311"/>
            </a:xfrm>
            <a:custGeom>
              <a:avLst/>
              <a:gdLst>
                <a:gd name="T0" fmla="*/ 6 w 94"/>
                <a:gd name="T1" fmla="*/ 2 h 40"/>
                <a:gd name="T2" fmla="*/ 2 w 94"/>
                <a:gd name="T3" fmla="*/ 2 h 40"/>
                <a:gd name="T4" fmla="*/ 0 w 94"/>
                <a:gd name="T5" fmla="*/ 4 h 40"/>
                <a:gd name="T6" fmla="*/ 0 w 94"/>
                <a:gd name="T7" fmla="*/ 6 h 40"/>
                <a:gd name="T8" fmla="*/ 2 w 94"/>
                <a:gd name="T9" fmla="*/ 8 h 40"/>
                <a:gd name="T10" fmla="*/ 67 w 94"/>
                <a:gd name="T11" fmla="*/ 38 h 40"/>
                <a:gd name="T12" fmla="*/ 77 w 94"/>
                <a:gd name="T13" fmla="*/ 40 h 40"/>
                <a:gd name="T14" fmla="*/ 86 w 94"/>
                <a:gd name="T15" fmla="*/ 40 h 40"/>
                <a:gd name="T16" fmla="*/ 90 w 94"/>
                <a:gd name="T17" fmla="*/ 38 h 40"/>
                <a:gd name="T18" fmla="*/ 92 w 94"/>
                <a:gd name="T19" fmla="*/ 36 h 40"/>
                <a:gd name="T20" fmla="*/ 94 w 94"/>
                <a:gd name="T21" fmla="*/ 35 h 40"/>
                <a:gd name="T22" fmla="*/ 92 w 94"/>
                <a:gd name="T23" fmla="*/ 33 h 40"/>
                <a:gd name="T24" fmla="*/ 25 w 94"/>
                <a:gd name="T25" fmla="*/ 2 h 40"/>
                <a:gd name="T26" fmla="*/ 17 w 94"/>
                <a:gd name="T27" fmla="*/ 0 h 40"/>
                <a:gd name="T28" fmla="*/ 6 w 94"/>
                <a:gd name="T2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0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7" y="38"/>
                  </a:lnTo>
                  <a:lnTo>
                    <a:pt x="77" y="40"/>
                  </a:lnTo>
                  <a:lnTo>
                    <a:pt x="86" y="40"/>
                  </a:lnTo>
                  <a:lnTo>
                    <a:pt x="90" y="38"/>
                  </a:lnTo>
                  <a:lnTo>
                    <a:pt x="92" y="36"/>
                  </a:lnTo>
                  <a:lnTo>
                    <a:pt x="94" y="35"/>
                  </a:lnTo>
                  <a:lnTo>
                    <a:pt x="92" y="33"/>
                  </a:lnTo>
                  <a:lnTo>
                    <a:pt x="25" y="2"/>
                  </a:lnTo>
                  <a:lnTo>
                    <a:pt x="17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5541"/>
            <p:cNvSpPr/>
            <p:nvPr/>
          </p:nvSpPr>
          <p:spPr bwMode="auto">
            <a:xfrm>
              <a:off x="3770909" y="4564380"/>
              <a:ext cx="177816" cy="75379"/>
            </a:xfrm>
            <a:custGeom>
              <a:avLst/>
              <a:gdLst>
                <a:gd name="T0" fmla="*/ 6 w 92"/>
                <a:gd name="T1" fmla="*/ 0 h 39"/>
                <a:gd name="T2" fmla="*/ 2 w 92"/>
                <a:gd name="T3" fmla="*/ 2 h 39"/>
                <a:gd name="T4" fmla="*/ 0 w 92"/>
                <a:gd name="T5" fmla="*/ 2 h 39"/>
                <a:gd name="T6" fmla="*/ 0 w 92"/>
                <a:gd name="T7" fmla="*/ 4 h 39"/>
                <a:gd name="T8" fmla="*/ 2 w 92"/>
                <a:gd name="T9" fmla="*/ 6 h 39"/>
                <a:gd name="T10" fmla="*/ 67 w 92"/>
                <a:gd name="T11" fmla="*/ 37 h 39"/>
                <a:gd name="T12" fmla="*/ 75 w 92"/>
                <a:gd name="T13" fmla="*/ 39 h 39"/>
                <a:gd name="T14" fmla="*/ 87 w 92"/>
                <a:gd name="T15" fmla="*/ 39 h 39"/>
                <a:gd name="T16" fmla="*/ 90 w 92"/>
                <a:gd name="T17" fmla="*/ 37 h 39"/>
                <a:gd name="T18" fmla="*/ 92 w 92"/>
                <a:gd name="T19" fmla="*/ 35 h 39"/>
                <a:gd name="T20" fmla="*/ 92 w 92"/>
                <a:gd name="T21" fmla="*/ 33 h 39"/>
                <a:gd name="T22" fmla="*/ 90 w 92"/>
                <a:gd name="T23" fmla="*/ 33 h 39"/>
                <a:gd name="T24" fmla="*/ 25 w 92"/>
                <a:gd name="T25" fmla="*/ 0 h 39"/>
                <a:gd name="T26" fmla="*/ 18 w 92"/>
                <a:gd name="T27" fmla="*/ 0 h 39"/>
                <a:gd name="T28" fmla="*/ 6 w 92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39">
                  <a:moveTo>
                    <a:pt x="6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67" y="37"/>
                  </a:lnTo>
                  <a:lnTo>
                    <a:pt x="75" y="39"/>
                  </a:lnTo>
                  <a:lnTo>
                    <a:pt x="87" y="39"/>
                  </a:lnTo>
                  <a:lnTo>
                    <a:pt x="90" y="37"/>
                  </a:lnTo>
                  <a:lnTo>
                    <a:pt x="92" y="35"/>
                  </a:lnTo>
                  <a:lnTo>
                    <a:pt x="92" y="33"/>
                  </a:lnTo>
                  <a:lnTo>
                    <a:pt x="90" y="33"/>
                  </a:lnTo>
                  <a:lnTo>
                    <a:pt x="25" y="0"/>
                  </a:lnTo>
                  <a:lnTo>
                    <a:pt x="1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5542"/>
            <p:cNvSpPr/>
            <p:nvPr/>
          </p:nvSpPr>
          <p:spPr bwMode="auto">
            <a:xfrm>
              <a:off x="4472510" y="4639759"/>
              <a:ext cx="177816" cy="69580"/>
            </a:xfrm>
            <a:custGeom>
              <a:avLst/>
              <a:gdLst>
                <a:gd name="T0" fmla="*/ 6 w 92"/>
                <a:gd name="T1" fmla="*/ 0 h 36"/>
                <a:gd name="T2" fmla="*/ 4 w 92"/>
                <a:gd name="T3" fmla="*/ 2 h 36"/>
                <a:gd name="T4" fmla="*/ 2 w 92"/>
                <a:gd name="T5" fmla="*/ 3 h 36"/>
                <a:gd name="T6" fmla="*/ 0 w 92"/>
                <a:gd name="T7" fmla="*/ 3 h 36"/>
                <a:gd name="T8" fmla="*/ 2 w 92"/>
                <a:gd name="T9" fmla="*/ 5 h 36"/>
                <a:gd name="T10" fmla="*/ 69 w 92"/>
                <a:gd name="T11" fmla="*/ 34 h 36"/>
                <a:gd name="T12" fmla="*/ 77 w 92"/>
                <a:gd name="T13" fmla="*/ 36 h 36"/>
                <a:gd name="T14" fmla="*/ 87 w 92"/>
                <a:gd name="T15" fmla="*/ 34 h 36"/>
                <a:gd name="T16" fmla="*/ 90 w 92"/>
                <a:gd name="T17" fmla="*/ 34 h 36"/>
                <a:gd name="T18" fmla="*/ 92 w 92"/>
                <a:gd name="T19" fmla="*/ 32 h 36"/>
                <a:gd name="T20" fmla="*/ 92 w 92"/>
                <a:gd name="T21" fmla="*/ 30 h 36"/>
                <a:gd name="T22" fmla="*/ 90 w 92"/>
                <a:gd name="T23" fmla="*/ 28 h 36"/>
                <a:gd name="T24" fmla="*/ 25 w 92"/>
                <a:gd name="T25" fmla="*/ 0 h 36"/>
                <a:gd name="T26" fmla="*/ 15 w 92"/>
                <a:gd name="T27" fmla="*/ 0 h 36"/>
                <a:gd name="T28" fmla="*/ 6 w 92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36">
                  <a:moveTo>
                    <a:pt x="6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69" y="34"/>
                  </a:lnTo>
                  <a:lnTo>
                    <a:pt x="77" y="36"/>
                  </a:lnTo>
                  <a:lnTo>
                    <a:pt x="87" y="34"/>
                  </a:lnTo>
                  <a:lnTo>
                    <a:pt x="90" y="34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0" y="28"/>
                  </a:lnTo>
                  <a:lnTo>
                    <a:pt x="25" y="0"/>
                  </a:lnTo>
                  <a:lnTo>
                    <a:pt x="1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5543"/>
            <p:cNvSpPr/>
            <p:nvPr/>
          </p:nvSpPr>
          <p:spPr bwMode="auto">
            <a:xfrm>
              <a:off x="4327551" y="4632028"/>
              <a:ext cx="177816" cy="73446"/>
            </a:xfrm>
            <a:custGeom>
              <a:avLst/>
              <a:gdLst>
                <a:gd name="T0" fmla="*/ 6 w 92"/>
                <a:gd name="T1" fmla="*/ 2 h 38"/>
                <a:gd name="T2" fmla="*/ 2 w 92"/>
                <a:gd name="T3" fmla="*/ 4 h 38"/>
                <a:gd name="T4" fmla="*/ 0 w 92"/>
                <a:gd name="T5" fmla="*/ 4 h 38"/>
                <a:gd name="T6" fmla="*/ 0 w 92"/>
                <a:gd name="T7" fmla="*/ 6 h 38"/>
                <a:gd name="T8" fmla="*/ 2 w 92"/>
                <a:gd name="T9" fmla="*/ 7 h 38"/>
                <a:gd name="T10" fmla="*/ 67 w 92"/>
                <a:gd name="T11" fmla="*/ 36 h 38"/>
                <a:gd name="T12" fmla="*/ 77 w 92"/>
                <a:gd name="T13" fmla="*/ 38 h 38"/>
                <a:gd name="T14" fmla="*/ 87 w 92"/>
                <a:gd name="T15" fmla="*/ 36 h 38"/>
                <a:gd name="T16" fmla="*/ 90 w 92"/>
                <a:gd name="T17" fmla="*/ 34 h 38"/>
                <a:gd name="T18" fmla="*/ 92 w 92"/>
                <a:gd name="T19" fmla="*/ 34 h 38"/>
                <a:gd name="T20" fmla="*/ 92 w 92"/>
                <a:gd name="T21" fmla="*/ 32 h 38"/>
                <a:gd name="T22" fmla="*/ 90 w 92"/>
                <a:gd name="T23" fmla="*/ 30 h 38"/>
                <a:gd name="T24" fmla="*/ 25 w 92"/>
                <a:gd name="T25" fmla="*/ 2 h 38"/>
                <a:gd name="T26" fmla="*/ 16 w 92"/>
                <a:gd name="T27" fmla="*/ 0 h 38"/>
                <a:gd name="T28" fmla="*/ 6 w 92"/>
                <a:gd name="T2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38">
                  <a:moveTo>
                    <a:pt x="6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7"/>
                  </a:lnTo>
                  <a:lnTo>
                    <a:pt x="67" y="36"/>
                  </a:lnTo>
                  <a:lnTo>
                    <a:pt x="77" y="38"/>
                  </a:lnTo>
                  <a:lnTo>
                    <a:pt x="87" y="36"/>
                  </a:lnTo>
                  <a:lnTo>
                    <a:pt x="90" y="34"/>
                  </a:lnTo>
                  <a:lnTo>
                    <a:pt x="92" y="34"/>
                  </a:lnTo>
                  <a:lnTo>
                    <a:pt x="92" y="32"/>
                  </a:lnTo>
                  <a:lnTo>
                    <a:pt x="90" y="30"/>
                  </a:lnTo>
                  <a:lnTo>
                    <a:pt x="25" y="2"/>
                  </a:lnTo>
                  <a:lnTo>
                    <a:pt x="16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5544"/>
            <p:cNvSpPr/>
            <p:nvPr/>
          </p:nvSpPr>
          <p:spPr bwMode="auto">
            <a:xfrm>
              <a:off x="4286963" y="4672616"/>
              <a:ext cx="177816" cy="69580"/>
            </a:xfrm>
            <a:custGeom>
              <a:avLst/>
              <a:gdLst>
                <a:gd name="T0" fmla="*/ 6 w 92"/>
                <a:gd name="T1" fmla="*/ 0 h 36"/>
                <a:gd name="T2" fmla="*/ 4 w 92"/>
                <a:gd name="T3" fmla="*/ 2 h 36"/>
                <a:gd name="T4" fmla="*/ 2 w 92"/>
                <a:gd name="T5" fmla="*/ 4 h 36"/>
                <a:gd name="T6" fmla="*/ 0 w 92"/>
                <a:gd name="T7" fmla="*/ 6 h 36"/>
                <a:gd name="T8" fmla="*/ 2 w 92"/>
                <a:gd name="T9" fmla="*/ 6 h 36"/>
                <a:gd name="T10" fmla="*/ 69 w 92"/>
                <a:gd name="T11" fmla="*/ 34 h 36"/>
                <a:gd name="T12" fmla="*/ 77 w 92"/>
                <a:gd name="T13" fmla="*/ 36 h 36"/>
                <a:gd name="T14" fmla="*/ 87 w 92"/>
                <a:gd name="T15" fmla="*/ 34 h 36"/>
                <a:gd name="T16" fmla="*/ 90 w 92"/>
                <a:gd name="T17" fmla="*/ 34 h 36"/>
                <a:gd name="T18" fmla="*/ 92 w 92"/>
                <a:gd name="T19" fmla="*/ 33 h 36"/>
                <a:gd name="T20" fmla="*/ 92 w 92"/>
                <a:gd name="T21" fmla="*/ 31 h 36"/>
                <a:gd name="T22" fmla="*/ 90 w 92"/>
                <a:gd name="T23" fmla="*/ 29 h 36"/>
                <a:gd name="T24" fmla="*/ 25 w 92"/>
                <a:gd name="T25" fmla="*/ 2 h 36"/>
                <a:gd name="T26" fmla="*/ 15 w 92"/>
                <a:gd name="T27" fmla="*/ 0 h 36"/>
                <a:gd name="T28" fmla="*/ 6 w 92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36">
                  <a:moveTo>
                    <a:pt x="6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9" y="34"/>
                  </a:lnTo>
                  <a:lnTo>
                    <a:pt x="77" y="36"/>
                  </a:lnTo>
                  <a:lnTo>
                    <a:pt x="87" y="34"/>
                  </a:lnTo>
                  <a:lnTo>
                    <a:pt x="90" y="34"/>
                  </a:lnTo>
                  <a:lnTo>
                    <a:pt x="92" y="33"/>
                  </a:lnTo>
                  <a:lnTo>
                    <a:pt x="92" y="31"/>
                  </a:lnTo>
                  <a:lnTo>
                    <a:pt x="90" y="29"/>
                  </a:lnTo>
                  <a:lnTo>
                    <a:pt x="25" y="2"/>
                  </a:lnTo>
                  <a:lnTo>
                    <a:pt x="1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5546"/>
            <p:cNvSpPr/>
            <p:nvPr/>
          </p:nvSpPr>
          <p:spPr bwMode="auto">
            <a:xfrm>
              <a:off x="4677385" y="4790516"/>
              <a:ext cx="181682" cy="85042"/>
            </a:xfrm>
            <a:custGeom>
              <a:avLst/>
              <a:gdLst>
                <a:gd name="T0" fmla="*/ 7 w 94"/>
                <a:gd name="T1" fmla="*/ 2 h 44"/>
                <a:gd name="T2" fmla="*/ 2 w 94"/>
                <a:gd name="T3" fmla="*/ 2 h 44"/>
                <a:gd name="T4" fmla="*/ 0 w 94"/>
                <a:gd name="T5" fmla="*/ 4 h 44"/>
                <a:gd name="T6" fmla="*/ 0 w 94"/>
                <a:gd name="T7" fmla="*/ 6 h 44"/>
                <a:gd name="T8" fmla="*/ 0 w 94"/>
                <a:gd name="T9" fmla="*/ 8 h 44"/>
                <a:gd name="T10" fmla="*/ 65 w 94"/>
                <a:gd name="T11" fmla="*/ 43 h 44"/>
                <a:gd name="T12" fmla="*/ 75 w 94"/>
                <a:gd name="T13" fmla="*/ 44 h 44"/>
                <a:gd name="T14" fmla="*/ 86 w 94"/>
                <a:gd name="T15" fmla="*/ 44 h 44"/>
                <a:gd name="T16" fmla="*/ 90 w 94"/>
                <a:gd name="T17" fmla="*/ 43 h 44"/>
                <a:gd name="T18" fmla="*/ 94 w 94"/>
                <a:gd name="T19" fmla="*/ 43 h 44"/>
                <a:gd name="T20" fmla="*/ 94 w 94"/>
                <a:gd name="T21" fmla="*/ 41 h 44"/>
                <a:gd name="T22" fmla="*/ 92 w 94"/>
                <a:gd name="T23" fmla="*/ 39 h 44"/>
                <a:gd name="T24" fmla="*/ 27 w 94"/>
                <a:gd name="T25" fmla="*/ 2 h 44"/>
                <a:gd name="T26" fmla="*/ 19 w 94"/>
                <a:gd name="T27" fmla="*/ 0 h 44"/>
                <a:gd name="T28" fmla="*/ 7 w 94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4">
                  <a:moveTo>
                    <a:pt x="7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65" y="43"/>
                  </a:lnTo>
                  <a:lnTo>
                    <a:pt x="75" y="44"/>
                  </a:lnTo>
                  <a:lnTo>
                    <a:pt x="86" y="44"/>
                  </a:lnTo>
                  <a:lnTo>
                    <a:pt x="90" y="43"/>
                  </a:lnTo>
                  <a:lnTo>
                    <a:pt x="94" y="43"/>
                  </a:lnTo>
                  <a:lnTo>
                    <a:pt x="94" y="41"/>
                  </a:lnTo>
                  <a:lnTo>
                    <a:pt x="92" y="39"/>
                  </a:lnTo>
                  <a:lnTo>
                    <a:pt x="27" y="2"/>
                  </a:lnTo>
                  <a:lnTo>
                    <a:pt x="19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5547"/>
            <p:cNvSpPr/>
            <p:nvPr/>
          </p:nvSpPr>
          <p:spPr bwMode="auto">
            <a:xfrm>
              <a:off x="4613603" y="4834970"/>
              <a:ext cx="185547" cy="86975"/>
            </a:xfrm>
            <a:custGeom>
              <a:avLst/>
              <a:gdLst>
                <a:gd name="T0" fmla="*/ 10 w 96"/>
                <a:gd name="T1" fmla="*/ 0 h 45"/>
                <a:gd name="T2" fmla="*/ 4 w 96"/>
                <a:gd name="T3" fmla="*/ 2 h 45"/>
                <a:gd name="T4" fmla="*/ 2 w 96"/>
                <a:gd name="T5" fmla="*/ 4 h 45"/>
                <a:gd name="T6" fmla="*/ 0 w 96"/>
                <a:gd name="T7" fmla="*/ 6 h 45"/>
                <a:gd name="T8" fmla="*/ 2 w 96"/>
                <a:gd name="T9" fmla="*/ 8 h 45"/>
                <a:gd name="T10" fmla="*/ 67 w 96"/>
                <a:gd name="T11" fmla="*/ 43 h 45"/>
                <a:gd name="T12" fmla="*/ 77 w 96"/>
                <a:gd name="T13" fmla="*/ 45 h 45"/>
                <a:gd name="T14" fmla="*/ 88 w 96"/>
                <a:gd name="T15" fmla="*/ 45 h 45"/>
                <a:gd name="T16" fmla="*/ 92 w 96"/>
                <a:gd name="T17" fmla="*/ 43 h 45"/>
                <a:gd name="T18" fmla="*/ 96 w 96"/>
                <a:gd name="T19" fmla="*/ 41 h 45"/>
                <a:gd name="T20" fmla="*/ 96 w 96"/>
                <a:gd name="T21" fmla="*/ 39 h 45"/>
                <a:gd name="T22" fmla="*/ 94 w 96"/>
                <a:gd name="T23" fmla="*/ 37 h 45"/>
                <a:gd name="T24" fmla="*/ 29 w 96"/>
                <a:gd name="T25" fmla="*/ 2 h 45"/>
                <a:gd name="T26" fmla="*/ 21 w 96"/>
                <a:gd name="T27" fmla="*/ 0 h 45"/>
                <a:gd name="T28" fmla="*/ 10 w 96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45">
                  <a:moveTo>
                    <a:pt x="10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7" y="43"/>
                  </a:lnTo>
                  <a:lnTo>
                    <a:pt x="77" y="45"/>
                  </a:lnTo>
                  <a:lnTo>
                    <a:pt x="88" y="45"/>
                  </a:lnTo>
                  <a:lnTo>
                    <a:pt x="92" y="43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4" y="3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5531"/>
            <p:cNvSpPr/>
            <p:nvPr/>
          </p:nvSpPr>
          <p:spPr bwMode="auto">
            <a:xfrm>
              <a:off x="4973101" y="4434884"/>
              <a:ext cx="164287" cy="73446"/>
            </a:xfrm>
            <a:custGeom>
              <a:avLst/>
              <a:gdLst>
                <a:gd name="T0" fmla="*/ 6 w 85"/>
                <a:gd name="T1" fmla="*/ 2 h 38"/>
                <a:gd name="T2" fmla="*/ 2 w 85"/>
                <a:gd name="T3" fmla="*/ 2 h 38"/>
                <a:gd name="T4" fmla="*/ 0 w 85"/>
                <a:gd name="T5" fmla="*/ 4 h 38"/>
                <a:gd name="T6" fmla="*/ 0 w 85"/>
                <a:gd name="T7" fmla="*/ 6 h 38"/>
                <a:gd name="T8" fmla="*/ 2 w 85"/>
                <a:gd name="T9" fmla="*/ 8 h 38"/>
                <a:gd name="T10" fmla="*/ 60 w 85"/>
                <a:gd name="T11" fmla="*/ 36 h 38"/>
                <a:gd name="T12" fmla="*/ 69 w 85"/>
                <a:gd name="T13" fmla="*/ 38 h 38"/>
                <a:gd name="T14" fmla="*/ 79 w 85"/>
                <a:gd name="T15" fmla="*/ 38 h 38"/>
                <a:gd name="T16" fmla="*/ 83 w 85"/>
                <a:gd name="T17" fmla="*/ 36 h 38"/>
                <a:gd name="T18" fmla="*/ 85 w 85"/>
                <a:gd name="T19" fmla="*/ 35 h 38"/>
                <a:gd name="T20" fmla="*/ 85 w 85"/>
                <a:gd name="T21" fmla="*/ 33 h 38"/>
                <a:gd name="T22" fmla="*/ 83 w 85"/>
                <a:gd name="T23" fmla="*/ 33 h 38"/>
                <a:gd name="T24" fmla="*/ 23 w 85"/>
                <a:gd name="T25" fmla="*/ 2 h 38"/>
                <a:gd name="T26" fmla="*/ 16 w 85"/>
                <a:gd name="T27" fmla="*/ 0 h 38"/>
                <a:gd name="T28" fmla="*/ 6 w 85"/>
                <a:gd name="T2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38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0" y="36"/>
                  </a:lnTo>
                  <a:lnTo>
                    <a:pt x="69" y="38"/>
                  </a:lnTo>
                  <a:lnTo>
                    <a:pt x="79" y="38"/>
                  </a:lnTo>
                  <a:lnTo>
                    <a:pt x="83" y="36"/>
                  </a:lnTo>
                  <a:lnTo>
                    <a:pt x="85" y="35"/>
                  </a:lnTo>
                  <a:lnTo>
                    <a:pt x="85" y="33"/>
                  </a:lnTo>
                  <a:lnTo>
                    <a:pt x="83" y="33"/>
                  </a:lnTo>
                  <a:lnTo>
                    <a:pt x="23" y="2"/>
                  </a:lnTo>
                  <a:lnTo>
                    <a:pt x="16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5532"/>
            <p:cNvSpPr/>
            <p:nvPr/>
          </p:nvSpPr>
          <p:spPr bwMode="auto">
            <a:xfrm>
              <a:off x="4828142" y="4427153"/>
              <a:ext cx="164287" cy="75379"/>
            </a:xfrm>
            <a:custGeom>
              <a:avLst/>
              <a:gdLst>
                <a:gd name="T0" fmla="*/ 6 w 85"/>
                <a:gd name="T1" fmla="*/ 2 h 39"/>
                <a:gd name="T2" fmla="*/ 2 w 85"/>
                <a:gd name="T3" fmla="*/ 2 h 39"/>
                <a:gd name="T4" fmla="*/ 0 w 85"/>
                <a:gd name="T5" fmla="*/ 4 h 39"/>
                <a:gd name="T6" fmla="*/ 0 w 85"/>
                <a:gd name="T7" fmla="*/ 6 h 39"/>
                <a:gd name="T8" fmla="*/ 2 w 85"/>
                <a:gd name="T9" fmla="*/ 8 h 39"/>
                <a:gd name="T10" fmla="*/ 62 w 85"/>
                <a:gd name="T11" fmla="*/ 37 h 39"/>
                <a:gd name="T12" fmla="*/ 70 w 85"/>
                <a:gd name="T13" fmla="*/ 39 h 39"/>
                <a:gd name="T14" fmla="*/ 79 w 85"/>
                <a:gd name="T15" fmla="*/ 39 h 39"/>
                <a:gd name="T16" fmla="*/ 83 w 85"/>
                <a:gd name="T17" fmla="*/ 37 h 39"/>
                <a:gd name="T18" fmla="*/ 85 w 85"/>
                <a:gd name="T19" fmla="*/ 35 h 39"/>
                <a:gd name="T20" fmla="*/ 85 w 85"/>
                <a:gd name="T21" fmla="*/ 33 h 39"/>
                <a:gd name="T22" fmla="*/ 83 w 85"/>
                <a:gd name="T23" fmla="*/ 33 h 39"/>
                <a:gd name="T24" fmla="*/ 25 w 85"/>
                <a:gd name="T25" fmla="*/ 2 h 39"/>
                <a:gd name="T26" fmla="*/ 18 w 85"/>
                <a:gd name="T27" fmla="*/ 0 h 39"/>
                <a:gd name="T28" fmla="*/ 6 w 85"/>
                <a:gd name="T2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39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2" y="37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83" y="37"/>
                  </a:lnTo>
                  <a:lnTo>
                    <a:pt x="85" y="35"/>
                  </a:lnTo>
                  <a:lnTo>
                    <a:pt x="85" y="33"/>
                  </a:lnTo>
                  <a:lnTo>
                    <a:pt x="83" y="33"/>
                  </a:lnTo>
                  <a:lnTo>
                    <a:pt x="25" y="2"/>
                  </a:lnTo>
                  <a:lnTo>
                    <a:pt x="18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5533"/>
            <p:cNvSpPr/>
            <p:nvPr/>
          </p:nvSpPr>
          <p:spPr bwMode="auto">
            <a:xfrm>
              <a:off x="4781755" y="4463876"/>
              <a:ext cx="162354" cy="75379"/>
            </a:xfrm>
            <a:custGeom>
              <a:avLst/>
              <a:gdLst>
                <a:gd name="T0" fmla="*/ 5 w 84"/>
                <a:gd name="T1" fmla="*/ 2 h 39"/>
                <a:gd name="T2" fmla="*/ 1 w 84"/>
                <a:gd name="T3" fmla="*/ 2 h 39"/>
                <a:gd name="T4" fmla="*/ 0 w 84"/>
                <a:gd name="T5" fmla="*/ 4 h 39"/>
                <a:gd name="T6" fmla="*/ 0 w 84"/>
                <a:gd name="T7" fmla="*/ 6 h 39"/>
                <a:gd name="T8" fmla="*/ 1 w 84"/>
                <a:gd name="T9" fmla="*/ 8 h 39"/>
                <a:gd name="T10" fmla="*/ 61 w 84"/>
                <a:gd name="T11" fmla="*/ 37 h 39"/>
                <a:gd name="T12" fmla="*/ 69 w 84"/>
                <a:gd name="T13" fmla="*/ 39 h 39"/>
                <a:gd name="T14" fmla="*/ 78 w 84"/>
                <a:gd name="T15" fmla="*/ 39 h 39"/>
                <a:gd name="T16" fmla="*/ 82 w 84"/>
                <a:gd name="T17" fmla="*/ 37 h 39"/>
                <a:gd name="T18" fmla="*/ 84 w 84"/>
                <a:gd name="T19" fmla="*/ 35 h 39"/>
                <a:gd name="T20" fmla="*/ 84 w 84"/>
                <a:gd name="T21" fmla="*/ 35 h 39"/>
                <a:gd name="T22" fmla="*/ 82 w 84"/>
                <a:gd name="T23" fmla="*/ 33 h 39"/>
                <a:gd name="T24" fmla="*/ 24 w 84"/>
                <a:gd name="T25" fmla="*/ 2 h 39"/>
                <a:gd name="T26" fmla="*/ 17 w 84"/>
                <a:gd name="T27" fmla="*/ 0 h 39"/>
                <a:gd name="T28" fmla="*/ 5 w 84"/>
                <a:gd name="T2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39">
                  <a:moveTo>
                    <a:pt x="5" y="2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8"/>
                  </a:lnTo>
                  <a:lnTo>
                    <a:pt x="61" y="37"/>
                  </a:lnTo>
                  <a:lnTo>
                    <a:pt x="69" y="39"/>
                  </a:lnTo>
                  <a:lnTo>
                    <a:pt x="78" y="39"/>
                  </a:lnTo>
                  <a:lnTo>
                    <a:pt x="82" y="37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2" y="33"/>
                  </a:lnTo>
                  <a:lnTo>
                    <a:pt x="24" y="2"/>
                  </a:lnTo>
                  <a:lnTo>
                    <a:pt x="17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5537"/>
            <p:cNvSpPr/>
            <p:nvPr/>
          </p:nvSpPr>
          <p:spPr bwMode="auto">
            <a:xfrm>
              <a:off x="4928647" y="4575977"/>
              <a:ext cx="160421" cy="73446"/>
            </a:xfrm>
            <a:custGeom>
              <a:avLst/>
              <a:gdLst>
                <a:gd name="T0" fmla="*/ 8 w 83"/>
                <a:gd name="T1" fmla="*/ 0 h 38"/>
                <a:gd name="T2" fmla="*/ 2 w 83"/>
                <a:gd name="T3" fmla="*/ 2 h 38"/>
                <a:gd name="T4" fmla="*/ 0 w 83"/>
                <a:gd name="T5" fmla="*/ 4 h 38"/>
                <a:gd name="T6" fmla="*/ 0 w 83"/>
                <a:gd name="T7" fmla="*/ 4 h 38"/>
                <a:gd name="T8" fmla="*/ 2 w 83"/>
                <a:gd name="T9" fmla="*/ 6 h 38"/>
                <a:gd name="T10" fmla="*/ 60 w 83"/>
                <a:gd name="T11" fmla="*/ 36 h 38"/>
                <a:gd name="T12" fmla="*/ 68 w 83"/>
                <a:gd name="T13" fmla="*/ 38 h 38"/>
                <a:gd name="T14" fmla="*/ 77 w 83"/>
                <a:gd name="T15" fmla="*/ 36 h 38"/>
                <a:gd name="T16" fmla="*/ 81 w 83"/>
                <a:gd name="T17" fmla="*/ 36 h 38"/>
                <a:gd name="T18" fmla="*/ 83 w 83"/>
                <a:gd name="T19" fmla="*/ 35 h 38"/>
                <a:gd name="T20" fmla="*/ 83 w 83"/>
                <a:gd name="T21" fmla="*/ 33 h 38"/>
                <a:gd name="T22" fmla="*/ 83 w 83"/>
                <a:gd name="T23" fmla="*/ 33 h 38"/>
                <a:gd name="T24" fmla="*/ 25 w 83"/>
                <a:gd name="T25" fmla="*/ 2 h 38"/>
                <a:gd name="T26" fmla="*/ 18 w 83"/>
                <a:gd name="T27" fmla="*/ 0 h 38"/>
                <a:gd name="T28" fmla="*/ 8 w 83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8">
                  <a:moveTo>
                    <a:pt x="8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0" y="36"/>
                  </a:lnTo>
                  <a:lnTo>
                    <a:pt x="68" y="38"/>
                  </a:lnTo>
                  <a:lnTo>
                    <a:pt x="77" y="36"/>
                  </a:lnTo>
                  <a:lnTo>
                    <a:pt x="81" y="36"/>
                  </a:lnTo>
                  <a:lnTo>
                    <a:pt x="83" y="35"/>
                  </a:lnTo>
                  <a:lnTo>
                    <a:pt x="83" y="33"/>
                  </a:lnTo>
                  <a:lnTo>
                    <a:pt x="83" y="33"/>
                  </a:lnTo>
                  <a:lnTo>
                    <a:pt x="25" y="2"/>
                  </a:lnTo>
                  <a:lnTo>
                    <a:pt x="1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5538"/>
            <p:cNvSpPr/>
            <p:nvPr/>
          </p:nvSpPr>
          <p:spPr bwMode="auto">
            <a:xfrm>
              <a:off x="4783688" y="4568246"/>
              <a:ext cx="164287" cy="75379"/>
            </a:xfrm>
            <a:custGeom>
              <a:avLst/>
              <a:gdLst>
                <a:gd name="T0" fmla="*/ 8 w 85"/>
                <a:gd name="T1" fmla="*/ 0 h 39"/>
                <a:gd name="T2" fmla="*/ 4 w 85"/>
                <a:gd name="T3" fmla="*/ 2 h 39"/>
                <a:gd name="T4" fmla="*/ 2 w 85"/>
                <a:gd name="T5" fmla="*/ 2 h 39"/>
                <a:gd name="T6" fmla="*/ 0 w 85"/>
                <a:gd name="T7" fmla="*/ 4 h 39"/>
                <a:gd name="T8" fmla="*/ 2 w 85"/>
                <a:gd name="T9" fmla="*/ 6 h 39"/>
                <a:gd name="T10" fmla="*/ 60 w 85"/>
                <a:gd name="T11" fmla="*/ 37 h 39"/>
                <a:gd name="T12" fmla="*/ 68 w 85"/>
                <a:gd name="T13" fmla="*/ 39 h 39"/>
                <a:gd name="T14" fmla="*/ 77 w 85"/>
                <a:gd name="T15" fmla="*/ 37 h 39"/>
                <a:gd name="T16" fmla="*/ 81 w 85"/>
                <a:gd name="T17" fmla="*/ 37 h 39"/>
                <a:gd name="T18" fmla="*/ 83 w 85"/>
                <a:gd name="T19" fmla="*/ 35 h 39"/>
                <a:gd name="T20" fmla="*/ 85 w 85"/>
                <a:gd name="T21" fmla="*/ 33 h 39"/>
                <a:gd name="T22" fmla="*/ 83 w 85"/>
                <a:gd name="T23" fmla="*/ 31 h 39"/>
                <a:gd name="T24" fmla="*/ 25 w 85"/>
                <a:gd name="T25" fmla="*/ 0 h 39"/>
                <a:gd name="T26" fmla="*/ 18 w 85"/>
                <a:gd name="T27" fmla="*/ 0 h 39"/>
                <a:gd name="T28" fmla="*/ 8 w 85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39">
                  <a:moveTo>
                    <a:pt x="8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60" y="37"/>
                  </a:lnTo>
                  <a:lnTo>
                    <a:pt x="68" y="39"/>
                  </a:lnTo>
                  <a:lnTo>
                    <a:pt x="77" y="37"/>
                  </a:lnTo>
                  <a:lnTo>
                    <a:pt x="81" y="37"/>
                  </a:lnTo>
                  <a:lnTo>
                    <a:pt x="83" y="35"/>
                  </a:lnTo>
                  <a:lnTo>
                    <a:pt x="85" y="33"/>
                  </a:lnTo>
                  <a:lnTo>
                    <a:pt x="83" y="31"/>
                  </a:lnTo>
                  <a:lnTo>
                    <a:pt x="25" y="0"/>
                  </a:lnTo>
                  <a:lnTo>
                    <a:pt x="1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5545"/>
            <p:cNvSpPr/>
            <p:nvPr/>
          </p:nvSpPr>
          <p:spPr bwMode="auto">
            <a:xfrm>
              <a:off x="4839739" y="4802113"/>
              <a:ext cx="185547" cy="85042"/>
            </a:xfrm>
            <a:custGeom>
              <a:avLst/>
              <a:gdLst>
                <a:gd name="T0" fmla="*/ 10 w 96"/>
                <a:gd name="T1" fmla="*/ 2 h 44"/>
                <a:gd name="T2" fmla="*/ 4 w 96"/>
                <a:gd name="T3" fmla="*/ 2 h 44"/>
                <a:gd name="T4" fmla="*/ 2 w 96"/>
                <a:gd name="T5" fmla="*/ 4 h 44"/>
                <a:gd name="T6" fmla="*/ 0 w 96"/>
                <a:gd name="T7" fmla="*/ 6 h 44"/>
                <a:gd name="T8" fmla="*/ 2 w 96"/>
                <a:gd name="T9" fmla="*/ 8 h 44"/>
                <a:gd name="T10" fmla="*/ 67 w 96"/>
                <a:gd name="T11" fmla="*/ 42 h 44"/>
                <a:gd name="T12" fmla="*/ 77 w 96"/>
                <a:gd name="T13" fmla="*/ 44 h 44"/>
                <a:gd name="T14" fmla="*/ 89 w 96"/>
                <a:gd name="T15" fmla="*/ 44 h 44"/>
                <a:gd name="T16" fmla="*/ 92 w 96"/>
                <a:gd name="T17" fmla="*/ 42 h 44"/>
                <a:gd name="T18" fmla="*/ 96 w 96"/>
                <a:gd name="T19" fmla="*/ 40 h 44"/>
                <a:gd name="T20" fmla="*/ 96 w 96"/>
                <a:gd name="T21" fmla="*/ 38 h 44"/>
                <a:gd name="T22" fmla="*/ 94 w 96"/>
                <a:gd name="T23" fmla="*/ 38 h 44"/>
                <a:gd name="T24" fmla="*/ 29 w 96"/>
                <a:gd name="T25" fmla="*/ 2 h 44"/>
                <a:gd name="T26" fmla="*/ 21 w 96"/>
                <a:gd name="T27" fmla="*/ 0 h 44"/>
                <a:gd name="T28" fmla="*/ 10 w 96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44">
                  <a:moveTo>
                    <a:pt x="10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7" y="42"/>
                  </a:lnTo>
                  <a:lnTo>
                    <a:pt x="77" y="44"/>
                  </a:lnTo>
                  <a:lnTo>
                    <a:pt x="89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96" y="38"/>
                  </a:lnTo>
                  <a:lnTo>
                    <a:pt x="94" y="38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5548"/>
            <p:cNvSpPr/>
            <p:nvPr/>
          </p:nvSpPr>
          <p:spPr bwMode="auto">
            <a:xfrm>
              <a:off x="5545205" y="4564380"/>
              <a:ext cx="164287" cy="75379"/>
            </a:xfrm>
            <a:custGeom>
              <a:avLst/>
              <a:gdLst>
                <a:gd name="T0" fmla="*/ 8 w 85"/>
                <a:gd name="T1" fmla="*/ 0 h 39"/>
                <a:gd name="T2" fmla="*/ 4 w 85"/>
                <a:gd name="T3" fmla="*/ 2 h 39"/>
                <a:gd name="T4" fmla="*/ 2 w 85"/>
                <a:gd name="T5" fmla="*/ 4 h 39"/>
                <a:gd name="T6" fmla="*/ 0 w 85"/>
                <a:gd name="T7" fmla="*/ 6 h 39"/>
                <a:gd name="T8" fmla="*/ 2 w 85"/>
                <a:gd name="T9" fmla="*/ 6 h 39"/>
                <a:gd name="T10" fmla="*/ 60 w 85"/>
                <a:gd name="T11" fmla="*/ 37 h 39"/>
                <a:gd name="T12" fmla="*/ 67 w 85"/>
                <a:gd name="T13" fmla="*/ 39 h 39"/>
                <a:gd name="T14" fmla="*/ 77 w 85"/>
                <a:gd name="T15" fmla="*/ 39 h 39"/>
                <a:gd name="T16" fmla="*/ 81 w 85"/>
                <a:gd name="T17" fmla="*/ 37 h 39"/>
                <a:gd name="T18" fmla="*/ 85 w 85"/>
                <a:gd name="T19" fmla="*/ 35 h 39"/>
                <a:gd name="T20" fmla="*/ 85 w 85"/>
                <a:gd name="T21" fmla="*/ 33 h 39"/>
                <a:gd name="T22" fmla="*/ 83 w 85"/>
                <a:gd name="T23" fmla="*/ 33 h 39"/>
                <a:gd name="T24" fmla="*/ 25 w 85"/>
                <a:gd name="T25" fmla="*/ 2 h 39"/>
                <a:gd name="T26" fmla="*/ 17 w 85"/>
                <a:gd name="T27" fmla="*/ 0 h 39"/>
                <a:gd name="T28" fmla="*/ 8 w 85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39">
                  <a:moveTo>
                    <a:pt x="8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60" y="37"/>
                  </a:lnTo>
                  <a:lnTo>
                    <a:pt x="67" y="39"/>
                  </a:lnTo>
                  <a:lnTo>
                    <a:pt x="77" y="39"/>
                  </a:lnTo>
                  <a:lnTo>
                    <a:pt x="81" y="37"/>
                  </a:lnTo>
                  <a:lnTo>
                    <a:pt x="85" y="35"/>
                  </a:lnTo>
                  <a:lnTo>
                    <a:pt x="85" y="33"/>
                  </a:lnTo>
                  <a:lnTo>
                    <a:pt x="83" y="33"/>
                  </a:lnTo>
                  <a:lnTo>
                    <a:pt x="25" y="2"/>
                  </a:lnTo>
                  <a:lnTo>
                    <a:pt x="1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5549"/>
            <p:cNvSpPr/>
            <p:nvPr/>
          </p:nvSpPr>
          <p:spPr bwMode="auto">
            <a:xfrm>
              <a:off x="5404112" y="4556649"/>
              <a:ext cx="160421" cy="75379"/>
            </a:xfrm>
            <a:custGeom>
              <a:avLst/>
              <a:gdLst>
                <a:gd name="T0" fmla="*/ 6 w 83"/>
                <a:gd name="T1" fmla="*/ 0 h 39"/>
                <a:gd name="T2" fmla="*/ 2 w 83"/>
                <a:gd name="T3" fmla="*/ 2 h 39"/>
                <a:gd name="T4" fmla="*/ 0 w 83"/>
                <a:gd name="T5" fmla="*/ 2 h 39"/>
                <a:gd name="T6" fmla="*/ 0 w 83"/>
                <a:gd name="T7" fmla="*/ 4 h 39"/>
                <a:gd name="T8" fmla="*/ 0 w 83"/>
                <a:gd name="T9" fmla="*/ 6 h 39"/>
                <a:gd name="T10" fmla="*/ 58 w 83"/>
                <a:gd name="T11" fmla="*/ 37 h 39"/>
                <a:gd name="T12" fmla="*/ 65 w 83"/>
                <a:gd name="T13" fmla="*/ 39 h 39"/>
                <a:gd name="T14" fmla="*/ 77 w 83"/>
                <a:gd name="T15" fmla="*/ 37 h 39"/>
                <a:gd name="T16" fmla="*/ 81 w 83"/>
                <a:gd name="T17" fmla="*/ 37 h 39"/>
                <a:gd name="T18" fmla="*/ 83 w 83"/>
                <a:gd name="T19" fmla="*/ 35 h 39"/>
                <a:gd name="T20" fmla="*/ 83 w 83"/>
                <a:gd name="T21" fmla="*/ 33 h 39"/>
                <a:gd name="T22" fmla="*/ 81 w 83"/>
                <a:gd name="T23" fmla="*/ 31 h 39"/>
                <a:gd name="T24" fmla="*/ 23 w 83"/>
                <a:gd name="T25" fmla="*/ 2 h 39"/>
                <a:gd name="T26" fmla="*/ 15 w 83"/>
                <a:gd name="T27" fmla="*/ 0 h 39"/>
                <a:gd name="T28" fmla="*/ 6 w 83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9">
                  <a:moveTo>
                    <a:pt x="6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58" y="37"/>
                  </a:lnTo>
                  <a:lnTo>
                    <a:pt x="65" y="39"/>
                  </a:lnTo>
                  <a:lnTo>
                    <a:pt x="77" y="37"/>
                  </a:lnTo>
                  <a:lnTo>
                    <a:pt x="81" y="37"/>
                  </a:lnTo>
                  <a:lnTo>
                    <a:pt x="83" y="35"/>
                  </a:lnTo>
                  <a:lnTo>
                    <a:pt x="83" y="33"/>
                  </a:lnTo>
                  <a:lnTo>
                    <a:pt x="81" y="31"/>
                  </a:lnTo>
                  <a:lnTo>
                    <a:pt x="23" y="2"/>
                  </a:lnTo>
                  <a:lnTo>
                    <a:pt x="1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5550"/>
            <p:cNvSpPr/>
            <p:nvPr/>
          </p:nvSpPr>
          <p:spPr bwMode="auto">
            <a:xfrm>
              <a:off x="5351926" y="4595305"/>
              <a:ext cx="160421" cy="73446"/>
            </a:xfrm>
            <a:custGeom>
              <a:avLst/>
              <a:gdLst>
                <a:gd name="T0" fmla="*/ 8 w 83"/>
                <a:gd name="T1" fmla="*/ 0 h 38"/>
                <a:gd name="T2" fmla="*/ 4 w 83"/>
                <a:gd name="T3" fmla="*/ 1 h 38"/>
                <a:gd name="T4" fmla="*/ 0 w 83"/>
                <a:gd name="T5" fmla="*/ 3 h 38"/>
                <a:gd name="T6" fmla="*/ 0 w 83"/>
                <a:gd name="T7" fmla="*/ 3 h 38"/>
                <a:gd name="T8" fmla="*/ 2 w 83"/>
                <a:gd name="T9" fmla="*/ 5 h 38"/>
                <a:gd name="T10" fmla="*/ 60 w 83"/>
                <a:gd name="T11" fmla="*/ 36 h 38"/>
                <a:gd name="T12" fmla="*/ 67 w 83"/>
                <a:gd name="T13" fmla="*/ 38 h 38"/>
                <a:gd name="T14" fmla="*/ 77 w 83"/>
                <a:gd name="T15" fmla="*/ 36 h 38"/>
                <a:gd name="T16" fmla="*/ 81 w 83"/>
                <a:gd name="T17" fmla="*/ 36 h 38"/>
                <a:gd name="T18" fmla="*/ 83 w 83"/>
                <a:gd name="T19" fmla="*/ 34 h 38"/>
                <a:gd name="T20" fmla="*/ 83 w 83"/>
                <a:gd name="T21" fmla="*/ 32 h 38"/>
                <a:gd name="T22" fmla="*/ 83 w 83"/>
                <a:gd name="T23" fmla="*/ 30 h 38"/>
                <a:gd name="T24" fmla="*/ 25 w 83"/>
                <a:gd name="T25" fmla="*/ 1 h 38"/>
                <a:gd name="T26" fmla="*/ 17 w 83"/>
                <a:gd name="T27" fmla="*/ 0 h 38"/>
                <a:gd name="T28" fmla="*/ 8 w 83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38">
                  <a:moveTo>
                    <a:pt x="8" y="0"/>
                  </a:moveTo>
                  <a:lnTo>
                    <a:pt x="4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60" y="36"/>
                  </a:lnTo>
                  <a:lnTo>
                    <a:pt x="67" y="38"/>
                  </a:lnTo>
                  <a:lnTo>
                    <a:pt x="77" y="36"/>
                  </a:lnTo>
                  <a:lnTo>
                    <a:pt x="81" y="36"/>
                  </a:lnTo>
                  <a:lnTo>
                    <a:pt x="83" y="34"/>
                  </a:lnTo>
                  <a:lnTo>
                    <a:pt x="83" y="32"/>
                  </a:lnTo>
                  <a:lnTo>
                    <a:pt x="83" y="30"/>
                  </a:lnTo>
                  <a:lnTo>
                    <a:pt x="25" y="1"/>
                  </a:lnTo>
                  <a:lnTo>
                    <a:pt x="1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5551"/>
            <p:cNvSpPr/>
            <p:nvPr/>
          </p:nvSpPr>
          <p:spPr bwMode="auto">
            <a:xfrm>
              <a:off x="5363523" y="4717070"/>
              <a:ext cx="201010" cy="81177"/>
            </a:xfrm>
            <a:custGeom>
              <a:avLst/>
              <a:gdLst>
                <a:gd name="T0" fmla="*/ 8 w 104"/>
                <a:gd name="T1" fmla="*/ 0 h 42"/>
                <a:gd name="T2" fmla="*/ 2 w 104"/>
                <a:gd name="T3" fmla="*/ 2 h 42"/>
                <a:gd name="T4" fmla="*/ 0 w 104"/>
                <a:gd name="T5" fmla="*/ 4 h 42"/>
                <a:gd name="T6" fmla="*/ 0 w 104"/>
                <a:gd name="T7" fmla="*/ 6 h 42"/>
                <a:gd name="T8" fmla="*/ 2 w 104"/>
                <a:gd name="T9" fmla="*/ 8 h 42"/>
                <a:gd name="T10" fmla="*/ 77 w 104"/>
                <a:gd name="T11" fmla="*/ 40 h 42"/>
                <a:gd name="T12" fmla="*/ 86 w 104"/>
                <a:gd name="T13" fmla="*/ 42 h 42"/>
                <a:gd name="T14" fmla="*/ 98 w 104"/>
                <a:gd name="T15" fmla="*/ 42 h 42"/>
                <a:gd name="T16" fmla="*/ 102 w 104"/>
                <a:gd name="T17" fmla="*/ 40 h 42"/>
                <a:gd name="T18" fmla="*/ 104 w 104"/>
                <a:gd name="T19" fmla="*/ 38 h 42"/>
                <a:gd name="T20" fmla="*/ 104 w 104"/>
                <a:gd name="T21" fmla="*/ 36 h 42"/>
                <a:gd name="T22" fmla="*/ 102 w 104"/>
                <a:gd name="T23" fmla="*/ 34 h 42"/>
                <a:gd name="T24" fmla="*/ 27 w 104"/>
                <a:gd name="T25" fmla="*/ 2 h 42"/>
                <a:gd name="T26" fmla="*/ 19 w 104"/>
                <a:gd name="T27" fmla="*/ 0 h 42"/>
                <a:gd name="T28" fmla="*/ 8 w 104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42">
                  <a:moveTo>
                    <a:pt x="8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77" y="40"/>
                  </a:lnTo>
                  <a:lnTo>
                    <a:pt x="86" y="42"/>
                  </a:lnTo>
                  <a:lnTo>
                    <a:pt x="98" y="42"/>
                  </a:lnTo>
                  <a:lnTo>
                    <a:pt x="102" y="40"/>
                  </a:lnTo>
                  <a:lnTo>
                    <a:pt x="104" y="38"/>
                  </a:lnTo>
                  <a:lnTo>
                    <a:pt x="104" y="36"/>
                  </a:lnTo>
                  <a:lnTo>
                    <a:pt x="102" y="34"/>
                  </a:lnTo>
                  <a:lnTo>
                    <a:pt x="27" y="2"/>
                  </a:lnTo>
                  <a:lnTo>
                    <a:pt x="1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5552"/>
            <p:cNvSpPr/>
            <p:nvPr/>
          </p:nvSpPr>
          <p:spPr bwMode="auto">
            <a:xfrm>
              <a:off x="5197304" y="4709339"/>
              <a:ext cx="199077" cy="85042"/>
            </a:xfrm>
            <a:custGeom>
              <a:avLst/>
              <a:gdLst>
                <a:gd name="T0" fmla="*/ 5 w 103"/>
                <a:gd name="T1" fmla="*/ 2 h 44"/>
                <a:gd name="T2" fmla="*/ 1 w 103"/>
                <a:gd name="T3" fmla="*/ 4 h 44"/>
                <a:gd name="T4" fmla="*/ 0 w 103"/>
                <a:gd name="T5" fmla="*/ 6 h 44"/>
                <a:gd name="T6" fmla="*/ 0 w 103"/>
                <a:gd name="T7" fmla="*/ 6 h 44"/>
                <a:gd name="T8" fmla="*/ 1 w 103"/>
                <a:gd name="T9" fmla="*/ 8 h 44"/>
                <a:gd name="T10" fmla="*/ 76 w 103"/>
                <a:gd name="T11" fmla="*/ 42 h 44"/>
                <a:gd name="T12" fmla="*/ 86 w 103"/>
                <a:gd name="T13" fmla="*/ 44 h 44"/>
                <a:gd name="T14" fmla="*/ 96 w 103"/>
                <a:gd name="T15" fmla="*/ 42 h 44"/>
                <a:gd name="T16" fmla="*/ 101 w 103"/>
                <a:gd name="T17" fmla="*/ 40 h 44"/>
                <a:gd name="T18" fmla="*/ 103 w 103"/>
                <a:gd name="T19" fmla="*/ 38 h 44"/>
                <a:gd name="T20" fmla="*/ 103 w 103"/>
                <a:gd name="T21" fmla="*/ 37 h 44"/>
                <a:gd name="T22" fmla="*/ 101 w 103"/>
                <a:gd name="T23" fmla="*/ 37 h 44"/>
                <a:gd name="T24" fmla="*/ 26 w 103"/>
                <a:gd name="T25" fmla="*/ 2 h 44"/>
                <a:gd name="T26" fmla="*/ 17 w 103"/>
                <a:gd name="T27" fmla="*/ 0 h 44"/>
                <a:gd name="T28" fmla="*/ 5 w 103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44">
                  <a:moveTo>
                    <a:pt x="5" y="2"/>
                  </a:move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76" y="42"/>
                  </a:lnTo>
                  <a:lnTo>
                    <a:pt x="86" y="44"/>
                  </a:lnTo>
                  <a:lnTo>
                    <a:pt x="96" y="42"/>
                  </a:lnTo>
                  <a:lnTo>
                    <a:pt x="101" y="40"/>
                  </a:lnTo>
                  <a:lnTo>
                    <a:pt x="103" y="38"/>
                  </a:lnTo>
                  <a:lnTo>
                    <a:pt x="103" y="37"/>
                  </a:lnTo>
                  <a:lnTo>
                    <a:pt x="101" y="37"/>
                  </a:lnTo>
                  <a:lnTo>
                    <a:pt x="26" y="2"/>
                  </a:lnTo>
                  <a:lnTo>
                    <a:pt x="17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5553"/>
            <p:cNvSpPr/>
            <p:nvPr/>
          </p:nvSpPr>
          <p:spPr bwMode="auto">
            <a:xfrm>
              <a:off x="5148984" y="4753793"/>
              <a:ext cx="199077" cy="85042"/>
            </a:xfrm>
            <a:custGeom>
              <a:avLst/>
              <a:gdLst>
                <a:gd name="T0" fmla="*/ 5 w 103"/>
                <a:gd name="T1" fmla="*/ 2 h 44"/>
                <a:gd name="T2" fmla="*/ 2 w 103"/>
                <a:gd name="T3" fmla="*/ 4 h 44"/>
                <a:gd name="T4" fmla="*/ 0 w 103"/>
                <a:gd name="T5" fmla="*/ 6 h 44"/>
                <a:gd name="T6" fmla="*/ 0 w 103"/>
                <a:gd name="T7" fmla="*/ 6 h 44"/>
                <a:gd name="T8" fmla="*/ 2 w 103"/>
                <a:gd name="T9" fmla="*/ 8 h 44"/>
                <a:gd name="T10" fmla="*/ 76 w 103"/>
                <a:gd name="T11" fmla="*/ 42 h 44"/>
                <a:gd name="T12" fmla="*/ 84 w 103"/>
                <a:gd name="T13" fmla="*/ 44 h 44"/>
                <a:gd name="T14" fmla="*/ 96 w 103"/>
                <a:gd name="T15" fmla="*/ 42 h 44"/>
                <a:gd name="T16" fmla="*/ 101 w 103"/>
                <a:gd name="T17" fmla="*/ 40 h 44"/>
                <a:gd name="T18" fmla="*/ 103 w 103"/>
                <a:gd name="T19" fmla="*/ 39 h 44"/>
                <a:gd name="T20" fmla="*/ 103 w 103"/>
                <a:gd name="T21" fmla="*/ 37 h 44"/>
                <a:gd name="T22" fmla="*/ 101 w 103"/>
                <a:gd name="T23" fmla="*/ 37 h 44"/>
                <a:gd name="T24" fmla="*/ 26 w 103"/>
                <a:gd name="T25" fmla="*/ 2 h 44"/>
                <a:gd name="T26" fmla="*/ 17 w 103"/>
                <a:gd name="T27" fmla="*/ 0 h 44"/>
                <a:gd name="T28" fmla="*/ 5 w 103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44">
                  <a:moveTo>
                    <a:pt x="5" y="2"/>
                  </a:move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76" y="42"/>
                  </a:lnTo>
                  <a:lnTo>
                    <a:pt x="84" y="44"/>
                  </a:lnTo>
                  <a:lnTo>
                    <a:pt x="96" y="42"/>
                  </a:lnTo>
                  <a:lnTo>
                    <a:pt x="101" y="40"/>
                  </a:lnTo>
                  <a:lnTo>
                    <a:pt x="103" y="39"/>
                  </a:lnTo>
                  <a:lnTo>
                    <a:pt x="103" y="37"/>
                  </a:lnTo>
                  <a:lnTo>
                    <a:pt x="101" y="37"/>
                  </a:lnTo>
                  <a:lnTo>
                    <a:pt x="26" y="2"/>
                  </a:lnTo>
                  <a:lnTo>
                    <a:pt x="17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5554"/>
            <p:cNvSpPr/>
            <p:nvPr/>
          </p:nvSpPr>
          <p:spPr bwMode="auto">
            <a:xfrm>
              <a:off x="5338397" y="4943206"/>
              <a:ext cx="218405" cy="92774"/>
            </a:xfrm>
            <a:custGeom>
              <a:avLst/>
              <a:gdLst>
                <a:gd name="T0" fmla="*/ 7 w 113"/>
                <a:gd name="T1" fmla="*/ 2 h 48"/>
                <a:gd name="T2" fmla="*/ 1 w 113"/>
                <a:gd name="T3" fmla="*/ 4 h 48"/>
                <a:gd name="T4" fmla="*/ 0 w 113"/>
                <a:gd name="T5" fmla="*/ 6 h 48"/>
                <a:gd name="T6" fmla="*/ 0 w 113"/>
                <a:gd name="T7" fmla="*/ 8 h 48"/>
                <a:gd name="T8" fmla="*/ 1 w 113"/>
                <a:gd name="T9" fmla="*/ 10 h 48"/>
                <a:gd name="T10" fmla="*/ 84 w 113"/>
                <a:gd name="T11" fmla="*/ 46 h 48"/>
                <a:gd name="T12" fmla="*/ 94 w 113"/>
                <a:gd name="T13" fmla="*/ 48 h 48"/>
                <a:gd name="T14" fmla="*/ 105 w 113"/>
                <a:gd name="T15" fmla="*/ 46 h 48"/>
                <a:gd name="T16" fmla="*/ 111 w 113"/>
                <a:gd name="T17" fmla="*/ 44 h 48"/>
                <a:gd name="T18" fmla="*/ 113 w 113"/>
                <a:gd name="T19" fmla="*/ 42 h 48"/>
                <a:gd name="T20" fmla="*/ 113 w 113"/>
                <a:gd name="T21" fmla="*/ 40 h 48"/>
                <a:gd name="T22" fmla="*/ 111 w 113"/>
                <a:gd name="T23" fmla="*/ 38 h 48"/>
                <a:gd name="T24" fmla="*/ 30 w 113"/>
                <a:gd name="T25" fmla="*/ 2 h 48"/>
                <a:gd name="T26" fmla="*/ 19 w 113"/>
                <a:gd name="T27" fmla="*/ 0 h 48"/>
                <a:gd name="T28" fmla="*/ 7 w 113"/>
                <a:gd name="T2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48">
                  <a:moveTo>
                    <a:pt x="7" y="2"/>
                  </a:moveTo>
                  <a:lnTo>
                    <a:pt x="1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84" y="46"/>
                  </a:lnTo>
                  <a:lnTo>
                    <a:pt x="94" y="48"/>
                  </a:lnTo>
                  <a:lnTo>
                    <a:pt x="105" y="46"/>
                  </a:lnTo>
                  <a:lnTo>
                    <a:pt x="111" y="44"/>
                  </a:lnTo>
                  <a:lnTo>
                    <a:pt x="113" y="42"/>
                  </a:lnTo>
                  <a:lnTo>
                    <a:pt x="113" y="40"/>
                  </a:lnTo>
                  <a:lnTo>
                    <a:pt x="111" y="38"/>
                  </a:lnTo>
                  <a:lnTo>
                    <a:pt x="30" y="2"/>
                  </a:lnTo>
                  <a:lnTo>
                    <a:pt x="19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5555"/>
            <p:cNvSpPr/>
            <p:nvPr/>
          </p:nvSpPr>
          <p:spPr bwMode="auto">
            <a:xfrm>
              <a:off x="5154782" y="4939340"/>
              <a:ext cx="220337" cy="88908"/>
            </a:xfrm>
            <a:custGeom>
              <a:avLst/>
              <a:gdLst>
                <a:gd name="T0" fmla="*/ 6 w 114"/>
                <a:gd name="T1" fmla="*/ 0 h 46"/>
                <a:gd name="T2" fmla="*/ 2 w 114"/>
                <a:gd name="T3" fmla="*/ 2 h 46"/>
                <a:gd name="T4" fmla="*/ 0 w 114"/>
                <a:gd name="T5" fmla="*/ 4 h 46"/>
                <a:gd name="T6" fmla="*/ 0 w 114"/>
                <a:gd name="T7" fmla="*/ 6 h 46"/>
                <a:gd name="T8" fmla="*/ 2 w 114"/>
                <a:gd name="T9" fmla="*/ 8 h 46"/>
                <a:gd name="T10" fmla="*/ 83 w 114"/>
                <a:gd name="T11" fmla="*/ 44 h 46"/>
                <a:gd name="T12" fmla="*/ 93 w 114"/>
                <a:gd name="T13" fmla="*/ 46 h 46"/>
                <a:gd name="T14" fmla="*/ 106 w 114"/>
                <a:gd name="T15" fmla="*/ 44 h 46"/>
                <a:gd name="T16" fmla="*/ 110 w 114"/>
                <a:gd name="T17" fmla="*/ 42 h 46"/>
                <a:gd name="T18" fmla="*/ 114 w 114"/>
                <a:gd name="T19" fmla="*/ 40 h 46"/>
                <a:gd name="T20" fmla="*/ 114 w 114"/>
                <a:gd name="T21" fmla="*/ 39 h 46"/>
                <a:gd name="T22" fmla="*/ 112 w 114"/>
                <a:gd name="T23" fmla="*/ 39 h 46"/>
                <a:gd name="T24" fmla="*/ 29 w 114"/>
                <a:gd name="T25" fmla="*/ 2 h 46"/>
                <a:gd name="T26" fmla="*/ 20 w 114"/>
                <a:gd name="T27" fmla="*/ 0 h 46"/>
                <a:gd name="T28" fmla="*/ 6 w 114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46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83" y="44"/>
                  </a:lnTo>
                  <a:lnTo>
                    <a:pt x="93" y="46"/>
                  </a:lnTo>
                  <a:lnTo>
                    <a:pt x="106" y="44"/>
                  </a:lnTo>
                  <a:lnTo>
                    <a:pt x="110" y="42"/>
                  </a:lnTo>
                  <a:lnTo>
                    <a:pt x="114" y="40"/>
                  </a:lnTo>
                  <a:lnTo>
                    <a:pt x="114" y="39"/>
                  </a:lnTo>
                  <a:lnTo>
                    <a:pt x="112" y="39"/>
                  </a:lnTo>
                  <a:lnTo>
                    <a:pt x="29" y="2"/>
                  </a:lnTo>
                  <a:lnTo>
                    <a:pt x="2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5556"/>
            <p:cNvSpPr/>
            <p:nvPr/>
          </p:nvSpPr>
          <p:spPr bwMode="auto">
            <a:xfrm>
              <a:off x="6009073" y="4672616"/>
              <a:ext cx="201010" cy="85042"/>
            </a:xfrm>
            <a:custGeom>
              <a:avLst/>
              <a:gdLst>
                <a:gd name="T0" fmla="*/ 8 w 104"/>
                <a:gd name="T1" fmla="*/ 2 h 44"/>
                <a:gd name="T2" fmla="*/ 2 w 104"/>
                <a:gd name="T3" fmla="*/ 4 h 44"/>
                <a:gd name="T4" fmla="*/ 0 w 104"/>
                <a:gd name="T5" fmla="*/ 6 h 44"/>
                <a:gd name="T6" fmla="*/ 0 w 104"/>
                <a:gd name="T7" fmla="*/ 8 h 44"/>
                <a:gd name="T8" fmla="*/ 2 w 104"/>
                <a:gd name="T9" fmla="*/ 8 h 44"/>
                <a:gd name="T10" fmla="*/ 77 w 104"/>
                <a:gd name="T11" fmla="*/ 42 h 44"/>
                <a:gd name="T12" fmla="*/ 86 w 104"/>
                <a:gd name="T13" fmla="*/ 44 h 44"/>
                <a:gd name="T14" fmla="*/ 98 w 104"/>
                <a:gd name="T15" fmla="*/ 42 h 44"/>
                <a:gd name="T16" fmla="*/ 102 w 104"/>
                <a:gd name="T17" fmla="*/ 40 h 44"/>
                <a:gd name="T18" fmla="*/ 104 w 104"/>
                <a:gd name="T19" fmla="*/ 40 h 44"/>
                <a:gd name="T20" fmla="*/ 104 w 104"/>
                <a:gd name="T21" fmla="*/ 38 h 44"/>
                <a:gd name="T22" fmla="*/ 102 w 104"/>
                <a:gd name="T23" fmla="*/ 36 h 44"/>
                <a:gd name="T24" fmla="*/ 27 w 104"/>
                <a:gd name="T25" fmla="*/ 2 h 44"/>
                <a:gd name="T26" fmla="*/ 19 w 104"/>
                <a:gd name="T27" fmla="*/ 0 h 44"/>
                <a:gd name="T28" fmla="*/ 8 w 104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44">
                  <a:moveTo>
                    <a:pt x="8" y="2"/>
                  </a:move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77" y="42"/>
                  </a:lnTo>
                  <a:lnTo>
                    <a:pt x="86" y="44"/>
                  </a:lnTo>
                  <a:lnTo>
                    <a:pt x="98" y="42"/>
                  </a:lnTo>
                  <a:lnTo>
                    <a:pt x="102" y="40"/>
                  </a:lnTo>
                  <a:lnTo>
                    <a:pt x="104" y="40"/>
                  </a:lnTo>
                  <a:lnTo>
                    <a:pt x="104" y="38"/>
                  </a:lnTo>
                  <a:lnTo>
                    <a:pt x="102" y="36"/>
                  </a:lnTo>
                  <a:lnTo>
                    <a:pt x="27" y="2"/>
                  </a:lnTo>
                  <a:lnTo>
                    <a:pt x="19" y="0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5557"/>
            <p:cNvSpPr/>
            <p:nvPr/>
          </p:nvSpPr>
          <p:spPr bwMode="auto">
            <a:xfrm>
              <a:off x="5842853" y="4668751"/>
              <a:ext cx="199077" cy="81177"/>
            </a:xfrm>
            <a:custGeom>
              <a:avLst/>
              <a:gdLst>
                <a:gd name="T0" fmla="*/ 5 w 103"/>
                <a:gd name="T1" fmla="*/ 0 h 42"/>
                <a:gd name="T2" fmla="*/ 2 w 103"/>
                <a:gd name="T3" fmla="*/ 2 h 42"/>
                <a:gd name="T4" fmla="*/ 0 w 103"/>
                <a:gd name="T5" fmla="*/ 4 h 42"/>
                <a:gd name="T6" fmla="*/ 0 w 103"/>
                <a:gd name="T7" fmla="*/ 6 h 42"/>
                <a:gd name="T8" fmla="*/ 2 w 103"/>
                <a:gd name="T9" fmla="*/ 8 h 42"/>
                <a:gd name="T10" fmla="*/ 76 w 103"/>
                <a:gd name="T11" fmla="*/ 40 h 42"/>
                <a:gd name="T12" fmla="*/ 86 w 103"/>
                <a:gd name="T13" fmla="*/ 42 h 42"/>
                <a:gd name="T14" fmla="*/ 96 w 103"/>
                <a:gd name="T15" fmla="*/ 42 h 42"/>
                <a:gd name="T16" fmla="*/ 101 w 103"/>
                <a:gd name="T17" fmla="*/ 40 h 42"/>
                <a:gd name="T18" fmla="*/ 103 w 103"/>
                <a:gd name="T19" fmla="*/ 38 h 42"/>
                <a:gd name="T20" fmla="*/ 103 w 103"/>
                <a:gd name="T21" fmla="*/ 36 h 42"/>
                <a:gd name="T22" fmla="*/ 101 w 103"/>
                <a:gd name="T23" fmla="*/ 35 h 42"/>
                <a:gd name="T24" fmla="*/ 27 w 103"/>
                <a:gd name="T25" fmla="*/ 2 h 42"/>
                <a:gd name="T26" fmla="*/ 17 w 103"/>
                <a:gd name="T27" fmla="*/ 0 h 42"/>
                <a:gd name="T28" fmla="*/ 5 w 10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42">
                  <a:moveTo>
                    <a:pt x="5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76" y="40"/>
                  </a:lnTo>
                  <a:lnTo>
                    <a:pt x="86" y="42"/>
                  </a:lnTo>
                  <a:lnTo>
                    <a:pt x="96" y="42"/>
                  </a:lnTo>
                  <a:lnTo>
                    <a:pt x="101" y="40"/>
                  </a:lnTo>
                  <a:lnTo>
                    <a:pt x="103" y="38"/>
                  </a:lnTo>
                  <a:lnTo>
                    <a:pt x="103" y="36"/>
                  </a:lnTo>
                  <a:lnTo>
                    <a:pt x="101" y="35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5558"/>
            <p:cNvSpPr/>
            <p:nvPr/>
          </p:nvSpPr>
          <p:spPr bwMode="auto">
            <a:xfrm>
              <a:off x="5794534" y="4713205"/>
              <a:ext cx="199077" cy="81177"/>
            </a:xfrm>
            <a:custGeom>
              <a:avLst/>
              <a:gdLst>
                <a:gd name="T0" fmla="*/ 5 w 103"/>
                <a:gd name="T1" fmla="*/ 0 h 42"/>
                <a:gd name="T2" fmla="*/ 2 w 103"/>
                <a:gd name="T3" fmla="*/ 2 h 42"/>
                <a:gd name="T4" fmla="*/ 0 w 103"/>
                <a:gd name="T5" fmla="*/ 4 h 42"/>
                <a:gd name="T6" fmla="*/ 0 w 103"/>
                <a:gd name="T7" fmla="*/ 6 h 42"/>
                <a:gd name="T8" fmla="*/ 2 w 103"/>
                <a:gd name="T9" fmla="*/ 8 h 42"/>
                <a:gd name="T10" fmla="*/ 77 w 103"/>
                <a:gd name="T11" fmla="*/ 40 h 42"/>
                <a:gd name="T12" fmla="*/ 84 w 103"/>
                <a:gd name="T13" fmla="*/ 42 h 42"/>
                <a:gd name="T14" fmla="*/ 96 w 103"/>
                <a:gd name="T15" fmla="*/ 42 h 42"/>
                <a:gd name="T16" fmla="*/ 101 w 103"/>
                <a:gd name="T17" fmla="*/ 40 h 42"/>
                <a:gd name="T18" fmla="*/ 103 w 103"/>
                <a:gd name="T19" fmla="*/ 38 h 42"/>
                <a:gd name="T20" fmla="*/ 103 w 103"/>
                <a:gd name="T21" fmla="*/ 36 h 42"/>
                <a:gd name="T22" fmla="*/ 101 w 103"/>
                <a:gd name="T23" fmla="*/ 35 h 42"/>
                <a:gd name="T24" fmla="*/ 27 w 103"/>
                <a:gd name="T25" fmla="*/ 2 h 42"/>
                <a:gd name="T26" fmla="*/ 17 w 103"/>
                <a:gd name="T27" fmla="*/ 0 h 42"/>
                <a:gd name="T28" fmla="*/ 5 w 10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42">
                  <a:moveTo>
                    <a:pt x="5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77" y="40"/>
                  </a:lnTo>
                  <a:lnTo>
                    <a:pt x="84" y="42"/>
                  </a:lnTo>
                  <a:lnTo>
                    <a:pt x="96" y="42"/>
                  </a:lnTo>
                  <a:lnTo>
                    <a:pt x="101" y="40"/>
                  </a:lnTo>
                  <a:lnTo>
                    <a:pt x="103" y="38"/>
                  </a:lnTo>
                  <a:lnTo>
                    <a:pt x="103" y="36"/>
                  </a:lnTo>
                  <a:lnTo>
                    <a:pt x="101" y="35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5559"/>
            <p:cNvSpPr/>
            <p:nvPr/>
          </p:nvSpPr>
          <p:spPr bwMode="auto">
            <a:xfrm>
              <a:off x="5842853" y="4842701"/>
              <a:ext cx="210673" cy="85042"/>
            </a:xfrm>
            <a:custGeom>
              <a:avLst/>
              <a:gdLst>
                <a:gd name="T0" fmla="*/ 7 w 109"/>
                <a:gd name="T1" fmla="*/ 0 h 44"/>
                <a:gd name="T2" fmla="*/ 4 w 109"/>
                <a:gd name="T3" fmla="*/ 2 h 44"/>
                <a:gd name="T4" fmla="*/ 0 w 109"/>
                <a:gd name="T5" fmla="*/ 4 h 44"/>
                <a:gd name="T6" fmla="*/ 0 w 109"/>
                <a:gd name="T7" fmla="*/ 6 h 44"/>
                <a:gd name="T8" fmla="*/ 4 w 109"/>
                <a:gd name="T9" fmla="*/ 8 h 44"/>
                <a:gd name="T10" fmla="*/ 80 w 109"/>
                <a:gd name="T11" fmla="*/ 42 h 44"/>
                <a:gd name="T12" fmla="*/ 90 w 109"/>
                <a:gd name="T13" fmla="*/ 44 h 44"/>
                <a:gd name="T14" fmla="*/ 103 w 109"/>
                <a:gd name="T15" fmla="*/ 42 h 44"/>
                <a:gd name="T16" fmla="*/ 107 w 109"/>
                <a:gd name="T17" fmla="*/ 42 h 44"/>
                <a:gd name="T18" fmla="*/ 109 w 109"/>
                <a:gd name="T19" fmla="*/ 41 h 44"/>
                <a:gd name="T20" fmla="*/ 109 w 109"/>
                <a:gd name="T21" fmla="*/ 39 h 44"/>
                <a:gd name="T22" fmla="*/ 107 w 109"/>
                <a:gd name="T23" fmla="*/ 37 h 44"/>
                <a:gd name="T24" fmla="*/ 28 w 109"/>
                <a:gd name="T25" fmla="*/ 0 h 44"/>
                <a:gd name="T26" fmla="*/ 19 w 109"/>
                <a:gd name="T27" fmla="*/ 0 h 44"/>
                <a:gd name="T28" fmla="*/ 7 w 109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44">
                  <a:moveTo>
                    <a:pt x="7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80" y="42"/>
                  </a:lnTo>
                  <a:lnTo>
                    <a:pt x="90" y="44"/>
                  </a:lnTo>
                  <a:lnTo>
                    <a:pt x="103" y="42"/>
                  </a:lnTo>
                  <a:lnTo>
                    <a:pt x="107" y="42"/>
                  </a:lnTo>
                  <a:lnTo>
                    <a:pt x="109" y="41"/>
                  </a:lnTo>
                  <a:lnTo>
                    <a:pt x="109" y="39"/>
                  </a:lnTo>
                  <a:lnTo>
                    <a:pt x="107" y="37"/>
                  </a:lnTo>
                  <a:lnTo>
                    <a:pt x="28" y="0"/>
                  </a:lnTo>
                  <a:lnTo>
                    <a:pt x="1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5560"/>
            <p:cNvSpPr/>
            <p:nvPr/>
          </p:nvSpPr>
          <p:spPr bwMode="auto">
            <a:xfrm>
              <a:off x="5666970" y="4834970"/>
              <a:ext cx="212606" cy="86975"/>
            </a:xfrm>
            <a:custGeom>
              <a:avLst/>
              <a:gdLst>
                <a:gd name="T0" fmla="*/ 6 w 110"/>
                <a:gd name="T1" fmla="*/ 2 h 45"/>
                <a:gd name="T2" fmla="*/ 2 w 110"/>
                <a:gd name="T3" fmla="*/ 2 h 45"/>
                <a:gd name="T4" fmla="*/ 0 w 110"/>
                <a:gd name="T5" fmla="*/ 4 h 45"/>
                <a:gd name="T6" fmla="*/ 0 w 110"/>
                <a:gd name="T7" fmla="*/ 6 h 45"/>
                <a:gd name="T8" fmla="*/ 2 w 110"/>
                <a:gd name="T9" fmla="*/ 8 h 45"/>
                <a:gd name="T10" fmla="*/ 81 w 110"/>
                <a:gd name="T11" fmla="*/ 43 h 45"/>
                <a:gd name="T12" fmla="*/ 91 w 110"/>
                <a:gd name="T13" fmla="*/ 45 h 45"/>
                <a:gd name="T14" fmla="*/ 102 w 110"/>
                <a:gd name="T15" fmla="*/ 45 h 45"/>
                <a:gd name="T16" fmla="*/ 106 w 110"/>
                <a:gd name="T17" fmla="*/ 43 h 45"/>
                <a:gd name="T18" fmla="*/ 110 w 110"/>
                <a:gd name="T19" fmla="*/ 41 h 45"/>
                <a:gd name="T20" fmla="*/ 110 w 110"/>
                <a:gd name="T21" fmla="*/ 39 h 45"/>
                <a:gd name="T22" fmla="*/ 108 w 110"/>
                <a:gd name="T23" fmla="*/ 37 h 45"/>
                <a:gd name="T24" fmla="*/ 29 w 110"/>
                <a:gd name="T25" fmla="*/ 2 h 45"/>
                <a:gd name="T26" fmla="*/ 20 w 110"/>
                <a:gd name="T27" fmla="*/ 0 h 45"/>
                <a:gd name="T28" fmla="*/ 6 w 110"/>
                <a:gd name="T2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45">
                  <a:moveTo>
                    <a:pt x="6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81" y="43"/>
                  </a:lnTo>
                  <a:lnTo>
                    <a:pt x="91" y="45"/>
                  </a:lnTo>
                  <a:lnTo>
                    <a:pt x="102" y="45"/>
                  </a:lnTo>
                  <a:lnTo>
                    <a:pt x="106" y="43"/>
                  </a:lnTo>
                  <a:lnTo>
                    <a:pt x="110" y="41"/>
                  </a:lnTo>
                  <a:lnTo>
                    <a:pt x="110" y="39"/>
                  </a:lnTo>
                  <a:lnTo>
                    <a:pt x="108" y="37"/>
                  </a:lnTo>
                  <a:lnTo>
                    <a:pt x="29" y="2"/>
                  </a:lnTo>
                  <a:lnTo>
                    <a:pt x="20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5561"/>
            <p:cNvSpPr/>
            <p:nvPr/>
          </p:nvSpPr>
          <p:spPr bwMode="auto">
            <a:xfrm>
              <a:off x="5100664" y="4987660"/>
              <a:ext cx="218405" cy="88908"/>
            </a:xfrm>
            <a:custGeom>
              <a:avLst/>
              <a:gdLst>
                <a:gd name="T0" fmla="*/ 7 w 113"/>
                <a:gd name="T1" fmla="*/ 0 h 46"/>
                <a:gd name="T2" fmla="*/ 3 w 113"/>
                <a:gd name="T3" fmla="*/ 2 h 46"/>
                <a:gd name="T4" fmla="*/ 0 w 113"/>
                <a:gd name="T5" fmla="*/ 4 h 46"/>
                <a:gd name="T6" fmla="*/ 0 w 113"/>
                <a:gd name="T7" fmla="*/ 6 h 46"/>
                <a:gd name="T8" fmla="*/ 2 w 113"/>
                <a:gd name="T9" fmla="*/ 8 h 46"/>
                <a:gd name="T10" fmla="*/ 84 w 113"/>
                <a:gd name="T11" fmla="*/ 44 h 46"/>
                <a:gd name="T12" fmla="*/ 94 w 113"/>
                <a:gd name="T13" fmla="*/ 46 h 46"/>
                <a:gd name="T14" fmla="*/ 107 w 113"/>
                <a:gd name="T15" fmla="*/ 44 h 46"/>
                <a:gd name="T16" fmla="*/ 111 w 113"/>
                <a:gd name="T17" fmla="*/ 44 h 46"/>
                <a:gd name="T18" fmla="*/ 113 w 113"/>
                <a:gd name="T19" fmla="*/ 42 h 46"/>
                <a:gd name="T20" fmla="*/ 113 w 113"/>
                <a:gd name="T21" fmla="*/ 40 h 46"/>
                <a:gd name="T22" fmla="*/ 111 w 113"/>
                <a:gd name="T23" fmla="*/ 39 h 46"/>
                <a:gd name="T24" fmla="*/ 30 w 113"/>
                <a:gd name="T25" fmla="*/ 2 h 46"/>
                <a:gd name="T26" fmla="*/ 21 w 113"/>
                <a:gd name="T27" fmla="*/ 0 h 46"/>
                <a:gd name="T28" fmla="*/ 7 w 113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46">
                  <a:moveTo>
                    <a:pt x="7" y="0"/>
                  </a:moveTo>
                  <a:lnTo>
                    <a:pt x="3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84" y="44"/>
                  </a:lnTo>
                  <a:lnTo>
                    <a:pt x="94" y="46"/>
                  </a:lnTo>
                  <a:lnTo>
                    <a:pt x="107" y="44"/>
                  </a:lnTo>
                  <a:lnTo>
                    <a:pt x="111" y="44"/>
                  </a:lnTo>
                  <a:lnTo>
                    <a:pt x="113" y="42"/>
                  </a:lnTo>
                  <a:lnTo>
                    <a:pt x="113" y="40"/>
                  </a:lnTo>
                  <a:lnTo>
                    <a:pt x="111" y="39"/>
                  </a:lnTo>
                  <a:lnTo>
                    <a:pt x="30" y="2"/>
                  </a:lnTo>
                  <a:lnTo>
                    <a:pt x="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5562"/>
            <p:cNvSpPr/>
            <p:nvPr/>
          </p:nvSpPr>
          <p:spPr bwMode="auto">
            <a:xfrm>
              <a:off x="5616718" y="4883290"/>
              <a:ext cx="210673" cy="86975"/>
            </a:xfrm>
            <a:custGeom>
              <a:avLst/>
              <a:gdLst>
                <a:gd name="T0" fmla="*/ 7 w 109"/>
                <a:gd name="T1" fmla="*/ 0 h 45"/>
                <a:gd name="T2" fmla="*/ 1 w 109"/>
                <a:gd name="T3" fmla="*/ 2 h 45"/>
                <a:gd name="T4" fmla="*/ 0 w 109"/>
                <a:gd name="T5" fmla="*/ 4 h 45"/>
                <a:gd name="T6" fmla="*/ 0 w 109"/>
                <a:gd name="T7" fmla="*/ 6 h 45"/>
                <a:gd name="T8" fmla="*/ 1 w 109"/>
                <a:gd name="T9" fmla="*/ 8 h 45"/>
                <a:gd name="T10" fmla="*/ 80 w 109"/>
                <a:gd name="T11" fmla="*/ 43 h 45"/>
                <a:gd name="T12" fmla="*/ 90 w 109"/>
                <a:gd name="T13" fmla="*/ 45 h 45"/>
                <a:gd name="T14" fmla="*/ 101 w 109"/>
                <a:gd name="T15" fmla="*/ 43 h 45"/>
                <a:gd name="T16" fmla="*/ 107 w 109"/>
                <a:gd name="T17" fmla="*/ 43 h 45"/>
                <a:gd name="T18" fmla="*/ 109 w 109"/>
                <a:gd name="T19" fmla="*/ 41 h 45"/>
                <a:gd name="T20" fmla="*/ 109 w 109"/>
                <a:gd name="T21" fmla="*/ 39 h 45"/>
                <a:gd name="T22" fmla="*/ 107 w 109"/>
                <a:gd name="T23" fmla="*/ 37 h 45"/>
                <a:gd name="T24" fmla="*/ 28 w 109"/>
                <a:gd name="T25" fmla="*/ 0 h 45"/>
                <a:gd name="T26" fmla="*/ 19 w 109"/>
                <a:gd name="T27" fmla="*/ 0 h 45"/>
                <a:gd name="T28" fmla="*/ 7 w 109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45">
                  <a:moveTo>
                    <a:pt x="7" y="0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8"/>
                  </a:lnTo>
                  <a:lnTo>
                    <a:pt x="80" y="43"/>
                  </a:lnTo>
                  <a:lnTo>
                    <a:pt x="90" y="45"/>
                  </a:lnTo>
                  <a:lnTo>
                    <a:pt x="101" y="43"/>
                  </a:lnTo>
                  <a:lnTo>
                    <a:pt x="107" y="43"/>
                  </a:lnTo>
                  <a:lnTo>
                    <a:pt x="109" y="41"/>
                  </a:lnTo>
                  <a:lnTo>
                    <a:pt x="109" y="39"/>
                  </a:lnTo>
                  <a:lnTo>
                    <a:pt x="107" y="37"/>
                  </a:lnTo>
                  <a:lnTo>
                    <a:pt x="28" y="0"/>
                  </a:lnTo>
                  <a:lnTo>
                    <a:pt x="1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5563"/>
            <p:cNvSpPr/>
            <p:nvPr/>
          </p:nvSpPr>
          <p:spPr bwMode="auto">
            <a:xfrm>
              <a:off x="6973532" y="4902617"/>
              <a:ext cx="301514" cy="100505"/>
            </a:xfrm>
            <a:custGeom>
              <a:avLst/>
              <a:gdLst>
                <a:gd name="T0" fmla="*/ 6 w 156"/>
                <a:gd name="T1" fmla="*/ 2 h 52"/>
                <a:gd name="T2" fmla="*/ 2 w 156"/>
                <a:gd name="T3" fmla="*/ 4 h 52"/>
                <a:gd name="T4" fmla="*/ 0 w 156"/>
                <a:gd name="T5" fmla="*/ 8 h 52"/>
                <a:gd name="T6" fmla="*/ 0 w 156"/>
                <a:gd name="T7" fmla="*/ 10 h 52"/>
                <a:gd name="T8" fmla="*/ 4 w 156"/>
                <a:gd name="T9" fmla="*/ 11 h 52"/>
                <a:gd name="T10" fmla="*/ 121 w 156"/>
                <a:gd name="T11" fmla="*/ 50 h 52"/>
                <a:gd name="T12" fmla="*/ 135 w 156"/>
                <a:gd name="T13" fmla="*/ 52 h 52"/>
                <a:gd name="T14" fmla="*/ 150 w 156"/>
                <a:gd name="T15" fmla="*/ 50 h 52"/>
                <a:gd name="T16" fmla="*/ 154 w 156"/>
                <a:gd name="T17" fmla="*/ 46 h 52"/>
                <a:gd name="T18" fmla="*/ 156 w 156"/>
                <a:gd name="T19" fmla="*/ 44 h 52"/>
                <a:gd name="T20" fmla="*/ 156 w 156"/>
                <a:gd name="T21" fmla="*/ 42 h 52"/>
                <a:gd name="T22" fmla="*/ 152 w 156"/>
                <a:gd name="T23" fmla="*/ 40 h 52"/>
                <a:gd name="T24" fmla="*/ 33 w 156"/>
                <a:gd name="T25" fmla="*/ 2 h 52"/>
                <a:gd name="T26" fmla="*/ 20 w 156"/>
                <a:gd name="T27" fmla="*/ 0 h 52"/>
                <a:gd name="T28" fmla="*/ 6 w 156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52">
                  <a:moveTo>
                    <a:pt x="6" y="2"/>
                  </a:moveTo>
                  <a:lnTo>
                    <a:pt x="2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21" y="50"/>
                  </a:lnTo>
                  <a:lnTo>
                    <a:pt x="135" y="52"/>
                  </a:lnTo>
                  <a:lnTo>
                    <a:pt x="150" y="50"/>
                  </a:lnTo>
                  <a:lnTo>
                    <a:pt x="154" y="46"/>
                  </a:lnTo>
                  <a:lnTo>
                    <a:pt x="156" y="44"/>
                  </a:lnTo>
                  <a:lnTo>
                    <a:pt x="156" y="42"/>
                  </a:lnTo>
                  <a:lnTo>
                    <a:pt x="152" y="40"/>
                  </a:lnTo>
                  <a:lnTo>
                    <a:pt x="33" y="2"/>
                  </a:lnTo>
                  <a:lnTo>
                    <a:pt x="20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5564"/>
            <p:cNvSpPr/>
            <p:nvPr/>
          </p:nvSpPr>
          <p:spPr bwMode="auto">
            <a:xfrm>
              <a:off x="6751262" y="4906483"/>
              <a:ext cx="301514" cy="100505"/>
            </a:xfrm>
            <a:custGeom>
              <a:avLst/>
              <a:gdLst>
                <a:gd name="T0" fmla="*/ 6 w 156"/>
                <a:gd name="T1" fmla="*/ 2 h 52"/>
                <a:gd name="T2" fmla="*/ 2 w 156"/>
                <a:gd name="T3" fmla="*/ 4 h 52"/>
                <a:gd name="T4" fmla="*/ 0 w 156"/>
                <a:gd name="T5" fmla="*/ 8 h 52"/>
                <a:gd name="T6" fmla="*/ 0 w 156"/>
                <a:gd name="T7" fmla="*/ 9 h 52"/>
                <a:gd name="T8" fmla="*/ 4 w 156"/>
                <a:gd name="T9" fmla="*/ 11 h 52"/>
                <a:gd name="T10" fmla="*/ 121 w 156"/>
                <a:gd name="T11" fmla="*/ 50 h 52"/>
                <a:gd name="T12" fmla="*/ 135 w 156"/>
                <a:gd name="T13" fmla="*/ 52 h 52"/>
                <a:gd name="T14" fmla="*/ 150 w 156"/>
                <a:gd name="T15" fmla="*/ 50 h 52"/>
                <a:gd name="T16" fmla="*/ 154 w 156"/>
                <a:gd name="T17" fmla="*/ 46 h 52"/>
                <a:gd name="T18" fmla="*/ 156 w 156"/>
                <a:gd name="T19" fmla="*/ 44 h 52"/>
                <a:gd name="T20" fmla="*/ 156 w 156"/>
                <a:gd name="T21" fmla="*/ 42 h 52"/>
                <a:gd name="T22" fmla="*/ 152 w 156"/>
                <a:gd name="T23" fmla="*/ 40 h 52"/>
                <a:gd name="T24" fmla="*/ 33 w 156"/>
                <a:gd name="T25" fmla="*/ 2 h 52"/>
                <a:gd name="T26" fmla="*/ 19 w 156"/>
                <a:gd name="T27" fmla="*/ 0 h 52"/>
                <a:gd name="T28" fmla="*/ 6 w 156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52">
                  <a:moveTo>
                    <a:pt x="6" y="2"/>
                  </a:moveTo>
                  <a:lnTo>
                    <a:pt x="2" y="4"/>
                  </a:lnTo>
                  <a:lnTo>
                    <a:pt x="0" y="8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21" y="50"/>
                  </a:lnTo>
                  <a:lnTo>
                    <a:pt x="135" y="52"/>
                  </a:lnTo>
                  <a:lnTo>
                    <a:pt x="150" y="50"/>
                  </a:lnTo>
                  <a:lnTo>
                    <a:pt x="154" y="46"/>
                  </a:lnTo>
                  <a:lnTo>
                    <a:pt x="156" y="44"/>
                  </a:lnTo>
                  <a:lnTo>
                    <a:pt x="156" y="42"/>
                  </a:lnTo>
                  <a:lnTo>
                    <a:pt x="152" y="40"/>
                  </a:lnTo>
                  <a:lnTo>
                    <a:pt x="33" y="2"/>
                  </a:lnTo>
                  <a:lnTo>
                    <a:pt x="19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5565"/>
            <p:cNvSpPr/>
            <p:nvPr/>
          </p:nvSpPr>
          <p:spPr bwMode="auto">
            <a:xfrm>
              <a:off x="6714539" y="4970265"/>
              <a:ext cx="303447" cy="94706"/>
            </a:xfrm>
            <a:custGeom>
              <a:avLst/>
              <a:gdLst>
                <a:gd name="T0" fmla="*/ 8 w 157"/>
                <a:gd name="T1" fmla="*/ 1 h 49"/>
                <a:gd name="T2" fmla="*/ 2 w 157"/>
                <a:gd name="T3" fmla="*/ 3 h 49"/>
                <a:gd name="T4" fmla="*/ 0 w 157"/>
                <a:gd name="T5" fmla="*/ 5 h 49"/>
                <a:gd name="T6" fmla="*/ 2 w 157"/>
                <a:gd name="T7" fmla="*/ 7 h 49"/>
                <a:gd name="T8" fmla="*/ 6 w 157"/>
                <a:gd name="T9" fmla="*/ 9 h 49"/>
                <a:gd name="T10" fmla="*/ 123 w 157"/>
                <a:gd name="T11" fmla="*/ 48 h 49"/>
                <a:gd name="T12" fmla="*/ 136 w 157"/>
                <a:gd name="T13" fmla="*/ 49 h 49"/>
                <a:gd name="T14" fmla="*/ 150 w 157"/>
                <a:gd name="T15" fmla="*/ 48 h 49"/>
                <a:gd name="T16" fmla="*/ 155 w 157"/>
                <a:gd name="T17" fmla="*/ 46 h 49"/>
                <a:gd name="T18" fmla="*/ 157 w 157"/>
                <a:gd name="T19" fmla="*/ 44 h 49"/>
                <a:gd name="T20" fmla="*/ 155 w 157"/>
                <a:gd name="T21" fmla="*/ 40 h 49"/>
                <a:gd name="T22" fmla="*/ 152 w 157"/>
                <a:gd name="T23" fmla="*/ 38 h 49"/>
                <a:gd name="T24" fmla="*/ 34 w 157"/>
                <a:gd name="T25" fmla="*/ 0 h 49"/>
                <a:gd name="T26" fmla="*/ 21 w 157"/>
                <a:gd name="T27" fmla="*/ 0 h 49"/>
                <a:gd name="T28" fmla="*/ 8 w 157"/>
                <a:gd name="T2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49">
                  <a:moveTo>
                    <a:pt x="8" y="1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2" y="7"/>
                  </a:lnTo>
                  <a:lnTo>
                    <a:pt x="6" y="9"/>
                  </a:lnTo>
                  <a:lnTo>
                    <a:pt x="123" y="48"/>
                  </a:lnTo>
                  <a:lnTo>
                    <a:pt x="136" y="49"/>
                  </a:lnTo>
                  <a:lnTo>
                    <a:pt x="150" y="48"/>
                  </a:lnTo>
                  <a:lnTo>
                    <a:pt x="155" y="46"/>
                  </a:lnTo>
                  <a:lnTo>
                    <a:pt x="157" y="44"/>
                  </a:lnTo>
                  <a:lnTo>
                    <a:pt x="155" y="40"/>
                  </a:lnTo>
                  <a:lnTo>
                    <a:pt x="152" y="38"/>
                  </a:lnTo>
                  <a:lnTo>
                    <a:pt x="34" y="0"/>
                  </a:lnTo>
                  <a:lnTo>
                    <a:pt x="21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5566"/>
            <p:cNvSpPr/>
            <p:nvPr/>
          </p:nvSpPr>
          <p:spPr bwMode="auto">
            <a:xfrm>
              <a:off x="6476806" y="4798247"/>
              <a:ext cx="214539" cy="88908"/>
            </a:xfrm>
            <a:custGeom>
              <a:avLst/>
              <a:gdLst>
                <a:gd name="T0" fmla="*/ 8 w 111"/>
                <a:gd name="T1" fmla="*/ 2 h 46"/>
                <a:gd name="T2" fmla="*/ 2 w 111"/>
                <a:gd name="T3" fmla="*/ 4 h 46"/>
                <a:gd name="T4" fmla="*/ 0 w 111"/>
                <a:gd name="T5" fmla="*/ 6 h 46"/>
                <a:gd name="T6" fmla="*/ 0 w 111"/>
                <a:gd name="T7" fmla="*/ 8 h 46"/>
                <a:gd name="T8" fmla="*/ 2 w 111"/>
                <a:gd name="T9" fmla="*/ 10 h 46"/>
                <a:gd name="T10" fmla="*/ 81 w 111"/>
                <a:gd name="T11" fmla="*/ 44 h 46"/>
                <a:gd name="T12" fmla="*/ 92 w 111"/>
                <a:gd name="T13" fmla="*/ 46 h 46"/>
                <a:gd name="T14" fmla="*/ 104 w 111"/>
                <a:gd name="T15" fmla="*/ 44 h 46"/>
                <a:gd name="T16" fmla="*/ 108 w 111"/>
                <a:gd name="T17" fmla="*/ 44 h 46"/>
                <a:gd name="T18" fmla="*/ 109 w 111"/>
                <a:gd name="T19" fmla="*/ 42 h 46"/>
                <a:gd name="T20" fmla="*/ 111 w 111"/>
                <a:gd name="T21" fmla="*/ 40 h 46"/>
                <a:gd name="T22" fmla="*/ 108 w 111"/>
                <a:gd name="T23" fmla="*/ 39 h 46"/>
                <a:gd name="T24" fmla="*/ 29 w 111"/>
                <a:gd name="T25" fmla="*/ 2 h 46"/>
                <a:gd name="T26" fmla="*/ 19 w 111"/>
                <a:gd name="T27" fmla="*/ 0 h 46"/>
                <a:gd name="T28" fmla="*/ 8 w 111"/>
                <a:gd name="T2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46">
                  <a:moveTo>
                    <a:pt x="8" y="2"/>
                  </a:move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1" y="44"/>
                  </a:lnTo>
                  <a:lnTo>
                    <a:pt x="92" y="46"/>
                  </a:lnTo>
                  <a:lnTo>
                    <a:pt x="104" y="44"/>
                  </a:lnTo>
                  <a:lnTo>
                    <a:pt x="108" y="44"/>
                  </a:lnTo>
                  <a:lnTo>
                    <a:pt x="109" y="42"/>
                  </a:lnTo>
                  <a:lnTo>
                    <a:pt x="111" y="40"/>
                  </a:lnTo>
                  <a:lnTo>
                    <a:pt x="108" y="39"/>
                  </a:lnTo>
                  <a:lnTo>
                    <a:pt x="29" y="2"/>
                  </a:lnTo>
                  <a:lnTo>
                    <a:pt x="19" y="0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5567"/>
            <p:cNvSpPr/>
            <p:nvPr/>
          </p:nvSpPr>
          <p:spPr bwMode="auto">
            <a:xfrm>
              <a:off x="6298990" y="4794382"/>
              <a:ext cx="210673" cy="85042"/>
            </a:xfrm>
            <a:custGeom>
              <a:avLst/>
              <a:gdLst>
                <a:gd name="T0" fmla="*/ 6 w 109"/>
                <a:gd name="T1" fmla="*/ 0 h 44"/>
                <a:gd name="T2" fmla="*/ 2 w 109"/>
                <a:gd name="T3" fmla="*/ 2 h 44"/>
                <a:gd name="T4" fmla="*/ 0 w 109"/>
                <a:gd name="T5" fmla="*/ 4 h 44"/>
                <a:gd name="T6" fmla="*/ 0 w 109"/>
                <a:gd name="T7" fmla="*/ 6 h 44"/>
                <a:gd name="T8" fmla="*/ 2 w 109"/>
                <a:gd name="T9" fmla="*/ 8 h 44"/>
                <a:gd name="T10" fmla="*/ 81 w 109"/>
                <a:gd name="T11" fmla="*/ 42 h 44"/>
                <a:gd name="T12" fmla="*/ 90 w 109"/>
                <a:gd name="T13" fmla="*/ 44 h 44"/>
                <a:gd name="T14" fmla="*/ 104 w 109"/>
                <a:gd name="T15" fmla="*/ 44 h 44"/>
                <a:gd name="T16" fmla="*/ 107 w 109"/>
                <a:gd name="T17" fmla="*/ 42 h 44"/>
                <a:gd name="T18" fmla="*/ 109 w 109"/>
                <a:gd name="T19" fmla="*/ 41 h 44"/>
                <a:gd name="T20" fmla="*/ 109 w 109"/>
                <a:gd name="T21" fmla="*/ 39 h 44"/>
                <a:gd name="T22" fmla="*/ 107 w 109"/>
                <a:gd name="T23" fmla="*/ 37 h 44"/>
                <a:gd name="T24" fmla="*/ 29 w 109"/>
                <a:gd name="T25" fmla="*/ 2 h 44"/>
                <a:gd name="T26" fmla="*/ 19 w 109"/>
                <a:gd name="T27" fmla="*/ 0 h 44"/>
                <a:gd name="T28" fmla="*/ 6 w 109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4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81" y="42"/>
                  </a:lnTo>
                  <a:lnTo>
                    <a:pt x="90" y="44"/>
                  </a:lnTo>
                  <a:lnTo>
                    <a:pt x="104" y="44"/>
                  </a:lnTo>
                  <a:lnTo>
                    <a:pt x="107" y="42"/>
                  </a:lnTo>
                  <a:lnTo>
                    <a:pt x="109" y="41"/>
                  </a:lnTo>
                  <a:lnTo>
                    <a:pt x="109" y="39"/>
                  </a:lnTo>
                  <a:lnTo>
                    <a:pt x="107" y="37"/>
                  </a:lnTo>
                  <a:lnTo>
                    <a:pt x="29" y="2"/>
                  </a:lnTo>
                  <a:lnTo>
                    <a:pt x="19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5568"/>
            <p:cNvSpPr/>
            <p:nvPr/>
          </p:nvSpPr>
          <p:spPr bwMode="auto">
            <a:xfrm>
              <a:off x="6246805" y="4838836"/>
              <a:ext cx="210673" cy="88908"/>
            </a:xfrm>
            <a:custGeom>
              <a:avLst/>
              <a:gdLst>
                <a:gd name="T0" fmla="*/ 6 w 109"/>
                <a:gd name="T1" fmla="*/ 2 h 46"/>
                <a:gd name="T2" fmla="*/ 2 w 109"/>
                <a:gd name="T3" fmla="*/ 4 h 46"/>
                <a:gd name="T4" fmla="*/ 0 w 109"/>
                <a:gd name="T5" fmla="*/ 6 h 46"/>
                <a:gd name="T6" fmla="*/ 0 w 109"/>
                <a:gd name="T7" fmla="*/ 8 h 46"/>
                <a:gd name="T8" fmla="*/ 2 w 109"/>
                <a:gd name="T9" fmla="*/ 10 h 46"/>
                <a:gd name="T10" fmla="*/ 81 w 109"/>
                <a:gd name="T11" fmla="*/ 44 h 46"/>
                <a:gd name="T12" fmla="*/ 90 w 109"/>
                <a:gd name="T13" fmla="*/ 46 h 46"/>
                <a:gd name="T14" fmla="*/ 104 w 109"/>
                <a:gd name="T15" fmla="*/ 46 h 46"/>
                <a:gd name="T16" fmla="*/ 108 w 109"/>
                <a:gd name="T17" fmla="*/ 44 h 46"/>
                <a:gd name="T18" fmla="*/ 109 w 109"/>
                <a:gd name="T19" fmla="*/ 43 h 46"/>
                <a:gd name="T20" fmla="*/ 109 w 109"/>
                <a:gd name="T21" fmla="*/ 41 h 46"/>
                <a:gd name="T22" fmla="*/ 108 w 109"/>
                <a:gd name="T23" fmla="*/ 39 h 46"/>
                <a:gd name="T24" fmla="*/ 29 w 109"/>
                <a:gd name="T25" fmla="*/ 2 h 46"/>
                <a:gd name="T26" fmla="*/ 19 w 109"/>
                <a:gd name="T27" fmla="*/ 0 h 46"/>
                <a:gd name="T28" fmla="*/ 6 w 109"/>
                <a:gd name="T2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46">
                  <a:moveTo>
                    <a:pt x="6" y="2"/>
                  </a:move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1" y="44"/>
                  </a:lnTo>
                  <a:lnTo>
                    <a:pt x="90" y="46"/>
                  </a:lnTo>
                  <a:lnTo>
                    <a:pt x="104" y="46"/>
                  </a:lnTo>
                  <a:lnTo>
                    <a:pt x="108" y="44"/>
                  </a:lnTo>
                  <a:lnTo>
                    <a:pt x="109" y="43"/>
                  </a:lnTo>
                  <a:lnTo>
                    <a:pt x="109" y="41"/>
                  </a:lnTo>
                  <a:lnTo>
                    <a:pt x="108" y="39"/>
                  </a:lnTo>
                  <a:lnTo>
                    <a:pt x="29" y="2"/>
                  </a:lnTo>
                  <a:lnTo>
                    <a:pt x="19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5569"/>
            <p:cNvSpPr/>
            <p:nvPr/>
          </p:nvSpPr>
          <p:spPr bwMode="auto">
            <a:xfrm>
              <a:off x="6194620" y="4962534"/>
              <a:ext cx="204875" cy="81177"/>
            </a:xfrm>
            <a:custGeom>
              <a:avLst/>
              <a:gdLst>
                <a:gd name="T0" fmla="*/ 8 w 106"/>
                <a:gd name="T1" fmla="*/ 2 h 42"/>
                <a:gd name="T2" fmla="*/ 4 w 106"/>
                <a:gd name="T3" fmla="*/ 2 h 42"/>
                <a:gd name="T4" fmla="*/ 0 w 106"/>
                <a:gd name="T5" fmla="*/ 4 h 42"/>
                <a:gd name="T6" fmla="*/ 0 w 106"/>
                <a:gd name="T7" fmla="*/ 5 h 42"/>
                <a:gd name="T8" fmla="*/ 2 w 106"/>
                <a:gd name="T9" fmla="*/ 7 h 42"/>
                <a:gd name="T10" fmla="*/ 77 w 106"/>
                <a:gd name="T11" fmla="*/ 42 h 42"/>
                <a:gd name="T12" fmla="*/ 87 w 106"/>
                <a:gd name="T13" fmla="*/ 42 h 42"/>
                <a:gd name="T14" fmla="*/ 98 w 106"/>
                <a:gd name="T15" fmla="*/ 42 h 42"/>
                <a:gd name="T16" fmla="*/ 102 w 106"/>
                <a:gd name="T17" fmla="*/ 40 h 42"/>
                <a:gd name="T18" fmla="*/ 106 w 106"/>
                <a:gd name="T19" fmla="*/ 38 h 42"/>
                <a:gd name="T20" fmla="*/ 106 w 106"/>
                <a:gd name="T21" fmla="*/ 36 h 42"/>
                <a:gd name="T22" fmla="*/ 104 w 106"/>
                <a:gd name="T23" fmla="*/ 34 h 42"/>
                <a:gd name="T24" fmla="*/ 29 w 106"/>
                <a:gd name="T25" fmla="*/ 2 h 42"/>
                <a:gd name="T26" fmla="*/ 19 w 106"/>
                <a:gd name="T27" fmla="*/ 0 h 42"/>
                <a:gd name="T28" fmla="*/ 8 w 106"/>
                <a:gd name="T2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42">
                  <a:moveTo>
                    <a:pt x="8" y="2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7"/>
                  </a:lnTo>
                  <a:lnTo>
                    <a:pt x="77" y="42"/>
                  </a:lnTo>
                  <a:lnTo>
                    <a:pt x="87" y="42"/>
                  </a:lnTo>
                  <a:lnTo>
                    <a:pt x="98" y="42"/>
                  </a:lnTo>
                  <a:lnTo>
                    <a:pt x="102" y="40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4" y="34"/>
                  </a:lnTo>
                  <a:lnTo>
                    <a:pt x="29" y="2"/>
                  </a:lnTo>
                  <a:lnTo>
                    <a:pt x="19" y="0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5570"/>
            <p:cNvSpPr/>
            <p:nvPr/>
          </p:nvSpPr>
          <p:spPr bwMode="auto">
            <a:xfrm>
              <a:off x="6028401" y="4954803"/>
              <a:ext cx="199077" cy="85042"/>
            </a:xfrm>
            <a:custGeom>
              <a:avLst/>
              <a:gdLst>
                <a:gd name="T0" fmla="*/ 5 w 103"/>
                <a:gd name="T1" fmla="*/ 2 h 44"/>
                <a:gd name="T2" fmla="*/ 2 w 103"/>
                <a:gd name="T3" fmla="*/ 4 h 44"/>
                <a:gd name="T4" fmla="*/ 0 w 103"/>
                <a:gd name="T5" fmla="*/ 6 h 44"/>
                <a:gd name="T6" fmla="*/ 0 w 103"/>
                <a:gd name="T7" fmla="*/ 8 h 44"/>
                <a:gd name="T8" fmla="*/ 2 w 103"/>
                <a:gd name="T9" fmla="*/ 8 h 44"/>
                <a:gd name="T10" fmla="*/ 76 w 103"/>
                <a:gd name="T11" fmla="*/ 42 h 44"/>
                <a:gd name="T12" fmla="*/ 86 w 103"/>
                <a:gd name="T13" fmla="*/ 44 h 44"/>
                <a:gd name="T14" fmla="*/ 98 w 103"/>
                <a:gd name="T15" fmla="*/ 42 h 44"/>
                <a:gd name="T16" fmla="*/ 101 w 103"/>
                <a:gd name="T17" fmla="*/ 42 h 44"/>
                <a:gd name="T18" fmla="*/ 103 w 103"/>
                <a:gd name="T19" fmla="*/ 40 h 44"/>
                <a:gd name="T20" fmla="*/ 103 w 103"/>
                <a:gd name="T21" fmla="*/ 38 h 44"/>
                <a:gd name="T22" fmla="*/ 101 w 103"/>
                <a:gd name="T23" fmla="*/ 36 h 44"/>
                <a:gd name="T24" fmla="*/ 27 w 103"/>
                <a:gd name="T25" fmla="*/ 2 h 44"/>
                <a:gd name="T26" fmla="*/ 17 w 103"/>
                <a:gd name="T27" fmla="*/ 0 h 44"/>
                <a:gd name="T28" fmla="*/ 5 w 103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44">
                  <a:moveTo>
                    <a:pt x="5" y="2"/>
                  </a:move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76" y="42"/>
                  </a:lnTo>
                  <a:lnTo>
                    <a:pt x="86" y="44"/>
                  </a:lnTo>
                  <a:lnTo>
                    <a:pt x="98" y="42"/>
                  </a:lnTo>
                  <a:lnTo>
                    <a:pt x="101" y="42"/>
                  </a:lnTo>
                  <a:lnTo>
                    <a:pt x="103" y="40"/>
                  </a:lnTo>
                  <a:lnTo>
                    <a:pt x="103" y="38"/>
                  </a:lnTo>
                  <a:lnTo>
                    <a:pt x="101" y="36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5571"/>
            <p:cNvSpPr/>
            <p:nvPr/>
          </p:nvSpPr>
          <p:spPr bwMode="auto">
            <a:xfrm>
              <a:off x="5980081" y="5003122"/>
              <a:ext cx="199077" cy="81177"/>
            </a:xfrm>
            <a:custGeom>
              <a:avLst/>
              <a:gdLst>
                <a:gd name="T0" fmla="*/ 5 w 103"/>
                <a:gd name="T1" fmla="*/ 0 h 42"/>
                <a:gd name="T2" fmla="*/ 2 w 103"/>
                <a:gd name="T3" fmla="*/ 2 h 42"/>
                <a:gd name="T4" fmla="*/ 0 w 103"/>
                <a:gd name="T5" fmla="*/ 4 h 42"/>
                <a:gd name="T6" fmla="*/ 0 w 103"/>
                <a:gd name="T7" fmla="*/ 6 h 42"/>
                <a:gd name="T8" fmla="*/ 2 w 103"/>
                <a:gd name="T9" fmla="*/ 7 h 42"/>
                <a:gd name="T10" fmla="*/ 77 w 103"/>
                <a:gd name="T11" fmla="*/ 40 h 42"/>
                <a:gd name="T12" fmla="*/ 86 w 103"/>
                <a:gd name="T13" fmla="*/ 42 h 42"/>
                <a:gd name="T14" fmla="*/ 98 w 103"/>
                <a:gd name="T15" fmla="*/ 40 h 42"/>
                <a:gd name="T16" fmla="*/ 101 w 103"/>
                <a:gd name="T17" fmla="*/ 40 h 42"/>
                <a:gd name="T18" fmla="*/ 103 w 103"/>
                <a:gd name="T19" fmla="*/ 38 h 42"/>
                <a:gd name="T20" fmla="*/ 103 w 103"/>
                <a:gd name="T21" fmla="*/ 36 h 42"/>
                <a:gd name="T22" fmla="*/ 101 w 103"/>
                <a:gd name="T23" fmla="*/ 34 h 42"/>
                <a:gd name="T24" fmla="*/ 27 w 103"/>
                <a:gd name="T25" fmla="*/ 0 h 42"/>
                <a:gd name="T26" fmla="*/ 17 w 103"/>
                <a:gd name="T27" fmla="*/ 0 h 42"/>
                <a:gd name="T28" fmla="*/ 5 w 10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42">
                  <a:moveTo>
                    <a:pt x="5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7"/>
                  </a:lnTo>
                  <a:lnTo>
                    <a:pt x="77" y="40"/>
                  </a:lnTo>
                  <a:lnTo>
                    <a:pt x="86" y="42"/>
                  </a:lnTo>
                  <a:lnTo>
                    <a:pt x="98" y="40"/>
                  </a:lnTo>
                  <a:lnTo>
                    <a:pt x="101" y="40"/>
                  </a:lnTo>
                  <a:lnTo>
                    <a:pt x="103" y="38"/>
                  </a:lnTo>
                  <a:lnTo>
                    <a:pt x="103" y="36"/>
                  </a:lnTo>
                  <a:lnTo>
                    <a:pt x="101" y="34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5572"/>
            <p:cNvSpPr/>
            <p:nvPr/>
          </p:nvSpPr>
          <p:spPr bwMode="auto">
            <a:xfrm>
              <a:off x="7597821" y="4991525"/>
              <a:ext cx="214539" cy="52185"/>
            </a:xfrm>
            <a:custGeom>
              <a:avLst/>
              <a:gdLst>
                <a:gd name="T0" fmla="*/ 2 w 111"/>
                <a:gd name="T1" fmla="*/ 0 h 27"/>
                <a:gd name="T2" fmla="*/ 0 w 111"/>
                <a:gd name="T3" fmla="*/ 2 h 27"/>
                <a:gd name="T4" fmla="*/ 0 w 111"/>
                <a:gd name="T5" fmla="*/ 4 h 27"/>
                <a:gd name="T6" fmla="*/ 0 w 111"/>
                <a:gd name="T7" fmla="*/ 4 h 27"/>
                <a:gd name="T8" fmla="*/ 4 w 111"/>
                <a:gd name="T9" fmla="*/ 6 h 27"/>
                <a:gd name="T10" fmla="*/ 90 w 111"/>
                <a:gd name="T11" fmla="*/ 27 h 27"/>
                <a:gd name="T12" fmla="*/ 98 w 111"/>
                <a:gd name="T13" fmla="*/ 27 h 27"/>
                <a:gd name="T14" fmla="*/ 107 w 111"/>
                <a:gd name="T15" fmla="*/ 25 h 27"/>
                <a:gd name="T16" fmla="*/ 109 w 111"/>
                <a:gd name="T17" fmla="*/ 25 h 27"/>
                <a:gd name="T18" fmla="*/ 111 w 111"/>
                <a:gd name="T19" fmla="*/ 23 h 27"/>
                <a:gd name="T20" fmla="*/ 109 w 111"/>
                <a:gd name="T21" fmla="*/ 21 h 27"/>
                <a:gd name="T22" fmla="*/ 107 w 111"/>
                <a:gd name="T23" fmla="*/ 21 h 27"/>
                <a:gd name="T24" fmla="*/ 21 w 111"/>
                <a:gd name="T25" fmla="*/ 0 h 27"/>
                <a:gd name="T26" fmla="*/ 11 w 111"/>
                <a:gd name="T27" fmla="*/ 0 h 27"/>
                <a:gd name="T28" fmla="*/ 2 w 111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27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6"/>
                  </a:lnTo>
                  <a:lnTo>
                    <a:pt x="90" y="27"/>
                  </a:lnTo>
                  <a:lnTo>
                    <a:pt x="98" y="27"/>
                  </a:lnTo>
                  <a:lnTo>
                    <a:pt x="107" y="25"/>
                  </a:lnTo>
                  <a:lnTo>
                    <a:pt x="109" y="25"/>
                  </a:lnTo>
                  <a:lnTo>
                    <a:pt x="111" y="23"/>
                  </a:lnTo>
                  <a:lnTo>
                    <a:pt x="109" y="21"/>
                  </a:lnTo>
                  <a:lnTo>
                    <a:pt x="107" y="21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5573"/>
            <p:cNvSpPr/>
            <p:nvPr/>
          </p:nvSpPr>
          <p:spPr bwMode="auto">
            <a:xfrm>
              <a:off x="7445131" y="4995391"/>
              <a:ext cx="218405" cy="56051"/>
            </a:xfrm>
            <a:custGeom>
              <a:avLst/>
              <a:gdLst>
                <a:gd name="T0" fmla="*/ 4 w 113"/>
                <a:gd name="T1" fmla="*/ 2 h 29"/>
                <a:gd name="T2" fmla="*/ 2 w 113"/>
                <a:gd name="T3" fmla="*/ 4 h 29"/>
                <a:gd name="T4" fmla="*/ 0 w 113"/>
                <a:gd name="T5" fmla="*/ 4 h 29"/>
                <a:gd name="T6" fmla="*/ 2 w 113"/>
                <a:gd name="T7" fmla="*/ 6 h 29"/>
                <a:gd name="T8" fmla="*/ 6 w 113"/>
                <a:gd name="T9" fmla="*/ 8 h 29"/>
                <a:gd name="T10" fmla="*/ 90 w 113"/>
                <a:gd name="T11" fmla="*/ 27 h 29"/>
                <a:gd name="T12" fmla="*/ 100 w 113"/>
                <a:gd name="T13" fmla="*/ 29 h 29"/>
                <a:gd name="T14" fmla="*/ 110 w 113"/>
                <a:gd name="T15" fmla="*/ 27 h 29"/>
                <a:gd name="T16" fmla="*/ 112 w 113"/>
                <a:gd name="T17" fmla="*/ 25 h 29"/>
                <a:gd name="T18" fmla="*/ 113 w 113"/>
                <a:gd name="T19" fmla="*/ 23 h 29"/>
                <a:gd name="T20" fmla="*/ 112 w 113"/>
                <a:gd name="T21" fmla="*/ 23 h 29"/>
                <a:gd name="T22" fmla="*/ 110 w 113"/>
                <a:gd name="T23" fmla="*/ 21 h 29"/>
                <a:gd name="T24" fmla="*/ 23 w 113"/>
                <a:gd name="T25" fmla="*/ 2 h 29"/>
                <a:gd name="T26" fmla="*/ 14 w 113"/>
                <a:gd name="T27" fmla="*/ 0 h 29"/>
                <a:gd name="T28" fmla="*/ 4 w 113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29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8"/>
                  </a:lnTo>
                  <a:lnTo>
                    <a:pt x="90" y="27"/>
                  </a:lnTo>
                  <a:lnTo>
                    <a:pt x="100" y="29"/>
                  </a:lnTo>
                  <a:lnTo>
                    <a:pt x="110" y="27"/>
                  </a:lnTo>
                  <a:lnTo>
                    <a:pt x="112" y="25"/>
                  </a:lnTo>
                  <a:lnTo>
                    <a:pt x="113" y="23"/>
                  </a:lnTo>
                  <a:lnTo>
                    <a:pt x="112" y="23"/>
                  </a:lnTo>
                  <a:lnTo>
                    <a:pt x="110" y="21"/>
                  </a:lnTo>
                  <a:lnTo>
                    <a:pt x="23" y="2"/>
                  </a:lnTo>
                  <a:lnTo>
                    <a:pt x="14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5574"/>
            <p:cNvSpPr/>
            <p:nvPr/>
          </p:nvSpPr>
          <p:spPr bwMode="auto">
            <a:xfrm>
              <a:off x="7433534" y="5032114"/>
              <a:ext cx="216472" cy="52185"/>
            </a:xfrm>
            <a:custGeom>
              <a:avLst/>
              <a:gdLst>
                <a:gd name="T0" fmla="*/ 4 w 112"/>
                <a:gd name="T1" fmla="*/ 2 h 27"/>
                <a:gd name="T2" fmla="*/ 2 w 112"/>
                <a:gd name="T3" fmla="*/ 2 h 27"/>
                <a:gd name="T4" fmla="*/ 0 w 112"/>
                <a:gd name="T5" fmla="*/ 4 h 27"/>
                <a:gd name="T6" fmla="*/ 2 w 112"/>
                <a:gd name="T7" fmla="*/ 6 h 27"/>
                <a:gd name="T8" fmla="*/ 4 w 112"/>
                <a:gd name="T9" fmla="*/ 6 h 27"/>
                <a:gd name="T10" fmla="*/ 91 w 112"/>
                <a:gd name="T11" fmla="*/ 27 h 27"/>
                <a:gd name="T12" fmla="*/ 100 w 112"/>
                <a:gd name="T13" fmla="*/ 27 h 27"/>
                <a:gd name="T14" fmla="*/ 110 w 112"/>
                <a:gd name="T15" fmla="*/ 27 h 27"/>
                <a:gd name="T16" fmla="*/ 112 w 112"/>
                <a:gd name="T17" fmla="*/ 25 h 27"/>
                <a:gd name="T18" fmla="*/ 112 w 112"/>
                <a:gd name="T19" fmla="*/ 23 h 27"/>
                <a:gd name="T20" fmla="*/ 112 w 112"/>
                <a:gd name="T21" fmla="*/ 21 h 27"/>
                <a:gd name="T22" fmla="*/ 108 w 112"/>
                <a:gd name="T23" fmla="*/ 21 h 27"/>
                <a:gd name="T24" fmla="*/ 22 w 112"/>
                <a:gd name="T25" fmla="*/ 0 h 27"/>
                <a:gd name="T26" fmla="*/ 14 w 112"/>
                <a:gd name="T27" fmla="*/ 0 h 27"/>
                <a:gd name="T28" fmla="*/ 4 w 112"/>
                <a:gd name="T2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2" h="27">
                  <a:moveTo>
                    <a:pt x="4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91" y="27"/>
                  </a:lnTo>
                  <a:lnTo>
                    <a:pt x="100" y="27"/>
                  </a:lnTo>
                  <a:lnTo>
                    <a:pt x="110" y="27"/>
                  </a:lnTo>
                  <a:lnTo>
                    <a:pt x="112" y="25"/>
                  </a:lnTo>
                  <a:lnTo>
                    <a:pt x="112" y="23"/>
                  </a:lnTo>
                  <a:lnTo>
                    <a:pt x="112" y="21"/>
                  </a:lnTo>
                  <a:lnTo>
                    <a:pt x="108" y="21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731" name="椭圆 2730"/>
          <p:cNvSpPr/>
          <p:nvPr/>
        </p:nvSpPr>
        <p:spPr>
          <a:xfrm>
            <a:off x="1103445" y="740701"/>
            <a:ext cx="1440160" cy="144016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863600">
              <a:srgbClr val="FFFF00">
                <a:alpha val="3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9" name="Freeform 5577"/>
          <p:cNvSpPr/>
          <p:nvPr/>
        </p:nvSpPr>
        <p:spPr bwMode="auto">
          <a:xfrm>
            <a:off x="2063552" y="5324659"/>
            <a:ext cx="4378400" cy="1533341"/>
          </a:xfrm>
          <a:custGeom>
            <a:avLst/>
            <a:gdLst>
              <a:gd name="T0" fmla="*/ 198 w 1699"/>
              <a:gd name="T1" fmla="*/ 1 h 595"/>
              <a:gd name="T2" fmla="*/ 307 w 1699"/>
              <a:gd name="T3" fmla="*/ 9 h 595"/>
              <a:gd name="T4" fmla="*/ 361 w 1699"/>
              <a:gd name="T5" fmla="*/ 17 h 595"/>
              <a:gd name="T6" fmla="*/ 388 w 1699"/>
              <a:gd name="T7" fmla="*/ 26 h 595"/>
              <a:gd name="T8" fmla="*/ 405 w 1699"/>
              <a:gd name="T9" fmla="*/ 40 h 595"/>
              <a:gd name="T10" fmla="*/ 407 w 1699"/>
              <a:gd name="T11" fmla="*/ 53 h 595"/>
              <a:gd name="T12" fmla="*/ 395 w 1699"/>
              <a:gd name="T13" fmla="*/ 65 h 595"/>
              <a:gd name="T14" fmla="*/ 378 w 1699"/>
              <a:gd name="T15" fmla="*/ 76 h 595"/>
              <a:gd name="T16" fmla="*/ 345 w 1699"/>
              <a:gd name="T17" fmla="*/ 94 h 595"/>
              <a:gd name="T18" fmla="*/ 313 w 1699"/>
              <a:gd name="T19" fmla="*/ 109 h 595"/>
              <a:gd name="T20" fmla="*/ 301 w 1699"/>
              <a:gd name="T21" fmla="*/ 121 h 595"/>
              <a:gd name="T22" fmla="*/ 297 w 1699"/>
              <a:gd name="T23" fmla="*/ 130 h 595"/>
              <a:gd name="T24" fmla="*/ 303 w 1699"/>
              <a:gd name="T25" fmla="*/ 134 h 595"/>
              <a:gd name="T26" fmla="*/ 319 w 1699"/>
              <a:gd name="T27" fmla="*/ 138 h 595"/>
              <a:gd name="T28" fmla="*/ 380 w 1699"/>
              <a:gd name="T29" fmla="*/ 140 h 595"/>
              <a:gd name="T30" fmla="*/ 505 w 1699"/>
              <a:gd name="T31" fmla="*/ 138 h 595"/>
              <a:gd name="T32" fmla="*/ 612 w 1699"/>
              <a:gd name="T33" fmla="*/ 142 h 595"/>
              <a:gd name="T34" fmla="*/ 685 w 1699"/>
              <a:gd name="T35" fmla="*/ 151 h 595"/>
              <a:gd name="T36" fmla="*/ 787 w 1699"/>
              <a:gd name="T37" fmla="*/ 178 h 595"/>
              <a:gd name="T38" fmla="*/ 912 w 1699"/>
              <a:gd name="T39" fmla="*/ 224 h 595"/>
              <a:gd name="T40" fmla="*/ 1033 w 1699"/>
              <a:gd name="T41" fmla="*/ 280 h 595"/>
              <a:gd name="T42" fmla="*/ 1150 w 1699"/>
              <a:gd name="T43" fmla="*/ 339 h 595"/>
              <a:gd name="T44" fmla="*/ 1325 w 1699"/>
              <a:gd name="T45" fmla="*/ 434 h 595"/>
              <a:gd name="T46" fmla="*/ 1505 w 1699"/>
              <a:gd name="T47" fmla="*/ 522 h 595"/>
              <a:gd name="T48" fmla="*/ 1632 w 1699"/>
              <a:gd name="T49" fmla="*/ 572 h 595"/>
              <a:gd name="T50" fmla="*/ 1565 w 1699"/>
              <a:gd name="T51" fmla="*/ 595 h 595"/>
              <a:gd name="T52" fmla="*/ 1179 w 1699"/>
              <a:gd name="T53" fmla="*/ 595 h 595"/>
              <a:gd name="T54" fmla="*/ 764 w 1699"/>
              <a:gd name="T55" fmla="*/ 595 h 595"/>
              <a:gd name="T56" fmla="*/ 482 w 1699"/>
              <a:gd name="T57" fmla="*/ 595 h 595"/>
              <a:gd name="T58" fmla="*/ 445 w 1699"/>
              <a:gd name="T59" fmla="*/ 574 h 595"/>
              <a:gd name="T60" fmla="*/ 478 w 1699"/>
              <a:gd name="T61" fmla="*/ 476 h 595"/>
              <a:gd name="T62" fmla="*/ 501 w 1699"/>
              <a:gd name="T63" fmla="*/ 376 h 595"/>
              <a:gd name="T64" fmla="*/ 507 w 1699"/>
              <a:gd name="T65" fmla="*/ 313 h 595"/>
              <a:gd name="T66" fmla="*/ 505 w 1699"/>
              <a:gd name="T67" fmla="*/ 268 h 595"/>
              <a:gd name="T68" fmla="*/ 497 w 1699"/>
              <a:gd name="T69" fmla="*/ 243 h 595"/>
              <a:gd name="T70" fmla="*/ 486 w 1699"/>
              <a:gd name="T71" fmla="*/ 224 h 595"/>
              <a:gd name="T72" fmla="*/ 470 w 1699"/>
              <a:gd name="T73" fmla="*/ 209 h 595"/>
              <a:gd name="T74" fmla="*/ 441 w 1699"/>
              <a:gd name="T75" fmla="*/ 199 h 595"/>
              <a:gd name="T76" fmla="*/ 391 w 1699"/>
              <a:gd name="T77" fmla="*/ 192 h 595"/>
              <a:gd name="T78" fmla="*/ 290 w 1699"/>
              <a:gd name="T79" fmla="*/ 188 h 595"/>
              <a:gd name="T80" fmla="*/ 140 w 1699"/>
              <a:gd name="T81" fmla="*/ 186 h 595"/>
              <a:gd name="T82" fmla="*/ 48 w 1699"/>
              <a:gd name="T83" fmla="*/ 184 h 595"/>
              <a:gd name="T84" fmla="*/ 11 w 1699"/>
              <a:gd name="T85" fmla="*/ 182 h 595"/>
              <a:gd name="T86" fmla="*/ 2 w 1699"/>
              <a:gd name="T87" fmla="*/ 176 h 595"/>
              <a:gd name="T88" fmla="*/ 2 w 1699"/>
              <a:gd name="T89" fmla="*/ 174 h 595"/>
              <a:gd name="T90" fmla="*/ 11 w 1699"/>
              <a:gd name="T91" fmla="*/ 167 h 595"/>
              <a:gd name="T92" fmla="*/ 55 w 1699"/>
              <a:gd name="T93" fmla="*/ 149 h 595"/>
              <a:gd name="T94" fmla="*/ 150 w 1699"/>
              <a:gd name="T95" fmla="*/ 119 h 595"/>
              <a:gd name="T96" fmla="*/ 259 w 1699"/>
              <a:gd name="T97" fmla="*/ 86 h 595"/>
              <a:gd name="T98" fmla="*/ 320 w 1699"/>
              <a:gd name="T99" fmla="*/ 63 h 595"/>
              <a:gd name="T100" fmla="*/ 334 w 1699"/>
              <a:gd name="T101" fmla="*/ 55 h 595"/>
              <a:gd name="T102" fmla="*/ 338 w 1699"/>
              <a:gd name="T103" fmla="*/ 48 h 595"/>
              <a:gd name="T104" fmla="*/ 334 w 1699"/>
              <a:gd name="T105" fmla="*/ 40 h 595"/>
              <a:gd name="T106" fmla="*/ 317 w 1699"/>
              <a:gd name="T107" fmla="*/ 32 h 595"/>
              <a:gd name="T108" fmla="*/ 274 w 1699"/>
              <a:gd name="T109" fmla="*/ 23 h 595"/>
              <a:gd name="T110" fmla="*/ 196 w 1699"/>
              <a:gd name="T111" fmla="*/ 11 h 595"/>
              <a:gd name="T112" fmla="*/ 107 w 1699"/>
              <a:gd name="T113" fmla="*/ 5 h 595"/>
              <a:gd name="T114" fmla="*/ 167 w 1699"/>
              <a:gd name="T115" fmla="*/ 0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99" h="595">
                <a:moveTo>
                  <a:pt x="167" y="0"/>
                </a:moveTo>
                <a:lnTo>
                  <a:pt x="198" y="1"/>
                </a:lnTo>
                <a:lnTo>
                  <a:pt x="267" y="5"/>
                </a:lnTo>
                <a:lnTo>
                  <a:pt x="307" y="9"/>
                </a:lnTo>
                <a:lnTo>
                  <a:pt x="343" y="15"/>
                </a:lnTo>
                <a:lnTo>
                  <a:pt x="361" y="17"/>
                </a:lnTo>
                <a:lnTo>
                  <a:pt x="376" y="23"/>
                </a:lnTo>
                <a:lnTo>
                  <a:pt x="388" y="26"/>
                </a:lnTo>
                <a:lnTo>
                  <a:pt x="397" y="32"/>
                </a:lnTo>
                <a:lnTo>
                  <a:pt x="405" y="40"/>
                </a:lnTo>
                <a:lnTo>
                  <a:pt x="407" y="46"/>
                </a:lnTo>
                <a:lnTo>
                  <a:pt x="407" y="53"/>
                </a:lnTo>
                <a:lnTo>
                  <a:pt x="403" y="59"/>
                </a:lnTo>
                <a:lnTo>
                  <a:pt x="395" y="65"/>
                </a:lnTo>
                <a:lnTo>
                  <a:pt x="388" y="71"/>
                </a:lnTo>
                <a:lnTo>
                  <a:pt x="378" y="76"/>
                </a:lnTo>
                <a:lnTo>
                  <a:pt x="367" y="82"/>
                </a:lnTo>
                <a:lnTo>
                  <a:pt x="345" y="94"/>
                </a:lnTo>
                <a:lnTo>
                  <a:pt x="322" y="103"/>
                </a:lnTo>
                <a:lnTo>
                  <a:pt x="313" y="109"/>
                </a:lnTo>
                <a:lnTo>
                  <a:pt x="307" y="115"/>
                </a:lnTo>
                <a:lnTo>
                  <a:pt x="301" y="121"/>
                </a:lnTo>
                <a:lnTo>
                  <a:pt x="297" y="128"/>
                </a:lnTo>
                <a:lnTo>
                  <a:pt x="297" y="130"/>
                </a:lnTo>
                <a:lnTo>
                  <a:pt x="299" y="132"/>
                </a:lnTo>
                <a:lnTo>
                  <a:pt x="303" y="134"/>
                </a:lnTo>
                <a:lnTo>
                  <a:pt x="307" y="136"/>
                </a:lnTo>
                <a:lnTo>
                  <a:pt x="319" y="138"/>
                </a:lnTo>
                <a:lnTo>
                  <a:pt x="336" y="140"/>
                </a:lnTo>
                <a:lnTo>
                  <a:pt x="380" y="140"/>
                </a:lnTo>
                <a:lnTo>
                  <a:pt x="438" y="138"/>
                </a:lnTo>
                <a:lnTo>
                  <a:pt x="505" y="138"/>
                </a:lnTo>
                <a:lnTo>
                  <a:pt x="576" y="140"/>
                </a:lnTo>
                <a:lnTo>
                  <a:pt x="612" y="142"/>
                </a:lnTo>
                <a:lnTo>
                  <a:pt x="649" y="145"/>
                </a:lnTo>
                <a:lnTo>
                  <a:pt x="685" y="151"/>
                </a:lnTo>
                <a:lnTo>
                  <a:pt x="720" y="159"/>
                </a:lnTo>
                <a:lnTo>
                  <a:pt x="787" y="178"/>
                </a:lnTo>
                <a:lnTo>
                  <a:pt x="850" y="201"/>
                </a:lnTo>
                <a:lnTo>
                  <a:pt x="912" y="224"/>
                </a:lnTo>
                <a:lnTo>
                  <a:pt x="973" y="251"/>
                </a:lnTo>
                <a:lnTo>
                  <a:pt x="1033" y="280"/>
                </a:lnTo>
                <a:lnTo>
                  <a:pt x="1092" y="309"/>
                </a:lnTo>
                <a:lnTo>
                  <a:pt x="1150" y="339"/>
                </a:lnTo>
                <a:lnTo>
                  <a:pt x="1208" y="370"/>
                </a:lnTo>
                <a:lnTo>
                  <a:pt x="1325" y="434"/>
                </a:lnTo>
                <a:lnTo>
                  <a:pt x="1444" y="493"/>
                </a:lnTo>
                <a:lnTo>
                  <a:pt x="1505" y="522"/>
                </a:lnTo>
                <a:lnTo>
                  <a:pt x="1569" y="547"/>
                </a:lnTo>
                <a:lnTo>
                  <a:pt x="1632" y="572"/>
                </a:lnTo>
                <a:lnTo>
                  <a:pt x="1699" y="595"/>
                </a:lnTo>
                <a:lnTo>
                  <a:pt x="1565" y="595"/>
                </a:lnTo>
                <a:lnTo>
                  <a:pt x="1386" y="595"/>
                </a:lnTo>
                <a:lnTo>
                  <a:pt x="1179" y="595"/>
                </a:lnTo>
                <a:lnTo>
                  <a:pt x="966" y="595"/>
                </a:lnTo>
                <a:lnTo>
                  <a:pt x="764" y="595"/>
                </a:lnTo>
                <a:lnTo>
                  <a:pt x="597" y="595"/>
                </a:lnTo>
                <a:lnTo>
                  <a:pt x="482" y="595"/>
                </a:lnTo>
                <a:lnTo>
                  <a:pt x="439" y="595"/>
                </a:lnTo>
                <a:lnTo>
                  <a:pt x="445" y="574"/>
                </a:lnTo>
                <a:lnTo>
                  <a:pt x="461" y="533"/>
                </a:lnTo>
                <a:lnTo>
                  <a:pt x="478" y="476"/>
                </a:lnTo>
                <a:lnTo>
                  <a:pt x="495" y="411"/>
                </a:lnTo>
                <a:lnTo>
                  <a:pt x="501" y="376"/>
                </a:lnTo>
                <a:lnTo>
                  <a:pt x="505" y="343"/>
                </a:lnTo>
                <a:lnTo>
                  <a:pt x="507" y="313"/>
                </a:lnTo>
                <a:lnTo>
                  <a:pt x="507" y="282"/>
                </a:lnTo>
                <a:lnTo>
                  <a:pt x="505" y="268"/>
                </a:lnTo>
                <a:lnTo>
                  <a:pt x="501" y="255"/>
                </a:lnTo>
                <a:lnTo>
                  <a:pt x="497" y="243"/>
                </a:lnTo>
                <a:lnTo>
                  <a:pt x="491" y="234"/>
                </a:lnTo>
                <a:lnTo>
                  <a:pt x="486" y="224"/>
                </a:lnTo>
                <a:lnTo>
                  <a:pt x="478" y="215"/>
                </a:lnTo>
                <a:lnTo>
                  <a:pt x="470" y="209"/>
                </a:lnTo>
                <a:lnTo>
                  <a:pt x="459" y="203"/>
                </a:lnTo>
                <a:lnTo>
                  <a:pt x="441" y="199"/>
                </a:lnTo>
                <a:lnTo>
                  <a:pt x="420" y="195"/>
                </a:lnTo>
                <a:lnTo>
                  <a:pt x="391" y="192"/>
                </a:lnTo>
                <a:lnTo>
                  <a:pt x="361" y="190"/>
                </a:lnTo>
                <a:lnTo>
                  <a:pt x="290" y="188"/>
                </a:lnTo>
                <a:lnTo>
                  <a:pt x="213" y="186"/>
                </a:lnTo>
                <a:lnTo>
                  <a:pt x="140" y="186"/>
                </a:lnTo>
                <a:lnTo>
                  <a:pt x="75" y="186"/>
                </a:lnTo>
                <a:lnTo>
                  <a:pt x="48" y="184"/>
                </a:lnTo>
                <a:lnTo>
                  <a:pt x="27" y="184"/>
                </a:lnTo>
                <a:lnTo>
                  <a:pt x="11" y="182"/>
                </a:lnTo>
                <a:lnTo>
                  <a:pt x="4" y="178"/>
                </a:lnTo>
                <a:lnTo>
                  <a:pt x="2" y="176"/>
                </a:lnTo>
                <a:lnTo>
                  <a:pt x="0" y="176"/>
                </a:lnTo>
                <a:lnTo>
                  <a:pt x="2" y="174"/>
                </a:lnTo>
                <a:lnTo>
                  <a:pt x="4" y="170"/>
                </a:lnTo>
                <a:lnTo>
                  <a:pt x="11" y="167"/>
                </a:lnTo>
                <a:lnTo>
                  <a:pt x="23" y="161"/>
                </a:lnTo>
                <a:lnTo>
                  <a:pt x="55" y="149"/>
                </a:lnTo>
                <a:lnTo>
                  <a:pt x="98" y="134"/>
                </a:lnTo>
                <a:lnTo>
                  <a:pt x="150" y="119"/>
                </a:lnTo>
                <a:lnTo>
                  <a:pt x="203" y="103"/>
                </a:lnTo>
                <a:lnTo>
                  <a:pt x="259" y="86"/>
                </a:lnTo>
                <a:lnTo>
                  <a:pt x="309" y="67"/>
                </a:lnTo>
                <a:lnTo>
                  <a:pt x="320" y="63"/>
                </a:lnTo>
                <a:lnTo>
                  <a:pt x="328" y="59"/>
                </a:lnTo>
                <a:lnTo>
                  <a:pt x="334" y="55"/>
                </a:lnTo>
                <a:lnTo>
                  <a:pt x="338" y="51"/>
                </a:lnTo>
                <a:lnTo>
                  <a:pt x="338" y="48"/>
                </a:lnTo>
                <a:lnTo>
                  <a:pt x="338" y="44"/>
                </a:lnTo>
                <a:lnTo>
                  <a:pt x="334" y="40"/>
                </a:lnTo>
                <a:lnTo>
                  <a:pt x="330" y="38"/>
                </a:lnTo>
                <a:lnTo>
                  <a:pt x="317" y="32"/>
                </a:lnTo>
                <a:lnTo>
                  <a:pt x="297" y="26"/>
                </a:lnTo>
                <a:lnTo>
                  <a:pt x="274" y="23"/>
                </a:lnTo>
                <a:lnTo>
                  <a:pt x="249" y="19"/>
                </a:lnTo>
                <a:lnTo>
                  <a:pt x="196" y="11"/>
                </a:lnTo>
                <a:lnTo>
                  <a:pt x="144" y="7"/>
                </a:lnTo>
                <a:lnTo>
                  <a:pt x="107" y="5"/>
                </a:lnTo>
                <a:lnTo>
                  <a:pt x="92" y="5"/>
                </a:lnTo>
                <a:lnTo>
                  <a:pt x="167" y="0"/>
                </a:lnTo>
                <a:close/>
              </a:path>
            </a:pathLst>
          </a:custGeom>
          <a:solidFill>
            <a:srgbClr val="D6FF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518" name="组合 517"/>
          <p:cNvGrpSpPr/>
          <p:nvPr/>
        </p:nvGrpSpPr>
        <p:grpSpPr>
          <a:xfrm>
            <a:off x="2063553" y="3621021"/>
            <a:ext cx="1152127" cy="1894083"/>
            <a:chOff x="2771798" y="987574"/>
            <a:chExt cx="700088" cy="1150938"/>
          </a:xfrm>
          <a:effectLst>
            <a:outerShdw blurRad="139700" dist="63500" dir="10800000" algn="r" rotWithShape="0">
              <a:prstClr val="black">
                <a:alpha val="22000"/>
              </a:prstClr>
            </a:outerShdw>
          </a:effectLst>
        </p:grpSpPr>
        <p:sp>
          <p:nvSpPr>
            <p:cNvPr id="519" name="Oval 100"/>
            <p:cNvSpPr>
              <a:spLocks noChangeArrowheads="1"/>
            </p:cNvSpPr>
            <p:nvPr/>
          </p:nvSpPr>
          <p:spPr bwMode="auto">
            <a:xfrm>
              <a:off x="3109938" y="1082824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Oval 101"/>
            <p:cNvSpPr>
              <a:spLocks noChangeArrowheads="1"/>
            </p:cNvSpPr>
            <p:nvPr/>
          </p:nvSpPr>
          <p:spPr bwMode="auto">
            <a:xfrm>
              <a:off x="3109938" y="1438424"/>
              <a:ext cx="25400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Oval 102"/>
            <p:cNvSpPr>
              <a:spLocks noChangeArrowheads="1"/>
            </p:cNvSpPr>
            <p:nvPr/>
          </p:nvSpPr>
          <p:spPr bwMode="auto">
            <a:xfrm>
              <a:off x="3109938" y="1795612"/>
              <a:ext cx="25400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Oval 103"/>
            <p:cNvSpPr>
              <a:spLocks noChangeArrowheads="1"/>
            </p:cNvSpPr>
            <p:nvPr/>
          </p:nvSpPr>
          <p:spPr bwMode="auto">
            <a:xfrm>
              <a:off x="2998813" y="1249512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Oval 104"/>
            <p:cNvSpPr>
              <a:spLocks noChangeArrowheads="1"/>
            </p:cNvSpPr>
            <p:nvPr/>
          </p:nvSpPr>
          <p:spPr bwMode="auto">
            <a:xfrm>
              <a:off x="3208363" y="1249512"/>
              <a:ext cx="26988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Oval 105"/>
            <p:cNvSpPr>
              <a:spLocks noChangeArrowheads="1"/>
            </p:cNvSpPr>
            <p:nvPr/>
          </p:nvSpPr>
          <p:spPr bwMode="auto">
            <a:xfrm>
              <a:off x="2998813" y="1595587"/>
              <a:ext cx="25400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107"/>
            <p:cNvSpPr/>
            <p:nvPr/>
          </p:nvSpPr>
          <p:spPr bwMode="auto">
            <a:xfrm>
              <a:off x="2771798" y="987574"/>
              <a:ext cx="700088" cy="936625"/>
            </a:xfrm>
            <a:custGeom>
              <a:avLst/>
              <a:gdLst>
                <a:gd name="T0" fmla="*/ 94 w 1912"/>
                <a:gd name="T1" fmla="*/ 1129 h 2563"/>
                <a:gd name="T2" fmla="*/ 785 w 1912"/>
                <a:gd name="T3" fmla="*/ 2479 h 2563"/>
                <a:gd name="T4" fmla="*/ 1818 w 1912"/>
                <a:gd name="T5" fmla="*/ 1434 h 2563"/>
                <a:gd name="T6" fmla="*/ 1127 w 1912"/>
                <a:gd name="T7" fmla="*/ 85 h 2563"/>
                <a:gd name="T8" fmla="*/ 94 w 1912"/>
                <a:gd name="T9" fmla="*/ 1129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2" h="2563">
                  <a:moveTo>
                    <a:pt x="94" y="1129"/>
                  </a:moveTo>
                  <a:cubicBezTo>
                    <a:pt x="0" y="1790"/>
                    <a:pt x="309" y="2394"/>
                    <a:pt x="785" y="2479"/>
                  </a:cubicBezTo>
                  <a:cubicBezTo>
                    <a:pt x="1261" y="2563"/>
                    <a:pt x="1724" y="2095"/>
                    <a:pt x="1818" y="1434"/>
                  </a:cubicBezTo>
                  <a:cubicBezTo>
                    <a:pt x="1912" y="773"/>
                    <a:pt x="1603" y="169"/>
                    <a:pt x="1127" y="85"/>
                  </a:cubicBezTo>
                  <a:cubicBezTo>
                    <a:pt x="651" y="0"/>
                    <a:pt x="189" y="468"/>
                    <a:pt x="94" y="1129"/>
                  </a:cubicBezTo>
                  <a:close/>
                </a:path>
              </a:pathLst>
            </a:cu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108"/>
            <p:cNvSpPr/>
            <p:nvPr/>
          </p:nvSpPr>
          <p:spPr bwMode="auto">
            <a:xfrm>
              <a:off x="3259163" y="1300312"/>
              <a:ext cx="28575" cy="77788"/>
            </a:xfrm>
            <a:custGeom>
              <a:avLst/>
              <a:gdLst>
                <a:gd name="T0" fmla="*/ 24 w 80"/>
                <a:gd name="T1" fmla="*/ 198 h 216"/>
                <a:gd name="T2" fmla="*/ 72 w 80"/>
                <a:gd name="T3" fmla="*/ 120 h 216"/>
                <a:gd name="T4" fmla="*/ 18 w 80"/>
                <a:gd name="T5" fmla="*/ 58 h 216"/>
                <a:gd name="T6" fmla="*/ 0 w 80"/>
                <a:gd name="T7" fmla="*/ 185 h 216"/>
                <a:gd name="T8" fmla="*/ 24 w 80"/>
                <a:gd name="T9" fmla="*/ 19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6">
                  <a:moveTo>
                    <a:pt x="24" y="198"/>
                  </a:moveTo>
                  <a:cubicBezTo>
                    <a:pt x="24" y="198"/>
                    <a:pt x="80" y="166"/>
                    <a:pt x="72" y="120"/>
                  </a:cubicBezTo>
                  <a:cubicBezTo>
                    <a:pt x="63" y="75"/>
                    <a:pt x="31" y="0"/>
                    <a:pt x="18" y="58"/>
                  </a:cubicBezTo>
                  <a:cubicBezTo>
                    <a:pt x="5" y="116"/>
                    <a:pt x="0" y="185"/>
                    <a:pt x="0" y="185"/>
                  </a:cubicBezTo>
                  <a:cubicBezTo>
                    <a:pt x="0" y="185"/>
                    <a:pt x="2" y="216"/>
                    <a:pt x="24" y="198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109"/>
            <p:cNvSpPr/>
            <p:nvPr/>
          </p:nvSpPr>
          <p:spPr bwMode="auto">
            <a:xfrm>
              <a:off x="3154388" y="1030437"/>
              <a:ext cx="28575" cy="79375"/>
            </a:xfrm>
            <a:custGeom>
              <a:avLst/>
              <a:gdLst>
                <a:gd name="T0" fmla="*/ 24 w 81"/>
                <a:gd name="T1" fmla="*/ 199 h 217"/>
                <a:gd name="T2" fmla="*/ 72 w 81"/>
                <a:gd name="T3" fmla="*/ 121 h 217"/>
                <a:gd name="T4" fmla="*/ 18 w 81"/>
                <a:gd name="T5" fmla="*/ 59 h 217"/>
                <a:gd name="T6" fmla="*/ 0 w 81"/>
                <a:gd name="T7" fmla="*/ 186 h 217"/>
                <a:gd name="T8" fmla="*/ 24 w 81"/>
                <a:gd name="T9" fmla="*/ 1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17">
                  <a:moveTo>
                    <a:pt x="24" y="199"/>
                  </a:moveTo>
                  <a:cubicBezTo>
                    <a:pt x="24" y="199"/>
                    <a:pt x="81" y="167"/>
                    <a:pt x="72" y="121"/>
                  </a:cubicBezTo>
                  <a:cubicBezTo>
                    <a:pt x="63" y="76"/>
                    <a:pt x="31" y="0"/>
                    <a:pt x="18" y="59"/>
                  </a:cubicBezTo>
                  <a:cubicBezTo>
                    <a:pt x="5" y="117"/>
                    <a:pt x="0" y="186"/>
                    <a:pt x="0" y="186"/>
                  </a:cubicBezTo>
                  <a:cubicBezTo>
                    <a:pt x="0" y="186"/>
                    <a:pt x="2" y="217"/>
                    <a:pt x="24" y="19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110"/>
            <p:cNvSpPr/>
            <p:nvPr/>
          </p:nvSpPr>
          <p:spPr bwMode="auto">
            <a:xfrm>
              <a:off x="2982938" y="1333649"/>
              <a:ext cx="30163" cy="77788"/>
            </a:xfrm>
            <a:custGeom>
              <a:avLst/>
              <a:gdLst>
                <a:gd name="T0" fmla="*/ 24 w 80"/>
                <a:gd name="T1" fmla="*/ 199 h 216"/>
                <a:gd name="T2" fmla="*/ 71 w 80"/>
                <a:gd name="T3" fmla="*/ 121 h 216"/>
                <a:gd name="T4" fmla="*/ 18 w 80"/>
                <a:gd name="T5" fmla="*/ 59 h 216"/>
                <a:gd name="T6" fmla="*/ 0 w 80"/>
                <a:gd name="T7" fmla="*/ 186 h 216"/>
                <a:gd name="T8" fmla="*/ 24 w 80"/>
                <a:gd name="T9" fmla="*/ 1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6">
                  <a:moveTo>
                    <a:pt x="24" y="199"/>
                  </a:moveTo>
                  <a:cubicBezTo>
                    <a:pt x="24" y="199"/>
                    <a:pt x="80" y="166"/>
                    <a:pt x="71" y="121"/>
                  </a:cubicBezTo>
                  <a:cubicBezTo>
                    <a:pt x="62" y="76"/>
                    <a:pt x="31" y="0"/>
                    <a:pt x="18" y="59"/>
                  </a:cubicBezTo>
                  <a:cubicBezTo>
                    <a:pt x="5" y="117"/>
                    <a:pt x="0" y="186"/>
                    <a:pt x="0" y="186"/>
                  </a:cubicBezTo>
                  <a:cubicBezTo>
                    <a:pt x="0" y="186"/>
                    <a:pt x="1" y="216"/>
                    <a:pt x="24" y="19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111"/>
            <p:cNvSpPr/>
            <p:nvPr/>
          </p:nvSpPr>
          <p:spPr bwMode="auto">
            <a:xfrm>
              <a:off x="3170263" y="1505099"/>
              <a:ext cx="28575" cy="79375"/>
            </a:xfrm>
            <a:custGeom>
              <a:avLst/>
              <a:gdLst>
                <a:gd name="T0" fmla="*/ 24 w 80"/>
                <a:gd name="T1" fmla="*/ 199 h 216"/>
                <a:gd name="T2" fmla="*/ 71 w 80"/>
                <a:gd name="T3" fmla="*/ 121 h 216"/>
                <a:gd name="T4" fmla="*/ 18 w 80"/>
                <a:gd name="T5" fmla="*/ 59 h 216"/>
                <a:gd name="T6" fmla="*/ 0 w 80"/>
                <a:gd name="T7" fmla="*/ 186 h 216"/>
                <a:gd name="T8" fmla="*/ 24 w 80"/>
                <a:gd name="T9" fmla="*/ 1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6">
                  <a:moveTo>
                    <a:pt x="24" y="199"/>
                  </a:moveTo>
                  <a:cubicBezTo>
                    <a:pt x="24" y="199"/>
                    <a:pt x="80" y="166"/>
                    <a:pt x="71" y="121"/>
                  </a:cubicBezTo>
                  <a:cubicBezTo>
                    <a:pt x="62" y="76"/>
                    <a:pt x="31" y="0"/>
                    <a:pt x="18" y="59"/>
                  </a:cubicBezTo>
                  <a:cubicBezTo>
                    <a:pt x="5" y="117"/>
                    <a:pt x="0" y="186"/>
                    <a:pt x="0" y="186"/>
                  </a:cubicBezTo>
                  <a:cubicBezTo>
                    <a:pt x="0" y="186"/>
                    <a:pt x="1" y="216"/>
                    <a:pt x="24" y="19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112"/>
            <p:cNvSpPr/>
            <p:nvPr/>
          </p:nvSpPr>
          <p:spPr bwMode="auto">
            <a:xfrm>
              <a:off x="3016275" y="1568599"/>
              <a:ext cx="30163" cy="77788"/>
            </a:xfrm>
            <a:custGeom>
              <a:avLst/>
              <a:gdLst>
                <a:gd name="T0" fmla="*/ 24 w 81"/>
                <a:gd name="T1" fmla="*/ 199 h 216"/>
                <a:gd name="T2" fmla="*/ 72 w 81"/>
                <a:gd name="T3" fmla="*/ 121 h 216"/>
                <a:gd name="T4" fmla="*/ 18 w 81"/>
                <a:gd name="T5" fmla="*/ 59 h 216"/>
                <a:gd name="T6" fmla="*/ 0 w 81"/>
                <a:gd name="T7" fmla="*/ 186 h 216"/>
                <a:gd name="T8" fmla="*/ 24 w 81"/>
                <a:gd name="T9" fmla="*/ 1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16">
                  <a:moveTo>
                    <a:pt x="24" y="199"/>
                  </a:moveTo>
                  <a:cubicBezTo>
                    <a:pt x="24" y="199"/>
                    <a:pt x="81" y="166"/>
                    <a:pt x="72" y="121"/>
                  </a:cubicBezTo>
                  <a:cubicBezTo>
                    <a:pt x="63" y="76"/>
                    <a:pt x="31" y="0"/>
                    <a:pt x="18" y="59"/>
                  </a:cubicBezTo>
                  <a:cubicBezTo>
                    <a:pt x="5" y="117"/>
                    <a:pt x="0" y="186"/>
                    <a:pt x="0" y="186"/>
                  </a:cubicBezTo>
                  <a:cubicBezTo>
                    <a:pt x="0" y="186"/>
                    <a:pt x="2" y="216"/>
                    <a:pt x="24" y="19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113"/>
            <p:cNvSpPr/>
            <p:nvPr/>
          </p:nvSpPr>
          <p:spPr bwMode="auto">
            <a:xfrm>
              <a:off x="3105175" y="1160612"/>
              <a:ext cx="11113" cy="42863"/>
            </a:xfrm>
            <a:custGeom>
              <a:avLst/>
              <a:gdLst>
                <a:gd name="T0" fmla="*/ 23 w 33"/>
                <a:gd name="T1" fmla="*/ 107 h 118"/>
                <a:gd name="T2" fmla="*/ 4 w 33"/>
                <a:gd name="T3" fmla="*/ 63 h 118"/>
                <a:gd name="T4" fmla="*/ 27 w 33"/>
                <a:gd name="T5" fmla="*/ 32 h 118"/>
                <a:gd name="T6" fmla="*/ 33 w 33"/>
                <a:gd name="T7" fmla="*/ 102 h 118"/>
                <a:gd name="T8" fmla="*/ 23 w 33"/>
                <a:gd name="T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18">
                  <a:moveTo>
                    <a:pt x="23" y="107"/>
                  </a:moveTo>
                  <a:cubicBezTo>
                    <a:pt x="23" y="107"/>
                    <a:pt x="0" y="87"/>
                    <a:pt x="4" y="63"/>
                  </a:cubicBezTo>
                  <a:cubicBezTo>
                    <a:pt x="8" y="39"/>
                    <a:pt x="23" y="0"/>
                    <a:pt x="27" y="32"/>
                  </a:cubicBezTo>
                  <a:cubicBezTo>
                    <a:pt x="32" y="64"/>
                    <a:pt x="33" y="102"/>
                    <a:pt x="33" y="102"/>
                  </a:cubicBezTo>
                  <a:cubicBezTo>
                    <a:pt x="33" y="102"/>
                    <a:pt x="32" y="118"/>
                    <a:pt x="23" y="10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114"/>
            <p:cNvSpPr/>
            <p:nvPr/>
          </p:nvSpPr>
          <p:spPr bwMode="auto">
            <a:xfrm>
              <a:off x="2976588" y="1733699"/>
              <a:ext cx="12700" cy="42863"/>
            </a:xfrm>
            <a:custGeom>
              <a:avLst/>
              <a:gdLst>
                <a:gd name="T0" fmla="*/ 24 w 34"/>
                <a:gd name="T1" fmla="*/ 107 h 117"/>
                <a:gd name="T2" fmla="*/ 4 w 34"/>
                <a:gd name="T3" fmla="*/ 62 h 117"/>
                <a:gd name="T4" fmla="*/ 28 w 34"/>
                <a:gd name="T5" fmla="*/ 32 h 117"/>
                <a:gd name="T6" fmla="*/ 34 w 34"/>
                <a:gd name="T7" fmla="*/ 101 h 117"/>
                <a:gd name="T8" fmla="*/ 24 w 34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7">
                  <a:moveTo>
                    <a:pt x="24" y="107"/>
                  </a:moveTo>
                  <a:cubicBezTo>
                    <a:pt x="24" y="107"/>
                    <a:pt x="0" y="86"/>
                    <a:pt x="4" y="62"/>
                  </a:cubicBezTo>
                  <a:cubicBezTo>
                    <a:pt x="9" y="39"/>
                    <a:pt x="23" y="0"/>
                    <a:pt x="28" y="32"/>
                  </a:cubicBezTo>
                  <a:cubicBezTo>
                    <a:pt x="32" y="64"/>
                    <a:pt x="34" y="101"/>
                    <a:pt x="34" y="101"/>
                  </a:cubicBezTo>
                  <a:cubicBezTo>
                    <a:pt x="34" y="101"/>
                    <a:pt x="33" y="117"/>
                    <a:pt x="24" y="10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115"/>
            <p:cNvSpPr/>
            <p:nvPr/>
          </p:nvSpPr>
          <p:spPr bwMode="auto">
            <a:xfrm>
              <a:off x="3267100" y="1176487"/>
              <a:ext cx="12700" cy="42863"/>
            </a:xfrm>
            <a:custGeom>
              <a:avLst/>
              <a:gdLst>
                <a:gd name="T0" fmla="*/ 23 w 34"/>
                <a:gd name="T1" fmla="*/ 106 h 117"/>
                <a:gd name="T2" fmla="*/ 4 w 34"/>
                <a:gd name="T3" fmla="*/ 62 h 117"/>
                <a:gd name="T4" fmla="*/ 28 w 34"/>
                <a:gd name="T5" fmla="*/ 32 h 117"/>
                <a:gd name="T6" fmla="*/ 34 w 34"/>
                <a:gd name="T7" fmla="*/ 101 h 117"/>
                <a:gd name="T8" fmla="*/ 23 w 34"/>
                <a:gd name="T9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7">
                  <a:moveTo>
                    <a:pt x="23" y="106"/>
                  </a:moveTo>
                  <a:cubicBezTo>
                    <a:pt x="23" y="106"/>
                    <a:pt x="0" y="86"/>
                    <a:pt x="4" y="62"/>
                  </a:cubicBezTo>
                  <a:cubicBezTo>
                    <a:pt x="9" y="38"/>
                    <a:pt x="23" y="0"/>
                    <a:pt x="28" y="32"/>
                  </a:cubicBezTo>
                  <a:cubicBezTo>
                    <a:pt x="32" y="64"/>
                    <a:pt x="34" y="101"/>
                    <a:pt x="34" y="101"/>
                  </a:cubicBezTo>
                  <a:cubicBezTo>
                    <a:pt x="34" y="101"/>
                    <a:pt x="33" y="117"/>
                    <a:pt x="23" y="106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116"/>
            <p:cNvSpPr/>
            <p:nvPr/>
          </p:nvSpPr>
          <p:spPr bwMode="auto">
            <a:xfrm>
              <a:off x="3294088" y="1354287"/>
              <a:ext cx="25400" cy="33338"/>
            </a:xfrm>
            <a:custGeom>
              <a:avLst/>
              <a:gdLst>
                <a:gd name="T0" fmla="*/ 4 w 72"/>
                <a:gd name="T1" fmla="*/ 77 h 91"/>
                <a:gd name="T2" fmla="*/ 19 w 72"/>
                <a:gd name="T3" fmla="*/ 31 h 91"/>
                <a:gd name="T4" fmla="*/ 55 w 72"/>
                <a:gd name="T5" fmla="*/ 27 h 91"/>
                <a:gd name="T6" fmla="*/ 15 w 72"/>
                <a:gd name="T7" fmla="*/ 81 h 91"/>
                <a:gd name="T8" fmla="*/ 4 w 72"/>
                <a:gd name="T9" fmla="*/ 7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1">
                  <a:moveTo>
                    <a:pt x="4" y="77"/>
                  </a:moveTo>
                  <a:cubicBezTo>
                    <a:pt x="4" y="77"/>
                    <a:pt x="0" y="44"/>
                    <a:pt x="19" y="31"/>
                  </a:cubicBezTo>
                  <a:cubicBezTo>
                    <a:pt x="37" y="17"/>
                    <a:pt x="72" y="0"/>
                    <a:pt x="55" y="27"/>
                  </a:cubicBezTo>
                  <a:cubicBezTo>
                    <a:pt x="38" y="53"/>
                    <a:pt x="15" y="81"/>
                    <a:pt x="15" y="81"/>
                  </a:cubicBezTo>
                  <a:cubicBezTo>
                    <a:pt x="15" y="81"/>
                    <a:pt x="4" y="91"/>
                    <a:pt x="4" y="7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117"/>
            <p:cNvSpPr/>
            <p:nvPr/>
          </p:nvSpPr>
          <p:spPr bwMode="auto">
            <a:xfrm>
              <a:off x="3198838" y="1144737"/>
              <a:ext cx="25400" cy="33338"/>
            </a:xfrm>
            <a:custGeom>
              <a:avLst/>
              <a:gdLst>
                <a:gd name="T0" fmla="*/ 4 w 71"/>
                <a:gd name="T1" fmla="*/ 76 h 91"/>
                <a:gd name="T2" fmla="*/ 18 w 71"/>
                <a:gd name="T3" fmla="*/ 30 h 91"/>
                <a:gd name="T4" fmla="*/ 54 w 71"/>
                <a:gd name="T5" fmla="*/ 27 h 91"/>
                <a:gd name="T6" fmla="*/ 15 w 71"/>
                <a:gd name="T7" fmla="*/ 80 h 91"/>
                <a:gd name="T8" fmla="*/ 4 w 71"/>
                <a:gd name="T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1">
                  <a:moveTo>
                    <a:pt x="4" y="76"/>
                  </a:moveTo>
                  <a:cubicBezTo>
                    <a:pt x="4" y="76"/>
                    <a:pt x="0" y="44"/>
                    <a:pt x="18" y="30"/>
                  </a:cubicBezTo>
                  <a:cubicBezTo>
                    <a:pt x="36" y="17"/>
                    <a:pt x="71" y="0"/>
                    <a:pt x="54" y="27"/>
                  </a:cubicBezTo>
                  <a:cubicBezTo>
                    <a:pt x="37" y="53"/>
                    <a:pt x="15" y="80"/>
                    <a:pt x="15" y="80"/>
                  </a:cubicBezTo>
                  <a:cubicBezTo>
                    <a:pt x="15" y="80"/>
                    <a:pt x="4" y="91"/>
                    <a:pt x="4" y="76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118"/>
            <p:cNvSpPr/>
            <p:nvPr/>
          </p:nvSpPr>
          <p:spPr bwMode="auto">
            <a:xfrm>
              <a:off x="3054375" y="1255862"/>
              <a:ext cx="25400" cy="30163"/>
            </a:xfrm>
            <a:custGeom>
              <a:avLst/>
              <a:gdLst>
                <a:gd name="T0" fmla="*/ 5 w 66"/>
                <a:gd name="T1" fmla="*/ 68 h 82"/>
                <a:gd name="T2" fmla="*/ 17 w 66"/>
                <a:gd name="T3" fmla="*/ 25 h 82"/>
                <a:gd name="T4" fmla="*/ 51 w 66"/>
                <a:gd name="T5" fmla="*/ 24 h 82"/>
                <a:gd name="T6" fmla="*/ 16 w 66"/>
                <a:gd name="T7" fmla="*/ 72 h 82"/>
                <a:gd name="T8" fmla="*/ 5 w 66"/>
                <a:gd name="T9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2">
                  <a:moveTo>
                    <a:pt x="5" y="68"/>
                  </a:moveTo>
                  <a:cubicBezTo>
                    <a:pt x="5" y="68"/>
                    <a:pt x="0" y="37"/>
                    <a:pt x="17" y="25"/>
                  </a:cubicBezTo>
                  <a:cubicBezTo>
                    <a:pt x="34" y="14"/>
                    <a:pt x="66" y="0"/>
                    <a:pt x="51" y="24"/>
                  </a:cubicBezTo>
                  <a:cubicBezTo>
                    <a:pt x="36" y="48"/>
                    <a:pt x="16" y="72"/>
                    <a:pt x="16" y="72"/>
                  </a:cubicBezTo>
                  <a:cubicBezTo>
                    <a:pt x="16" y="72"/>
                    <a:pt x="6" y="82"/>
                    <a:pt x="5" y="68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119"/>
            <p:cNvSpPr/>
            <p:nvPr/>
          </p:nvSpPr>
          <p:spPr bwMode="auto">
            <a:xfrm>
              <a:off x="3009925" y="1513037"/>
              <a:ext cx="26988" cy="33338"/>
            </a:xfrm>
            <a:custGeom>
              <a:avLst/>
              <a:gdLst>
                <a:gd name="T0" fmla="*/ 3 w 71"/>
                <a:gd name="T1" fmla="*/ 76 h 91"/>
                <a:gd name="T2" fmla="*/ 18 w 71"/>
                <a:gd name="T3" fmla="*/ 30 h 91"/>
                <a:gd name="T4" fmla="*/ 54 w 71"/>
                <a:gd name="T5" fmla="*/ 26 h 91"/>
                <a:gd name="T6" fmla="*/ 14 w 71"/>
                <a:gd name="T7" fmla="*/ 80 h 91"/>
                <a:gd name="T8" fmla="*/ 3 w 71"/>
                <a:gd name="T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1">
                  <a:moveTo>
                    <a:pt x="3" y="76"/>
                  </a:moveTo>
                  <a:cubicBezTo>
                    <a:pt x="3" y="76"/>
                    <a:pt x="0" y="44"/>
                    <a:pt x="18" y="30"/>
                  </a:cubicBezTo>
                  <a:cubicBezTo>
                    <a:pt x="36" y="16"/>
                    <a:pt x="71" y="0"/>
                    <a:pt x="54" y="26"/>
                  </a:cubicBezTo>
                  <a:cubicBezTo>
                    <a:pt x="37" y="53"/>
                    <a:pt x="14" y="80"/>
                    <a:pt x="14" y="80"/>
                  </a:cubicBezTo>
                  <a:cubicBezTo>
                    <a:pt x="14" y="80"/>
                    <a:pt x="3" y="91"/>
                    <a:pt x="3" y="76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120"/>
            <p:cNvSpPr/>
            <p:nvPr/>
          </p:nvSpPr>
          <p:spPr bwMode="auto">
            <a:xfrm>
              <a:off x="3138513" y="1708299"/>
              <a:ext cx="25400" cy="33338"/>
            </a:xfrm>
            <a:custGeom>
              <a:avLst/>
              <a:gdLst>
                <a:gd name="T0" fmla="*/ 4 w 71"/>
                <a:gd name="T1" fmla="*/ 77 h 91"/>
                <a:gd name="T2" fmla="*/ 18 w 71"/>
                <a:gd name="T3" fmla="*/ 30 h 91"/>
                <a:gd name="T4" fmla="*/ 54 w 71"/>
                <a:gd name="T5" fmla="*/ 27 h 91"/>
                <a:gd name="T6" fmla="*/ 14 w 71"/>
                <a:gd name="T7" fmla="*/ 80 h 91"/>
                <a:gd name="T8" fmla="*/ 4 w 71"/>
                <a:gd name="T9" fmla="*/ 7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1">
                  <a:moveTo>
                    <a:pt x="4" y="77"/>
                  </a:moveTo>
                  <a:cubicBezTo>
                    <a:pt x="4" y="77"/>
                    <a:pt x="0" y="44"/>
                    <a:pt x="18" y="30"/>
                  </a:cubicBezTo>
                  <a:cubicBezTo>
                    <a:pt x="36" y="17"/>
                    <a:pt x="71" y="0"/>
                    <a:pt x="54" y="27"/>
                  </a:cubicBezTo>
                  <a:cubicBezTo>
                    <a:pt x="37" y="53"/>
                    <a:pt x="14" y="80"/>
                    <a:pt x="14" y="80"/>
                  </a:cubicBezTo>
                  <a:cubicBezTo>
                    <a:pt x="14" y="80"/>
                    <a:pt x="3" y="91"/>
                    <a:pt x="4" y="7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121"/>
            <p:cNvSpPr/>
            <p:nvPr/>
          </p:nvSpPr>
          <p:spPr bwMode="auto">
            <a:xfrm>
              <a:off x="3036913" y="1806724"/>
              <a:ext cx="25400" cy="33338"/>
            </a:xfrm>
            <a:custGeom>
              <a:avLst/>
              <a:gdLst>
                <a:gd name="T0" fmla="*/ 4 w 72"/>
                <a:gd name="T1" fmla="*/ 76 h 91"/>
                <a:gd name="T2" fmla="*/ 19 w 72"/>
                <a:gd name="T3" fmla="*/ 30 h 91"/>
                <a:gd name="T4" fmla="*/ 55 w 72"/>
                <a:gd name="T5" fmla="*/ 26 h 91"/>
                <a:gd name="T6" fmla="*/ 15 w 72"/>
                <a:gd name="T7" fmla="*/ 80 h 91"/>
                <a:gd name="T8" fmla="*/ 4 w 72"/>
                <a:gd name="T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1">
                  <a:moveTo>
                    <a:pt x="4" y="76"/>
                  </a:moveTo>
                  <a:cubicBezTo>
                    <a:pt x="4" y="76"/>
                    <a:pt x="0" y="43"/>
                    <a:pt x="19" y="30"/>
                  </a:cubicBezTo>
                  <a:cubicBezTo>
                    <a:pt x="37" y="16"/>
                    <a:pt x="72" y="0"/>
                    <a:pt x="55" y="26"/>
                  </a:cubicBezTo>
                  <a:cubicBezTo>
                    <a:pt x="38" y="52"/>
                    <a:pt x="15" y="80"/>
                    <a:pt x="15" y="80"/>
                  </a:cubicBezTo>
                  <a:cubicBezTo>
                    <a:pt x="15" y="80"/>
                    <a:pt x="4" y="91"/>
                    <a:pt x="4" y="76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122"/>
            <p:cNvSpPr/>
            <p:nvPr/>
          </p:nvSpPr>
          <p:spPr bwMode="auto">
            <a:xfrm>
              <a:off x="3133750" y="1293962"/>
              <a:ext cx="15875" cy="41275"/>
            </a:xfrm>
            <a:custGeom>
              <a:avLst/>
              <a:gdLst>
                <a:gd name="T0" fmla="*/ 18 w 42"/>
                <a:gd name="T1" fmla="*/ 103 h 116"/>
                <a:gd name="T2" fmla="*/ 10 w 42"/>
                <a:gd name="T3" fmla="*/ 55 h 116"/>
                <a:gd name="T4" fmla="*/ 39 w 42"/>
                <a:gd name="T5" fmla="*/ 32 h 116"/>
                <a:gd name="T6" fmla="*/ 29 w 42"/>
                <a:gd name="T7" fmla="*/ 101 h 116"/>
                <a:gd name="T8" fmla="*/ 18 w 42"/>
                <a:gd name="T9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6">
                  <a:moveTo>
                    <a:pt x="18" y="103"/>
                  </a:moveTo>
                  <a:cubicBezTo>
                    <a:pt x="18" y="103"/>
                    <a:pt x="0" y="77"/>
                    <a:pt x="10" y="55"/>
                  </a:cubicBezTo>
                  <a:cubicBezTo>
                    <a:pt x="19" y="33"/>
                    <a:pt x="42" y="0"/>
                    <a:pt x="39" y="32"/>
                  </a:cubicBezTo>
                  <a:cubicBezTo>
                    <a:pt x="37" y="64"/>
                    <a:pt x="29" y="101"/>
                    <a:pt x="29" y="101"/>
                  </a:cubicBezTo>
                  <a:cubicBezTo>
                    <a:pt x="29" y="101"/>
                    <a:pt x="24" y="116"/>
                    <a:pt x="18" y="10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123"/>
            <p:cNvSpPr/>
            <p:nvPr/>
          </p:nvSpPr>
          <p:spPr bwMode="auto">
            <a:xfrm>
              <a:off x="3175025" y="1651149"/>
              <a:ext cx="14288" cy="42863"/>
            </a:xfrm>
            <a:custGeom>
              <a:avLst/>
              <a:gdLst>
                <a:gd name="T0" fmla="*/ 18 w 42"/>
                <a:gd name="T1" fmla="*/ 103 h 116"/>
                <a:gd name="T2" fmla="*/ 10 w 42"/>
                <a:gd name="T3" fmla="*/ 55 h 116"/>
                <a:gd name="T4" fmla="*/ 39 w 42"/>
                <a:gd name="T5" fmla="*/ 32 h 116"/>
                <a:gd name="T6" fmla="*/ 29 w 42"/>
                <a:gd name="T7" fmla="*/ 101 h 116"/>
                <a:gd name="T8" fmla="*/ 18 w 42"/>
                <a:gd name="T9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6">
                  <a:moveTo>
                    <a:pt x="18" y="103"/>
                  </a:moveTo>
                  <a:cubicBezTo>
                    <a:pt x="18" y="103"/>
                    <a:pt x="0" y="77"/>
                    <a:pt x="10" y="55"/>
                  </a:cubicBezTo>
                  <a:cubicBezTo>
                    <a:pt x="19" y="33"/>
                    <a:pt x="42" y="0"/>
                    <a:pt x="39" y="32"/>
                  </a:cubicBezTo>
                  <a:cubicBezTo>
                    <a:pt x="36" y="64"/>
                    <a:pt x="29" y="101"/>
                    <a:pt x="29" y="101"/>
                  </a:cubicBezTo>
                  <a:cubicBezTo>
                    <a:pt x="29" y="101"/>
                    <a:pt x="24" y="116"/>
                    <a:pt x="18" y="10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124"/>
            <p:cNvSpPr/>
            <p:nvPr/>
          </p:nvSpPr>
          <p:spPr bwMode="auto">
            <a:xfrm>
              <a:off x="3055963" y="1406674"/>
              <a:ext cx="14288" cy="42863"/>
            </a:xfrm>
            <a:custGeom>
              <a:avLst/>
              <a:gdLst>
                <a:gd name="T0" fmla="*/ 18 w 42"/>
                <a:gd name="T1" fmla="*/ 103 h 116"/>
                <a:gd name="T2" fmla="*/ 9 w 42"/>
                <a:gd name="T3" fmla="*/ 55 h 116"/>
                <a:gd name="T4" fmla="*/ 39 w 42"/>
                <a:gd name="T5" fmla="*/ 32 h 116"/>
                <a:gd name="T6" fmla="*/ 29 w 42"/>
                <a:gd name="T7" fmla="*/ 101 h 116"/>
                <a:gd name="T8" fmla="*/ 18 w 42"/>
                <a:gd name="T9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6">
                  <a:moveTo>
                    <a:pt x="18" y="103"/>
                  </a:moveTo>
                  <a:cubicBezTo>
                    <a:pt x="18" y="103"/>
                    <a:pt x="0" y="77"/>
                    <a:pt x="9" y="55"/>
                  </a:cubicBezTo>
                  <a:cubicBezTo>
                    <a:pt x="19" y="33"/>
                    <a:pt x="42" y="0"/>
                    <a:pt x="39" y="32"/>
                  </a:cubicBezTo>
                  <a:cubicBezTo>
                    <a:pt x="36" y="65"/>
                    <a:pt x="29" y="101"/>
                    <a:pt x="29" y="101"/>
                  </a:cubicBezTo>
                  <a:cubicBezTo>
                    <a:pt x="29" y="101"/>
                    <a:pt x="24" y="116"/>
                    <a:pt x="18" y="10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125"/>
            <p:cNvSpPr/>
            <p:nvPr/>
          </p:nvSpPr>
          <p:spPr bwMode="auto">
            <a:xfrm>
              <a:off x="3006750" y="1243162"/>
              <a:ext cx="263525" cy="895350"/>
            </a:xfrm>
            <a:custGeom>
              <a:avLst/>
              <a:gdLst>
                <a:gd name="T0" fmla="*/ 384 w 722"/>
                <a:gd name="T1" fmla="*/ 0 h 2452"/>
                <a:gd name="T2" fmla="*/ 432 w 722"/>
                <a:gd name="T3" fmla="*/ 735 h 2452"/>
                <a:gd name="T4" fmla="*/ 640 w 722"/>
                <a:gd name="T5" fmla="*/ 578 h 2452"/>
                <a:gd name="T6" fmla="*/ 470 w 722"/>
                <a:gd name="T7" fmla="*/ 777 h 2452"/>
                <a:gd name="T8" fmla="*/ 472 w 722"/>
                <a:gd name="T9" fmla="*/ 1055 h 2452"/>
                <a:gd name="T10" fmla="*/ 722 w 722"/>
                <a:gd name="T11" fmla="*/ 1192 h 2452"/>
                <a:gd name="T12" fmla="*/ 452 w 722"/>
                <a:gd name="T13" fmla="*/ 1152 h 2452"/>
                <a:gd name="T14" fmla="*/ 392 w 722"/>
                <a:gd name="T15" fmla="*/ 1722 h 2452"/>
                <a:gd name="T16" fmla="*/ 454 w 722"/>
                <a:gd name="T17" fmla="*/ 2409 h 2452"/>
                <a:gd name="T18" fmla="*/ 227 w 722"/>
                <a:gd name="T19" fmla="*/ 2452 h 2452"/>
                <a:gd name="T20" fmla="*/ 286 w 722"/>
                <a:gd name="T21" fmla="*/ 1466 h 2452"/>
                <a:gd name="T22" fmla="*/ 329 w 722"/>
                <a:gd name="T23" fmla="*/ 1157 h 2452"/>
                <a:gd name="T24" fmla="*/ 0 w 722"/>
                <a:gd name="T25" fmla="*/ 1116 h 2452"/>
                <a:gd name="T26" fmla="*/ 337 w 722"/>
                <a:gd name="T27" fmla="*/ 1051 h 2452"/>
                <a:gd name="T28" fmla="*/ 368 w 722"/>
                <a:gd name="T29" fmla="*/ 660 h 2452"/>
                <a:gd name="T30" fmla="*/ 165 w 722"/>
                <a:gd name="T31" fmla="*/ 427 h 2452"/>
                <a:gd name="T32" fmla="*/ 370 w 722"/>
                <a:gd name="T33" fmla="*/ 538 h 2452"/>
                <a:gd name="T34" fmla="*/ 384 w 722"/>
                <a:gd name="T35" fmla="*/ 0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2" h="2452">
                  <a:moveTo>
                    <a:pt x="384" y="0"/>
                  </a:moveTo>
                  <a:cubicBezTo>
                    <a:pt x="383" y="24"/>
                    <a:pt x="432" y="735"/>
                    <a:pt x="432" y="735"/>
                  </a:cubicBezTo>
                  <a:lnTo>
                    <a:pt x="640" y="578"/>
                  </a:lnTo>
                  <a:lnTo>
                    <a:pt x="470" y="777"/>
                  </a:lnTo>
                  <a:lnTo>
                    <a:pt x="472" y="1055"/>
                  </a:lnTo>
                  <a:lnTo>
                    <a:pt x="722" y="1192"/>
                  </a:lnTo>
                  <a:lnTo>
                    <a:pt x="452" y="1152"/>
                  </a:lnTo>
                  <a:lnTo>
                    <a:pt x="392" y="1722"/>
                  </a:lnTo>
                  <a:lnTo>
                    <a:pt x="454" y="2409"/>
                  </a:lnTo>
                  <a:lnTo>
                    <a:pt x="227" y="2452"/>
                  </a:lnTo>
                  <a:lnTo>
                    <a:pt x="286" y="1466"/>
                  </a:lnTo>
                  <a:lnTo>
                    <a:pt x="329" y="1157"/>
                  </a:lnTo>
                  <a:lnTo>
                    <a:pt x="0" y="1116"/>
                  </a:lnTo>
                  <a:lnTo>
                    <a:pt x="337" y="1051"/>
                  </a:lnTo>
                  <a:lnTo>
                    <a:pt x="368" y="660"/>
                  </a:lnTo>
                  <a:lnTo>
                    <a:pt x="165" y="427"/>
                  </a:lnTo>
                  <a:lnTo>
                    <a:pt x="370" y="538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0"/>
            <p:cNvSpPr/>
            <p:nvPr/>
          </p:nvSpPr>
          <p:spPr bwMode="auto">
            <a:xfrm>
              <a:off x="3392884" y="1415430"/>
              <a:ext cx="26988" cy="23813"/>
            </a:xfrm>
            <a:custGeom>
              <a:avLst/>
              <a:gdLst>
                <a:gd name="T0" fmla="*/ 17 w 17"/>
                <a:gd name="T1" fmla="*/ 7 h 15"/>
                <a:gd name="T2" fmla="*/ 15 w 17"/>
                <a:gd name="T3" fmla="*/ 9 h 15"/>
                <a:gd name="T4" fmla="*/ 13 w 17"/>
                <a:gd name="T5" fmla="*/ 13 h 15"/>
                <a:gd name="T6" fmla="*/ 11 w 17"/>
                <a:gd name="T7" fmla="*/ 15 h 15"/>
                <a:gd name="T8" fmla="*/ 7 w 17"/>
                <a:gd name="T9" fmla="*/ 15 h 15"/>
                <a:gd name="T10" fmla="*/ 5 w 17"/>
                <a:gd name="T11" fmla="*/ 15 h 15"/>
                <a:gd name="T12" fmla="*/ 1 w 17"/>
                <a:gd name="T13" fmla="*/ 13 h 15"/>
                <a:gd name="T14" fmla="*/ 1 w 17"/>
                <a:gd name="T15" fmla="*/ 9 h 15"/>
                <a:gd name="T16" fmla="*/ 0 w 17"/>
                <a:gd name="T17" fmla="*/ 7 h 15"/>
                <a:gd name="T18" fmla="*/ 1 w 17"/>
                <a:gd name="T19" fmla="*/ 3 h 15"/>
                <a:gd name="T20" fmla="*/ 1 w 17"/>
                <a:gd name="T21" fmla="*/ 2 h 15"/>
                <a:gd name="T22" fmla="*/ 5 w 17"/>
                <a:gd name="T23" fmla="*/ 0 h 15"/>
                <a:gd name="T24" fmla="*/ 7 w 17"/>
                <a:gd name="T25" fmla="*/ 0 h 15"/>
                <a:gd name="T26" fmla="*/ 11 w 17"/>
                <a:gd name="T27" fmla="*/ 0 h 15"/>
                <a:gd name="T28" fmla="*/ 13 w 17"/>
                <a:gd name="T29" fmla="*/ 2 h 15"/>
                <a:gd name="T30" fmla="*/ 15 w 17"/>
                <a:gd name="T31" fmla="*/ 3 h 15"/>
                <a:gd name="T32" fmla="*/ 17 w 17"/>
                <a:gd name="T3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5">
                  <a:moveTo>
                    <a:pt x="17" y="7"/>
                  </a:moveTo>
                  <a:lnTo>
                    <a:pt x="15" y="9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7" y="15"/>
                  </a:lnTo>
                  <a:lnTo>
                    <a:pt x="5" y="15"/>
                  </a:lnTo>
                  <a:lnTo>
                    <a:pt x="1" y="13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3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5"/>
            <p:cNvSpPr/>
            <p:nvPr/>
          </p:nvSpPr>
          <p:spPr bwMode="auto">
            <a:xfrm>
              <a:off x="3315544" y="1567830"/>
              <a:ext cx="26988" cy="26988"/>
            </a:xfrm>
            <a:custGeom>
              <a:avLst/>
              <a:gdLst>
                <a:gd name="T0" fmla="*/ 17 w 17"/>
                <a:gd name="T1" fmla="*/ 7 h 17"/>
                <a:gd name="T2" fmla="*/ 15 w 17"/>
                <a:gd name="T3" fmla="*/ 11 h 17"/>
                <a:gd name="T4" fmla="*/ 13 w 17"/>
                <a:gd name="T5" fmla="*/ 13 h 17"/>
                <a:gd name="T6" fmla="*/ 11 w 17"/>
                <a:gd name="T7" fmla="*/ 15 h 17"/>
                <a:gd name="T8" fmla="*/ 7 w 17"/>
                <a:gd name="T9" fmla="*/ 17 h 17"/>
                <a:gd name="T10" fmla="*/ 5 w 17"/>
                <a:gd name="T11" fmla="*/ 15 h 17"/>
                <a:gd name="T12" fmla="*/ 3 w 17"/>
                <a:gd name="T13" fmla="*/ 13 h 17"/>
                <a:gd name="T14" fmla="*/ 1 w 17"/>
                <a:gd name="T15" fmla="*/ 11 h 17"/>
                <a:gd name="T16" fmla="*/ 0 w 17"/>
                <a:gd name="T17" fmla="*/ 7 h 17"/>
                <a:gd name="T18" fmla="*/ 1 w 17"/>
                <a:gd name="T19" fmla="*/ 5 h 17"/>
                <a:gd name="T20" fmla="*/ 3 w 17"/>
                <a:gd name="T21" fmla="*/ 1 h 17"/>
                <a:gd name="T22" fmla="*/ 5 w 17"/>
                <a:gd name="T23" fmla="*/ 0 h 17"/>
                <a:gd name="T24" fmla="*/ 7 w 17"/>
                <a:gd name="T25" fmla="*/ 0 h 17"/>
                <a:gd name="T26" fmla="*/ 11 w 17"/>
                <a:gd name="T27" fmla="*/ 0 h 17"/>
                <a:gd name="T28" fmla="*/ 13 w 17"/>
                <a:gd name="T29" fmla="*/ 1 h 17"/>
                <a:gd name="T30" fmla="*/ 15 w 17"/>
                <a:gd name="T31" fmla="*/ 5 h 17"/>
                <a:gd name="T32" fmla="*/ 17 w 17"/>
                <a:gd name="T3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17" y="7"/>
                  </a:moveTo>
                  <a:lnTo>
                    <a:pt x="15" y="11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7" y="17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" y="5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5" y="5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62"/>
            <p:cNvSpPr/>
            <p:nvPr/>
          </p:nvSpPr>
          <p:spPr bwMode="auto">
            <a:xfrm>
              <a:off x="3275856" y="1491630"/>
              <a:ext cx="26988" cy="60325"/>
            </a:xfrm>
            <a:custGeom>
              <a:avLst/>
              <a:gdLst>
                <a:gd name="T0" fmla="*/ 5 w 17"/>
                <a:gd name="T1" fmla="*/ 36 h 38"/>
                <a:gd name="T2" fmla="*/ 7 w 17"/>
                <a:gd name="T3" fmla="*/ 36 h 38"/>
                <a:gd name="T4" fmla="*/ 13 w 17"/>
                <a:gd name="T5" fmla="*/ 32 h 38"/>
                <a:gd name="T6" fmla="*/ 15 w 17"/>
                <a:gd name="T7" fmla="*/ 26 h 38"/>
                <a:gd name="T8" fmla="*/ 17 w 17"/>
                <a:gd name="T9" fmla="*/ 19 h 38"/>
                <a:gd name="T10" fmla="*/ 15 w 17"/>
                <a:gd name="T11" fmla="*/ 11 h 38"/>
                <a:gd name="T12" fmla="*/ 11 w 17"/>
                <a:gd name="T13" fmla="*/ 3 h 38"/>
                <a:gd name="T14" fmla="*/ 9 w 17"/>
                <a:gd name="T15" fmla="*/ 1 h 38"/>
                <a:gd name="T16" fmla="*/ 7 w 17"/>
                <a:gd name="T17" fmla="*/ 0 h 38"/>
                <a:gd name="T18" fmla="*/ 5 w 17"/>
                <a:gd name="T19" fmla="*/ 1 h 38"/>
                <a:gd name="T20" fmla="*/ 5 w 17"/>
                <a:gd name="T21" fmla="*/ 5 h 38"/>
                <a:gd name="T22" fmla="*/ 2 w 17"/>
                <a:gd name="T23" fmla="*/ 25 h 38"/>
                <a:gd name="T24" fmla="*/ 0 w 17"/>
                <a:gd name="T25" fmla="*/ 34 h 38"/>
                <a:gd name="T26" fmla="*/ 2 w 17"/>
                <a:gd name="T27" fmla="*/ 34 h 38"/>
                <a:gd name="T28" fmla="*/ 2 w 17"/>
                <a:gd name="T29" fmla="*/ 36 h 38"/>
                <a:gd name="T30" fmla="*/ 3 w 17"/>
                <a:gd name="T31" fmla="*/ 38 h 38"/>
                <a:gd name="T32" fmla="*/ 5 w 17"/>
                <a:gd name="T3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38">
                  <a:moveTo>
                    <a:pt x="5" y="36"/>
                  </a:moveTo>
                  <a:lnTo>
                    <a:pt x="7" y="36"/>
                  </a:lnTo>
                  <a:lnTo>
                    <a:pt x="13" y="32"/>
                  </a:lnTo>
                  <a:lnTo>
                    <a:pt x="15" y="26"/>
                  </a:lnTo>
                  <a:lnTo>
                    <a:pt x="17" y="19"/>
                  </a:lnTo>
                  <a:lnTo>
                    <a:pt x="15" y="11"/>
                  </a:lnTo>
                  <a:lnTo>
                    <a:pt x="11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3" y="38"/>
                  </a:lnTo>
                  <a:lnTo>
                    <a:pt x="5" y="36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3"/>
            <p:cNvSpPr/>
            <p:nvPr/>
          </p:nvSpPr>
          <p:spPr bwMode="auto">
            <a:xfrm>
              <a:off x="3203848" y="1707654"/>
              <a:ext cx="25400" cy="61913"/>
            </a:xfrm>
            <a:custGeom>
              <a:avLst/>
              <a:gdLst>
                <a:gd name="T0" fmla="*/ 6 w 16"/>
                <a:gd name="T1" fmla="*/ 37 h 39"/>
                <a:gd name="T2" fmla="*/ 8 w 16"/>
                <a:gd name="T3" fmla="*/ 37 h 39"/>
                <a:gd name="T4" fmla="*/ 12 w 16"/>
                <a:gd name="T5" fmla="*/ 33 h 39"/>
                <a:gd name="T6" fmla="*/ 16 w 16"/>
                <a:gd name="T7" fmla="*/ 27 h 39"/>
                <a:gd name="T8" fmla="*/ 16 w 16"/>
                <a:gd name="T9" fmla="*/ 20 h 39"/>
                <a:gd name="T10" fmla="*/ 14 w 16"/>
                <a:gd name="T11" fmla="*/ 12 h 39"/>
                <a:gd name="T12" fmla="*/ 10 w 16"/>
                <a:gd name="T13" fmla="*/ 4 h 39"/>
                <a:gd name="T14" fmla="*/ 8 w 16"/>
                <a:gd name="T15" fmla="*/ 2 h 39"/>
                <a:gd name="T16" fmla="*/ 8 w 16"/>
                <a:gd name="T17" fmla="*/ 0 h 39"/>
                <a:gd name="T18" fmla="*/ 6 w 16"/>
                <a:gd name="T19" fmla="*/ 2 h 39"/>
                <a:gd name="T20" fmla="*/ 4 w 16"/>
                <a:gd name="T21" fmla="*/ 6 h 39"/>
                <a:gd name="T22" fmla="*/ 0 w 16"/>
                <a:gd name="T23" fmla="*/ 25 h 39"/>
                <a:gd name="T24" fmla="*/ 0 w 16"/>
                <a:gd name="T25" fmla="*/ 35 h 39"/>
                <a:gd name="T26" fmla="*/ 0 w 16"/>
                <a:gd name="T27" fmla="*/ 35 h 39"/>
                <a:gd name="T28" fmla="*/ 0 w 16"/>
                <a:gd name="T29" fmla="*/ 37 h 39"/>
                <a:gd name="T30" fmla="*/ 2 w 16"/>
                <a:gd name="T31" fmla="*/ 39 h 39"/>
                <a:gd name="T32" fmla="*/ 6 w 16"/>
                <a:gd name="T3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39">
                  <a:moveTo>
                    <a:pt x="6" y="37"/>
                  </a:moveTo>
                  <a:lnTo>
                    <a:pt x="8" y="37"/>
                  </a:lnTo>
                  <a:lnTo>
                    <a:pt x="12" y="33"/>
                  </a:lnTo>
                  <a:lnTo>
                    <a:pt x="16" y="27"/>
                  </a:lnTo>
                  <a:lnTo>
                    <a:pt x="16" y="20"/>
                  </a:lnTo>
                  <a:lnTo>
                    <a:pt x="14" y="12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0" y="2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2" y="39"/>
                  </a:lnTo>
                  <a:lnTo>
                    <a:pt x="6" y="37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6"/>
            <p:cNvSpPr/>
            <p:nvPr/>
          </p:nvSpPr>
          <p:spPr bwMode="auto">
            <a:xfrm>
              <a:off x="3330972" y="1456705"/>
              <a:ext cx="12700" cy="31750"/>
            </a:xfrm>
            <a:custGeom>
              <a:avLst/>
              <a:gdLst>
                <a:gd name="T0" fmla="*/ 2 w 8"/>
                <a:gd name="T1" fmla="*/ 20 h 20"/>
                <a:gd name="T2" fmla="*/ 2 w 8"/>
                <a:gd name="T3" fmla="*/ 16 h 20"/>
                <a:gd name="T4" fmla="*/ 0 w 8"/>
                <a:gd name="T5" fmla="*/ 8 h 20"/>
                <a:gd name="T6" fmla="*/ 4 w 8"/>
                <a:gd name="T7" fmla="*/ 4 h 20"/>
                <a:gd name="T8" fmla="*/ 6 w 8"/>
                <a:gd name="T9" fmla="*/ 0 h 20"/>
                <a:gd name="T10" fmla="*/ 6 w 8"/>
                <a:gd name="T11" fmla="*/ 0 h 20"/>
                <a:gd name="T12" fmla="*/ 8 w 8"/>
                <a:gd name="T13" fmla="*/ 0 h 20"/>
                <a:gd name="T14" fmla="*/ 8 w 8"/>
                <a:gd name="T15" fmla="*/ 0 h 20"/>
                <a:gd name="T16" fmla="*/ 8 w 8"/>
                <a:gd name="T17" fmla="*/ 2 h 20"/>
                <a:gd name="T18" fmla="*/ 6 w 8"/>
                <a:gd name="T19" fmla="*/ 14 h 20"/>
                <a:gd name="T20" fmla="*/ 6 w 8"/>
                <a:gd name="T21" fmla="*/ 18 h 20"/>
                <a:gd name="T22" fmla="*/ 4 w 8"/>
                <a:gd name="T23" fmla="*/ 20 h 20"/>
                <a:gd name="T24" fmla="*/ 2 w 8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0">
                  <a:moveTo>
                    <a:pt x="2" y="20"/>
                  </a:moveTo>
                  <a:lnTo>
                    <a:pt x="2" y="16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7"/>
            <p:cNvSpPr/>
            <p:nvPr/>
          </p:nvSpPr>
          <p:spPr bwMode="auto">
            <a:xfrm>
              <a:off x="3356819" y="1575768"/>
              <a:ext cx="12700" cy="33338"/>
            </a:xfrm>
            <a:custGeom>
              <a:avLst/>
              <a:gdLst>
                <a:gd name="T0" fmla="*/ 2 w 8"/>
                <a:gd name="T1" fmla="*/ 19 h 21"/>
                <a:gd name="T2" fmla="*/ 0 w 8"/>
                <a:gd name="T3" fmla="*/ 16 h 21"/>
                <a:gd name="T4" fmla="*/ 0 w 8"/>
                <a:gd name="T5" fmla="*/ 10 h 21"/>
                <a:gd name="T6" fmla="*/ 2 w 8"/>
                <a:gd name="T7" fmla="*/ 6 h 21"/>
                <a:gd name="T8" fmla="*/ 6 w 8"/>
                <a:gd name="T9" fmla="*/ 2 h 21"/>
                <a:gd name="T10" fmla="*/ 6 w 8"/>
                <a:gd name="T11" fmla="*/ 0 h 21"/>
                <a:gd name="T12" fmla="*/ 8 w 8"/>
                <a:gd name="T13" fmla="*/ 0 h 21"/>
                <a:gd name="T14" fmla="*/ 8 w 8"/>
                <a:gd name="T15" fmla="*/ 2 h 21"/>
                <a:gd name="T16" fmla="*/ 8 w 8"/>
                <a:gd name="T17" fmla="*/ 4 h 21"/>
                <a:gd name="T18" fmla="*/ 6 w 8"/>
                <a:gd name="T19" fmla="*/ 14 h 21"/>
                <a:gd name="T20" fmla="*/ 6 w 8"/>
                <a:gd name="T21" fmla="*/ 19 h 21"/>
                <a:gd name="T22" fmla="*/ 4 w 8"/>
                <a:gd name="T23" fmla="*/ 21 h 21"/>
                <a:gd name="T24" fmla="*/ 2 w 8"/>
                <a:gd name="T2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1">
                  <a:moveTo>
                    <a:pt x="2" y="19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6" y="14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8"/>
            <p:cNvSpPr/>
            <p:nvPr/>
          </p:nvSpPr>
          <p:spPr bwMode="auto">
            <a:xfrm>
              <a:off x="3283794" y="1628155"/>
              <a:ext cx="12700" cy="33338"/>
            </a:xfrm>
            <a:custGeom>
              <a:avLst/>
              <a:gdLst>
                <a:gd name="T0" fmla="*/ 2 w 8"/>
                <a:gd name="T1" fmla="*/ 19 h 21"/>
                <a:gd name="T2" fmla="*/ 0 w 8"/>
                <a:gd name="T3" fmla="*/ 15 h 21"/>
                <a:gd name="T4" fmla="*/ 0 w 8"/>
                <a:gd name="T5" fmla="*/ 10 h 21"/>
                <a:gd name="T6" fmla="*/ 2 w 8"/>
                <a:gd name="T7" fmla="*/ 6 h 21"/>
                <a:gd name="T8" fmla="*/ 6 w 8"/>
                <a:gd name="T9" fmla="*/ 2 h 21"/>
                <a:gd name="T10" fmla="*/ 6 w 8"/>
                <a:gd name="T11" fmla="*/ 0 h 21"/>
                <a:gd name="T12" fmla="*/ 8 w 8"/>
                <a:gd name="T13" fmla="*/ 0 h 21"/>
                <a:gd name="T14" fmla="*/ 8 w 8"/>
                <a:gd name="T15" fmla="*/ 2 h 21"/>
                <a:gd name="T16" fmla="*/ 8 w 8"/>
                <a:gd name="T17" fmla="*/ 4 h 21"/>
                <a:gd name="T18" fmla="*/ 6 w 8"/>
                <a:gd name="T19" fmla="*/ 13 h 21"/>
                <a:gd name="T20" fmla="*/ 6 w 8"/>
                <a:gd name="T21" fmla="*/ 19 h 21"/>
                <a:gd name="T22" fmla="*/ 4 w 8"/>
                <a:gd name="T23" fmla="*/ 21 h 21"/>
                <a:gd name="T24" fmla="*/ 2 w 8"/>
                <a:gd name="T2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1">
                  <a:moveTo>
                    <a:pt x="2" y="19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6" y="13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1391477" y="4048936"/>
            <a:ext cx="1056117" cy="1629656"/>
            <a:chOff x="2195736" y="1995685"/>
            <a:chExt cx="720080" cy="1111129"/>
          </a:xfrm>
          <a:effectLst>
            <a:outerShdw blurRad="139700" dist="63500" dir="10800000" algn="r" rotWithShape="0">
              <a:prstClr val="black">
                <a:alpha val="22000"/>
              </a:prstClr>
            </a:outerShdw>
          </a:effectLst>
        </p:grpSpPr>
        <p:sp>
          <p:nvSpPr>
            <p:cNvPr id="552" name="Oval 5"/>
            <p:cNvSpPr>
              <a:spLocks noChangeArrowheads="1"/>
            </p:cNvSpPr>
            <p:nvPr/>
          </p:nvSpPr>
          <p:spPr bwMode="auto">
            <a:xfrm>
              <a:off x="2376617" y="2252364"/>
              <a:ext cx="27563" cy="29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Oval 6"/>
            <p:cNvSpPr>
              <a:spLocks noChangeArrowheads="1"/>
            </p:cNvSpPr>
            <p:nvPr/>
          </p:nvSpPr>
          <p:spPr bwMode="auto">
            <a:xfrm>
              <a:off x="2609179" y="2252364"/>
              <a:ext cx="27563" cy="29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Oval 8"/>
            <p:cNvSpPr>
              <a:spLocks noChangeArrowheads="1"/>
            </p:cNvSpPr>
            <p:nvPr/>
          </p:nvSpPr>
          <p:spPr bwMode="auto">
            <a:xfrm>
              <a:off x="2376617" y="2641690"/>
              <a:ext cx="27563" cy="29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Oval 9"/>
            <p:cNvSpPr>
              <a:spLocks noChangeArrowheads="1"/>
            </p:cNvSpPr>
            <p:nvPr/>
          </p:nvSpPr>
          <p:spPr bwMode="auto">
            <a:xfrm>
              <a:off x="2609179" y="2641690"/>
              <a:ext cx="27563" cy="29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Oval 10"/>
            <p:cNvSpPr>
              <a:spLocks noChangeArrowheads="1"/>
            </p:cNvSpPr>
            <p:nvPr/>
          </p:nvSpPr>
          <p:spPr bwMode="auto">
            <a:xfrm>
              <a:off x="2840018" y="2641690"/>
              <a:ext cx="29286" cy="29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Oval 11"/>
            <p:cNvSpPr>
              <a:spLocks noChangeArrowheads="1"/>
            </p:cNvSpPr>
            <p:nvPr/>
          </p:nvSpPr>
          <p:spPr bwMode="auto">
            <a:xfrm>
              <a:off x="2252584" y="2424632"/>
              <a:ext cx="29286" cy="275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Oval 12"/>
            <p:cNvSpPr>
              <a:spLocks noChangeArrowheads="1"/>
            </p:cNvSpPr>
            <p:nvPr/>
          </p:nvSpPr>
          <p:spPr bwMode="auto">
            <a:xfrm>
              <a:off x="2485146" y="2424632"/>
              <a:ext cx="29286" cy="275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Oval 13"/>
            <p:cNvSpPr>
              <a:spLocks noChangeArrowheads="1"/>
            </p:cNvSpPr>
            <p:nvPr/>
          </p:nvSpPr>
          <p:spPr bwMode="auto">
            <a:xfrm>
              <a:off x="2717708" y="2424632"/>
              <a:ext cx="29286" cy="275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15"/>
            <p:cNvSpPr/>
            <p:nvPr/>
          </p:nvSpPr>
          <p:spPr bwMode="auto">
            <a:xfrm>
              <a:off x="2831405" y="2481481"/>
              <a:ext cx="29286" cy="36176"/>
            </a:xfrm>
            <a:custGeom>
              <a:avLst/>
              <a:gdLst>
                <a:gd name="T0" fmla="*/ 4 w 71"/>
                <a:gd name="T1" fmla="*/ 77 h 91"/>
                <a:gd name="T2" fmla="*/ 18 w 71"/>
                <a:gd name="T3" fmla="*/ 30 h 91"/>
                <a:gd name="T4" fmla="*/ 54 w 71"/>
                <a:gd name="T5" fmla="*/ 27 h 91"/>
                <a:gd name="T6" fmla="*/ 15 w 71"/>
                <a:gd name="T7" fmla="*/ 80 h 91"/>
                <a:gd name="T8" fmla="*/ 4 w 71"/>
                <a:gd name="T9" fmla="*/ 7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1">
                  <a:moveTo>
                    <a:pt x="4" y="77"/>
                  </a:moveTo>
                  <a:cubicBezTo>
                    <a:pt x="4" y="77"/>
                    <a:pt x="0" y="44"/>
                    <a:pt x="18" y="30"/>
                  </a:cubicBezTo>
                  <a:cubicBezTo>
                    <a:pt x="36" y="17"/>
                    <a:pt x="71" y="0"/>
                    <a:pt x="54" y="27"/>
                  </a:cubicBezTo>
                  <a:cubicBezTo>
                    <a:pt x="37" y="53"/>
                    <a:pt x="15" y="80"/>
                    <a:pt x="15" y="80"/>
                  </a:cubicBezTo>
                  <a:cubicBezTo>
                    <a:pt x="15" y="80"/>
                    <a:pt x="4" y="91"/>
                    <a:pt x="4" y="7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17"/>
            <p:cNvSpPr/>
            <p:nvPr/>
          </p:nvSpPr>
          <p:spPr bwMode="auto">
            <a:xfrm>
              <a:off x="2791783" y="2410851"/>
              <a:ext cx="17227" cy="46512"/>
            </a:xfrm>
            <a:custGeom>
              <a:avLst/>
              <a:gdLst>
                <a:gd name="T0" fmla="*/ 18 w 42"/>
                <a:gd name="T1" fmla="*/ 103 h 116"/>
                <a:gd name="T2" fmla="*/ 10 w 42"/>
                <a:gd name="T3" fmla="*/ 55 h 116"/>
                <a:gd name="T4" fmla="*/ 39 w 42"/>
                <a:gd name="T5" fmla="*/ 32 h 116"/>
                <a:gd name="T6" fmla="*/ 29 w 42"/>
                <a:gd name="T7" fmla="*/ 100 h 116"/>
                <a:gd name="T8" fmla="*/ 18 w 42"/>
                <a:gd name="T9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6">
                  <a:moveTo>
                    <a:pt x="18" y="103"/>
                  </a:moveTo>
                  <a:cubicBezTo>
                    <a:pt x="18" y="103"/>
                    <a:pt x="0" y="77"/>
                    <a:pt x="10" y="55"/>
                  </a:cubicBezTo>
                  <a:cubicBezTo>
                    <a:pt x="19" y="33"/>
                    <a:pt x="42" y="0"/>
                    <a:pt x="39" y="32"/>
                  </a:cubicBezTo>
                  <a:cubicBezTo>
                    <a:pt x="37" y="64"/>
                    <a:pt x="29" y="100"/>
                    <a:pt x="29" y="100"/>
                  </a:cubicBezTo>
                  <a:cubicBezTo>
                    <a:pt x="29" y="100"/>
                    <a:pt x="24" y="116"/>
                    <a:pt x="18" y="10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19"/>
            <p:cNvSpPr/>
            <p:nvPr/>
          </p:nvSpPr>
          <p:spPr bwMode="auto">
            <a:xfrm>
              <a:off x="2195736" y="1995685"/>
              <a:ext cx="720080" cy="925079"/>
            </a:xfrm>
            <a:custGeom>
              <a:avLst/>
              <a:gdLst>
                <a:gd name="T0" fmla="*/ 1699 w 1787"/>
                <a:gd name="T1" fmla="*/ 1023 h 2321"/>
                <a:gd name="T2" fmla="*/ 1054 w 1787"/>
                <a:gd name="T3" fmla="*/ 2245 h 2321"/>
                <a:gd name="T4" fmla="*/ 89 w 1787"/>
                <a:gd name="T5" fmla="*/ 1299 h 2321"/>
                <a:gd name="T6" fmla="*/ 734 w 1787"/>
                <a:gd name="T7" fmla="*/ 76 h 2321"/>
                <a:gd name="T8" fmla="*/ 1699 w 1787"/>
                <a:gd name="T9" fmla="*/ 1023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7" h="2321">
                  <a:moveTo>
                    <a:pt x="1699" y="1023"/>
                  </a:moveTo>
                  <a:cubicBezTo>
                    <a:pt x="1787" y="1622"/>
                    <a:pt x="1498" y="2169"/>
                    <a:pt x="1054" y="2245"/>
                  </a:cubicBezTo>
                  <a:cubicBezTo>
                    <a:pt x="609" y="2321"/>
                    <a:pt x="177" y="1898"/>
                    <a:pt x="89" y="1299"/>
                  </a:cubicBezTo>
                  <a:cubicBezTo>
                    <a:pt x="0" y="700"/>
                    <a:pt x="289" y="152"/>
                    <a:pt x="734" y="76"/>
                  </a:cubicBezTo>
                  <a:cubicBezTo>
                    <a:pt x="1179" y="0"/>
                    <a:pt x="1611" y="424"/>
                    <a:pt x="1699" y="1023"/>
                  </a:cubicBez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20"/>
            <p:cNvSpPr/>
            <p:nvPr/>
          </p:nvSpPr>
          <p:spPr bwMode="auto">
            <a:xfrm>
              <a:off x="2385231" y="2305768"/>
              <a:ext cx="29286" cy="77521"/>
            </a:xfrm>
            <a:custGeom>
              <a:avLst/>
              <a:gdLst>
                <a:gd name="T0" fmla="*/ 52 w 75"/>
                <a:gd name="T1" fmla="*/ 180 h 195"/>
                <a:gd name="T2" fmla="*/ 8 w 75"/>
                <a:gd name="T3" fmla="*/ 109 h 195"/>
                <a:gd name="T4" fmla="*/ 58 w 75"/>
                <a:gd name="T5" fmla="*/ 53 h 195"/>
                <a:gd name="T6" fmla="*/ 75 w 75"/>
                <a:gd name="T7" fmla="*/ 168 h 195"/>
                <a:gd name="T8" fmla="*/ 52 w 75"/>
                <a:gd name="T9" fmla="*/ 1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5">
                  <a:moveTo>
                    <a:pt x="52" y="180"/>
                  </a:moveTo>
                  <a:cubicBezTo>
                    <a:pt x="52" y="180"/>
                    <a:pt x="0" y="150"/>
                    <a:pt x="8" y="109"/>
                  </a:cubicBezTo>
                  <a:cubicBezTo>
                    <a:pt x="16" y="68"/>
                    <a:pt x="46" y="0"/>
                    <a:pt x="58" y="53"/>
                  </a:cubicBezTo>
                  <a:cubicBezTo>
                    <a:pt x="70" y="105"/>
                    <a:pt x="75" y="168"/>
                    <a:pt x="75" y="168"/>
                  </a:cubicBezTo>
                  <a:cubicBezTo>
                    <a:pt x="75" y="168"/>
                    <a:pt x="73" y="195"/>
                    <a:pt x="52" y="18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4" name="Freeform 21"/>
            <p:cNvSpPr/>
            <p:nvPr/>
          </p:nvSpPr>
          <p:spPr bwMode="auto">
            <a:xfrm>
              <a:off x="2492037" y="2038752"/>
              <a:ext cx="29286" cy="79243"/>
            </a:xfrm>
            <a:custGeom>
              <a:avLst/>
              <a:gdLst>
                <a:gd name="T0" fmla="*/ 53 w 75"/>
                <a:gd name="T1" fmla="*/ 180 h 195"/>
                <a:gd name="T2" fmla="*/ 9 w 75"/>
                <a:gd name="T3" fmla="*/ 109 h 195"/>
                <a:gd name="T4" fmla="*/ 59 w 75"/>
                <a:gd name="T5" fmla="*/ 53 h 195"/>
                <a:gd name="T6" fmla="*/ 75 w 75"/>
                <a:gd name="T7" fmla="*/ 168 h 195"/>
                <a:gd name="T8" fmla="*/ 53 w 75"/>
                <a:gd name="T9" fmla="*/ 1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5">
                  <a:moveTo>
                    <a:pt x="53" y="180"/>
                  </a:moveTo>
                  <a:cubicBezTo>
                    <a:pt x="53" y="180"/>
                    <a:pt x="0" y="150"/>
                    <a:pt x="9" y="109"/>
                  </a:cubicBezTo>
                  <a:cubicBezTo>
                    <a:pt x="17" y="68"/>
                    <a:pt x="47" y="0"/>
                    <a:pt x="59" y="53"/>
                  </a:cubicBezTo>
                  <a:cubicBezTo>
                    <a:pt x="71" y="105"/>
                    <a:pt x="75" y="168"/>
                    <a:pt x="75" y="168"/>
                  </a:cubicBezTo>
                  <a:cubicBezTo>
                    <a:pt x="75" y="168"/>
                    <a:pt x="74" y="195"/>
                    <a:pt x="53" y="18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5" name="Freeform 22"/>
            <p:cNvSpPr/>
            <p:nvPr/>
          </p:nvSpPr>
          <p:spPr bwMode="auto">
            <a:xfrm>
              <a:off x="2667750" y="2338498"/>
              <a:ext cx="29286" cy="77521"/>
            </a:xfrm>
            <a:custGeom>
              <a:avLst/>
              <a:gdLst>
                <a:gd name="T0" fmla="*/ 53 w 75"/>
                <a:gd name="T1" fmla="*/ 180 h 196"/>
                <a:gd name="T2" fmla="*/ 9 w 75"/>
                <a:gd name="T3" fmla="*/ 109 h 196"/>
                <a:gd name="T4" fmla="*/ 59 w 75"/>
                <a:gd name="T5" fmla="*/ 53 h 196"/>
                <a:gd name="T6" fmla="*/ 75 w 75"/>
                <a:gd name="T7" fmla="*/ 168 h 196"/>
                <a:gd name="T8" fmla="*/ 53 w 75"/>
                <a:gd name="T9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6">
                  <a:moveTo>
                    <a:pt x="53" y="180"/>
                  </a:moveTo>
                  <a:cubicBezTo>
                    <a:pt x="53" y="180"/>
                    <a:pt x="0" y="150"/>
                    <a:pt x="9" y="109"/>
                  </a:cubicBezTo>
                  <a:cubicBezTo>
                    <a:pt x="17" y="68"/>
                    <a:pt x="47" y="0"/>
                    <a:pt x="59" y="53"/>
                  </a:cubicBezTo>
                  <a:cubicBezTo>
                    <a:pt x="71" y="106"/>
                    <a:pt x="75" y="168"/>
                    <a:pt x="75" y="168"/>
                  </a:cubicBezTo>
                  <a:cubicBezTo>
                    <a:pt x="75" y="168"/>
                    <a:pt x="74" y="196"/>
                    <a:pt x="53" y="18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23"/>
            <p:cNvSpPr/>
            <p:nvPr/>
          </p:nvSpPr>
          <p:spPr bwMode="auto">
            <a:xfrm>
              <a:off x="2476533" y="2509044"/>
              <a:ext cx="29286" cy="77521"/>
            </a:xfrm>
            <a:custGeom>
              <a:avLst/>
              <a:gdLst>
                <a:gd name="T0" fmla="*/ 53 w 75"/>
                <a:gd name="T1" fmla="*/ 180 h 196"/>
                <a:gd name="T2" fmla="*/ 8 w 75"/>
                <a:gd name="T3" fmla="*/ 110 h 196"/>
                <a:gd name="T4" fmla="*/ 58 w 75"/>
                <a:gd name="T5" fmla="*/ 53 h 196"/>
                <a:gd name="T6" fmla="*/ 75 w 75"/>
                <a:gd name="T7" fmla="*/ 169 h 196"/>
                <a:gd name="T8" fmla="*/ 53 w 75"/>
                <a:gd name="T9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6">
                  <a:moveTo>
                    <a:pt x="53" y="180"/>
                  </a:moveTo>
                  <a:cubicBezTo>
                    <a:pt x="53" y="180"/>
                    <a:pt x="0" y="151"/>
                    <a:pt x="8" y="110"/>
                  </a:cubicBezTo>
                  <a:cubicBezTo>
                    <a:pt x="16" y="69"/>
                    <a:pt x="46" y="0"/>
                    <a:pt x="58" y="53"/>
                  </a:cubicBezTo>
                  <a:cubicBezTo>
                    <a:pt x="70" y="106"/>
                    <a:pt x="75" y="169"/>
                    <a:pt x="75" y="169"/>
                  </a:cubicBezTo>
                  <a:cubicBezTo>
                    <a:pt x="75" y="169"/>
                    <a:pt x="74" y="196"/>
                    <a:pt x="53" y="18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24"/>
            <p:cNvSpPr/>
            <p:nvPr/>
          </p:nvSpPr>
          <p:spPr bwMode="auto">
            <a:xfrm>
              <a:off x="2633297" y="2569338"/>
              <a:ext cx="29286" cy="79243"/>
            </a:xfrm>
            <a:custGeom>
              <a:avLst/>
              <a:gdLst>
                <a:gd name="T0" fmla="*/ 53 w 75"/>
                <a:gd name="T1" fmla="*/ 180 h 196"/>
                <a:gd name="T2" fmla="*/ 8 w 75"/>
                <a:gd name="T3" fmla="*/ 110 h 196"/>
                <a:gd name="T4" fmla="*/ 58 w 75"/>
                <a:gd name="T5" fmla="*/ 53 h 196"/>
                <a:gd name="T6" fmla="*/ 75 w 75"/>
                <a:gd name="T7" fmla="*/ 169 h 196"/>
                <a:gd name="T8" fmla="*/ 53 w 75"/>
                <a:gd name="T9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6">
                  <a:moveTo>
                    <a:pt x="53" y="180"/>
                  </a:moveTo>
                  <a:cubicBezTo>
                    <a:pt x="53" y="180"/>
                    <a:pt x="0" y="151"/>
                    <a:pt x="8" y="110"/>
                  </a:cubicBezTo>
                  <a:cubicBezTo>
                    <a:pt x="16" y="69"/>
                    <a:pt x="46" y="0"/>
                    <a:pt x="58" y="53"/>
                  </a:cubicBezTo>
                  <a:cubicBezTo>
                    <a:pt x="70" y="106"/>
                    <a:pt x="75" y="169"/>
                    <a:pt x="75" y="169"/>
                  </a:cubicBezTo>
                  <a:cubicBezTo>
                    <a:pt x="75" y="169"/>
                    <a:pt x="74" y="196"/>
                    <a:pt x="53" y="18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25"/>
            <p:cNvSpPr/>
            <p:nvPr/>
          </p:nvSpPr>
          <p:spPr bwMode="auto">
            <a:xfrm>
              <a:off x="2426575" y="2738160"/>
              <a:ext cx="29286" cy="77521"/>
            </a:xfrm>
            <a:custGeom>
              <a:avLst/>
              <a:gdLst>
                <a:gd name="T0" fmla="*/ 53 w 75"/>
                <a:gd name="T1" fmla="*/ 180 h 195"/>
                <a:gd name="T2" fmla="*/ 9 w 75"/>
                <a:gd name="T3" fmla="*/ 109 h 195"/>
                <a:gd name="T4" fmla="*/ 59 w 75"/>
                <a:gd name="T5" fmla="*/ 53 h 195"/>
                <a:gd name="T6" fmla="*/ 75 w 75"/>
                <a:gd name="T7" fmla="*/ 168 h 195"/>
                <a:gd name="T8" fmla="*/ 53 w 75"/>
                <a:gd name="T9" fmla="*/ 1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5">
                  <a:moveTo>
                    <a:pt x="53" y="180"/>
                  </a:moveTo>
                  <a:cubicBezTo>
                    <a:pt x="53" y="180"/>
                    <a:pt x="0" y="150"/>
                    <a:pt x="9" y="109"/>
                  </a:cubicBezTo>
                  <a:cubicBezTo>
                    <a:pt x="17" y="68"/>
                    <a:pt x="47" y="0"/>
                    <a:pt x="59" y="53"/>
                  </a:cubicBezTo>
                  <a:cubicBezTo>
                    <a:pt x="71" y="105"/>
                    <a:pt x="75" y="168"/>
                    <a:pt x="75" y="168"/>
                  </a:cubicBezTo>
                  <a:cubicBezTo>
                    <a:pt x="75" y="168"/>
                    <a:pt x="74" y="195"/>
                    <a:pt x="53" y="18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26"/>
            <p:cNvSpPr/>
            <p:nvPr/>
          </p:nvSpPr>
          <p:spPr bwMode="auto">
            <a:xfrm>
              <a:off x="2778002" y="2503876"/>
              <a:ext cx="12059" cy="43067"/>
            </a:xfrm>
            <a:custGeom>
              <a:avLst/>
              <a:gdLst>
                <a:gd name="T0" fmla="*/ 9 w 31"/>
                <a:gd name="T1" fmla="*/ 97 h 107"/>
                <a:gd name="T2" fmla="*/ 27 w 31"/>
                <a:gd name="T3" fmla="*/ 57 h 107"/>
                <a:gd name="T4" fmla="*/ 5 w 31"/>
                <a:gd name="T5" fmla="*/ 29 h 107"/>
                <a:gd name="T6" fmla="*/ 0 w 31"/>
                <a:gd name="T7" fmla="*/ 92 h 107"/>
                <a:gd name="T8" fmla="*/ 9 w 31"/>
                <a:gd name="T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7">
                  <a:moveTo>
                    <a:pt x="9" y="97"/>
                  </a:moveTo>
                  <a:cubicBezTo>
                    <a:pt x="9" y="97"/>
                    <a:pt x="31" y="78"/>
                    <a:pt x="27" y="57"/>
                  </a:cubicBezTo>
                  <a:cubicBezTo>
                    <a:pt x="23" y="35"/>
                    <a:pt x="10" y="0"/>
                    <a:pt x="5" y="29"/>
                  </a:cubicBezTo>
                  <a:cubicBezTo>
                    <a:pt x="1" y="58"/>
                    <a:pt x="0" y="92"/>
                    <a:pt x="0" y="92"/>
                  </a:cubicBezTo>
                  <a:cubicBezTo>
                    <a:pt x="0" y="92"/>
                    <a:pt x="1" y="107"/>
                    <a:pt x="9" y="9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27"/>
            <p:cNvSpPr/>
            <p:nvPr/>
          </p:nvSpPr>
          <p:spPr bwMode="auto">
            <a:xfrm>
              <a:off x="2560944" y="2167953"/>
              <a:ext cx="12059" cy="43067"/>
            </a:xfrm>
            <a:custGeom>
              <a:avLst/>
              <a:gdLst>
                <a:gd name="T0" fmla="*/ 9 w 31"/>
                <a:gd name="T1" fmla="*/ 97 h 107"/>
                <a:gd name="T2" fmla="*/ 27 w 31"/>
                <a:gd name="T3" fmla="*/ 57 h 107"/>
                <a:gd name="T4" fmla="*/ 5 w 31"/>
                <a:gd name="T5" fmla="*/ 29 h 107"/>
                <a:gd name="T6" fmla="*/ 0 w 31"/>
                <a:gd name="T7" fmla="*/ 92 h 107"/>
                <a:gd name="T8" fmla="*/ 9 w 31"/>
                <a:gd name="T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7">
                  <a:moveTo>
                    <a:pt x="9" y="97"/>
                  </a:moveTo>
                  <a:cubicBezTo>
                    <a:pt x="9" y="97"/>
                    <a:pt x="31" y="78"/>
                    <a:pt x="27" y="57"/>
                  </a:cubicBezTo>
                  <a:cubicBezTo>
                    <a:pt x="23" y="35"/>
                    <a:pt x="10" y="0"/>
                    <a:pt x="5" y="29"/>
                  </a:cubicBezTo>
                  <a:cubicBezTo>
                    <a:pt x="1" y="58"/>
                    <a:pt x="0" y="92"/>
                    <a:pt x="0" y="92"/>
                  </a:cubicBezTo>
                  <a:cubicBezTo>
                    <a:pt x="0" y="92"/>
                    <a:pt x="1" y="107"/>
                    <a:pt x="9" y="9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28"/>
            <p:cNvSpPr/>
            <p:nvPr/>
          </p:nvSpPr>
          <p:spPr bwMode="auto">
            <a:xfrm>
              <a:off x="2691868" y="2734715"/>
              <a:ext cx="12059" cy="41344"/>
            </a:xfrm>
            <a:custGeom>
              <a:avLst/>
              <a:gdLst>
                <a:gd name="T0" fmla="*/ 9 w 31"/>
                <a:gd name="T1" fmla="*/ 97 h 107"/>
                <a:gd name="T2" fmla="*/ 27 w 31"/>
                <a:gd name="T3" fmla="*/ 57 h 107"/>
                <a:gd name="T4" fmla="*/ 5 w 31"/>
                <a:gd name="T5" fmla="*/ 29 h 107"/>
                <a:gd name="T6" fmla="*/ 0 w 31"/>
                <a:gd name="T7" fmla="*/ 92 h 107"/>
                <a:gd name="T8" fmla="*/ 9 w 31"/>
                <a:gd name="T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7">
                  <a:moveTo>
                    <a:pt x="9" y="97"/>
                  </a:moveTo>
                  <a:cubicBezTo>
                    <a:pt x="9" y="97"/>
                    <a:pt x="31" y="78"/>
                    <a:pt x="27" y="57"/>
                  </a:cubicBezTo>
                  <a:cubicBezTo>
                    <a:pt x="23" y="35"/>
                    <a:pt x="10" y="0"/>
                    <a:pt x="5" y="29"/>
                  </a:cubicBezTo>
                  <a:cubicBezTo>
                    <a:pt x="1" y="58"/>
                    <a:pt x="0" y="92"/>
                    <a:pt x="0" y="92"/>
                  </a:cubicBezTo>
                  <a:cubicBezTo>
                    <a:pt x="0" y="92"/>
                    <a:pt x="0" y="107"/>
                    <a:pt x="9" y="9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29"/>
            <p:cNvSpPr/>
            <p:nvPr/>
          </p:nvSpPr>
          <p:spPr bwMode="auto">
            <a:xfrm>
              <a:off x="2324937" y="2562447"/>
              <a:ext cx="12059" cy="43067"/>
            </a:xfrm>
            <a:custGeom>
              <a:avLst/>
              <a:gdLst>
                <a:gd name="T0" fmla="*/ 9 w 31"/>
                <a:gd name="T1" fmla="*/ 97 h 107"/>
                <a:gd name="T2" fmla="*/ 27 w 31"/>
                <a:gd name="T3" fmla="*/ 57 h 107"/>
                <a:gd name="T4" fmla="*/ 5 w 31"/>
                <a:gd name="T5" fmla="*/ 29 h 107"/>
                <a:gd name="T6" fmla="*/ 0 w 31"/>
                <a:gd name="T7" fmla="*/ 92 h 107"/>
                <a:gd name="T8" fmla="*/ 9 w 31"/>
                <a:gd name="T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7">
                  <a:moveTo>
                    <a:pt x="9" y="97"/>
                  </a:moveTo>
                  <a:cubicBezTo>
                    <a:pt x="9" y="97"/>
                    <a:pt x="31" y="78"/>
                    <a:pt x="27" y="57"/>
                  </a:cubicBezTo>
                  <a:cubicBezTo>
                    <a:pt x="23" y="35"/>
                    <a:pt x="10" y="0"/>
                    <a:pt x="5" y="29"/>
                  </a:cubicBezTo>
                  <a:cubicBezTo>
                    <a:pt x="1" y="58"/>
                    <a:pt x="0" y="92"/>
                    <a:pt x="0" y="92"/>
                  </a:cubicBezTo>
                  <a:cubicBezTo>
                    <a:pt x="0" y="92"/>
                    <a:pt x="1" y="107"/>
                    <a:pt x="9" y="9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30"/>
            <p:cNvSpPr/>
            <p:nvPr/>
          </p:nvSpPr>
          <p:spPr bwMode="auto">
            <a:xfrm>
              <a:off x="2393844" y="2183457"/>
              <a:ext cx="12059" cy="43067"/>
            </a:xfrm>
            <a:custGeom>
              <a:avLst/>
              <a:gdLst>
                <a:gd name="T0" fmla="*/ 9 w 31"/>
                <a:gd name="T1" fmla="*/ 97 h 107"/>
                <a:gd name="T2" fmla="*/ 27 w 31"/>
                <a:gd name="T3" fmla="*/ 57 h 107"/>
                <a:gd name="T4" fmla="*/ 5 w 31"/>
                <a:gd name="T5" fmla="*/ 29 h 107"/>
                <a:gd name="T6" fmla="*/ 0 w 31"/>
                <a:gd name="T7" fmla="*/ 92 h 107"/>
                <a:gd name="T8" fmla="*/ 9 w 31"/>
                <a:gd name="T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7">
                  <a:moveTo>
                    <a:pt x="9" y="97"/>
                  </a:moveTo>
                  <a:cubicBezTo>
                    <a:pt x="9" y="97"/>
                    <a:pt x="31" y="78"/>
                    <a:pt x="27" y="57"/>
                  </a:cubicBezTo>
                  <a:cubicBezTo>
                    <a:pt x="23" y="35"/>
                    <a:pt x="10" y="0"/>
                    <a:pt x="5" y="29"/>
                  </a:cubicBezTo>
                  <a:cubicBezTo>
                    <a:pt x="1" y="58"/>
                    <a:pt x="0" y="92"/>
                    <a:pt x="0" y="92"/>
                  </a:cubicBezTo>
                  <a:cubicBezTo>
                    <a:pt x="0" y="92"/>
                    <a:pt x="1" y="107"/>
                    <a:pt x="9" y="9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31"/>
            <p:cNvSpPr/>
            <p:nvPr/>
          </p:nvSpPr>
          <p:spPr bwMode="auto">
            <a:xfrm>
              <a:off x="2350777" y="2359171"/>
              <a:ext cx="27563" cy="32731"/>
            </a:xfrm>
            <a:custGeom>
              <a:avLst/>
              <a:gdLst>
                <a:gd name="T0" fmla="*/ 63 w 67"/>
                <a:gd name="T1" fmla="*/ 69 h 82"/>
                <a:gd name="T2" fmla="*/ 50 w 67"/>
                <a:gd name="T3" fmla="*/ 27 h 82"/>
                <a:gd name="T4" fmla="*/ 16 w 67"/>
                <a:gd name="T5" fmla="*/ 24 h 82"/>
                <a:gd name="T6" fmla="*/ 53 w 67"/>
                <a:gd name="T7" fmla="*/ 72 h 82"/>
                <a:gd name="T8" fmla="*/ 63 w 67"/>
                <a:gd name="T9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2">
                  <a:moveTo>
                    <a:pt x="63" y="69"/>
                  </a:moveTo>
                  <a:cubicBezTo>
                    <a:pt x="63" y="69"/>
                    <a:pt x="67" y="39"/>
                    <a:pt x="50" y="27"/>
                  </a:cubicBezTo>
                  <a:cubicBezTo>
                    <a:pt x="33" y="15"/>
                    <a:pt x="0" y="0"/>
                    <a:pt x="16" y="24"/>
                  </a:cubicBezTo>
                  <a:cubicBezTo>
                    <a:pt x="32" y="47"/>
                    <a:pt x="53" y="72"/>
                    <a:pt x="53" y="72"/>
                  </a:cubicBezTo>
                  <a:cubicBezTo>
                    <a:pt x="53" y="72"/>
                    <a:pt x="63" y="82"/>
                    <a:pt x="63" y="6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32"/>
            <p:cNvSpPr/>
            <p:nvPr/>
          </p:nvSpPr>
          <p:spPr bwMode="auto">
            <a:xfrm>
              <a:off x="2448970" y="2152449"/>
              <a:ext cx="27563" cy="32731"/>
            </a:xfrm>
            <a:custGeom>
              <a:avLst/>
              <a:gdLst>
                <a:gd name="T0" fmla="*/ 63 w 67"/>
                <a:gd name="T1" fmla="*/ 69 h 82"/>
                <a:gd name="T2" fmla="*/ 50 w 67"/>
                <a:gd name="T3" fmla="*/ 27 h 82"/>
                <a:gd name="T4" fmla="*/ 16 w 67"/>
                <a:gd name="T5" fmla="*/ 24 h 82"/>
                <a:gd name="T6" fmla="*/ 53 w 67"/>
                <a:gd name="T7" fmla="*/ 72 h 82"/>
                <a:gd name="T8" fmla="*/ 63 w 67"/>
                <a:gd name="T9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2">
                  <a:moveTo>
                    <a:pt x="63" y="69"/>
                  </a:moveTo>
                  <a:cubicBezTo>
                    <a:pt x="63" y="69"/>
                    <a:pt x="67" y="39"/>
                    <a:pt x="50" y="27"/>
                  </a:cubicBezTo>
                  <a:cubicBezTo>
                    <a:pt x="33" y="15"/>
                    <a:pt x="0" y="0"/>
                    <a:pt x="16" y="24"/>
                  </a:cubicBezTo>
                  <a:cubicBezTo>
                    <a:pt x="32" y="48"/>
                    <a:pt x="53" y="72"/>
                    <a:pt x="53" y="72"/>
                  </a:cubicBezTo>
                  <a:cubicBezTo>
                    <a:pt x="53" y="72"/>
                    <a:pt x="63" y="82"/>
                    <a:pt x="63" y="6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33"/>
            <p:cNvSpPr/>
            <p:nvPr/>
          </p:nvSpPr>
          <p:spPr bwMode="auto">
            <a:xfrm>
              <a:off x="2598843" y="2262700"/>
              <a:ext cx="24118" cy="29286"/>
            </a:xfrm>
            <a:custGeom>
              <a:avLst/>
              <a:gdLst>
                <a:gd name="T0" fmla="*/ 57 w 62"/>
                <a:gd name="T1" fmla="*/ 62 h 74"/>
                <a:gd name="T2" fmla="*/ 46 w 62"/>
                <a:gd name="T3" fmla="*/ 23 h 74"/>
                <a:gd name="T4" fmla="*/ 14 w 62"/>
                <a:gd name="T5" fmla="*/ 22 h 74"/>
                <a:gd name="T6" fmla="*/ 48 w 62"/>
                <a:gd name="T7" fmla="*/ 66 h 74"/>
                <a:gd name="T8" fmla="*/ 57 w 62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4">
                  <a:moveTo>
                    <a:pt x="57" y="62"/>
                  </a:moveTo>
                  <a:cubicBezTo>
                    <a:pt x="57" y="62"/>
                    <a:pt x="62" y="34"/>
                    <a:pt x="46" y="23"/>
                  </a:cubicBezTo>
                  <a:cubicBezTo>
                    <a:pt x="31" y="13"/>
                    <a:pt x="0" y="0"/>
                    <a:pt x="14" y="22"/>
                  </a:cubicBezTo>
                  <a:cubicBezTo>
                    <a:pt x="28" y="44"/>
                    <a:pt x="48" y="66"/>
                    <a:pt x="48" y="66"/>
                  </a:cubicBezTo>
                  <a:cubicBezTo>
                    <a:pt x="48" y="66"/>
                    <a:pt x="57" y="74"/>
                    <a:pt x="57" y="62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34"/>
            <p:cNvSpPr/>
            <p:nvPr/>
          </p:nvSpPr>
          <p:spPr bwMode="auto">
            <a:xfrm>
              <a:off x="2765943" y="2650304"/>
              <a:ext cx="27563" cy="32731"/>
            </a:xfrm>
            <a:custGeom>
              <a:avLst/>
              <a:gdLst>
                <a:gd name="T0" fmla="*/ 63 w 67"/>
                <a:gd name="T1" fmla="*/ 70 h 83"/>
                <a:gd name="T2" fmla="*/ 50 w 67"/>
                <a:gd name="T3" fmla="*/ 28 h 83"/>
                <a:gd name="T4" fmla="*/ 16 w 67"/>
                <a:gd name="T5" fmla="*/ 24 h 83"/>
                <a:gd name="T6" fmla="*/ 53 w 67"/>
                <a:gd name="T7" fmla="*/ 73 h 83"/>
                <a:gd name="T8" fmla="*/ 63 w 67"/>
                <a:gd name="T9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3">
                  <a:moveTo>
                    <a:pt x="63" y="70"/>
                  </a:moveTo>
                  <a:cubicBezTo>
                    <a:pt x="63" y="70"/>
                    <a:pt x="67" y="40"/>
                    <a:pt x="50" y="28"/>
                  </a:cubicBezTo>
                  <a:cubicBezTo>
                    <a:pt x="33" y="15"/>
                    <a:pt x="0" y="0"/>
                    <a:pt x="16" y="24"/>
                  </a:cubicBezTo>
                  <a:cubicBezTo>
                    <a:pt x="32" y="48"/>
                    <a:pt x="53" y="73"/>
                    <a:pt x="53" y="73"/>
                  </a:cubicBezTo>
                  <a:cubicBezTo>
                    <a:pt x="53" y="73"/>
                    <a:pt x="63" y="83"/>
                    <a:pt x="63" y="7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35"/>
            <p:cNvSpPr/>
            <p:nvPr/>
          </p:nvSpPr>
          <p:spPr bwMode="auto">
            <a:xfrm>
              <a:off x="2643633" y="2515935"/>
              <a:ext cx="25840" cy="32731"/>
            </a:xfrm>
            <a:custGeom>
              <a:avLst/>
              <a:gdLst>
                <a:gd name="T0" fmla="*/ 63 w 66"/>
                <a:gd name="T1" fmla="*/ 69 h 82"/>
                <a:gd name="T2" fmla="*/ 50 w 66"/>
                <a:gd name="T3" fmla="*/ 27 h 82"/>
                <a:gd name="T4" fmla="*/ 16 w 66"/>
                <a:gd name="T5" fmla="*/ 24 h 82"/>
                <a:gd name="T6" fmla="*/ 53 w 66"/>
                <a:gd name="T7" fmla="*/ 72 h 82"/>
                <a:gd name="T8" fmla="*/ 63 w 66"/>
                <a:gd name="T9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2">
                  <a:moveTo>
                    <a:pt x="63" y="69"/>
                  </a:moveTo>
                  <a:cubicBezTo>
                    <a:pt x="63" y="69"/>
                    <a:pt x="66" y="39"/>
                    <a:pt x="50" y="27"/>
                  </a:cubicBezTo>
                  <a:cubicBezTo>
                    <a:pt x="33" y="15"/>
                    <a:pt x="0" y="0"/>
                    <a:pt x="16" y="24"/>
                  </a:cubicBezTo>
                  <a:cubicBezTo>
                    <a:pt x="32" y="48"/>
                    <a:pt x="53" y="72"/>
                    <a:pt x="53" y="72"/>
                  </a:cubicBezTo>
                  <a:cubicBezTo>
                    <a:pt x="53" y="72"/>
                    <a:pt x="63" y="82"/>
                    <a:pt x="63" y="6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36"/>
            <p:cNvSpPr/>
            <p:nvPr/>
          </p:nvSpPr>
          <p:spPr bwMode="auto">
            <a:xfrm>
              <a:off x="2309433" y="2639968"/>
              <a:ext cx="27563" cy="32731"/>
            </a:xfrm>
            <a:custGeom>
              <a:avLst/>
              <a:gdLst>
                <a:gd name="T0" fmla="*/ 63 w 66"/>
                <a:gd name="T1" fmla="*/ 69 h 82"/>
                <a:gd name="T2" fmla="*/ 49 w 66"/>
                <a:gd name="T3" fmla="*/ 27 h 82"/>
                <a:gd name="T4" fmla="*/ 16 w 66"/>
                <a:gd name="T5" fmla="*/ 24 h 82"/>
                <a:gd name="T6" fmla="*/ 53 w 66"/>
                <a:gd name="T7" fmla="*/ 72 h 82"/>
                <a:gd name="T8" fmla="*/ 63 w 66"/>
                <a:gd name="T9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2">
                  <a:moveTo>
                    <a:pt x="63" y="69"/>
                  </a:moveTo>
                  <a:cubicBezTo>
                    <a:pt x="63" y="69"/>
                    <a:pt x="66" y="39"/>
                    <a:pt x="49" y="27"/>
                  </a:cubicBezTo>
                  <a:cubicBezTo>
                    <a:pt x="32" y="15"/>
                    <a:pt x="0" y="0"/>
                    <a:pt x="16" y="24"/>
                  </a:cubicBezTo>
                  <a:cubicBezTo>
                    <a:pt x="31" y="48"/>
                    <a:pt x="53" y="72"/>
                    <a:pt x="53" y="72"/>
                  </a:cubicBezTo>
                  <a:cubicBezTo>
                    <a:pt x="53" y="72"/>
                    <a:pt x="63" y="82"/>
                    <a:pt x="63" y="6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37"/>
            <p:cNvSpPr/>
            <p:nvPr/>
          </p:nvSpPr>
          <p:spPr bwMode="auto">
            <a:xfrm>
              <a:off x="2510986" y="2708875"/>
              <a:ext cx="27563" cy="32731"/>
            </a:xfrm>
            <a:custGeom>
              <a:avLst/>
              <a:gdLst>
                <a:gd name="T0" fmla="*/ 63 w 66"/>
                <a:gd name="T1" fmla="*/ 70 h 83"/>
                <a:gd name="T2" fmla="*/ 49 w 66"/>
                <a:gd name="T3" fmla="*/ 28 h 83"/>
                <a:gd name="T4" fmla="*/ 15 w 66"/>
                <a:gd name="T5" fmla="*/ 24 h 83"/>
                <a:gd name="T6" fmla="*/ 53 w 66"/>
                <a:gd name="T7" fmla="*/ 73 h 83"/>
                <a:gd name="T8" fmla="*/ 63 w 66"/>
                <a:gd name="T9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3">
                  <a:moveTo>
                    <a:pt x="63" y="70"/>
                  </a:moveTo>
                  <a:cubicBezTo>
                    <a:pt x="63" y="70"/>
                    <a:pt x="66" y="40"/>
                    <a:pt x="49" y="28"/>
                  </a:cubicBezTo>
                  <a:cubicBezTo>
                    <a:pt x="32" y="15"/>
                    <a:pt x="0" y="0"/>
                    <a:pt x="15" y="24"/>
                  </a:cubicBezTo>
                  <a:cubicBezTo>
                    <a:pt x="31" y="48"/>
                    <a:pt x="53" y="73"/>
                    <a:pt x="53" y="73"/>
                  </a:cubicBezTo>
                  <a:cubicBezTo>
                    <a:pt x="53" y="73"/>
                    <a:pt x="63" y="83"/>
                    <a:pt x="63" y="7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38"/>
            <p:cNvSpPr/>
            <p:nvPr/>
          </p:nvSpPr>
          <p:spPr bwMode="auto">
            <a:xfrm>
              <a:off x="2616070" y="2805345"/>
              <a:ext cx="25840" cy="32731"/>
            </a:xfrm>
            <a:custGeom>
              <a:avLst/>
              <a:gdLst>
                <a:gd name="T0" fmla="*/ 63 w 66"/>
                <a:gd name="T1" fmla="*/ 70 h 83"/>
                <a:gd name="T2" fmla="*/ 49 w 66"/>
                <a:gd name="T3" fmla="*/ 28 h 83"/>
                <a:gd name="T4" fmla="*/ 16 w 66"/>
                <a:gd name="T5" fmla="*/ 24 h 83"/>
                <a:gd name="T6" fmla="*/ 53 w 66"/>
                <a:gd name="T7" fmla="*/ 73 h 83"/>
                <a:gd name="T8" fmla="*/ 63 w 66"/>
                <a:gd name="T9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3">
                  <a:moveTo>
                    <a:pt x="63" y="70"/>
                  </a:moveTo>
                  <a:cubicBezTo>
                    <a:pt x="63" y="70"/>
                    <a:pt x="66" y="40"/>
                    <a:pt x="49" y="28"/>
                  </a:cubicBezTo>
                  <a:cubicBezTo>
                    <a:pt x="33" y="15"/>
                    <a:pt x="0" y="0"/>
                    <a:pt x="16" y="24"/>
                  </a:cubicBezTo>
                  <a:cubicBezTo>
                    <a:pt x="32" y="48"/>
                    <a:pt x="53" y="73"/>
                    <a:pt x="53" y="73"/>
                  </a:cubicBezTo>
                  <a:cubicBezTo>
                    <a:pt x="53" y="73"/>
                    <a:pt x="63" y="83"/>
                    <a:pt x="63" y="7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39"/>
            <p:cNvSpPr/>
            <p:nvPr/>
          </p:nvSpPr>
          <p:spPr bwMode="auto">
            <a:xfrm>
              <a:off x="2526490" y="2298877"/>
              <a:ext cx="15504" cy="41344"/>
            </a:xfrm>
            <a:custGeom>
              <a:avLst/>
              <a:gdLst>
                <a:gd name="T0" fmla="*/ 23 w 39"/>
                <a:gd name="T1" fmla="*/ 93 h 105"/>
                <a:gd name="T2" fmla="*/ 30 w 39"/>
                <a:gd name="T3" fmla="*/ 50 h 105"/>
                <a:gd name="T4" fmla="*/ 3 w 39"/>
                <a:gd name="T5" fmla="*/ 29 h 105"/>
                <a:gd name="T6" fmla="*/ 12 w 39"/>
                <a:gd name="T7" fmla="*/ 91 h 105"/>
                <a:gd name="T8" fmla="*/ 23 w 39"/>
                <a:gd name="T9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05">
                  <a:moveTo>
                    <a:pt x="23" y="93"/>
                  </a:moveTo>
                  <a:cubicBezTo>
                    <a:pt x="23" y="93"/>
                    <a:pt x="39" y="69"/>
                    <a:pt x="30" y="50"/>
                  </a:cubicBezTo>
                  <a:cubicBezTo>
                    <a:pt x="21" y="30"/>
                    <a:pt x="0" y="0"/>
                    <a:pt x="3" y="29"/>
                  </a:cubicBezTo>
                  <a:cubicBezTo>
                    <a:pt x="5" y="58"/>
                    <a:pt x="12" y="91"/>
                    <a:pt x="12" y="91"/>
                  </a:cubicBezTo>
                  <a:cubicBezTo>
                    <a:pt x="12" y="91"/>
                    <a:pt x="17" y="105"/>
                    <a:pt x="23" y="9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40"/>
            <p:cNvSpPr/>
            <p:nvPr/>
          </p:nvSpPr>
          <p:spPr bwMode="auto">
            <a:xfrm>
              <a:off x="2400735" y="2479758"/>
              <a:ext cx="17227" cy="41344"/>
            </a:xfrm>
            <a:custGeom>
              <a:avLst/>
              <a:gdLst>
                <a:gd name="T0" fmla="*/ 23 w 40"/>
                <a:gd name="T1" fmla="*/ 94 h 106"/>
                <a:gd name="T2" fmla="*/ 31 w 40"/>
                <a:gd name="T3" fmla="*/ 50 h 106"/>
                <a:gd name="T4" fmla="*/ 3 w 40"/>
                <a:gd name="T5" fmla="*/ 30 h 106"/>
                <a:gd name="T6" fmla="*/ 13 w 40"/>
                <a:gd name="T7" fmla="*/ 92 h 106"/>
                <a:gd name="T8" fmla="*/ 23 w 4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6">
                  <a:moveTo>
                    <a:pt x="23" y="94"/>
                  </a:moveTo>
                  <a:cubicBezTo>
                    <a:pt x="23" y="94"/>
                    <a:pt x="40" y="70"/>
                    <a:pt x="31" y="50"/>
                  </a:cubicBezTo>
                  <a:cubicBezTo>
                    <a:pt x="22" y="31"/>
                    <a:pt x="0" y="0"/>
                    <a:pt x="3" y="30"/>
                  </a:cubicBezTo>
                  <a:cubicBezTo>
                    <a:pt x="6" y="59"/>
                    <a:pt x="13" y="92"/>
                    <a:pt x="13" y="92"/>
                  </a:cubicBezTo>
                  <a:cubicBezTo>
                    <a:pt x="13" y="92"/>
                    <a:pt x="17" y="106"/>
                    <a:pt x="23" y="9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41"/>
            <p:cNvSpPr/>
            <p:nvPr/>
          </p:nvSpPr>
          <p:spPr bwMode="auto">
            <a:xfrm>
              <a:off x="2764220" y="2393624"/>
              <a:ext cx="15504" cy="43067"/>
            </a:xfrm>
            <a:custGeom>
              <a:avLst/>
              <a:gdLst>
                <a:gd name="T0" fmla="*/ 22 w 39"/>
                <a:gd name="T1" fmla="*/ 94 h 106"/>
                <a:gd name="T2" fmla="*/ 30 w 39"/>
                <a:gd name="T3" fmla="*/ 50 h 106"/>
                <a:gd name="T4" fmla="*/ 2 w 39"/>
                <a:gd name="T5" fmla="*/ 30 h 106"/>
                <a:gd name="T6" fmla="*/ 12 w 39"/>
                <a:gd name="T7" fmla="*/ 92 h 106"/>
                <a:gd name="T8" fmla="*/ 22 w 39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06">
                  <a:moveTo>
                    <a:pt x="22" y="94"/>
                  </a:moveTo>
                  <a:cubicBezTo>
                    <a:pt x="22" y="94"/>
                    <a:pt x="39" y="70"/>
                    <a:pt x="30" y="50"/>
                  </a:cubicBezTo>
                  <a:cubicBezTo>
                    <a:pt x="21" y="31"/>
                    <a:pt x="0" y="0"/>
                    <a:pt x="2" y="30"/>
                  </a:cubicBezTo>
                  <a:cubicBezTo>
                    <a:pt x="5" y="59"/>
                    <a:pt x="12" y="92"/>
                    <a:pt x="12" y="92"/>
                  </a:cubicBezTo>
                  <a:cubicBezTo>
                    <a:pt x="12" y="92"/>
                    <a:pt x="16" y="106"/>
                    <a:pt x="22" y="9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5" name="Freeform 42"/>
            <p:cNvSpPr/>
            <p:nvPr/>
          </p:nvSpPr>
          <p:spPr bwMode="auto">
            <a:xfrm>
              <a:off x="2407626" y="2600346"/>
              <a:ext cx="15504" cy="43067"/>
            </a:xfrm>
            <a:custGeom>
              <a:avLst/>
              <a:gdLst>
                <a:gd name="T0" fmla="*/ 23 w 39"/>
                <a:gd name="T1" fmla="*/ 94 h 105"/>
                <a:gd name="T2" fmla="*/ 30 w 39"/>
                <a:gd name="T3" fmla="*/ 50 h 105"/>
                <a:gd name="T4" fmla="*/ 3 w 39"/>
                <a:gd name="T5" fmla="*/ 29 h 105"/>
                <a:gd name="T6" fmla="*/ 12 w 39"/>
                <a:gd name="T7" fmla="*/ 91 h 105"/>
                <a:gd name="T8" fmla="*/ 23 w 39"/>
                <a:gd name="T9" fmla="*/ 9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05">
                  <a:moveTo>
                    <a:pt x="23" y="94"/>
                  </a:moveTo>
                  <a:cubicBezTo>
                    <a:pt x="23" y="94"/>
                    <a:pt x="39" y="70"/>
                    <a:pt x="30" y="50"/>
                  </a:cubicBezTo>
                  <a:cubicBezTo>
                    <a:pt x="21" y="30"/>
                    <a:pt x="0" y="0"/>
                    <a:pt x="3" y="29"/>
                  </a:cubicBezTo>
                  <a:cubicBezTo>
                    <a:pt x="5" y="58"/>
                    <a:pt x="12" y="91"/>
                    <a:pt x="12" y="91"/>
                  </a:cubicBezTo>
                  <a:cubicBezTo>
                    <a:pt x="12" y="91"/>
                    <a:pt x="17" y="105"/>
                    <a:pt x="23" y="9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6" name="Freeform 43"/>
            <p:cNvSpPr/>
            <p:nvPr/>
          </p:nvSpPr>
          <p:spPr bwMode="auto">
            <a:xfrm>
              <a:off x="2814178" y="2586564"/>
              <a:ext cx="15504" cy="41344"/>
            </a:xfrm>
            <a:custGeom>
              <a:avLst/>
              <a:gdLst>
                <a:gd name="T0" fmla="*/ 23 w 39"/>
                <a:gd name="T1" fmla="*/ 94 h 106"/>
                <a:gd name="T2" fmla="*/ 30 w 39"/>
                <a:gd name="T3" fmla="*/ 50 h 106"/>
                <a:gd name="T4" fmla="*/ 3 w 39"/>
                <a:gd name="T5" fmla="*/ 30 h 106"/>
                <a:gd name="T6" fmla="*/ 12 w 39"/>
                <a:gd name="T7" fmla="*/ 92 h 106"/>
                <a:gd name="T8" fmla="*/ 23 w 39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06">
                  <a:moveTo>
                    <a:pt x="23" y="94"/>
                  </a:moveTo>
                  <a:cubicBezTo>
                    <a:pt x="23" y="94"/>
                    <a:pt x="39" y="70"/>
                    <a:pt x="30" y="50"/>
                  </a:cubicBezTo>
                  <a:cubicBezTo>
                    <a:pt x="21" y="31"/>
                    <a:pt x="0" y="0"/>
                    <a:pt x="3" y="30"/>
                  </a:cubicBezTo>
                  <a:cubicBezTo>
                    <a:pt x="5" y="59"/>
                    <a:pt x="12" y="92"/>
                    <a:pt x="12" y="92"/>
                  </a:cubicBezTo>
                  <a:cubicBezTo>
                    <a:pt x="12" y="92"/>
                    <a:pt x="17" y="106"/>
                    <a:pt x="23" y="9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44"/>
            <p:cNvSpPr/>
            <p:nvPr/>
          </p:nvSpPr>
          <p:spPr bwMode="auto">
            <a:xfrm>
              <a:off x="2485146" y="2653749"/>
              <a:ext cx="15504" cy="41344"/>
            </a:xfrm>
            <a:custGeom>
              <a:avLst/>
              <a:gdLst>
                <a:gd name="T0" fmla="*/ 23 w 40"/>
                <a:gd name="T1" fmla="*/ 93 h 105"/>
                <a:gd name="T2" fmla="*/ 31 w 40"/>
                <a:gd name="T3" fmla="*/ 50 h 105"/>
                <a:gd name="T4" fmla="*/ 3 w 40"/>
                <a:gd name="T5" fmla="*/ 29 h 105"/>
                <a:gd name="T6" fmla="*/ 13 w 40"/>
                <a:gd name="T7" fmla="*/ 91 h 105"/>
                <a:gd name="T8" fmla="*/ 23 w 40"/>
                <a:gd name="T9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5">
                  <a:moveTo>
                    <a:pt x="23" y="93"/>
                  </a:moveTo>
                  <a:cubicBezTo>
                    <a:pt x="23" y="93"/>
                    <a:pt x="40" y="69"/>
                    <a:pt x="31" y="50"/>
                  </a:cubicBezTo>
                  <a:cubicBezTo>
                    <a:pt x="22" y="30"/>
                    <a:pt x="0" y="0"/>
                    <a:pt x="3" y="29"/>
                  </a:cubicBezTo>
                  <a:cubicBezTo>
                    <a:pt x="6" y="58"/>
                    <a:pt x="13" y="91"/>
                    <a:pt x="13" y="91"/>
                  </a:cubicBezTo>
                  <a:cubicBezTo>
                    <a:pt x="13" y="91"/>
                    <a:pt x="17" y="105"/>
                    <a:pt x="23" y="9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45"/>
            <p:cNvSpPr/>
            <p:nvPr/>
          </p:nvSpPr>
          <p:spPr bwMode="auto">
            <a:xfrm>
              <a:off x="2607456" y="2410851"/>
              <a:ext cx="15504" cy="43067"/>
            </a:xfrm>
            <a:custGeom>
              <a:avLst/>
              <a:gdLst>
                <a:gd name="T0" fmla="*/ 23 w 39"/>
                <a:gd name="T1" fmla="*/ 94 h 106"/>
                <a:gd name="T2" fmla="*/ 30 w 39"/>
                <a:gd name="T3" fmla="*/ 50 h 106"/>
                <a:gd name="T4" fmla="*/ 3 w 39"/>
                <a:gd name="T5" fmla="*/ 30 h 106"/>
                <a:gd name="T6" fmla="*/ 12 w 39"/>
                <a:gd name="T7" fmla="*/ 92 h 106"/>
                <a:gd name="T8" fmla="*/ 23 w 39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06">
                  <a:moveTo>
                    <a:pt x="23" y="94"/>
                  </a:moveTo>
                  <a:cubicBezTo>
                    <a:pt x="23" y="94"/>
                    <a:pt x="39" y="70"/>
                    <a:pt x="30" y="50"/>
                  </a:cubicBezTo>
                  <a:cubicBezTo>
                    <a:pt x="21" y="31"/>
                    <a:pt x="0" y="0"/>
                    <a:pt x="3" y="30"/>
                  </a:cubicBezTo>
                  <a:cubicBezTo>
                    <a:pt x="5" y="59"/>
                    <a:pt x="12" y="92"/>
                    <a:pt x="12" y="92"/>
                  </a:cubicBezTo>
                  <a:cubicBezTo>
                    <a:pt x="12" y="92"/>
                    <a:pt x="17" y="106"/>
                    <a:pt x="23" y="9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46"/>
            <p:cNvSpPr/>
            <p:nvPr/>
          </p:nvSpPr>
          <p:spPr bwMode="auto">
            <a:xfrm>
              <a:off x="2450693" y="2347112"/>
              <a:ext cx="284242" cy="759702"/>
            </a:xfrm>
            <a:custGeom>
              <a:avLst/>
              <a:gdLst>
                <a:gd name="T0" fmla="*/ 300 w 706"/>
                <a:gd name="T1" fmla="*/ 0 h 1908"/>
                <a:gd name="T2" fmla="*/ 273 w 706"/>
                <a:gd name="T3" fmla="*/ 576 h 1908"/>
                <a:gd name="T4" fmla="*/ 63 w 706"/>
                <a:gd name="T5" fmla="*/ 459 h 1908"/>
                <a:gd name="T6" fmla="*/ 236 w 706"/>
                <a:gd name="T7" fmla="*/ 609 h 1908"/>
                <a:gd name="T8" fmla="*/ 241 w 706"/>
                <a:gd name="T9" fmla="*/ 826 h 1908"/>
                <a:gd name="T10" fmla="*/ 0 w 706"/>
                <a:gd name="T11" fmla="*/ 941 h 1908"/>
                <a:gd name="T12" fmla="*/ 264 w 706"/>
                <a:gd name="T13" fmla="*/ 901 h 1908"/>
                <a:gd name="T14" fmla="*/ 338 w 706"/>
                <a:gd name="T15" fmla="*/ 1344 h 1908"/>
                <a:gd name="T16" fmla="*/ 296 w 706"/>
                <a:gd name="T17" fmla="*/ 1881 h 1908"/>
                <a:gd name="T18" fmla="*/ 519 w 706"/>
                <a:gd name="T19" fmla="*/ 1908 h 1908"/>
                <a:gd name="T20" fmla="*/ 435 w 706"/>
                <a:gd name="T21" fmla="*/ 1141 h 1908"/>
                <a:gd name="T22" fmla="*/ 385 w 706"/>
                <a:gd name="T23" fmla="*/ 901 h 1908"/>
                <a:gd name="T24" fmla="*/ 706 w 706"/>
                <a:gd name="T25" fmla="*/ 859 h 1908"/>
                <a:gd name="T26" fmla="*/ 374 w 706"/>
                <a:gd name="T27" fmla="*/ 819 h 1908"/>
                <a:gd name="T28" fmla="*/ 333 w 706"/>
                <a:gd name="T29" fmla="*/ 515 h 1908"/>
                <a:gd name="T30" fmla="*/ 526 w 706"/>
                <a:gd name="T31" fmla="*/ 326 h 1908"/>
                <a:gd name="T32" fmla="*/ 328 w 706"/>
                <a:gd name="T33" fmla="*/ 420 h 1908"/>
                <a:gd name="T34" fmla="*/ 300 w 706"/>
                <a:gd name="T35" fmla="*/ 0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6" h="1908">
                  <a:moveTo>
                    <a:pt x="300" y="0"/>
                  </a:moveTo>
                  <a:cubicBezTo>
                    <a:pt x="301" y="19"/>
                    <a:pt x="273" y="576"/>
                    <a:pt x="273" y="576"/>
                  </a:cubicBezTo>
                  <a:lnTo>
                    <a:pt x="63" y="459"/>
                  </a:lnTo>
                  <a:lnTo>
                    <a:pt x="236" y="609"/>
                  </a:lnTo>
                  <a:lnTo>
                    <a:pt x="241" y="826"/>
                  </a:lnTo>
                  <a:lnTo>
                    <a:pt x="0" y="941"/>
                  </a:lnTo>
                  <a:lnTo>
                    <a:pt x="264" y="901"/>
                  </a:lnTo>
                  <a:lnTo>
                    <a:pt x="338" y="1344"/>
                  </a:lnTo>
                  <a:lnTo>
                    <a:pt x="296" y="1881"/>
                  </a:lnTo>
                  <a:lnTo>
                    <a:pt x="519" y="1908"/>
                  </a:lnTo>
                  <a:lnTo>
                    <a:pt x="435" y="1141"/>
                  </a:lnTo>
                  <a:lnTo>
                    <a:pt x="385" y="901"/>
                  </a:lnTo>
                  <a:lnTo>
                    <a:pt x="706" y="859"/>
                  </a:lnTo>
                  <a:lnTo>
                    <a:pt x="374" y="819"/>
                  </a:lnTo>
                  <a:lnTo>
                    <a:pt x="333" y="515"/>
                  </a:lnTo>
                  <a:lnTo>
                    <a:pt x="526" y="326"/>
                  </a:lnTo>
                  <a:lnTo>
                    <a:pt x="328" y="420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Oval 7"/>
            <p:cNvSpPr>
              <a:spLocks noChangeArrowheads="1"/>
            </p:cNvSpPr>
            <p:nvPr/>
          </p:nvSpPr>
          <p:spPr bwMode="auto">
            <a:xfrm>
              <a:off x="2742514" y="2252364"/>
              <a:ext cx="29286" cy="29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14"/>
            <p:cNvSpPr/>
            <p:nvPr/>
          </p:nvSpPr>
          <p:spPr bwMode="auto">
            <a:xfrm>
              <a:off x="2737346" y="2321272"/>
              <a:ext cx="12059" cy="46512"/>
            </a:xfrm>
            <a:custGeom>
              <a:avLst/>
              <a:gdLst>
                <a:gd name="T0" fmla="*/ 23 w 33"/>
                <a:gd name="T1" fmla="*/ 107 h 117"/>
                <a:gd name="T2" fmla="*/ 4 w 33"/>
                <a:gd name="T3" fmla="*/ 62 h 117"/>
                <a:gd name="T4" fmla="*/ 28 w 33"/>
                <a:gd name="T5" fmla="*/ 32 h 117"/>
                <a:gd name="T6" fmla="*/ 33 w 33"/>
                <a:gd name="T7" fmla="*/ 101 h 117"/>
                <a:gd name="T8" fmla="*/ 23 w 33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17">
                  <a:moveTo>
                    <a:pt x="23" y="107"/>
                  </a:moveTo>
                  <a:cubicBezTo>
                    <a:pt x="23" y="107"/>
                    <a:pt x="0" y="86"/>
                    <a:pt x="4" y="62"/>
                  </a:cubicBezTo>
                  <a:cubicBezTo>
                    <a:pt x="9" y="39"/>
                    <a:pt x="23" y="0"/>
                    <a:pt x="28" y="32"/>
                  </a:cubicBezTo>
                  <a:cubicBezTo>
                    <a:pt x="32" y="64"/>
                    <a:pt x="33" y="101"/>
                    <a:pt x="33" y="101"/>
                  </a:cubicBezTo>
                  <a:cubicBezTo>
                    <a:pt x="33" y="101"/>
                    <a:pt x="33" y="117"/>
                    <a:pt x="23" y="107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16"/>
            <p:cNvSpPr/>
            <p:nvPr/>
          </p:nvSpPr>
          <p:spPr bwMode="auto">
            <a:xfrm>
              <a:off x="2747682" y="2198961"/>
              <a:ext cx="15504" cy="46512"/>
            </a:xfrm>
            <a:custGeom>
              <a:avLst/>
              <a:gdLst>
                <a:gd name="T0" fmla="*/ 18 w 42"/>
                <a:gd name="T1" fmla="*/ 103 h 116"/>
                <a:gd name="T2" fmla="*/ 10 w 42"/>
                <a:gd name="T3" fmla="*/ 55 h 116"/>
                <a:gd name="T4" fmla="*/ 39 w 42"/>
                <a:gd name="T5" fmla="*/ 32 h 116"/>
                <a:gd name="T6" fmla="*/ 29 w 42"/>
                <a:gd name="T7" fmla="*/ 100 h 116"/>
                <a:gd name="T8" fmla="*/ 18 w 42"/>
                <a:gd name="T9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6">
                  <a:moveTo>
                    <a:pt x="18" y="103"/>
                  </a:moveTo>
                  <a:cubicBezTo>
                    <a:pt x="18" y="103"/>
                    <a:pt x="0" y="77"/>
                    <a:pt x="10" y="55"/>
                  </a:cubicBezTo>
                  <a:cubicBezTo>
                    <a:pt x="19" y="33"/>
                    <a:pt x="42" y="0"/>
                    <a:pt x="39" y="32"/>
                  </a:cubicBezTo>
                  <a:cubicBezTo>
                    <a:pt x="36" y="64"/>
                    <a:pt x="29" y="100"/>
                    <a:pt x="29" y="100"/>
                  </a:cubicBezTo>
                  <a:cubicBezTo>
                    <a:pt x="29" y="100"/>
                    <a:pt x="24" y="116"/>
                    <a:pt x="18" y="10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2735627" y="4513728"/>
            <a:ext cx="864096" cy="1145544"/>
            <a:chOff x="3129682" y="2340868"/>
            <a:chExt cx="555625" cy="736600"/>
          </a:xfrm>
          <a:effectLst>
            <a:outerShdw blurRad="139700" dist="63500" dir="10800000" algn="r" rotWithShape="0">
              <a:prstClr val="black">
                <a:alpha val="22000"/>
              </a:prstClr>
            </a:outerShdw>
          </a:effectLst>
        </p:grpSpPr>
        <p:sp>
          <p:nvSpPr>
            <p:cNvPr id="478" name="Freeform 51"/>
            <p:cNvSpPr/>
            <p:nvPr/>
          </p:nvSpPr>
          <p:spPr bwMode="auto">
            <a:xfrm>
              <a:off x="3209057" y="2632968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5 w 17"/>
                <a:gd name="T3" fmla="*/ 12 h 16"/>
                <a:gd name="T4" fmla="*/ 13 w 17"/>
                <a:gd name="T5" fmla="*/ 14 h 16"/>
                <a:gd name="T6" fmla="*/ 11 w 17"/>
                <a:gd name="T7" fmla="*/ 16 h 16"/>
                <a:gd name="T8" fmla="*/ 7 w 17"/>
                <a:gd name="T9" fmla="*/ 16 h 16"/>
                <a:gd name="T10" fmla="*/ 5 w 17"/>
                <a:gd name="T11" fmla="*/ 16 h 16"/>
                <a:gd name="T12" fmla="*/ 1 w 17"/>
                <a:gd name="T13" fmla="*/ 14 h 16"/>
                <a:gd name="T14" fmla="*/ 1 w 17"/>
                <a:gd name="T15" fmla="*/ 12 h 16"/>
                <a:gd name="T16" fmla="*/ 0 w 17"/>
                <a:gd name="T17" fmla="*/ 8 h 16"/>
                <a:gd name="T18" fmla="*/ 1 w 17"/>
                <a:gd name="T19" fmla="*/ 4 h 16"/>
                <a:gd name="T20" fmla="*/ 1 w 17"/>
                <a:gd name="T21" fmla="*/ 2 h 16"/>
                <a:gd name="T22" fmla="*/ 5 w 17"/>
                <a:gd name="T23" fmla="*/ 0 h 16"/>
                <a:gd name="T24" fmla="*/ 7 w 17"/>
                <a:gd name="T25" fmla="*/ 0 h 16"/>
                <a:gd name="T26" fmla="*/ 11 w 17"/>
                <a:gd name="T27" fmla="*/ 0 h 16"/>
                <a:gd name="T28" fmla="*/ 13 w 17"/>
                <a:gd name="T29" fmla="*/ 2 h 16"/>
                <a:gd name="T30" fmla="*/ 15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5" y="12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7" y="16"/>
                  </a:lnTo>
                  <a:lnTo>
                    <a:pt x="5" y="16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2"/>
            <p:cNvSpPr/>
            <p:nvPr/>
          </p:nvSpPr>
          <p:spPr bwMode="auto">
            <a:xfrm>
              <a:off x="3415432" y="2632968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5 w 17"/>
                <a:gd name="T3" fmla="*/ 12 h 16"/>
                <a:gd name="T4" fmla="*/ 13 w 17"/>
                <a:gd name="T5" fmla="*/ 14 h 16"/>
                <a:gd name="T6" fmla="*/ 11 w 17"/>
                <a:gd name="T7" fmla="*/ 16 h 16"/>
                <a:gd name="T8" fmla="*/ 8 w 17"/>
                <a:gd name="T9" fmla="*/ 16 h 16"/>
                <a:gd name="T10" fmla="*/ 6 w 17"/>
                <a:gd name="T11" fmla="*/ 16 h 16"/>
                <a:gd name="T12" fmla="*/ 2 w 17"/>
                <a:gd name="T13" fmla="*/ 14 h 16"/>
                <a:gd name="T14" fmla="*/ 2 w 17"/>
                <a:gd name="T15" fmla="*/ 12 h 16"/>
                <a:gd name="T16" fmla="*/ 0 w 17"/>
                <a:gd name="T17" fmla="*/ 8 h 16"/>
                <a:gd name="T18" fmla="*/ 2 w 17"/>
                <a:gd name="T19" fmla="*/ 4 h 16"/>
                <a:gd name="T20" fmla="*/ 2 w 17"/>
                <a:gd name="T21" fmla="*/ 2 h 16"/>
                <a:gd name="T22" fmla="*/ 6 w 17"/>
                <a:gd name="T23" fmla="*/ 0 h 16"/>
                <a:gd name="T24" fmla="*/ 8 w 17"/>
                <a:gd name="T25" fmla="*/ 0 h 16"/>
                <a:gd name="T26" fmla="*/ 11 w 17"/>
                <a:gd name="T27" fmla="*/ 0 h 16"/>
                <a:gd name="T28" fmla="*/ 13 w 17"/>
                <a:gd name="T29" fmla="*/ 2 h 16"/>
                <a:gd name="T30" fmla="*/ 15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5" y="12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"/>
            <p:cNvSpPr/>
            <p:nvPr/>
          </p:nvSpPr>
          <p:spPr bwMode="auto">
            <a:xfrm>
              <a:off x="3415432" y="2632968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5 w 17"/>
                <a:gd name="T3" fmla="*/ 12 h 16"/>
                <a:gd name="T4" fmla="*/ 13 w 17"/>
                <a:gd name="T5" fmla="*/ 14 h 16"/>
                <a:gd name="T6" fmla="*/ 11 w 17"/>
                <a:gd name="T7" fmla="*/ 16 h 16"/>
                <a:gd name="T8" fmla="*/ 8 w 17"/>
                <a:gd name="T9" fmla="*/ 16 h 16"/>
                <a:gd name="T10" fmla="*/ 6 w 17"/>
                <a:gd name="T11" fmla="*/ 16 h 16"/>
                <a:gd name="T12" fmla="*/ 2 w 17"/>
                <a:gd name="T13" fmla="*/ 14 h 16"/>
                <a:gd name="T14" fmla="*/ 2 w 17"/>
                <a:gd name="T15" fmla="*/ 12 h 16"/>
                <a:gd name="T16" fmla="*/ 0 w 17"/>
                <a:gd name="T17" fmla="*/ 8 h 16"/>
                <a:gd name="T18" fmla="*/ 2 w 17"/>
                <a:gd name="T19" fmla="*/ 4 h 16"/>
                <a:gd name="T20" fmla="*/ 2 w 17"/>
                <a:gd name="T21" fmla="*/ 2 h 16"/>
                <a:gd name="T22" fmla="*/ 6 w 17"/>
                <a:gd name="T23" fmla="*/ 0 h 16"/>
                <a:gd name="T24" fmla="*/ 8 w 17"/>
                <a:gd name="T25" fmla="*/ 0 h 16"/>
                <a:gd name="T26" fmla="*/ 11 w 17"/>
                <a:gd name="T27" fmla="*/ 0 h 16"/>
                <a:gd name="T28" fmla="*/ 13 w 17"/>
                <a:gd name="T29" fmla="*/ 2 h 16"/>
                <a:gd name="T30" fmla="*/ 15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5" y="12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4"/>
            <p:cNvSpPr/>
            <p:nvPr/>
          </p:nvSpPr>
          <p:spPr bwMode="auto">
            <a:xfrm>
              <a:off x="3621807" y="2632968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6 w 17"/>
                <a:gd name="T3" fmla="*/ 12 h 16"/>
                <a:gd name="T4" fmla="*/ 14 w 17"/>
                <a:gd name="T5" fmla="*/ 14 h 16"/>
                <a:gd name="T6" fmla="*/ 12 w 17"/>
                <a:gd name="T7" fmla="*/ 16 h 16"/>
                <a:gd name="T8" fmla="*/ 8 w 17"/>
                <a:gd name="T9" fmla="*/ 16 h 16"/>
                <a:gd name="T10" fmla="*/ 6 w 17"/>
                <a:gd name="T11" fmla="*/ 16 h 16"/>
                <a:gd name="T12" fmla="*/ 4 w 17"/>
                <a:gd name="T13" fmla="*/ 14 h 16"/>
                <a:gd name="T14" fmla="*/ 2 w 17"/>
                <a:gd name="T15" fmla="*/ 12 h 16"/>
                <a:gd name="T16" fmla="*/ 0 w 17"/>
                <a:gd name="T17" fmla="*/ 8 h 16"/>
                <a:gd name="T18" fmla="*/ 2 w 17"/>
                <a:gd name="T19" fmla="*/ 4 h 16"/>
                <a:gd name="T20" fmla="*/ 4 w 17"/>
                <a:gd name="T21" fmla="*/ 2 h 16"/>
                <a:gd name="T22" fmla="*/ 6 w 17"/>
                <a:gd name="T23" fmla="*/ 0 h 16"/>
                <a:gd name="T24" fmla="*/ 8 w 17"/>
                <a:gd name="T25" fmla="*/ 0 h 16"/>
                <a:gd name="T26" fmla="*/ 12 w 17"/>
                <a:gd name="T27" fmla="*/ 0 h 16"/>
                <a:gd name="T28" fmla="*/ 14 w 17"/>
                <a:gd name="T29" fmla="*/ 2 h 16"/>
                <a:gd name="T30" fmla="*/ 16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6"/>
            <p:cNvSpPr/>
            <p:nvPr/>
          </p:nvSpPr>
          <p:spPr bwMode="auto">
            <a:xfrm>
              <a:off x="3305895" y="2436118"/>
              <a:ext cx="26988" cy="26988"/>
            </a:xfrm>
            <a:custGeom>
              <a:avLst/>
              <a:gdLst>
                <a:gd name="T0" fmla="*/ 17 w 17"/>
                <a:gd name="T1" fmla="*/ 7 h 17"/>
                <a:gd name="T2" fmla="*/ 15 w 17"/>
                <a:gd name="T3" fmla="*/ 11 h 17"/>
                <a:gd name="T4" fmla="*/ 13 w 17"/>
                <a:gd name="T5" fmla="*/ 13 h 17"/>
                <a:gd name="T6" fmla="*/ 11 w 17"/>
                <a:gd name="T7" fmla="*/ 15 h 17"/>
                <a:gd name="T8" fmla="*/ 9 w 17"/>
                <a:gd name="T9" fmla="*/ 17 h 17"/>
                <a:gd name="T10" fmla="*/ 6 w 17"/>
                <a:gd name="T11" fmla="*/ 15 h 17"/>
                <a:gd name="T12" fmla="*/ 4 w 17"/>
                <a:gd name="T13" fmla="*/ 13 h 17"/>
                <a:gd name="T14" fmla="*/ 2 w 17"/>
                <a:gd name="T15" fmla="*/ 11 h 17"/>
                <a:gd name="T16" fmla="*/ 0 w 17"/>
                <a:gd name="T17" fmla="*/ 7 h 17"/>
                <a:gd name="T18" fmla="*/ 2 w 17"/>
                <a:gd name="T19" fmla="*/ 5 h 17"/>
                <a:gd name="T20" fmla="*/ 4 w 17"/>
                <a:gd name="T21" fmla="*/ 1 h 17"/>
                <a:gd name="T22" fmla="*/ 6 w 17"/>
                <a:gd name="T23" fmla="*/ 0 h 17"/>
                <a:gd name="T24" fmla="*/ 9 w 17"/>
                <a:gd name="T25" fmla="*/ 0 h 17"/>
                <a:gd name="T26" fmla="*/ 11 w 17"/>
                <a:gd name="T27" fmla="*/ 0 h 17"/>
                <a:gd name="T28" fmla="*/ 13 w 17"/>
                <a:gd name="T29" fmla="*/ 1 h 17"/>
                <a:gd name="T30" fmla="*/ 15 w 17"/>
                <a:gd name="T31" fmla="*/ 5 h 17"/>
                <a:gd name="T32" fmla="*/ 17 w 17"/>
                <a:gd name="T3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17" y="7"/>
                  </a:moveTo>
                  <a:lnTo>
                    <a:pt x="15" y="11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9" y="17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5" y="5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7"/>
            <p:cNvSpPr/>
            <p:nvPr/>
          </p:nvSpPr>
          <p:spPr bwMode="auto">
            <a:xfrm>
              <a:off x="3305895" y="2436118"/>
              <a:ext cx="26988" cy="26988"/>
            </a:xfrm>
            <a:custGeom>
              <a:avLst/>
              <a:gdLst>
                <a:gd name="T0" fmla="*/ 17 w 17"/>
                <a:gd name="T1" fmla="*/ 7 h 17"/>
                <a:gd name="T2" fmla="*/ 15 w 17"/>
                <a:gd name="T3" fmla="*/ 11 h 17"/>
                <a:gd name="T4" fmla="*/ 13 w 17"/>
                <a:gd name="T5" fmla="*/ 13 h 17"/>
                <a:gd name="T6" fmla="*/ 11 w 17"/>
                <a:gd name="T7" fmla="*/ 15 h 17"/>
                <a:gd name="T8" fmla="*/ 9 w 17"/>
                <a:gd name="T9" fmla="*/ 17 h 17"/>
                <a:gd name="T10" fmla="*/ 6 w 17"/>
                <a:gd name="T11" fmla="*/ 15 h 17"/>
                <a:gd name="T12" fmla="*/ 4 w 17"/>
                <a:gd name="T13" fmla="*/ 13 h 17"/>
                <a:gd name="T14" fmla="*/ 2 w 17"/>
                <a:gd name="T15" fmla="*/ 11 h 17"/>
                <a:gd name="T16" fmla="*/ 0 w 17"/>
                <a:gd name="T17" fmla="*/ 7 h 17"/>
                <a:gd name="T18" fmla="*/ 2 w 17"/>
                <a:gd name="T19" fmla="*/ 5 h 17"/>
                <a:gd name="T20" fmla="*/ 4 w 17"/>
                <a:gd name="T21" fmla="*/ 1 h 17"/>
                <a:gd name="T22" fmla="*/ 6 w 17"/>
                <a:gd name="T23" fmla="*/ 0 h 17"/>
                <a:gd name="T24" fmla="*/ 9 w 17"/>
                <a:gd name="T25" fmla="*/ 0 h 17"/>
                <a:gd name="T26" fmla="*/ 11 w 17"/>
                <a:gd name="T27" fmla="*/ 0 h 17"/>
                <a:gd name="T28" fmla="*/ 13 w 17"/>
                <a:gd name="T29" fmla="*/ 1 h 17"/>
                <a:gd name="T30" fmla="*/ 15 w 17"/>
                <a:gd name="T31" fmla="*/ 5 h 17"/>
                <a:gd name="T32" fmla="*/ 17 w 17"/>
                <a:gd name="T3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17" y="7"/>
                  </a:moveTo>
                  <a:lnTo>
                    <a:pt x="15" y="11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9" y="17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5" y="5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8"/>
            <p:cNvSpPr/>
            <p:nvPr/>
          </p:nvSpPr>
          <p:spPr bwMode="auto">
            <a:xfrm>
              <a:off x="3512270" y="2436118"/>
              <a:ext cx="26988" cy="26988"/>
            </a:xfrm>
            <a:custGeom>
              <a:avLst/>
              <a:gdLst>
                <a:gd name="T0" fmla="*/ 17 w 17"/>
                <a:gd name="T1" fmla="*/ 7 h 17"/>
                <a:gd name="T2" fmla="*/ 16 w 17"/>
                <a:gd name="T3" fmla="*/ 11 h 17"/>
                <a:gd name="T4" fmla="*/ 14 w 17"/>
                <a:gd name="T5" fmla="*/ 13 h 17"/>
                <a:gd name="T6" fmla="*/ 12 w 17"/>
                <a:gd name="T7" fmla="*/ 15 h 17"/>
                <a:gd name="T8" fmla="*/ 10 w 17"/>
                <a:gd name="T9" fmla="*/ 17 h 17"/>
                <a:gd name="T10" fmla="*/ 6 w 17"/>
                <a:gd name="T11" fmla="*/ 15 h 17"/>
                <a:gd name="T12" fmla="*/ 4 w 17"/>
                <a:gd name="T13" fmla="*/ 13 h 17"/>
                <a:gd name="T14" fmla="*/ 2 w 17"/>
                <a:gd name="T15" fmla="*/ 11 h 17"/>
                <a:gd name="T16" fmla="*/ 0 w 17"/>
                <a:gd name="T17" fmla="*/ 7 h 17"/>
                <a:gd name="T18" fmla="*/ 2 w 17"/>
                <a:gd name="T19" fmla="*/ 5 h 17"/>
                <a:gd name="T20" fmla="*/ 4 w 17"/>
                <a:gd name="T21" fmla="*/ 1 h 17"/>
                <a:gd name="T22" fmla="*/ 6 w 17"/>
                <a:gd name="T23" fmla="*/ 0 h 17"/>
                <a:gd name="T24" fmla="*/ 10 w 17"/>
                <a:gd name="T25" fmla="*/ 0 h 17"/>
                <a:gd name="T26" fmla="*/ 12 w 17"/>
                <a:gd name="T27" fmla="*/ 0 h 17"/>
                <a:gd name="T28" fmla="*/ 14 w 17"/>
                <a:gd name="T29" fmla="*/ 1 h 17"/>
                <a:gd name="T30" fmla="*/ 16 w 17"/>
                <a:gd name="T31" fmla="*/ 5 h 17"/>
                <a:gd name="T32" fmla="*/ 17 w 17"/>
                <a:gd name="T3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17" y="7"/>
                  </a:moveTo>
                  <a:lnTo>
                    <a:pt x="16" y="11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0" y="17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1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6" y="5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9"/>
            <p:cNvSpPr/>
            <p:nvPr/>
          </p:nvSpPr>
          <p:spPr bwMode="auto">
            <a:xfrm>
              <a:off x="3305895" y="2815531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5 w 17"/>
                <a:gd name="T3" fmla="*/ 10 h 16"/>
                <a:gd name="T4" fmla="*/ 13 w 17"/>
                <a:gd name="T5" fmla="*/ 14 h 16"/>
                <a:gd name="T6" fmla="*/ 11 w 17"/>
                <a:gd name="T7" fmla="*/ 16 h 16"/>
                <a:gd name="T8" fmla="*/ 9 w 17"/>
                <a:gd name="T9" fmla="*/ 16 h 16"/>
                <a:gd name="T10" fmla="*/ 6 w 17"/>
                <a:gd name="T11" fmla="*/ 16 h 16"/>
                <a:gd name="T12" fmla="*/ 4 w 17"/>
                <a:gd name="T13" fmla="*/ 14 h 16"/>
                <a:gd name="T14" fmla="*/ 2 w 17"/>
                <a:gd name="T15" fmla="*/ 10 h 16"/>
                <a:gd name="T16" fmla="*/ 0 w 17"/>
                <a:gd name="T17" fmla="*/ 8 h 16"/>
                <a:gd name="T18" fmla="*/ 2 w 17"/>
                <a:gd name="T19" fmla="*/ 4 h 16"/>
                <a:gd name="T20" fmla="*/ 4 w 17"/>
                <a:gd name="T21" fmla="*/ 2 h 16"/>
                <a:gd name="T22" fmla="*/ 6 w 17"/>
                <a:gd name="T23" fmla="*/ 0 h 16"/>
                <a:gd name="T24" fmla="*/ 9 w 17"/>
                <a:gd name="T25" fmla="*/ 0 h 16"/>
                <a:gd name="T26" fmla="*/ 11 w 17"/>
                <a:gd name="T27" fmla="*/ 0 h 16"/>
                <a:gd name="T28" fmla="*/ 13 w 17"/>
                <a:gd name="T29" fmla="*/ 2 h 16"/>
                <a:gd name="T30" fmla="*/ 15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5" y="10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9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60"/>
            <p:cNvSpPr/>
            <p:nvPr/>
          </p:nvSpPr>
          <p:spPr bwMode="auto">
            <a:xfrm>
              <a:off x="3305895" y="2815531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5 w 17"/>
                <a:gd name="T3" fmla="*/ 10 h 16"/>
                <a:gd name="T4" fmla="*/ 13 w 17"/>
                <a:gd name="T5" fmla="*/ 14 h 16"/>
                <a:gd name="T6" fmla="*/ 11 w 17"/>
                <a:gd name="T7" fmla="*/ 16 h 16"/>
                <a:gd name="T8" fmla="*/ 9 w 17"/>
                <a:gd name="T9" fmla="*/ 16 h 16"/>
                <a:gd name="T10" fmla="*/ 6 w 17"/>
                <a:gd name="T11" fmla="*/ 16 h 16"/>
                <a:gd name="T12" fmla="*/ 4 w 17"/>
                <a:gd name="T13" fmla="*/ 14 h 16"/>
                <a:gd name="T14" fmla="*/ 2 w 17"/>
                <a:gd name="T15" fmla="*/ 10 h 16"/>
                <a:gd name="T16" fmla="*/ 0 w 17"/>
                <a:gd name="T17" fmla="*/ 8 h 16"/>
                <a:gd name="T18" fmla="*/ 2 w 17"/>
                <a:gd name="T19" fmla="*/ 4 h 16"/>
                <a:gd name="T20" fmla="*/ 4 w 17"/>
                <a:gd name="T21" fmla="*/ 2 h 16"/>
                <a:gd name="T22" fmla="*/ 6 w 17"/>
                <a:gd name="T23" fmla="*/ 0 h 16"/>
                <a:gd name="T24" fmla="*/ 9 w 17"/>
                <a:gd name="T25" fmla="*/ 0 h 16"/>
                <a:gd name="T26" fmla="*/ 11 w 17"/>
                <a:gd name="T27" fmla="*/ 0 h 16"/>
                <a:gd name="T28" fmla="*/ 13 w 17"/>
                <a:gd name="T29" fmla="*/ 2 h 16"/>
                <a:gd name="T30" fmla="*/ 15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5" y="10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9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61"/>
            <p:cNvSpPr/>
            <p:nvPr/>
          </p:nvSpPr>
          <p:spPr bwMode="auto">
            <a:xfrm>
              <a:off x="3512270" y="2815531"/>
              <a:ext cx="26988" cy="25400"/>
            </a:xfrm>
            <a:custGeom>
              <a:avLst/>
              <a:gdLst>
                <a:gd name="T0" fmla="*/ 17 w 17"/>
                <a:gd name="T1" fmla="*/ 8 h 16"/>
                <a:gd name="T2" fmla="*/ 16 w 17"/>
                <a:gd name="T3" fmla="*/ 10 h 16"/>
                <a:gd name="T4" fmla="*/ 14 w 17"/>
                <a:gd name="T5" fmla="*/ 14 h 16"/>
                <a:gd name="T6" fmla="*/ 12 w 17"/>
                <a:gd name="T7" fmla="*/ 16 h 16"/>
                <a:gd name="T8" fmla="*/ 10 w 17"/>
                <a:gd name="T9" fmla="*/ 16 h 16"/>
                <a:gd name="T10" fmla="*/ 6 w 17"/>
                <a:gd name="T11" fmla="*/ 16 h 16"/>
                <a:gd name="T12" fmla="*/ 4 w 17"/>
                <a:gd name="T13" fmla="*/ 14 h 16"/>
                <a:gd name="T14" fmla="*/ 2 w 17"/>
                <a:gd name="T15" fmla="*/ 10 h 16"/>
                <a:gd name="T16" fmla="*/ 0 w 17"/>
                <a:gd name="T17" fmla="*/ 8 h 16"/>
                <a:gd name="T18" fmla="*/ 2 w 17"/>
                <a:gd name="T19" fmla="*/ 4 h 16"/>
                <a:gd name="T20" fmla="*/ 4 w 17"/>
                <a:gd name="T21" fmla="*/ 2 h 16"/>
                <a:gd name="T22" fmla="*/ 6 w 17"/>
                <a:gd name="T23" fmla="*/ 0 h 16"/>
                <a:gd name="T24" fmla="*/ 10 w 17"/>
                <a:gd name="T25" fmla="*/ 0 h 16"/>
                <a:gd name="T26" fmla="*/ 12 w 17"/>
                <a:gd name="T27" fmla="*/ 0 h 16"/>
                <a:gd name="T28" fmla="*/ 14 w 17"/>
                <a:gd name="T29" fmla="*/ 2 h 16"/>
                <a:gd name="T30" fmla="*/ 16 w 17"/>
                <a:gd name="T31" fmla="*/ 4 h 16"/>
                <a:gd name="T32" fmla="*/ 17 w 17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lnTo>
                    <a:pt x="16" y="10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64"/>
            <p:cNvSpPr/>
            <p:nvPr/>
          </p:nvSpPr>
          <p:spPr bwMode="auto">
            <a:xfrm>
              <a:off x="3223345" y="2407543"/>
              <a:ext cx="9525" cy="30163"/>
            </a:xfrm>
            <a:custGeom>
              <a:avLst/>
              <a:gdLst>
                <a:gd name="T0" fmla="*/ 4 w 6"/>
                <a:gd name="T1" fmla="*/ 19 h 19"/>
                <a:gd name="T2" fmla="*/ 2 w 6"/>
                <a:gd name="T3" fmla="*/ 18 h 19"/>
                <a:gd name="T4" fmla="*/ 0 w 6"/>
                <a:gd name="T5" fmla="*/ 10 h 19"/>
                <a:gd name="T6" fmla="*/ 0 w 6"/>
                <a:gd name="T7" fmla="*/ 6 h 19"/>
                <a:gd name="T8" fmla="*/ 2 w 6"/>
                <a:gd name="T9" fmla="*/ 2 h 19"/>
                <a:gd name="T10" fmla="*/ 4 w 6"/>
                <a:gd name="T11" fmla="*/ 0 h 19"/>
                <a:gd name="T12" fmla="*/ 4 w 6"/>
                <a:gd name="T13" fmla="*/ 0 h 19"/>
                <a:gd name="T14" fmla="*/ 4 w 6"/>
                <a:gd name="T15" fmla="*/ 0 h 19"/>
                <a:gd name="T16" fmla="*/ 6 w 6"/>
                <a:gd name="T17" fmla="*/ 2 h 19"/>
                <a:gd name="T18" fmla="*/ 6 w 6"/>
                <a:gd name="T19" fmla="*/ 14 h 19"/>
                <a:gd name="T20" fmla="*/ 6 w 6"/>
                <a:gd name="T21" fmla="*/ 19 h 19"/>
                <a:gd name="T22" fmla="*/ 6 w 6"/>
                <a:gd name="T23" fmla="*/ 19 h 19"/>
                <a:gd name="T24" fmla="*/ 4 w 6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9">
                  <a:moveTo>
                    <a:pt x="4" y="19"/>
                  </a:moveTo>
                  <a:lnTo>
                    <a:pt x="2" y="18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14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65"/>
            <p:cNvSpPr/>
            <p:nvPr/>
          </p:nvSpPr>
          <p:spPr bwMode="auto">
            <a:xfrm>
              <a:off x="3223345" y="2480568"/>
              <a:ext cx="19050" cy="28575"/>
            </a:xfrm>
            <a:custGeom>
              <a:avLst/>
              <a:gdLst>
                <a:gd name="T0" fmla="*/ 0 w 12"/>
                <a:gd name="T1" fmla="*/ 16 h 18"/>
                <a:gd name="T2" fmla="*/ 0 w 12"/>
                <a:gd name="T3" fmla="*/ 12 h 18"/>
                <a:gd name="T4" fmla="*/ 4 w 12"/>
                <a:gd name="T5" fmla="*/ 4 h 18"/>
                <a:gd name="T6" fmla="*/ 8 w 12"/>
                <a:gd name="T7" fmla="*/ 2 h 18"/>
                <a:gd name="T8" fmla="*/ 10 w 12"/>
                <a:gd name="T9" fmla="*/ 0 h 18"/>
                <a:gd name="T10" fmla="*/ 12 w 12"/>
                <a:gd name="T11" fmla="*/ 0 h 18"/>
                <a:gd name="T12" fmla="*/ 12 w 12"/>
                <a:gd name="T13" fmla="*/ 4 h 18"/>
                <a:gd name="T14" fmla="*/ 6 w 12"/>
                <a:gd name="T15" fmla="*/ 12 h 18"/>
                <a:gd name="T16" fmla="*/ 2 w 12"/>
                <a:gd name="T17" fmla="*/ 16 h 18"/>
                <a:gd name="T18" fmla="*/ 2 w 12"/>
                <a:gd name="T19" fmla="*/ 18 h 18"/>
                <a:gd name="T20" fmla="*/ 0 w 12"/>
                <a:gd name="T2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8">
                  <a:moveTo>
                    <a:pt x="0" y="16"/>
                  </a:moveTo>
                  <a:lnTo>
                    <a:pt x="0" y="12"/>
                  </a:lnTo>
                  <a:lnTo>
                    <a:pt x="4" y="4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6" y="12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69"/>
            <p:cNvSpPr/>
            <p:nvPr/>
          </p:nvSpPr>
          <p:spPr bwMode="auto">
            <a:xfrm>
              <a:off x="3129682" y="2340868"/>
              <a:ext cx="555625" cy="606425"/>
            </a:xfrm>
            <a:custGeom>
              <a:avLst/>
              <a:gdLst>
                <a:gd name="T0" fmla="*/ 347 w 350"/>
                <a:gd name="T1" fmla="*/ 221 h 382"/>
                <a:gd name="T2" fmla="*/ 335 w 350"/>
                <a:gd name="T3" fmla="*/ 257 h 382"/>
                <a:gd name="T4" fmla="*/ 320 w 350"/>
                <a:gd name="T5" fmla="*/ 290 h 382"/>
                <a:gd name="T6" fmla="*/ 297 w 350"/>
                <a:gd name="T7" fmla="*/ 320 h 382"/>
                <a:gd name="T8" fmla="*/ 272 w 350"/>
                <a:gd name="T9" fmla="*/ 344 h 382"/>
                <a:gd name="T10" fmla="*/ 241 w 350"/>
                <a:gd name="T11" fmla="*/ 363 h 382"/>
                <a:gd name="T12" fmla="*/ 209 w 350"/>
                <a:gd name="T13" fmla="*/ 376 h 382"/>
                <a:gd name="T14" fmla="*/ 174 w 350"/>
                <a:gd name="T15" fmla="*/ 382 h 382"/>
                <a:gd name="T16" fmla="*/ 138 w 350"/>
                <a:gd name="T17" fmla="*/ 380 h 382"/>
                <a:gd name="T18" fmla="*/ 105 w 350"/>
                <a:gd name="T19" fmla="*/ 370 h 382"/>
                <a:gd name="T20" fmla="*/ 76 w 350"/>
                <a:gd name="T21" fmla="*/ 353 h 382"/>
                <a:gd name="T22" fmla="*/ 50 w 350"/>
                <a:gd name="T23" fmla="*/ 332 h 382"/>
                <a:gd name="T24" fmla="*/ 28 w 350"/>
                <a:gd name="T25" fmla="*/ 305 h 382"/>
                <a:gd name="T26" fmla="*/ 13 w 350"/>
                <a:gd name="T27" fmla="*/ 273 h 382"/>
                <a:gd name="T28" fmla="*/ 4 w 350"/>
                <a:gd name="T29" fmla="*/ 238 h 382"/>
                <a:gd name="T30" fmla="*/ 0 w 350"/>
                <a:gd name="T31" fmla="*/ 200 h 382"/>
                <a:gd name="T32" fmla="*/ 5 w 350"/>
                <a:gd name="T33" fmla="*/ 161 h 382"/>
                <a:gd name="T34" fmla="*/ 15 w 350"/>
                <a:gd name="T35" fmla="*/ 125 h 382"/>
                <a:gd name="T36" fmla="*/ 32 w 350"/>
                <a:gd name="T37" fmla="*/ 90 h 382"/>
                <a:gd name="T38" fmla="*/ 53 w 350"/>
                <a:gd name="T39" fmla="*/ 61 h 382"/>
                <a:gd name="T40" fmla="*/ 80 w 350"/>
                <a:gd name="T41" fmla="*/ 37 h 382"/>
                <a:gd name="T42" fmla="*/ 109 w 350"/>
                <a:gd name="T43" fmla="*/ 17 h 382"/>
                <a:gd name="T44" fmla="*/ 142 w 350"/>
                <a:gd name="T45" fmla="*/ 6 h 382"/>
                <a:gd name="T46" fmla="*/ 178 w 350"/>
                <a:gd name="T47" fmla="*/ 0 h 382"/>
                <a:gd name="T48" fmla="*/ 212 w 350"/>
                <a:gd name="T49" fmla="*/ 2 h 382"/>
                <a:gd name="T50" fmla="*/ 245 w 350"/>
                <a:gd name="T51" fmla="*/ 12 h 382"/>
                <a:gd name="T52" fmla="*/ 276 w 350"/>
                <a:gd name="T53" fmla="*/ 27 h 382"/>
                <a:gd name="T54" fmla="*/ 301 w 350"/>
                <a:gd name="T55" fmla="*/ 50 h 382"/>
                <a:gd name="T56" fmla="*/ 322 w 350"/>
                <a:gd name="T57" fmla="*/ 77 h 382"/>
                <a:gd name="T58" fmla="*/ 337 w 350"/>
                <a:gd name="T59" fmla="*/ 108 h 382"/>
                <a:gd name="T60" fmla="*/ 347 w 350"/>
                <a:gd name="T61" fmla="*/ 144 h 382"/>
                <a:gd name="T62" fmla="*/ 350 w 350"/>
                <a:gd name="T63" fmla="*/ 18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82">
                  <a:moveTo>
                    <a:pt x="349" y="200"/>
                  </a:moveTo>
                  <a:lnTo>
                    <a:pt x="347" y="221"/>
                  </a:lnTo>
                  <a:lnTo>
                    <a:pt x="343" y="238"/>
                  </a:lnTo>
                  <a:lnTo>
                    <a:pt x="335" y="257"/>
                  </a:lnTo>
                  <a:lnTo>
                    <a:pt x="327" y="274"/>
                  </a:lnTo>
                  <a:lnTo>
                    <a:pt x="320" y="290"/>
                  </a:lnTo>
                  <a:lnTo>
                    <a:pt x="308" y="305"/>
                  </a:lnTo>
                  <a:lnTo>
                    <a:pt x="297" y="320"/>
                  </a:lnTo>
                  <a:lnTo>
                    <a:pt x="285" y="332"/>
                  </a:lnTo>
                  <a:lnTo>
                    <a:pt x="272" y="344"/>
                  </a:lnTo>
                  <a:lnTo>
                    <a:pt x="257" y="355"/>
                  </a:lnTo>
                  <a:lnTo>
                    <a:pt x="241" y="363"/>
                  </a:lnTo>
                  <a:lnTo>
                    <a:pt x="226" y="370"/>
                  </a:lnTo>
                  <a:lnTo>
                    <a:pt x="209" y="376"/>
                  </a:lnTo>
                  <a:lnTo>
                    <a:pt x="191" y="380"/>
                  </a:lnTo>
                  <a:lnTo>
                    <a:pt x="174" y="382"/>
                  </a:lnTo>
                  <a:lnTo>
                    <a:pt x="157" y="382"/>
                  </a:lnTo>
                  <a:lnTo>
                    <a:pt x="138" y="380"/>
                  </a:lnTo>
                  <a:lnTo>
                    <a:pt x="120" y="376"/>
                  </a:lnTo>
                  <a:lnTo>
                    <a:pt x="105" y="370"/>
                  </a:lnTo>
                  <a:lnTo>
                    <a:pt x="90" y="363"/>
                  </a:lnTo>
                  <a:lnTo>
                    <a:pt x="76" y="353"/>
                  </a:lnTo>
                  <a:lnTo>
                    <a:pt x="63" y="344"/>
                  </a:lnTo>
                  <a:lnTo>
                    <a:pt x="50" y="332"/>
                  </a:lnTo>
                  <a:lnTo>
                    <a:pt x="38" y="319"/>
                  </a:lnTo>
                  <a:lnTo>
                    <a:pt x="28" y="305"/>
                  </a:lnTo>
                  <a:lnTo>
                    <a:pt x="21" y="290"/>
                  </a:lnTo>
                  <a:lnTo>
                    <a:pt x="13" y="273"/>
                  </a:lnTo>
                  <a:lnTo>
                    <a:pt x="7" y="255"/>
                  </a:lnTo>
                  <a:lnTo>
                    <a:pt x="4" y="238"/>
                  </a:lnTo>
                  <a:lnTo>
                    <a:pt x="2" y="219"/>
                  </a:lnTo>
                  <a:lnTo>
                    <a:pt x="0" y="200"/>
                  </a:lnTo>
                  <a:lnTo>
                    <a:pt x="2" y="180"/>
                  </a:lnTo>
                  <a:lnTo>
                    <a:pt x="5" y="161"/>
                  </a:lnTo>
                  <a:lnTo>
                    <a:pt x="9" y="142"/>
                  </a:lnTo>
                  <a:lnTo>
                    <a:pt x="15" y="125"/>
                  </a:lnTo>
                  <a:lnTo>
                    <a:pt x="23" y="108"/>
                  </a:lnTo>
                  <a:lnTo>
                    <a:pt x="32" y="90"/>
                  </a:lnTo>
                  <a:lnTo>
                    <a:pt x="42" y="75"/>
                  </a:lnTo>
                  <a:lnTo>
                    <a:pt x="53" y="61"/>
                  </a:lnTo>
                  <a:lnTo>
                    <a:pt x="67" y="48"/>
                  </a:lnTo>
                  <a:lnTo>
                    <a:pt x="80" y="37"/>
                  </a:lnTo>
                  <a:lnTo>
                    <a:pt x="94" y="27"/>
                  </a:lnTo>
                  <a:lnTo>
                    <a:pt x="109" y="17"/>
                  </a:lnTo>
                  <a:lnTo>
                    <a:pt x="126" y="10"/>
                  </a:lnTo>
                  <a:lnTo>
                    <a:pt x="142" y="6"/>
                  </a:lnTo>
                  <a:lnTo>
                    <a:pt x="159" y="2"/>
                  </a:lnTo>
                  <a:lnTo>
                    <a:pt x="178" y="0"/>
                  </a:lnTo>
                  <a:lnTo>
                    <a:pt x="195" y="0"/>
                  </a:lnTo>
                  <a:lnTo>
                    <a:pt x="212" y="2"/>
                  </a:lnTo>
                  <a:lnTo>
                    <a:pt x="230" y="6"/>
                  </a:lnTo>
                  <a:lnTo>
                    <a:pt x="245" y="12"/>
                  </a:lnTo>
                  <a:lnTo>
                    <a:pt x="260" y="17"/>
                  </a:lnTo>
                  <a:lnTo>
                    <a:pt x="276" y="27"/>
                  </a:lnTo>
                  <a:lnTo>
                    <a:pt x="289" y="38"/>
                  </a:lnTo>
                  <a:lnTo>
                    <a:pt x="301" y="50"/>
                  </a:lnTo>
                  <a:lnTo>
                    <a:pt x="312" y="61"/>
                  </a:lnTo>
                  <a:lnTo>
                    <a:pt x="322" y="77"/>
                  </a:lnTo>
                  <a:lnTo>
                    <a:pt x="331" y="92"/>
                  </a:lnTo>
                  <a:lnTo>
                    <a:pt x="337" y="108"/>
                  </a:lnTo>
                  <a:lnTo>
                    <a:pt x="343" y="125"/>
                  </a:lnTo>
                  <a:lnTo>
                    <a:pt x="347" y="144"/>
                  </a:lnTo>
                  <a:lnTo>
                    <a:pt x="350" y="161"/>
                  </a:lnTo>
                  <a:lnTo>
                    <a:pt x="350" y="180"/>
                  </a:lnTo>
                  <a:lnTo>
                    <a:pt x="349" y="20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70"/>
            <p:cNvSpPr/>
            <p:nvPr/>
          </p:nvSpPr>
          <p:spPr bwMode="auto">
            <a:xfrm>
              <a:off x="3290020" y="2523431"/>
              <a:ext cx="25400" cy="39688"/>
            </a:xfrm>
            <a:custGeom>
              <a:avLst/>
              <a:gdLst>
                <a:gd name="T0" fmla="*/ 8 w 16"/>
                <a:gd name="T1" fmla="*/ 25 h 25"/>
                <a:gd name="T2" fmla="*/ 6 w 16"/>
                <a:gd name="T3" fmla="*/ 23 h 25"/>
                <a:gd name="T4" fmla="*/ 2 w 16"/>
                <a:gd name="T5" fmla="*/ 21 h 25"/>
                <a:gd name="T6" fmla="*/ 0 w 16"/>
                <a:gd name="T7" fmla="*/ 16 h 25"/>
                <a:gd name="T8" fmla="*/ 2 w 16"/>
                <a:gd name="T9" fmla="*/ 12 h 25"/>
                <a:gd name="T10" fmla="*/ 6 w 16"/>
                <a:gd name="T11" fmla="*/ 6 h 25"/>
                <a:gd name="T12" fmla="*/ 10 w 16"/>
                <a:gd name="T13" fmla="*/ 2 h 25"/>
                <a:gd name="T14" fmla="*/ 12 w 16"/>
                <a:gd name="T15" fmla="*/ 0 h 25"/>
                <a:gd name="T16" fmla="*/ 14 w 16"/>
                <a:gd name="T17" fmla="*/ 0 h 25"/>
                <a:gd name="T18" fmla="*/ 14 w 16"/>
                <a:gd name="T19" fmla="*/ 0 h 25"/>
                <a:gd name="T20" fmla="*/ 16 w 16"/>
                <a:gd name="T21" fmla="*/ 4 h 25"/>
                <a:gd name="T22" fmla="*/ 14 w 16"/>
                <a:gd name="T23" fmla="*/ 17 h 25"/>
                <a:gd name="T24" fmla="*/ 12 w 16"/>
                <a:gd name="T25" fmla="*/ 23 h 25"/>
                <a:gd name="T26" fmla="*/ 12 w 16"/>
                <a:gd name="T27" fmla="*/ 25 h 25"/>
                <a:gd name="T28" fmla="*/ 8 w 16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25">
                  <a:moveTo>
                    <a:pt x="8" y="25"/>
                  </a:moveTo>
                  <a:lnTo>
                    <a:pt x="6" y="23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14" y="17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71"/>
            <p:cNvSpPr/>
            <p:nvPr/>
          </p:nvSpPr>
          <p:spPr bwMode="auto">
            <a:xfrm>
              <a:off x="3429720" y="2361506"/>
              <a:ext cx="22225" cy="39688"/>
            </a:xfrm>
            <a:custGeom>
              <a:avLst/>
              <a:gdLst>
                <a:gd name="T0" fmla="*/ 8 w 14"/>
                <a:gd name="T1" fmla="*/ 25 h 25"/>
                <a:gd name="T2" fmla="*/ 6 w 14"/>
                <a:gd name="T3" fmla="*/ 24 h 25"/>
                <a:gd name="T4" fmla="*/ 2 w 14"/>
                <a:gd name="T5" fmla="*/ 20 h 25"/>
                <a:gd name="T6" fmla="*/ 0 w 14"/>
                <a:gd name="T7" fmla="*/ 16 h 25"/>
                <a:gd name="T8" fmla="*/ 2 w 14"/>
                <a:gd name="T9" fmla="*/ 10 h 25"/>
                <a:gd name="T10" fmla="*/ 4 w 14"/>
                <a:gd name="T11" fmla="*/ 6 h 25"/>
                <a:gd name="T12" fmla="*/ 10 w 14"/>
                <a:gd name="T13" fmla="*/ 0 h 25"/>
                <a:gd name="T14" fmla="*/ 12 w 14"/>
                <a:gd name="T15" fmla="*/ 0 h 25"/>
                <a:gd name="T16" fmla="*/ 14 w 14"/>
                <a:gd name="T17" fmla="*/ 0 h 25"/>
                <a:gd name="T18" fmla="*/ 14 w 14"/>
                <a:gd name="T19" fmla="*/ 0 h 25"/>
                <a:gd name="T20" fmla="*/ 14 w 14"/>
                <a:gd name="T21" fmla="*/ 2 h 25"/>
                <a:gd name="T22" fmla="*/ 14 w 14"/>
                <a:gd name="T23" fmla="*/ 18 h 25"/>
                <a:gd name="T24" fmla="*/ 12 w 14"/>
                <a:gd name="T25" fmla="*/ 24 h 25"/>
                <a:gd name="T26" fmla="*/ 12 w 14"/>
                <a:gd name="T27" fmla="*/ 25 h 25"/>
                <a:gd name="T28" fmla="*/ 8 w 14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5">
                  <a:moveTo>
                    <a:pt x="8" y="25"/>
                  </a:moveTo>
                  <a:lnTo>
                    <a:pt x="6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18"/>
                  </a:lnTo>
                  <a:lnTo>
                    <a:pt x="12" y="24"/>
                  </a:lnTo>
                  <a:lnTo>
                    <a:pt x="12" y="25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72"/>
            <p:cNvSpPr/>
            <p:nvPr/>
          </p:nvSpPr>
          <p:spPr bwMode="auto">
            <a:xfrm>
              <a:off x="3515445" y="2590106"/>
              <a:ext cx="23813" cy="42863"/>
            </a:xfrm>
            <a:custGeom>
              <a:avLst/>
              <a:gdLst>
                <a:gd name="T0" fmla="*/ 8 w 15"/>
                <a:gd name="T1" fmla="*/ 25 h 27"/>
                <a:gd name="T2" fmla="*/ 6 w 15"/>
                <a:gd name="T3" fmla="*/ 25 h 27"/>
                <a:gd name="T4" fmla="*/ 4 w 15"/>
                <a:gd name="T5" fmla="*/ 22 h 27"/>
                <a:gd name="T6" fmla="*/ 0 w 15"/>
                <a:gd name="T7" fmla="*/ 18 h 27"/>
                <a:gd name="T8" fmla="*/ 2 w 15"/>
                <a:gd name="T9" fmla="*/ 12 h 27"/>
                <a:gd name="T10" fmla="*/ 6 w 15"/>
                <a:gd name="T11" fmla="*/ 8 h 27"/>
                <a:gd name="T12" fmla="*/ 10 w 15"/>
                <a:gd name="T13" fmla="*/ 2 h 27"/>
                <a:gd name="T14" fmla="*/ 12 w 15"/>
                <a:gd name="T15" fmla="*/ 2 h 27"/>
                <a:gd name="T16" fmla="*/ 14 w 15"/>
                <a:gd name="T17" fmla="*/ 0 h 27"/>
                <a:gd name="T18" fmla="*/ 14 w 15"/>
                <a:gd name="T19" fmla="*/ 2 h 27"/>
                <a:gd name="T20" fmla="*/ 15 w 15"/>
                <a:gd name="T21" fmla="*/ 4 h 27"/>
                <a:gd name="T22" fmla="*/ 14 w 15"/>
                <a:gd name="T23" fmla="*/ 18 h 27"/>
                <a:gd name="T24" fmla="*/ 12 w 15"/>
                <a:gd name="T25" fmla="*/ 25 h 27"/>
                <a:gd name="T26" fmla="*/ 12 w 15"/>
                <a:gd name="T27" fmla="*/ 27 h 27"/>
                <a:gd name="T28" fmla="*/ 8 w 15"/>
                <a:gd name="T2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8" y="25"/>
                  </a:moveTo>
                  <a:lnTo>
                    <a:pt x="6" y="25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4" y="18"/>
                  </a:lnTo>
                  <a:lnTo>
                    <a:pt x="12" y="25"/>
                  </a:lnTo>
                  <a:lnTo>
                    <a:pt x="12" y="27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73"/>
            <p:cNvSpPr/>
            <p:nvPr/>
          </p:nvSpPr>
          <p:spPr bwMode="auto">
            <a:xfrm>
              <a:off x="3326532" y="2675831"/>
              <a:ext cx="22225" cy="39688"/>
            </a:xfrm>
            <a:custGeom>
              <a:avLst/>
              <a:gdLst>
                <a:gd name="T0" fmla="*/ 6 w 14"/>
                <a:gd name="T1" fmla="*/ 25 h 25"/>
                <a:gd name="T2" fmla="*/ 6 w 14"/>
                <a:gd name="T3" fmla="*/ 23 h 25"/>
                <a:gd name="T4" fmla="*/ 2 w 14"/>
                <a:gd name="T5" fmla="*/ 21 h 25"/>
                <a:gd name="T6" fmla="*/ 0 w 14"/>
                <a:gd name="T7" fmla="*/ 15 h 25"/>
                <a:gd name="T8" fmla="*/ 0 w 14"/>
                <a:gd name="T9" fmla="*/ 12 h 25"/>
                <a:gd name="T10" fmla="*/ 4 w 14"/>
                <a:gd name="T11" fmla="*/ 6 h 25"/>
                <a:gd name="T12" fmla="*/ 10 w 14"/>
                <a:gd name="T13" fmla="*/ 2 h 25"/>
                <a:gd name="T14" fmla="*/ 12 w 14"/>
                <a:gd name="T15" fmla="*/ 0 h 25"/>
                <a:gd name="T16" fmla="*/ 12 w 14"/>
                <a:gd name="T17" fmla="*/ 0 h 25"/>
                <a:gd name="T18" fmla="*/ 14 w 14"/>
                <a:gd name="T19" fmla="*/ 0 h 25"/>
                <a:gd name="T20" fmla="*/ 14 w 14"/>
                <a:gd name="T21" fmla="*/ 4 h 25"/>
                <a:gd name="T22" fmla="*/ 14 w 14"/>
                <a:gd name="T23" fmla="*/ 17 h 25"/>
                <a:gd name="T24" fmla="*/ 12 w 14"/>
                <a:gd name="T25" fmla="*/ 23 h 25"/>
                <a:gd name="T26" fmla="*/ 10 w 14"/>
                <a:gd name="T27" fmla="*/ 25 h 25"/>
                <a:gd name="T28" fmla="*/ 6 w 14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5">
                  <a:moveTo>
                    <a:pt x="6" y="25"/>
                  </a:moveTo>
                  <a:lnTo>
                    <a:pt x="6" y="23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17"/>
                  </a:lnTo>
                  <a:lnTo>
                    <a:pt x="12" y="23"/>
                  </a:lnTo>
                  <a:lnTo>
                    <a:pt x="10" y="25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74"/>
            <p:cNvSpPr/>
            <p:nvPr/>
          </p:nvSpPr>
          <p:spPr bwMode="auto">
            <a:xfrm>
              <a:off x="3442420" y="2742506"/>
              <a:ext cx="23813" cy="42863"/>
            </a:xfrm>
            <a:custGeom>
              <a:avLst/>
              <a:gdLst>
                <a:gd name="T0" fmla="*/ 8 w 15"/>
                <a:gd name="T1" fmla="*/ 25 h 27"/>
                <a:gd name="T2" fmla="*/ 6 w 15"/>
                <a:gd name="T3" fmla="*/ 25 h 27"/>
                <a:gd name="T4" fmla="*/ 4 w 15"/>
                <a:gd name="T5" fmla="*/ 21 h 27"/>
                <a:gd name="T6" fmla="*/ 0 w 15"/>
                <a:gd name="T7" fmla="*/ 18 h 27"/>
                <a:gd name="T8" fmla="*/ 2 w 15"/>
                <a:gd name="T9" fmla="*/ 12 h 27"/>
                <a:gd name="T10" fmla="*/ 6 w 15"/>
                <a:gd name="T11" fmla="*/ 6 h 27"/>
                <a:gd name="T12" fmla="*/ 10 w 15"/>
                <a:gd name="T13" fmla="*/ 2 h 27"/>
                <a:gd name="T14" fmla="*/ 12 w 15"/>
                <a:gd name="T15" fmla="*/ 0 h 27"/>
                <a:gd name="T16" fmla="*/ 14 w 15"/>
                <a:gd name="T17" fmla="*/ 0 h 27"/>
                <a:gd name="T18" fmla="*/ 14 w 15"/>
                <a:gd name="T19" fmla="*/ 2 h 27"/>
                <a:gd name="T20" fmla="*/ 15 w 15"/>
                <a:gd name="T21" fmla="*/ 4 h 27"/>
                <a:gd name="T22" fmla="*/ 14 w 15"/>
                <a:gd name="T23" fmla="*/ 18 h 27"/>
                <a:gd name="T24" fmla="*/ 12 w 15"/>
                <a:gd name="T25" fmla="*/ 25 h 27"/>
                <a:gd name="T26" fmla="*/ 12 w 15"/>
                <a:gd name="T27" fmla="*/ 27 h 27"/>
                <a:gd name="T28" fmla="*/ 8 w 15"/>
                <a:gd name="T2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8" y="25"/>
                  </a:moveTo>
                  <a:lnTo>
                    <a:pt x="6" y="25"/>
                  </a:lnTo>
                  <a:lnTo>
                    <a:pt x="4" y="21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4" y="18"/>
                  </a:lnTo>
                  <a:lnTo>
                    <a:pt x="12" y="25"/>
                  </a:lnTo>
                  <a:lnTo>
                    <a:pt x="12" y="27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75"/>
            <p:cNvSpPr/>
            <p:nvPr/>
          </p:nvSpPr>
          <p:spPr bwMode="auto">
            <a:xfrm>
              <a:off x="3242395" y="2821881"/>
              <a:ext cx="20638" cy="42863"/>
            </a:xfrm>
            <a:custGeom>
              <a:avLst/>
              <a:gdLst>
                <a:gd name="T0" fmla="*/ 7 w 13"/>
                <a:gd name="T1" fmla="*/ 25 h 27"/>
                <a:gd name="T2" fmla="*/ 5 w 13"/>
                <a:gd name="T3" fmla="*/ 25 h 27"/>
                <a:gd name="T4" fmla="*/ 2 w 13"/>
                <a:gd name="T5" fmla="*/ 21 h 27"/>
                <a:gd name="T6" fmla="*/ 0 w 13"/>
                <a:gd name="T7" fmla="*/ 17 h 27"/>
                <a:gd name="T8" fmla="*/ 2 w 13"/>
                <a:gd name="T9" fmla="*/ 12 h 27"/>
                <a:gd name="T10" fmla="*/ 3 w 13"/>
                <a:gd name="T11" fmla="*/ 6 h 27"/>
                <a:gd name="T12" fmla="*/ 9 w 13"/>
                <a:gd name="T13" fmla="*/ 2 h 27"/>
                <a:gd name="T14" fmla="*/ 11 w 13"/>
                <a:gd name="T15" fmla="*/ 0 h 27"/>
                <a:gd name="T16" fmla="*/ 13 w 13"/>
                <a:gd name="T17" fmla="*/ 0 h 27"/>
                <a:gd name="T18" fmla="*/ 13 w 13"/>
                <a:gd name="T19" fmla="*/ 2 h 27"/>
                <a:gd name="T20" fmla="*/ 13 w 13"/>
                <a:gd name="T21" fmla="*/ 4 h 27"/>
                <a:gd name="T22" fmla="*/ 13 w 13"/>
                <a:gd name="T23" fmla="*/ 17 h 27"/>
                <a:gd name="T24" fmla="*/ 11 w 13"/>
                <a:gd name="T25" fmla="*/ 25 h 27"/>
                <a:gd name="T26" fmla="*/ 11 w 13"/>
                <a:gd name="T27" fmla="*/ 27 h 27"/>
                <a:gd name="T28" fmla="*/ 7 w 13"/>
                <a:gd name="T2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7">
                  <a:moveTo>
                    <a:pt x="7" y="25"/>
                  </a:moveTo>
                  <a:lnTo>
                    <a:pt x="5" y="25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6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17"/>
                  </a:lnTo>
                  <a:lnTo>
                    <a:pt x="11" y="25"/>
                  </a:lnTo>
                  <a:lnTo>
                    <a:pt x="11" y="27"/>
                  </a:lnTo>
                  <a:lnTo>
                    <a:pt x="7" y="2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76"/>
            <p:cNvSpPr/>
            <p:nvPr/>
          </p:nvSpPr>
          <p:spPr bwMode="auto">
            <a:xfrm>
              <a:off x="3574182" y="2715518"/>
              <a:ext cx="11113" cy="20638"/>
            </a:xfrm>
            <a:custGeom>
              <a:avLst/>
              <a:gdLst>
                <a:gd name="T0" fmla="*/ 1 w 7"/>
                <a:gd name="T1" fmla="*/ 13 h 13"/>
                <a:gd name="T2" fmla="*/ 5 w 7"/>
                <a:gd name="T3" fmla="*/ 12 h 13"/>
                <a:gd name="T4" fmla="*/ 7 w 7"/>
                <a:gd name="T5" fmla="*/ 8 h 13"/>
                <a:gd name="T6" fmla="*/ 7 w 7"/>
                <a:gd name="T7" fmla="*/ 4 h 13"/>
                <a:gd name="T8" fmla="*/ 7 w 7"/>
                <a:gd name="T9" fmla="*/ 2 h 13"/>
                <a:gd name="T10" fmla="*/ 5 w 7"/>
                <a:gd name="T11" fmla="*/ 0 h 13"/>
                <a:gd name="T12" fmla="*/ 5 w 7"/>
                <a:gd name="T13" fmla="*/ 2 h 13"/>
                <a:gd name="T14" fmla="*/ 1 w 7"/>
                <a:gd name="T15" fmla="*/ 8 h 13"/>
                <a:gd name="T16" fmla="*/ 0 w 7"/>
                <a:gd name="T17" fmla="*/ 12 h 13"/>
                <a:gd name="T18" fmla="*/ 0 w 7"/>
                <a:gd name="T19" fmla="*/ 13 h 13"/>
                <a:gd name="T20" fmla="*/ 1 w 7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1" y="13"/>
                  </a:moveTo>
                  <a:lnTo>
                    <a:pt x="5" y="12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2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77"/>
            <p:cNvSpPr/>
            <p:nvPr/>
          </p:nvSpPr>
          <p:spPr bwMode="auto">
            <a:xfrm>
              <a:off x="3461470" y="2453581"/>
              <a:ext cx="11113" cy="20638"/>
            </a:xfrm>
            <a:custGeom>
              <a:avLst/>
              <a:gdLst>
                <a:gd name="T0" fmla="*/ 2 w 7"/>
                <a:gd name="T1" fmla="*/ 13 h 13"/>
                <a:gd name="T2" fmla="*/ 5 w 7"/>
                <a:gd name="T3" fmla="*/ 12 h 13"/>
                <a:gd name="T4" fmla="*/ 7 w 7"/>
                <a:gd name="T5" fmla="*/ 6 h 13"/>
                <a:gd name="T6" fmla="*/ 7 w 7"/>
                <a:gd name="T7" fmla="*/ 4 h 13"/>
                <a:gd name="T8" fmla="*/ 7 w 7"/>
                <a:gd name="T9" fmla="*/ 0 h 13"/>
                <a:gd name="T10" fmla="*/ 5 w 7"/>
                <a:gd name="T11" fmla="*/ 0 h 13"/>
                <a:gd name="T12" fmla="*/ 5 w 7"/>
                <a:gd name="T13" fmla="*/ 0 h 13"/>
                <a:gd name="T14" fmla="*/ 2 w 7"/>
                <a:gd name="T15" fmla="*/ 8 h 13"/>
                <a:gd name="T16" fmla="*/ 0 w 7"/>
                <a:gd name="T17" fmla="*/ 12 h 13"/>
                <a:gd name="T18" fmla="*/ 0 w 7"/>
                <a:gd name="T19" fmla="*/ 12 h 13"/>
                <a:gd name="T20" fmla="*/ 2 w 7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5" y="12"/>
                  </a:lnTo>
                  <a:lnTo>
                    <a:pt x="7" y="6"/>
                  </a:lnTo>
                  <a:lnTo>
                    <a:pt x="7" y="4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78"/>
            <p:cNvSpPr/>
            <p:nvPr/>
          </p:nvSpPr>
          <p:spPr bwMode="auto">
            <a:xfrm>
              <a:off x="3461470" y="2858393"/>
              <a:ext cx="11113" cy="22225"/>
            </a:xfrm>
            <a:custGeom>
              <a:avLst/>
              <a:gdLst>
                <a:gd name="T0" fmla="*/ 2 w 7"/>
                <a:gd name="T1" fmla="*/ 14 h 14"/>
                <a:gd name="T2" fmla="*/ 3 w 7"/>
                <a:gd name="T3" fmla="*/ 12 h 14"/>
                <a:gd name="T4" fmla="*/ 7 w 7"/>
                <a:gd name="T5" fmla="*/ 6 h 14"/>
                <a:gd name="T6" fmla="*/ 7 w 7"/>
                <a:gd name="T7" fmla="*/ 4 h 14"/>
                <a:gd name="T8" fmla="*/ 5 w 7"/>
                <a:gd name="T9" fmla="*/ 0 h 14"/>
                <a:gd name="T10" fmla="*/ 5 w 7"/>
                <a:gd name="T11" fmla="*/ 0 h 14"/>
                <a:gd name="T12" fmla="*/ 3 w 7"/>
                <a:gd name="T13" fmla="*/ 0 h 14"/>
                <a:gd name="T14" fmla="*/ 0 w 7"/>
                <a:gd name="T15" fmla="*/ 8 h 14"/>
                <a:gd name="T16" fmla="*/ 0 w 7"/>
                <a:gd name="T17" fmla="*/ 12 h 14"/>
                <a:gd name="T18" fmla="*/ 0 w 7"/>
                <a:gd name="T19" fmla="*/ 12 h 14"/>
                <a:gd name="T20" fmla="*/ 2 w 7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4">
                  <a:moveTo>
                    <a:pt x="2" y="14"/>
                  </a:moveTo>
                  <a:lnTo>
                    <a:pt x="3" y="12"/>
                  </a:lnTo>
                  <a:lnTo>
                    <a:pt x="7" y="6"/>
                  </a:lnTo>
                  <a:lnTo>
                    <a:pt x="7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79"/>
            <p:cNvSpPr/>
            <p:nvPr/>
          </p:nvSpPr>
          <p:spPr bwMode="auto">
            <a:xfrm>
              <a:off x="3193182" y="2682181"/>
              <a:ext cx="12700" cy="20638"/>
            </a:xfrm>
            <a:custGeom>
              <a:avLst/>
              <a:gdLst>
                <a:gd name="T0" fmla="*/ 2 w 8"/>
                <a:gd name="T1" fmla="*/ 13 h 13"/>
                <a:gd name="T2" fmla="*/ 4 w 8"/>
                <a:gd name="T3" fmla="*/ 11 h 13"/>
                <a:gd name="T4" fmla="*/ 8 w 8"/>
                <a:gd name="T5" fmla="*/ 6 h 13"/>
                <a:gd name="T6" fmla="*/ 8 w 8"/>
                <a:gd name="T7" fmla="*/ 4 h 13"/>
                <a:gd name="T8" fmla="*/ 6 w 8"/>
                <a:gd name="T9" fmla="*/ 0 h 13"/>
                <a:gd name="T10" fmla="*/ 6 w 8"/>
                <a:gd name="T11" fmla="*/ 0 h 13"/>
                <a:gd name="T12" fmla="*/ 4 w 8"/>
                <a:gd name="T13" fmla="*/ 2 h 13"/>
                <a:gd name="T14" fmla="*/ 0 w 8"/>
                <a:gd name="T15" fmla="*/ 8 h 13"/>
                <a:gd name="T16" fmla="*/ 0 w 8"/>
                <a:gd name="T17" fmla="*/ 11 h 13"/>
                <a:gd name="T18" fmla="*/ 0 w 8"/>
                <a:gd name="T19" fmla="*/ 13 h 13"/>
                <a:gd name="T20" fmla="*/ 2 w 8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lnTo>
                    <a:pt x="4" y="11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80"/>
            <p:cNvSpPr/>
            <p:nvPr/>
          </p:nvSpPr>
          <p:spPr bwMode="auto">
            <a:xfrm>
              <a:off x="3320182" y="2436118"/>
              <a:ext cx="12700" cy="20638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1 h 13"/>
                <a:gd name="T4" fmla="*/ 8 w 8"/>
                <a:gd name="T5" fmla="*/ 7 h 13"/>
                <a:gd name="T6" fmla="*/ 8 w 8"/>
                <a:gd name="T7" fmla="*/ 3 h 13"/>
                <a:gd name="T8" fmla="*/ 8 w 8"/>
                <a:gd name="T9" fmla="*/ 1 h 13"/>
                <a:gd name="T10" fmla="*/ 6 w 8"/>
                <a:gd name="T11" fmla="*/ 0 h 13"/>
                <a:gd name="T12" fmla="*/ 6 w 8"/>
                <a:gd name="T13" fmla="*/ 1 h 13"/>
                <a:gd name="T14" fmla="*/ 2 w 8"/>
                <a:gd name="T15" fmla="*/ 9 h 13"/>
                <a:gd name="T16" fmla="*/ 0 w 8"/>
                <a:gd name="T17" fmla="*/ 11 h 13"/>
                <a:gd name="T18" fmla="*/ 0 w 8"/>
                <a:gd name="T19" fmla="*/ 13 h 13"/>
                <a:gd name="T20" fmla="*/ 2 w 8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lnTo>
                    <a:pt x="6" y="11"/>
                  </a:lnTo>
                  <a:lnTo>
                    <a:pt x="8" y="7"/>
                  </a:lnTo>
                  <a:lnTo>
                    <a:pt x="8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1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81"/>
            <p:cNvSpPr/>
            <p:nvPr/>
          </p:nvSpPr>
          <p:spPr bwMode="auto">
            <a:xfrm>
              <a:off x="3263032" y="2545656"/>
              <a:ext cx="15875" cy="20638"/>
            </a:xfrm>
            <a:custGeom>
              <a:avLst/>
              <a:gdLst>
                <a:gd name="T0" fmla="*/ 8 w 10"/>
                <a:gd name="T1" fmla="*/ 11 h 13"/>
                <a:gd name="T2" fmla="*/ 10 w 10"/>
                <a:gd name="T3" fmla="*/ 9 h 13"/>
                <a:gd name="T4" fmla="*/ 8 w 10"/>
                <a:gd name="T5" fmla="*/ 3 h 13"/>
                <a:gd name="T6" fmla="*/ 6 w 10"/>
                <a:gd name="T7" fmla="*/ 2 h 13"/>
                <a:gd name="T8" fmla="*/ 2 w 10"/>
                <a:gd name="T9" fmla="*/ 0 h 13"/>
                <a:gd name="T10" fmla="*/ 0 w 10"/>
                <a:gd name="T11" fmla="*/ 0 h 13"/>
                <a:gd name="T12" fmla="*/ 0 w 10"/>
                <a:gd name="T13" fmla="*/ 2 h 13"/>
                <a:gd name="T14" fmla="*/ 4 w 10"/>
                <a:gd name="T15" fmla="*/ 9 h 13"/>
                <a:gd name="T16" fmla="*/ 6 w 10"/>
                <a:gd name="T17" fmla="*/ 13 h 13"/>
                <a:gd name="T18" fmla="*/ 8 w 10"/>
                <a:gd name="T19" fmla="*/ 13 h 13"/>
                <a:gd name="T20" fmla="*/ 8 w 10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8" y="11"/>
                  </a:moveTo>
                  <a:lnTo>
                    <a:pt x="10" y="9"/>
                  </a:lnTo>
                  <a:lnTo>
                    <a:pt x="8" y="3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82"/>
            <p:cNvSpPr/>
            <p:nvPr/>
          </p:nvSpPr>
          <p:spPr bwMode="auto">
            <a:xfrm>
              <a:off x="3385270" y="2423418"/>
              <a:ext cx="11113" cy="17463"/>
            </a:xfrm>
            <a:custGeom>
              <a:avLst/>
              <a:gdLst>
                <a:gd name="T0" fmla="*/ 7 w 7"/>
                <a:gd name="T1" fmla="*/ 11 h 11"/>
                <a:gd name="T2" fmla="*/ 7 w 7"/>
                <a:gd name="T3" fmla="*/ 8 h 11"/>
                <a:gd name="T4" fmla="*/ 7 w 7"/>
                <a:gd name="T5" fmla="*/ 4 h 11"/>
                <a:gd name="T6" fmla="*/ 4 w 7"/>
                <a:gd name="T7" fmla="*/ 2 h 11"/>
                <a:gd name="T8" fmla="*/ 2 w 7"/>
                <a:gd name="T9" fmla="*/ 0 h 11"/>
                <a:gd name="T10" fmla="*/ 0 w 7"/>
                <a:gd name="T11" fmla="*/ 0 h 11"/>
                <a:gd name="T12" fmla="*/ 0 w 7"/>
                <a:gd name="T13" fmla="*/ 2 h 11"/>
                <a:gd name="T14" fmla="*/ 4 w 7"/>
                <a:gd name="T15" fmla="*/ 8 h 11"/>
                <a:gd name="T16" fmla="*/ 5 w 7"/>
                <a:gd name="T17" fmla="*/ 11 h 11"/>
                <a:gd name="T18" fmla="*/ 5 w 7"/>
                <a:gd name="T19" fmla="*/ 11 h 11"/>
                <a:gd name="T20" fmla="*/ 7 w 7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lnTo>
                    <a:pt x="7" y="8"/>
                  </a:lnTo>
                  <a:lnTo>
                    <a:pt x="7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83"/>
            <p:cNvSpPr/>
            <p:nvPr/>
          </p:nvSpPr>
          <p:spPr bwMode="auto">
            <a:xfrm>
              <a:off x="3485282" y="2520256"/>
              <a:ext cx="12700" cy="19050"/>
            </a:xfrm>
            <a:custGeom>
              <a:avLst/>
              <a:gdLst>
                <a:gd name="T0" fmla="*/ 8 w 8"/>
                <a:gd name="T1" fmla="*/ 10 h 12"/>
                <a:gd name="T2" fmla="*/ 8 w 8"/>
                <a:gd name="T3" fmla="*/ 8 h 12"/>
                <a:gd name="T4" fmla="*/ 6 w 8"/>
                <a:gd name="T5" fmla="*/ 4 h 12"/>
                <a:gd name="T6" fmla="*/ 4 w 8"/>
                <a:gd name="T7" fmla="*/ 2 h 12"/>
                <a:gd name="T8" fmla="*/ 2 w 8"/>
                <a:gd name="T9" fmla="*/ 0 h 12"/>
                <a:gd name="T10" fmla="*/ 0 w 8"/>
                <a:gd name="T11" fmla="*/ 0 h 12"/>
                <a:gd name="T12" fmla="*/ 0 w 8"/>
                <a:gd name="T13" fmla="*/ 2 h 12"/>
                <a:gd name="T14" fmla="*/ 4 w 8"/>
                <a:gd name="T15" fmla="*/ 8 h 12"/>
                <a:gd name="T16" fmla="*/ 4 w 8"/>
                <a:gd name="T17" fmla="*/ 12 h 12"/>
                <a:gd name="T18" fmla="*/ 6 w 8"/>
                <a:gd name="T19" fmla="*/ 12 h 12"/>
                <a:gd name="T20" fmla="*/ 8 w 8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8" y="10"/>
                  </a:moveTo>
                  <a:lnTo>
                    <a:pt x="8" y="8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84"/>
            <p:cNvSpPr/>
            <p:nvPr/>
          </p:nvSpPr>
          <p:spPr bwMode="auto">
            <a:xfrm>
              <a:off x="3545607" y="2810768"/>
              <a:ext cx="15875" cy="20638"/>
            </a:xfrm>
            <a:custGeom>
              <a:avLst/>
              <a:gdLst>
                <a:gd name="T0" fmla="*/ 8 w 10"/>
                <a:gd name="T1" fmla="*/ 11 h 13"/>
                <a:gd name="T2" fmla="*/ 10 w 10"/>
                <a:gd name="T3" fmla="*/ 9 h 13"/>
                <a:gd name="T4" fmla="*/ 8 w 10"/>
                <a:gd name="T5" fmla="*/ 3 h 13"/>
                <a:gd name="T6" fmla="*/ 6 w 10"/>
                <a:gd name="T7" fmla="*/ 1 h 13"/>
                <a:gd name="T8" fmla="*/ 2 w 10"/>
                <a:gd name="T9" fmla="*/ 0 h 13"/>
                <a:gd name="T10" fmla="*/ 0 w 10"/>
                <a:gd name="T11" fmla="*/ 0 h 13"/>
                <a:gd name="T12" fmla="*/ 0 w 10"/>
                <a:gd name="T13" fmla="*/ 1 h 13"/>
                <a:gd name="T14" fmla="*/ 4 w 10"/>
                <a:gd name="T15" fmla="*/ 9 h 13"/>
                <a:gd name="T16" fmla="*/ 6 w 10"/>
                <a:gd name="T17" fmla="*/ 13 h 13"/>
                <a:gd name="T18" fmla="*/ 8 w 10"/>
                <a:gd name="T19" fmla="*/ 13 h 13"/>
                <a:gd name="T20" fmla="*/ 8 w 10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8" y="11"/>
                  </a:moveTo>
                  <a:lnTo>
                    <a:pt x="10" y="9"/>
                  </a:lnTo>
                  <a:lnTo>
                    <a:pt x="8" y="3"/>
                  </a:lnTo>
                  <a:lnTo>
                    <a:pt x="6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9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85"/>
            <p:cNvSpPr/>
            <p:nvPr/>
          </p:nvSpPr>
          <p:spPr bwMode="auto">
            <a:xfrm>
              <a:off x="3472582" y="2699643"/>
              <a:ext cx="12700" cy="22225"/>
            </a:xfrm>
            <a:custGeom>
              <a:avLst/>
              <a:gdLst>
                <a:gd name="T0" fmla="*/ 8 w 8"/>
                <a:gd name="T1" fmla="*/ 12 h 14"/>
                <a:gd name="T2" fmla="*/ 8 w 8"/>
                <a:gd name="T3" fmla="*/ 10 h 14"/>
                <a:gd name="T4" fmla="*/ 6 w 8"/>
                <a:gd name="T5" fmla="*/ 4 h 14"/>
                <a:gd name="T6" fmla="*/ 4 w 8"/>
                <a:gd name="T7" fmla="*/ 2 h 14"/>
                <a:gd name="T8" fmla="*/ 2 w 8"/>
                <a:gd name="T9" fmla="*/ 0 h 14"/>
                <a:gd name="T10" fmla="*/ 0 w 8"/>
                <a:gd name="T11" fmla="*/ 0 h 14"/>
                <a:gd name="T12" fmla="*/ 0 w 8"/>
                <a:gd name="T13" fmla="*/ 2 h 14"/>
                <a:gd name="T14" fmla="*/ 4 w 8"/>
                <a:gd name="T15" fmla="*/ 10 h 14"/>
                <a:gd name="T16" fmla="*/ 6 w 8"/>
                <a:gd name="T17" fmla="*/ 12 h 14"/>
                <a:gd name="T18" fmla="*/ 6 w 8"/>
                <a:gd name="T19" fmla="*/ 14 h 14"/>
                <a:gd name="T20" fmla="*/ 8 w 8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8" y="12"/>
                  </a:moveTo>
                  <a:lnTo>
                    <a:pt x="8" y="10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86"/>
            <p:cNvSpPr/>
            <p:nvPr/>
          </p:nvSpPr>
          <p:spPr bwMode="auto">
            <a:xfrm>
              <a:off x="3174132" y="2731393"/>
              <a:ext cx="15875" cy="17463"/>
            </a:xfrm>
            <a:custGeom>
              <a:avLst/>
              <a:gdLst>
                <a:gd name="T0" fmla="*/ 8 w 10"/>
                <a:gd name="T1" fmla="*/ 11 h 11"/>
                <a:gd name="T2" fmla="*/ 10 w 10"/>
                <a:gd name="T3" fmla="*/ 7 h 11"/>
                <a:gd name="T4" fmla="*/ 8 w 10"/>
                <a:gd name="T5" fmla="*/ 3 h 11"/>
                <a:gd name="T6" fmla="*/ 6 w 10"/>
                <a:gd name="T7" fmla="*/ 2 h 11"/>
                <a:gd name="T8" fmla="*/ 2 w 10"/>
                <a:gd name="T9" fmla="*/ 0 h 11"/>
                <a:gd name="T10" fmla="*/ 0 w 10"/>
                <a:gd name="T11" fmla="*/ 0 h 11"/>
                <a:gd name="T12" fmla="*/ 0 w 10"/>
                <a:gd name="T13" fmla="*/ 2 h 11"/>
                <a:gd name="T14" fmla="*/ 4 w 10"/>
                <a:gd name="T15" fmla="*/ 7 h 11"/>
                <a:gd name="T16" fmla="*/ 6 w 10"/>
                <a:gd name="T17" fmla="*/ 11 h 11"/>
                <a:gd name="T18" fmla="*/ 8 w 10"/>
                <a:gd name="T19" fmla="*/ 11 h 11"/>
                <a:gd name="T20" fmla="*/ 8 w 10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8" y="11"/>
                  </a:moveTo>
                  <a:lnTo>
                    <a:pt x="10" y="7"/>
                  </a:lnTo>
                  <a:lnTo>
                    <a:pt x="8" y="3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7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87"/>
            <p:cNvSpPr/>
            <p:nvPr/>
          </p:nvSpPr>
          <p:spPr bwMode="auto">
            <a:xfrm>
              <a:off x="3326532" y="2810768"/>
              <a:ext cx="15875" cy="17463"/>
            </a:xfrm>
            <a:custGeom>
              <a:avLst/>
              <a:gdLst>
                <a:gd name="T0" fmla="*/ 8 w 10"/>
                <a:gd name="T1" fmla="*/ 11 h 11"/>
                <a:gd name="T2" fmla="*/ 10 w 10"/>
                <a:gd name="T3" fmla="*/ 7 h 11"/>
                <a:gd name="T4" fmla="*/ 8 w 10"/>
                <a:gd name="T5" fmla="*/ 3 h 11"/>
                <a:gd name="T6" fmla="*/ 4 w 10"/>
                <a:gd name="T7" fmla="*/ 1 h 11"/>
                <a:gd name="T8" fmla="*/ 2 w 10"/>
                <a:gd name="T9" fmla="*/ 0 h 11"/>
                <a:gd name="T10" fmla="*/ 0 w 10"/>
                <a:gd name="T11" fmla="*/ 0 h 11"/>
                <a:gd name="T12" fmla="*/ 0 w 10"/>
                <a:gd name="T13" fmla="*/ 1 h 11"/>
                <a:gd name="T14" fmla="*/ 4 w 10"/>
                <a:gd name="T15" fmla="*/ 7 h 11"/>
                <a:gd name="T16" fmla="*/ 6 w 10"/>
                <a:gd name="T17" fmla="*/ 11 h 11"/>
                <a:gd name="T18" fmla="*/ 8 w 10"/>
                <a:gd name="T19" fmla="*/ 11 h 11"/>
                <a:gd name="T20" fmla="*/ 8 w 10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8" y="11"/>
                  </a:moveTo>
                  <a:lnTo>
                    <a:pt x="10" y="7"/>
                  </a:lnTo>
                  <a:lnTo>
                    <a:pt x="8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7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88"/>
            <p:cNvSpPr/>
            <p:nvPr/>
          </p:nvSpPr>
          <p:spPr bwMode="auto">
            <a:xfrm>
              <a:off x="3393207" y="2891731"/>
              <a:ext cx="15875" cy="22225"/>
            </a:xfrm>
            <a:custGeom>
              <a:avLst/>
              <a:gdLst>
                <a:gd name="T0" fmla="*/ 8 w 10"/>
                <a:gd name="T1" fmla="*/ 12 h 14"/>
                <a:gd name="T2" fmla="*/ 10 w 10"/>
                <a:gd name="T3" fmla="*/ 10 h 14"/>
                <a:gd name="T4" fmla="*/ 8 w 10"/>
                <a:gd name="T5" fmla="*/ 4 h 14"/>
                <a:gd name="T6" fmla="*/ 4 w 10"/>
                <a:gd name="T7" fmla="*/ 2 h 14"/>
                <a:gd name="T8" fmla="*/ 2 w 10"/>
                <a:gd name="T9" fmla="*/ 0 h 14"/>
                <a:gd name="T10" fmla="*/ 0 w 10"/>
                <a:gd name="T11" fmla="*/ 0 h 14"/>
                <a:gd name="T12" fmla="*/ 0 w 10"/>
                <a:gd name="T13" fmla="*/ 2 h 14"/>
                <a:gd name="T14" fmla="*/ 4 w 10"/>
                <a:gd name="T15" fmla="*/ 8 h 14"/>
                <a:gd name="T16" fmla="*/ 6 w 10"/>
                <a:gd name="T17" fmla="*/ 12 h 14"/>
                <a:gd name="T18" fmla="*/ 6 w 10"/>
                <a:gd name="T19" fmla="*/ 14 h 14"/>
                <a:gd name="T20" fmla="*/ 8 w 10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4">
                  <a:moveTo>
                    <a:pt x="8" y="12"/>
                  </a:moveTo>
                  <a:lnTo>
                    <a:pt x="10" y="10"/>
                  </a:lnTo>
                  <a:lnTo>
                    <a:pt x="8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89"/>
            <p:cNvSpPr/>
            <p:nvPr/>
          </p:nvSpPr>
          <p:spPr bwMode="auto">
            <a:xfrm>
              <a:off x="3412257" y="2536131"/>
              <a:ext cx="9525" cy="20638"/>
            </a:xfrm>
            <a:custGeom>
              <a:avLst/>
              <a:gdLst>
                <a:gd name="T0" fmla="*/ 2 w 6"/>
                <a:gd name="T1" fmla="*/ 13 h 13"/>
                <a:gd name="T2" fmla="*/ 4 w 6"/>
                <a:gd name="T3" fmla="*/ 11 h 13"/>
                <a:gd name="T4" fmla="*/ 6 w 6"/>
                <a:gd name="T5" fmla="*/ 6 h 13"/>
                <a:gd name="T6" fmla="*/ 6 w 6"/>
                <a:gd name="T7" fmla="*/ 4 h 13"/>
                <a:gd name="T8" fmla="*/ 4 w 6"/>
                <a:gd name="T9" fmla="*/ 0 h 13"/>
                <a:gd name="T10" fmla="*/ 2 w 6"/>
                <a:gd name="T11" fmla="*/ 0 h 13"/>
                <a:gd name="T12" fmla="*/ 2 w 6"/>
                <a:gd name="T13" fmla="*/ 2 h 13"/>
                <a:gd name="T14" fmla="*/ 0 w 6"/>
                <a:gd name="T15" fmla="*/ 9 h 13"/>
                <a:gd name="T16" fmla="*/ 0 w 6"/>
                <a:gd name="T17" fmla="*/ 11 h 13"/>
                <a:gd name="T18" fmla="*/ 0 w 6"/>
                <a:gd name="T19" fmla="*/ 13 h 13"/>
                <a:gd name="T20" fmla="*/ 2 w 6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3">
                  <a:moveTo>
                    <a:pt x="2" y="13"/>
                  </a:moveTo>
                  <a:lnTo>
                    <a:pt x="4" y="11"/>
                  </a:lnTo>
                  <a:lnTo>
                    <a:pt x="6" y="6"/>
                  </a:lnTo>
                  <a:lnTo>
                    <a:pt x="6" y="4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90"/>
            <p:cNvSpPr/>
            <p:nvPr/>
          </p:nvSpPr>
          <p:spPr bwMode="auto">
            <a:xfrm>
              <a:off x="3275732" y="2636143"/>
              <a:ext cx="7938" cy="22225"/>
            </a:xfrm>
            <a:custGeom>
              <a:avLst/>
              <a:gdLst>
                <a:gd name="T0" fmla="*/ 2 w 5"/>
                <a:gd name="T1" fmla="*/ 14 h 14"/>
                <a:gd name="T2" fmla="*/ 4 w 5"/>
                <a:gd name="T3" fmla="*/ 12 h 14"/>
                <a:gd name="T4" fmla="*/ 5 w 5"/>
                <a:gd name="T5" fmla="*/ 8 h 14"/>
                <a:gd name="T6" fmla="*/ 5 w 5"/>
                <a:gd name="T7" fmla="*/ 4 h 14"/>
                <a:gd name="T8" fmla="*/ 4 w 5"/>
                <a:gd name="T9" fmla="*/ 2 h 14"/>
                <a:gd name="T10" fmla="*/ 2 w 5"/>
                <a:gd name="T11" fmla="*/ 0 h 14"/>
                <a:gd name="T12" fmla="*/ 2 w 5"/>
                <a:gd name="T13" fmla="*/ 2 h 14"/>
                <a:gd name="T14" fmla="*/ 0 w 5"/>
                <a:gd name="T15" fmla="*/ 10 h 14"/>
                <a:gd name="T16" fmla="*/ 0 w 5"/>
                <a:gd name="T17" fmla="*/ 14 h 14"/>
                <a:gd name="T18" fmla="*/ 0 w 5"/>
                <a:gd name="T19" fmla="*/ 14 h 14"/>
                <a:gd name="T20" fmla="*/ 2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lnTo>
                    <a:pt x="4" y="12"/>
                  </a:lnTo>
                  <a:lnTo>
                    <a:pt x="5" y="8"/>
                  </a:lnTo>
                  <a:lnTo>
                    <a:pt x="5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91"/>
            <p:cNvSpPr/>
            <p:nvPr/>
          </p:nvSpPr>
          <p:spPr bwMode="auto">
            <a:xfrm>
              <a:off x="3588470" y="2639318"/>
              <a:ext cx="9525" cy="22225"/>
            </a:xfrm>
            <a:custGeom>
              <a:avLst/>
              <a:gdLst>
                <a:gd name="T0" fmla="*/ 2 w 6"/>
                <a:gd name="T1" fmla="*/ 14 h 14"/>
                <a:gd name="T2" fmla="*/ 4 w 6"/>
                <a:gd name="T3" fmla="*/ 12 h 14"/>
                <a:gd name="T4" fmla="*/ 6 w 6"/>
                <a:gd name="T5" fmla="*/ 6 h 14"/>
                <a:gd name="T6" fmla="*/ 6 w 6"/>
                <a:gd name="T7" fmla="*/ 4 h 14"/>
                <a:gd name="T8" fmla="*/ 4 w 6"/>
                <a:gd name="T9" fmla="*/ 0 h 14"/>
                <a:gd name="T10" fmla="*/ 2 w 6"/>
                <a:gd name="T11" fmla="*/ 0 h 14"/>
                <a:gd name="T12" fmla="*/ 2 w 6"/>
                <a:gd name="T13" fmla="*/ 2 h 14"/>
                <a:gd name="T14" fmla="*/ 0 w 6"/>
                <a:gd name="T15" fmla="*/ 10 h 14"/>
                <a:gd name="T16" fmla="*/ 0 w 6"/>
                <a:gd name="T17" fmla="*/ 12 h 14"/>
                <a:gd name="T18" fmla="*/ 0 w 6"/>
                <a:gd name="T19" fmla="*/ 14 h 14"/>
                <a:gd name="T20" fmla="*/ 2 w 6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4">
                  <a:moveTo>
                    <a:pt x="2" y="14"/>
                  </a:moveTo>
                  <a:lnTo>
                    <a:pt x="4" y="12"/>
                  </a:lnTo>
                  <a:lnTo>
                    <a:pt x="6" y="6"/>
                  </a:lnTo>
                  <a:lnTo>
                    <a:pt x="6" y="4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92"/>
            <p:cNvSpPr/>
            <p:nvPr/>
          </p:nvSpPr>
          <p:spPr bwMode="auto">
            <a:xfrm>
              <a:off x="3256682" y="2718693"/>
              <a:ext cx="9525" cy="23813"/>
            </a:xfrm>
            <a:custGeom>
              <a:avLst/>
              <a:gdLst>
                <a:gd name="T0" fmla="*/ 2 w 6"/>
                <a:gd name="T1" fmla="*/ 15 h 15"/>
                <a:gd name="T2" fmla="*/ 4 w 6"/>
                <a:gd name="T3" fmla="*/ 11 h 15"/>
                <a:gd name="T4" fmla="*/ 6 w 6"/>
                <a:gd name="T5" fmla="*/ 8 h 15"/>
                <a:gd name="T6" fmla="*/ 6 w 6"/>
                <a:gd name="T7" fmla="*/ 4 h 15"/>
                <a:gd name="T8" fmla="*/ 4 w 6"/>
                <a:gd name="T9" fmla="*/ 2 h 15"/>
                <a:gd name="T10" fmla="*/ 2 w 6"/>
                <a:gd name="T11" fmla="*/ 0 h 15"/>
                <a:gd name="T12" fmla="*/ 2 w 6"/>
                <a:gd name="T13" fmla="*/ 2 h 15"/>
                <a:gd name="T14" fmla="*/ 0 w 6"/>
                <a:gd name="T15" fmla="*/ 10 h 15"/>
                <a:gd name="T16" fmla="*/ 0 w 6"/>
                <a:gd name="T17" fmla="*/ 13 h 15"/>
                <a:gd name="T18" fmla="*/ 0 w 6"/>
                <a:gd name="T19" fmla="*/ 15 h 15"/>
                <a:gd name="T20" fmla="*/ 2 w 6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5">
                  <a:moveTo>
                    <a:pt x="2" y="15"/>
                  </a:moveTo>
                  <a:lnTo>
                    <a:pt x="4" y="11"/>
                  </a:lnTo>
                  <a:lnTo>
                    <a:pt x="6" y="8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93"/>
            <p:cNvSpPr/>
            <p:nvPr/>
          </p:nvSpPr>
          <p:spPr bwMode="auto">
            <a:xfrm>
              <a:off x="3591645" y="2775843"/>
              <a:ext cx="9525" cy="22225"/>
            </a:xfrm>
            <a:custGeom>
              <a:avLst/>
              <a:gdLst>
                <a:gd name="T0" fmla="*/ 2 w 6"/>
                <a:gd name="T1" fmla="*/ 14 h 14"/>
                <a:gd name="T2" fmla="*/ 4 w 6"/>
                <a:gd name="T3" fmla="*/ 12 h 14"/>
                <a:gd name="T4" fmla="*/ 6 w 6"/>
                <a:gd name="T5" fmla="*/ 6 h 14"/>
                <a:gd name="T6" fmla="*/ 6 w 6"/>
                <a:gd name="T7" fmla="*/ 4 h 14"/>
                <a:gd name="T8" fmla="*/ 4 w 6"/>
                <a:gd name="T9" fmla="*/ 0 h 14"/>
                <a:gd name="T10" fmla="*/ 2 w 6"/>
                <a:gd name="T11" fmla="*/ 0 h 14"/>
                <a:gd name="T12" fmla="*/ 2 w 6"/>
                <a:gd name="T13" fmla="*/ 2 h 14"/>
                <a:gd name="T14" fmla="*/ 0 w 6"/>
                <a:gd name="T15" fmla="*/ 10 h 14"/>
                <a:gd name="T16" fmla="*/ 0 w 6"/>
                <a:gd name="T17" fmla="*/ 14 h 14"/>
                <a:gd name="T18" fmla="*/ 0 w 6"/>
                <a:gd name="T19" fmla="*/ 14 h 14"/>
                <a:gd name="T20" fmla="*/ 2 w 6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4">
                  <a:moveTo>
                    <a:pt x="2" y="14"/>
                  </a:moveTo>
                  <a:lnTo>
                    <a:pt x="4" y="12"/>
                  </a:lnTo>
                  <a:lnTo>
                    <a:pt x="6" y="6"/>
                  </a:lnTo>
                  <a:lnTo>
                    <a:pt x="6" y="4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94"/>
            <p:cNvSpPr/>
            <p:nvPr/>
          </p:nvSpPr>
          <p:spPr bwMode="auto">
            <a:xfrm>
              <a:off x="3312245" y="2767906"/>
              <a:ext cx="7938" cy="20638"/>
            </a:xfrm>
            <a:custGeom>
              <a:avLst/>
              <a:gdLst>
                <a:gd name="T0" fmla="*/ 2 w 5"/>
                <a:gd name="T1" fmla="*/ 13 h 13"/>
                <a:gd name="T2" fmla="*/ 4 w 5"/>
                <a:gd name="T3" fmla="*/ 11 h 13"/>
                <a:gd name="T4" fmla="*/ 5 w 5"/>
                <a:gd name="T5" fmla="*/ 7 h 13"/>
                <a:gd name="T6" fmla="*/ 4 w 5"/>
                <a:gd name="T7" fmla="*/ 4 h 13"/>
                <a:gd name="T8" fmla="*/ 2 w 5"/>
                <a:gd name="T9" fmla="*/ 2 h 13"/>
                <a:gd name="T10" fmla="*/ 2 w 5"/>
                <a:gd name="T11" fmla="*/ 0 h 13"/>
                <a:gd name="T12" fmla="*/ 0 w 5"/>
                <a:gd name="T13" fmla="*/ 2 h 13"/>
                <a:gd name="T14" fmla="*/ 0 w 5"/>
                <a:gd name="T15" fmla="*/ 9 h 13"/>
                <a:gd name="T16" fmla="*/ 0 w 5"/>
                <a:gd name="T17" fmla="*/ 13 h 13"/>
                <a:gd name="T18" fmla="*/ 0 w 5"/>
                <a:gd name="T19" fmla="*/ 13 h 13"/>
                <a:gd name="T20" fmla="*/ 2 w 5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3">
                  <a:moveTo>
                    <a:pt x="2" y="13"/>
                  </a:moveTo>
                  <a:lnTo>
                    <a:pt x="4" y="11"/>
                  </a:lnTo>
                  <a:lnTo>
                    <a:pt x="5" y="7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95"/>
            <p:cNvSpPr/>
            <p:nvPr/>
          </p:nvSpPr>
          <p:spPr bwMode="auto">
            <a:xfrm>
              <a:off x="3458295" y="2625031"/>
              <a:ext cx="7938" cy="20638"/>
            </a:xfrm>
            <a:custGeom>
              <a:avLst/>
              <a:gdLst>
                <a:gd name="T0" fmla="*/ 2 w 5"/>
                <a:gd name="T1" fmla="*/ 13 h 13"/>
                <a:gd name="T2" fmla="*/ 4 w 5"/>
                <a:gd name="T3" fmla="*/ 11 h 13"/>
                <a:gd name="T4" fmla="*/ 5 w 5"/>
                <a:gd name="T5" fmla="*/ 5 h 13"/>
                <a:gd name="T6" fmla="*/ 4 w 5"/>
                <a:gd name="T7" fmla="*/ 3 h 13"/>
                <a:gd name="T8" fmla="*/ 4 w 5"/>
                <a:gd name="T9" fmla="*/ 1 h 13"/>
                <a:gd name="T10" fmla="*/ 2 w 5"/>
                <a:gd name="T11" fmla="*/ 0 h 13"/>
                <a:gd name="T12" fmla="*/ 0 w 5"/>
                <a:gd name="T13" fmla="*/ 1 h 13"/>
                <a:gd name="T14" fmla="*/ 0 w 5"/>
                <a:gd name="T15" fmla="*/ 9 h 13"/>
                <a:gd name="T16" fmla="*/ 0 w 5"/>
                <a:gd name="T17" fmla="*/ 13 h 13"/>
                <a:gd name="T18" fmla="*/ 0 w 5"/>
                <a:gd name="T19" fmla="*/ 13 h 13"/>
                <a:gd name="T20" fmla="*/ 2 w 5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3">
                  <a:moveTo>
                    <a:pt x="2" y="13"/>
                  </a:moveTo>
                  <a:lnTo>
                    <a:pt x="4" y="11"/>
                  </a:lnTo>
                  <a:lnTo>
                    <a:pt x="5" y="5"/>
                  </a:lnTo>
                  <a:lnTo>
                    <a:pt x="4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96"/>
            <p:cNvSpPr/>
            <p:nvPr/>
          </p:nvSpPr>
          <p:spPr bwMode="auto">
            <a:xfrm>
              <a:off x="3266207" y="2480568"/>
              <a:ext cx="239713" cy="596900"/>
            </a:xfrm>
            <a:custGeom>
              <a:avLst/>
              <a:gdLst>
                <a:gd name="T0" fmla="*/ 111 w 151"/>
                <a:gd name="T1" fmla="*/ 0 h 376"/>
                <a:gd name="T2" fmla="*/ 105 w 151"/>
                <a:gd name="T3" fmla="*/ 20 h 376"/>
                <a:gd name="T4" fmla="*/ 94 w 151"/>
                <a:gd name="T5" fmla="*/ 56 h 376"/>
                <a:gd name="T6" fmla="*/ 80 w 151"/>
                <a:gd name="T7" fmla="*/ 94 h 376"/>
                <a:gd name="T8" fmla="*/ 75 w 151"/>
                <a:gd name="T9" fmla="*/ 110 h 376"/>
                <a:gd name="T10" fmla="*/ 38 w 151"/>
                <a:gd name="T11" fmla="*/ 79 h 376"/>
                <a:gd name="T12" fmla="*/ 65 w 151"/>
                <a:gd name="T13" fmla="*/ 115 h 376"/>
                <a:gd name="T14" fmla="*/ 56 w 151"/>
                <a:gd name="T15" fmla="*/ 158 h 376"/>
                <a:gd name="T16" fmla="*/ 0 w 151"/>
                <a:gd name="T17" fmla="*/ 169 h 376"/>
                <a:gd name="T18" fmla="*/ 56 w 151"/>
                <a:gd name="T19" fmla="*/ 173 h 376"/>
                <a:gd name="T20" fmla="*/ 48 w 151"/>
                <a:gd name="T21" fmla="*/ 261 h 376"/>
                <a:gd name="T22" fmla="*/ 11 w 151"/>
                <a:gd name="T23" fmla="*/ 363 h 376"/>
                <a:gd name="T24" fmla="*/ 56 w 151"/>
                <a:gd name="T25" fmla="*/ 376 h 376"/>
                <a:gd name="T26" fmla="*/ 79 w 151"/>
                <a:gd name="T27" fmla="*/ 227 h 376"/>
                <a:gd name="T28" fmla="*/ 82 w 151"/>
                <a:gd name="T29" fmla="*/ 177 h 376"/>
                <a:gd name="T30" fmla="*/ 151 w 151"/>
                <a:gd name="T31" fmla="*/ 183 h 376"/>
                <a:gd name="T32" fmla="*/ 84 w 151"/>
                <a:gd name="T33" fmla="*/ 161 h 376"/>
                <a:gd name="T34" fmla="*/ 92 w 151"/>
                <a:gd name="T35" fmla="*/ 102 h 376"/>
                <a:gd name="T36" fmla="*/ 142 w 151"/>
                <a:gd name="T37" fmla="*/ 73 h 376"/>
                <a:gd name="T38" fmla="*/ 96 w 151"/>
                <a:gd name="T39" fmla="*/ 83 h 376"/>
                <a:gd name="T40" fmla="*/ 111 w 151"/>
                <a:gd name="T4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376">
                  <a:moveTo>
                    <a:pt x="111" y="0"/>
                  </a:moveTo>
                  <a:lnTo>
                    <a:pt x="105" y="20"/>
                  </a:lnTo>
                  <a:lnTo>
                    <a:pt x="94" y="56"/>
                  </a:lnTo>
                  <a:lnTo>
                    <a:pt x="80" y="94"/>
                  </a:lnTo>
                  <a:lnTo>
                    <a:pt x="75" y="110"/>
                  </a:lnTo>
                  <a:lnTo>
                    <a:pt x="38" y="79"/>
                  </a:lnTo>
                  <a:lnTo>
                    <a:pt x="65" y="115"/>
                  </a:lnTo>
                  <a:lnTo>
                    <a:pt x="56" y="158"/>
                  </a:lnTo>
                  <a:lnTo>
                    <a:pt x="0" y="169"/>
                  </a:lnTo>
                  <a:lnTo>
                    <a:pt x="56" y="173"/>
                  </a:lnTo>
                  <a:lnTo>
                    <a:pt x="48" y="261"/>
                  </a:lnTo>
                  <a:lnTo>
                    <a:pt x="11" y="363"/>
                  </a:lnTo>
                  <a:lnTo>
                    <a:pt x="56" y="376"/>
                  </a:lnTo>
                  <a:lnTo>
                    <a:pt x="79" y="227"/>
                  </a:lnTo>
                  <a:lnTo>
                    <a:pt x="82" y="177"/>
                  </a:lnTo>
                  <a:lnTo>
                    <a:pt x="151" y="183"/>
                  </a:lnTo>
                  <a:lnTo>
                    <a:pt x="84" y="161"/>
                  </a:lnTo>
                  <a:lnTo>
                    <a:pt x="92" y="102"/>
                  </a:lnTo>
                  <a:lnTo>
                    <a:pt x="142" y="73"/>
                  </a:lnTo>
                  <a:lnTo>
                    <a:pt x="96" y="83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9" name="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2336693" y="6130423"/>
            <a:ext cx="812800" cy="812800"/>
          </a:xfrm>
          <a:prstGeom prst="rect">
            <a:avLst/>
          </a:prstGeom>
        </p:spPr>
      </p:pic>
      <p:grpSp>
        <p:nvGrpSpPr>
          <p:cNvPr id="1962" name="Group 4"/>
          <p:cNvGrpSpPr>
            <a:grpSpLocks noChangeAspect="1"/>
          </p:cNvGrpSpPr>
          <p:nvPr/>
        </p:nvGrpSpPr>
        <p:grpSpPr bwMode="auto">
          <a:xfrm>
            <a:off x="2351584" y="1700808"/>
            <a:ext cx="1174751" cy="1147233"/>
            <a:chOff x="2605" y="1350"/>
            <a:chExt cx="555" cy="542"/>
          </a:xfrm>
        </p:grpSpPr>
        <p:sp>
          <p:nvSpPr>
            <p:cNvPr id="1964" name="Freeform 5"/>
            <p:cNvSpPr/>
            <p:nvPr/>
          </p:nvSpPr>
          <p:spPr bwMode="auto">
            <a:xfrm>
              <a:off x="2605" y="1510"/>
              <a:ext cx="227" cy="151"/>
            </a:xfrm>
            <a:custGeom>
              <a:avLst/>
              <a:gdLst>
                <a:gd name="T0" fmla="*/ 0 w 976"/>
                <a:gd name="T1" fmla="*/ 132 h 655"/>
                <a:gd name="T2" fmla="*/ 524 w 976"/>
                <a:gd name="T3" fmla="*/ 29 h 655"/>
                <a:gd name="T4" fmla="*/ 764 w 976"/>
                <a:gd name="T5" fmla="*/ 95 h 655"/>
                <a:gd name="T6" fmla="*/ 976 w 976"/>
                <a:gd name="T7" fmla="*/ 604 h 655"/>
                <a:gd name="T8" fmla="*/ 766 w 976"/>
                <a:gd name="T9" fmla="*/ 337 h 655"/>
                <a:gd name="T10" fmla="*/ 548 w 976"/>
                <a:gd name="T11" fmla="*/ 193 h 655"/>
                <a:gd name="T12" fmla="*/ 375 w 976"/>
                <a:gd name="T13" fmla="*/ 78 h 655"/>
                <a:gd name="T14" fmla="*/ 311 w 976"/>
                <a:gd name="T15" fmla="*/ 105 h 655"/>
                <a:gd name="T16" fmla="*/ 0 w 976"/>
                <a:gd name="T17" fmla="*/ 132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6" h="655">
                  <a:moveTo>
                    <a:pt x="0" y="132"/>
                  </a:moveTo>
                  <a:cubicBezTo>
                    <a:pt x="43" y="140"/>
                    <a:pt x="527" y="0"/>
                    <a:pt x="524" y="29"/>
                  </a:cubicBezTo>
                  <a:cubicBezTo>
                    <a:pt x="501" y="248"/>
                    <a:pt x="629" y="58"/>
                    <a:pt x="764" y="95"/>
                  </a:cubicBezTo>
                  <a:cubicBezTo>
                    <a:pt x="841" y="117"/>
                    <a:pt x="886" y="525"/>
                    <a:pt x="976" y="604"/>
                  </a:cubicBezTo>
                  <a:cubicBezTo>
                    <a:pt x="974" y="655"/>
                    <a:pt x="819" y="441"/>
                    <a:pt x="766" y="337"/>
                  </a:cubicBezTo>
                  <a:cubicBezTo>
                    <a:pt x="682" y="198"/>
                    <a:pt x="723" y="148"/>
                    <a:pt x="548" y="193"/>
                  </a:cubicBezTo>
                  <a:cubicBezTo>
                    <a:pt x="423" y="225"/>
                    <a:pt x="508" y="44"/>
                    <a:pt x="375" y="78"/>
                  </a:cubicBezTo>
                  <a:cubicBezTo>
                    <a:pt x="353" y="84"/>
                    <a:pt x="332" y="96"/>
                    <a:pt x="311" y="105"/>
                  </a:cubicBezTo>
                  <a:cubicBezTo>
                    <a:pt x="219" y="144"/>
                    <a:pt x="127" y="143"/>
                    <a:pt x="0" y="132"/>
                  </a:cubicBezTo>
                  <a:close/>
                </a:path>
              </a:pathLst>
            </a:custGeom>
            <a:solidFill>
              <a:srgbClr val="00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5" name="Freeform 6"/>
            <p:cNvSpPr/>
            <p:nvPr/>
          </p:nvSpPr>
          <p:spPr bwMode="auto">
            <a:xfrm>
              <a:off x="2749" y="1373"/>
              <a:ext cx="161" cy="171"/>
            </a:xfrm>
            <a:custGeom>
              <a:avLst/>
              <a:gdLst>
                <a:gd name="T0" fmla="*/ 0 w 694"/>
                <a:gd name="T1" fmla="*/ 235 h 745"/>
                <a:gd name="T2" fmla="*/ 359 w 694"/>
                <a:gd name="T3" fmla="*/ 35 h 745"/>
                <a:gd name="T4" fmla="*/ 516 w 694"/>
                <a:gd name="T5" fmla="*/ 79 h 745"/>
                <a:gd name="T6" fmla="*/ 630 w 694"/>
                <a:gd name="T7" fmla="*/ 654 h 745"/>
                <a:gd name="T8" fmla="*/ 555 w 694"/>
                <a:gd name="T9" fmla="*/ 470 h 745"/>
                <a:gd name="T10" fmla="*/ 488 w 694"/>
                <a:gd name="T11" fmla="*/ 343 h 745"/>
                <a:gd name="T12" fmla="*/ 365 w 694"/>
                <a:gd name="T13" fmla="*/ 227 h 745"/>
                <a:gd name="T14" fmla="*/ 256 w 694"/>
                <a:gd name="T15" fmla="*/ 116 h 745"/>
                <a:gd name="T16" fmla="*/ 211 w 694"/>
                <a:gd name="T17" fmla="*/ 157 h 745"/>
                <a:gd name="T18" fmla="*/ 0 w 694"/>
                <a:gd name="T19" fmla="*/ 23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745">
                  <a:moveTo>
                    <a:pt x="0" y="235"/>
                  </a:moveTo>
                  <a:cubicBezTo>
                    <a:pt x="28" y="238"/>
                    <a:pt x="362" y="0"/>
                    <a:pt x="359" y="35"/>
                  </a:cubicBezTo>
                  <a:cubicBezTo>
                    <a:pt x="330" y="299"/>
                    <a:pt x="427" y="54"/>
                    <a:pt x="516" y="79"/>
                  </a:cubicBezTo>
                  <a:cubicBezTo>
                    <a:pt x="567" y="93"/>
                    <a:pt x="574" y="573"/>
                    <a:pt x="630" y="654"/>
                  </a:cubicBezTo>
                  <a:cubicBezTo>
                    <a:pt x="694" y="745"/>
                    <a:pt x="542" y="594"/>
                    <a:pt x="555" y="470"/>
                  </a:cubicBezTo>
                  <a:cubicBezTo>
                    <a:pt x="558" y="445"/>
                    <a:pt x="496" y="354"/>
                    <a:pt x="488" y="343"/>
                  </a:cubicBezTo>
                  <a:cubicBezTo>
                    <a:pt x="428" y="257"/>
                    <a:pt x="486" y="148"/>
                    <a:pt x="365" y="227"/>
                  </a:cubicBezTo>
                  <a:cubicBezTo>
                    <a:pt x="279" y="284"/>
                    <a:pt x="347" y="55"/>
                    <a:pt x="256" y="116"/>
                  </a:cubicBezTo>
                  <a:cubicBezTo>
                    <a:pt x="240" y="126"/>
                    <a:pt x="226" y="143"/>
                    <a:pt x="211" y="157"/>
                  </a:cubicBezTo>
                  <a:cubicBezTo>
                    <a:pt x="146" y="217"/>
                    <a:pt x="84" y="230"/>
                    <a:pt x="0" y="235"/>
                  </a:cubicBezTo>
                  <a:close/>
                </a:path>
              </a:pathLst>
            </a:custGeom>
            <a:solidFill>
              <a:srgbClr val="00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6" name="Freeform 7"/>
            <p:cNvSpPr/>
            <p:nvPr/>
          </p:nvSpPr>
          <p:spPr bwMode="auto">
            <a:xfrm>
              <a:off x="2914" y="1375"/>
              <a:ext cx="143" cy="91"/>
            </a:xfrm>
            <a:custGeom>
              <a:avLst/>
              <a:gdLst>
                <a:gd name="T0" fmla="*/ 0 w 618"/>
                <a:gd name="T1" fmla="*/ 90 h 394"/>
                <a:gd name="T2" fmla="*/ 333 w 618"/>
                <a:gd name="T3" fmla="*/ 19 h 394"/>
                <a:gd name="T4" fmla="*/ 485 w 618"/>
                <a:gd name="T5" fmla="*/ 61 h 394"/>
                <a:gd name="T6" fmla="*/ 618 w 618"/>
                <a:gd name="T7" fmla="*/ 394 h 394"/>
                <a:gd name="T8" fmla="*/ 348 w 618"/>
                <a:gd name="T9" fmla="*/ 127 h 394"/>
                <a:gd name="T10" fmla="*/ 238 w 618"/>
                <a:gd name="T11" fmla="*/ 52 h 394"/>
                <a:gd name="T12" fmla="*/ 197 w 618"/>
                <a:gd name="T13" fmla="*/ 71 h 394"/>
                <a:gd name="T14" fmla="*/ 0 w 618"/>
                <a:gd name="T15" fmla="*/ 9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8" h="394">
                  <a:moveTo>
                    <a:pt x="0" y="90"/>
                  </a:moveTo>
                  <a:cubicBezTo>
                    <a:pt x="27" y="95"/>
                    <a:pt x="335" y="0"/>
                    <a:pt x="333" y="19"/>
                  </a:cubicBezTo>
                  <a:cubicBezTo>
                    <a:pt x="318" y="163"/>
                    <a:pt x="399" y="38"/>
                    <a:pt x="485" y="61"/>
                  </a:cubicBezTo>
                  <a:cubicBezTo>
                    <a:pt x="533" y="75"/>
                    <a:pt x="561" y="343"/>
                    <a:pt x="618" y="394"/>
                  </a:cubicBezTo>
                  <a:cubicBezTo>
                    <a:pt x="507" y="326"/>
                    <a:pt x="483" y="103"/>
                    <a:pt x="348" y="127"/>
                  </a:cubicBezTo>
                  <a:cubicBezTo>
                    <a:pt x="268" y="149"/>
                    <a:pt x="323" y="29"/>
                    <a:pt x="238" y="52"/>
                  </a:cubicBezTo>
                  <a:cubicBezTo>
                    <a:pt x="224" y="56"/>
                    <a:pt x="211" y="65"/>
                    <a:pt x="197" y="71"/>
                  </a:cubicBezTo>
                  <a:cubicBezTo>
                    <a:pt x="139" y="97"/>
                    <a:pt x="81" y="97"/>
                    <a:pt x="0" y="90"/>
                  </a:cubicBezTo>
                  <a:close/>
                </a:path>
              </a:pathLst>
            </a:custGeom>
            <a:solidFill>
              <a:srgbClr val="00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7" name="Freeform 8"/>
            <p:cNvSpPr/>
            <p:nvPr/>
          </p:nvSpPr>
          <p:spPr bwMode="auto">
            <a:xfrm>
              <a:off x="3061" y="1350"/>
              <a:ext cx="99" cy="69"/>
            </a:xfrm>
            <a:custGeom>
              <a:avLst/>
              <a:gdLst>
                <a:gd name="T0" fmla="*/ 0 w 426"/>
                <a:gd name="T1" fmla="*/ 79 h 302"/>
                <a:gd name="T2" fmla="*/ 232 w 426"/>
                <a:gd name="T3" fmla="*/ 15 h 302"/>
                <a:gd name="T4" fmla="*/ 336 w 426"/>
                <a:gd name="T5" fmla="*/ 44 h 302"/>
                <a:gd name="T6" fmla="*/ 426 w 426"/>
                <a:gd name="T7" fmla="*/ 302 h 302"/>
                <a:gd name="T8" fmla="*/ 241 w 426"/>
                <a:gd name="T9" fmla="*/ 99 h 302"/>
                <a:gd name="T10" fmla="*/ 166 w 426"/>
                <a:gd name="T11" fmla="*/ 43 h 302"/>
                <a:gd name="T12" fmla="*/ 137 w 426"/>
                <a:gd name="T13" fmla="*/ 59 h 302"/>
                <a:gd name="T14" fmla="*/ 0 w 426"/>
                <a:gd name="T15" fmla="*/ 7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302">
                  <a:moveTo>
                    <a:pt x="0" y="79"/>
                  </a:moveTo>
                  <a:cubicBezTo>
                    <a:pt x="19" y="82"/>
                    <a:pt x="233" y="0"/>
                    <a:pt x="232" y="15"/>
                  </a:cubicBezTo>
                  <a:cubicBezTo>
                    <a:pt x="219" y="128"/>
                    <a:pt x="277" y="28"/>
                    <a:pt x="336" y="44"/>
                  </a:cubicBezTo>
                  <a:cubicBezTo>
                    <a:pt x="370" y="53"/>
                    <a:pt x="387" y="263"/>
                    <a:pt x="426" y="302"/>
                  </a:cubicBezTo>
                  <a:cubicBezTo>
                    <a:pt x="393" y="291"/>
                    <a:pt x="326" y="79"/>
                    <a:pt x="241" y="99"/>
                  </a:cubicBezTo>
                  <a:cubicBezTo>
                    <a:pt x="185" y="118"/>
                    <a:pt x="224" y="23"/>
                    <a:pt x="166" y="43"/>
                  </a:cubicBezTo>
                  <a:cubicBezTo>
                    <a:pt x="156" y="47"/>
                    <a:pt x="147" y="54"/>
                    <a:pt x="137" y="59"/>
                  </a:cubicBezTo>
                  <a:cubicBezTo>
                    <a:pt x="96" y="81"/>
                    <a:pt x="56" y="83"/>
                    <a:pt x="0" y="79"/>
                  </a:cubicBezTo>
                  <a:close/>
                </a:path>
              </a:pathLst>
            </a:custGeom>
            <a:solidFill>
              <a:srgbClr val="00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8" name="Freeform 9"/>
            <p:cNvSpPr/>
            <p:nvPr/>
          </p:nvSpPr>
          <p:spPr bwMode="auto">
            <a:xfrm>
              <a:off x="2726" y="1681"/>
              <a:ext cx="297" cy="211"/>
            </a:xfrm>
            <a:custGeom>
              <a:avLst/>
              <a:gdLst>
                <a:gd name="T0" fmla="*/ 1279 w 1279"/>
                <a:gd name="T1" fmla="*/ 915 h 915"/>
                <a:gd name="T2" fmla="*/ 769 w 1279"/>
                <a:gd name="T3" fmla="*/ 238 h 915"/>
                <a:gd name="T4" fmla="*/ 480 w 1279"/>
                <a:gd name="T5" fmla="*/ 58 h 915"/>
                <a:gd name="T6" fmla="*/ 0 w 1279"/>
                <a:gd name="T7" fmla="*/ 414 h 915"/>
                <a:gd name="T8" fmla="*/ 416 w 1279"/>
                <a:gd name="T9" fmla="*/ 217 h 915"/>
                <a:gd name="T10" fmla="*/ 662 w 1279"/>
                <a:gd name="T11" fmla="*/ 401 h 915"/>
                <a:gd name="T12" fmla="*/ 904 w 1279"/>
                <a:gd name="T13" fmla="*/ 453 h 915"/>
                <a:gd name="T14" fmla="*/ 960 w 1279"/>
                <a:gd name="T15" fmla="*/ 553 h 915"/>
                <a:gd name="T16" fmla="*/ 1279 w 1279"/>
                <a:gd name="T17" fmla="*/ 91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9" h="915">
                  <a:moveTo>
                    <a:pt x="1279" y="915"/>
                  </a:moveTo>
                  <a:cubicBezTo>
                    <a:pt x="1229" y="878"/>
                    <a:pt x="780" y="201"/>
                    <a:pt x="769" y="238"/>
                  </a:cubicBezTo>
                  <a:cubicBezTo>
                    <a:pt x="686" y="513"/>
                    <a:pt x="643" y="159"/>
                    <a:pt x="480" y="58"/>
                  </a:cubicBezTo>
                  <a:cubicBezTo>
                    <a:pt x="387" y="0"/>
                    <a:pt x="136" y="420"/>
                    <a:pt x="0" y="414"/>
                  </a:cubicBezTo>
                  <a:cubicBezTo>
                    <a:pt x="22" y="525"/>
                    <a:pt x="287" y="272"/>
                    <a:pt x="416" y="217"/>
                  </a:cubicBezTo>
                  <a:cubicBezTo>
                    <a:pt x="559" y="223"/>
                    <a:pt x="497" y="162"/>
                    <a:pt x="662" y="401"/>
                  </a:cubicBezTo>
                  <a:cubicBezTo>
                    <a:pt x="780" y="571"/>
                    <a:pt x="779" y="272"/>
                    <a:pt x="904" y="453"/>
                  </a:cubicBezTo>
                  <a:cubicBezTo>
                    <a:pt x="925" y="484"/>
                    <a:pt x="941" y="519"/>
                    <a:pt x="960" y="553"/>
                  </a:cubicBezTo>
                  <a:cubicBezTo>
                    <a:pt x="1039" y="695"/>
                    <a:pt x="1138" y="793"/>
                    <a:pt x="1279" y="915"/>
                  </a:cubicBezTo>
                  <a:close/>
                </a:path>
              </a:pathLst>
            </a:custGeom>
            <a:solidFill>
              <a:srgbClr val="00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8" name="椭圆 7"/>
          <p:cNvSpPr/>
          <p:nvPr/>
        </p:nvSpPr>
        <p:spPr>
          <a:xfrm>
            <a:off x="3983765" y="3042203"/>
            <a:ext cx="1124303" cy="770840"/>
          </a:xfrm>
          <a:custGeom>
            <a:avLst/>
            <a:gdLst>
              <a:gd name="connsiteX0" fmla="*/ 418320 w 847845"/>
              <a:gd name="connsiteY0" fmla="*/ 0 h 584488"/>
              <a:gd name="connsiteX1" fmla="*/ 605422 w 847845"/>
              <a:gd name="connsiteY1" fmla="*/ 128266 h 584488"/>
              <a:gd name="connsiteX2" fmla="*/ 843033 w 847845"/>
              <a:gd name="connsiteY2" fmla="*/ 339756 h 584488"/>
              <a:gd name="connsiteX3" fmla="*/ 411781 w 847845"/>
              <a:gd name="connsiteY3" fmla="*/ 578047 h 584488"/>
              <a:gd name="connsiteX4" fmla="*/ 106267 w 847845"/>
              <a:gd name="connsiteY4" fmla="*/ 496393 h 584488"/>
              <a:gd name="connsiteX5" fmla="*/ 0 w 847845"/>
              <a:gd name="connsiteY5" fmla="*/ 331045 h 584488"/>
              <a:gd name="connsiteX6" fmla="*/ 236792 w 847845"/>
              <a:gd name="connsiteY6" fmla="*/ 119619 h 584488"/>
              <a:gd name="connsiteX7" fmla="*/ 418320 w 847845"/>
              <a:gd name="connsiteY7" fmla="*/ 0 h 584488"/>
              <a:gd name="connsiteX0-1" fmla="*/ 418320 w 843219"/>
              <a:gd name="connsiteY0-2" fmla="*/ 0 h 584488"/>
              <a:gd name="connsiteX1-3" fmla="*/ 605422 w 843219"/>
              <a:gd name="connsiteY1-4" fmla="*/ 128266 h 584488"/>
              <a:gd name="connsiteX2-5" fmla="*/ 843033 w 843219"/>
              <a:gd name="connsiteY2-6" fmla="*/ 339756 h 584488"/>
              <a:gd name="connsiteX3-7" fmla="*/ 411781 w 843219"/>
              <a:gd name="connsiteY3-8" fmla="*/ 578047 h 584488"/>
              <a:gd name="connsiteX4-9" fmla="*/ 106267 w 843219"/>
              <a:gd name="connsiteY4-10" fmla="*/ 496393 h 584488"/>
              <a:gd name="connsiteX5-11" fmla="*/ 0 w 843219"/>
              <a:gd name="connsiteY5-12" fmla="*/ 331045 h 584488"/>
              <a:gd name="connsiteX6-13" fmla="*/ 236792 w 843219"/>
              <a:gd name="connsiteY6-14" fmla="*/ 119619 h 584488"/>
              <a:gd name="connsiteX7-15" fmla="*/ 418320 w 843219"/>
              <a:gd name="connsiteY7-16" fmla="*/ 0 h 584488"/>
              <a:gd name="connsiteX0-17" fmla="*/ 418320 w 843227"/>
              <a:gd name="connsiteY0-18" fmla="*/ 0 h 578130"/>
              <a:gd name="connsiteX1-19" fmla="*/ 605422 w 843227"/>
              <a:gd name="connsiteY1-20" fmla="*/ 128266 h 578130"/>
              <a:gd name="connsiteX2-21" fmla="*/ 843033 w 843227"/>
              <a:gd name="connsiteY2-22" fmla="*/ 339756 h 578130"/>
              <a:gd name="connsiteX3-23" fmla="*/ 411781 w 843227"/>
              <a:gd name="connsiteY3-24" fmla="*/ 578047 h 578130"/>
              <a:gd name="connsiteX4-25" fmla="*/ 106267 w 843227"/>
              <a:gd name="connsiteY4-26" fmla="*/ 496393 h 578130"/>
              <a:gd name="connsiteX5-27" fmla="*/ 0 w 843227"/>
              <a:gd name="connsiteY5-28" fmla="*/ 331045 h 578130"/>
              <a:gd name="connsiteX6-29" fmla="*/ 236792 w 843227"/>
              <a:gd name="connsiteY6-30" fmla="*/ 119619 h 578130"/>
              <a:gd name="connsiteX7-31" fmla="*/ 418320 w 843227"/>
              <a:gd name="connsiteY7-32" fmla="*/ 0 h 578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843227" h="578130">
                <a:moveTo>
                  <a:pt x="418320" y="0"/>
                </a:moveTo>
                <a:cubicBezTo>
                  <a:pt x="502139" y="0"/>
                  <a:pt x="574203" y="52643"/>
                  <a:pt x="605422" y="128266"/>
                </a:cubicBezTo>
                <a:cubicBezTo>
                  <a:pt x="739576" y="141130"/>
                  <a:pt x="839796" y="258205"/>
                  <a:pt x="843033" y="339756"/>
                </a:cubicBezTo>
                <a:cubicBezTo>
                  <a:pt x="852011" y="565974"/>
                  <a:pt x="548325" y="579441"/>
                  <a:pt x="411781" y="578047"/>
                </a:cubicBezTo>
                <a:cubicBezTo>
                  <a:pt x="275237" y="576653"/>
                  <a:pt x="171757" y="545674"/>
                  <a:pt x="106267" y="496393"/>
                </a:cubicBezTo>
                <a:cubicBezTo>
                  <a:pt x="40808" y="460212"/>
                  <a:pt x="0" y="399361"/>
                  <a:pt x="0" y="331045"/>
                </a:cubicBezTo>
                <a:cubicBezTo>
                  <a:pt x="0" y="222491"/>
                  <a:pt x="103036" y="132786"/>
                  <a:pt x="236792" y="119619"/>
                </a:cubicBezTo>
                <a:cubicBezTo>
                  <a:pt x="268483" y="48333"/>
                  <a:pt x="338006" y="0"/>
                  <a:pt x="418320" y="0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22" name="矩形 8"/>
          <p:cNvSpPr/>
          <p:nvPr/>
        </p:nvSpPr>
        <p:spPr>
          <a:xfrm>
            <a:off x="5083175" y="493713"/>
            <a:ext cx="31019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43" name="组合 1142"/>
          <p:cNvGrpSpPr/>
          <p:nvPr/>
        </p:nvGrpSpPr>
        <p:grpSpPr>
          <a:xfrm>
            <a:off x="10886599" y="4868525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1144" name="椭圆 1143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10994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45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6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7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8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9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0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1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2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3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4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5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6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7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8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9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0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1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2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3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4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5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6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7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8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9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0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1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2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3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4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5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6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7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78" name="组合 1177"/>
          <p:cNvGrpSpPr/>
          <p:nvPr/>
        </p:nvGrpSpPr>
        <p:grpSpPr>
          <a:xfrm>
            <a:off x="11539374" y="5156557"/>
            <a:ext cx="682743" cy="768085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1179" name="椭圆 1178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1099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80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1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2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3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4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5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6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7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8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9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0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1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2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3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4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5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6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7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8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9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0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1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2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3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4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5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6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7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8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9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0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1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2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213" name="组合 1212"/>
          <p:cNvGrpSpPr/>
          <p:nvPr/>
        </p:nvGrpSpPr>
        <p:grpSpPr>
          <a:xfrm>
            <a:off x="8285679" y="5252568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1214" name="椭圆 1213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15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6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7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8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9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0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1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2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3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4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5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6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7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8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9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0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1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2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3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4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5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6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7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8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9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0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1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2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3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4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5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6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7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248" name="任意多边形 1247"/>
          <p:cNvSpPr/>
          <p:nvPr/>
        </p:nvSpPr>
        <p:spPr>
          <a:xfrm>
            <a:off x="4932316" y="5446725"/>
            <a:ext cx="7289800" cy="1400480"/>
          </a:xfrm>
          <a:custGeom>
            <a:avLst/>
            <a:gdLst>
              <a:gd name="connsiteX0" fmla="*/ 4762463 w 5467350"/>
              <a:gd name="connsiteY0" fmla="*/ 843 h 1050360"/>
              <a:gd name="connsiteX1" fmla="*/ 5210175 w 5467350"/>
              <a:gd name="connsiteY1" fmla="*/ 50235 h 1050360"/>
              <a:gd name="connsiteX2" fmla="*/ 5416451 w 5467350"/>
              <a:gd name="connsiteY2" fmla="*/ 145634 h 1050360"/>
              <a:gd name="connsiteX3" fmla="*/ 5467350 w 5467350"/>
              <a:gd name="connsiteY3" fmla="*/ 190915 h 1050360"/>
              <a:gd name="connsiteX4" fmla="*/ 5467350 w 5467350"/>
              <a:gd name="connsiteY4" fmla="*/ 1050360 h 1050360"/>
              <a:gd name="connsiteX5" fmla="*/ 0 w 5467350"/>
              <a:gd name="connsiteY5" fmla="*/ 1050360 h 1050360"/>
              <a:gd name="connsiteX6" fmla="*/ 1619250 w 5467350"/>
              <a:gd name="connsiteY6" fmla="*/ 755085 h 1050360"/>
              <a:gd name="connsiteX7" fmla="*/ 3752850 w 5467350"/>
              <a:gd name="connsiteY7" fmla="*/ 97860 h 1050360"/>
              <a:gd name="connsiteX8" fmla="*/ 4762463 w 5467350"/>
              <a:gd name="connsiteY8" fmla="*/ 843 h 10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7350" h="1050360">
                <a:moveTo>
                  <a:pt x="4762463" y="843"/>
                </a:moveTo>
                <a:cubicBezTo>
                  <a:pt x="4935364" y="4694"/>
                  <a:pt x="5086945" y="21660"/>
                  <a:pt x="5210175" y="50235"/>
                </a:cubicBezTo>
                <a:cubicBezTo>
                  <a:pt x="5292328" y="69285"/>
                  <a:pt x="5359896" y="103417"/>
                  <a:pt x="5416451" y="145634"/>
                </a:cubicBezTo>
                <a:lnTo>
                  <a:pt x="5467350" y="190915"/>
                </a:lnTo>
                <a:lnTo>
                  <a:pt x="5467350" y="1050360"/>
                </a:lnTo>
                <a:lnTo>
                  <a:pt x="0" y="1050360"/>
                </a:lnTo>
                <a:cubicBezTo>
                  <a:pt x="276225" y="921773"/>
                  <a:pt x="993775" y="913835"/>
                  <a:pt x="1619250" y="755085"/>
                </a:cubicBezTo>
                <a:cubicBezTo>
                  <a:pt x="2244725" y="596335"/>
                  <a:pt x="3154363" y="215335"/>
                  <a:pt x="3752850" y="97860"/>
                </a:cubicBezTo>
                <a:cubicBezTo>
                  <a:pt x="4126905" y="24438"/>
                  <a:pt x="4474295" y="-5576"/>
                  <a:pt x="4762463" y="843"/>
                </a:cubicBezTo>
                <a:close/>
              </a:path>
            </a:pathLst>
          </a:custGeom>
          <a:gradFill flip="none" rotWithShape="1">
            <a:gsLst>
              <a:gs pos="0">
                <a:srgbClr val="54DA03"/>
              </a:gs>
              <a:gs pos="100000">
                <a:srgbClr val="05750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249" name="组合 1248"/>
          <p:cNvGrpSpPr/>
          <p:nvPr/>
        </p:nvGrpSpPr>
        <p:grpSpPr>
          <a:xfrm>
            <a:off x="8588440" y="5703797"/>
            <a:ext cx="3216176" cy="953465"/>
            <a:chOff x="6178746" y="4160928"/>
            <a:chExt cx="2620843" cy="776979"/>
          </a:xfrm>
        </p:grpSpPr>
        <p:sp>
          <p:nvSpPr>
            <p:cNvPr id="1250" name="Freeform 5112"/>
            <p:cNvSpPr/>
            <p:nvPr/>
          </p:nvSpPr>
          <p:spPr bwMode="auto">
            <a:xfrm>
              <a:off x="6472529" y="4547485"/>
              <a:ext cx="9664" cy="11597"/>
            </a:xfrm>
            <a:custGeom>
              <a:avLst/>
              <a:gdLst>
                <a:gd name="T0" fmla="*/ 2 w 5"/>
                <a:gd name="T1" fmla="*/ 6 h 6"/>
                <a:gd name="T2" fmla="*/ 4 w 5"/>
                <a:gd name="T3" fmla="*/ 4 h 6"/>
                <a:gd name="T4" fmla="*/ 5 w 5"/>
                <a:gd name="T5" fmla="*/ 2 h 6"/>
                <a:gd name="T6" fmla="*/ 4 w 5"/>
                <a:gd name="T7" fmla="*/ 0 h 6"/>
                <a:gd name="T8" fmla="*/ 2 w 5"/>
                <a:gd name="T9" fmla="*/ 0 h 6"/>
                <a:gd name="T10" fmla="*/ 0 w 5"/>
                <a:gd name="T11" fmla="*/ 4 h 6"/>
                <a:gd name="T12" fmla="*/ 0 w 5"/>
                <a:gd name="T13" fmla="*/ 6 h 6"/>
                <a:gd name="T14" fmla="*/ 0 w 5"/>
                <a:gd name="T15" fmla="*/ 6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4" y="4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1" name="Freeform 5113"/>
            <p:cNvSpPr/>
            <p:nvPr/>
          </p:nvSpPr>
          <p:spPr bwMode="auto">
            <a:xfrm>
              <a:off x="6290849" y="4607401"/>
              <a:ext cx="61849" cy="73446"/>
            </a:xfrm>
            <a:custGeom>
              <a:avLst/>
              <a:gdLst>
                <a:gd name="T0" fmla="*/ 27 w 32"/>
                <a:gd name="T1" fmla="*/ 0 h 38"/>
                <a:gd name="T2" fmla="*/ 21 w 32"/>
                <a:gd name="T3" fmla="*/ 0 h 38"/>
                <a:gd name="T4" fmla="*/ 19 w 32"/>
                <a:gd name="T5" fmla="*/ 4 h 38"/>
                <a:gd name="T6" fmla="*/ 0 w 32"/>
                <a:gd name="T7" fmla="*/ 34 h 38"/>
                <a:gd name="T8" fmla="*/ 2 w 32"/>
                <a:gd name="T9" fmla="*/ 36 h 38"/>
                <a:gd name="T10" fmla="*/ 5 w 32"/>
                <a:gd name="T11" fmla="*/ 38 h 38"/>
                <a:gd name="T12" fmla="*/ 11 w 32"/>
                <a:gd name="T13" fmla="*/ 38 h 38"/>
                <a:gd name="T14" fmla="*/ 15 w 32"/>
                <a:gd name="T15" fmla="*/ 36 h 38"/>
                <a:gd name="T16" fmla="*/ 32 w 32"/>
                <a:gd name="T17" fmla="*/ 4 h 38"/>
                <a:gd name="T18" fmla="*/ 32 w 32"/>
                <a:gd name="T19" fmla="*/ 2 h 38"/>
                <a:gd name="T20" fmla="*/ 27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7" y="0"/>
                  </a:moveTo>
                  <a:lnTo>
                    <a:pt x="21" y="0"/>
                  </a:lnTo>
                  <a:lnTo>
                    <a:pt x="19" y="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5" y="38"/>
                  </a:lnTo>
                  <a:lnTo>
                    <a:pt x="11" y="38"/>
                  </a:lnTo>
                  <a:lnTo>
                    <a:pt x="15" y="3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2" name="Freeform 5114"/>
            <p:cNvSpPr/>
            <p:nvPr/>
          </p:nvSpPr>
          <p:spPr bwMode="auto">
            <a:xfrm>
              <a:off x="6246395" y="4578409"/>
              <a:ext cx="61849" cy="73446"/>
            </a:xfrm>
            <a:custGeom>
              <a:avLst/>
              <a:gdLst>
                <a:gd name="T0" fmla="*/ 26 w 32"/>
                <a:gd name="T1" fmla="*/ 0 h 38"/>
                <a:gd name="T2" fmla="*/ 21 w 32"/>
                <a:gd name="T3" fmla="*/ 0 h 38"/>
                <a:gd name="T4" fmla="*/ 17 w 32"/>
                <a:gd name="T5" fmla="*/ 1 h 38"/>
                <a:gd name="T6" fmla="*/ 0 w 32"/>
                <a:gd name="T7" fmla="*/ 34 h 38"/>
                <a:gd name="T8" fmla="*/ 1 w 32"/>
                <a:gd name="T9" fmla="*/ 36 h 38"/>
                <a:gd name="T10" fmla="*/ 5 w 32"/>
                <a:gd name="T11" fmla="*/ 38 h 38"/>
                <a:gd name="T12" fmla="*/ 11 w 32"/>
                <a:gd name="T13" fmla="*/ 36 h 38"/>
                <a:gd name="T14" fmla="*/ 15 w 32"/>
                <a:gd name="T15" fmla="*/ 34 h 38"/>
                <a:gd name="T16" fmla="*/ 32 w 32"/>
                <a:gd name="T17" fmla="*/ 3 h 38"/>
                <a:gd name="T18" fmla="*/ 32 w 32"/>
                <a:gd name="T19" fmla="*/ 0 h 38"/>
                <a:gd name="T20" fmla="*/ 26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6" y="0"/>
                  </a:moveTo>
                  <a:lnTo>
                    <a:pt x="21" y="0"/>
                  </a:lnTo>
                  <a:lnTo>
                    <a:pt x="17" y="1"/>
                  </a:lnTo>
                  <a:lnTo>
                    <a:pt x="0" y="34"/>
                  </a:lnTo>
                  <a:lnTo>
                    <a:pt x="1" y="36"/>
                  </a:lnTo>
                  <a:lnTo>
                    <a:pt x="5" y="38"/>
                  </a:lnTo>
                  <a:lnTo>
                    <a:pt x="11" y="36"/>
                  </a:lnTo>
                  <a:lnTo>
                    <a:pt x="15" y="34"/>
                  </a:lnTo>
                  <a:lnTo>
                    <a:pt x="32" y="3"/>
                  </a:lnTo>
                  <a:lnTo>
                    <a:pt x="32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3" name="Freeform 5115"/>
            <p:cNvSpPr/>
            <p:nvPr/>
          </p:nvSpPr>
          <p:spPr bwMode="auto">
            <a:xfrm>
              <a:off x="6178746" y="4595804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0 h 39"/>
                <a:gd name="T4" fmla="*/ 17 w 33"/>
                <a:gd name="T5" fmla="*/ 2 h 39"/>
                <a:gd name="T6" fmla="*/ 0 w 33"/>
                <a:gd name="T7" fmla="*/ 35 h 39"/>
                <a:gd name="T8" fmla="*/ 0 w 33"/>
                <a:gd name="T9" fmla="*/ 37 h 39"/>
                <a:gd name="T10" fmla="*/ 6 w 33"/>
                <a:gd name="T11" fmla="*/ 39 h 39"/>
                <a:gd name="T12" fmla="*/ 12 w 33"/>
                <a:gd name="T13" fmla="*/ 37 h 39"/>
                <a:gd name="T14" fmla="*/ 15 w 33"/>
                <a:gd name="T15" fmla="*/ 35 h 39"/>
                <a:gd name="T16" fmla="*/ 33 w 33"/>
                <a:gd name="T17" fmla="*/ 2 h 39"/>
                <a:gd name="T18" fmla="*/ 31 w 33"/>
                <a:gd name="T19" fmla="*/ 0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0"/>
                  </a:lnTo>
                  <a:lnTo>
                    <a:pt x="17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6" y="39"/>
                  </a:lnTo>
                  <a:lnTo>
                    <a:pt x="12" y="37"/>
                  </a:lnTo>
                  <a:lnTo>
                    <a:pt x="15" y="35"/>
                  </a:lnTo>
                  <a:lnTo>
                    <a:pt x="33" y="2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4" name="Freeform 5116"/>
            <p:cNvSpPr/>
            <p:nvPr/>
          </p:nvSpPr>
          <p:spPr bwMode="auto">
            <a:xfrm>
              <a:off x="6828162" y="4470173"/>
              <a:ext cx="73446" cy="85043"/>
            </a:xfrm>
            <a:custGeom>
              <a:avLst/>
              <a:gdLst>
                <a:gd name="T0" fmla="*/ 31 w 38"/>
                <a:gd name="T1" fmla="*/ 0 h 44"/>
                <a:gd name="T2" fmla="*/ 25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2 w 38"/>
                <a:gd name="T13" fmla="*/ 44 h 44"/>
                <a:gd name="T14" fmla="*/ 15 w 38"/>
                <a:gd name="T15" fmla="*/ 40 h 44"/>
                <a:gd name="T16" fmla="*/ 38 w 38"/>
                <a:gd name="T17" fmla="*/ 4 h 44"/>
                <a:gd name="T18" fmla="*/ 37 w 38"/>
                <a:gd name="T19" fmla="*/ 2 h 44"/>
                <a:gd name="T20" fmla="*/ 31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1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38" y="4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5" name="Freeform 5117"/>
            <p:cNvSpPr/>
            <p:nvPr/>
          </p:nvSpPr>
          <p:spPr bwMode="auto">
            <a:xfrm>
              <a:off x="6775976" y="4433449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7 w 39"/>
                <a:gd name="T3" fmla="*/ 2 h 44"/>
                <a:gd name="T4" fmla="*/ 21 w 39"/>
                <a:gd name="T5" fmla="*/ 3 h 44"/>
                <a:gd name="T6" fmla="*/ 0 w 39"/>
                <a:gd name="T7" fmla="*/ 40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7 w 39"/>
                <a:gd name="T15" fmla="*/ 40 h 44"/>
                <a:gd name="T16" fmla="*/ 39 w 39"/>
                <a:gd name="T17" fmla="*/ 5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7" y="2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7" y="40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6" name="Freeform 5118"/>
            <p:cNvSpPr/>
            <p:nvPr/>
          </p:nvSpPr>
          <p:spPr bwMode="auto">
            <a:xfrm>
              <a:off x="6698664" y="4454710"/>
              <a:ext cx="73446" cy="81177"/>
            </a:xfrm>
            <a:custGeom>
              <a:avLst/>
              <a:gdLst>
                <a:gd name="T0" fmla="*/ 32 w 38"/>
                <a:gd name="T1" fmla="*/ 0 h 42"/>
                <a:gd name="T2" fmla="*/ 25 w 38"/>
                <a:gd name="T3" fmla="*/ 0 h 42"/>
                <a:gd name="T4" fmla="*/ 21 w 38"/>
                <a:gd name="T5" fmla="*/ 2 h 42"/>
                <a:gd name="T6" fmla="*/ 0 w 38"/>
                <a:gd name="T7" fmla="*/ 39 h 42"/>
                <a:gd name="T8" fmla="*/ 0 w 38"/>
                <a:gd name="T9" fmla="*/ 42 h 42"/>
                <a:gd name="T10" fmla="*/ 6 w 38"/>
                <a:gd name="T11" fmla="*/ 42 h 42"/>
                <a:gd name="T12" fmla="*/ 13 w 38"/>
                <a:gd name="T13" fmla="*/ 42 h 42"/>
                <a:gd name="T14" fmla="*/ 17 w 38"/>
                <a:gd name="T15" fmla="*/ 40 h 42"/>
                <a:gd name="T16" fmla="*/ 38 w 38"/>
                <a:gd name="T17" fmla="*/ 4 h 42"/>
                <a:gd name="T18" fmla="*/ 38 w 38"/>
                <a:gd name="T19" fmla="*/ 0 h 42"/>
                <a:gd name="T20" fmla="*/ 32 w 38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32" y="0"/>
                  </a:moveTo>
                  <a:lnTo>
                    <a:pt x="25" y="0"/>
                  </a:lnTo>
                  <a:lnTo>
                    <a:pt x="21" y="2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7" name="Freeform 5119"/>
            <p:cNvSpPr/>
            <p:nvPr/>
          </p:nvSpPr>
          <p:spPr bwMode="auto">
            <a:xfrm>
              <a:off x="6549840" y="4532022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2 h 39"/>
                <a:gd name="T4" fmla="*/ 17 w 33"/>
                <a:gd name="T5" fmla="*/ 4 h 39"/>
                <a:gd name="T6" fmla="*/ 0 w 33"/>
                <a:gd name="T7" fmla="*/ 35 h 39"/>
                <a:gd name="T8" fmla="*/ 0 w 33"/>
                <a:gd name="T9" fmla="*/ 39 h 39"/>
                <a:gd name="T10" fmla="*/ 6 w 33"/>
                <a:gd name="T11" fmla="*/ 39 h 39"/>
                <a:gd name="T12" fmla="*/ 12 w 33"/>
                <a:gd name="T13" fmla="*/ 39 h 39"/>
                <a:gd name="T14" fmla="*/ 13 w 33"/>
                <a:gd name="T15" fmla="*/ 37 h 39"/>
                <a:gd name="T16" fmla="*/ 33 w 33"/>
                <a:gd name="T17" fmla="*/ 4 h 39"/>
                <a:gd name="T18" fmla="*/ 31 w 33"/>
                <a:gd name="T19" fmla="*/ 2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2"/>
                  </a:lnTo>
                  <a:lnTo>
                    <a:pt x="17" y="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3" y="37"/>
                  </a:lnTo>
                  <a:lnTo>
                    <a:pt x="33" y="4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8" name="Freeform 5120"/>
            <p:cNvSpPr/>
            <p:nvPr/>
          </p:nvSpPr>
          <p:spPr bwMode="auto">
            <a:xfrm>
              <a:off x="6505386" y="4503031"/>
              <a:ext cx="59915" cy="75379"/>
            </a:xfrm>
            <a:custGeom>
              <a:avLst/>
              <a:gdLst>
                <a:gd name="T0" fmla="*/ 25 w 31"/>
                <a:gd name="T1" fmla="*/ 0 h 39"/>
                <a:gd name="T2" fmla="*/ 19 w 31"/>
                <a:gd name="T3" fmla="*/ 0 h 39"/>
                <a:gd name="T4" fmla="*/ 17 w 31"/>
                <a:gd name="T5" fmla="*/ 2 h 39"/>
                <a:gd name="T6" fmla="*/ 0 w 31"/>
                <a:gd name="T7" fmla="*/ 35 h 39"/>
                <a:gd name="T8" fmla="*/ 0 w 31"/>
                <a:gd name="T9" fmla="*/ 37 h 39"/>
                <a:gd name="T10" fmla="*/ 4 w 31"/>
                <a:gd name="T11" fmla="*/ 39 h 39"/>
                <a:gd name="T12" fmla="*/ 12 w 31"/>
                <a:gd name="T13" fmla="*/ 39 h 39"/>
                <a:gd name="T14" fmla="*/ 13 w 31"/>
                <a:gd name="T15" fmla="*/ 35 h 39"/>
                <a:gd name="T16" fmla="*/ 31 w 31"/>
                <a:gd name="T17" fmla="*/ 4 h 39"/>
                <a:gd name="T18" fmla="*/ 31 w 31"/>
                <a:gd name="T19" fmla="*/ 2 h 39"/>
                <a:gd name="T20" fmla="*/ 25 w 31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lnTo>
                    <a:pt x="19" y="0"/>
                  </a:lnTo>
                  <a:lnTo>
                    <a:pt x="17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4" y="39"/>
                  </a:lnTo>
                  <a:lnTo>
                    <a:pt x="12" y="39"/>
                  </a:lnTo>
                  <a:lnTo>
                    <a:pt x="13" y="35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9" name="Freeform 5121"/>
            <p:cNvSpPr/>
            <p:nvPr/>
          </p:nvSpPr>
          <p:spPr bwMode="auto">
            <a:xfrm>
              <a:off x="6534379" y="4663453"/>
              <a:ext cx="63782" cy="73446"/>
            </a:xfrm>
            <a:custGeom>
              <a:avLst/>
              <a:gdLst>
                <a:gd name="T0" fmla="*/ 27 w 33"/>
                <a:gd name="T1" fmla="*/ 0 h 38"/>
                <a:gd name="T2" fmla="*/ 21 w 33"/>
                <a:gd name="T3" fmla="*/ 0 h 38"/>
                <a:gd name="T4" fmla="*/ 18 w 33"/>
                <a:gd name="T5" fmla="*/ 2 h 38"/>
                <a:gd name="T6" fmla="*/ 0 w 33"/>
                <a:gd name="T7" fmla="*/ 34 h 38"/>
                <a:gd name="T8" fmla="*/ 0 w 33"/>
                <a:gd name="T9" fmla="*/ 36 h 38"/>
                <a:gd name="T10" fmla="*/ 6 w 33"/>
                <a:gd name="T11" fmla="*/ 38 h 38"/>
                <a:gd name="T12" fmla="*/ 12 w 33"/>
                <a:gd name="T13" fmla="*/ 36 h 38"/>
                <a:gd name="T14" fmla="*/ 16 w 33"/>
                <a:gd name="T15" fmla="*/ 34 h 38"/>
                <a:gd name="T16" fmla="*/ 33 w 33"/>
                <a:gd name="T17" fmla="*/ 4 h 38"/>
                <a:gd name="T18" fmla="*/ 31 w 33"/>
                <a:gd name="T19" fmla="*/ 0 h 38"/>
                <a:gd name="T20" fmla="*/ 27 w 33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27" y="0"/>
                  </a:moveTo>
                  <a:lnTo>
                    <a:pt x="21" y="0"/>
                  </a:lnTo>
                  <a:lnTo>
                    <a:pt x="18" y="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6" y="38"/>
                  </a:lnTo>
                  <a:lnTo>
                    <a:pt x="12" y="36"/>
                  </a:lnTo>
                  <a:lnTo>
                    <a:pt x="16" y="34"/>
                  </a:lnTo>
                  <a:lnTo>
                    <a:pt x="33" y="4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0" name="Freeform 5122"/>
            <p:cNvSpPr/>
            <p:nvPr/>
          </p:nvSpPr>
          <p:spPr bwMode="auto">
            <a:xfrm>
              <a:off x="6489925" y="4628661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2 h 39"/>
                <a:gd name="T4" fmla="*/ 18 w 33"/>
                <a:gd name="T5" fmla="*/ 4 h 39"/>
                <a:gd name="T6" fmla="*/ 0 w 33"/>
                <a:gd name="T7" fmla="*/ 35 h 39"/>
                <a:gd name="T8" fmla="*/ 0 w 33"/>
                <a:gd name="T9" fmla="*/ 39 h 39"/>
                <a:gd name="T10" fmla="*/ 6 w 33"/>
                <a:gd name="T11" fmla="*/ 39 h 39"/>
                <a:gd name="T12" fmla="*/ 12 w 33"/>
                <a:gd name="T13" fmla="*/ 39 h 39"/>
                <a:gd name="T14" fmla="*/ 16 w 33"/>
                <a:gd name="T15" fmla="*/ 37 h 39"/>
                <a:gd name="T16" fmla="*/ 33 w 33"/>
                <a:gd name="T17" fmla="*/ 4 h 39"/>
                <a:gd name="T18" fmla="*/ 31 w 33"/>
                <a:gd name="T19" fmla="*/ 2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2"/>
                  </a:lnTo>
                  <a:lnTo>
                    <a:pt x="18" y="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6" y="37"/>
                  </a:lnTo>
                  <a:lnTo>
                    <a:pt x="33" y="4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1" name="Freeform 5123"/>
            <p:cNvSpPr/>
            <p:nvPr/>
          </p:nvSpPr>
          <p:spPr bwMode="auto">
            <a:xfrm>
              <a:off x="6420344" y="4647989"/>
              <a:ext cx="61849" cy="73446"/>
            </a:xfrm>
            <a:custGeom>
              <a:avLst/>
              <a:gdLst>
                <a:gd name="T0" fmla="*/ 27 w 32"/>
                <a:gd name="T1" fmla="*/ 0 h 38"/>
                <a:gd name="T2" fmla="*/ 21 w 32"/>
                <a:gd name="T3" fmla="*/ 0 h 38"/>
                <a:gd name="T4" fmla="*/ 17 w 32"/>
                <a:gd name="T5" fmla="*/ 4 h 38"/>
                <a:gd name="T6" fmla="*/ 0 w 32"/>
                <a:gd name="T7" fmla="*/ 35 h 38"/>
                <a:gd name="T8" fmla="*/ 2 w 32"/>
                <a:gd name="T9" fmla="*/ 37 h 38"/>
                <a:gd name="T10" fmla="*/ 6 w 32"/>
                <a:gd name="T11" fmla="*/ 38 h 38"/>
                <a:gd name="T12" fmla="*/ 11 w 32"/>
                <a:gd name="T13" fmla="*/ 38 h 38"/>
                <a:gd name="T14" fmla="*/ 15 w 32"/>
                <a:gd name="T15" fmla="*/ 37 h 38"/>
                <a:gd name="T16" fmla="*/ 32 w 32"/>
                <a:gd name="T17" fmla="*/ 4 h 38"/>
                <a:gd name="T18" fmla="*/ 32 w 32"/>
                <a:gd name="T19" fmla="*/ 2 h 38"/>
                <a:gd name="T20" fmla="*/ 27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7" y="0"/>
                  </a:moveTo>
                  <a:lnTo>
                    <a:pt x="21" y="0"/>
                  </a:lnTo>
                  <a:lnTo>
                    <a:pt x="17" y="4"/>
                  </a:lnTo>
                  <a:lnTo>
                    <a:pt x="0" y="35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11" y="38"/>
                  </a:lnTo>
                  <a:lnTo>
                    <a:pt x="15" y="37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2" name="Freeform 5124"/>
            <p:cNvSpPr/>
            <p:nvPr/>
          </p:nvSpPr>
          <p:spPr bwMode="auto">
            <a:xfrm>
              <a:off x="7102616" y="4406390"/>
              <a:ext cx="77311" cy="81177"/>
            </a:xfrm>
            <a:custGeom>
              <a:avLst/>
              <a:gdLst>
                <a:gd name="T0" fmla="*/ 33 w 40"/>
                <a:gd name="T1" fmla="*/ 0 h 42"/>
                <a:gd name="T2" fmla="*/ 27 w 40"/>
                <a:gd name="T3" fmla="*/ 0 h 42"/>
                <a:gd name="T4" fmla="*/ 23 w 40"/>
                <a:gd name="T5" fmla="*/ 2 h 42"/>
                <a:gd name="T6" fmla="*/ 0 w 40"/>
                <a:gd name="T7" fmla="*/ 39 h 42"/>
                <a:gd name="T8" fmla="*/ 2 w 40"/>
                <a:gd name="T9" fmla="*/ 42 h 42"/>
                <a:gd name="T10" fmla="*/ 8 w 40"/>
                <a:gd name="T11" fmla="*/ 42 h 42"/>
                <a:gd name="T12" fmla="*/ 14 w 40"/>
                <a:gd name="T13" fmla="*/ 42 h 42"/>
                <a:gd name="T14" fmla="*/ 17 w 40"/>
                <a:gd name="T15" fmla="*/ 41 h 42"/>
                <a:gd name="T16" fmla="*/ 40 w 40"/>
                <a:gd name="T17" fmla="*/ 4 h 42"/>
                <a:gd name="T18" fmla="*/ 39 w 40"/>
                <a:gd name="T19" fmla="*/ 0 h 42"/>
                <a:gd name="T20" fmla="*/ 33 w 4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3" y="0"/>
                  </a:moveTo>
                  <a:lnTo>
                    <a:pt x="27" y="0"/>
                  </a:lnTo>
                  <a:lnTo>
                    <a:pt x="23" y="2"/>
                  </a:lnTo>
                  <a:lnTo>
                    <a:pt x="0" y="39"/>
                  </a:lnTo>
                  <a:lnTo>
                    <a:pt x="2" y="42"/>
                  </a:lnTo>
                  <a:lnTo>
                    <a:pt x="8" y="42"/>
                  </a:lnTo>
                  <a:lnTo>
                    <a:pt x="14" y="42"/>
                  </a:lnTo>
                  <a:lnTo>
                    <a:pt x="17" y="41"/>
                  </a:lnTo>
                  <a:lnTo>
                    <a:pt x="40" y="4"/>
                  </a:lnTo>
                  <a:lnTo>
                    <a:pt x="3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3" name="Freeform 5125"/>
            <p:cNvSpPr/>
            <p:nvPr/>
          </p:nvSpPr>
          <p:spPr bwMode="auto">
            <a:xfrm>
              <a:off x="7054296" y="4369668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7 w 39"/>
                <a:gd name="T3" fmla="*/ 0 h 44"/>
                <a:gd name="T4" fmla="*/ 21 w 39"/>
                <a:gd name="T5" fmla="*/ 4 h 44"/>
                <a:gd name="T6" fmla="*/ 0 w 39"/>
                <a:gd name="T7" fmla="*/ 38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2 h 44"/>
                <a:gd name="T14" fmla="*/ 17 w 39"/>
                <a:gd name="T15" fmla="*/ 40 h 44"/>
                <a:gd name="T16" fmla="*/ 39 w 39"/>
                <a:gd name="T17" fmla="*/ 4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7" y="0"/>
                  </a:lnTo>
                  <a:lnTo>
                    <a:pt x="21" y="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2"/>
                  </a:lnTo>
                  <a:lnTo>
                    <a:pt x="17" y="40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4" name="Freeform 5126"/>
            <p:cNvSpPr/>
            <p:nvPr/>
          </p:nvSpPr>
          <p:spPr bwMode="auto">
            <a:xfrm>
              <a:off x="6976985" y="4388995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5 w 38"/>
                <a:gd name="T3" fmla="*/ 1 h 44"/>
                <a:gd name="T4" fmla="*/ 21 w 38"/>
                <a:gd name="T5" fmla="*/ 3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3 h 44"/>
                <a:gd name="T18" fmla="*/ 38 w 38"/>
                <a:gd name="T19" fmla="*/ 1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5" name="Freeform 5127"/>
            <p:cNvSpPr/>
            <p:nvPr/>
          </p:nvSpPr>
          <p:spPr bwMode="auto">
            <a:xfrm>
              <a:off x="7377070" y="4332945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1 w 39"/>
                <a:gd name="T5" fmla="*/ 4 h 44"/>
                <a:gd name="T6" fmla="*/ 0 w 39"/>
                <a:gd name="T7" fmla="*/ 40 h 44"/>
                <a:gd name="T8" fmla="*/ 0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8 w 39"/>
                <a:gd name="T15" fmla="*/ 40 h 44"/>
                <a:gd name="T16" fmla="*/ 39 w 39"/>
                <a:gd name="T17" fmla="*/ 4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6" name="Freeform 5128"/>
            <p:cNvSpPr/>
            <p:nvPr/>
          </p:nvSpPr>
          <p:spPr bwMode="auto">
            <a:xfrm>
              <a:off x="7247574" y="4317481"/>
              <a:ext cx="77311" cy="81177"/>
            </a:xfrm>
            <a:custGeom>
              <a:avLst/>
              <a:gdLst>
                <a:gd name="T0" fmla="*/ 33 w 40"/>
                <a:gd name="T1" fmla="*/ 0 h 42"/>
                <a:gd name="T2" fmla="*/ 27 w 40"/>
                <a:gd name="T3" fmla="*/ 0 h 42"/>
                <a:gd name="T4" fmla="*/ 23 w 40"/>
                <a:gd name="T5" fmla="*/ 2 h 42"/>
                <a:gd name="T6" fmla="*/ 0 w 40"/>
                <a:gd name="T7" fmla="*/ 38 h 42"/>
                <a:gd name="T8" fmla="*/ 2 w 40"/>
                <a:gd name="T9" fmla="*/ 42 h 42"/>
                <a:gd name="T10" fmla="*/ 8 w 40"/>
                <a:gd name="T11" fmla="*/ 42 h 42"/>
                <a:gd name="T12" fmla="*/ 13 w 40"/>
                <a:gd name="T13" fmla="*/ 42 h 42"/>
                <a:gd name="T14" fmla="*/ 17 w 40"/>
                <a:gd name="T15" fmla="*/ 40 h 42"/>
                <a:gd name="T16" fmla="*/ 40 w 40"/>
                <a:gd name="T17" fmla="*/ 4 h 42"/>
                <a:gd name="T18" fmla="*/ 38 w 40"/>
                <a:gd name="T19" fmla="*/ 0 h 42"/>
                <a:gd name="T20" fmla="*/ 33 w 4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3" y="0"/>
                  </a:moveTo>
                  <a:lnTo>
                    <a:pt x="27" y="0"/>
                  </a:lnTo>
                  <a:lnTo>
                    <a:pt x="23" y="2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8" y="42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40" y="4"/>
                  </a:lnTo>
                  <a:lnTo>
                    <a:pt x="3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7" name="Freeform 5129"/>
            <p:cNvSpPr/>
            <p:nvPr/>
          </p:nvSpPr>
          <p:spPr bwMode="auto">
            <a:xfrm>
              <a:off x="7674719" y="4288490"/>
              <a:ext cx="73446" cy="81177"/>
            </a:xfrm>
            <a:custGeom>
              <a:avLst/>
              <a:gdLst>
                <a:gd name="T0" fmla="*/ 32 w 38"/>
                <a:gd name="T1" fmla="*/ 0 h 42"/>
                <a:gd name="T2" fmla="*/ 25 w 38"/>
                <a:gd name="T3" fmla="*/ 0 h 42"/>
                <a:gd name="T4" fmla="*/ 21 w 38"/>
                <a:gd name="T5" fmla="*/ 2 h 42"/>
                <a:gd name="T6" fmla="*/ 0 w 38"/>
                <a:gd name="T7" fmla="*/ 38 h 42"/>
                <a:gd name="T8" fmla="*/ 0 w 38"/>
                <a:gd name="T9" fmla="*/ 42 h 42"/>
                <a:gd name="T10" fmla="*/ 6 w 38"/>
                <a:gd name="T11" fmla="*/ 42 h 42"/>
                <a:gd name="T12" fmla="*/ 11 w 38"/>
                <a:gd name="T13" fmla="*/ 42 h 42"/>
                <a:gd name="T14" fmla="*/ 17 w 38"/>
                <a:gd name="T15" fmla="*/ 40 h 42"/>
                <a:gd name="T16" fmla="*/ 38 w 38"/>
                <a:gd name="T17" fmla="*/ 4 h 42"/>
                <a:gd name="T18" fmla="*/ 36 w 38"/>
                <a:gd name="T19" fmla="*/ 0 h 42"/>
                <a:gd name="T20" fmla="*/ 32 w 38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32" y="0"/>
                  </a:moveTo>
                  <a:lnTo>
                    <a:pt x="25" y="0"/>
                  </a:lnTo>
                  <a:lnTo>
                    <a:pt x="21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1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8" name="Freeform 5130"/>
            <p:cNvSpPr/>
            <p:nvPr/>
          </p:nvSpPr>
          <p:spPr bwMode="auto">
            <a:xfrm>
              <a:off x="7622533" y="4251768"/>
              <a:ext cx="77311" cy="85043"/>
            </a:xfrm>
            <a:custGeom>
              <a:avLst/>
              <a:gdLst>
                <a:gd name="T0" fmla="*/ 33 w 40"/>
                <a:gd name="T1" fmla="*/ 0 h 44"/>
                <a:gd name="T2" fmla="*/ 27 w 40"/>
                <a:gd name="T3" fmla="*/ 0 h 44"/>
                <a:gd name="T4" fmla="*/ 23 w 40"/>
                <a:gd name="T5" fmla="*/ 3 h 44"/>
                <a:gd name="T6" fmla="*/ 0 w 40"/>
                <a:gd name="T7" fmla="*/ 38 h 44"/>
                <a:gd name="T8" fmla="*/ 2 w 40"/>
                <a:gd name="T9" fmla="*/ 42 h 44"/>
                <a:gd name="T10" fmla="*/ 8 w 40"/>
                <a:gd name="T11" fmla="*/ 44 h 44"/>
                <a:gd name="T12" fmla="*/ 13 w 40"/>
                <a:gd name="T13" fmla="*/ 42 h 44"/>
                <a:gd name="T14" fmla="*/ 17 w 40"/>
                <a:gd name="T15" fmla="*/ 40 h 44"/>
                <a:gd name="T16" fmla="*/ 40 w 40"/>
                <a:gd name="T17" fmla="*/ 3 h 44"/>
                <a:gd name="T18" fmla="*/ 38 w 40"/>
                <a:gd name="T19" fmla="*/ 1 h 44"/>
                <a:gd name="T20" fmla="*/ 33 w 40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3" y="0"/>
                  </a:moveTo>
                  <a:lnTo>
                    <a:pt x="27" y="0"/>
                  </a:lnTo>
                  <a:lnTo>
                    <a:pt x="23" y="3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8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40" y="3"/>
                  </a:lnTo>
                  <a:lnTo>
                    <a:pt x="38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9" name="Freeform 5131"/>
            <p:cNvSpPr/>
            <p:nvPr/>
          </p:nvSpPr>
          <p:spPr bwMode="auto">
            <a:xfrm>
              <a:off x="7545221" y="4269162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7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2 w 38"/>
                <a:gd name="T9" fmla="*/ 42 h 44"/>
                <a:gd name="T10" fmla="*/ 5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4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7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5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0" name="Freeform 5132"/>
            <p:cNvSpPr/>
            <p:nvPr/>
          </p:nvSpPr>
          <p:spPr bwMode="auto">
            <a:xfrm>
              <a:off x="8005224" y="4240170"/>
              <a:ext cx="73446" cy="85043"/>
            </a:xfrm>
            <a:custGeom>
              <a:avLst/>
              <a:gdLst>
                <a:gd name="T0" fmla="*/ 30 w 38"/>
                <a:gd name="T1" fmla="*/ 0 h 44"/>
                <a:gd name="T2" fmla="*/ 25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1 w 38"/>
                <a:gd name="T13" fmla="*/ 44 h 44"/>
                <a:gd name="T14" fmla="*/ 15 w 38"/>
                <a:gd name="T15" fmla="*/ 40 h 44"/>
                <a:gd name="T16" fmla="*/ 38 w 38"/>
                <a:gd name="T17" fmla="*/ 6 h 44"/>
                <a:gd name="T18" fmla="*/ 36 w 38"/>
                <a:gd name="T19" fmla="*/ 2 h 44"/>
                <a:gd name="T20" fmla="*/ 30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0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1" y="44"/>
                  </a:lnTo>
                  <a:lnTo>
                    <a:pt x="15" y="40"/>
                  </a:lnTo>
                  <a:lnTo>
                    <a:pt x="38" y="6"/>
                  </a:lnTo>
                  <a:lnTo>
                    <a:pt x="36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1" name="Freeform 5133"/>
            <p:cNvSpPr/>
            <p:nvPr/>
          </p:nvSpPr>
          <p:spPr bwMode="auto">
            <a:xfrm>
              <a:off x="7953039" y="4203447"/>
              <a:ext cx="73446" cy="85043"/>
            </a:xfrm>
            <a:custGeom>
              <a:avLst/>
              <a:gdLst>
                <a:gd name="T0" fmla="*/ 33 w 38"/>
                <a:gd name="T1" fmla="*/ 0 h 44"/>
                <a:gd name="T2" fmla="*/ 27 w 38"/>
                <a:gd name="T3" fmla="*/ 1 h 44"/>
                <a:gd name="T4" fmla="*/ 21 w 38"/>
                <a:gd name="T5" fmla="*/ 3 h 44"/>
                <a:gd name="T6" fmla="*/ 0 w 38"/>
                <a:gd name="T7" fmla="*/ 40 h 44"/>
                <a:gd name="T8" fmla="*/ 2 w 38"/>
                <a:gd name="T9" fmla="*/ 42 h 44"/>
                <a:gd name="T10" fmla="*/ 6 w 38"/>
                <a:gd name="T11" fmla="*/ 44 h 44"/>
                <a:gd name="T12" fmla="*/ 13 w 38"/>
                <a:gd name="T13" fmla="*/ 44 h 44"/>
                <a:gd name="T14" fmla="*/ 17 w 38"/>
                <a:gd name="T15" fmla="*/ 42 h 44"/>
                <a:gd name="T16" fmla="*/ 38 w 38"/>
                <a:gd name="T17" fmla="*/ 5 h 44"/>
                <a:gd name="T18" fmla="*/ 38 w 38"/>
                <a:gd name="T19" fmla="*/ 1 h 44"/>
                <a:gd name="T20" fmla="*/ 33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3" y="0"/>
                  </a:moveTo>
                  <a:lnTo>
                    <a:pt x="27" y="1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3" y="44"/>
                  </a:lnTo>
                  <a:lnTo>
                    <a:pt x="17" y="42"/>
                  </a:lnTo>
                  <a:lnTo>
                    <a:pt x="38" y="5"/>
                  </a:lnTo>
                  <a:lnTo>
                    <a:pt x="38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2" name="Freeform 5134"/>
            <p:cNvSpPr/>
            <p:nvPr/>
          </p:nvSpPr>
          <p:spPr bwMode="auto">
            <a:xfrm>
              <a:off x="7875727" y="4224709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4 w 38"/>
                <a:gd name="T3" fmla="*/ 0 h 44"/>
                <a:gd name="T4" fmla="*/ 21 w 38"/>
                <a:gd name="T5" fmla="*/ 2 h 44"/>
                <a:gd name="T6" fmla="*/ 0 w 38"/>
                <a:gd name="T7" fmla="*/ 38 h 44"/>
                <a:gd name="T8" fmla="*/ 0 w 38"/>
                <a:gd name="T9" fmla="*/ 42 h 44"/>
                <a:gd name="T10" fmla="*/ 5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4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4" y="0"/>
                  </a:lnTo>
                  <a:lnTo>
                    <a:pt x="21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5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3" name="Freeform 5135"/>
            <p:cNvSpPr/>
            <p:nvPr/>
          </p:nvSpPr>
          <p:spPr bwMode="auto">
            <a:xfrm>
              <a:off x="8300939" y="4220842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1 w 39"/>
                <a:gd name="T5" fmla="*/ 4 h 44"/>
                <a:gd name="T6" fmla="*/ 0 w 39"/>
                <a:gd name="T7" fmla="*/ 40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8 w 39"/>
                <a:gd name="T15" fmla="*/ 40 h 44"/>
                <a:gd name="T16" fmla="*/ 39 w 39"/>
                <a:gd name="T17" fmla="*/ 6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39" y="6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4" name="Freeform 5136"/>
            <p:cNvSpPr/>
            <p:nvPr/>
          </p:nvSpPr>
          <p:spPr bwMode="auto">
            <a:xfrm>
              <a:off x="8252619" y="4187985"/>
              <a:ext cx="75379" cy="81177"/>
            </a:xfrm>
            <a:custGeom>
              <a:avLst/>
              <a:gdLst>
                <a:gd name="T0" fmla="*/ 33 w 39"/>
                <a:gd name="T1" fmla="*/ 0 h 42"/>
                <a:gd name="T2" fmla="*/ 25 w 39"/>
                <a:gd name="T3" fmla="*/ 0 h 42"/>
                <a:gd name="T4" fmla="*/ 22 w 39"/>
                <a:gd name="T5" fmla="*/ 2 h 42"/>
                <a:gd name="T6" fmla="*/ 0 w 39"/>
                <a:gd name="T7" fmla="*/ 38 h 42"/>
                <a:gd name="T8" fmla="*/ 0 w 39"/>
                <a:gd name="T9" fmla="*/ 42 h 42"/>
                <a:gd name="T10" fmla="*/ 6 w 39"/>
                <a:gd name="T11" fmla="*/ 42 h 42"/>
                <a:gd name="T12" fmla="*/ 12 w 39"/>
                <a:gd name="T13" fmla="*/ 42 h 42"/>
                <a:gd name="T14" fmla="*/ 18 w 39"/>
                <a:gd name="T15" fmla="*/ 40 h 42"/>
                <a:gd name="T16" fmla="*/ 39 w 39"/>
                <a:gd name="T17" fmla="*/ 4 h 42"/>
                <a:gd name="T18" fmla="*/ 37 w 39"/>
                <a:gd name="T19" fmla="*/ 0 h 42"/>
                <a:gd name="T20" fmla="*/ 33 w 39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2">
                  <a:moveTo>
                    <a:pt x="33" y="0"/>
                  </a:moveTo>
                  <a:lnTo>
                    <a:pt x="25" y="0"/>
                  </a:lnTo>
                  <a:lnTo>
                    <a:pt x="22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2" y="42"/>
                  </a:lnTo>
                  <a:lnTo>
                    <a:pt x="18" y="40"/>
                  </a:lnTo>
                  <a:lnTo>
                    <a:pt x="39" y="4"/>
                  </a:lnTo>
                  <a:lnTo>
                    <a:pt x="37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5" name="Freeform 5137"/>
            <p:cNvSpPr/>
            <p:nvPr/>
          </p:nvSpPr>
          <p:spPr bwMode="auto">
            <a:xfrm>
              <a:off x="8175308" y="4205380"/>
              <a:ext cx="73446" cy="86976"/>
            </a:xfrm>
            <a:custGeom>
              <a:avLst/>
              <a:gdLst>
                <a:gd name="T0" fmla="*/ 31 w 38"/>
                <a:gd name="T1" fmla="*/ 0 h 45"/>
                <a:gd name="T2" fmla="*/ 25 w 38"/>
                <a:gd name="T3" fmla="*/ 0 h 45"/>
                <a:gd name="T4" fmla="*/ 21 w 38"/>
                <a:gd name="T5" fmla="*/ 4 h 45"/>
                <a:gd name="T6" fmla="*/ 0 w 38"/>
                <a:gd name="T7" fmla="*/ 39 h 45"/>
                <a:gd name="T8" fmla="*/ 0 w 38"/>
                <a:gd name="T9" fmla="*/ 43 h 45"/>
                <a:gd name="T10" fmla="*/ 6 w 38"/>
                <a:gd name="T11" fmla="*/ 45 h 45"/>
                <a:gd name="T12" fmla="*/ 12 w 38"/>
                <a:gd name="T13" fmla="*/ 43 h 45"/>
                <a:gd name="T14" fmla="*/ 15 w 38"/>
                <a:gd name="T15" fmla="*/ 41 h 45"/>
                <a:gd name="T16" fmla="*/ 38 w 38"/>
                <a:gd name="T17" fmla="*/ 4 h 45"/>
                <a:gd name="T18" fmla="*/ 37 w 38"/>
                <a:gd name="T19" fmla="*/ 2 h 45"/>
                <a:gd name="T20" fmla="*/ 31 w 3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31" y="0"/>
                  </a:moveTo>
                  <a:lnTo>
                    <a:pt x="25" y="0"/>
                  </a:lnTo>
                  <a:lnTo>
                    <a:pt x="21" y="4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6" y="45"/>
                  </a:lnTo>
                  <a:lnTo>
                    <a:pt x="12" y="43"/>
                  </a:lnTo>
                  <a:lnTo>
                    <a:pt x="15" y="41"/>
                  </a:lnTo>
                  <a:lnTo>
                    <a:pt x="38" y="4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6" name="Freeform 5138"/>
            <p:cNvSpPr/>
            <p:nvPr/>
          </p:nvSpPr>
          <p:spPr bwMode="auto">
            <a:xfrm>
              <a:off x="8610184" y="4199583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7 w 38"/>
                <a:gd name="T3" fmla="*/ 0 h 44"/>
                <a:gd name="T4" fmla="*/ 23 w 38"/>
                <a:gd name="T5" fmla="*/ 3 h 44"/>
                <a:gd name="T6" fmla="*/ 0 w 38"/>
                <a:gd name="T7" fmla="*/ 38 h 44"/>
                <a:gd name="T8" fmla="*/ 2 w 38"/>
                <a:gd name="T9" fmla="*/ 42 h 44"/>
                <a:gd name="T10" fmla="*/ 7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3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7" y="0"/>
                  </a:lnTo>
                  <a:lnTo>
                    <a:pt x="23" y="3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7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3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7" name="Freeform 5139"/>
            <p:cNvSpPr/>
            <p:nvPr/>
          </p:nvSpPr>
          <p:spPr bwMode="auto">
            <a:xfrm>
              <a:off x="8561864" y="4160928"/>
              <a:ext cx="73446" cy="86976"/>
            </a:xfrm>
            <a:custGeom>
              <a:avLst/>
              <a:gdLst>
                <a:gd name="T0" fmla="*/ 32 w 38"/>
                <a:gd name="T1" fmla="*/ 0 h 45"/>
                <a:gd name="T2" fmla="*/ 25 w 38"/>
                <a:gd name="T3" fmla="*/ 2 h 45"/>
                <a:gd name="T4" fmla="*/ 21 w 38"/>
                <a:gd name="T5" fmla="*/ 4 h 45"/>
                <a:gd name="T6" fmla="*/ 0 w 38"/>
                <a:gd name="T7" fmla="*/ 41 h 45"/>
                <a:gd name="T8" fmla="*/ 0 w 38"/>
                <a:gd name="T9" fmla="*/ 43 h 45"/>
                <a:gd name="T10" fmla="*/ 6 w 38"/>
                <a:gd name="T11" fmla="*/ 45 h 45"/>
                <a:gd name="T12" fmla="*/ 13 w 38"/>
                <a:gd name="T13" fmla="*/ 45 h 45"/>
                <a:gd name="T14" fmla="*/ 17 w 38"/>
                <a:gd name="T15" fmla="*/ 41 h 45"/>
                <a:gd name="T16" fmla="*/ 38 w 38"/>
                <a:gd name="T17" fmla="*/ 4 h 45"/>
                <a:gd name="T18" fmla="*/ 38 w 38"/>
                <a:gd name="T19" fmla="*/ 2 h 45"/>
                <a:gd name="T20" fmla="*/ 32 w 3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32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6" y="45"/>
                  </a:lnTo>
                  <a:lnTo>
                    <a:pt x="13" y="45"/>
                  </a:lnTo>
                  <a:lnTo>
                    <a:pt x="17" y="41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8" name="Freeform 5140"/>
            <p:cNvSpPr/>
            <p:nvPr/>
          </p:nvSpPr>
          <p:spPr bwMode="auto">
            <a:xfrm>
              <a:off x="8482620" y="4180255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2 w 39"/>
                <a:gd name="T5" fmla="*/ 4 h 44"/>
                <a:gd name="T6" fmla="*/ 0 w 39"/>
                <a:gd name="T7" fmla="*/ 40 h 44"/>
                <a:gd name="T8" fmla="*/ 0 w 39"/>
                <a:gd name="T9" fmla="*/ 42 h 44"/>
                <a:gd name="T10" fmla="*/ 6 w 39"/>
                <a:gd name="T11" fmla="*/ 44 h 44"/>
                <a:gd name="T12" fmla="*/ 12 w 39"/>
                <a:gd name="T13" fmla="*/ 44 h 44"/>
                <a:gd name="T14" fmla="*/ 18 w 39"/>
                <a:gd name="T15" fmla="*/ 40 h 44"/>
                <a:gd name="T16" fmla="*/ 39 w 39"/>
                <a:gd name="T17" fmla="*/ 6 h 44"/>
                <a:gd name="T18" fmla="*/ 37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2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2" y="44"/>
                  </a:lnTo>
                  <a:lnTo>
                    <a:pt x="18" y="40"/>
                  </a:lnTo>
                  <a:lnTo>
                    <a:pt x="39" y="6"/>
                  </a:lnTo>
                  <a:lnTo>
                    <a:pt x="37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9" name="Freeform 5141"/>
            <p:cNvSpPr/>
            <p:nvPr/>
          </p:nvSpPr>
          <p:spPr bwMode="auto">
            <a:xfrm>
              <a:off x="6876480" y="4615134"/>
              <a:ext cx="92774" cy="100505"/>
            </a:xfrm>
            <a:custGeom>
              <a:avLst/>
              <a:gdLst>
                <a:gd name="T0" fmla="*/ 38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2 h 52"/>
                <a:gd name="T12" fmla="*/ 4 w 48"/>
                <a:gd name="T13" fmla="*/ 52 h 52"/>
                <a:gd name="T14" fmla="*/ 8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6 w 48"/>
                <a:gd name="T21" fmla="*/ 5 h 52"/>
                <a:gd name="T22" fmla="*/ 48 w 48"/>
                <a:gd name="T23" fmla="*/ 4 h 52"/>
                <a:gd name="T24" fmla="*/ 46 w 48"/>
                <a:gd name="T25" fmla="*/ 2 h 52"/>
                <a:gd name="T26" fmla="*/ 42 w 48"/>
                <a:gd name="T27" fmla="*/ 0 h 52"/>
                <a:gd name="T28" fmla="*/ 38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38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0" name="Freeform 5142"/>
            <p:cNvSpPr/>
            <p:nvPr/>
          </p:nvSpPr>
          <p:spPr bwMode="auto">
            <a:xfrm>
              <a:off x="6816564" y="4570679"/>
              <a:ext cx="92774" cy="102438"/>
            </a:xfrm>
            <a:custGeom>
              <a:avLst/>
              <a:gdLst>
                <a:gd name="T0" fmla="*/ 39 w 48"/>
                <a:gd name="T1" fmla="*/ 0 h 53"/>
                <a:gd name="T2" fmla="*/ 31 w 48"/>
                <a:gd name="T3" fmla="*/ 2 h 53"/>
                <a:gd name="T4" fmla="*/ 27 w 48"/>
                <a:gd name="T5" fmla="*/ 4 h 53"/>
                <a:gd name="T6" fmla="*/ 0 w 48"/>
                <a:gd name="T7" fmla="*/ 48 h 53"/>
                <a:gd name="T8" fmla="*/ 0 w 48"/>
                <a:gd name="T9" fmla="*/ 50 h 53"/>
                <a:gd name="T10" fmla="*/ 2 w 48"/>
                <a:gd name="T11" fmla="*/ 52 h 53"/>
                <a:gd name="T12" fmla="*/ 4 w 48"/>
                <a:gd name="T13" fmla="*/ 52 h 53"/>
                <a:gd name="T14" fmla="*/ 8 w 48"/>
                <a:gd name="T15" fmla="*/ 53 h 53"/>
                <a:gd name="T16" fmla="*/ 16 w 48"/>
                <a:gd name="T17" fmla="*/ 52 h 53"/>
                <a:gd name="T18" fmla="*/ 21 w 48"/>
                <a:gd name="T19" fmla="*/ 50 h 53"/>
                <a:gd name="T20" fmla="*/ 46 w 48"/>
                <a:gd name="T21" fmla="*/ 5 h 53"/>
                <a:gd name="T22" fmla="*/ 48 w 48"/>
                <a:gd name="T23" fmla="*/ 4 h 53"/>
                <a:gd name="T24" fmla="*/ 46 w 48"/>
                <a:gd name="T25" fmla="*/ 2 h 53"/>
                <a:gd name="T26" fmla="*/ 43 w 48"/>
                <a:gd name="T27" fmla="*/ 2 h 53"/>
                <a:gd name="T28" fmla="*/ 39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39" y="0"/>
                  </a:moveTo>
                  <a:lnTo>
                    <a:pt x="31" y="2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6" y="52"/>
                  </a:lnTo>
                  <a:lnTo>
                    <a:pt x="21" y="50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1" name="Freeform 5143"/>
            <p:cNvSpPr/>
            <p:nvPr/>
          </p:nvSpPr>
          <p:spPr bwMode="auto">
            <a:xfrm>
              <a:off x="6719925" y="4595805"/>
              <a:ext cx="92774" cy="100505"/>
            </a:xfrm>
            <a:custGeom>
              <a:avLst/>
              <a:gdLst>
                <a:gd name="T0" fmla="*/ 41 w 48"/>
                <a:gd name="T1" fmla="*/ 0 h 52"/>
                <a:gd name="T2" fmla="*/ 33 w 48"/>
                <a:gd name="T3" fmla="*/ 0 h 52"/>
                <a:gd name="T4" fmla="*/ 27 w 48"/>
                <a:gd name="T5" fmla="*/ 4 h 52"/>
                <a:gd name="T6" fmla="*/ 2 w 48"/>
                <a:gd name="T7" fmla="*/ 46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8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5 w 48"/>
                <a:gd name="T27" fmla="*/ 0 h 52"/>
                <a:gd name="T28" fmla="*/ 41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8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2" name="Freeform 5144"/>
            <p:cNvSpPr/>
            <p:nvPr/>
          </p:nvSpPr>
          <p:spPr bwMode="auto">
            <a:xfrm>
              <a:off x="7195389" y="4551351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6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6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0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6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3" name="Freeform 5145"/>
            <p:cNvSpPr/>
            <p:nvPr/>
          </p:nvSpPr>
          <p:spPr bwMode="auto">
            <a:xfrm>
              <a:off x="7135472" y="4506897"/>
              <a:ext cx="92774" cy="100505"/>
            </a:xfrm>
            <a:custGeom>
              <a:avLst/>
              <a:gdLst>
                <a:gd name="T0" fmla="*/ 41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6 w 48"/>
                <a:gd name="T17" fmla="*/ 52 h 52"/>
                <a:gd name="T18" fmla="*/ 22 w 48"/>
                <a:gd name="T19" fmla="*/ 48 h 52"/>
                <a:gd name="T20" fmla="*/ 47 w 48"/>
                <a:gd name="T21" fmla="*/ 4 h 52"/>
                <a:gd name="T22" fmla="*/ 48 w 48"/>
                <a:gd name="T23" fmla="*/ 4 h 52"/>
                <a:gd name="T24" fmla="*/ 47 w 48"/>
                <a:gd name="T25" fmla="*/ 2 h 52"/>
                <a:gd name="T26" fmla="*/ 43 w 48"/>
                <a:gd name="T27" fmla="*/ 0 h 52"/>
                <a:gd name="T28" fmla="*/ 41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1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6" y="52"/>
                  </a:lnTo>
                  <a:lnTo>
                    <a:pt x="22" y="48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3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4" name="Freeform 5146"/>
            <p:cNvSpPr/>
            <p:nvPr/>
          </p:nvSpPr>
          <p:spPr bwMode="auto">
            <a:xfrm>
              <a:off x="7038833" y="4530091"/>
              <a:ext cx="92774" cy="102438"/>
            </a:xfrm>
            <a:custGeom>
              <a:avLst/>
              <a:gdLst>
                <a:gd name="T0" fmla="*/ 41 w 48"/>
                <a:gd name="T1" fmla="*/ 0 h 53"/>
                <a:gd name="T2" fmla="*/ 31 w 48"/>
                <a:gd name="T3" fmla="*/ 1 h 53"/>
                <a:gd name="T4" fmla="*/ 27 w 48"/>
                <a:gd name="T5" fmla="*/ 3 h 53"/>
                <a:gd name="T6" fmla="*/ 0 w 48"/>
                <a:gd name="T7" fmla="*/ 48 h 53"/>
                <a:gd name="T8" fmla="*/ 0 w 48"/>
                <a:gd name="T9" fmla="*/ 49 h 53"/>
                <a:gd name="T10" fmla="*/ 2 w 48"/>
                <a:gd name="T11" fmla="*/ 51 h 53"/>
                <a:gd name="T12" fmla="*/ 4 w 48"/>
                <a:gd name="T13" fmla="*/ 51 h 53"/>
                <a:gd name="T14" fmla="*/ 8 w 48"/>
                <a:gd name="T15" fmla="*/ 53 h 53"/>
                <a:gd name="T16" fmla="*/ 16 w 48"/>
                <a:gd name="T17" fmla="*/ 51 h 53"/>
                <a:gd name="T18" fmla="*/ 22 w 48"/>
                <a:gd name="T19" fmla="*/ 49 h 53"/>
                <a:gd name="T20" fmla="*/ 48 w 48"/>
                <a:gd name="T21" fmla="*/ 5 h 53"/>
                <a:gd name="T22" fmla="*/ 48 w 48"/>
                <a:gd name="T23" fmla="*/ 3 h 53"/>
                <a:gd name="T24" fmla="*/ 47 w 48"/>
                <a:gd name="T25" fmla="*/ 1 h 53"/>
                <a:gd name="T26" fmla="*/ 45 w 48"/>
                <a:gd name="T27" fmla="*/ 0 h 53"/>
                <a:gd name="T28" fmla="*/ 41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41" y="0"/>
                  </a:moveTo>
                  <a:lnTo>
                    <a:pt x="31" y="1"/>
                  </a:lnTo>
                  <a:lnTo>
                    <a:pt x="27" y="3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1"/>
                  </a:lnTo>
                  <a:lnTo>
                    <a:pt x="4" y="51"/>
                  </a:lnTo>
                  <a:lnTo>
                    <a:pt x="8" y="53"/>
                  </a:lnTo>
                  <a:lnTo>
                    <a:pt x="16" y="51"/>
                  </a:lnTo>
                  <a:lnTo>
                    <a:pt x="22" y="49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5" name="Freeform 5147"/>
            <p:cNvSpPr/>
            <p:nvPr/>
          </p:nvSpPr>
          <p:spPr bwMode="auto">
            <a:xfrm>
              <a:off x="7566483" y="4443115"/>
              <a:ext cx="85042" cy="96640"/>
            </a:xfrm>
            <a:custGeom>
              <a:avLst/>
              <a:gdLst>
                <a:gd name="T0" fmla="*/ 37 w 44"/>
                <a:gd name="T1" fmla="*/ 0 h 50"/>
                <a:gd name="T2" fmla="*/ 29 w 44"/>
                <a:gd name="T3" fmla="*/ 0 h 50"/>
                <a:gd name="T4" fmla="*/ 25 w 44"/>
                <a:gd name="T5" fmla="*/ 4 h 50"/>
                <a:gd name="T6" fmla="*/ 0 w 44"/>
                <a:gd name="T7" fmla="*/ 45 h 50"/>
                <a:gd name="T8" fmla="*/ 0 w 44"/>
                <a:gd name="T9" fmla="*/ 46 h 50"/>
                <a:gd name="T10" fmla="*/ 0 w 44"/>
                <a:gd name="T11" fmla="*/ 48 h 50"/>
                <a:gd name="T12" fmla="*/ 4 w 44"/>
                <a:gd name="T13" fmla="*/ 48 h 50"/>
                <a:gd name="T14" fmla="*/ 8 w 44"/>
                <a:gd name="T15" fmla="*/ 50 h 50"/>
                <a:gd name="T16" fmla="*/ 16 w 44"/>
                <a:gd name="T17" fmla="*/ 48 h 50"/>
                <a:gd name="T18" fmla="*/ 19 w 44"/>
                <a:gd name="T19" fmla="*/ 46 h 50"/>
                <a:gd name="T20" fmla="*/ 44 w 44"/>
                <a:gd name="T21" fmla="*/ 4 h 50"/>
                <a:gd name="T22" fmla="*/ 44 w 44"/>
                <a:gd name="T23" fmla="*/ 2 h 50"/>
                <a:gd name="T24" fmla="*/ 42 w 44"/>
                <a:gd name="T25" fmla="*/ 2 h 50"/>
                <a:gd name="T26" fmla="*/ 40 w 44"/>
                <a:gd name="T27" fmla="*/ 0 h 50"/>
                <a:gd name="T28" fmla="*/ 37 w 44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0">
                  <a:moveTo>
                    <a:pt x="37" y="0"/>
                  </a:moveTo>
                  <a:lnTo>
                    <a:pt x="29" y="0"/>
                  </a:lnTo>
                  <a:lnTo>
                    <a:pt x="25" y="4"/>
                  </a:lnTo>
                  <a:lnTo>
                    <a:pt x="0" y="45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6" y="48"/>
                  </a:lnTo>
                  <a:lnTo>
                    <a:pt x="19" y="4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6" name="Freeform 5148"/>
            <p:cNvSpPr/>
            <p:nvPr/>
          </p:nvSpPr>
          <p:spPr bwMode="auto">
            <a:xfrm>
              <a:off x="7510432" y="4398660"/>
              <a:ext cx="86975" cy="100505"/>
            </a:xfrm>
            <a:custGeom>
              <a:avLst/>
              <a:gdLst>
                <a:gd name="T0" fmla="*/ 37 w 45"/>
                <a:gd name="T1" fmla="*/ 0 h 52"/>
                <a:gd name="T2" fmla="*/ 29 w 45"/>
                <a:gd name="T3" fmla="*/ 2 h 52"/>
                <a:gd name="T4" fmla="*/ 25 w 45"/>
                <a:gd name="T5" fmla="*/ 4 h 52"/>
                <a:gd name="T6" fmla="*/ 0 w 45"/>
                <a:gd name="T7" fmla="*/ 46 h 52"/>
                <a:gd name="T8" fmla="*/ 0 w 45"/>
                <a:gd name="T9" fmla="*/ 48 h 52"/>
                <a:gd name="T10" fmla="*/ 0 w 45"/>
                <a:gd name="T11" fmla="*/ 50 h 52"/>
                <a:gd name="T12" fmla="*/ 4 w 45"/>
                <a:gd name="T13" fmla="*/ 50 h 52"/>
                <a:gd name="T14" fmla="*/ 6 w 45"/>
                <a:gd name="T15" fmla="*/ 52 h 52"/>
                <a:gd name="T16" fmla="*/ 14 w 45"/>
                <a:gd name="T17" fmla="*/ 50 h 52"/>
                <a:gd name="T18" fmla="*/ 20 w 45"/>
                <a:gd name="T19" fmla="*/ 48 h 52"/>
                <a:gd name="T20" fmla="*/ 45 w 45"/>
                <a:gd name="T21" fmla="*/ 6 h 52"/>
                <a:gd name="T22" fmla="*/ 45 w 45"/>
                <a:gd name="T23" fmla="*/ 4 h 52"/>
                <a:gd name="T24" fmla="*/ 43 w 45"/>
                <a:gd name="T25" fmla="*/ 2 h 52"/>
                <a:gd name="T26" fmla="*/ 41 w 45"/>
                <a:gd name="T27" fmla="*/ 2 h 52"/>
                <a:gd name="T28" fmla="*/ 37 w 45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52">
                  <a:moveTo>
                    <a:pt x="37" y="0"/>
                  </a:moveTo>
                  <a:lnTo>
                    <a:pt x="29" y="2"/>
                  </a:lnTo>
                  <a:lnTo>
                    <a:pt x="25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4" y="50"/>
                  </a:lnTo>
                  <a:lnTo>
                    <a:pt x="6" y="52"/>
                  </a:lnTo>
                  <a:lnTo>
                    <a:pt x="14" y="50"/>
                  </a:lnTo>
                  <a:lnTo>
                    <a:pt x="20" y="48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3" y="2"/>
                  </a:lnTo>
                  <a:lnTo>
                    <a:pt x="41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7" name="Freeform 5149"/>
            <p:cNvSpPr/>
            <p:nvPr/>
          </p:nvSpPr>
          <p:spPr bwMode="auto">
            <a:xfrm>
              <a:off x="7417659" y="4421855"/>
              <a:ext cx="88908" cy="100505"/>
            </a:xfrm>
            <a:custGeom>
              <a:avLst/>
              <a:gdLst>
                <a:gd name="T0" fmla="*/ 39 w 46"/>
                <a:gd name="T1" fmla="*/ 0 h 52"/>
                <a:gd name="T2" fmla="*/ 31 w 46"/>
                <a:gd name="T3" fmla="*/ 2 h 52"/>
                <a:gd name="T4" fmla="*/ 25 w 46"/>
                <a:gd name="T5" fmla="*/ 4 h 52"/>
                <a:gd name="T6" fmla="*/ 0 w 46"/>
                <a:gd name="T7" fmla="*/ 46 h 52"/>
                <a:gd name="T8" fmla="*/ 0 w 46"/>
                <a:gd name="T9" fmla="*/ 48 h 52"/>
                <a:gd name="T10" fmla="*/ 2 w 46"/>
                <a:gd name="T11" fmla="*/ 50 h 52"/>
                <a:gd name="T12" fmla="*/ 4 w 46"/>
                <a:gd name="T13" fmla="*/ 50 h 52"/>
                <a:gd name="T14" fmla="*/ 8 w 46"/>
                <a:gd name="T15" fmla="*/ 52 h 52"/>
                <a:gd name="T16" fmla="*/ 16 w 46"/>
                <a:gd name="T17" fmla="*/ 50 h 52"/>
                <a:gd name="T18" fmla="*/ 21 w 46"/>
                <a:gd name="T19" fmla="*/ 48 h 52"/>
                <a:gd name="T20" fmla="*/ 45 w 46"/>
                <a:gd name="T21" fmla="*/ 6 h 52"/>
                <a:gd name="T22" fmla="*/ 46 w 46"/>
                <a:gd name="T23" fmla="*/ 4 h 52"/>
                <a:gd name="T24" fmla="*/ 45 w 46"/>
                <a:gd name="T25" fmla="*/ 2 h 52"/>
                <a:gd name="T26" fmla="*/ 43 w 46"/>
                <a:gd name="T27" fmla="*/ 2 h 52"/>
                <a:gd name="T28" fmla="*/ 39 w 46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2">
                  <a:moveTo>
                    <a:pt x="39" y="0"/>
                  </a:moveTo>
                  <a:lnTo>
                    <a:pt x="31" y="2"/>
                  </a:lnTo>
                  <a:lnTo>
                    <a:pt x="25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16" y="50"/>
                  </a:lnTo>
                  <a:lnTo>
                    <a:pt x="21" y="48"/>
                  </a:lnTo>
                  <a:lnTo>
                    <a:pt x="45" y="6"/>
                  </a:lnTo>
                  <a:lnTo>
                    <a:pt x="46" y="4"/>
                  </a:lnTo>
                  <a:lnTo>
                    <a:pt x="45" y="2"/>
                  </a:lnTo>
                  <a:lnTo>
                    <a:pt x="4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8" name="Freeform 5150"/>
            <p:cNvSpPr/>
            <p:nvPr/>
          </p:nvSpPr>
          <p:spPr bwMode="auto">
            <a:xfrm>
              <a:off x="7920181" y="4402526"/>
              <a:ext cx="92774" cy="104370"/>
            </a:xfrm>
            <a:custGeom>
              <a:avLst/>
              <a:gdLst>
                <a:gd name="T0" fmla="*/ 40 w 48"/>
                <a:gd name="T1" fmla="*/ 0 h 54"/>
                <a:gd name="T2" fmla="*/ 32 w 48"/>
                <a:gd name="T3" fmla="*/ 2 h 54"/>
                <a:gd name="T4" fmla="*/ 26 w 48"/>
                <a:gd name="T5" fmla="*/ 6 h 54"/>
                <a:gd name="T6" fmla="*/ 0 w 48"/>
                <a:gd name="T7" fmla="*/ 48 h 54"/>
                <a:gd name="T8" fmla="*/ 0 w 48"/>
                <a:gd name="T9" fmla="*/ 50 h 54"/>
                <a:gd name="T10" fmla="*/ 1 w 48"/>
                <a:gd name="T11" fmla="*/ 52 h 54"/>
                <a:gd name="T12" fmla="*/ 3 w 48"/>
                <a:gd name="T13" fmla="*/ 54 h 54"/>
                <a:gd name="T14" fmla="*/ 7 w 48"/>
                <a:gd name="T15" fmla="*/ 54 h 54"/>
                <a:gd name="T16" fmla="*/ 17 w 48"/>
                <a:gd name="T17" fmla="*/ 54 h 54"/>
                <a:gd name="T18" fmla="*/ 21 w 48"/>
                <a:gd name="T19" fmla="*/ 50 h 54"/>
                <a:gd name="T20" fmla="*/ 48 w 48"/>
                <a:gd name="T21" fmla="*/ 6 h 54"/>
                <a:gd name="T22" fmla="*/ 48 w 48"/>
                <a:gd name="T23" fmla="*/ 4 h 54"/>
                <a:gd name="T24" fmla="*/ 46 w 48"/>
                <a:gd name="T25" fmla="*/ 2 h 54"/>
                <a:gd name="T26" fmla="*/ 44 w 48"/>
                <a:gd name="T27" fmla="*/ 2 h 54"/>
                <a:gd name="T28" fmla="*/ 40 w 48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4">
                  <a:moveTo>
                    <a:pt x="40" y="0"/>
                  </a:moveTo>
                  <a:lnTo>
                    <a:pt x="32" y="2"/>
                  </a:lnTo>
                  <a:lnTo>
                    <a:pt x="26" y="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3" y="54"/>
                  </a:lnTo>
                  <a:lnTo>
                    <a:pt x="7" y="54"/>
                  </a:lnTo>
                  <a:lnTo>
                    <a:pt x="17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9" name="Freeform 5151"/>
            <p:cNvSpPr/>
            <p:nvPr/>
          </p:nvSpPr>
          <p:spPr bwMode="auto">
            <a:xfrm>
              <a:off x="7860265" y="4361937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2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7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7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0" name="Freeform 5152"/>
            <p:cNvSpPr/>
            <p:nvPr/>
          </p:nvSpPr>
          <p:spPr bwMode="auto">
            <a:xfrm>
              <a:off x="7767491" y="4385131"/>
              <a:ext cx="88908" cy="102438"/>
            </a:xfrm>
            <a:custGeom>
              <a:avLst/>
              <a:gdLst>
                <a:gd name="T0" fmla="*/ 38 w 46"/>
                <a:gd name="T1" fmla="*/ 0 h 53"/>
                <a:gd name="T2" fmla="*/ 31 w 46"/>
                <a:gd name="T3" fmla="*/ 2 h 53"/>
                <a:gd name="T4" fmla="*/ 25 w 46"/>
                <a:gd name="T5" fmla="*/ 3 h 53"/>
                <a:gd name="T6" fmla="*/ 0 w 46"/>
                <a:gd name="T7" fmla="*/ 48 h 53"/>
                <a:gd name="T8" fmla="*/ 0 w 46"/>
                <a:gd name="T9" fmla="*/ 50 h 53"/>
                <a:gd name="T10" fmla="*/ 0 w 46"/>
                <a:gd name="T11" fmla="*/ 52 h 53"/>
                <a:gd name="T12" fmla="*/ 4 w 46"/>
                <a:gd name="T13" fmla="*/ 52 h 53"/>
                <a:gd name="T14" fmla="*/ 8 w 46"/>
                <a:gd name="T15" fmla="*/ 53 h 53"/>
                <a:gd name="T16" fmla="*/ 15 w 46"/>
                <a:gd name="T17" fmla="*/ 52 h 53"/>
                <a:gd name="T18" fmla="*/ 19 w 46"/>
                <a:gd name="T19" fmla="*/ 48 h 53"/>
                <a:gd name="T20" fmla="*/ 46 w 46"/>
                <a:gd name="T21" fmla="*/ 5 h 53"/>
                <a:gd name="T22" fmla="*/ 46 w 46"/>
                <a:gd name="T23" fmla="*/ 3 h 53"/>
                <a:gd name="T24" fmla="*/ 44 w 46"/>
                <a:gd name="T25" fmla="*/ 2 h 53"/>
                <a:gd name="T26" fmla="*/ 42 w 46"/>
                <a:gd name="T27" fmla="*/ 0 h 53"/>
                <a:gd name="T28" fmla="*/ 38 w 46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3">
                  <a:moveTo>
                    <a:pt x="38" y="0"/>
                  </a:moveTo>
                  <a:lnTo>
                    <a:pt x="31" y="2"/>
                  </a:lnTo>
                  <a:lnTo>
                    <a:pt x="25" y="3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5" y="52"/>
                  </a:lnTo>
                  <a:lnTo>
                    <a:pt x="19" y="48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4" y="2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1" name="Freeform 5153"/>
            <p:cNvSpPr/>
            <p:nvPr/>
          </p:nvSpPr>
          <p:spPr bwMode="auto">
            <a:xfrm>
              <a:off x="8239091" y="4406391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0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7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0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2" name="Freeform 5154"/>
            <p:cNvSpPr/>
            <p:nvPr/>
          </p:nvSpPr>
          <p:spPr bwMode="auto">
            <a:xfrm>
              <a:off x="8179173" y="4361937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2 h 52"/>
                <a:gd name="T12" fmla="*/ 4 w 48"/>
                <a:gd name="T13" fmla="*/ 52 h 52"/>
                <a:gd name="T14" fmla="*/ 8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6 w 48"/>
                <a:gd name="T21" fmla="*/ 6 h 52"/>
                <a:gd name="T22" fmla="*/ 48 w 48"/>
                <a:gd name="T23" fmla="*/ 4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3" name="Freeform 5155"/>
            <p:cNvSpPr/>
            <p:nvPr/>
          </p:nvSpPr>
          <p:spPr bwMode="auto">
            <a:xfrm>
              <a:off x="8082534" y="4385131"/>
              <a:ext cx="92774" cy="102438"/>
            </a:xfrm>
            <a:custGeom>
              <a:avLst/>
              <a:gdLst>
                <a:gd name="T0" fmla="*/ 40 w 48"/>
                <a:gd name="T1" fmla="*/ 0 h 53"/>
                <a:gd name="T2" fmla="*/ 33 w 48"/>
                <a:gd name="T3" fmla="*/ 2 h 53"/>
                <a:gd name="T4" fmla="*/ 27 w 48"/>
                <a:gd name="T5" fmla="*/ 3 h 53"/>
                <a:gd name="T6" fmla="*/ 0 w 48"/>
                <a:gd name="T7" fmla="*/ 48 h 53"/>
                <a:gd name="T8" fmla="*/ 0 w 48"/>
                <a:gd name="T9" fmla="*/ 50 h 53"/>
                <a:gd name="T10" fmla="*/ 2 w 48"/>
                <a:gd name="T11" fmla="*/ 52 h 53"/>
                <a:gd name="T12" fmla="*/ 4 w 48"/>
                <a:gd name="T13" fmla="*/ 52 h 53"/>
                <a:gd name="T14" fmla="*/ 8 w 48"/>
                <a:gd name="T15" fmla="*/ 53 h 53"/>
                <a:gd name="T16" fmla="*/ 17 w 48"/>
                <a:gd name="T17" fmla="*/ 52 h 53"/>
                <a:gd name="T18" fmla="*/ 21 w 48"/>
                <a:gd name="T19" fmla="*/ 50 h 53"/>
                <a:gd name="T20" fmla="*/ 48 w 48"/>
                <a:gd name="T21" fmla="*/ 5 h 53"/>
                <a:gd name="T22" fmla="*/ 48 w 48"/>
                <a:gd name="T23" fmla="*/ 3 h 53"/>
                <a:gd name="T24" fmla="*/ 46 w 48"/>
                <a:gd name="T25" fmla="*/ 2 h 53"/>
                <a:gd name="T26" fmla="*/ 44 w 48"/>
                <a:gd name="T27" fmla="*/ 2 h 53"/>
                <a:gd name="T28" fmla="*/ 40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40" y="0"/>
                  </a:moveTo>
                  <a:lnTo>
                    <a:pt x="33" y="2"/>
                  </a:lnTo>
                  <a:lnTo>
                    <a:pt x="27" y="3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7" y="52"/>
                  </a:lnTo>
                  <a:lnTo>
                    <a:pt x="21" y="50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4" name="Freeform 5156"/>
            <p:cNvSpPr/>
            <p:nvPr/>
          </p:nvSpPr>
          <p:spPr bwMode="auto">
            <a:xfrm>
              <a:off x="8639175" y="4377400"/>
              <a:ext cx="121765" cy="137229"/>
            </a:xfrm>
            <a:custGeom>
              <a:avLst/>
              <a:gdLst>
                <a:gd name="T0" fmla="*/ 52 w 63"/>
                <a:gd name="T1" fmla="*/ 0 h 71"/>
                <a:gd name="T2" fmla="*/ 48 w 63"/>
                <a:gd name="T3" fmla="*/ 2 h 71"/>
                <a:gd name="T4" fmla="*/ 42 w 63"/>
                <a:gd name="T5" fmla="*/ 2 h 71"/>
                <a:gd name="T6" fmla="*/ 38 w 63"/>
                <a:gd name="T7" fmla="*/ 4 h 71"/>
                <a:gd name="T8" fmla="*/ 35 w 63"/>
                <a:gd name="T9" fmla="*/ 6 h 71"/>
                <a:gd name="T10" fmla="*/ 2 w 63"/>
                <a:gd name="T11" fmla="*/ 63 h 71"/>
                <a:gd name="T12" fmla="*/ 0 w 63"/>
                <a:gd name="T13" fmla="*/ 65 h 71"/>
                <a:gd name="T14" fmla="*/ 2 w 63"/>
                <a:gd name="T15" fmla="*/ 69 h 71"/>
                <a:gd name="T16" fmla="*/ 6 w 63"/>
                <a:gd name="T17" fmla="*/ 69 h 71"/>
                <a:gd name="T18" fmla="*/ 12 w 63"/>
                <a:gd name="T19" fmla="*/ 71 h 71"/>
                <a:gd name="T20" fmla="*/ 17 w 63"/>
                <a:gd name="T21" fmla="*/ 71 h 71"/>
                <a:gd name="T22" fmla="*/ 21 w 63"/>
                <a:gd name="T23" fmla="*/ 69 h 71"/>
                <a:gd name="T24" fmla="*/ 25 w 63"/>
                <a:gd name="T25" fmla="*/ 67 h 71"/>
                <a:gd name="T26" fmla="*/ 29 w 63"/>
                <a:gd name="T27" fmla="*/ 65 h 71"/>
                <a:gd name="T28" fmla="*/ 63 w 63"/>
                <a:gd name="T29" fmla="*/ 7 h 71"/>
                <a:gd name="T30" fmla="*/ 63 w 63"/>
                <a:gd name="T31" fmla="*/ 6 h 71"/>
                <a:gd name="T32" fmla="*/ 62 w 63"/>
                <a:gd name="T33" fmla="*/ 4 h 71"/>
                <a:gd name="T34" fmla="*/ 58 w 63"/>
                <a:gd name="T35" fmla="*/ 2 h 71"/>
                <a:gd name="T36" fmla="*/ 52 w 63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71">
                  <a:moveTo>
                    <a:pt x="52" y="0"/>
                  </a:moveTo>
                  <a:lnTo>
                    <a:pt x="48" y="2"/>
                  </a:lnTo>
                  <a:lnTo>
                    <a:pt x="42" y="2"/>
                  </a:lnTo>
                  <a:lnTo>
                    <a:pt x="38" y="4"/>
                  </a:lnTo>
                  <a:lnTo>
                    <a:pt x="35" y="6"/>
                  </a:lnTo>
                  <a:lnTo>
                    <a:pt x="2" y="63"/>
                  </a:lnTo>
                  <a:lnTo>
                    <a:pt x="0" y="65"/>
                  </a:lnTo>
                  <a:lnTo>
                    <a:pt x="2" y="69"/>
                  </a:lnTo>
                  <a:lnTo>
                    <a:pt x="6" y="69"/>
                  </a:lnTo>
                  <a:lnTo>
                    <a:pt x="12" y="71"/>
                  </a:lnTo>
                  <a:lnTo>
                    <a:pt x="17" y="71"/>
                  </a:lnTo>
                  <a:lnTo>
                    <a:pt x="21" y="69"/>
                  </a:lnTo>
                  <a:lnTo>
                    <a:pt x="25" y="67"/>
                  </a:lnTo>
                  <a:lnTo>
                    <a:pt x="29" y="65"/>
                  </a:lnTo>
                  <a:lnTo>
                    <a:pt x="63" y="7"/>
                  </a:lnTo>
                  <a:lnTo>
                    <a:pt x="63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5" name="Freeform 5157"/>
            <p:cNvSpPr/>
            <p:nvPr/>
          </p:nvSpPr>
          <p:spPr bwMode="auto">
            <a:xfrm>
              <a:off x="8561864" y="4321347"/>
              <a:ext cx="121765" cy="133362"/>
            </a:xfrm>
            <a:custGeom>
              <a:avLst/>
              <a:gdLst>
                <a:gd name="T0" fmla="*/ 52 w 63"/>
                <a:gd name="T1" fmla="*/ 0 h 69"/>
                <a:gd name="T2" fmla="*/ 46 w 63"/>
                <a:gd name="T3" fmla="*/ 0 h 69"/>
                <a:gd name="T4" fmla="*/ 42 w 63"/>
                <a:gd name="T5" fmla="*/ 2 h 69"/>
                <a:gd name="T6" fmla="*/ 38 w 63"/>
                <a:gd name="T7" fmla="*/ 4 h 69"/>
                <a:gd name="T8" fmla="*/ 34 w 63"/>
                <a:gd name="T9" fmla="*/ 6 h 69"/>
                <a:gd name="T10" fmla="*/ 0 w 63"/>
                <a:gd name="T11" fmla="*/ 63 h 69"/>
                <a:gd name="T12" fmla="*/ 0 w 63"/>
                <a:gd name="T13" fmla="*/ 65 h 69"/>
                <a:gd name="T14" fmla="*/ 2 w 63"/>
                <a:gd name="T15" fmla="*/ 67 h 69"/>
                <a:gd name="T16" fmla="*/ 6 w 63"/>
                <a:gd name="T17" fmla="*/ 69 h 69"/>
                <a:gd name="T18" fmla="*/ 11 w 63"/>
                <a:gd name="T19" fmla="*/ 69 h 69"/>
                <a:gd name="T20" fmla="*/ 15 w 63"/>
                <a:gd name="T21" fmla="*/ 69 h 69"/>
                <a:gd name="T22" fmla="*/ 21 w 63"/>
                <a:gd name="T23" fmla="*/ 69 h 69"/>
                <a:gd name="T24" fmla="*/ 25 w 63"/>
                <a:gd name="T25" fmla="*/ 67 h 69"/>
                <a:gd name="T26" fmla="*/ 29 w 63"/>
                <a:gd name="T27" fmla="*/ 63 h 69"/>
                <a:gd name="T28" fmla="*/ 61 w 63"/>
                <a:gd name="T29" fmla="*/ 8 h 69"/>
                <a:gd name="T30" fmla="*/ 63 w 63"/>
                <a:gd name="T31" fmla="*/ 4 h 69"/>
                <a:gd name="T32" fmla="*/ 61 w 63"/>
                <a:gd name="T33" fmla="*/ 2 h 69"/>
                <a:gd name="T34" fmla="*/ 57 w 63"/>
                <a:gd name="T35" fmla="*/ 0 h 69"/>
                <a:gd name="T36" fmla="*/ 52 w 63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69">
                  <a:moveTo>
                    <a:pt x="52" y="0"/>
                  </a:moveTo>
                  <a:lnTo>
                    <a:pt x="46" y="0"/>
                  </a:lnTo>
                  <a:lnTo>
                    <a:pt x="42" y="2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2" y="67"/>
                  </a:lnTo>
                  <a:lnTo>
                    <a:pt x="6" y="69"/>
                  </a:lnTo>
                  <a:lnTo>
                    <a:pt x="11" y="69"/>
                  </a:lnTo>
                  <a:lnTo>
                    <a:pt x="15" y="69"/>
                  </a:lnTo>
                  <a:lnTo>
                    <a:pt x="21" y="69"/>
                  </a:lnTo>
                  <a:lnTo>
                    <a:pt x="25" y="67"/>
                  </a:lnTo>
                  <a:lnTo>
                    <a:pt x="29" y="63"/>
                  </a:lnTo>
                  <a:lnTo>
                    <a:pt x="61" y="8"/>
                  </a:lnTo>
                  <a:lnTo>
                    <a:pt x="63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6" name="Freeform 5158"/>
            <p:cNvSpPr/>
            <p:nvPr/>
          </p:nvSpPr>
          <p:spPr bwMode="auto">
            <a:xfrm>
              <a:off x="8434301" y="4350336"/>
              <a:ext cx="123698" cy="137229"/>
            </a:xfrm>
            <a:custGeom>
              <a:avLst/>
              <a:gdLst>
                <a:gd name="T0" fmla="*/ 52 w 64"/>
                <a:gd name="T1" fmla="*/ 0 h 71"/>
                <a:gd name="T2" fmla="*/ 47 w 64"/>
                <a:gd name="T3" fmla="*/ 0 h 71"/>
                <a:gd name="T4" fmla="*/ 43 w 64"/>
                <a:gd name="T5" fmla="*/ 2 h 71"/>
                <a:gd name="T6" fmla="*/ 39 w 64"/>
                <a:gd name="T7" fmla="*/ 4 h 71"/>
                <a:gd name="T8" fmla="*/ 35 w 64"/>
                <a:gd name="T9" fmla="*/ 6 h 71"/>
                <a:gd name="T10" fmla="*/ 0 w 64"/>
                <a:gd name="T11" fmla="*/ 64 h 71"/>
                <a:gd name="T12" fmla="*/ 0 w 64"/>
                <a:gd name="T13" fmla="*/ 66 h 71"/>
                <a:gd name="T14" fmla="*/ 2 w 64"/>
                <a:gd name="T15" fmla="*/ 68 h 71"/>
                <a:gd name="T16" fmla="*/ 6 w 64"/>
                <a:gd name="T17" fmla="*/ 70 h 71"/>
                <a:gd name="T18" fmla="*/ 12 w 64"/>
                <a:gd name="T19" fmla="*/ 71 h 71"/>
                <a:gd name="T20" fmla="*/ 16 w 64"/>
                <a:gd name="T21" fmla="*/ 71 h 71"/>
                <a:gd name="T22" fmla="*/ 22 w 64"/>
                <a:gd name="T23" fmla="*/ 70 h 71"/>
                <a:gd name="T24" fmla="*/ 25 w 64"/>
                <a:gd name="T25" fmla="*/ 68 h 71"/>
                <a:gd name="T26" fmla="*/ 29 w 64"/>
                <a:gd name="T27" fmla="*/ 66 h 71"/>
                <a:gd name="T28" fmla="*/ 62 w 64"/>
                <a:gd name="T29" fmla="*/ 8 h 71"/>
                <a:gd name="T30" fmla="*/ 64 w 64"/>
                <a:gd name="T31" fmla="*/ 6 h 71"/>
                <a:gd name="T32" fmla="*/ 62 w 64"/>
                <a:gd name="T33" fmla="*/ 4 h 71"/>
                <a:gd name="T34" fmla="*/ 58 w 64"/>
                <a:gd name="T35" fmla="*/ 2 h 71"/>
                <a:gd name="T36" fmla="*/ 52 w 64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71">
                  <a:moveTo>
                    <a:pt x="52" y="0"/>
                  </a:moveTo>
                  <a:lnTo>
                    <a:pt x="47" y="0"/>
                  </a:lnTo>
                  <a:lnTo>
                    <a:pt x="43" y="2"/>
                  </a:lnTo>
                  <a:lnTo>
                    <a:pt x="39" y="4"/>
                  </a:lnTo>
                  <a:lnTo>
                    <a:pt x="35" y="6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68"/>
                  </a:lnTo>
                  <a:lnTo>
                    <a:pt x="6" y="70"/>
                  </a:lnTo>
                  <a:lnTo>
                    <a:pt x="12" y="71"/>
                  </a:lnTo>
                  <a:lnTo>
                    <a:pt x="16" y="71"/>
                  </a:lnTo>
                  <a:lnTo>
                    <a:pt x="22" y="70"/>
                  </a:lnTo>
                  <a:lnTo>
                    <a:pt x="25" y="68"/>
                  </a:lnTo>
                  <a:lnTo>
                    <a:pt x="29" y="66"/>
                  </a:lnTo>
                  <a:lnTo>
                    <a:pt x="62" y="8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7" name="Freeform 5159"/>
            <p:cNvSpPr/>
            <p:nvPr/>
          </p:nvSpPr>
          <p:spPr bwMode="auto">
            <a:xfrm>
              <a:off x="7518163" y="4599666"/>
              <a:ext cx="96639" cy="108236"/>
            </a:xfrm>
            <a:custGeom>
              <a:avLst/>
              <a:gdLst>
                <a:gd name="T0" fmla="*/ 42 w 50"/>
                <a:gd name="T1" fmla="*/ 0 h 56"/>
                <a:gd name="T2" fmla="*/ 33 w 50"/>
                <a:gd name="T3" fmla="*/ 2 h 56"/>
                <a:gd name="T4" fmla="*/ 29 w 50"/>
                <a:gd name="T5" fmla="*/ 6 h 56"/>
                <a:gd name="T6" fmla="*/ 2 w 50"/>
                <a:gd name="T7" fmla="*/ 50 h 56"/>
                <a:gd name="T8" fmla="*/ 0 w 50"/>
                <a:gd name="T9" fmla="*/ 52 h 56"/>
                <a:gd name="T10" fmla="*/ 2 w 50"/>
                <a:gd name="T11" fmla="*/ 54 h 56"/>
                <a:gd name="T12" fmla="*/ 6 w 50"/>
                <a:gd name="T13" fmla="*/ 56 h 56"/>
                <a:gd name="T14" fmla="*/ 10 w 50"/>
                <a:gd name="T15" fmla="*/ 56 h 56"/>
                <a:gd name="T16" fmla="*/ 17 w 50"/>
                <a:gd name="T17" fmla="*/ 54 h 56"/>
                <a:gd name="T18" fmla="*/ 23 w 50"/>
                <a:gd name="T19" fmla="*/ 52 h 56"/>
                <a:gd name="T20" fmla="*/ 50 w 50"/>
                <a:gd name="T21" fmla="*/ 6 h 56"/>
                <a:gd name="T22" fmla="*/ 50 w 50"/>
                <a:gd name="T23" fmla="*/ 4 h 56"/>
                <a:gd name="T24" fmla="*/ 48 w 50"/>
                <a:gd name="T25" fmla="*/ 2 h 56"/>
                <a:gd name="T26" fmla="*/ 46 w 50"/>
                <a:gd name="T27" fmla="*/ 2 h 56"/>
                <a:gd name="T28" fmla="*/ 42 w 50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6">
                  <a:moveTo>
                    <a:pt x="42" y="0"/>
                  </a:moveTo>
                  <a:lnTo>
                    <a:pt x="33" y="2"/>
                  </a:lnTo>
                  <a:lnTo>
                    <a:pt x="29" y="6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6" y="56"/>
                  </a:lnTo>
                  <a:lnTo>
                    <a:pt x="10" y="56"/>
                  </a:lnTo>
                  <a:lnTo>
                    <a:pt x="17" y="54"/>
                  </a:lnTo>
                  <a:lnTo>
                    <a:pt x="23" y="52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8" name="Freeform 5160"/>
            <p:cNvSpPr/>
            <p:nvPr/>
          </p:nvSpPr>
          <p:spPr bwMode="auto">
            <a:xfrm>
              <a:off x="7458247" y="4555212"/>
              <a:ext cx="92774" cy="108236"/>
            </a:xfrm>
            <a:custGeom>
              <a:avLst/>
              <a:gdLst>
                <a:gd name="T0" fmla="*/ 41 w 48"/>
                <a:gd name="T1" fmla="*/ 0 h 56"/>
                <a:gd name="T2" fmla="*/ 33 w 48"/>
                <a:gd name="T3" fmla="*/ 2 h 56"/>
                <a:gd name="T4" fmla="*/ 27 w 48"/>
                <a:gd name="T5" fmla="*/ 4 h 56"/>
                <a:gd name="T6" fmla="*/ 0 w 48"/>
                <a:gd name="T7" fmla="*/ 50 h 56"/>
                <a:gd name="T8" fmla="*/ 0 w 48"/>
                <a:gd name="T9" fmla="*/ 52 h 56"/>
                <a:gd name="T10" fmla="*/ 2 w 48"/>
                <a:gd name="T11" fmla="*/ 54 h 56"/>
                <a:gd name="T12" fmla="*/ 4 w 48"/>
                <a:gd name="T13" fmla="*/ 54 h 56"/>
                <a:gd name="T14" fmla="*/ 8 w 48"/>
                <a:gd name="T15" fmla="*/ 56 h 56"/>
                <a:gd name="T16" fmla="*/ 16 w 48"/>
                <a:gd name="T17" fmla="*/ 54 h 56"/>
                <a:gd name="T18" fmla="*/ 22 w 48"/>
                <a:gd name="T19" fmla="*/ 50 h 56"/>
                <a:gd name="T20" fmla="*/ 48 w 48"/>
                <a:gd name="T21" fmla="*/ 6 h 56"/>
                <a:gd name="T22" fmla="*/ 48 w 48"/>
                <a:gd name="T23" fmla="*/ 4 h 56"/>
                <a:gd name="T24" fmla="*/ 48 w 48"/>
                <a:gd name="T25" fmla="*/ 2 h 56"/>
                <a:gd name="T26" fmla="*/ 45 w 48"/>
                <a:gd name="T27" fmla="*/ 0 h 56"/>
                <a:gd name="T28" fmla="*/ 41 w 4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6">
                  <a:moveTo>
                    <a:pt x="41" y="0"/>
                  </a:moveTo>
                  <a:lnTo>
                    <a:pt x="33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6" y="54"/>
                  </a:lnTo>
                  <a:lnTo>
                    <a:pt x="22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9" name="Freeform 5161"/>
            <p:cNvSpPr/>
            <p:nvPr/>
          </p:nvSpPr>
          <p:spPr bwMode="auto">
            <a:xfrm>
              <a:off x="7359676" y="4580338"/>
              <a:ext cx="96639" cy="104370"/>
            </a:xfrm>
            <a:custGeom>
              <a:avLst/>
              <a:gdLst>
                <a:gd name="T0" fmla="*/ 40 w 50"/>
                <a:gd name="T1" fmla="*/ 0 h 54"/>
                <a:gd name="T2" fmla="*/ 32 w 50"/>
                <a:gd name="T3" fmla="*/ 0 h 54"/>
                <a:gd name="T4" fmla="*/ 27 w 50"/>
                <a:gd name="T5" fmla="*/ 4 h 54"/>
                <a:gd name="T6" fmla="*/ 0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3 w 50"/>
                <a:gd name="T13" fmla="*/ 54 h 54"/>
                <a:gd name="T14" fmla="*/ 7 w 50"/>
                <a:gd name="T15" fmla="*/ 54 h 54"/>
                <a:gd name="T16" fmla="*/ 17 w 50"/>
                <a:gd name="T17" fmla="*/ 54 h 54"/>
                <a:gd name="T18" fmla="*/ 21 w 50"/>
                <a:gd name="T19" fmla="*/ 50 h 54"/>
                <a:gd name="T20" fmla="*/ 48 w 50"/>
                <a:gd name="T21" fmla="*/ 6 h 54"/>
                <a:gd name="T22" fmla="*/ 50 w 50"/>
                <a:gd name="T23" fmla="*/ 4 h 54"/>
                <a:gd name="T24" fmla="*/ 48 w 50"/>
                <a:gd name="T25" fmla="*/ 2 h 54"/>
                <a:gd name="T26" fmla="*/ 44 w 50"/>
                <a:gd name="T27" fmla="*/ 0 h 54"/>
                <a:gd name="T28" fmla="*/ 40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0" y="0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7" y="54"/>
                  </a:lnTo>
                  <a:lnTo>
                    <a:pt x="17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0" name="Freeform 5162"/>
            <p:cNvSpPr/>
            <p:nvPr/>
          </p:nvSpPr>
          <p:spPr bwMode="auto">
            <a:xfrm>
              <a:off x="7025305" y="4756222"/>
              <a:ext cx="92774" cy="106303"/>
            </a:xfrm>
            <a:custGeom>
              <a:avLst/>
              <a:gdLst>
                <a:gd name="T0" fmla="*/ 40 w 48"/>
                <a:gd name="T1" fmla="*/ 0 h 55"/>
                <a:gd name="T2" fmla="*/ 32 w 48"/>
                <a:gd name="T3" fmla="*/ 2 h 55"/>
                <a:gd name="T4" fmla="*/ 27 w 48"/>
                <a:gd name="T5" fmla="*/ 4 h 55"/>
                <a:gd name="T6" fmla="*/ 0 w 48"/>
                <a:gd name="T7" fmla="*/ 50 h 55"/>
                <a:gd name="T8" fmla="*/ 0 w 48"/>
                <a:gd name="T9" fmla="*/ 52 h 55"/>
                <a:gd name="T10" fmla="*/ 0 w 48"/>
                <a:gd name="T11" fmla="*/ 53 h 55"/>
                <a:gd name="T12" fmla="*/ 4 w 48"/>
                <a:gd name="T13" fmla="*/ 53 h 55"/>
                <a:gd name="T14" fmla="*/ 7 w 48"/>
                <a:gd name="T15" fmla="*/ 55 h 55"/>
                <a:gd name="T16" fmla="*/ 15 w 48"/>
                <a:gd name="T17" fmla="*/ 53 h 55"/>
                <a:gd name="T18" fmla="*/ 21 w 48"/>
                <a:gd name="T19" fmla="*/ 52 h 55"/>
                <a:gd name="T20" fmla="*/ 48 w 48"/>
                <a:gd name="T21" fmla="*/ 5 h 55"/>
                <a:gd name="T22" fmla="*/ 48 w 48"/>
                <a:gd name="T23" fmla="*/ 4 h 55"/>
                <a:gd name="T24" fmla="*/ 46 w 48"/>
                <a:gd name="T25" fmla="*/ 2 h 55"/>
                <a:gd name="T26" fmla="*/ 44 w 48"/>
                <a:gd name="T27" fmla="*/ 2 h 55"/>
                <a:gd name="T28" fmla="*/ 40 w 48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5">
                  <a:moveTo>
                    <a:pt x="40" y="0"/>
                  </a:moveTo>
                  <a:lnTo>
                    <a:pt x="32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3"/>
                  </a:lnTo>
                  <a:lnTo>
                    <a:pt x="4" y="53"/>
                  </a:lnTo>
                  <a:lnTo>
                    <a:pt x="7" y="55"/>
                  </a:lnTo>
                  <a:lnTo>
                    <a:pt x="15" y="53"/>
                  </a:lnTo>
                  <a:lnTo>
                    <a:pt x="21" y="5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1" name="Freeform 5163"/>
            <p:cNvSpPr/>
            <p:nvPr/>
          </p:nvSpPr>
          <p:spPr bwMode="auto">
            <a:xfrm>
              <a:off x="6961523" y="4711768"/>
              <a:ext cx="92774" cy="106303"/>
            </a:xfrm>
            <a:custGeom>
              <a:avLst/>
              <a:gdLst>
                <a:gd name="T0" fmla="*/ 40 w 48"/>
                <a:gd name="T1" fmla="*/ 0 h 55"/>
                <a:gd name="T2" fmla="*/ 33 w 48"/>
                <a:gd name="T3" fmla="*/ 2 h 55"/>
                <a:gd name="T4" fmla="*/ 27 w 48"/>
                <a:gd name="T5" fmla="*/ 4 h 55"/>
                <a:gd name="T6" fmla="*/ 0 w 48"/>
                <a:gd name="T7" fmla="*/ 50 h 55"/>
                <a:gd name="T8" fmla="*/ 0 w 48"/>
                <a:gd name="T9" fmla="*/ 52 h 55"/>
                <a:gd name="T10" fmla="*/ 2 w 48"/>
                <a:gd name="T11" fmla="*/ 53 h 55"/>
                <a:gd name="T12" fmla="*/ 4 w 48"/>
                <a:gd name="T13" fmla="*/ 53 h 55"/>
                <a:gd name="T14" fmla="*/ 8 w 48"/>
                <a:gd name="T15" fmla="*/ 55 h 55"/>
                <a:gd name="T16" fmla="*/ 17 w 48"/>
                <a:gd name="T17" fmla="*/ 53 h 55"/>
                <a:gd name="T18" fmla="*/ 21 w 48"/>
                <a:gd name="T19" fmla="*/ 50 h 55"/>
                <a:gd name="T20" fmla="*/ 48 w 48"/>
                <a:gd name="T21" fmla="*/ 5 h 55"/>
                <a:gd name="T22" fmla="*/ 48 w 48"/>
                <a:gd name="T23" fmla="*/ 4 h 55"/>
                <a:gd name="T24" fmla="*/ 48 w 48"/>
                <a:gd name="T25" fmla="*/ 2 h 55"/>
                <a:gd name="T26" fmla="*/ 44 w 48"/>
                <a:gd name="T27" fmla="*/ 0 h 55"/>
                <a:gd name="T28" fmla="*/ 40 w 48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5">
                  <a:moveTo>
                    <a:pt x="40" y="0"/>
                  </a:moveTo>
                  <a:lnTo>
                    <a:pt x="33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8" y="55"/>
                  </a:lnTo>
                  <a:lnTo>
                    <a:pt x="17" y="53"/>
                  </a:lnTo>
                  <a:lnTo>
                    <a:pt x="21" y="50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2" name="Freeform 5164"/>
            <p:cNvSpPr/>
            <p:nvPr/>
          </p:nvSpPr>
          <p:spPr bwMode="auto">
            <a:xfrm>
              <a:off x="6861019" y="4736894"/>
              <a:ext cx="96639" cy="104370"/>
            </a:xfrm>
            <a:custGeom>
              <a:avLst/>
              <a:gdLst>
                <a:gd name="T0" fmla="*/ 43 w 50"/>
                <a:gd name="T1" fmla="*/ 0 h 54"/>
                <a:gd name="T2" fmla="*/ 33 w 50"/>
                <a:gd name="T3" fmla="*/ 0 h 54"/>
                <a:gd name="T4" fmla="*/ 29 w 50"/>
                <a:gd name="T5" fmla="*/ 4 h 54"/>
                <a:gd name="T6" fmla="*/ 2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6 w 50"/>
                <a:gd name="T13" fmla="*/ 54 h 54"/>
                <a:gd name="T14" fmla="*/ 10 w 50"/>
                <a:gd name="T15" fmla="*/ 54 h 54"/>
                <a:gd name="T16" fmla="*/ 18 w 50"/>
                <a:gd name="T17" fmla="*/ 54 h 54"/>
                <a:gd name="T18" fmla="*/ 23 w 50"/>
                <a:gd name="T19" fmla="*/ 50 h 54"/>
                <a:gd name="T20" fmla="*/ 50 w 50"/>
                <a:gd name="T21" fmla="*/ 4 h 54"/>
                <a:gd name="T22" fmla="*/ 50 w 50"/>
                <a:gd name="T23" fmla="*/ 2 h 54"/>
                <a:gd name="T24" fmla="*/ 48 w 50"/>
                <a:gd name="T25" fmla="*/ 2 h 54"/>
                <a:gd name="T26" fmla="*/ 46 w 50"/>
                <a:gd name="T27" fmla="*/ 0 h 54"/>
                <a:gd name="T28" fmla="*/ 43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3" y="0"/>
                  </a:moveTo>
                  <a:lnTo>
                    <a:pt x="33" y="0"/>
                  </a:lnTo>
                  <a:lnTo>
                    <a:pt x="29" y="4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6" y="54"/>
                  </a:lnTo>
                  <a:lnTo>
                    <a:pt x="10" y="54"/>
                  </a:lnTo>
                  <a:lnTo>
                    <a:pt x="18" y="54"/>
                  </a:lnTo>
                  <a:lnTo>
                    <a:pt x="23" y="50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3" name="Freeform 5165"/>
            <p:cNvSpPr/>
            <p:nvPr/>
          </p:nvSpPr>
          <p:spPr bwMode="auto">
            <a:xfrm>
              <a:off x="7436987" y="4785214"/>
              <a:ext cx="96639" cy="108236"/>
            </a:xfrm>
            <a:custGeom>
              <a:avLst/>
              <a:gdLst>
                <a:gd name="T0" fmla="*/ 42 w 50"/>
                <a:gd name="T1" fmla="*/ 0 h 56"/>
                <a:gd name="T2" fmla="*/ 33 w 50"/>
                <a:gd name="T3" fmla="*/ 2 h 56"/>
                <a:gd name="T4" fmla="*/ 29 w 50"/>
                <a:gd name="T5" fmla="*/ 4 h 56"/>
                <a:gd name="T6" fmla="*/ 0 w 50"/>
                <a:gd name="T7" fmla="*/ 50 h 56"/>
                <a:gd name="T8" fmla="*/ 0 w 50"/>
                <a:gd name="T9" fmla="*/ 52 h 56"/>
                <a:gd name="T10" fmla="*/ 2 w 50"/>
                <a:gd name="T11" fmla="*/ 54 h 56"/>
                <a:gd name="T12" fmla="*/ 4 w 50"/>
                <a:gd name="T13" fmla="*/ 54 h 56"/>
                <a:gd name="T14" fmla="*/ 10 w 50"/>
                <a:gd name="T15" fmla="*/ 56 h 56"/>
                <a:gd name="T16" fmla="*/ 17 w 50"/>
                <a:gd name="T17" fmla="*/ 54 h 56"/>
                <a:gd name="T18" fmla="*/ 23 w 50"/>
                <a:gd name="T19" fmla="*/ 50 h 56"/>
                <a:gd name="T20" fmla="*/ 50 w 50"/>
                <a:gd name="T21" fmla="*/ 6 h 56"/>
                <a:gd name="T22" fmla="*/ 50 w 50"/>
                <a:gd name="T23" fmla="*/ 4 h 56"/>
                <a:gd name="T24" fmla="*/ 48 w 50"/>
                <a:gd name="T25" fmla="*/ 2 h 56"/>
                <a:gd name="T26" fmla="*/ 46 w 50"/>
                <a:gd name="T27" fmla="*/ 0 h 56"/>
                <a:gd name="T28" fmla="*/ 42 w 50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6">
                  <a:moveTo>
                    <a:pt x="42" y="0"/>
                  </a:moveTo>
                  <a:lnTo>
                    <a:pt x="33" y="2"/>
                  </a:lnTo>
                  <a:lnTo>
                    <a:pt x="29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10" y="56"/>
                  </a:lnTo>
                  <a:lnTo>
                    <a:pt x="17" y="54"/>
                  </a:lnTo>
                  <a:lnTo>
                    <a:pt x="23" y="50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4" name="Freeform 5166"/>
            <p:cNvSpPr/>
            <p:nvPr/>
          </p:nvSpPr>
          <p:spPr bwMode="auto">
            <a:xfrm>
              <a:off x="7377071" y="4740760"/>
              <a:ext cx="92774" cy="104370"/>
            </a:xfrm>
            <a:custGeom>
              <a:avLst/>
              <a:gdLst>
                <a:gd name="T0" fmla="*/ 41 w 48"/>
                <a:gd name="T1" fmla="*/ 0 h 54"/>
                <a:gd name="T2" fmla="*/ 33 w 48"/>
                <a:gd name="T3" fmla="*/ 0 h 54"/>
                <a:gd name="T4" fmla="*/ 27 w 48"/>
                <a:gd name="T5" fmla="*/ 4 h 54"/>
                <a:gd name="T6" fmla="*/ 0 w 48"/>
                <a:gd name="T7" fmla="*/ 50 h 54"/>
                <a:gd name="T8" fmla="*/ 0 w 48"/>
                <a:gd name="T9" fmla="*/ 52 h 54"/>
                <a:gd name="T10" fmla="*/ 0 w 48"/>
                <a:gd name="T11" fmla="*/ 54 h 54"/>
                <a:gd name="T12" fmla="*/ 4 w 48"/>
                <a:gd name="T13" fmla="*/ 54 h 54"/>
                <a:gd name="T14" fmla="*/ 8 w 48"/>
                <a:gd name="T15" fmla="*/ 54 h 54"/>
                <a:gd name="T16" fmla="*/ 16 w 48"/>
                <a:gd name="T17" fmla="*/ 54 h 54"/>
                <a:gd name="T18" fmla="*/ 21 w 48"/>
                <a:gd name="T19" fmla="*/ 50 h 54"/>
                <a:gd name="T20" fmla="*/ 48 w 48"/>
                <a:gd name="T21" fmla="*/ 6 h 54"/>
                <a:gd name="T22" fmla="*/ 48 w 48"/>
                <a:gd name="T23" fmla="*/ 4 h 54"/>
                <a:gd name="T24" fmla="*/ 46 w 48"/>
                <a:gd name="T25" fmla="*/ 2 h 54"/>
                <a:gd name="T26" fmla="*/ 44 w 48"/>
                <a:gd name="T27" fmla="*/ 0 h 54"/>
                <a:gd name="T28" fmla="*/ 41 w 48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4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4" y="54"/>
                  </a:lnTo>
                  <a:lnTo>
                    <a:pt x="8" y="54"/>
                  </a:lnTo>
                  <a:lnTo>
                    <a:pt x="16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5" name="Freeform 5167"/>
            <p:cNvSpPr/>
            <p:nvPr/>
          </p:nvSpPr>
          <p:spPr bwMode="auto">
            <a:xfrm>
              <a:off x="7276568" y="4765886"/>
              <a:ext cx="96639" cy="104370"/>
            </a:xfrm>
            <a:custGeom>
              <a:avLst/>
              <a:gdLst>
                <a:gd name="T0" fmla="*/ 41 w 50"/>
                <a:gd name="T1" fmla="*/ 0 h 54"/>
                <a:gd name="T2" fmla="*/ 33 w 50"/>
                <a:gd name="T3" fmla="*/ 0 h 54"/>
                <a:gd name="T4" fmla="*/ 27 w 50"/>
                <a:gd name="T5" fmla="*/ 4 h 54"/>
                <a:gd name="T6" fmla="*/ 0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4 w 50"/>
                <a:gd name="T13" fmla="*/ 54 h 54"/>
                <a:gd name="T14" fmla="*/ 8 w 50"/>
                <a:gd name="T15" fmla="*/ 54 h 54"/>
                <a:gd name="T16" fmla="*/ 18 w 50"/>
                <a:gd name="T17" fmla="*/ 54 h 54"/>
                <a:gd name="T18" fmla="*/ 22 w 50"/>
                <a:gd name="T19" fmla="*/ 50 h 54"/>
                <a:gd name="T20" fmla="*/ 48 w 50"/>
                <a:gd name="T21" fmla="*/ 4 h 54"/>
                <a:gd name="T22" fmla="*/ 50 w 50"/>
                <a:gd name="T23" fmla="*/ 2 h 54"/>
                <a:gd name="T24" fmla="*/ 48 w 50"/>
                <a:gd name="T25" fmla="*/ 0 h 54"/>
                <a:gd name="T26" fmla="*/ 45 w 50"/>
                <a:gd name="T27" fmla="*/ 0 h 54"/>
                <a:gd name="T28" fmla="*/ 41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8" y="54"/>
                  </a:lnTo>
                  <a:lnTo>
                    <a:pt x="18" y="54"/>
                  </a:lnTo>
                  <a:lnTo>
                    <a:pt x="22" y="50"/>
                  </a:lnTo>
                  <a:lnTo>
                    <a:pt x="48" y="4"/>
                  </a:lnTo>
                  <a:lnTo>
                    <a:pt x="50" y="2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6" name="Freeform 5168"/>
            <p:cNvSpPr/>
            <p:nvPr/>
          </p:nvSpPr>
          <p:spPr bwMode="auto">
            <a:xfrm>
              <a:off x="7893125" y="4599666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2 h 63"/>
                <a:gd name="T4" fmla="*/ 31 w 56"/>
                <a:gd name="T5" fmla="*/ 6 h 63"/>
                <a:gd name="T6" fmla="*/ 0 w 56"/>
                <a:gd name="T7" fmla="*/ 58 h 63"/>
                <a:gd name="T8" fmla="*/ 0 w 56"/>
                <a:gd name="T9" fmla="*/ 60 h 63"/>
                <a:gd name="T10" fmla="*/ 0 w 56"/>
                <a:gd name="T11" fmla="*/ 62 h 63"/>
                <a:gd name="T12" fmla="*/ 4 w 56"/>
                <a:gd name="T13" fmla="*/ 63 h 63"/>
                <a:gd name="T14" fmla="*/ 8 w 56"/>
                <a:gd name="T15" fmla="*/ 63 h 63"/>
                <a:gd name="T16" fmla="*/ 19 w 56"/>
                <a:gd name="T17" fmla="*/ 63 h 63"/>
                <a:gd name="T18" fmla="*/ 25 w 56"/>
                <a:gd name="T19" fmla="*/ 60 h 63"/>
                <a:gd name="T20" fmla="*/ 56 w 56"/>
                <a:gd name="T21" fmla="*/ 8 h 63"/>
                <a:gd name="T22" fmla="*/ 56 w 56"/>
                <a:gd name="T23" fmla="*/ 6 h 63"/>
                <a:gd name="T24" fmla="*/ 54 w 56"/>
                <a:gd name="T25" fmla="*/ 4 h 63"/>
                <a:gd name="T26" fmla="*/ 52 w 56"/>
                <a:gd name="T27" fmla="*/ 2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2"/>
                  </a:lnTo>
                  <a:lnTo>
                    <a:pt x="31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4" y="63"/>
                  </a:lnTo>
                  <a:lnTo>
                    <a:pt x="8" y="63"/>
                  </a:lnTo>
                  <a:lnTo>
                    <a:pt x="19" y="63"/>
                  </a:lnTo>
                  <a:lnTo>
                    <a:pt x="25" y="6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7" name="Freeform 5169"/>
            <p:cNvSpPr/>
            <p:nvPr/>
          </p:nvSpPr>
          <p:spPr bwMode="auto">
            <a:xfrm>
              <a:off x="7819681" y="4547481"/>
              <a:ext cx="110169" cy="123698"/>
            </a:xfrm>
            <a:custGeom>
              <a:avLst/>
              <a:gdLst>
                <a:gd name="T0" fmla="*/ 48 w 57"/>
                <a:gd name="T1" fmla="*/ 0 h 64"/>
                <a:gd name="T2" fmla="*/ 38 w 57"/>
                <a:gd name="T3" fmla="*/ 2 h 64"/>
                <a:gd name="T4" fmla="*/ 32 w 57"/>
                <a:gd name="T5" fmla="*/ 6 h 64"/>
                <a:gd name="T6" fmla="*/ 2 w 57"/>
                <a:gd name="T7" fmla="*/ 58 h 64"/>
                <a:gd name="T8" fmla="*/ 0 w 57"/>
                <a:gd name="T9" fmla="*/ 60 h 64"/>
                <a:gd name="T10" fmla="*/ 2 w 57"/>
                <a:gd name="T11" fmla="*/ 62 h 64"/>
                <a:gd name="T12" fmla="*/ 5 w 57"/>
                <a:gd name="T13" fmla="*/ 64 h 64"/>
                <a:gd name="T14" fmla="*/ 9 w 57"/>
                <a:gd name="T15" fmla="*/ 64 h 64"/>
                <a:gd name="T16" fmla="*/ 19 w 57"/>
                <a:gd name="T17" fmla="*/ 64 h 64"/>
                <a:gd name="T18" fmla="*/ 25 w 57"/>
                <a:gd name="T19" fmla="*/ 60 h 64"/>
                <a:gd name="T20" fmla="*/ 57 w 57"/>
                <a:gd name="T21" fmla="*/ 8 h 64"/>
                <a:gd name="T22" fmla="*/ 57 w 57"/>
                <a:gd name="T23" fmla="*/ 4 h 64"/>
                <a:gd name="T24" fmla="*/ 55 w 57"/>
                <a:gd name="T25" fmla="*/ 2 h 64"/>
                <a:gd name="T26" fmla="*/ 52 w 57"/>
                <a:gd name="T27" fmla="*/ 2 h 64"/>
                <a:gd name="T28" fmla="*/ 48 w 57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4">
                  <a:moveTo>
                    <a:pt x="48" y="0"/>
                  </a:moveTo>
                  <a:lnTo>
                    <a:pt x="38" y="2"/>
                  </a:lnTo>
                  <a:lnTo>
                    <a:pt x="32" y="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5" y="64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25" y="60"/>
                  </a:lnTo>
                  <a:lnTo>
                    <a:pt x="57" y="8"/>
                  </a:lnTo>
                  <a:lnTo>
                    <a:pt x="57" y="4"/>
                  </a:lnTo>
                  <a:lnTo>
                    <a:pt x="55" y="2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8" name="Freeform 5170"/>
            <p:cNvSpPr/>
            <p:nvPr/>
          </p:nvSpPr>
          <p:spPr bwMode="auto">
            <a:xfrm>
              <a:off x="7707578" y="4578405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0 h 63"/>
                <a:gd name="T4" fmla="*/ 31 w 56"/>
                <a:gd name="T5" fmla="*/ 3 h 63"/>
                <a:gd name="T6" fmla="*/ 0 w 56"/>
                <a:gd name="T7" fmla="*/ 57 h 63"/>
                <a:gd name="T8" fmla="*/ 0 w 56"/>
                <a:gd name="T9" fmla="*/ 59 h 63"/>
                <a:gd name="T10" fmla="*/ 0 w 56"/>
                <a:gd name="T11" fmla="*/ 61 h 63"/>
                <a:gd name="T12" fmla="*/ 4 w 56"/>
                <a:gd name="T13" fmla="*/ 61 h 63"/>
                <a:gd name="T14" fmla="*/ 8 w 56"/>
                <a:gd name="T15" fmla="*/ 63 h 63"/>
                <a:gd name="T16" fmla="*/ 19 w 56"/>
                <a:gd name="T17" fmla="*/ 61 h 63"/>
                <a:gd name="T18" fmla="*/ 25 w 56"/>
                <a:gd name="T19" fmla="*/ 57 h 63"/>
                <a:gd name="T20" fmla="*/ 56 w 56"/>
                <a:gd name="T21" fmla="*/ 5 h 63"/>
                <a:gd name="T22" fmla="*/ 56 w 56"/>
                <a:gd name="T23" fmla="*/ 3 h 63"/>
                <a:gd name="T24" fmla="*/ 54 w 56"/>
                <a:gd name="T25" fmla="*/ 1 h 63"/>
                <a:gd name="T26" fmla="*/ 52 w 56"/>
                <a:gd name="T27" fmla="*/ 0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0"/>
                  </a:lnTo>
                  <a:lnTo>
                    <a:pt x="31" y="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4" y="61"/>
                  </a:lnTo>
                  <a:lnTo>
                    <a:pt x="8" y="63"/>
                  </a:lnTo>
                  <a:lnTo>
                    <a:pt x="19" y="61"/>
                  </a:lnTo>
                  <a:lnTo>
                    <a:pt x="25" y="57"/>
                  </a:lnTo>
                  <a:lnTo>
                    <a:pt x="56" y="5"/>
                  </a:lnTo>
                  <a:lnTo>
                    <a:pt x="56" y="3"/>
                  </a:lnTo>
                  <a:lnTo>
                    <a:pt x="54" y="1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9" name="Freeform 5171"/>
            <p:cNvSpPr/>
            <p:nvPr/>
          </p:nvSpPr>
          <p:spPr bwMode="auto">
            <a:xfrm>
              <a:off x="8304808" y="4588070"/>
              <a:ext cx="112101" cy="123698"/>
            </a:xfrm>
            <a:custGeom>
              <a:avLst/>
              <a:gdLst>
                <a:gd name="T0" fmla="*/ 48 w 58"/>
                <a:gd name="T1" fmla="*/ 0 h 64"/>
                <a:gd name="T2" fmla="*/ 39 w 58"/>
                <a:gd name="T3" fmla="*/ 2 h 64"/>
                <a:gd name="T4" fmla="*/ 33 w 58"/>
                <a:gd name="T5" fmla="*/ 4 h 64"/>
                <a:gd name="T6" fmla="*/ 2 w 58"/>
                <a:gd name="T7" fmla="*/ 58 h 64"/>
                <a:gd name="T8" fmla="*/ 0 w 58"/>
                <a:gd name="T9" fmla="*/ 60 h 64"/>
                <a:gd name="T10" fmla="*/ 2 w 58"/>
                <a:gd name="T11" fmla="*/ 62 h 64"/>
                <a:gd name="T12" fmla="*/ 6 w 58"/>
                <a:gd name="T13" fmla="*/ 64 h 64"/>
                <a:gd name="T14" fmla="*/ 10 w 58"/>
                <a:gd name="T15" fmla="*/ 64 h 64"/>
                <a:gd name="T16" fmla="*/ 19 w 58"/>
                <a:gd name="T17" fmla="*/ 62 h 64"/>
                <a:gd name="T18" fmla="*/ 25 w 58"/>
                <a:gd name="T19" fmla="*/ 58 h 64"/>
                <a:gd name="T20" fmla="*/ 58 w 58"/>
                <a:gd name="T21" fmla="*/ 6 h 64"/>
                <a:gd name="T22" fmla="*/ 58 w 58"/>
                <a:gd name="T23" fmla="*/ 4 h 64"/>
                <a:gd name="T24" fmla="*/ 56 w 58"/>
                <a:gd name="T25" fmla="*/ 2 h 64"/>
                <a:gd name="T26" fmla="*/ 52 w 58"/>
                <a:gd name="T27" fmla="*/ 0 h 64"/>
                <a:gd name="T28" fmla="*/ 48 w 5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4">
                  <a:moveTo>
                    <a:pt x="48" y="0"/>
                  </a:moveTo>
                  <a:lnTo>
                    <a:pt x="39" y="2"/>
                  </a:lnTo>
                  <a:lnTo>
                    <a:pt x="33" y="4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4"/>
                  </a:lnTo>
                  <a:lnTo>
                    <a:pt x="19" y="62"/>
                  </a:lnTo>
                  <a:lnTo>
                    <a:pt x="25" y="58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0" name="Freeform 5172"/>
            <p:cNvSpPr/>
            <p:nvPr/>
          </p:nvSpPr>
          <p:spPr bwMode="auto">
            <a:xfrm>
              <a:off x="8235228" y="4535890"/>
              <a:ext cx="110169" cy="123699"/>
            </a:xfrm>
            <a:custGeom>
              <a:avLst/>
              <a:gdLst>
                <a:gd name="T0" fmla="*/ 48 w 57"/>
                <a:gd name="T1" fmla="*/ 0 h 64"/>
                <a:gd name="T2" fmla="*/ 38 w 57"/>
                <a:gd name="T3" fmla="*/ 0 h 64"/>
                <a:gd name="T4" fmla="*/ 32 w 57"/>
                <a:gd name="T5" fmla="*/ 4 h 64"/>
                <a:gd name="T6" fmla="*/ 0 w 57"/>
                <a:gd name="T7" fmla="*/ 58 h 64"/>
                <a:gd name="T8" fmla="*/ 0 w 57"/>
                <a:gd name="T9" fmla="*/ 60 h 64"/>
                <a:gd name="T10" fmla="*/ 2 w 57"/>
                <a:gd name="T11" fmla="*/ 62 h 64"/>
                <a:gd name="T12" fmla="*/ 6 w 57"/>
                <a:gd name="T13" fmla="*/ 62 h 64"/>
                <a:gd name="T14" fmla="*/ 9 w 57"/>
                <a:gd name="T15" fmla="*/ 64 h 64"/>
                <a:gd name="T16" fmla="*/ 19 w 57"/>
                <a:gd name="T17" fmla="*/ 62 h 64"/>
                <a:gd name="T18" fmla="*/ 25 w 57"/>
                <a:gd name="T19" fmla="*/ 58 h 64"/>
                <a:gd name="T20" fmla="*/ 55 w 57"/>
                <a:gd name="T21" fmla="*/ 6 h 64"/>
                <a:gd name="T22" fmla="*/ 57 w 57"/>
                <a:gd name="T23" fmla="*/ 4 h 64"/>
                <a:gd name="T24" fmla="*/ 55 w 57"/>
                <a:gd name="T25" fmla="*/ 2 h 64"/>
                <a:gd name="T26" fmla="*/ 52 w 57"/>
                <a:gd name="T27" fmla="*/ 0 h 64"/>
                <a:gd name="T28" fmla="*/ 48 w 57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4">
                  <a:moveTo>
                    <a:pt x="48" y="0"/>
                  </a:moveTo>
                  <a:lnTo>
                    <a:pt x="38" y="0"/>
                  </a:lnTo>
                  <a:lnTo>
                    <a:pt x="32" y="4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2"/>
                  </a:lnTo>
                  <a:lnTo>
                    <a:pt x="9" y="64"/>
                  </a:lnTo>
                  <a:lnTo>
                    <a:pt x="19" y="62"/>
                  </a:lnTo>
                  <a:lnTo>
                    <a:pt x="25" y="58"/>
                  </a:lnTo>
                  <a:lnTo>
                    <a:pt x="55" y="6"/>
                  </a:lnTo>
                  <a:lnTo>
                    <a:pt x="57" y="4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1" name="Freeform 5173"/>
            <p:cNvSpPr/>
            <p:nvPr/>
          </p:nvSpPr>
          <p:spPr bwMode="auto">
            <a:xfrm>
              <a:off x="8119261" y="4562950"/>
              <a:ext cx="112101" cy="121766"/>
            </a:xfrm>
            <a:custGeom>
              <a:avLst/>
              <a:gdLst>
                <a:gd name="T0" fmla="*/ 48 w 58"/>
                <a:gd name="T1" fmla="*/ 0 h 63"/>
                <a:gd name="T2" fmla="*/ 39 w 58"/>
                <a:gd name="T3" fmla="*/ 2 h 63"/>
                <a:gd name="T4" fmla="*/ 33 w 58"/>
                <a:gd name="T5" fmla="*/ 6 h 63"/>
                <a:gd name="T6" fmla="*/ 2 w 58"/>
                <a:gd name="T7" fmla="*/ 57 h 63"/>
                <a:gd name="T8" fmla="*/ 0 w 58"/>
                <a:gd name="T9" fmla="*/ 59 h 63"/>
                <a:gd name="T10" fmla="*/ 2 w 58"/>
                <a:gd name="T11" fmla="*/ 61 h 63"/>
                <a:gd name="T12" fmla="*/ 6 w 58"/>
                <a:gd name="T13" fmla="*/ 63 h 63"/>
                <a:gd name="T14" fmla="*/ 10 w 58"/>
                <a:gd name="T15" fmla="*/ 63 h 63"/>
                <a:gd name="T16" fmla="*/ 19 w 58"/>
                <a:gd name="T17" fmla="*/ 63 h 63"/>
                <a:gd name="T18" fmla="*/ 25 w 58"/>
                <a:gd name="T19" fmla="*/ 59 h 63"/>
                <a:gd name="T20" fmla="*/ 58 w 58"/>
                <a:gd name="T21" fmla="*/ 8 h 63"/>
                <a:gd name="T22" fmla="*/ 58 w 58"/>
                <a:gd name="T23" fmla="*/ 6 h 63"/>
                <a:gd name="T24" fmla="*/ 56 w 58"/>
                <a:gd name="T25" fmla="*/ 4 h 63"/>
                <a:gd name="T26" fmla="*/ 52 w 58"/>
                <a:gd name="T27" fmla="*/ 2 h 63"/>
                <a:gd name="T28" fmla="*/ 48 w 58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3">
                  <a:moveTo>
                    <a:pt x="48" y="0"/>
                  </a:moveTo>
                  <a:lnTo>
                    <a:pt x="39" y="2"/>
                  </a:lnTo>
                  <a:lnTo>
                    <a:pt x="33" y="6"/>
                  </a:lnTo>
                  <a:lnTo>
                    <a:pt x="2" y="57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6" y="63"/>
                  </a:lnTo>
                  <a:lnTo>
                    <a:pt x="10" y="63"/>
                  </a:lnTo>
                  <a:lnTo>
                    <a:pt x="19" y="63"/>
                  </a:lnTo>
                  <a:lnTo>
                    <a:pt x="25" y="59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2" name="Freeform 5174"/>
            <p:cNvSpPr/>
            <p:nvPr/>
          </p:nvSpPr>
          <p:spPr bwMode="auto">
            <a:xfrm>
              <a:off x="7788755" y="4814208"/>
              <a:ext cx="108235" cy="123699"/>
            </a:xfrm>
            <a:custGeom>
              <a:avLst/>
              <a:gdLst>
                <a:gd name="T0" fmla="*/ 46 w 56"/>
                <a:gd name="T1" fmla="*/ 0 h 64"/>
                <a:gd name="T2" fmla="*/ 37 w 56"/>
                <a:gd name="T3" fmla="*/ 0 h 64"/>
                <a:gd name="T4" fmla="*/ 31 w 56"/>
                <a:gd name="T5" fmla="*/ 4 h 64"/>
                <a:gd name="T6" fmla="*/ 0 w 56"/>
                <a:gd name="T7" fmla="*/ 56 h 64"/>
                <a:gd name="T8" fmla="*/ 0 w 56"/>
                <a:gd name="T9" fmla="*/ 60 h 64"/>
                <a:gd name="T10" fmla="*/ 2 w 56"/>
                <a:gd name="T11" fmla="*/ 62 h 64"/>
                <a:gd name="T12" fmla="*/ 4 w 56"/>
                <a:gd name="T13" fmla="*/ 62 h 64"/>
                <a:gd name="T14" fmla="*/ 10 w 56"/>
                <a:gd name="T15" fmla="*/ 64 h 64"/>
                <a:gd name="T16" fmla="*/ 20 w 56"/>
                <a:gd name="T17" fmla="*/ 62 h 64"/>
                <a:gd name="T18" fmla="*/ 25 w 56"/>
                <a:gd name="T19" fmla="*/ 58 h 64"/>
                <a:gd name="T20" fmla="*/ 56 w 56"/>
                <a:gd name="T21" fmla="*/ 6 h 64"/>
                <a:gd name="T22" fmla="*/ 56 w 56"/>
                <a:gd name="T23" fmla="*/ 4 h 64"/>
                <a:gd name="T24" fmla="*/ 54 w 56"/>
                <a:gd name="T25" fmla="*/ 2 h 64"/>
                <a:gd name="T26" fmla="*/ 52 w 56"/>
                <a:gd name="T27" fmla="*/ 0 h 64"/>
                <a:gd name="T28" fmla="*/ 46 w 56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4">
                  <a:moveTo>
                    <a:pt x="46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10" y="64"/>
                  </a:lnTo>
                  <a:lnTo>
                    <a:pt x="20" y="62"/>
                  </a:lnTo>
                  <a:lnTo>
                    <a:pt x="25" y="58"/>
                  </a:lnTo>
                  <a:lnTo>
                    <a:pt x="56" y="6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3" name="Freeform 5175"/>
            <p:cNvSpPr/>
            <p:nvPr/>
          </p:nvSpPr>
          <p:spPr bwMode="auto">
            <a:xfrm>
              <a:off x="7715309" y="4763955"/>
              <a:ext cx="112101" cy="121766"/>
            </a:xfrm>
            <a:custGeom>
              <a:avLst/>
              <a:gdLst>
                <a:gd name="T0" fmla="*/ 48 w 58"/>
                <a:gd name="T1" fmla="*/ 0 h 63"/>
                <a:gd name="T2" fmla="*/ 38 w 58"/>
                <a:gd name="T3" fmla="*/ 0 h 63"/>
                <a:gd name="T4" fmla="*/ 33 w 58"/>
                <a:gd name="T5" fmla="*/ 3 h 63"/>
                <a:gd name="T6" fmla="*/ 2 w 58"/>
                <a:gd name="T7" fmla="*/ 55 h 63"/>
                <a:gd name="T8" fmla="*/ 0 w 58"/>
                <a:gd name="T9" fmla="*/ 57 h 63"/>
                <a:gd name="T10" fmla="*/ 2 w 58"/>
                <a:gd name="T11" fmla="*/ 59 h 63"/>
                <a:gd name="T12" fmla="*/ 6 w 58"/>
                <a:gd name="T13" fmla="*/ 61 h 63"/>
                <a:gd name="T14" fmla="*/ 10 w 58"/>
                <a:gd name="T15" fmla="*/ 63 h 63"/>
                <a:gd name="T16" fmla="*/ 19 w 58"/>
                <a:gd name="T17" fmla="*/ 61 h 63"/>
                <a:gd name="T18" fmla="*/ 25 w 58"/>
                <a:gd name="T19" fmla="*/ 57 h 63"/>
                <a:gd name="T20" fmla="*/ 58 w 58"/>
                <a:gd name="T21" fmla="*/ 5 h 63"/>
                <a:gd name="T22" fmla="*/ 58 w 58"/>
                <a:gd name="T23" fmla="*/ 3 h 63"/>
                <a:gd name="T24" fmla="*/ 56 w 58"/>
                <a:gd name="T25" fmla="*/ 1 h 63"/>
                <a:gd name="T26" fmla="*/ 52 w 58"/>
                <a:gd name="T27" fmla="*/ 0 h 63"/>
                <a:gd name="T28" fmla="*/ 48 w 58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3">
                  <a:moveTo>
                    <a:pt x="48" y="0"/>
                  </a:moveTo>
                  <a:lnTo>
                    <a:pt x="38" y="0"/>
                  </a:lnTo>
                  <a:lnTo>
                    <a:pt x="33" y="3"/>
                  </a:lnTo>
                  <a:lnTo>
                    <a:pt x="2" y="55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6" y="61"/>
                  </a:lnTo>
                  <a:lnTo>
                    <a:pt x="10" y="63"/>
                  </a:lnTo>
                  <a:lnTo>
                    <a:pt x="19" y="61"/>
                  </a:lnTo>
                  <a:lnTo>
                    <a:pt x="25" y="57"/>
                  </a:lnTo>
                  <a:lnTo>
                    <a:pt x="58" y="5"/>
                  </a:lnTo>
                  <a:lnTo>
                    <a:pt x="58" y="3"/>
                  </a:lnTo>
                  <a:lnTo>
                    <a:pt x="56" y="1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4" name="Freeform 5176"/>
            <p:cNvSpPr/>
            <p:nvPr/>
          </p:nvSpPr>
          <p:spPr bwMode="auto">
            <a:xfrm>
              <a:off x="7603211" y="4789086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2 h 63"/>
                <a:gd name="T4" fmla="*/ 31 w 56"/>
                <a:gd name="T5" fmla="*/ 6 h 63"/>
                <a:gd name="T6" fmla="*/ 0 w 56"/>
                <a:gd name="T7" fmla="*/ 58 h 63"/>
                <a:gd name="T8" fmla="*/ 0 w 56"/>
                <a:gd name="T9" fmla="*/ 60 h 63"/>
                <a:gd name="T10" fmla="*/ 2 w 56"/>
                <a:gd name="T11" fmla="*/ 61 h 63"/>
                <a:gd name="T12" fmla="*/ 4 w 56"/>
                <a:gd name="T13" fmla="*/ 63 h 63"/>
                <a:gd name="T14" fmla="*/ 10 w 56"/>
                <a:gd name="T15" fmla="*/ 63 h 63"/>
                <a:gd name="T16" fmla="*/ 20 w 56"/>
                <a:gd name="T17" fmla="*/ 63 h 63"/>
                <a:gd name="T18" fmla="*/ 25 w 56"/>
                <a:gd name="T19" fmla="*/ 60 h 63"/>
                <a:gd name="T20" fmla="*/ 56 w 56"/>
                <a:gd name="T21" fmla="*/ 6 h 63"/>
                <a:gd name="T22" fmla="*/ 56 w 56"/>
                <a:gd name="T23" fmla="*/ 4 h 63"/>
                <a:gd name="T24" fmla="*/ 54 w 56"/>
                <a:gd name="T25" fmla="*/ 2 h 63"/>
                <a:gd name="T26" fmla="*/ 52 w 56"/>
                <a:gd name="T27" fmla="*/ 2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2"/>
                  </a:lnTo>
                  <a:lnTo>
                    <a:pt x="31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4" y="63"/>
                  </a:lnTo>
                  <a:lnTo>
                    <a:pt x="10" y="63"/>
                  </a:lnTo>
                  <a:lnTo>
                    <a:pt x="20" y="63"/>
                  </a:lnTo>
                  <a:lnTo>
                    <a:pt x="25" y="60"/>
                  </a:lnTo>
                  <a:lnTo>
                    <a:pt x="56" y="6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2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5" name="Freeform 5177"/>
            <p:cNvSpPr/>
            <p:nvPr/>
          </p:nvSpPr>
          <p:spPr bwMode="auto">
            <a:xfrm>
              <a:off x="8202372" y="4781349"/>
              <a:ext cx="106302" cy="123698"/>
            </a:xfrm>
            <a:custGeom>
              <a:avLst/>
              <a:gdLst>
                <a:gd name="T0" fmla="*/ 46 w 55"/>
                <a:gd name="T1" fmla="*/ 0 h 64"/>
                <a:gd name="T2" fmla="*/ 36 w 55"/>
                <a:gd name="T3" fmla="*/ 2 h 64"/>
                <a:gd name="T4" fmla="*/ 30 w 55"/>
                <a:gd name="T5" fmla="*/ 6 h 64"/>
                <a:gd name="T6" fmla="*/ 0 w 55"/>
                <a:gd name="T7" fmla="*/ 58 h 64"/>
                <a:gd name="T8" fmla="*/ 0 w 55"/>
                <a:gd name="T9" fmla="*/ 60 h 64"/>
                <a:gd name="T10" fmla="*/ 1 w 55"/>
                <a:gd name="T11" fmla="*/ 62 h 64"/>
                <a:gd name="T12" fmla="*/ 3 w 55"/>
                <a:gd name="T13" fmla="*/ 64 h 64"/>
                <a:gd name="T14" fmla="*/ 9 w 55"/>
                <a:gd name="T15" fmla="*/ 64 h 64"/>
                <a:gd name="T16" fmla="*/ 19 w 55"/>
                <a:gd name="T17" fmla="*/ 64 h 64"/>
                <a:gd name="T18" fmla="*/ 24 w 55"/>
                <a:gd name="T19" fmla="*/ 60 h 64"/>
                <a:gd name="T20" fmla="*/ 55 w 55"/>
                <a:gd name="T21" fmla="*/ 8 h 64"/>
                <a:gd name="T22" fmla="*/ 55 w 55"/>
                <a:gd name="T23" fmla="*/ 6 h 64"/>
                <a:gd name="T24" fmla="*/ 53 w 55"/>
                <a:gd name="T25" fmla="*/ 4 h 64"/>
                <a:gd name="T26" fmla="*/ 51 w 55"/>
                <a:gd name="T27" fmla="*/ 2 h 64"/>
                <a:gd name="T28" fmla="*/ 46 w 55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4">
                  <a:moveTo>
                    <a:pt x="46" y="0"/>
                  </a:moveTo>
                  <a:lnTo>
                    <a:pt x="36" y="2"/>
                  </a:lnTo>
                  <a:lnTo>
                    <a:pt x="30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4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24" y="60"/>
                  </a:lnTo>
                  <a:lnTo>
                    <a:pt x="55" y="8"/>
                  </a:lnTo>
                  <a:lnTo>
                    <a:pt x="55" y="6"/>
                  </a:lnTo>
                  <a:lnTo>
                    <a:pt x="53" y="4"/>
                  </a:lnTo>
                  <a:lnTo>
                    <a:pt x="51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6" name="Freeform 5178"/>
            <p:cNvSpPr/>
            <p:nvPr/>
          </p:nvSpPr>
          <p:spPr bwMode="auto">
            <a:xfrm>
              <a:off x="8126993" y="4729163"/>
              <a:ext cx="112101" cy="123698"/>
            </a:xfrm>
            <a:custGeom>
              <a:avLst/>
              <a:gdLst>
                <a:gd name="T0" fmla="*/ 48 w 58"/>
                <a:gd name="T1" fmla="*/ 0 h 64"/>
                <a:gd name="T2" fmla="*/ 39 w 58"/>
                <a:gd name="T3" fmla="*/ 2 h 64"/>
                <a:gd name="T4" fmla="*/ 33 w 58"/>
                <a:gd name="T5" fmla="*/ 6 h 64"/>
                <a:gd name="T6" fmla="*/ 2 w 58"/>
                <a:gd name="T7" fmla="*/ 58 h 64"/>
                <a:gd name="T8" fmla="*/ 0 w 58"/>
                <a:gd name="T9" fmla="*/ 60 h 64"/>
                <a:gd name="T10" fmla="*/ 2 w 58"/>
                <a:gd name="T11" fmla="*/ 62 h 64"/>
                <a:gd name="T12" fmla="*/ 6 w 58"/>
                <a:gd name="T13" fmla="*/ 64 h 64"/>
                <a:gd name="T14" fmla="*/ 10 w 58"/>
                <a:gd name="T15" fmla="*/ 64 h 64"/>
                <a:gd name="T16" fmla="*/ 19 w 58"/>
                <a:gd name="T17" fmla="*/ 64 h 64"/>
                <a:gd name="T18" fmla="*/ 27 w 58"/>
                <a:gd name="T19" fmla="*/ 60 h 64"/>
                <a:gd name="T20" fmla="*/ 58 w 58"/>
                <a:gd name="T21" fmla="*/ 8 h 64"/>
                <a:gd name="T22" fmla="*/ 58 w 58"/>
                <a:gd name="T23" fmla="*/ 6 h 64"/>
                <a:gd name="T24" fmla="*/ 56 w 58"/>
                <a:gd name="T25" fmla="*/ 4 h 64"/>
                <a:gd name="T26" fmla="*/ 52 w 58"/>
                <a:gd name="T27" fmla="*/ 2 h 64"/>
                <a:gd name="T28" fmla="*/ 48 w 5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4">
                  <a:moveTo>
                    <a:pt x="48" y="0"/>
                  </a:moveTo>
                  <a:lnTo>
                    <a:pt x="39" y="2"/>
                  </a:lnTo>
                  <a:lnTo>
                    <a:pt x="33" y="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4"/>
                  </a:lnTo>
                  <a:lnTo>
                    <a:pt x="19" y="64"/>
                  </a:lnTo>
                  <a:lnTo>
                    <a:pt x="27" y="60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7" name="Freeform 5179"/>
            <p:cNvSpPr/>
            <p:nvPr/>
          </p:nvSpPr>
          <p:spPr bwMode="auto">
            <a:xfrm>
              <a:off x="8016823" y="4760083"/>
              <a:ext cx="106302" cy="121765"/>
            </a:xfrm>
            <a:custGeom>
              <a:avLst/>
              <a:gdLst>
                <a:gd name="T0" fmla="*/ 46 w 55"/>
                <a:gd name="T1" fmla="*/ 0 h 63"/>
                <a:gd name="T2" fmla="*/ 36 w 55"/>
                <a:gd name="T3" fmla="*/ 2 h 63"/>
                <a:gd name="T4" fmla="*/ 30 w 55"/>
                <a:gd name="T5" fmla="*/ 3 h 63"/>
                <a:gd name="T6" fmla="*/ 0 w 55"/>
                <a:gd name="T7" fmla="*/ 57 h 63"/>
                <a:gd name="T8" fmla="*/ 0 w 55"/>
                <a:gd name="T9" fmla="*/ 59 h 63"/>
                <a:gd name="T10" fmla="*/ 1 w 55"/>
                <a:gd name="T11" fmla="*/ 61 h 63"/>
                <a:gd name="T12" fmla="*/ 3 w 55"/>
                <a:gd name="T13" fmla="*/ 63 h 63"/>
                <a:gd name="T14" fmla="*/ 9 w 55"/>
                <a:gd name="T15" fmla="*/ 63 h 63"/>
                <a:gd name="T16" fmla="*/ 19 w 55"/>
                <a:gd name="T17" fmla="*/ 61 h 63"/>
                <a:gd name="T18" fmla="*/ 24 w 55"/>
                <a:gd name="T19" fmla="*/ 57 h 63"/>
                <a:gd name="T20" fmla="*/ 55 w 55"/>
                <a:gd name="T21" fmla="*/ 5 h 63"/>
                <a:gd name="T22" fmla="*/ 55 w 55"/>
                <a:gd name="T23" fmla="*/ 3 h 63"/>
                <a:gd name="T24" fmla="*/ 53 w 55"/>
                <a:gd name="T25" fmla="*/ 2 h 63"/>
                <a:gd name="T26" fmla="*/ 51 w 55"/>
                <a:gd name="T27" fmla="*/ 0 h 63"/>
                <a:gd name="T28" fmla="*/ 46 w 55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lnTo>
                    <a:pt x="36" y="2"/>
                  </a:lnTo>
                  <a:lnTo>
                    <a:pt x="30" y="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" y="61"/>
                  </a:lnTo>
                  <a:lnTo>
                    <a:pt x="3" y="63"/>
                  </a:lnTo>
                  <a:lnTo>
                    <a:pt x="9" y="63"/>
                  </a:lnTo>
                  <a:lnTo>
                    <a:pt x="19" y="61"/>
                  </a:lnTo>
                  <a:lnTo>
                    <a:pt x="24" y="57"/>
                  </a:lnTo>
                  <a:lnTo>
                    <a:pt x="55" y="5"/>
                  </a:lnTo>
                  <a:lnTo>
                    <a:pt x="55" y="3"/>
                  </a:lnTo>
                  <a:lnTo>
                    <a:pt x="53" y="2"/>
                  </a:lnTo>
                  <a:lnTo>
                    <a:pt x="5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8" name="Freeform 5180"/>
            <p:cNvSpPr/>
            <p:nvPr/>
          </p:nvSpPr>
          <p:spPr bwMode="auto">
            <a:xfrm>
              <a:off x="8679756" y="4603524"/>
              <a:ext cx="119833" cy="129496"/>
            </a:xfrm>
            <a:custGeom>
              <a:avLst/>
              <a:gdLst>
                <a:gd name="T0" fmla="*/ 52 w 62"/>
                <a:gd name="T1" fmla="*/ 0 h 67"/>
                <a:gd name="T2" fmla="*/ 41 w 62"/>
                <a:gd name="T3" fmla="*/ 2 h 67"/>
                <a:gd name="T4" fmla="*/ 35 w 62"/>
                <a:gd name="T5" fmla="*/ 6 h 67"/>
                <a:gd name="T6" fmla="*/ 2 w 62"/>
                <a:gd name="T7" fmla="*/ 60 h 67"/>
                <a:gd name="T8" fmla="*/ 0 w 62"/>
                <a:gd name="T9" fmla="*/ 63 h 67"/>
                <a:gd name="T10" fmla="*/ 2 w 62"/>
                <a:gd name="T11" fmla="*/ 65 h 67"/>
                <a:gd name="T12" fmla="*/ 6 w 62"/>
                <a:gd name="T13" fmla="*/ 67 h 67"/>
                <a:gd name="T14" fmla="*/ 12 w 62"/>
                <a:gd name="T15" fmla="*/ 67 h 67"/>
                <a:gd name="T16" fmla="*/ 21 w 62"/>
                <a:gd name="T17" fmla="*/ 65 h 67"/>
                <a:gd name="T18" fmla="*/ 27 w 62"/>
                <a:gd name="T19" fmla="*/ 61 h 67"/>
                <a:gd name="T20" fmla="*/ 62 w 62"/>
                <a:gd name="T21" fmla="*/ 6 h 67"/>
                <a:gd name="T22" fmla="*/ 62 w 62"/>
                <a:gd name="T23" fmla="*/ 4 h 67"/>
                <a:gd name="T24" fmla="*/ 60 w 62"/>
                <a:gd name="T25" fmla="*/ 2 h 67"/>
                <a:gd name="T26" fmla="*/ 56 w 62"/>
                <a:gd name="T27" fmla="*/ 0 h 67"/>
                <a:gd name="T28" fmla="*/ 52 w 62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67">
                  <a:moveTo>
                    <a:pt x="52" y="0"/>
                  </a:moveTo>
                  <a:lnTo>
                    <a:pt x="41" y="2"/>
                  </a:lnTo>
                  <a:lnTo>
                    <a:pt x="35" y="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5"/>
                  </a:lnTo>
                  <a:lnTo>
                    <a:pt x="6" y="67"/>
                  </a:lnTo>
                  <a:lnTo>
                    <a:pt x="12" y="67"/>
                  </a:lnTo>
                  <a:lnTo>
                    <a:pt x="21" y="65"/>
                  </a:lnTo>
                  <a:lnTo>
                    <a:pt x="27" y="61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0" y="2"/>
                  </a:lnTo>
                  <a:lnTo>
                    <a:pt x="56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9" name="Freeform 5181"/>
            <p:cNvSpPr/>
            <p:nvPr/>
          </p:nvSpPr>
          <p:spPr bwMode="auto">
            <a:xfrm>
              <a:off x="8606333" y="4547460"/>
              <a:ext cx="114034" cy="129496"/>
            </a:xfrm>
            <a:custGeom>
              <a:avLst/>
              <a:gdLst>
                <a:gd name="T0" fmla="*/ 50 w 59"/>
                <a:gd name="T1" fmla="*/ 0 h 67"/>
                <a:gd name="T2" fmla="*/ 40 w 59"/>
                <a:gd name="T3" fmla="*/ 2 h 67"/>
                <a:gd name="T4" fmla="*/ 32 w 59"/>
                <a:gd name="T5" fmla="*/ 6 h 67"/>
                <a:gd name="T6" fmla="*/ 0 w 59"/>
                <a:gd name="T7" fmla="*/ 60 h 67"/>
                <a:gd name="T8" fmla="*/ 0 w 59"/>
                <a:gd name="T9" fmla="*/ 64 h 67"/>
                <a:gd name="T10" fmla="*/ 2 w 59"/>
                <a:gd name="T11" fmla="*/ 65 h 67"/>
                <a:gd name="T12" fmla="*/ 6 w 59"/>
                <a:gd name="T13" fmla="*/ 67 h 67"/>
                <a:gd name="T14" fmla="*/ 9 w 59"/>
                <a:gd name="T15" fmla="*/ 67 h 67"/>
                <a:gd name="T16" fmla="*/ 21 w 59"/>
                <a:gd name="T17" fmla="*/ 65 h 67"/>
                <a:gd name="T18" fmla="*/ 27 w 59"/>
                <a:gd name="T19" fmla="*/ 62 h 67"/>
                <a:gd name="T20" fmla="*/ 59 w 59"/>
                <a:gd name="T21" fmla="*/ 6 h 67"/>
                <a:gd name="T22" fmla="*/ 59 w 59"/>
                <a:gd name="T23" fmla="*/ 4 h 67"/>
                <a:gd name="T24" fmla="*/ 57 w 59"/>
                <a:gd name="T25" fmla="*/ 2 h 67"/>
                <a:gd name="T26" fmla="*/ 55 w 59"/>
                <a:gd name="T27" fmla="*/ 0 h 67"/>
                <a:gd name="T28" fmla="*/ 50 w 59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67">
                  <a:moveTo>
                    <a:pt x="50" y="0"/>
                  </a:moveTo>
                  <a:lnTo>
                    <a:pt x="40" y="2"/>
                  </a:lnTo>
                  <a:lnTo>
                    <a:pt x="32" y="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5"/>
                  </a:lnTo>
                  <a:lnTo>
                    <a:pt x="6" y="67"/>
                  </a:lnTo>
                  <a:lnTo>
                    <a:pt x="9" y="67"/>
                  </a:lnTo>
                  <a:lnTo>
                    <a:pt x="21" y="65"/>
                  </a:lnTo>
                  <a:lnTo>
                    <a:pt x="27" y="62"/>
                  </a:lnTo>
                  <a:lnTo>
                    <a:pt x="59" y="6"/>
                  </a:lnTo>
                  <a:lnTo>
                    <a:pt x="59" y="4"/>
                  </a:lnTo>
                  <a:lnTo>
                    <a:pt x="57" y="2"/>
                  </a:lnTo>
                  <a:lnTo>
                    <a:pt x="55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72606" y="5435064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36" name="椭圆 35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4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8828723" y="5435064"/>
            <a:ext cx="576064" cy="672075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259" name="椭圆 258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1099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0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10887234" y="4858365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294" name="椭圆 293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10994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70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620" name="组合 619"/>
          <p:cNvGrpSpPr/>
          <p:nvPr/>
        </p:nvGrpSpPr>
        <p:grpSpPr>
          <a:xfrm>
            <a:off x="11540009" y="5146397"/>
            <a:ext cx="682743" cy="768085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621" name="椭圆 620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1099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22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3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4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5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6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655" name="组合 654"/>
          <p:cNvGrpSpPr/>
          <p:nvPr/>
        </p:nvGrpSpPr>
        <p:grpSpPr>
          <a:xfrm>
            <a:off x="8286314" y="5242408"/>
            <a:ext cx="768085" cy="864096"/>
            <a:chOff x="4427984" y="894134"/>
            <a:chExt cx="576064" cy="648072"/>
          </a:xfrm>
          <a:effectLst>
            <a:outerShdw blurRad="101600" dist="76200" dir="16200000" rotWithShape="0">
              <a:prstClr val="black">
                <a:alpha val="10000"/>
              </a:prstClr>
            </a:outerShdw>
          </a:effectLst>
        </p:grpSpPr>
        <p:sp>
          <p:nvSpPr>
            <p:cNvPr id="656" name="椭圆 655"/>
            <p:cNvSpPr/>
            <p:nvPr/>
          </p:nvSpPr>
          <p:spPr>
            <a:xfrm>
              <a:off x="4427984" y="894134"/>
              <a:ext cx="576064" cy="648072"/>
            </a:xfrm>
            <a:prstGeom prst="ellipse">
              <a:avLst/>
            </a:prstGeom>
            <a:gradFill flip="none" rotWithShape="1">
              <a:gsLst>
                <a:gs pos="0">
                  <a:srgbClr val="3FEC45"/>
                </a:gs>
                <a:gs pos="100000">
                  <a:srgbClr val="05750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57" name="Freeform 6737"/>
            <p:cNvSpPr/>
            <p:nvPr/>
          </p:nvSpPr>
          <p:spPr bwMode="auto">
            <a:xfrm>
              <a:off x="4564063" y="1082676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6738"/>
            <p:cNvSpPr/>
            <p:nvPr/>
          </p:nvSpPr>
          <p:spPr bwMode="auto">
            <a:xfrm>
              <a:off x="4662488" y="938213"/>
              <a:ext cx="22225" cy="46038"/>
            </a:xfrm>
            <a:custGeom>
              <a:avLst/>
              <a:gdLst>
                <a:gd name="T0" fmla="*/ 40 w 59"/>
                <a:gd name="T1" fmla="*/ 114 h 125"/>
                <a:gd name="T2" fmla="*/ 10 w 59"/>
                <a:gd name="T3" fmla="*/ 65 h 125"/>
                <a:gd name="T4" fmla="*/ 54 w 59"/>
                <a:gd name="T5" fmla="*/ 35 h 125"/>
                <a:gd name="T6" fmla="*/ 58 w 59"/>
                <a:gd name="T7" fmla="*/ 108 h 125"/>
                <a:gd name="T8" fmla="*/ 40 w 59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1"/>
                    <a:pt x="48" y="0"/>
                    <a:pt x="54" y="35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6739"/>
            <p:cNvSpPr/>
            <p:nvPr/>
          </p:nvSpPr>
          <p:spPr bwMode="auto">
            <a:xfrm>
              <a:off x="4770438" y="1127126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6740"/>
            <p:cNvSpPr/>
            <p:nvPr/>
          </p:nvSpPr>
          <p:spPr bwMode="auto">
            <a:xfrm>
              <a:off x="4618038" y="1208088"/>
              <a:ext cx="22225" cy="46038"/>
            </a:xfrm>
            <a:custGeom>
              <a:avLst/>
              <a:gdLst>
                <a:gd name="T0" fmla="*/ 39 w 59"/>
                <a:gd name="T1" fmla="*/ 113 h 125"/>
                <a:gd name="T2" fmla="*/ 9 w 59"/>
                <a:gd name="T3" fmla="*/ 65 h 125"/>
                <a:gd name="T4" fmla="*/ 53 w 59"/>
                <a:gd name="T5" fmla="*/ 34 h 125"/>
                <a:gd name="T6" fmla="*/ 58 w 59"/>
                <a:gd name="T7" fmla="*/ 108 h 125"/>
                <a:gd name="T8" fmla="*/ 39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39" y="113"/>
                  </a:moveTo>
                  <a:cubicBezTo>
                    <a:pt x="39" y="113"/>
                    <a:pt x="0" y="90"/>
                    <a:pt x="9" y="65"/>
                  </a:cubicBezTo>
                  <a:cubicBezTo>
                    <a:pt x="19" y="40"/>
                    <a:pt x="48" y="0"/>
                    <a:pt x="53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39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6741"/>
            <p:cNvSpPr/>
            <p:nvPr/>
          </p:nvSpPr>
          <p:spPr bwMode="auto">
            <a:xfrm>
              <a:off x="4729163" y="1257301"/>
              <a:ext cx="20638" cy="46038"/>
            </a:xfrm>
            <a:custGeom>
              <a:avLst/>
              <a:gdLst>
                <a:gd name="T0" fmla="*/ 40 w 59"/>
                <a:gd name="T1" fmla="*/ 113 h 125"/>
                <a:gd name="T2" fmla="*/ 10 w 59"/>
                <a:gd name="T3" fmla="*/ 65 h 125"/>
                <a:gd name="T4" fmla="*/ 54 w 59"/>
                <a:gd name="T5" fmla="*/ 34 h 125"/>
                <a:gd name="T6" fmla="*/ 58 w 59"/>
                <a:gd name="T7" fmla="*/ 108 h 125"/>
                <a:gd name="T8" fmla="*/ 40 w 59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5">
                  <a:moveTo>
                    <a:pt x="40" y="113"/>
                  </a:moveTo>
                  <a:cubicBezTo>
                    <a:pt x="40" y="113"/>
                    <a:pt x="0" y="90"/>
                    <a:pt x="10" y="65"/>
                  </a:cubicBezTo>
                  <a:cubicBezTo>
                    <a:pt x="19" y="40"/>
                    <a:pt x="48" y="0"/>
                    <a:pt x="54" y="34"/>
                  </a:cubicBezTo>
                  <a:cubicBezTo>
                    <a:pt x="59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6742"/>
            <p:cNvSpPr/>
            <p:nvPr/>
          </p:nvSpPr>
          <p:spPr bwMode="auto">
            <a:xfrm>
              <a:off x="4565651" y="1336676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6743"/>
            <p:cNvSpPr/>
            <p:nvPr/>
          </p:nvSpPr>
          <p:spPr bwMode="auto">
            <a:xfrm>
              <a:off x="4705351" y="1017588"/>
              <a:ext cx="9525" cy="23813"/>
            </a:xfrm>
            <a:custGeom>
              <a:avLst/>
              <a:gdLst>
                <a:gd name="T0" fmla="*/ 8 w 27"/>
                <a:gd name="T1" fmla="*/ 60 h 66"/>
                <a:gd name="T2" fmla="*/ 25 w 27"/>
                <a:gd name="T3" fmla="*/ 37 h 66"/>
                <a:gd name="T4" fmla="*/ 10 w 27"/>
                <a:gd name="T5" fmla="*/ 18 h 66"/>
                <a:gd name="T6" fmla="*/ 1 w 27"/>
                <a:gd name="T7" fmla="*/ 56 h 66"/>
                <a:gd name="T8" fmla="*/ 8 w 27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8" y="60"/>
                  </a:moveTo>
                  <a:cubicBezTo>
                    <a:pt x="8" y="60"/>
                    <a:pt x="27" y="51"/>
                    <a:pt x="25" y="37"/>
                  </a:cubicBezTo>
                  <a:cubicBezTo>
                    <a:pt x="24" y="23"/>
                    <a:pt x="16" y="0"/>
                    <a:pt x="10" y="18"/>
                  </a:cubicBezTo>
                  <a:cubicBezTo>
                    <a:pt x="4" y="35"/>
                    <a:pt x="1" y="56"/>
                    <a:pt x="1" y="56"/>
                  </a:cubicBezTo>
                  <a:cubicBezTo>
                    <a:pt x="1" y="56"/>
                    <a:pt x="0" y="66"/>
                    <a:pt x="8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6744"/>
            <p:cNvSpPr/>
            <p:nvPr/>
          </p:nvSpPr>
          <p:spPr bwMode="auto">
            <a:xfrm>
              <a:off x="4505326" y="1225551"/>
              <a:ext cx="9525" cy="23813"/>
            </a:xfrm>
            <a:custGeom>
              <a:avLst/>
              <a:gdLst>
                <a:gd name="T0" fmla="*/ 7 w 26"/>
                <a:gd name="T1" fmla="*/ 61 h 66"/>
                <a:gd name="T2" fmla="*/ 24 w 26"/>
                <a:gd name="T3" fmla="*/ 37 h 66"/>
                <a:gd name="T4" fmla="*/ 9 w 26"/>
                <a:gd name="T5" fmla="*/ 18 h 66"/>
                <a:gd name="T6" fmla="*/ 0 w 26"/>
                <a:gd name="T7" fmla="*/ 56 h 66"/>
                <a:gd name="T8" fmla="*/ 7 w 26"/>
                <a:gd name="T9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6">
                  <a:moveTo>
                    <a:pt x="7" y="61"/>
                  </a:moveTo>
                  <a:cubicBezTo>
                    <a:pt x="7" y="61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6"/>
                    <a:pt x="7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6745"/>
            <p:cNvSpPr/>
            <p:nvPr/>
          </p:nvSpPr>
          <p:spPr bwMode="auto">
            <a:xfrm>
              <a:off x="4581526" y="1012826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6746"/>
            <p:cNvSpPr/>
            <p:nvPr/>
          </p:nvSpPr>
          <p:spPr bwMode="auto">
            <a:xfrm>
              <a:off x="4541838" y="1109663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6747"/>
            <p:cNvSpPr/>
            <p:nvPr/>
          </p:nvSpPr>
          <p:spPr bwMode="auto">
            <a:xfrm>
              <a:off x="4627563" y="998538"/>
              <a:ext cx="19050" cy="22225"/>
            </a:xfrm>
            <a:custGeom>
              <a:avLst/>
              <a:gdLst>
                <a:gd name="T0" fmla="*/ 45 w 50"/>
                <a:gd name="T1" fmla="*/ 49 h 57"/>
                <a:gd name="T2" fmla="*/ 38 w 50"/>
                <a:gd name="T3" fmla="*/ 22 h 57"/>
                <a:gd name="T4" fmla="*/ 11 w 50"/>
                <a:gd name="T5" fmla="*/ 16 h 57"/>
                <a:gd name="T6" fmla="*/ 37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8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6748"/>
            <p:cNvSpPr/>
            <p:nvPr/>
          </p:nvSpPr>
          <p:spPr bwMode="auto">
            <a:xfrm>
              <a:off x="4729163" y="1074738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6749"/>
            <p:cNvSpPr/>
            <p:nvPr/>
          </p:nvSpPr>
          <p:spPr bwMode="auto">
            <a:xfrm>
              <a:off x="4824413" y="1312863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6750"/>
            <p:cNvSpPr/>
            <p:nvPr/>
          </p:nvSpPr>
          <p:spPr bwMode="auto">
            <a:xfrm>
              <a:off x="4743451" y="12255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7 h 58"/>
                <a:gd name="T6" fmla="*/ 37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3"/>
                    <a:pt x="0" y="0"/>
                    <a:pt x="11" y="17"/>
                  </a:cubicBezTo>
                  <a:cubicBezTo>
                    <a:pt x="22" y="33"/>
                    <a:pt x="37" y="50"/>
                    <a:pt x="37" y="50"/>
                  </a:cubicBezTo>
                  <a:cubicBezTo>
                    <a:pt x="37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6751"/>
            <p:cNvSpPr/>
            <p:nvPr/>
          </p:nvSpPr>
          <p:spPr bwMode="auto">
            <a:xfrm>
              <a:off x="4491038" y="1268413"/>
              <a:ext cx="19050" cy="20638"/>
            </a:xfrm>
            <a:custGeom>
              <a:avLst/>
              <a:gdLst>
                <a:gd name="T0" fmla="*/ 45 w 49"/>
                <a:gd name="T1" fmla="*/ 49 h 57"/>
                <a:gd name="T2" fmla="*/ 37 w 49"/>
                <a:gd name="T3" fmla="*/ 21 h 57"/>
                <a:gd name="T4" fmla="*/ 10 w 49"/>
                <a:gd name="T5" fmla="*/ 16 h 57"/>
                <a:gd name="T6" fmla="*/ 36 w 49"/>
                <a:gd name="T7" fmla="*/ 50 h 57"/>
                <a:gd name="T8" fmla="*/ 45 w 49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5" y="49"/>
                  </a:moveTo>
                  <a:cubicBezTo>
                    <a:pt x="45" y="49"/>
                    <a:pt x="49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6752"/>
            <p:cNvSpPr/>
            <p:nvPr/>
          </p:nvSpPr>
          <p:spPr bwMode="auto">
            <a:xfrm>
              <a:off x="4633913" y="1325563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6753"/>
            <p:cNvSpPr/>
            <p:nvPr/>
          </p:nvSpPr>
          <p:spPr bwMode="auto">
            <a:xfrm>
              <a:off x="4703763" y="139065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6754"/>
            <p:cNvSpPr/>
            <p:nvPr/>
          </p:nvSpPr>
          <p:spPr bwMode="auto">
            <a:xfrm>
              <a:off x="4673601" y="1090613"/>
              <a:ext cx="9525" cy="23813"/>
            </a:xfrm>
            <a:custGeom>
              <a:avLst/>
              <a:gdLst>
                <a:gd name="T0" fmla="*/ 12 w 27"/>
                <a:gd name="T1" fmla="*/ 61 h 67"/>
                <a:gd name="T2" fmla="*/ 21 w 27"/>
                <a:gd name="T3" fmla="*/ 34 h 67"/>
                <a:gd name="T4" fmla="*/ 1 w 27"/>
                <a:gd name="T5" fmla="*/ 19 h 67"/>
                <a:gd name="T6" fmla="*/ 3 w 27"/>
                <a:gd name="T7" fmla="*/ 58 h 67"/>
                <a:gd name="T8" fmla="*/ 12 w 27"/>
                <a:gd name="T9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12" y="61"/>
                  </a:moveTo>
                  <a:cubicBezTo>
                    <a:pt x="12" y="61"/>
                    <a:pt x="27" y="47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6755"/>
            <p:cNvSpPr/>
            <p:nvPr/>
          </p:nvSpPr>
          <p:spPr bwMode="auto">
            <a:xfrm>
              <a:off x="4570413" y="1182688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6756"/>
            <p:cNvSpPr/>
            <p:nvPr/>
          </p:nvSpPr>
          <p:spPr bwMode="auto">
            <a:xfrm>
              <a:off x="4565651" y="1254126"/>
              <a:ext cx="9525" cy="23813"/>
            </a:xfrm>
            <a:custGeom>
              <a:avLst/>
              <a:gdLst>
                <a:gd name="T0" fmla="*/ 11 w 26"/>
                <a:gd name="T1" fmla="*/ 60 h 67"/>
                <a:gd name="T2" fmla="*/ 21 w 26"/>
                <a:gd name="T3" fmla="*/ 34 h 67"/>
                <a:gd name="T4" fmla="*/ 0 w 26"/>
                <a:gd name="T5" fmla="*/ 18 h 67"/>
                <a:gd name="T6" fmla="*/ 3 w 26"/>
                <a:gd name="T7" fmla="*/ 58 h 67"/>
                <a:gd name="T8" fmla="*/ 11 w 26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7">
                  <a:moveTo>
                    <a:pt x="11" y="60"/>
                  </a:moveTo>
                  <a:cubicBezTo>
                    <a:pt x="11" y="60"/>
                    <a:pt x="26" y="47"/>
                    <a:pt x="21" y="34"/>
                  </a:cubicBezTo>
                  <a:cubicBezTo>
                    <a:pt x="15" y="20"/>
                    <a:pt x="0" y="0"/>
                    <a:pt x="0" y="18"/>
                  </a:cubicBezTo>
                  <a:cubicBezTo>
                    <a:pt x="0" y="37"/>
                    <a:pt x="3" y="58"/>
                    <a:pt x="3" y="58"/>
                  </a:cubicBezTo>
                  <a:cubicBezTo>
                    <a:pt x="3" y="58"/>
                    <a:pt x="6" y="67"/>
                    <a:pt x="11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6757"/>
            <p:cNvSpPr/>
            <p:nvPr/>
          </p:nvSpPr>
          <p:spPr bwMode="auto">
            <a:xfrm>
              <a:off x="4864101" y="1281113"/>
              <a:ext cx="9525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6758"/>
            <p:cNvSpPr/>
            <p:nvPr/>
          </p:nvSpPr>
          <p:spPr bwMode="auto">
            <a:xfrm>
              <a:off x="4618038" y="1290638"/>
              <a:ext cx="9525" cy="25400"/>
            </a:xfrm>
            <a:custGeom>
              <a:avLst/>
              <a:gdLst>
                <a:gd name="T0" fmla="*/ 12 w 27"/>
                <a:gd name="T1" fmla="*/ 61 h 68"/>
                <a:gd name="T2" fmla="*/ 21 w 27"/>
                <a:gd name="T3" fmla="*/ 34 h 68"/>
                <a:gd name="T4" fmla="*/ 1 w 27"/>
                <a:gd name="T5" fmla="*/ 19 h 68"/>
                <a:gd name="T6" fmla="*/ 4 w 27"/>
                <a:gd name="T7" fmla="*/ 59 h 68"/>
                <a:gd name="T8" fmla="*/ 12 w 27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8">
                  <a:moveTo>
                    <a:pt x="12" y="61"/>
                  </a:moveTo>
                  <a:cubicBezTo>
                    <a:pt x="12" y="61"/>
                    <a:pt x="27" y="48"/>
                    <a:pt x="21" y="34"/>
                  </a:cubicBezTo>
                  <a:cubicBezTo>
                    <a:pt x="15" y="21"/>
                    <a:pt x="1" y="0"/>
                    <a:pt x="1" y="19"/>
                  </a:cubicBezTo>
                  <a:cubicBezTo>
                    <a:pt x="0" y="37"/>
                    <a:pt x="4" y="59"/>
                    <a:pt x="4" y="59"/>
                  </a:cubicBezTo>
                  <a:cubicBezTo>
                    <a:pt x="4" y="59"/>
                    <a:pt x="6" y="68"/>
                    <a:pt x="12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6759"/>
            <p:cNvSpPr/>
            <p:nvPr/>
          </p:nvSpPr>
          <p:spPr bwMode="auto">
            <a:xfrm>
              <a:off x="4724401" y="1162051"/>
              <a:ext cx="11113" cy="23813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5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5"/>
                  </a:cubicBezTo>
                  <a:cubicBezTo>
                    <a:pt x="15" y="21"/>
                    <a:pt x="0" y="0"/>
                    <a:pt x="0" y="19"/>
                  </a:cubicBezTo>
                  <a:cubicBezTo>
                    <a:pt x="0" y="38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6737"/>
            <p:cNvSpPr/>
            <p:nvPr/>
          </p:nvSpPr>
          <p:spPr bwMode="auto">
            <a:xfrm>
              <a:off x="4860032" y="1131590"/>
              <a:ext cx="23813" cy="46038"/>
            </a:xfrm>
            <a:custGeom>
              <a:avLst/>
              <a:gdLst>
                <a:gd name="T0" fmla="*/ 40 w 60"/>
                <a:gd name="T1" fmla="*/ 114 h 125"/>
                <a:gd name="T2" fmla="*/ 10 w 60"/>
                <a:gd name="T3" fmla="*/ 65 h 125"/>
                <a:gd name="T4" fmla="*/ 54 w 60"/>
                <a:gd name="T5" fmla="*/ 35 h 125"/>
                <a:gd name="T6" fmla="*/ 58 w 60"/>
                <a:gd name="T7" fmla="*/ 108 h 125"/>
                <a:gd name="T8" fmla="*/ 40 w 60"/>
                <a:gd name="T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4"/>
                  </a:moveTo>
                  <a:cubicBezTo>
                    <a:pt x="40" y="114"/>
                    <a:pt x="0" y="90"/>
                    <a:pt x="10" y="65"/>
                  </a:cubicBezTo>
                  <a:cubicBezTo>
                    <a:pt x="19" y="40"/>
                    <a:pt x="48" y="0"/>
                    <a:pt x="54" y="35"/>
                  </a:cubicBezTo>
                  <a:cubicBezTo>
                    <a:pt x="60" y="69"/>
                    <a:pt x="58" y="108"/>
                    <a:pt x="58" y="108"/>
                  </a:cubicBezTo>
                  <a:cubicBezTo>
                    <a:pt x="58" y="108"/>
                    <a:pt x="55" y="125"/>
                    <a:pt x="40" y="114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6745"/>
            <p:cNvSpPr/>
            <p:nvPr/>
          </p:nvSpPr>
          <p:spPr bwMode="auto">
            <a:xfrm>
              <a:off x="4877495" y="1061740"/>
              <a:ext cx="9525" cy="23813"/>
            </a:xfrm>
            <a:custGeom>
              <a:avLst/>
              <a:gdLst>
                <a:gd name="T0" fmla="*/ 7 w 26"/>
                <a:gd name="T1" fmla="*/ 60 h 65"/>
                <a:gd name="T2" fmla="*/ 24 w 26"/>
                <a:gd name="T3" fmla="*/ 37 h 65"/>
                <a:gd name="T4" fmla="*/ 9 w 26"/>
                <a:gd name="T5" fmla="*/ 18 h 65"/>
                <a:gd name="T6" fmla="*/ 0 w 26"/>
                <a:gd name="T7" fmla="*/ 56 h 65"/>
                <a:gd name="T8" fmla="*/ 7 w 26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5">
                  <a:moveTo>
                    <a:pt x="7" y="60"/>
                  </a:moveTo>
                  <a:cubicBezTo>
                    <a:pt x="7" y="60"/>
                    <a:pt x="26" y="51"/>
                    <a:pt x="24" y="37"/>
                  </a:cubicBezTo>
                  <a:cubicBezTo>
                    <a:pt x="23" y="23"/>
                    <a:pt x="15" y="0"/>
                    <a:pt x="9" y="18"/>
                  </a:cubicBezTo>
                  <a:cubicBezTo>
                    <a:pt x="3" y="35"/>
                    <a:pt x="0" y="56"/>
                    <a:pt x="0" y="56"/>
                  </a:cubicBezTo>
                  <a:cubicBezTo>
                    <a:pt x="0" y="56"/>
                    <a:pt x="0" y="65"/>
                    <a:pt x="7" y="60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6746"/>
            <p:cNvSpPr/>
            <p:nvPr/>
          </p:nvSpPr>
          <p:spPr bwMode="auto">
            <a:xfrm>
              <a:off x="4837807" y="1158577"/>
              <a:ext cx="17463" cy="20638"/>
            </a:xfrm>
            <a:custGeom>
              <a:avLst/>
              <a:gdLst>
                <a:gd name="T0" fmla="*/ 45 w 50"/>
                <a:gd name="T1" fmla="*/ 49 h 57"/>
                <a:gd name="T2" fmla="*/ 37 w 50"/>
                <a:gd name="T3" fmla="*/ 21 h 57"/>
                <a:gd name="T4" fmla="*/ 10 w 50"/>
                <a:gd name="T5" fmla="*/ 16 h 57"/>
                <a:gd name="T6" fmla="*/ 36 w 50"/>
                <a:gd name="T7" fmla="*/ 50 h 57"/>
                <a:gd name="T8" fmla="*/ 45 w 50"/>
                <a:gd name="T9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7">
                  <a:moveTo>
                    <a:pt x="45" y="49"/>
                  </a:moveTo>
                  <a:cubicBezTo>
                    <a:pt x="45" y="49"/>
                    <a:pt x="50" y="31"/>
                    <a:pt x="37" y="21"/>
                  </a:cubicBezTo>
                  <a:cubicBezTo>
                    <a:pt x="24" y="12"/>
                    <a:pt x="0" y="0"/>
                    <a:pt x="10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7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6755"/>
            <p:cNvSpPr/>
            <p:nvPr/>
          </p:nvSpPr>
          <p:spPr bwMode="auto">
            <a:xfrm>
              <a:off x="4866382" y="1231602"/>
              <a:ext cx="9525" cy="25400"/>
            </a:xfrm>
            <a:custGeom>
              <a:avLst/>
              <a:gdLst>
                <a:gd name="T0" fmla="*/ 11 w 26"/>
                <a:gd name="T1" fmla="*/ 61 h 68"/>
                <a:gd name="T2" fmla="*/ 20 w 26"/>
                <a:gd name="T3" fmla="*/ 34 h 68"/>
                <a:gd name="T4" fmla="*/ 0 w 26"/>
                <a:gd name="T5" fmla="*/ 19 h 68"/>
                <a:gd name="T6" fmla="*/ 3 w 26"/>
                <a:gd name="T7" fmla="*/ 59 h 68"/>
                <a:gd name="T8" fmla="*/ 11 w 26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8">
                  <a:moveTo>
                    <a:pt x="11" y="61"/>
                  </a:moveTo>
                  <a:cubicBezTo>
                    <a:pt x="11" y="61"/>
                    <a:pt x="26" y="48"/>
                    <a:pt x="20" y="34"/>
                  </a:cubicBezTo>
                  <a:cubicBezTo>
                    <a:pt x="14" y="21"/>
                    <a:pt x="0" y="0"/>
                    <a:pt x="0" y="19"/>
                  </a:cubicBezTo>
                  <a:cubicBezTo>
                    <a:pt x="0" y="37"/>
                    <a:pt x="3" y="59"/>
                    <a:pt x="3" y="59"/>
                  </a:cubicBezTo>
                  <a:cubicBezTo>
                    <a:pt x="3" y="59"/>
                    <a:pt x="5" y="68"/>
                    <a:pt x="11" y="61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6742"/>
            <p:cNvSpPr/>
            <p:nvPr/>
          </p:nvSpPr>
          <p:spPr bwMode="auto">
            <a:xfrm>
              <a:off x="4716016" y="1347614"/>
              <a:ext cx="22225" cy="44450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4 h 125"/>
                <a:gd name="T4" fmla="*/ 54 w 60"/>
                <a:gd name="T5" fmla="*/ 34 h 125"/>
                <a:gd name="T6" fmla="*/ 59 w 60"/>
                <a:gd name="T7" fmla="*/ 107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4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7"/>
                    <a:pt x="59" y="107"/>
                  </a:cubicBezTo>
                  <a:cubicBezTo>
                    <a:pt x="59" y="107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6749"/>
            <p:cNvSpPr/>
            <p:nvPr/>
          </p:nvSpPr>
          <p:spPr bwMode="auto">
            <a:xfrm>
              <a:off x="4932040" y="1275606"/>
              <a:ext cx="19050" cy="22225"/>
            </a:xfrm>
            <a:custGeom>
              <a:avLst/>
              <a:gdLst>
                <a:gd name="T0" fmla="*/ 45 w 49"/>
                <a:gd name="T1" fmla="*/ 49 h 58"/>
                <a:gd name="T2" fmla="*/ 37 w 49"/>
                <a:gd name="T3" fmla="*/ 22 h 58"/>
                <a:gd name="T4" fmla="*/ 10 w 49"/>
                <a:gd name="T5" fmla="*/ 17 h 58"/>
                <a:gd name="T6" fmla="*/ 36 w 49"/>
                <a:gd name="T7" fmla="*/ 51 h 58"/>
                <a:gd name="T8" fmla="*/ 45 w 49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45" y="49"/>
                  </a:moveTo>
                  <a:cubicBezTo>
                    <a:pt x="45" y="49"/>
                    <a:pt x="49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6752"/>
            <p:cNvSpPr/>
            <p:nvPr/>
          </p:nvSpPr>
          <p:spPr bwMode="auto">
            <a:xfrm>
              <a:off x="4784278" y="1336501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1 w 50"/>
                <a:gd name="T5" fmla="*/ 16 h 58"/>
                <a:gd name="T6" fmla="*/ 36 w 50"/>
                <a:gd name="T7" fmla="*/ 50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5" y="12"/>
                    <a:pt x="0" y="0"/>
                    <a:pt x="11" y="16"/>
                  </a:cubicBezTo>
                  <a:cubicBezTo>
                    <a:pt x="21" y="33"/>
                    <a:pt x="36" y="50"/>
                    <a:pt x="36" y="50"/>
                  </a:cubicBezTo>
                  <a:cubicBezTo>
                    <a:pt x="36" y="50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6753"/>
            <p:cNvSpPr/>
            <p:nvPr/>
          </p:nvSpPr>
          <p:spPr bwMode="auto">
            <a:xfrm>
              <a:off x="4854128" y="1401589"/>
              <a:ext cx="19050" cy="20638"/>
            </a:xfrm>
            <a:custGeom>
              <a:avLst/>
              <a:gdLst>
                <a:gd name="T0" fmla="*/ 45 w 50"/>
                <a:gd name="T1" fmla="*/ 49 h 58"/>
                <a:gd name="T2" fmla="*/ 37 w 50"/>
                <a:gd name="T3" fmla="*/ 22 h 58"/>
                <a:gd name="T4" fmla="*/ 10 w 50"/>
                <a:gd name="T5" fmla="*/ 17 h 58"/>
                <a:gd name="T6" fmla="*/ 36 w 50"/>
                <a:gd name="T7" fmla="*/ 51 h 58"/>
                <a:gd name="T8" fmla="*/ 45 w 50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5" y="49"/>
                  </a:moveTo>
                  <a:cubicBezTo>
                    <a:pt x="45" y="49"/>
                    <a:pt x="50" y="31"/>
                    <a:pt x="37" y="22"/>
                  </a:cubicBezTo>
                  <a:cubicBezTo>
                    <a:pt x="24" y="13"/>
                    <a:pt x="0" y="0"/>
                    <a:pt x="10" y="17"/>
                  </a:cubicBezTo>
                  <a:cubicBezTo>
                    <a:pt x="21" y="33"/>
                    <a:pt x="36" y="51"/>
                    <a:pt x="36" y="51"/>
                  </a:cubicBezTo>
                  <a:cubicBezTo>
                    <a:pt x="36" y="51"/>
                    <a:pt x="44" y="58"/>
                    <a:pt x="45" y="49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6739"/>
            <p:cNvSpPr/>
            <p:nvPr/>
          </p:nvSpPr>
          <p:spPr bwMode="auto">
            <a:xfrm>
              <a:off x="4788024" y="987574"/>
              <a:ext cx="22225" cy="46038"/>
            </a:xfrm>
            <a:custGeom>
              <a:avLst/>
              <a:gdLst>
                <a:gd name="T0" fmla="*/ 40 w 60"/>
                <a:gd name="T1" fmla="*/ 113 h 125"/>
                <a:gd name="T2" fmla="*/ 10 w 60"/>
                <a:gd name="T3" fmla="*/ 65 h 125"/>
                <a:gd name="T4" fmla="*/ 54 w 60"/>
                <a:gd name="T5" fmla="*/ 34 h 125"/>
                <a:gd name="T6" fmla="*/ 59 w 60"/>
                <a:gd name="T7" fmla="*/ 108 h 125"/>
                <a:gd name="T8" fmla="*/ 40 w 60"/>
                <a:gd name="T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5">
                  <a:moveTo>
                    <a:pt x="40" y="113"/>
                  </a:moveTo>
                  <a:cubicBezTo>
                    <a:pt x="40" y="113"/>
                    <a:pt x="0" y="89"/>
                    <a:pt x="10" y="65"/>
                  </a:cubicBezTo>
                  <a:cubicBezTo>
                    <a:pt x="20" y="40"/>
                    <a:pt x="48" y="0"/>
                    <a:pt x="54" y="34"/>
                  </a:cubicBezTo>
                  <a:cubicBezTo>
                    <a:pt x="60" y="68"/>
                    <a:pt x="59" y="108"/>
                    <a:pt x="59" y="108"/>
                  </a:cubicBezTo>
                  <a:cubicBezTo>
                    <a:pt x="59" y="108"/>
                    <a:pt x="56" y="125"/>
                    <a:pt x="40" y="11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6748"/>
            <p:cNvSpPr/>
            <p:nvPr/>
          </p:nvSpPr>
          <p:spPr bwMode="auto">
            <a:xfrm>
              <a:off x="4716016" y="987574"/>
              <a:ext cx="17463" cy="19050"/>
            </a:xfrm>
            <a:custGeom>
              <a:avLst/>
              <a:gdLst>
                <a:gd name="T0" fmla="*/ 41 w 46"/>
                <a:gd name="T1" fmla="*/ 43 h 51"/>
                <a:gd name="T2" fmla="*/ 35 w 46"/>
                <a:gd name="T3" fmla="*/ 18 h 51"/>
                <a:gd name="T4" fmla="*/ 9 w 46"/>
                <a:gd name="T5" fmla="*/ 14 h 51"/>
                <a:gd name="T6" fmla="*/ 32 w 46"/>
                <a:gd name="T7" fmla="*/ 45 h 51"/>
                <a:gd name="T8" fmla="*/ 41 w 46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41" y="43"/>
                  </a:moveTo>
                  <a:cubicBezTo>
                    <a:pt x="41" y="43"/>
                    <a:pt x="46" y="26"/>
                    <a:pt x="35" y="18"/>
                  </a:cubicBezTo>
                  <a:cubicBezTo>
                    <a:pt x="23" y="10"/>
                    <a:pt x="0" y="0"/>
                    <a:pt x="9" y="14"/>
                  </a:cubicBezTo>
                  <a:cubicBezTo>
                    <a:pt x="19" y="29"/>
                    <a:pt x="32" y="45"/>
                    <a:pt x="32" y="45"/>
                  </a:cubicBezTo>
                  <a:cubicBezTo>
                    <a:pt x="32" y="45"/>
                    <a:pt x="39" y="51"/>
                    <a:pt x="41" y="43"/>
                  </a:cubicBez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690" name="组合 689"/>
          <p:cNvGrpSpPr/>
          <p:nvPr/>
        </p:nvGrpSpPr>
        <p:grpSpPr>
          <a:xfrm>
            <a:off x="8589075" y="5693637"/>
            <a:ext cx="3216176" cy="953465"/>
            <a:chOff x="6178746" y="4160928"/>
            <a:chExt cx="2620843" cy="776979"/>
          </a:xfrm>
        </p:grpSpPr>
        <p:sp>
          <p:nvSpPr>
            <p:cNvPr id="691" name="Freeform 5112"/>
            <p:cNvSpPr/>
            <p:nvPr/>
          </p:nvSpPr>
          <p:spPr bwMode="auto">
            <a:xfrm>
              <a:off x="6472529" y="4547485"/>
              <a:ext cx="9664" cy="11597"/>
            </a:xfrm>
            <a:custGeom>
              <a:avLst/>
              <a:gdLst>
                <a:gd name="T0" fmla="*/ 2 w 5"/>
                <a:gd name="T1" fmla="*/ 6 h 6"/>
                <a:gd name="T2" fmla="*/ 4 w 5"/>
                <a:gd name="T3" fmla="*/ 4 h 6"/>
                <a:gd name="T4" fmla="*/ 5 w 5"/>
                <a:gd name="T5" fmla="*/ 2 h 6"/>
                <a:gd name="T6" fmla="*/ 4 w 5"/>
                <a:gd name="T7" fmla="*/ 0 h 6"/>
                <a:gd name="T8" fmla="*/ 2 w 5"/>
                <a:gd name="T9" fmla="*/ 0 h 6"/>
                <a:gd name="T10" fmla="*/ 0 w 5"/>
                <a:gd name="T11" fmla="*/ 4 h 6"/>
                <a:gd name="T12" fmla="*/ 0 w 5"/>
                <a:gd name="T13" fmla="*/ 6 h 6"/>
                <a:gd name="T14" fmla="*/ 0 w 5"/>
                <a:gd name="T15" fmla="*/ 6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4" y="4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D6F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2" name="Freeform 5113"/>
            <p:cNvSpPr/>
            <p:nvPr/>
          </p:nvSpPr>
          <p:spPr bwMode="auto">
            <a:xfrm>
              <a:off x="6290849" y="4607401"/>
              <a:ext cx="61849" cy="73446"/>
            </a:xfrm>
            <a:custGeom>
              <a:avLst/>
              <a:gdLst>
                <a:gd name="T0" fmla="*/ 27 w 32"/>
                <a:gd name="T1" fmla="*/ 0 h 38"/>
                <a:gd name="T2" fmla="*/ 21 w 32"/>
                <a:gd name="T3" fmla="*/ 0 h 38"/>
                <a:gd name="T4" fmla="*/ 19 w 32"/>
                <a:gd name="T5" fmla="*/ 4 h 38"/>
                <a:gd name="T6" fmla="*/ 0 w 32"/>
                <a:gd name="T7" fmla="*/ 34 h 38"/>
                <a:gd name="T8" fmla="*/ 2 w 32"/>
                <a:gd name="T9" fmla="*/ 36 h 38"/>
                <a:gd name="T10" fmla="*/ 5 w 32"/>
                <a:gd name="T11" fmla="*/ 38 h 38"/>
                <a:gd name="T12" fmla="*/ 11 w 32"/>
                <a:gd name="T13" fmla="*/ 38 h 38"/>
                <a:gd name="T14" fmla="*/ 15 w 32"/>
                <a:gd name="T15" fmla="*/ 36 h 38"/>
                <a:gd name="T16" fmla="*/ 32 w 32"/>
                <a:gd name="T17" fmla="*/ 4 h 38"/>
                <a:gd name="T18" fmla="*/ 32 w 32"/>
                <a:gd name="T19" fmla="*/ 2 h 38"/>
                <a:gd name="T20" fmla="*/ 27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7" y="0"/>
                  </a:moveTo>
                  <a:lnTo>
                    <a:pt x="21" y="0"/>
                  </a:lnTo>
                  <a:lnTo>
                    <a:pt x="19" y="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5" y="38"/>
                  </a:lnTo>
                  <a:lnTo>
                    <a:pt x="11" y="38"/>
                  </a:lnTo>
                  <a:lnTo>
                    <a:pt x="15" y="3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3" name="Freeform 5114"/>
            <p:cNvSpPr/>
            <p:nvPr/>
          </p:nvSpPr>
          <p:spPr bwMode="auto">
            <a:xfrm>
              <a:off x="6246395" y="4578409"/>
              <a:ext cx="61849" cy="73446"/>
            </a:xfrm>
            <a:custGeom>
              <a:avLst/>
              <a:gdLst>
                <a:gd name="T0" fmla="*/ 26 w 32"/>
                <a:gd name="T1" fmla="*/ 0 h 38"/>
                <a:gd name="T2" fmla="*/ 21 w 32"/>
                <a:gd name="T3" fmla="*/ 0 h 38"/>
                <a:gd name="T4" fmla="*/ 17 w 32"/>
                <a:gd name="T5" fmla="*/ 1 h 38"/>
                <a:gd name="T6" fmla="*/ 0 w 32"/>
                <a:gd name="T7" fmla="*/ 34 h 38"/>
                <a:gd name="T8" fmla="*/ 1 w 32"/>
                <a:gd name="T9" fmla="*/ 36 h 38"/>
                <a:gd name="T10" fmla="*/ 5 w 32"/>
                <a:gd name="T11" fmla="*/ 38 h 38"/>
                <a:gd name="T12" fmla="*/ 11 w 32"/>
                <a:gd name="T13" fmla="*/ 36 h 38"/>
                <a:gd name="T14" fmla="*/ 15 w 32"/>
                <a:gd name="T15" fmla="*/ 34 h 38"/>
                <a:gd name="T16" fmla="*/ 32 w 32"/>
                <a:gd name="T17" fmla="*/ 3 h 38"/>
                <a:gd name="T18" fmla="*/ 32 w 32"/>
                <a:gd name="T19" fmla="*/ 0 h 38"/>
                <a:gd name="T20" fmla="*/ 26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6" y="0"/>
                  </a:moveTo>
                  <a:lnTo>
                    <a:pt x="21" y="0"/>
                  </a:lnTo>
                  <a:lnTo>
                    <a:pt x="17" y="1"/>
                  </a:lnTo>
                  <a:lnTo>
                    <a:pt x="0" y="34"/>
                  </a:lnTo>
                  <a:lnTo>
                    <a:pt x="1" y="36"/>
                  </a:lnTo>
                  <a:lnTo>
                    <a:pt x="5" y="38"/>
                  </a:lnTo>
                  <a:lnTo>
                    <a:pt x="11" y="36"/>
                  </a:lnTo>
                  <a:lnTo>
                    <a:pt x="15" y="34"/>
                  </a:lnTo>
                  <a:lnTo>
                    <a:pt x="32" y="3"/>
                  </a:lnTo>
                  <a:lnTo>
                    <a:pt x="32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4" name="Freeform 5115"/>
            <p:cNvSpPr/>
            <p:nvPr/>
          </p:nvSpPr>
          <p:spPr bwMode="auto">
            <a:xfrm>
              <a:off x="6178746" y="4595804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0 h 39"/>
                <a:gd name="T4" fmla="*/ 17 w 33"/>
                <a:gd name="T5" fmla="*/ 2 h 39"/>
                <a:gd name="T6" fmla="*/ 0 w 33"/>
                <a:gd name="T7" fmla="*/ 35 h 39"/>
                <a:gd name="T8" fmla="*/ 0 w 33"/>
                <a:gd name="T9" fmla="*/ 37 h 39"/>
                <a:gd name="T10" fmla="*/ 6 w 33"/>
                <a:gd name="T11" fmla="*/ 39 h 39"/>
                <a:gd name="T12" fmla="*/ 12 w 33"/>
                <a:gd name="T13" fmla="*/ 37 h 39"/>
                <a:gd name="T14" fmla="*/ 15 w 33"/>
                <a:gd name="T15" fmla="*/ 35 h 39"/>
                <a:gd name="T16" fmla="*/ 33 w 33"/>
                <a:gd name="T17" fmla="*/ 2 h 39"/>
                <a:gd name="T18" fmla="*/ 31 w 33"/>
                <a:gd name="T19" fmla="*/ 0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0"/>
                  </a:lnTo>
                  <a:lnTo>
                    <a:pt x="17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6" y="39"/>
                  </a:lnTo>
                  <a:lnTo>
                    <a:pt x="12" y="37"/>
                  </a:lnTo>
                  <a:lnTo>
                    <a:pt x="15" y="35"/>
                  </a:lnTo>
                  <a:lnTo>
                    <a:pt x="33" y="2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5" name="Freeform 5116"/>
            <p:cNvSpPr/>
            <p:nvPr/>
          </p:nvSpPr>
          <p:spPr bwMode="auto">
            <a:xfrm>
              <a:off x="6828162" y="4470173"/>
              <a:ext cx="73446" cy="85043"/>
            </a:xfrm>
            <a:custGeom>
              <a:avLst/>
              <a:gdLst>
                <a:gd name="T0" fmla="*/ 31 w 38"/>
                <a:gd name="T1" fmla="*/ 0 h 44"/>
                <a:gd name="T2" fmla="*/ 25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2 w 38"/>
                <a:gd name="T13" fmla="*/ 44 h 44"/>
                <a:gd name="T14" fmla="*/ 15 w 38"/>
                <a:gd name="T15" fmla="*/ 40 h 44"/>
                <a:gd name="T16" fmla="*/ 38 w 38"/>
                <a:gd name="T17" fmla="*/ 4 h 44"/>
                <a:gd name="T18" fmla="*/ 37 w 38"/>
                <a:gd name="T19" fmla="*/ 2 h 44"/>
                <a:gd name="T20" fmla="*/ 31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1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38" y="4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6" name="Freeform 5117"/>
            <p:cNvSpPr/>
            <p:nvPr/>
          </p:nvSpPr>
          <p:spPr bwMode="auto">
            <a:xfrm>
              <a:off x="6775976" y="4433449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7 w 39"/>
                <a:gd name="T3" fmla="*/ 2 h 44"/>
                <a:gd name="T4" fmla="*/ 21 w 39"/>
                <a:gd name="T5" fmla="*/ 3 h 44"/>
                <a:gd name="T6" fmla="*/ 0 w 39"/>
                <a:gd name="T7" fmla="*/ 40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7 w 39"/>
                <a:gd name="T15" fmla="*/ 40 h 44"/>
                <a:gd name="T16" fmla="*/ 39 w 39"/>
                <a:gd name="T17" fmla="*/ 5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7" y="2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7" y="40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7" name="Freeform 5118"/>
            <p:cNvSpPr/>
            <p:nvPr/>
          </p:nvSpPr>
          <p:spPr bwMode="auto">
            <a:xfrm>
              <a:off x="6698664" y="4454710"/>
              <a:ext cx="73446" cy="81177"/>
            </a:xfrm>
            <a:custGeom>
              <a:avLst/>
              <a:gdLst>
                <a:gd name="T0" fmla="*/ 32 w 38"/>
                <a:gd name="T1" fmla="*/ 0 h 42"/>
                <a:gd name="T2" fmla="*/ 25 w 38"/>
                <a:gd name="T3" fmla="*/ 0 h 42"/>
                <a:gd name="T4" fmla="*/ 21 w 38"/>
                <a:gd name="T5" fmla="*/ 2 h 42"/>
                <a:gd name="T6" fmla="*/ 0 w 38"/>
                <a:gd name="T7" fmla="*/ 39 h 42"/>
                <a:gd name="T8" fmla="*/ 0 w 38"/>
                <a:gd name="T9" fmla="*/ 42 h 42"/>
                <a:gd name="T10" fmla="*/ 6 w 38"/>
                <a:gd name="T11" fmla="*/ 42 h 42"/>
                <a:gd name="T12" fmla="*/ 13 w 38"/>
                <a:gd name="T13" fmla="*/ 42 h 42"/>
                <a:gd name="T14" fmla="*/ 17 w 38"/>
                <a:gd name="T15" fmla="*/ 40 h 42"/>
                <a:gd name="T16" fmla="*/ 38 w 38"/>
                <a:gd name="T17" fmla="*/ 4 h 42"/>
                <a:gd name="T18" fmla="*/ 38 w 38"/>
                <a:gd name="T19" fmla="*/ 0 h 42"/>
                <a:gd name="T20" fmla="*/ 32 w 38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32" y="0"/>
                  </a:moveTo>
                  <a:lnTo>
                    <a:pt x="25" y="0"/>
                  </a:lnTo>
                  <a:lnTo>
                    <a:pt x="21" y="2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8" name="Freeform 5119"/>
            <p:cNvSpPr/>
            <p:nvPr/>
          </p:nvSpPr>
          <p:spPr bwMode="auto">
            <a:xfrm>
              <a:off x="6549840" y="4532022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2 h 39"/>
                <a:gd name="T4" fmla="*/ 17 w 33"/>
                <a:gd name="T5" fmla="*/ 4 h 39"/>
                <a:gd name="T6" fmla="*/ 0 w 33"/>
                <a:gd name="T7" fmla="*/ 35 h 39"/>
                <a:gd name="T8" fmla="*/ 0 w 33"/>
                <a:gd name="T9" fmla="*/ 39 h 39"/>
                <a:gd name="T10" fmla="*/ 6 w 33"/>
                <a:gd name="T11" fmla="*/ 39 h 39"/>
                <a:gd name="T12" fmla="*/ 12 w 33"/>
                <a:gd name="T13" fmla="*/ 39 h 39"/>
                <a:gd name="T14" fmla="*/ 13 w 33"/>
                <a:gd name="T15" fmla="*/ 37 h 39"/>
                <a:gd name="T16" fmla="*/ 33 w 33"/>
                <a:gd name="T17" fmla="*/ 4 h 39"/>
                <a:gd name="T18" fmla="*/ 31 w 33"/>
                <a:gd name="T19" fmla="*/ 2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2"/>
                  </a:lnTo>
                  <a:lnTo>
                    <a:pt x="17" y="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3" y="37"/>
                  </a:lnTo>
                  <a:lnTo>
                    <a:pt x="33" y="4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9" name="Freeform 5120"/>
            <p:cNvSpPr/>
            <p:nvPr/>
          </p:nvSpPr>
          <p:spPr bwMode="auto">
            <a:xfrm>
              <a:off x="6505386" y="4503031"/>
              <a:ext cx="59915" cy="75379"/>
            </a:xfrm>
            <a:custGeom>
              <a:avLst/>
              <a:gdLst>
                <a:gd name="T0" fmla="*/ 25 w 31"/>
                <a:gd name="T1" fmla="*/ 0 h 39"/>
                <a:gd name="T2" fmla="*/ 19 w 31"/>
                <a:gd name="T3" fmla="*/ 0 h 39"/>
                <a:gd name="T4" fmla="*/ 17 w 31"/>
                <a:gd name="T5" fmla="*/ 2 h 39"/>
                <a:gd name="T6" fmla="*/ 0 w 31"/>
                <a:gd name="T7" fmla="*/ 35 h 39"/>
                <a:gd name="T8" fmla="*/ 0 w 31"/>
                <a:gd name="T9" fmla="*/ 37 h 39"/>
                <a:gd name="T10" fmla="*/ 4 w 31"/>
                <a:gd name="T11" fmla="*/ 39 h 39"/>
                <a:gd name="T12" fmla="*/ 12 w 31"/>
                <a:gd name="T13" fmla="*/ 39 h 39"/>
                <a:gd name="T14" fmla="*/ 13 w 31"/>
                <a:gd name="T15" fmla="*/ 35 h 39"/>
                <a:gd name="T16" fmla="*/ 31 w 31"/>
                <a:gd name="T17" fmla="*/ 4 h 39"/>
                <a:gd name="T18" fmla="*/ 31 w 31"/>
                <a:gd name="T19" fmla="*/ 2 h 39"/>
                <a:gd name="T20" fmla="*/ 25 w 31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lnTo>
                    <a:pt x="19" y="0"/>
                  </a:lnTo>
                  <a:lnTo>
                    <a:pt x="17" y="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4" y="39"/>
                  </a:lnTo>
                  <a:lnTo>
                    <a:pt x="12" y="39"/>
                  </a:lnTo>
                  <a:lnTo>
                    <a:pt x="13" y="35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0" name="Freeform 5121"/>
            <p:cNvSpPr/>
            <p:nvPr/>
          </p:nvSpPr>
          <p:spPr bwMode="auto">
            <a:xfrm>
              <a:off x="6534379" y="4663453"/>
              <a:ext cx="63782" cy="73446"/>
            </a:xfrm>
            <a:custGeom>
              <a:avLst/>
              <a:gdLst>
                <a:gd name="T0" fmla="*/ 27 w 33"/>
                <a:gd name="T1" fmla="*/ 0 h 38"/>
                <a:gd name="T2" fmla="*/ 21 w 33"/>
                <a:gd name="T3" fmla="*/ 0 h 38"/>
                <a:gd name="T4" fmla="*/ 18 w 33"/>
                <a:gd name="T5" fmla="*/ 2 h 38"/>
                <a:gd name="T6" fmla="*/ 0 w 33"/>
                <a:gd name="T7" fmla="*/ 34 h 38"/>
                <a:gd name="T8" fmla="*/ 0 w 33"/>
                <a:gd name="T9" fmla="*/ 36 h 38"/>
                <a:gd name="T10" fmla="*/ 6 w 33"/>
                <a:gd name="T11" fmla="*/ 38 h 38"/>
                <a:gd name="T12" fmla="*/ 12 w 33"/>
                <a:gd name="T13" fmla="*/ 36 h 38"/>
                <a:gd name="T14" fmla="*/ 16 w 33"/>
                <a:gd name="T15" fmla="*/ 34 h 38"/>
                <a:gd name="T16" fmla="*/ 33 w 33"/>
                <a:gd name="T17" fmla="*/ 4 h 38"/>
                <a:gd name="T18" fmla="*/ 31 w 33"/>
                <a:gd name="T19" fmla="*/ 0 h 38"/>
                <a:gd name="T20" fmla="*/ 27 w 33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27" y="0"/>
                  </a:moveTo>
                  <a:lnTo>
                    <a:pt x="21" y="0"/>
                  </a:lnTo>
                  <a:lnTo>
                    <a:pt x="18" y="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6" y="38"/>
                  </a:lnTo>
                  <a:lnTo>
                    <a:pt x="12" y="36"/>
                  </a:lnTo>
                  <a:lnTo>
                    <a:pt x="16" y="34"/>
                  </a:lnTo>
                  <a:lnTo>
                    <a:pt x="33" y="4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1" name="Freeform 5122"/>
            <p:cNvSpPr/>
            <p:nvPr/>
          </p:nvSpPr>
          <p:spPr bwMode="auto">
            <a:xfrm>
              <a:off x="6489925" y="4628661"/>
              <a:ext cx="63782" cy="75379"/>
            </a:xfrm>
            <a:custGeom>
              <a:avLst/>
              <a:gdLst>
                <a:gd name="T0" fmla="*/ 27 w 33"/>
                <a:gd name="T1" fmla="*/ 0 h 39"/>
                <a:gd name="T2" fmla="*/ 21 w 33"/>
                <a:gd name="T3" fmla="*/ 2 h 39"/>
                <a:gd name="T4" fmla="*/ 18 w 33"/>
                <a:gd name="T5" fmla="*/ 4 h 39"/>
                <a:gd name="T6" fmla="*/ 0 w 33"/>
                <a:gd name="T7" fmla="*/ 35 h 39"/>
                <a:gd name="T8" fmla="*/ 0 w 33"/>
                <a:gd name="T9" fmla="*/ 39 h 39"/>
                <a:gd name="T10" fmla="*/ 6 w 33"/>
                <a:gd name="T11" fmla="*/ 39 h 39"/>
                <a:gd name="T12" fmla="*/ 12 w 33"/>
                <a:gd name="T13" fmla="*/ 39 h 39"/>
                <a:gd name="T14" fmla="*/ 16 w 33"/>
                <a:gd name="T15" fmla="*/ 37 h 39"/>
                <a:gd name="T16" fmla="*/ 33 w 33"/>
                <a:gd name="T17" fmla="*/ 4 h 39"/>
                <a:gd name="T18" fmla="*/ 31 w 33"/>
                <a:gd name="T19" fmla="*/ 2 h 39"/>
                <a:gd name="T20" fmla="*/ 27 w 33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27" y="0"/>
                  </a:moveTo>
                  <a:lnTo>
                    <a:pt x="21" y="2"/>
                  </a:lnTo>
                  <a:lnTo>
                    <a:pt x="18" y="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6" y="37"/>
                  </a:lnTo>
                  <a:lnTo>
                    <a:pt x="33" y="4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2" name="Freeform 5123"/>
            <p:cNvSpPr/>
            <p:nvPr/>
          </p:nvSpPr>
          <p:spPr bwMode="auto">
            <a:xfrm>
              <a:off x="6420344" y="4647989"/>
              <a:ext cx="61849" cy="73446"/>
            </a:xfrm>
            <a:custGeom>
              <a:avLst/>
              <a:gdLst>
                <a:gd name="T0" fmla="*/ 27 w 32"/>
                <a:gd name="T1" fmla="*/ 0 h 38"/>
                <a:gd name="T2" fmla="*/ 21 w 32"/>
                <a:gd name="T3" fmla="*/ 0 h 38"/>
                <a:gd name="T4" fmla="*/ 17 w 32"/>
                <a:gd name="T5" fmla="*/ 4 h 38"/>
                <a:gd name="T6" fmla="*/ 0 w 32"/>
                <a:gd name="T7" fmla="*/ 35 h 38"/>
                <a:gd name="T8" fmla="*/ 2 w 32"/>
                <a:gd name="T9" fmla="*/ 37 h 38"/>
                <a:gd name="T10" fmla="*/ 6 w 32"/>
                <a:gd name="T11" fmla="*/ 38 h 38"/>
                <a:gd name="T12" fmla="*/ 11 w 32"/>
                <a:gd name="T13" fmla="*/ 38 h 38"/>
                <a:gd name="T14" fmla="*/ 15 w 32"/>
                <a:gd name="T15" fmla="*/ 37 h 38"/>
                <a:gd name="T16" fmla="*/ 32 w 32"/>
                <a:gd name="T17" fmla="*/ 4 h 38"/>
                <a:gd name="T18" fmla="*/ 32 w 32"/>
                <a:gd name="T19" fmla="*/ 2 h 38"/>
                <a:gd name="T20" fmla="*/ 27 w 32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8">
                  <a:moveTo>
                    <a:pt x="27" y="0"/>
                  </a:moveTo>
                  <a:lnTo>
                    <a:pt x="21" y="0"/>
                  </a:lnTo>
                  <a:lnTo>
                    <a:pt x="17" y="4"/>
                  </a:lnTo>
                  <a:lnTo>
                    <a:pt x="0" y="35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11" y="38"/>
                  </a:lnTo>
                  <a:lnTo>
                    <a:pt x="15" y="37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5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3" name="Freeform 5124"/>
            <p:cNvSpPr/>
            <p:nvPr/>
          </p:nvSpPr>
          <p:spPr bwMode="auto">
            <a:xfrm>
              <a:off x="7102616" y="4406390"/>
              <a:ext cx="77311" cy="81177"/>
            </a:xfrm>
            <a:custGeom>
              <a:avLst/>
              <a:gdLst>
                <a:gd name="T0" fmla="*/ 33 w 40"/>
                <a:gd name="T1" fmla="*/ 0 h 42"/>
                <a:gd name="T2" fmla="*/ 27 w 40"/>
                <a:gd name="T3" fmla="*/ 0 h 42"/>
                <a:gd name="T4" fmla="*/ 23 w 40"/>
                <a:gd name="T5" fmla="*/ 2 h 42"/>
                <a:gd name="T6" fmla="*/ 0 w 40"/>
                <a:gd name="T7" fmla="*/ 39 h 42"/>
                <a:gd name="T8" fmla="*/ 2 w 40"/>
                <a:gd name="T9" fmla="*/ 42 h 42"/>
                <a:gd name="T10" fmla="*/ 8 w 40"/>
                <a:gd name="T11" fmla="*/ 42 h 42"/>
                <a:gd name="T12" fmla="*/ 14 w 40"/>
                <a:gd name="T13" fmla="*/ 42 h 42"/>
                <a:gd name="T14" fmla="*/ 17 w 40"/>
                <a:gd name="T15" fmla="*/ 41 h 42"/>
                <a:gd name="T16" fmla="*/ 40 w 40"/>
                <a:gd name="T17" fmla="*/ 4 h 42"/>
                <a:gd name="T18" fmla="*/ 39 w 40"/>
                <a:gd name="T19" fmla="*/ 0 h 42"/>
                <a:gd name="T20" fmla="*/ 33 w 4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3" y="0"/>
                  </a:moveTo>
                  <a:lnTo>
                    <a:pt x="27" y="0"/>
                  </a:lnTo>
                  <a:lnTo>
                    <a:pt x="23" y="2"/>
                  </a:lnTo>
                  <a:lnTo>
                    <a:pt x="0" y="39"/>
                  </a:lnTo>
                  <a:lnTo>
                    <a:pt x="2" y="42"/>
                  </a:lnTo>
                  <a:lnTo>
                    <a:pt x="8" y="42"/>
                  </a:lnTo>
                  <a:lnTo>
                    <a:pt x="14" y="42"/>
                  </a:lnTo>
                  <a:lnTo>
                    <a:pt x="17" y="41"/>
                  </a:lnTo>
                  <a:lnTo>
                    <a:pt x="40" y="4"/>
                  </a:lnTo>
                  <a:lnTo>
                    <a:pt x="3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4" name="Freeform 5125"/>
            <p:cNvSpPr/>
            <p:nvPr/>
          </p:nvSpPr>
          <p:spPr bwMode="auto">
            <a:xfrm>
              <a:off x="7054296" y="4369668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7 w 39"/>
                <a:gd name="T3" fmla="*/ 0 h 44"/>
                <a:gd name="T4" fmla="*/ 21 w 39"/>
                <a:gd name="T5" fmla="*/ 4 h 44"/>
                <a:gd name="T6" fmla="*/ 0 w 39"/>
                <a:gd name="T7" fmla="*/ 38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2 h 44"/>
                <a:gd name="T14" fmla="*/ 17 w 39"/>
                <a:gd name="T15" fmla="*/ 40 h 44"/>
                <a:gd name="T16" fmla="*/ 39 w 39"/>
                <a:gd name="T17" fmla="*/ 4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7" y="0"/>
                  </a:lnTo>
                  <a:lnTo>
                    <a:pt x="21" y="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2"/>
                  </a:lnTo>
                  <a:lnTo>
                    <a:pt x="17" y="40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5" name="Freeform 5126"/>
            <p:cNvSpPr/>
            <p:nvPr/>
          </p:nvSpPr>
          <p:spPr bwMode="auto">
            <a:xfrm>
              <a:off x="6976985" y="4388995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5 w 38"/>
                <a:gd name="T3" fmla="*/ 1 h 44"/>
                <a:gd name="T4" fmla="*/ 21 w 38"/>
                <a:gd name="T5" fmla="*/ 3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3 h 44"/>
                <a:gd name="T18" fmla="*/ 38 w 38"/>
                <a:gd name="T19" fmla="*/ 1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6" name="Freeform 5127"/>
            <p:cNvSpPr/>
            <p:nvPr/>
          </p:nvSpPr>
          <p:spPr bwMode="auto">
            <a:xfrm>
              <a:off x="7377070" y="4332945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1 w 39"/>
                <a:gd name="T5" fmla="*/ 4 h 44"/>
                <a:gd name="T6" fmla="*/ 0 w 39"/>
                <a:gd name="T7" fmla="*/ 40 h 44"/>
                <a:gd name="T8" fmla="*/ 0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8 w 39"/>
                <a:gd name="T15" fmla="*/ 40 h 44"/>
                <a:gd name="T16" fmla="*/ 39 w 39"/>
                <a:gd name="T17" fmla="*/ 4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7" name="Freeform 5128"/>
            <p:cNvSpPr/>
            <p:nvPr/>
          </p:nvSpPr>
          <p:spPr bwMode="auto">
            <a:xfrm>
              <a:off x="7247574" y="4317481"/>
              <a:ext cx="77311" cy="81177"/>
            </a:xfrm>
            <a:custGeom>
              <a:avLst/>
              <a:gdLst>
                <a:gd name="T0" fmla="*/ 33 w 40"/>
                <a:gd name="T1" fmla="*/ 0 h 42"/>
                <a:gd name="T2" fmla="*/ 27 w 40"/>
                <a:gd name="T3" fmla="*/ 0 h 42"/>
                <a:gd name="T4" fmla="*/ 23 w 40"/>
                <a:gd name="T5" fmla="*/ 2 h 42"/>
                <a:gd name="T6" fmla="*/ 0 w 40"/>
                <a:gd name="T7" fmla="*/ 38 h 42"/>
                <a:gd name="T8" fmla="*/ 2 w 40"/>
                <a:gd name="T9" fmla="*/ 42 h 42"/>
                <a:gd name="T10" fmla="*/ 8 w 40"/>
                <a:gd name="T11" fmla="*/ 42 h 42"/>
                <a:gd name="T12" fmla="*/ 13 w 40"/>
                <a:gd name="T13" fmla="*/ 42 h 42"/>
                <a:gd name="T14" fmla="*/ 17 w 40"/>
                <a:gd name="T15" fmla="*/ 40 h 42"/>
                <a:gd name="T16" fmla="*/ 40 w 40"/>
                <a:gd name="T17" fmla="*/ 4 h 42"/>
                <a:gd name="T18" fmla="*/ 38 w 40"/>
                <a:gd name="T19" fmla="*/ 0 h 42"/>
                <a:gd name="T20" fmla="*/ 33 w 4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3" y="0"/>
                  </a:moveTo>
                  <a:lnTo>
                    <a:pt x="27" y="0"/>
                  </a:lnTo>
                  <a:lnTo>
                    <a:pt x="23" y="2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8" y="42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40" y="4"/>
                  </a:lnTo>
                  <a:lnTo>
                    <a:pt x="3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8" name="Freeform 5129"/>
            <p:cNvSpPr/>
            <p:nvPr/>
          </p:nvSpPr>
          <p:spPr bwMode="auto">
            <a:xfrm>
              <a:off x="7674719" y="4288490"/>
              <a:ext cx="73446" cy="81177"/>
            </a:xfrm>
            <a:custGeom>
              <a:avLst/>
              <a:gdLst>
                <a:gd name="T0" fmla="*/ 32 w 38"/>
                <a:gd name="T1" fmla="*/ 0 h 42"/>
                <a:gd name="T2" fmla="*/ 25 w 38"/>
                <a:gd name="T3" fmla="*/ 0 h 42"/>
                <a:gd name="T4" fmla="*/ 21 w 38"/>
                <a:gd name="T5" fmla="*/ 2 h 42"/>
                <a:gd name="T6" fmla="*/ 0 w 38"/>
                <a:gd name="T7" fmla="*/ 38 h 42"/>
                <a:gd name="T8" fmla="*/ 0 w 38"/>
                <a:gd name="T9" fmla="*/ 42 h 42"/>
                <a:gd name="T10" fmla="*/ 6 w 38"/>
                <a:gd name="T11" fmla="*/ 42 h 42"/>
                <a:gd name="T12" fmla="*/ 11 w 38"/>
                <a:gd name="T13" fmla="*/ 42 h 42"/>
                <a:gd name="T14" fmla="*/ 17 w 38"/>
                <a:gd name="T15" fmla="*/ 40 h 42"/>
                <a:gd name="T16" fmla="*/ 38 w 38"/>
                <a:gd name="T17" fmla="*/ 4 h 42"/>
                <a:gd name="T18" fmla="*/ 36 w 38"/>
                <a:gd name="T19" fmla="*/ 0 h 42"/>
                <a:gd name="T20" fmla="*/ 32 w 38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2">
                  <a:moveTo>
                    <a:pt x="32" y="0"/>
                  </a:moveTo>
                  <a:lnTo>
                    <a:pt x="25" y="0"/>
                  </a:lnTo>
                  <a:lnTo>
                    <a:pt x="21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1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9" name="Freeform 5130"/>
            <p:cNvSpPr/>
            <p:nvPr/>
          </p:nvSpPr>
          <p:spPr bwMode="auto">
            <a:xfrm>
              <a:off x="7622533" y="4251768"/>
              <a:ext cx="77311" cy="85043"/>
            </a:xfrm>
            <a:custGeom>
              <a:avLst/>
              <a:gdLst>
                <a:gd name="T0" fmla="*/ 33 w 40"/>
                <a:gd name="T1" fmla="*/ 0 h 44"/>
                <a:gd name="T2" fmla="*/ 27 w 40"/>
                <a:gd name="T3" fmla="*/ 0 h 44"/>
                <a:gd name="T4" fmla="*/ 23 w 40"/>
                <a:gd name="T5" fmla="*/ 3 h 44"/>
                <a:gd name="T6" fmla="*/ 0 w 40"/>
                <a:gd name="T7" fmla="*/ 38 h 44"/>
                <a:gd name="T8" fmla="*/ 2 w 40"/>
                <a:gd name="T9" fmla="*/ 42 h 44"/>
                <a:gd name="T10" fmla="*/ 8 w 40"/>
                <a:gd name="T11" fmla="*/ 44 h 44"/>
                <a:gd name="T12" fmla="*/ 13 w 40"/>
                <a:gd name="T13" fmla="*/ 42 h 44"/>
                <a:gd name="T14" fmla="*/ 17 w 40"/>
                <a:gd name="T15" fmla="*/ 40 h 44"/>
                <a:gd name="T16" fmla="*/ 40 w 40"/>
                <a:gd name="T17" fmla="*/ 3 h 44"/>
                <a:gd name="T18" fmla="*/ 38 w 40"/>
                <a:gd name="T19" fmla="*/ 1 h 44"/>
                <a:gd name="T20" fmla="*/ 33 w 40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3" y="0"/>
                  </a:moveTo>
                  <a:lnTo>
                    <a:pt x="27" y="0"/>
                  </a:lnTo>
                  <a:lnTo>
                    <a:pt x="23" y="3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8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40" y="3"/>
                  </a:lnTo>
                  <a:lnTo>
                    <a:pt x="38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0" name="Freeform 5131"/>
            <p:cNvSpPr/>
            <p:nvPr/>
          </p:nvSpPr>
          <p:spPr bwMode="auto">
            <a:xfrm>
              <a:off x="7545221" y="4269162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7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2 w 38"/>
                <a:gd name="T9" fmla="*/ 42 h 44"/>
                <a:gd name="T10" fmla="*/ 5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4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7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5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1" name="Freeform 5132"/>
            <p:cNvSpPr/>
            <p:nvPr/>
          </p:nvSpPr>
          <p:spPr bwMode="auto">
            <a:xfrm>
              <a:off x="8005224" y="4240170"/>
              <a:ext cx="73446" cy="85043"/>
            </a:xfrm>
            <a:custGeom>
              <a:avLst/>
              <a:gdLst>
                <a:gd name="T0" fmla="*/ 30 w 38"/>
                <a:gd name="T1" fmla="*/ 0 h 44"/>
                <a:gd name="T2" fmla="*/ 25 w 38"/>
                <a:gd name="T3" fmla="*/ 2 h 44"/>
                <a:gd name="T4" fmla="*/ 21 w 38"/>
                <a:gd name="T5" fmla="*/ 4 h 44"/>
                <a:gd name="T6" fmla="*/ 0 w 38"/>
                <a:gd name="T7" fmla="*/ 40 h 44"/>
                <a:gd name="T8" fmla="*/ 0 w 38"/>
                <a:gd name="T9" fmla="*/ 42 h 44"/>
                <a:gd name="T10" fmla="*/ 6 w 38"/>
                <a:gd name="T11" fmla="*/ 44 h 44"/>
                <a:gd name="T12" fmla="*/ 11 w 38"/>
                <a:gd name="T13" fmla="*/ 44 h 44"/>
                <a:gd name="T14" fmla="*/ 15 w 38"/>
                <a:gd name="T15" fmla="*/ 40 h 44"/>
                <a:gd name="T16" fmla="*/ 38 w 38"/>
                <a:gd name="T17" fmla="*/ 6 h 44"/>
                <a:gd name="T18" fmla="*/ 36 w 38"/>
                <a:gd name="T19" fmla="*/ 2 h 44"/>
                <a:gd name="T20" fmla="*/ 30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0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1" y="44"/>
                  </a:lnTo>
                  <a:lnTo>
                    <a:pt x="15" y="40"/>
                  </a:lnTo>
                  <a:lnTo>
                    <a:pt x="38" y="6"/>
                  </a:lnTo>
                  <a:lnTo>
                    <a:pt x="36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2" name="Freeform 5133"/>
            <p:cNvSpPr/>
            <p:nvPr/>
          </p:nvSpPr>
          <p:spPr bwMode="auto">
            <a:xfrm>
              <a:off x="7953039" y="4203447"/>
              <a:ext cx="73446" cy="85043"/>
            </a:xfrm>
            <a:custGeom>
              <a:avLst/>
              <a:gdLst>
                <a:gd name="T0" fmla="*/ 33 w 38"/>
                <a:gd name="T1" fmla="*/ 0 h 44"/>
                <a:gd name="T2" fmla="*/ 27 w 38"/>
                <a:gd name="T3" fmla="*/ 1 h 44"/>
                <a:gd name="T4" fmla="*/ 21 w 38"/>
                <a:gd name="T5" fmla="*/ 3 h 44"/>
                <a:gd name="T6" fmla="*/ 0 w 38"/>
                <a:gd name="T7" fmla="*/ 40 h 44"/>
                <a:gd name="T8" fmla="*/ 2 w 38"/>
                <a:gd name="T9" fmla="*/ 42 h 44"/>
                <a:gd name="T10" fmla="*/ 6 w 38"/>
                <a:gd name="T11" fmla="*/ 44 h 44"/>
                <a:gd name="T12" fmla="*/ 13 w 38"/>
                <a:gd name="T13" fmla="*/ 44 h 44"/>
                <a:gd name="T14" fmla="*/ 17 w 38"/>
                <a:gd name="T15" fmla="*/ 42 h 44"/>
                <a:gd name="T16" fmla="*/ 38 w 38"/>
                <a:gd name="T17" fmla="*/ 5 h 44"/>
                <a:gd name="T18" fmla="*/ 38 w 38"/>
                <a:gd name="T19" fmla="*/ 1 h 44"/>
                <a:gd name="T20" fmla="*/ 33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3" y="0"/>
                  </a:moveTo>
                  <a:lnTo>
                    <a:pt x="27" y="1"/>
                  </a:lnTo>
                  <a:lnTo>
                    <a:pt x="21" y="3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3" y="44"/>
                  </a:lnTo>
                  <a:lnTo>
                    <a:pt x="17" y="42"/>
                  </a:lnTo>
                  <a:lnTo>
                    <a:pt x="38" y="5"/>
                  </a:lnTo>
                  <a:lnTo>
                    <a:pt x="38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3" name="Freeform 5134"/>
            <p:cNvSpPr/>
            <p:nvPr/>
          </p:nvSpPr>
          <p:spPr bwMode="auto">
            <a:xfrm>
              <a:off x="7875727" y="4224709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4 w 38"/>
                <a:gd name="T3" fmla="*/ 0 h 44"/>
                <a:gd name="T4" fmla="*/ 21 w 38"/>
                <a:gd name="T5" fmla="*/ 2 h 44"/>
                <a:gd name="T6" fmla="*/ 0 w 38"/>
                <a:gd name="T7" fmla="*/ 38 h 44"/>
                <a:gd name="T8" fmla="*/ 0 w 38"/>
                <a:gd name="T9" fmla="*/ 42 h 44"/>
                <a:gd name="T10" fmla="*/ 5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4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4" y="0"/>
                  </a:lnTo>
                  <a:lnTo>
                    <a:pt x="21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5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4" name="Freeform 5135"/>
            <p:cNvSpPr/>
            <p:nvPr/>
          </p:nvSpPr>
          <p:spPr bwMode="auto">
            <a:xfrm>
              <a:off x="8300939" y="4220842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1 w 39"/>
                <a:gd name="T5" fmla="*/ 4 h 44"/>
                <a:gd name="T6" fmla="*/ 0 w 39"/>
                <a:gd name="T7" fmla="*/ 40 h 44"/>
                <a:gd name="T8" fmla="*/ 2 w 39"/>
                <a:gd name="T9" fmla="*/ 42 h 44"/>
                <a:gd name="T10" fmla="*/ 6 w 39"/>
                <a:gd name="T11" fmla="*/ 44 h 44"/>
                <a:gd name="T12" fmla="*/ 14 w 39"/>
                <a:gd name="T13" fmla="*/ 44 h 44"/>
                <a:gd name="T14" fmla="*/ 18 w 39"/>
                <a:gd name="T15" fmla="*/ 40 h 44"/>
                <a:gd name="T16" fmla="*/ 39 w 39"/>
                <a:gd name="T17" fmla="*/ 6 h 44"/>
                <a:gd name="T18" fmla="*/ 39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39" y="6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5" name="Freeform 5136"/>
            <p:cNvSpPr/>
            <p:nvPr/>
          </p:nvSpPr>
          <p:spPr bwMode="auto">
            <a:xfrm>
              <a:off x="8252619" y="4187985"/>
              <a:ext cx="75379" cy="81177"/>
            </a:xfrm>
            <a:custGeom>
              <a:avLst/>
              <a:gdLst>
                <a:gd name="T0" fmla="*/ 33 w 39"/>
                <a:gd name="T1" fmla="*/ 0 h 42"/>
                <a:gd name="T2" fmla="*/ 25 w 39"/>
                <a:gd name="T3" fmla="*/ 0 h 42"/>
                <a:gd name="T4" fmla="*/ 22 w 39"/>
                <a:gd name="T5" fmla="*/ 2 h 42"/>
                <a:gd name="T6" fmla="*/ 0 w 39"/>
                <a:gd name="T7" fmla="*/ 38 h 42"/>
                <a:gd name="T8" fmla="*/ 0 w 39"/>
                <a:gd name="T9" fmla="*/ 42 h 42"/>
                <a:gd name="T10" fmla="*/ 6 w 39"/>
                <a:gd name="T11" fmla="*/ 42 h 42"/>
                <a:gd name="T12" fmla="*/ 12 w 39"/>
                <a:gd name="T13" fmla="*/ 42 h 42"/>
                <a:gd name="T14" fmla="*/ 18 w 39"/>
                <a:gd name="T15" fmla="*/ 40 h 42"/>
                <a:gd name="T16" fmla="*/ 39 w 39"/>
                <a:gd name="T17" fmla="*/ 4 h 42"/>
                <a:gd name="T18" fmla="*/ 37 w 39"/>
                <a:gd name="T19" fmla="*/ 0 h 42"/>
                <a:gd name="T20" fmla="*/ 33 w 39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2">
                  <a:moveTo>
                    <a:pt x="33" y="0"/>
                  </a:moveTo>
                  <a:lnTo>
                    <a:pt x="25" y="0"/>
                  </a:lnTo>
                  <a:lnTo>
                    <a:pt x="22" y="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2" y="42"/>
                  </a:lnTo>
                  <a:lnTo>
                    <a:pt x="18" y="40"/>
                  </a:lnTo>
                  <a:lnTo>
                    <a:pt x="39" y="4"/>
                  </a:lnTo>
                  <a:lnTo>
                    <a:pt x="37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6" name="Freeform 5137"/>
            <p:cNvSpPr/>
            <p:nvPr/>
          </p:nvSpPr>
          <p:spPr bwMode="auto">
            <a:xfrm>
              <a:off x="8175308" y="4205380"/>
              <a:ext cx="73446" cy="86976"/>
            </a:xfrm>
            <a:custGeom>
              <a:avLst/>
              <a:gdLst>
                <a:gd name="T0" fmla="*/ 31 w 38"/>
                <a:gd name="T1" fmla="*/ 0 h 45"/>
                <a:gd name="T2" fmla="*/ 25 w 38"/>
                <a:gd name="T3" fmla="*/ 0 h 45"/>
                <a:gd name="T4" fmla="*/ 21 w 38"/>
                <a:gd name="T5" fmla="*/ 4 h 45"/>
                <a:gd name="T6" fmla="*/ 0 w 38"/>
                <a:gd name="T7" fmla="*/ 39 h 45"/>
                <a:gd name="T8" fmla="*/ 0 w 38"/>
                <a:gd name="T9" fmla="*/ 43 h 45"/>
                <a:gd name="T10" fmla="*/ 6 w 38"/>
                <a:gd name="T11" fmla="*/ 45 h 45"/>
                <a:gd name="T12" fmla="*/ 12 w 38"/>
                <a:gd name="T13" fmla="*/ 43 h 45"/>
                <a:gd name="T14" fmla="*/ 15 w 38"/>
                <a:gd name="T15" fmla="*/ 41 h 45"/>
                <a:gd name="T16" fmla="*/ 38 w 38"/>
                <a:gd name="T17" fmla="*/ 4 h 45"/>
                <a:gd name="T18" fmla="*/ 37 w 38"/>
                <a:gd name="T19" fmla="*/ 2 h 45"/>
                <a:gd name="T20" fmla="*/ 31 w 3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31" y="0"/>
                  </a:moveTo>
                  <a:lnTo>
                    <a:pt x="25" y="0"/>
                  </a:lnTo>
                  <a:lnTo>
                    <a:pt x="21" y="4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6" y="45"/>
                  </a:lnTo>
                  <a:lnTo>
                    <a:pt x="12" y="43"/>
                  </a:lnTo>
                  <a:lnTo>
                    <a:pt x="15" y="41"/>
                  </a:lnTo>
                  <a:lnTo>
                    <a:pt x="38" y="4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7" name="Freeform 5138"/>
            <p:cNvSpPr/>
            <p:nvPr/>
          </p:nvSpPr>
          <p:spPr bwMode="auto">
            <a:xfrm>
              <a:off x="8610184" y="4199583"/>
              <a:ext cx="73446" cy="85043"/>
            </a:xfrm>
            <a:custGeom>
              <a:avLst/>
              <a:gdLst>
                <a:gd name="T0" fmla="*/ 32 w 38"/>
                <a:gd name="T1" fmla="*/ 0 h 44"/>
                <a:gd name="T2" fmla="*/ 27 w 38"/>
                <a:gd name="T3" fmla="*/ 0 h 44"/>
                <a:gd name="T4" fmla="*/ 23 w 38"/>
                <a:gd name="T5" fmla="*/ 3 h 44"/>
                <a:gd name="T6" fmla="*/ 0 w 38"/>
                <a:gd name="T7" fmla="*/ 38 h 44"/>
                <a:gd name="T8" fmla="*/ 2 w 38"/>
                <a:gd name="T9" fmla="*/ 42 h 44"/>
                <a:gd name="T10" fmla="*/ 7 w 38"/>
                <a:gd name="T11" fmla="*/ 44 h 44"/>
                <a:gd name="T12" fmla="*/ 13 w 38"/>
                <a:gd name="T13" fmla="*/ 42 h 44"/>
                <a:gd name="T14" fmla="*/ 17 w 38"/>
                <a:gd name="T15" fmla="*/ 40 h 44"/>
                <a:gd name="T16" fmla="*/ 38 w 38"/>
                <a:gd name="T17" fmla="*/ 3 h 44"/>
                <a:gd name="T18" fmla="*/ 38 w 38"/>
                <a:gd name="T19" fmla="*/ 2 h 44"/>
                <a:gd name="T20" fmla="*/ 32 w 38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32" y="0"/>
                  </a:moveTo>
                  <a:lnTo>
                    <a:pt x="27" y="0"/>
                  </a:lnTo>
                  <a:lnTo>
                    <a:pt x="23" y="3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7" y="44"/>
                  </a:lnTo>
                  <a:lnTo>
                    <a:pt x="13" y="42"/>
                  </a:lnTo>
                  <a:lnTo>
                    <a:pt x="17" y="40"/>
                  </a:lnTo>
                  <a:lnTo>
                    <a:pt x="38" y="3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8" name="Freeform 5139"/>
            <p:cNvSpPr/>
            <p:nvPr/>
          </p:nvSpPr>
          <p:spPr bwMode="auto">
            <a:xfrm>
              <a:off x="8561864" y="4160928"/>
              <a:ext cx="73446" cy="86976"/>
            </a:xfrm>
            <a:custGeom>
              <a:avLst/>
              <a:gdLst>
                <a:gd name="T0" fmla="*/ 32 w 38"/>
                <a:gd name="T1" fmla="*/ 0 h 45"/>
                <a:gd name="T2" fmla="*/ 25 w 38"/>
                <a:gd name="T3" fmla="*/ 2 h 45"/>
                <a:gd name="T4" fmla="*/ 21 w 38"/>
                <a:gd name="T5" fmla="*/ 4 h 45"/>
                <a:gd name="T6" fmla="*/ 0 w 38"/>
                <a:gd name="T7" fmla="*/ 41 h 45"/>
                <a:gd name="T8" fmla="*/ 0 w 38"/>
                <a:gd name="T9" fmla="*/ 43 h 45"/>
                <a:gd name="T10" fmla="*/ 6 w 38"/>
                <a:gd name="T11" fmla="*/ 45 h 45"/>
                <a:gd name="T12" fmla="*/ 13 w 38"/>
                <a:gd name="T13" fmla="*/ 45 h 45"/>
                <a:gd name="T14" fmla="*/ 17 w 38"/>
                <a:gd name="T15" fmla="*/ 41 h 45"/>
                <a:gd name="T16" fmla="*/ 38 w 38"/>
                <a:gd name="T17" fmla="*/ 4 h 45"/>
                <a:gd name="T18" fmla="*/ 38 w 38"/>
                <a:gd name="T19" fmla="*/ 2 h 45"/>
                <a:gd name="T20" fmla="*/ 32 w 3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32" y="0"/>
                  </a:moveTo>
                  <a:lnTo>
                    <a:pt x="25" y="2"/>
                  </a:lnTo>
                  <a:lnTo>
                    <a:pt x="21" y="4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6" y="45"/>
                  </a:lnTo>
                  <a:lnTo>
                    <a:pt x="13" y="45"/>
                  </a:lnTo>
                  <a:lnTo>
                    <a:pt x="17" y="41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9" name="Freeform 5140"/>
            <p:cNvSpPr/>
            <p:nvPr/>
          </p:nvSpPr>
          <p:spPr bwMode="auto">
            <a:xfrm>
              <a:off x="8482620" y="4180255"/>
              <a:ext cx="75379" cy="85043"/>
            </a:xfrm>
            <a:custGeom>
              <a:avLst/>
              <a:gdLst>
                <a:gd name="T0" fmla="*/ 33 w 39"/>
                <a:gd name="T1" fmla="*/ 0 h 44"/>
                <a:gd name="T2" fmla="*/ 25 w 39"/>
                <a:gd name="T3" fmla="*/ 2 h 44"/>
                <a:gd name="T4" fmla="*/ 22 w 39"/>
                <a:gd name="T5" fmla="*/ 4 h 44"/>
                <a:gd name="T6" fmla="*/ 0 w 39"/>
                <a:gd name="T7" fmla="*/ 40 h 44"/>
                <a:gd name="T8" fmla="*/ 0 w 39"/>
                <a:gd name="T9" fmla="*/ 42 h 44"/>
                <a:gd name="T10" fmla="*/ 6 w 39"/>
                <a:gd name="T11" fmla="*/ 44 h 44"/>
                <a:gd name="T12" fmla="*/ 12 w 39"/>
                <a:gd name="T13" fmla="*/ 44 h 44"/>
                <a:gd name="T14" fmla="*/ 18 w 39"/>
                <a:gd name="T15" fmla="*/ 40 h 44"/>
                <a:gd name="T16" fmla="*/ 39 w 39"/>
                <a:gd name="T17" fmla="*/ 6 h 44"/>
                <a:gd name="T18" fmla="*/ 37 w 39"/>
                <a:gd name="T19" fmla="*/ 2 h 44"/>
                <a:gd name="T20" fmla="*/ 33 w 39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33" y="0"/>
                  </a:moveTo>
                  <a:lnTo>
                    <a:pt x="25" y="2"/>
                  </a:lnTo>
                  <a:lnTo>
                    <a:pt x="22" y="4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6" y="44"/>
                  </a:lnTo>
                  <a:lnTo>
                    <a:pt x="12" y="44"/>
                  </a:lnTo>
                  <a:lnTo>
                    <a:pt x="18" y="40"/>
                  </a:lnTo>
                  <a:lnTo>
                    <a:pt x="39" y="6"/>
                  </a:lnTo>
                  <a:lnTo>
                    <a:pt x="37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0" name="Freeform 5141"/>
            <p:cNvSpPr/>
            <p:nvPr/>
          </p:nvSpPr>
          <p:spPr bwMode="auto">
            <a:xfrm>
              <a:off x="6876480" y="4615134"/>
              <a:ext cx="92774" cy="100505"/>
            </a:xfrm>
            <a:custGeom>
              <a:avLst/>
              <a:gdLst>
                <a:gd name="T0" fmla="*/ 38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2 h 52"/>
                <a:gd name="T12" fmla="*/ 4 w 48"/>
                <a:gd name="T13" fmla="*/ 52 h 52"/>
                <a:gd name="T14" fmla="*/ 8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6 w 48"/>
                <a:gd name="T21" fmla="*/ 5 h 52"/>
                <a:gd name="T22" fmla="*/ 48 w 48"/>
                <a:gd name="T23" fmla="*/ 4 h 52"/>
                <a:gd name="T24" fmla="*/ 46 w 48"/>
                <a:gd name="T25" fmla="*/ 2 h 52"/>
                <a:gd name="T26" fmla="*/ 42 w 48"/>
                <a:gd name="T27" fmla="*/ 0 h 52"/>
                <a:gd name="T28" fmla="*/ 38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38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1" name="Freeform 5142"/>
            <p:cNvSpPr/>
            <p:nvPr/>
          </p:nvSpPr>
          <p:spPr bwMode="auto">
            <a:xfrm>
              <a:off x="6816564" y="4570679"/>
              <a:ext cx="92774" cy="102438"/>
            </a:xfrm>
            <a:custGeom>
              <a:avLst/>
              <a:gdLst>
                <a:gd name="T0" fmla="*/ 39 w 48"/>
                <a:gd name="T1" fmla="*/ 0 h 53"/>
                <a:gd name="T2" fmla="*/ 31 w 48"/>
                <a:gd name="T3" fmla="*/ 2 h 53"/>
                <a:gd name="T4" fmla="*/ 27 w 48"/>
                <a:gd name="T5" fmla="*/ 4 h 53"/>
                <a:gd name="T6" fmla="*/ 0 w 48"/>
                <a:gd name="T7" fmla="*/ 48 h 53"/>
                <a:gd name="T8" fmla="*/ 0 w 48"/>
                <a:gd name="T9" fmla="*/ 50 h 53"/>
                <a:gd name="T10" fmla="*/ 2 w 48"/>
                <a:gd name="T11" fmla="*/ 52 h 53"/>
                <a:gd name="T12" fmla="*/ 4 w 48"/>
                <a:gd name="T13" fmla="*/ 52 h 53"/>
                <a:gd name="T14" fmla="*/ 8 w 48"/>
                <a:gd name="T15" fmla="*/ 53 h 53"/>
                <a:gd name="T16" fmla="*/ 16 w 48"/>
                <a:gd name="T17" fmla="*/ 52 h 53"/>
                <a:gd name="T18" fmla="*/ 21 w 48"/>
                <a:gd name="T19" fmla="*/ 50 h 53"/>
                <a:gd name="T20" fmla="*/ 46 w 48"/>
                <a:gd name="T21" fmla="*/ 5 h 53"/>
                <a:gd name="T22" fmla="*/ 48 w 48"/>
                <a:gd name="T23" fmla="*/ 4 h 53"/>
                <a:gd name="T24" fmla="*/ 46 w 48"/>
                <a:gd name="T25" fmla="*/ 2 h 53"/>
                <a:gd name="T26" fmla="*/ 43 w 48"/>
                <a:gd name="T27" fmla="*/ 2 h 53"/>
                <a:gd name="T28" fmla="*/ 39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39" y="0"/>
                  </a:moveTo>
                  <a:lnTo>
                    <a:pt x="31" y="2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6" y="52"/>
                  </a:lnTo>
                  <a:lnTo>
                    <a:pt x="21" y="50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2" name="Freeform 5143"/>
            <p:cNvSpPr/>
            <p:nvPr/>
          </p:nvSpPr>
          <p:spPr bwMode="auto">
            <a:xfrm>
              <a:off x="6719925" y="4595805"/>
              <a:ext cx="92774" cy="100505"/>
            </a:xfrm>
            <a:custGeom>
              <a:avLst/>
              <a:gdLst>
                <a:gd name="T0" fmla="*/ 41 w 48"/>
                <a:gd name="T1" fmla="*/ 0 h 52"/>
                <a:gd name="T2" fmla="*/ 33 w 48"/>
                <a:gd name="T3" fmla="*/ 0 h 52"/>
                <a:gd name="T4" fmla="*/ 27 w 48"/>
                <a:gd name="T5" fmla="*/ 4 h 52"/>
                <a:gd name="T6" fmla="*/ 2 w 48"/>
                <a:gd name="T7" fmla="*/ 46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8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5 w 48"/>
                <a:gd name="T27" fmla="*/ 0 h 52"/>
                <a:gd name="T28" fmla="*/ 41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8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3" name="Freeform 5144"/>
            <p:cNvSpPr/>
            <p:nvPr/>
          </p:nvSpPr>
          <p:spPr bwMode="auto">
            <a:xfrm>
              <a:off x="7195389" y="4551351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6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6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0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6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4" name="Freeform 5145"/>
            <p:cNvSpPr/>
            <p:nvPr/>
          </p:nvSpPr>
          <p:spPr bwMode="auto">
            <a:xfrm>
              <a:off x="7135472" y="4506897"/>
              <a:ext cx="92774" cy="100505"/>
            </a:xfrm>
            <a:custGeom>
              <a:avLst/>
              <a:gdLst>
                <a:gd name="T0" fmla="*/ 41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6 w 48"/>
                <a:gd name="T17" fmla="*/ 52 h 52"/>
                <a:gd name="T18" fmla="*/ 22 w 48"/>
                <a:gd name="T19" fmla="*/ 48 h 52"/>
                <a:gd name="T20" fmla="*/ 47 w 48"/>
                <a:gd name="T21" fmla="*/ 4 h 52"/>
                <a:gd name="T22" fmla="*/ 48 w 48"/>
                <a:gd name="T23" fmla="*/ 4 h 52"/>
                <a:gd name="T24" fmla="*/ 47 w 48"/>
                <a:gd name="T25" fmla="*/ 2 h 52"/>
                <a:gd name="T26" fmla="*/ 43 w 48"/>
                <a:gd name="T27" fmla="*/ 0 h 52"/>
                <a:gd name="T28" fmla="*/ 41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1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6" y="52"/>
                  </a:lnTo>
                  <a:lnTo>
                    <a:pt x="22" y="48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3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5" name="Freeform 5146"/>
            <p:cNvSpPr/>
            <p:nvPr/>
          </p:nvSpPr>
          <p:spPr bwMode="auto">
            <a:xfrm>
              <a:off x="7038833" y="4530091"/>
              <a:ext cx="92774" cy="102438"/>
            </a:xfrm>
            <a:custGeom>
              <a:avLst/>
              <a:gdLst>
                <a:gd name="T0" fmla="*/ 41 w 48"/>
                <a:gd name="T1" fmla="*/ 0 h 53"/>
                <a:gd name="T2" fmla="*/ 31 w 48"/>
                <a:gd name="T3" fmla="*/ 1 h 53"/>
                <a:gd name="T4" fmla="*/ 27 w 48"/>
                <a:gd name="T5" fmla="*/ 3 h 53"/>
                <a:gd name="T6" fmla="*/ 0 w 48"/>
                <a:gd name="T7" fmla="*/ 48 h 53"/>
                <a:gd name="T8" fmla="*/ 0 w 48"/>
                <a:gd name="T9" fmla="*/ 49 h 53"/>
                <a:gd name="T10" fmla="*/ 2 w 48"/>
                <a:gd name="T11" fmla="*/ 51 h 53"/>
                <a:gd name="T12" fmla="*/ 4 w 48"/>
                <a:gd name="T13" fmla="*/ 51 h 53"/>
                <a:gd name="T14" fmla="*/ 8 w 48"/>
                <a:gd name="T15" fmla="*/ 53 h 53"/>
                <a:gd name="T16" fmla="*/ 16 w 48"/>
                <a:gd name="T17" fmla="*/ 51 h 53"/>
                <a:gd name="T18" fmla="*/ 22 w 48"/>
                <a:gd name="T19" fmla="*/ 49 h 53"/>
                <a:gd name="T20" fmla="*/ 48 w 48"/>
                <a:gd name="T21" fmla="*/ 5 h 53"/>
                <a:gd name="T22" fmla="*/ 48 w 48"/>
                <a:gd name="T23" fmla="*/ 3 h 53"/>
                <a:gd name="T24" fmla="*/ 47 w 48"/>
                <a:gd name="T25" fmla="*/ 1 h 53"/>
                <a:gd name="T26" fmla="*/ 45 w 48"/>
                <a:gd name="T27" fmla="*/ 0 h 53"/>
                <a:gd name="T28" fmla="*/ 41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41" y="0"/>
                  </a:moveTo>
                  <a:lnTo>
                    <a:pt x="31" y="1"/>
                  </a:lnTo>
                  <a:lnTo>
                    <a:pt x="27" y="3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1"/>
                  </a:lnTo>
                  <a:lnTo>
                    <a:pt x="4" y="51"/>
                  </a:lnTo>
                  <a:lnTo>
                    <a:pt x="8" y="53"/>
                  </a:lnTo>
                  <a:lnTo>
                    <a:pt x="16" y="51"/>
                  </a:lnTo>
                  <a:lnTo>
                    <a:pt x="22" y="49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6" name="Freeform 5147"/>
            <p:cNvSpPr/>
            <p:nvPr/>
          </p:nvSpPr>
          <p:spPr bwMode="auto">
            <a:xfrm>
              <a:off x="7566483" y="4443115"/>
              <a:ext cx="85042" cy="96640"/>
            </a:xfrm>
            <a:custGeom>
              <a:avLst/>
              <a:gdLst>
                <a:gd name="T0" fmla="*/ 37 w 44"/>
                <a:gd name="T1" fmla="*/ 0 h 50"/>
                <a:gd name="T2" fmla="*/ 29 w 44"/>
                <a:gd name="T3" fmla="*/ 0 h 50"/>
                <a:gd name="T4" fmla="*/ 25 w 44"/>
                <a:gd name="T5" fmla="*/ 4 h 50"/>
                <a:gd name="T6" fmla="*/ 0 w 44"/>
                <a:gd name="T7" fmla="*/ 45 h 50"/>
                <a:gd name="T8" fmla="*/ 0 w 44"/>
                <a:gd name="T9" fmla="*/ 46 h 50"/>
                <a:gd name="T10" fmla="*/ 0 w 44"/>
                <a:gd name="T11" fmla="*/ 48 h 50"/>
                <a:gd name="T12" fmla="*/ 4 w 44"/>
                <a:gd name="T13" fmla="*/ 48 h 50"/>
                <a:gd name="T14" fmla="*/ 8 w 44"/>
                <a:gd name="T15" fmla="*/ 50 h 50"/>
                <a:gd name="T16" fmla="*/ 16 w 44"/>
                <a:gd name="T17" fmla="*/ 48 h 50"/>
                <a:gd name="T18" fmla="*/ 19 w 44"/>
                <a:gd name="T19" fmla="*/ 46 h 50"/>
                <a:gd name="T20" fmla="*/ 44 w 44"/>
                <a:gd name="T21" fmla="*/ 4 h 50"/>
                <a:gd name="T22" fmla="*/ 44 w 44"/>
                <a:gd name="T23" fmla="*/ 2 h 50"/>
                <a:gd name="T24" fmla="*/ 42 w 44"/>
                <a:gd name="T25" fmla="*/ 2 h 50"/>
                <a:gd name="T26" fmla="*/ 40 w 44"/>
                <a:gd name="T27" fmla="*/ 0 h 50"/>
                <a:gd name="T28" fmla="*/ 37 w 44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0">
                  <a:moveTo>
                    <a:pt x="37" y="0"/>
                  </a:moveTo>
                  <a:lnTo>
                    <a:pt x="29" y="0"/>
                  </a:lnTo>
                  <a:lnTo>
                    <a:pt x="25" y="4"/>
                  </a:lnTo>
                  <a:lnTo>
                    <a:pt x="0" y="45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6" y="48"/>
                  </a:lnTo>
                  <a:lnTo>
                    <a:pt x="19" y="4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7" name="Freeform 5148"/>
            <p:cNvSpPr/>
            <p:nvPr/>
          </p:nvSpPr>
          <p:spPr bwMode="auto">
            <a:xfrm>
              <a:off x="7510432" y="4398660"/>
              <a:ext cx="86975" cy="100505"/>
            </a:xfrm>
            <a:custGeom>
              <a:avLst/>
              <a:gdLst>
                <a:gd name="T0" fmla="*/ 37 w 45"/>
                <a:gd name="T1" fmla="*/ 0 h 52"/>
                <a:gd name="T2" fmla="*/ 29 w 45"/>
                <a:gd name="T3" fmla="*/ 2 h 52"/>
                <a:gd name="T4" fmla="*/ 25 w 45"/>
                <a:gd name="T5" fmla="*/ 4 h 52"/>
                <a:gd name="T6" fmla="*/ 0 w 45"/>
                <a:gd name="T7" fmla="*/ 46 h 52"/>
                <a:gd name="T8" fmla="*/ 0 w 45"/>
                <a:gd name="T9" fmla="*/ 48 h 52"/>
                <a:gd name="T10" fmla="*/ 0 w 45"/>
                <a:gd name="T11" fmla="*/ 50 h 52"/>
                <a:gd name="T12" fmla="*/ 4 w 45"/>
                <a:gd name="T13" fmla="*/ 50 h 52"/>
                <a:gd name="T14" fmla="*/ 6 w 45"/>
                <a:gd name="T15" fmla="*/ 52 h 52"/>
                <a:gd name="T16" fmla="*/ 14 w 45"/>
                <a:gd name="T17" fmla="*/ 50 h 52"/>
                <a:gd name="T18" fmla="*/ 20 w 45"/>
                <a:gd name="T19" fmla="*/ 48 h 52"/>
                <a:gd name="T20" fmla="*/ 45 w 45"/>
                <a:gd name="T21" fmla="*/ 6 h 52"/>
                <a:gd name="T22" fmla="*/ 45 w 45"/>
                <a:gd name="T23" fmla="*/ 4 h 52"/>
                <a:gd name="T24" fmla="*/ 43 w 45"/>
                <a:gd name="T25" fmla="*/ 2 h 52"/>
                <a:gd name="T26" fmla="*/ 41 w 45"/>
                <a:gd name="T27" fmla="*/ 2 h 52"/>
                <a:gd name="T28" fmla="*/ 37 w 45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52">
                  <a:moveTo>
                    <a:pt x="37" y="0"/>
                  </a:moveTo>
                  <a:lnTo>
                    <a:pt x="29" y="2"/>
                  </a:lnTo>
                  <a:lnTo>
                    <a:pt x="25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4" y="50"/>
                  </a:lnTo>
                  <a:lnTo>
                    <a:pt x="6" y="52"/>
                  </a:lnTo>
                  <a:lnTo>
                    <a:pt x="14" y="50"/>
                  </a:lnTo>
                  <a:lnTo>
                    <a:pt x="20" y="48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3" y="2"/>
                  </a:lnTo>
                  <a:lnTo>
                    <a:pt x="41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8" name="Freeform 5149"/>
            <p:cNvSpPr/>
            <p:nvPr/>
          </p:nvSpPr>
          <p:spPr bwMode="auto">
            <a:xfrm>
              <a:off x="7417659" y="4421855"/>
              <a:ext cx="88908" cy="100505"/>
            </a:xfrm>
            <a:custGeom>
              <a:avLst/>
              <a:gdLst>
                <a:gd name="T0" fmla="*/ 39 w 46"/>
                <a:gd name="T1" fmla="*/ 0 h 52"/>
                <a:gd name="T2" fmla="*/ 31 w 46"/>
                <a:gd name="T3" fmla="*/ 2 h 52"/>
                <a:gd name="T4" fmla="*/ 25 w 46"/>
                <a:gd name="T5" fmla="*/ 4 h 52"/>
                <a:gd name="T6" fmla="*/ 0 w 46"/>
                <a:gd name="T7" fmla="*/ 46 h 52"/>
                <a:gd name="T8" fmla="*/ 0 w 46"/>
                <a:gd name="T9" fmla="*/ 48 h 52"/>
                <a:gd name="T10" fmla="*/ 2 w 46"/>
                <a:gd name="T11" fmla="*/ 50 h 52"/>
                <a:gd name="T12" fmla="*/ 4 w 46"/>
                <a:gd name="T13" fmla="*/ 50 h 52"/>
                <a:gd name="T14" fmla="*/ 8 w 46"/>
                <a:gd name="T15" fmla="*/ 52 h 52"/>
                <a:gd name="T16" fmla="*/ 16 w 46"/>
                <a:gd name="T17" fmla="*/ 50 h 52"/>
                <a:gd name="T18" fmla="*/ 21 w 46"/>
                <a:gd name="T19" fmla="*/ 48 h 52"/>
                <a:gd name="T20" fmla="*/ 45 w 46"/>
                <a:gd name="T21" fmla="*/ 6 h 52"/>
                <a:gd name="T22" fmla="*/ 46 w 46"/>
                <a:gd name="T23" fmla="*/ 4 h 52"/>
                <a:gd name="T24" fmla="*/ 45 w 46"/>
                <a:gd name="T25" fmla="*/ 2 h 52"/>
                <a:gd name="T26" fmla="*/ 43 w 46"/>
                <a:gd name="T27" fmla="*/ 2 h 52"/>
                <a:gd name="T28" fmla="*/ 39 w 46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2">
                  <a:moveTo>
                    <a:pt x="39" y="0"/>
                  </a:moveTo>
                  <a:lnTo>
                    <a:pt x="31" y="2"/>
                  </a:lnTo>
                  <a:lnTo>
                    <a:pt x="25" y="4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16" y="50"/>
                  </a:lnTo>
                  <a:lnTo>
                    <a:pt x="21" y="48"/>
                  </a:lnTo>
                  <a:lnTo>
                    <a:pt x="45" y="6"/>
                  </a:lnTo>
                  <a:lnTo>
                    <a:pt x="46" y="4"/>
                  </a:lnTo>
                  <a:lnTo>
                    <a:pt x="45" y="2"/>
                  </a:lnTo>
                  <a:lnTo>
                    <a:pt x="4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9" name="Freeform 5150"/>
            <p:cNvSpPr/>
            <p:nvPr/>
          </p:nvSpPr>
          <p:spPr bwMode="auto">
            <a:xfrm>
              <a:off x="7920181" y="4402526"/>
              <a:ext cx="92774" cy="104370"/>
            </a:xfrm>
            <a:custGeom>
              <a:avLst/>
              <a:gdLst>
                <a:gd name="T0" fmla="*/ 40 w 48"/>
                <a:gd name="T1" fmla="*/ 0 h 54"/>
                <a:gd name="T2" fmla="*/ 32 w 48"/>
                <a:gd name="T3" fmla="*/ 2 h 54"/>
                <a:gd name="T4" fmla="*/ 26 w 48"/>
                <a:gd name="T5" fmla="*/ 6 h 54"/>
                <a:gd name="T6" fmla="*/ 0 w 48"/>
                <a:gd name="T7" fmla="*/ 48 h 54"/>
                <a:gd name="T8" fmla="*/ 0 w 48"/>
                <a:gd name="T9" fmla="*/ 50 h 54"/>
                <a:gd name="T10" fmla="*/ 1 w 48"/>
                <a:gd name="T11" fmla="*/ 52 h 54"/>
                <a:gd name="T12" fmla="*/ 3 w 48"/>
                <a:gd name="T13" fmla="*/ 54 h 54"/>
                <a:gd name="T14" fmla="*/ 7 w 48"/>
                <a:gd name="T15" fmla="*/ 54 h 54"/>
                <a:gd name="T16" fmla="*/ 17 w 48"/>
                <a:gd name="T17" fmla="*/ 54 h 54"/>
                <a:gd name="T18" fmla="*/ 21 w 48"/>
                <a:gd name="T19" fmla="*/ 50 h 54"/>
                <a:gd name="T20" fmla="*/ 48 w 48"/>
                <a:gd name="T21" fmla="*/ 6 h 54"/>
                <a:gd name="T22" fmla="*/ 48 w 48"/>
                <a:gd name="T23" fmla="*/ 4 h 54"/>
                <a:gd name="T24" fmla="*/ 46 w 48"/>
                <a:gd name="T25" fmla="*/ 2 h 54"/>
                <a:gd name="T26" fmla="*/ 44 w 48"/>
                <a:gd name="T27" fmla="*/ 2 h 54"/>
                <a:gd name="T28" fmla="*/ 40 w 48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4">
                  <a:moveTo>
                    <a:pt x="40" y="0"/>
                  </a:moveTo>
                  <a:lnTo>
                    <a:pt x="32" y="2"/>
                  </a:lnTo>
                  <a:lnTo>
                    <a:pt x="26" y="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3" y="54"/>
                  </a:lnTo>
                  <a:lnTo>
                    <a:pt x="7" y="54"/>
                  </a:lnTo>
                  <a:lnTo>
                    <a:pt x="17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0" name="Freeform 5151"/>
            <p:cNvSpPr/>
            <p:nvPr/>
          </p:nvSpPr>
          <p:spPr bwMode="auto">
            <a:xfrm>
              <a:off x="7860265" y="4361937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2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8 w 48"/>
                <a:gd name="T15" fmla="*/ 52 h 52"/>
                <a:gd name="T16" fmla="*/ 17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7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1" name="Freeform 5152"/>
            <p:cNvSpPr/>
            <p:nvPr/>
          </p:nvSpPr>
          <p:spPr bwMode="auto">
            <a:xfrm>
              <a:off x="7767491" y="4385131"/>
              <a:ext cx="88908" cy="102438"/>
            </a:xfrm>
            <a:custGeom>
              <a:avLst/>
              <a:gdLst>
                <a:gd name="T0" fmla="*/ 38 w 46"/>
                <a:gd name="T1" fmla="*/ 0 h 53"/>
                <a:gd name="T2" fmla="*/ 31 w 46"/>
                <a:gd name="T3" fmla="*/ 2 h 53"/>
                <a:gd name="T4" fmla="*/ 25 w 46"/>
                <a:gd name="T5" fmla="*/ 3 h 53"/>
                <a:gd name="T6" fmla="*/ 0 w 46"/>
                <a:gd name="T7" fmla="*/ 48 h 53"/>
                <a:gd name="T8" fmla="*/ 0 w 46"/>
                <a:gd name="T9" fmla="*/ 50 h 53"/>
                <a:gd name="T10" fmla="*/ 0 w 46"/>
                <a:gd name="T11" fmla="*/ 52 h 53"/>
                <a:gd name="T12" fmla="*/ 4 w 46"/>
                <a:gd name="T13" fmla="*/ 52 h 53"/>
                <a:gd name="T14" fmla="*/ 8 w 46"/>
                <a:gd name="T15" fmla="*/ 53 h 53"/>
                <a:gd name="T16" fmla="*/ 15 w 46"/>
                <a:gd name="T17" fmla="*/ 52 h 53"/>
                <a:gd name="T18" fmla="*/ 19 w 46"/>
                <a:gd name="T19" fmla="*/ 48 h 53"/>
                <a:gd name="T20" fmla="*/ 46 w 46"/>
                <a:gd name="T21" fmla="*/ 5 h 53"/>
                <a:gd name="T22" fmla="*/ 46 w 46"/>
                <a:gd name="T23" fmla="*/ 3 h 53"/>
                <a:gd name="T24" fmla="*/ 44 w 46"/>
                <a:gd name="T25" fmla="*/ 2 h 53"/>
                <a:gd name="T26" fmla="*/ 42 w 46"/>
                <a:gd name="T27" fmla="*/ 0 h 53"/>
                <a:gd name="T28" fmla="*/ 38 w 46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3">
                  <a:moveTo>
                    <a:pt x="38" y="0"/>
                  </a:moveTo>
                  <a:lnTo>
                    <a:pt x="31" y="2"/>
                  </a:lnTo>
                  <a:lnTo>
                    <a:pt x="25" y="3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5" y="52"/>
                  </a:lnTo>
                  <a:lnTo>
                    <a:pt x="19" y="48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4" y="2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2" name="Freeform 5153"/>
            <p:cNvSpPr/>
            <p:nvPr/>
          </p:nvSpPr>
          <p:spPr bwMode="auto">
            <a:xfrm>
              <a:off x="8239091" y="4406391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0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48 h 52"/>
                <a:gd name="T10" fmla="*/ 2 w 48"/>
                <a:gd name="T11" fmla="*/ 50 h 52"/>
                <a:gd name="T12" fmla="*/ 4 w 48"/>
                <a:gd name="T13" fmla="*/ 52 h 52"/>
                <a:gd name="T14" fmla="*/ 7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8 w 48"/>
                <a:gd name="T21" fmla="*/ 4 h 52"/>
                <a:gd name="T22" fmla="*/ 48 w 48"/>
                <a:gd name="T23" fmla="*/ 2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0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3" name="Freeform 5154"/>
            <p:cNvSpPr/>
            <p:nvPr/>
          </p:nvSpPr>
          <p:spPr bwMode="auto">
            <a:xfrm>
              <a:off x="8179173" y="4361937"/>
              <a:ext cx="92774" cy="100505"/>
            </a:xfrm>
            <a:custGeom>
              <a:avLst/>
              <a:gdLst>
                <a:gd name="T0" fmla="*/ 40 w 48"/>
                <a:gd name="T1" fmla="*/ 0 h 52"/>
                <a:gd name="T2" fmla="*/ 31 w 48"/>
                <a:gd name="T3" fmla="*/ 0 h 52"/>
                <a:gd name="T4" fmla="*/ 27 w 48"/>
                <a:gd name="T5" fmla="*/ 4 h 52"/>
                <a:gd name="T6" fmla="*/ 0 w 48"/>
                <a:gd name="T7" fmla="*/ 48 h 52"/>
                <a:gd name="T8" fmla="*/ 0 w 48"/>
                <a:gd name="T9" fmla="*/ 50 h 52"/>
                <a:gd name="T10" fmla="*/ 2 w 48"/>
                <a:gd name="T11" fmla="*/ 52 h 52"/>
                <a:gd name="T12" fmla="*/ 4 w 48"/>
                <a:gd name="T13" fmla="*/ 52 h 52"/>
                <a:gd name="T14" fmla="*/ 8 w 48"/>
                <a:gd name="T15" fmla="*/ 52 h 52"/>
                <a:gd name="T16" fmla="*/ 15 w 48"/>
                <a:gd name="T17" fmla="*/ 52 h 52"/>
                <a:gd name="T18" fmla="*/ 21 w 48"/>
                <a:gd name="T19" fmla="*/ 48 h 52"/>
                <a:gd name="T20" fmla="*/ 46 w 48"/>
                <a:gd name="T21" fmla="*/ 6 h 52"/>
                <a:gd name="T22" fmla="*/ 48 w 48"/>
                <a:gd name="T23" fmla="*/ 4 h 52"/>
                <a:gd name="T24" fmla="*/ 46 w 48"/>
                <a:gd name="T25" fmla="*/ 2 h 52"/>
                <a:gd name="T26" fmla="*/ 44 w 48"/>
                <a:gd name="T27" fmla="*/ 0 h 52"/>
                <a:gd name="T28" fmla="*/ 40 w 48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2">
                  <a:moveTo>
                    <a:pt x="40" y="0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21" y="4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4" name="Freeform 5155"/>
            <p:cNvSpPr/>
            <p:nvPr/>
          </p:nvSpPr>
          <p:spPr bwMode="auto">
            <a:xfrm>
              <a:off x="8082534" y="4385131"/>
              <a:ext cx="92774" cy="102438"/>
            </a:xfrm>
            <a:custGeom>
              <a:avLst/>
              <a:gdLst>
                <a:gd name="T0" fmla="*/ 40 w 48"/>
                <a:gd name="T1" fmla="*/ 0 h 53"/>
                <a:gd name="T2" fmla="*/ 33 w 48"/>
                <a:gd name="T3" fmla="*/ 2 h 53"/>
                <a:gd name="T4" fmla="*/ 27 w 48"/>
                <a:gd name="T5" fmla="*/ 3 h 53"/>
                <a:gd name="T6" fmla="*/ 0 w 48"/>
                <a:gd name="T7" fmla="*/ 48 h 53"/>
                <a:gd name="T8" fmla="*/ 0 w 48"/>
                <a:gd name="T9" fmla="*/ 50 h 53"/>
                <a:gd name="T10" fmla="*/ 2 w 48"/>
                <a:gd name="T11" fmla="*/ 52 h 53"/>
                <a:gd name="T12" fmla="*/ 4 w 48"/>
                <a:gd name="T13" fmla="*/ 52 h 53"/>
                <a:gd name="T14" fmla="*/ 8 w 48"/>
                <a:gd name="T15" fmla="*/ 53 h 53"/>
                <a:gd name="T16" fmla="*/ 17 w 48"/>
                <a:gd name="T17" fmla="*/ 52 h 53"/>
                <a:gd name="T18" fmla="*/ 21 w 48"/>
                <a:gd name="T19" fmla="*/ 50 h 53"/>
                <a:gd name="T20" fmla="*/ 48 w 48"/>
                <a:gd name="T21" fmla="*/ 5 h 53"/>
                <a:gd name="T22" fmla="*/ 48 w 48"/>
                <a:gd name="T23" fmla="*/ 3 h 53"/>
                <a:gd name="T24" fmla="*/ 46 w 48"/>
                <a:gd name="T25" fmla="*/ 2 h 53"/>
                <a:gd name="T26" fmla="*/ 44 w 48"/>
                <a:gd name="T27" fmla="*/ 2 h 53"/>
                <a:gd name="T28" fmla="*/ 40 w 48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3">
                  <a:moveTo>
                    <a:pt x="40" y="0"/>
                  </a:moveTo>
                  <a:lnTo>
                    <a:pt x="33" y="2"/>
                  </a:lnTo>
                  <a:lnTo>
                    <a:pt x="27" y="3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7" y="52"/>
                  </a:lnTo>
                  <a:lnTo>
                    <a:pt x="21" y="50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5" name="Freeform 5156"/>
            <p:cNvSpPr/>
            <p:nvPr/>
          </p:nvSpPr>
          <p:spPr bwMode="auto">
            <a:xfrm>
              <a:off x="8639175" y="4377400"/>
              <a:ext cx="121765" cy="137229"/>
            </a:xfrm>
            <a:custGeom>
              <a:avLst/>
              <a:gdLst>
                <a:gd name="T0" fmla="*/ 52 w 63"/>
                <a:gd name="T1" fmla="*/ 0 h 71"/>
                <a:gd name="T2" fmla="*/ 48 w 63"/>
                <a:gd name="T3" fmla="*/ 2 h 71"/>
                <a:gd name="T4" fmla="*/ 42 w 63"/>
                <a:gd name="T5" fmla="*/ 2 h 71"/>
                <a:gd name="T6" fmla="*/ 38 w 63"/>
                <a:gd name="T7" fmla="*/ 4 h 71"/>
                <a:gd name="T8" fmla="*/ 35 w 63"/>
                <a:gd name="T9" fmla="*/ 6 h 71"/>
                <a:gd name="T10" fmla="*/ 2 w 63"/>
                <a:gd name="T11" fmla="*/ 63 h 71"/>
                <a:gd name="T12" fmla="*/ 0 w 63"/>
                <a:gd name="T13" fmla="*/ 65 h 71"/>
                <a:gd name="T14" fmla="*/ 2 w 63"/>
                <a:gd name="T15" fmla="*/ 69 h 71"/>
                <a:gd name="T16" fmla="*/ 6 w 63"/>
                <a:gd name="T17" fmla="*/ 69 h 71"/>
                <a:gd name="T18" fmla="*/ 12 w 63"/>
                <a:gd name="T19" fmla="*/ 71 h 71"/>
                <a:gd name="T20" fmla="*/ 17 w 63"/>
                <a:gd name="T21" fmla="*/ 71 h 71"/>
                <a:gd name="T22" fmla="*/ 21 w 63"/>
                <a:gd name="T23" fmla="*/ 69 h 71"/>
                <a:gd name="T24" fmla="*/ 25 w 63"/>
                <a:gd name="T25" fmla="*/ 67 h 71"/>
                <a:gd name="T26" fmla="*/ 29 w 63"/>
                <a:gd name="T27" fmla="*/ 65 h 71"/>
                <a:gd name="T28" fmla="*/ 63 w 63"/>
                <a:gd name="T29" fmla="*/ 7 h 71"/>
                <a:gd name="T30" fmla="*/ 63 w 63"/>
                <a:gd name="T31" fmla="*/ 6 h 71"/>
                <a:gd name="T32" fmla="*/ 62 w 63"/>
                <a:gd name="T33" fmla="*/ 4 h 71"/>
                <a:gd name="T34" fmla="*/ 58 w 63"/>
                <a:gd name="T35" fmla="*/ 2 h 71"/>
                <a:gd name="T36" fmla="*/ 52 w 63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71">
                  <a:moveTo>
                    <a:pt x="52" y="0"/>
                  </a:moveTo>
                  <a:lnTo>
                    <a:pt x="48" y="2"/>
                  </a:lnTo>
                  <a:lnTo>
                    <a:pt x="42" y="2"/>
                  </a:lnTo>
                  <a:lnTo>
                    <a:pt x="38" y="4"/>
                  </a:lnTo>
                  <a:lnTo>
                    <a:pt x="35" y="6"/>
                  </a:lnTo>
                  <a:lnTo>
                    <a:pt x="2" y="63"/>
                  </a:lnTo>
                  <a:lnTo>
                    <a:pt x="0" y="65"/>
                  </a:lnTo>
                  <a:lnTo>
                    <a:pt x="2" y="69"/>
                  </a:lnTo>
                  <a:lnTo>
                    <a:pt x="6" y="69"/>
                  </a:lnTo>
                  <a:lnTo>
                    <a:pt x="12" y="71"/>
                  </a:lnTo>
                  <a:lnTo>
                    <a:pt x="17" y="71"/>
                  </a:lnTo>
                  <a:lnTo>
                    <a:pt x="21" y="69"/>
                  </a:lnTo>
                  <a:lnTo>
                    <a:pt x="25" y="67"/>
                  </a:lnTo>
                  <a:lnTo>
                    <a:pt x="29" y="65"/>
                  </a:lnTo>
                  <a:lnTo>
                    <a:pt x="63" y="7"/>
                  </a:lnTo>
                  <a:lnTo>
                    <a:pt x="63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6" name="Freeform 5157"/>
            <p:cNvSpPr/>
            <p:nvPr/>
          </p:nvSpPr>
          <p:spPr bwMode="auto">
            <a:xfrm>
              <a:off x="8561864" y="4321347"/>
              <a:ext cx="121765" cy="133362"/>
            </a:xfrm>
            <a:custGeom>
              <a:avLst/>
              <a:gdLst>
                <a:gd name="T0" fmla="*/ 52 w 63"/>
                <a:gd name="T1" fmla="*/ 0 h 69"/>
                <a:gd name="T2" fmla="*/ 46 w 63"/>
                <a:gd name="T3" fmla="*/ 0 h 69"/>
                <a:gd name="T4" fmla="*/ 42 w 63"/>
                <a:gd name="T5" fmla="*/ 2 h 69"/>
                <a:gd name="T6" fmla="*/ 38 w 63"/>
                <a:gd name="T7" fmla="*/ 4 h 69"/>
                <a:gd name="T8" fmla="*/ 34 w 63"/>
                <a:gd name="T9" fmla="*/ 6 h 69"/>
                <a:gd name="T10" fmla="*/ 0 w 63"/>
                <a:gd name="T11" fmla="*/ 63 h 69"/>
                <a:gd name="T12" fmla="*/ 0 w 63"/>
                <a:gd name="T13" fmla="*/ 65 h 69"/>
                <a:gd name="T14" fmla="*/ 2 w 63"/>
                <a:gd name="T15" fmla="*/ 67 h 69"/>
                <a:gd name="T16" fmla="*/ 6 w 63"/>
                <a:gd name="T17" fmla="*/ 69 h 69"/>
                <a:gd name="T18" fmla="*/ 11 w 63"/>
                <a:gd name="T19" fmla="*/ 69 h 69"/>
                <a:gd name="T20" fmla="*/ 15 w 63"/>
                <a:gd name="T21" fmla="*/ 69 h 69"/>
                <a:gd name="T22" fmla="*/ 21 w 63"/>
                <a:gd name="T23" fmla="*/ 69 h 69"/>
                <a:gd name="T24" fmla="*/ 25 w 63"/>
                <a:gd name="T25" fmla="*/ 67 h 69"/>
                <a:gd name="T26" fmla="*/ 29 w 63"/>
                <a:gd name="T27" fmla="*/ 63 h 69"/>
                <a:gd name="T28" fmla="*/ 61 w 63"/>
                <a:gd name="T29" fmla="*/ 8 h 69"/>
                <a:gd name="T30" fmla="*/ 63 w 63"/>
                <a:gd name="T31" fmla="*/ 4 h 69"/>
                <a:gd name="T32" fmla="*/ 61 w 63"/>
                <a:gd name="T33" fmla="*/ 2 h 69"/>
                <a:gd name="T34" fmla="*/ 57 w 63"/>
                <a:gd name="T35" fmla="*/ 0 h 69"/>
                <a:gd name="T36" fmla="*/ 52 w 63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69">
                  <a:moveTo>
                    <a:pt x="52" y="0"/>
                  </a:moveTo>
                  <a:lnTo>
                    <a:pt x="46" y="0"/>
                  </a:lnTo>
                  <a:lnTo>
                    <a:pt x="42" y="2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2" y="67"/>
                  </a:lnTo>
                  <a:lnTo>
                    <a:pt x="6" y="69"/>
                  </a:lnTo>
                  <a:lnTo>
                    <a:pt x="11" y="69"/>
                  </a:lnTo>
                  <a:lnTo>
                    <a:pt x="15" y="69"/>
                  </a:lnTo>
                  <a:lnTo>
                    <a:pt x="21" y="69"/>
                  </a:lnTo>
                  <a:lnTo>
                    <a:pt x="25" y="67"/>
                  </a:lnTo>
                  <a:lnTo>
                    <a:pt x="29" y="63"/>
                  </a:lnTo>
                  <a:lnTo>
                    <a:pt x="61" y="8"/>
                  </a:lnTo>
                  <a:lnTo>
                    <a:pt x="63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7" name="Freeform 5158"/>
            <p:cNvSpPr/>
            <p:nvPr/>
          </p:nvSpPr>
          <p:spPr bwMode="auto">
            <a:xfrm>
              <a:off x="8434301" y="4350336"/>
              <a:ext cx="123698" cy="137229"/>
            </a:xfrm>
            <a:custGeom>
              <a:avLst/>
              <a:gdLst>
                <a:gd name="T0" fmla="*/ 52 w 64"/>
                <a:gd name="T1" fmla="*/ 0 h 71"/>
                <a:gd name="T2" fmla="*/ 47 w 64"/>
                <a:gd name="T3" fmla="*/ 0 h 71"/>
                <a:gd name="T4" fmla="*/ 43 w 64"/>
                <a:gd name="T5" fmla="*/ 2 h 71"/>
                <a:gd name="T6" fmla="*/ 39 w 64"/>
                <a:gd name="T7" fmla="*/ 4 h 71"/>
                <a:gd name="T8" fmla="*/ 35 w 64"/>
                <a:gd name="T9" fmla="*/ 6 h 71"/>
                <a:gd name="T10" fmla="*/ 0 w 64"/>
                <a:gd name="T11" fmla="*/ 64 h 71"/>
                <a:gd name="T12" fmla="*/ 0 w 64"/>
                <a:gd name="T13" fmla="*/ 66 h 71"/>
                <a:gd name="T14" fmla="*/ 2 w 64"/>
                <a:gd name="T15" fmla="*/ 68 h 71"/>
                <a:gd name="T16" fmla="*/ 6 w 64"/>
                <a:gd name="T17" fmla="*/ 70 h 71"/>
                <a:gd name="T18" fmla="*/ 12 w 64"/>
                <a:gd name="T19" fmla="*/ 71 h 71"/>
                <a:gd name="T20" fmla="*/ 16 w 64"/>
                <a:gd name="T21" fmla="*/ 71 h 71"/>
                <a:gd name="T22" fmla="*/ 22 w 64"/>
                <a:gd name="T23" fmla="*/ 70 h 71"/>
                <a:gd name="T24" fmla="*/ 25 w 64"/>
                <a:gd name="T25" fmla="*/ 68 h 71"/>
                <a:gd name="T26" fmla="*/ 29 w 64"/>
                <a:gd name="T27" fmla="*/ 66 h 71"/>
                <a:gd name="T28" fmla="*/ 62 w 64"/>
                <a:gd name="T29" fmla="*/ 8 h 71"/>
                <a:gd name="T30" fmla="*/ 64 w 64"/>
                <a:gd name="T31" fmla="*/ 6 h 71"/>
                <a:gd name="T32" fmla="*/ 62 w 64"/>
                <a:gd name="T33" fmla="*/ 4 h 71"/>
                <a:gd name="T34" fmla="*/ 58 w 64"/>
                <a:gd name="T35" fmla="*/ 2 h 71"/>
                <a:gd name="T36" fmla="*/ 52 w 64"/>
                <a:gd name="T3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71">
                  <a:moveTo>
                    <a:pt x="52" y="0"/>
                  </a:moveTo>
                  <a:lnTo>
                    <a:pt x="47" y="0"/>
                  </a:lnTo>
                  <a:lnTo>
                    <a:pt x="43" y="2"/>
                  </a:lnTo>
                  <a:lnTo>
                    <a:pt x="39" y="4"/>
                  </a:lnTo>
                  <a:lnTo>
                    <a:pt x="35" y="6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68"/>
                  </a:lnTo>
                  <a:lnTo>
                    <a:pt x="6" y="70"/>
                  </a:lnTo>
                  <a:lnTo>
                    <a:pt x="12" y="71"/>
                  </a:lnTo>
                  <a:lnTo>
                    <a:pt x="16" y="71"/>
                  </a:lnTo>
                  <a:lnTo>
                    <a:pt x="22" y="70"/>
                  </a:lnTo>
                  <a:lnTo>
                    <a:pt x="25" y="68"/>
                  </a:lnTo>
                  <a:lnTo>
                    <a:pt x="29" y="66"/>
                  </a:lnTo>
                  <a:lnTo>
                    <a:pt x="62" y="8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8" name="Freeform 5159"/>
            <p:cNvSpPr/>
            <p:nvPr/>
          </p:nvSpPr>
          <p:spPr bwMode="auto">
            <a:xfrm>
              <a:off x="7518163" y="4599666"/>
              <a:ext cx="96639" cy="108236"/>
            </a:xfrm>
            <a:custGeom>
              <a:avLst/>
              <a:gdLst>
                <a:gd name="T0" fmla="*/ 42 w 50"/>
                <a:gd name="T1" fmla="*/ 0 h 56"/>
                <a:gd name="T2" fmla="*/ 33 w 50"/>
                <a:gd name="T3" fmla="*/ 2 h 56"/>
                <a:gd name="T4" fmla="*/ 29 w 50"/>
                <a:gd name="T5" fmla="*/ 6 h 56"/>
                <a:gd name="T6" fmla="*/ 2 w 50"/>
                <a:gd name="T7" fmla="*/ 50 h 56"/>
                <a:gd name="T8" fmla="*/ 0 w 50"/>
                <a:gd name="T9" fmla="*/ 52 h 56"/>
                <a:gd name="T10" fmla="*/ 2 w 50"/>
                <a:gd name="T11" fmla="*/ 54 h 56"/>
                <a:gd name="T12" fmla="*/ 6 w 50"/>
                <a:gd name="T13" fmla="*/ 56 h 56"/>
                <a:gd name="T14" fmla="*/ 10 w 50"/>
                <a:gd name="T15" fmla="*/ 56 h 56"/>
                <a:gd name="T16" fmla="*/ 17 w 50"/>
                <a:gd name="T17" fmla="*/ 54 h 56"/>
                <a:gd name="T18" fmla="*/ 23 w 50"/>
                <a:gd name="T19" fmla="*/ 52 h 56"/>
                <a:gd name="T20" fmla="*/ 50 w 50"/>
                <a:gd name="T21" fmla="*/ 6 h 56"/>
                <a:gd name="T22" fmla="*/ 50 w 50"/>
                <a:gd name="T23" fmla="*/ 4 h 56"/>
                <a:gd name="T24" fmla="*/ 48 w 50"/>
                <a:gd name="T25" fmla="*/ 2 h 56"/>
                <a:gd name="T26" fmla="*/ 46 w 50"/>
                <a:gd name="T27" fmla="*/ 2 h 56"/>
                <a:gd name="T28" fmla="*/ 42 w 50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6">
                  <a:moveTo>
                    <a:pt x="42" y="0"/>
                  </a:moveTo>
                  <a:lnTo>
                    <a:pt x="33" y="2"/>
                  </a:lnTo>
                  <a:lnTo>
                    <a:pt x="29" y="6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6" y="56"/>
                  </a:lnTo>
                  <a:lnTo>
                    <a:pt x="10" y="56"/>
                  </a:lnTo>
                  <a:lnTo>
                    <a:pt x="17" y="54"/>
                  </a:lnTo>
                  <a:lnTo>
                    <a:pt x="23" y="52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9" name="Freeform 5160"/>
            <p:cNvSpPr/>
            <p:nvPr/>
          </p:nvSpPr>
          <p:spPr bwMode="auto">
            <a:xfrm>
              <a:off x="7458247" y="4555212"/>
              <a:ext cx="92774" cy="108236"/>
            </a:xfrm>
            <a:custGeom>
              <a:avLst/>
              <a:gdLst>
                <a:gd name="T0" fmla="*/ 41 w 48"/>
                <a:gd name="T1" fmla="*/ 0 h 56"/>
                <a:gd name="T2" fmla="*/ 33 w 48"/>
                <a:gd name="T3" fmla="*/ 2 h 56"/>
                <a:gd name="T4" fmla="*/ 27 w 48"/>
                <a:gd name="T5" fmla="*/ 4 h 56"/>
                <a:gd name="T6" fmla="*/ 0 w 48"/>
                <a:gd name="T7" fmla="*/ 50 h 56"/>
                <a:gd name="T8" fmla="*/ 0 w 48"/>
                <a:gd name="T9" fmla="*/ 52 h 56"/>
                <a:gd name="T10" fmla="*/ 2 w 48"/>
                <a:gd name="T11" fmla="*/ 54 h 56"/>
                <a:gd name="T12" fmla="*/ 4 w 48"/>
                <a:gd name="T13" fmla="*/ 54 h 56"/>
                <a:gd name="T14" fmla="*/ 8 w 48"/>
                <a:gd name="T15" fmla="*/ 56 h 56"/>
                <a:gd name="T16" fmla="*/ 16 w 48"/>
                <a:gd name="T17" fmla="*/ 54 h 56"/>
                <a:gd name="T18" fmla="*/ 22 w 48"/>
                <a:gd name="T19" fmla="*/ 50 h 56"/>
                <a:gd name="T20" fmla="*/ 48 w 48"/>
                <a:gd name="T21" fmla="*/ 6 h 56"/>
                <a:gd name="T22" fmla="*/ 48 w 48"/>
                <a:gd name="T23" fmla="*/ 4 h 56"/>
                <a:gd name="T24" fmla="*/ 48 w 48"/>
                <a:gd name="T25" fmla="*/ 2 h 56"/>
                <a:gd name="T26" fmla="*/ 45 w 48"/>
                <a:gd name="T27" fmla="*/ 0 h 56"/>
                <a:gd name="T28" fmla="*/ 41 w 4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6">
                  <a:moveTo>
                    <a:pt x="41" y="0"/>
                  </a:moveTo>
                  <a:lnTo>
                    <a:pt x="33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6" y="54"/>
                  </a:lnTo>
                  <a:lnTo>
                    <a:pt x="22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0" name="Freeform 5161"/>
            <p:cNvSpPr/>
            <p:nvPr/>
          </p:nvSpPr>
          <p:spPr bwMode="auto">
            <a:xfrm>
              <a:off x="7359676" y="4580338"/>
              <a:ext cx="96639" cy="104370"/>
            </a:xfrm>
            <a:custGeom>
              <a:avLst/>
              <a:gdLst>
                <a:gd name="T0" fmla="*/ 40 w 50"/>
                <a:gd name="T1" fmla="*/ 0 h 54"/>
                <a:gd name="T2" fmla="*/ 32 w 50"/>
                <a:gd name="T3" fmla="*/ 0 h 54"/>
                <a:gd name="T4" fmla="*/ 27 w 50"/>
                <a:gd name="T5" fmla="*/ 4 h 54"/>
                <a:gd name="T6" fmla="*/ 0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3 w 50"/>
                <a:gd name="T13" fmla="*/ 54 h 54"/>
                <a:gd name="T14" fmla="*/ 7 w 50"/>
                <a:gd name="T15" fmla="*/ 54 h 54"/>
                <a:gd name="T16" fmla="*/ 17 w 50"/>
                <a:gd name="T17" fmla="*/ 54 h 54"/>
                <a:gd name="T18" fmla="*/ 21 w 50"/>
                <a:gd name="T19" fmla="*/ 50 h 54"/>
                <a:gd name="T20" fmla="*/ 48 w 50"/>
                <a:gd name="T21" fmla="*/ 6 h 54"/>
                <a:gd name="T22" fmla="*/ 50 w 50"/>
                <a:gd name="T23" fmla="*/ 4 h 54"/>
                <a:gd name="T24" fmla="*/ 48 w 50"/>
                <a:gd name="T25" fmla="*/ 2 h 54"/>
                <a:gd name="T26" fmla="*/ 44 w 50"/>
                <a:gd name="T27" fmla="*/ 0 h 54"/>
                <a:gd name="T28" fmla="*/ 40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0" y="0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7" y="54"/>
                  </a:lnTo>
                  <a:lnTo>
                    <a:pt x="17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1" name="Freeform 5162"/>
            <p:cNvSpPr/>
            <p:nvPr/>
          </p:nvSpPr>
          <p:spPr bwMode="auto">
            <a:xfrm>
              <a:off x="7025305" y="4756222"/>
              <a:ext cx="92774" cy="106303"/>
            </a:xfrm>
            <a:custGeom>
              <a:avLst/>
              <a:gdLst>
                <a:gd name="T0" fmla="*/ 40 w 48"/>
                <a:gd name="T1" fmla="*/ 0 h 55"/>
                <a:gd name="T2" fmla="*/ 32 w 48"/>
                <a:gd name="T3" fmla="*/ 2 h 55"/>
                <a:gd name="T4" fmla="*/ 27 w 48"/>
                <a:gd name="T5" fmla="*/ 4 h 55"/>
                <a:gd name="T6" fmla="*/ 0 w 48"/>
                <a:gd name="T7" fmla="*/ 50 h 55"/>
                <a:gd name="T8" fmla="*/ 0 w 48"/>
                <a:gd name="T9" fmla="*/ 52 h 55"/>
                <a:gd name="T10" fmla="*/ 0 w 48"/>
                <a:gd name="T11" fmla="*/ 53 h 55"/>
                <a:gd name="T12" fmla="*/ 4 w 48"/>
                <a:gd name="T13" fmla="*/ 53 h 55"/>
                <a:gd name="T14" fmla="*/ 7 w 48"/>
                <a:gd name="T15" fmla="*/ 55 h 55"/>
                <a:gd name="T16" fmla="*/ 15 w 48"/>
                <a:gd name="T17" fmla="*/ 53 h 55"/>
                <a:gd name="T18" fmla="*/ 21 w 48"/>
                <a:gd name="T19" fmla="*/ 52 h 55"/>
                <a:gd name="T20" fmla="*/ 48 w 48"/>
                <a:gd name="T21" fmla="*/ 5 h 55"/>
                <a:gd name="T22" fmla="*/ 48 w 48"/>
                <a:gd name="T23" fmla="*/ 4 h 55"/>
                <a:gd name="T24" fmla="*/ 46 w 48"/>
                <a:gd name="T25" fmla="*/ 2 h 55"/>
                <a:gd name="T26" fmla="*/ 44 w 48"/>
                <a:gd name="T27" fmla="*/ 2 h 55"/>
                <a:gd name="T28" fmla="*/ 40 w 48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5">
                  <a:moveTo>
                    <a:pt x="40" y="0"/>
                  </a:moveTo>
                  <a:lnTo>
                    <a:pt x="32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3"/>
                  </a:lnTo>
                  <a:lnTo>
                    <a:pt x="4" y="53"/>
                  </a:lnTo>
                  <a:lnTo>
                    <a:pt x="7" y="55"/>
                  </a:lnTo>
                  <a:lnTo>
                    <a:pt x="15" y="53"/>
                  </a:lnTo>
                  <a:lnTo>
                    <a:pt x="21" y="5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2" name="Freeform 5163"/>
            <p:cNvSpPr/>
            <p:nvPr/>
          </p:nvSpPr>
          <p:spPr bwMode="auto">
            <a:xfrm>
              <a:off x="6961523" y="4711768"/>
              <a:ext cx="92774" cy="106303"/>
            </a:xfrm>
            <a:custGeom>
              <a:avLst/>
              <a:gdLst>
                <a:gd name="T0" fmla="*/ 40 w 48"/>
                <a:gd name="T1" fmla="*/ 0 h 55"/>
                <a:gd name="T2" fmla="*/ 33 w 48"/>
                <a:gd name="T3" fmla="*/ 2 h 55"/>
                <a:gd name="T4" fmla="*/ 27 w 48"/>
                <a:gd name="T5" fmla="*/ 4 h 55"/>
                <a:gd name="T6" fmla="*/ 0 w 48"/>
                <a:gd name="T7" fmla="*/ 50 h 55"/>
                <a:gd name="T8" fmla="*/ 0 w 48"/>
                <a:gd name="T9" fmla="*/ 52 h 55"/>
                <a:gd name="T10" fmla="*/ 2 w 48"/>
                <a:gd name="T11" fmla="*/ 53 h 55"/>
                <a:gd name="T12" fmla="*/ 4 w 48"/>
                <a:gd name="T13" fmla="*/ 53 h 55"/>
                <a:gd name="T14" fmla="*/ 8 w 48"/>
                <a:gd name="T15" fmla="*/ 55 h 55"/>
                <a:gd name="T16" fmla="*/ 17 w 48"/>
                <a:gd name="T17" fmla="*/ 53 h 55"/>
                <a:gd name="T18" fmla="*/ 21 w 48"/>
                <a:gd name="T19" fmla="*/ 50 h 55"/>
                <a:gd name="T20" fmla="*/ 48 w 48"/>
                <a:gd name="T21" fmla="*/ 5 h 55"/>
                <a:gd name="T22" fmla="*/ 48 w 48"/>
                <a:gd name="T23" fmla="*/ 4 h 55"/>
                <a:gd name="T24" fmla="*/ 48 w 48"/>
                <a:gd name="T25" fmla="*/ 2 h 55"/>
                <a:gd name="T26" fmla="*/ 44 w 48"/>
                <a:gd name="T27" fmla="*/ 0 h 55"/>
                <a:gd name="T28" fmla="*/ 40 w 48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5">
                  <a:moveTo>
                    <a:pt x="40" y="0"/>
                  </a:moveTo>
                  <a:lnTo>
                    <a:pt x="33" y="2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8" y="55"/>
                  </a:lnTo>
                  <a:lnTo>
                    <a:pt x="17" y="53"/>
                  </a:lnTo>
                  <a:lnTo>
                    <a:pt x="21" y="50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3" name="Freeform 5164"/>
            <p:cNvSpPr/>
            <p:nvPr/>
          </p:nvSpPr>
          <p:spPr bwMode="auto">
            <a:xfrm>
              <a:off x="6861019" y="4736894"/>
              <a:ext cx="96639" cy="104370"/>
            </a:xfrm>
            <a:custGeom>
              <a:avLst/>
              <a:gdLst>
                <a:gd name="T0" fmla="*/ 43 w 50"/>
                <a:gd name="T1" fmla="*/ 0 h 54"/>
                <a:gd name="T2" fmla="*/ 33 w 50"/>
                <a:gd name="T3" fmla="*/ 0 h 54"/>
                <a:gd name="T4" fmla="*/ 29 w 50"/>
                <a:gd name="T5" fmla="*/ 4 h 54"/>
                <a:gd name="T6" fmla="*/ 2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6 w 50"/>
                <a:gd name="T13" fmla="*/ 54 h 54"/>
                <a:gd name="T14" fmla="*/ 10 w 50"/>
                <a:gd name="T15" fmla="*/ 54 h 54"/>
                <a:gd name="T16" fmla="*/ 18 w 50"/>
                <a:gd name="T17" fmla="*/ 54 h 54"/>
                <a:gd name="T18" fmla="*/ 23 w 50"/>
                <a:gd name="T19" fmla="*/ 50 h 54"/>
                <a:gd name="T20" fmla="*/ 50 w 50"/>
                <a:gd name="T21" fmla="*/ 4 h 54"/>
                <a:gd name="T22" fmla="*/ 50 w 50"/>
                <a:gd name="T23" fmla="*/ 2 h 54"/>
                <a:gd name="T24" fmla="*/ 48 w 50"/>
                <a:gd name="T25" fmla="*/ 2 h 54"/>
                <a:gd name="T26" fmla="*/ 46 w 50"/>
                <a:gd name="T27" fmla="*/ 0 h 54"/>
                <a:gd name="T28" fmla="*/ 43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3" y="0"/>
                  </a:moveTo>
                  <a:lnTo>
                    <a:pt x="33" y="0"/>
                  </a:lnTo>
                  <a:lnTo>
                    <a:pt x="29" y="4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6" y="54"/>
                  </a:lnTo>
                  <a:lnTo>
                    <a:pt x="10" y="54"/>
                  </a:lnTo>
                  <a:lnTo>
                    <a:pt x="18" y="54"/>
                  </a:lnTo>
                  <a:lnTo>
                    <a:pt x="23" y="50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67E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4" name="Freeform 5165"/>
            <p:cNvSpPr/>
            <p:nvPr/>
          </p:nvSpPr>
          <p:spPr bwMode="auto">
            <a:xfrm>
              <a:off x="7436987" y="4785214"/>
              <a:ext cx="96639" cy="108236"/>
            </a:xfrm>
            <a:custGeom>
              <a:avLst/>
              <a:gdLst>
                <a:gd name="T0" fmla="*/ 42 w 50"/>
                <a:gd name="T1" fmla="*/ 0 h 56"/>
                <a:gd name="T2" fmla="*/ 33 w 50"/>
                <a:gd name="T3" fmla="*/ 2 h 56"/>
                <a:gd name="T4" fmla="*/ 29 w 50"/>
                <a:gd name="T5" fmla="*/ 4 h 56"/>
                <a:gd name="T6" fmla="*/ 0 w 50"/>
                <a:gd name="T7" fmla="*/ 50 h 56"/>
                <a:gd name="T8" fmla="*/ 0 w 50"/>
                <a:gd name="T9" fmla="*/ 52 h 56"/>
                <a:gd name="T10" fmla="*/ 2 w 50"/>
                <a:gd name="T11" fmla="*/ 54 h 56"/>
                <a:gd name="T12" fmla="*/ 4 w 50"/>
                <a:gd name="T13" fmla="*/ 54 h 56"/>
                <a:gd name="T14" fmla="*/ 10 w 50"/>
                <a:gd name="T15" fmla="*/ 56 h 56"/>
                <a:gd name="T16" fmla="*/ 17 w 50"/>
                <a:gd name="T17" fmla="*/ 54 h 56"/>
                <a:gd name="T18" fmla="*/ 23 w 50"/>
                <a:gd name="T19" fmla="*/ 50 h 56"/>
                <a:gd name="T20" fmla="*/ 50 w 50"/>
                <a:gd name="T21" fmla="*/ 6 h 56"/>
                <a:gd name="T22" fmla="*/ 50 w 50"/>
                <a:gd name="T23" fmla="*/ 4 h 56"/>
                <a:gd name="T24" fmla="*/ 48 w 50"/>
                <a:gd name="T25" fmla="*/ 2 h 56"/>
                <a:gd name="T26" fmla="*/ 46 w 50"/>
                <a:gd name="T27" fmla="*/ 0 h 56"/>
                <a:gd name="T28" fmla="*/ 42 w 50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6">
                  <a:moveTo>
                    <a:pt x="42" y="0"/>
                  </a:moveTo>
                  <a:lnTo>
                    <a:pt x="33" y="2"/>
                  </a:lnTo>
                  <a:lnTo>
                    <a:pt x="29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10" y="56"/>
                  </a:lnTo>
                  <a:lnTo>
                    <a:pt x="17" y="54"/>
                  </a:lnTo>
                  <a:lnTo>
                    <a:pt x="23" y="50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5" name="Freeform 5166"/>
            <p:cNvSpPr/>
            <p:nvPr/>
          </p:nvSpPr>
          <p:spPr bwMode="auto">
            <a:xfrm>
              <a:off x="7377071" y="4740760"/>
              <a:ext cx="92774" cy="104370"/>
            </a:xfrm>
            <a:custGeom>
              <a:avLst/>
              <a:gdLst>
                <a:gd name="T0" fmla="*/ 41 w 48"/>
                <a:gd name="T1" fmla="*/ 0 h 54"/>
                <a:gd name="T2" fmla="*/ 33 w 48"/>
                <a:gd name="T3" fmla="*/ 0 h 54"/>
                <a:gd name="T4" fmla="*/ 27 w 48"/>
                <a:gd name="T5" fmla="*/ 4 h 54"/>
                <a:gd name="T6" fmla="*/ 0 w 48"/>
                <a:gd name="T7" fmla="*/ 50 h 54"/>
                <a:gd name="T8" fmla="*/ 0 w 48"/>
                <a:gd name="T9" fmla="*/ 52 h 54"/>
                <a:gd name="T10" fmla="*/ 0 w 48"/>
                <a:gd name="T11" fmla="*/ 54 h 54"/>
                <a:gd name="T12" fmla="*/ 4 w 48"/>
                <a:gd name="T13" fmla="*/ 54 h 54"/>
                <a:gd name="T14" fmla="*/ 8 w 48"/>
                <a:gd name="T15" fmla="*/ 54 h 54"/>
                <a:gd name="T16" fmla="*/ 16 w 48"/>
                <a:gd name="T17" fmla="*/ 54 h 54"/>
                <a:gd name="T18" fmla="*/ 21 w 48"/>
                <a:gd name="T19" fmla="*/ 50 h 54"/>
                <a:gd name="T20" fmla="*/ 48 w 48"/>
                <a:gd name="T21" fmla="*/ 6 h 54"/>
                <a:gd name="T22" fmla="*/ 48 w 48"/>
                <a:gd name="T23" fmla="*/ 4 h 54"/>
                <a:gd name="T24" fmla="*/ 46 w 48"/>
                <a:gd name="T25" fmla="*/ 2 h 54"/>
                <a:gd name="T26" fmla="*/ 44 w 48"/>
                <a:gd name="T27" fmla="*/ 0 h 54"/>
                <a:gd name="T28" fmla="*/ 41 w 48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4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4" y="54"/>
                  </a:lnTo>
                  <a:lnTo>
                    <a:pt x="8" y="54"/>
                  </a:lnTo>
                  <a:lnTo>
                    <a:pt x="16" y="54"/>
                  </a:lnTo>
                  <a:lnTo>
                    <a:pt x="21" y="50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6" name="Freeform 5167"/>
            <p:cNvSpPr/>
            <p:nvPr/>
          </p:nvSpPr>
          <p:spPr bwMode="auto">
            <a:xfrm>
              <a:off x="7276568" y="4765886"/>
              <a:ext cx="96639" cy="104370"/>
            </a:xfrm>
            <a:custGeom>
              <a:avLst/>
              <a:gdLst>
                <a:gd name="T0" fmla="*/ 41 w 50"/>
                <a:gd name="T1" fmla="*/ 0 h 54"/>
                <a:gd name="T2" fmla="*/ 33 w 50"/>
                <a:gd name="T3" fmla="*/ 0 h 54"/>
                <a:gd name="T4" fmla="*/ 27 w 50"/>
                <a:gd name="T5" fmla="*/ 4 h 54"/>
                <a:gd name="T6" fmla="*/ 0 w 50"/>
                <a:gd name="T7" fmla="*/ 48 h 54"/>
                <a:gd name="T8" fmla="*/ 0 w 50"/>
                <a:gd name="T9" fmla="*/ 50 h 54"/>
                <a:gd name="T10" fmla="*/ 2 w 50"/>
                <a:gd name="T11" fmla="*/ 52 h 54"/>
                <a:gd name="T12" fmla="*/ 4 w 50"/>
                <a:gd name="T13" fmla="*/ 54 h 54"/>
                <a:gd name="T14" fmla="*/ 8 w 50"/>
                <a:gd name="T15" fmla="*/ 54 h 54"/>
                <a:gd name="T16" fmla="*/ 18 w 50"/>
                <a:gd name="T17" fmla="*/ 54 h 54"/>
                <a:gd name="T18" fmla="*/ 22 w 50"/>
                <a:gd name="T19" fmla="*/ 50 h 54"/>
                <a:gd name="T20" fmla="*/ 48 w 50"/>
                <a:gd name="T21" fmla="*/ 4 h 54"/>
                <a:gd name="T22" fmla="*/ 50 w 50"/>
                <a:gd name="T23" fmla="*/ 2 h 54"/>
                <a:gd name="T24" fmla="*/ 48 w 50"/>
                <a:gd name="T25" fmla="*/ 0 h 54"/>
                <a:gd name="T26" fmla="*/ 45 w 50"/>
                <a:gd name="T27" fmla="*/ 0 h 54"/>
                <a:gd name="T28" fmla="*/ 41 w 50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4">
                  <a:moveTo>
                    <a:pt x="41" y="0"/>
                  </a:moveTo>
                  <a:lnTo>
                    <a:pt x="33" y="0"/>
                  </a:lnTo>
                  <a:lnTo>
                    <a:pt x="27" y="4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8" y="54"/>
                  </a:lnTo>
                  <a:lnTo>
                    <a:pt x="18" y="54"/>
                  </a:lnTo>
                  <a:lnTo>
                    <a:pt x="22" y="50"/>
                  </a:lnTo>
                  <a:lnTo>
                    <a:pt x="48" y="4"/>
                  </a:lnTo>
                  <a:lnTo>
                    <a:pt x="50" y="2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7" name="Freeform 5168"/>
            <p:cNvSpPr/>
            <p:nvPr/>
          </p:nvSpPr>
          <p:spPr bwMode="auto">
            <a:xfrm>
              <a:off x="7893125" y="4599666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2 h 63"/>
                <a:gd name="T4" fmla="*/ 31 w 56"/>
                <a:gd name="T5" fmla="*/ 6 h 63"/>
                <a:gd name="T6" fmla="*/ 0 w 56"/>
                <a:gd name="T7" fmla="*/ 58 h 63"/>
                <a:gd name="T8" fmla="*/ 0 w 56"/>
                <a:gd name="T9" fmla="*/ 60 h 63"/>
                <a:gd name="T10" fmla="*/ 0 w 56"/>
                <a:gd name="T11" fmla="*/ 62 h 63"/>
                <a:gd name="T12" fmla="*/ 4 w 56"/>
                <a:gd name="T13" fmla="*/ 63 h 63"/>
                <a:gd name="T14" fmla="*/ 8 w 56"/>
                <a:gd name="T15" fmla="*/ 63 h 63"/>
                <a:gd name="T16" fmla="*/ 19 w 56"/>
                <a:gd name="T17" fmla="*/ 63 h 63"/>
                <a:gd name="T18" fmla="*/ 25 w 56"/>
                <a:gd name="T19" fmla="*/ 60 h 63"/>
                <a:gd name="T20" fmla="*/ 56 w 56"/>
                <a:gd name="T21" fmla="*/ 8 h 63"/>
                <a:gd name="T22" fmla="*/ 56 w 56"/>
                <a:gd name="T23" fmla="*/ 6 h 63"/>
                <a:gd name="T24" fmla="*/ 54 w 56"/>
                <a:gd name="T25" fmla="*/ 4 h 63"/>
                <a:gd name="T26" fmla="*/ 52 w 56"/>
                <a:gd name="T27" fmla="*/ 2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2"/>
                  </a:lnTo>
                  <a:lnTo>
                    <a:pt x="31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4" y="63"/>
                  </a:lnTo>
                  <a:lnTo>
                    <a:pt x="8" y="63"/>
                  </a:lnTo>
                  <a:lnTo>
                    <a:pt x="19" y="63"/>
                  </a:lnTo>
                  <a:lnTo>
                    <a:pt x="25" y="6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8" name="Freeform 5169"/>
            <p:cNvSpPr/>
            <p:nvPr/>
          </p:nvSpPr>
          <p:spPr bwMode="auto">
            <a:xfrm>
              <a:off x="7819681" y="4547481"/>
              <a:ext cx="110169" cy="123698"/>
            </a:xfrm>
            <a:custGeom>
              <a:avLst/>
              <a:gdLst>
                <a:gd name="T0" fmla="*/ 48 w 57"/>
                <a:gd name="T1" fmla="*/ 0 h 64"/>
                <a:gd name="T2" fmla="*/ 38 w 57"/>
                <a:gd name="T3" fmla="*/ 2 h 64"/>
                <a:gd name="T4" fmla="*/ 32 w 57"/>
                <a:gd name="T5" fmla="*/ 6 h 64"/>
                <a:gd name="T6" fmla="*/ 2 w 57"/>
                <a:gd name="T7" fmla="*/ 58 h 64"/>
                <a:gd name="T8" fmla="*/ 0 w 57"/>
                <a:gd name="T9" fmla="*/ 60 h 64"/>
                <a:gd name="T10" fmla="*/ 2 w 57"/>
                <a:gd name="T11" fmla="*/ 62 h 64"/>
                <a:gd name="T12" fmla="*/ 5 w 57"/>
                <a:gd name="T13" fmla="*/ 64 h 64"/>
                <a:gd name="T14" fmla="*/ 9 w 57"/>
                <a:gd name="T15" fmla="*/ 64 h 64"/>
                <a:gd name="T16" fmla="*/ 19 w 57"/>
                <a:gd name="T17" fmla="*/ 64 h 64"/>
                <a:gd name="T18" fmla="*/ 25 w 57"/>
                <a:gd name="T19" fmla="*/ 60 h 64"/>
                <a:gd name="T20" fmla="*/ 57 w 57"/>
                <a:gd name="T21" fmla="*/ 8 h 64"/>
                <a:gd name="T22" fmla="*/ 57 w 57"/>
                <a:gd name="T23" fmla="*/ 4 h 64"/>
                <a:gd name="T24" fmla="*/ 55 w 57"/>
                <a:gd name="T25" fmla="*/ 2 h 64"/>
                <a:gd name="T26" fmla="*/ 52 w 57"/>
                <a:gd name="T27" fmla="*/ 2 h 64"/>
                <a:gd name="T28" fmla="*/ 48 w 57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4">
                  <a:moveTo>
                    <a:pt x="48" y="0"/>
                  </a:moveTo>
                  <a:lnTo>
                    <a:pt x="38" y="2"/>
                  </a:lnTo>
                  <a:lnTo>
                    <a:pt x="32" y="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5" y="64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25" y="60"/>
                  </a:lnTo>
                  <a:lnTo>
                    <a:pt x="57" y="8"/>
                  </a:lnTo>
                  <a:lnTo>
                    <a:pt x="57" y="4"/>
                  </a:lnTo>
                  <a:lnTo>
                    <a:pt x="55" y="2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9" name="Freeform 5170"/>
            <p:cNvSpPr/>
            <p:nvPr/>
          </p:nvSpPr>
          <p:spPr bwMode="auto">
            <a:xfrm>
              <a:off x="7707578" y="4578405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0 h 63"/>
                <a:gd name="T4" fmla="*/ 31 w 56"/>
                <a:gd name="T5" fmla="*/ 3 h 63"/>
                <a:gd name="T6" fmla="*/ 0 w 56"/>
                <a:gd name="T7" fmla="*/ 57 h 63"/>
                <a:gd name="T8" fmla="*/ 0 w 56"/>
                <a:gd name="T9" fmla="*/ 59 h 63"/>
                <a:gd name="T10" fmla="*/ 0 w 56"/>
                <a:gd name="T11" fmla="*/ 61 h 63"/>
                <a:gd name="T12" fmla="*/ 4 w 56"/>
                <a:gd name="T13" fmla="*/ 61 h 63"/>
                <a:gd name="T14" fmla="*/ 8 w 56"/>
                <a:gd name="T15" fmla="*/ 63 h 63"/>
                <a:gd name="T16" fmla="*/ 19 w 56"/>
                <a:gd name="T17" fmla="*/ 61 h 63"/>
                <a:gd name="T18" fmla="*/ 25 w 56"/>
                <a:gd name="T19" fmla="*/ 57 h 63"/>
                <a:gd name="T20" fmla="*/ 56 w 56"/>
                <a:gd name="T21" fmla="*/ 5 h 63"/>
                <a:gd name="T22" fmla="*/ 56 w 56"/>
                <a:gd name="T23" fmla="*/ 3 h 63"/>
                <a:gd name="T24" fmla="*/ 54 w 56"/>
                <a:gd name="T25" fmla="*/ 1 h 63"/>
                <a:gd name="T26" fmla="*/ 52 w 56"/>
                <a:gd name="T27" fmla="*/ 0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0"/>
                  </a:lnTo>
                  <a:lnTo>
                    <a:pt x="31" y="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4" y="61"/>
                  </a:lnTo>
                  <a:lnTo>
                    <a:pt x="8" y="63"/>
                  </a:lnTo>
                  <a:lnTo>
                    <a:pt x="19" y="61"/>
                  </a:lnTo>
                  <a:lnTo>
                    <a:pt x="25" y="57"/>
                  </a:lnTo>
                  <a:lnTo>
                    <a:pt x="56" y="5"/>
                  </a:lnTo>
                  <a:lnTo>
                    <a:pt x="56" y="3"/>
                  </a:lnTo>
                  <a:lnTo>
                    <a:pt x="54" y="1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0" name="Freeform 5171"/>
            <p:cNvSpPr/>
            <p:nvPr/>
          </p:nvSpPr>
          <p:spPr bwMode="auto">
            <a:xfrm>
              <a:off x="8304808" y="4588070"/>
              <a:ext cx="112101" cy="123698"/>
            </a:xfrm>
            <a:custGeom>
              <a:avLst/>
              <a:gdLst>
                <a:gd name="T0" fmla="*/ 48 w 58"/>
                <a:gd name="T1" fmla="*/ 0 h 64"/>
                <a:gd name="T2" fmla="*/ 39 w 58"/>
                <a:gd name="T3" fmla="*/ 2 h 64"/>
                <a:gd name="T4" fmla="*/ 33 w 58"/>
                <a:gd name="T5" fmla="*/ 4 h 64"/>
                <a:gd name="T6" fmla="*/ 2 w 58"/>
                <a:gd name="T7" fmla="*/ 58 h 64"/>
                <a:gd name="T8" fmla="*/ 0 w 58"/>
                <a:gd name="T9" fmla="*/ 60 h 64"/>
                <a:gd name="T10" fmla="*/ 2 w 58"/>
                <a:gd name="T11" fmla="*/ 62 h 64"/>
                <a:gd name="T12" fmla="*/ 6 w 58"/>
                <a:gd name="T13" fmla="*/ 64 h 64"/>
                <a:gd name="T14" fmla="*/ 10 w 58"/>
                <a:gd name="T15" fmla="*/ 64 h 64"/>
                <a:gd name="T16" fmla="*/ 19 w 58"/>
                <a:gd name="T17" fmla="*/ 62 h 64"/>
                <a:gd name="T18" fmla="*/ 25 w 58"/>
                <a:gd name="T19" fmla="*/ 58 h 64"/>
                <a:gd name="T20" fmla="*/ 58 w 58"/>
                <a:gd name="T21" fmla="*/ 6 h 64"/>
                <a:gd name="T22" fmla="*/ 58 w 58"/>
                <a:gd name="T23" fmla="*/ 4 h 64"/>
                <a:gd name="T24" fmla="*/ 56 w 58"/>
                <a:gd name="T25" fmla="*/ 2 h 64"/>
                <a:gd name="T26" fmla="*/ 52 w 58"/>
                <a:gd name="T27" fmla="*/ 0 h 64"/>
                <a:gd name="T28" fmla="*/ 48 w 5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4">
                  <a:moveTo>
                    <a:pt x="48" y="0"/>
                  </a:moveTo>
                  <a:lnTo>
                    <a:pt x="39" y="2"/>
                  </a:lnTo>
                  <a:lnTo>
                    <a:pt x="33" y="4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4"/>
                  </a:lnTo>
                  <a:lnTo>
                    <a:pt x="19" y="62"/>
                  </a:lnTo>
                  <a:lnTo>
                    <a:pt x="25" y="58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1" name="Freeform 5172"/>
            <p:cNvSpPr/>
            <p:nvPr/>
          </p:nvSpPr>
          <p:spPr bwMode="auto">
            <a:xfrm>
              <a:off x="8235228" y="4535890"/>
              <a:ext cx="110169" cy="123699"/>
            </a:xfrm>
            <a:custGeom>
              <a:avLst/>
              <a:gdLst>
                <a:gd name="T0" fmla="*/ 48 w 57"/>
                <a:gd name="T1" fmla="*/ 0 h 64"/>
                <a:gd name="T2" fmla="*/ 38 w 57"/>
                <a:gd name="T3" fmla="*/ 0 h 64"/>
                <a:gd name="T4" fmla="*/ 32 w 57"/>
                <a:gd name="T5" fmla="*/ 4 h 64"/>
                <a:gd name="T6" fmla="*/ 0 w 57"/>
                <a:gd name="T7" fmla="*/ 58 h 64"/>
                <a:gd name="T8" fmla="*/ 0 w 57"/>
                <a:gd name="T9" fmla="*/ 60 h 64"/>
                <a:gd name="T10" fmla="*/ 2 w 57"/>
                <a:gd name="T11" fmla="*/ 62 h 64"/>
                <a:gd name="T12" fmla="*/ 6 w 57"/>
                <a:gd name="T13" fmla="*/ 62 h 64"/>
                <a:gd name="T14" fmla="*/ 9 w 57"/>
                <a:gd name="T15" fmla="*/ 64 h 64"/>
                <a:gd name="T16" fmla="*/ 19 w 57"/>
                <a:gd name="T17" fmla="*/ 62 h 64"/>
                <a:gd name="T18" fmla="*/ 25 w 57"/>
                <a:gd name="T19" fmla="*/ 58 h 64"/>
                <a:gd name="T20" fmla="*/ 55 w 57"/>
                <a:gd name="T21" fmla="*/ 6 h 64"/>
                <a:gd name="T22" fmla="*/ 57 w 57"/>
                <a:gd name="T23" fmla="*/ 4 h 64"/>
                <a:gd name="T24" fmla="*/ 55 w 57"/>
                <a:gd name="T25" fmla="*/ 2 h 64"/>
                <a:gd name="T26" fmla="*/ 52 w 57"/>
                <a:gd name="T27" fmla="*/ 0 h 64"/>
                <a:gd name="T28" fmla="*/ 48 w 57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4">
                  <a:moveTo>
                    <a:pt x="48" y="0"/>
                  </a:moveTo>
                  <a:lnTo>
                    <a:pt x="38" y="0"/>
                  </a:lnTo>
                  <a:lnTo>
                    <a:pt x="32" y="4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2"/>
                  </a:lnTo>
                  <a:lnTo>
                    <a:pt x="9" y="64"/>
                  </a:lnTo>
                  <a:lnTo>
                    <a:pt x="19" y="62"/>
                  </a:lnTo>
                  <a:lnTo>
                    <a:pt x="25" y="58"/>
                  </a:lnTo>
                  <a:lnTo>
                    <a:pt x="55" y="6"/>
                  </a:lnTo>
                  <a:lnTo>
                    <a:pt x="57" y="4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2" name="Freeform 5173"/>
            <p:cNvSpPr/>
            <p:nvPr/>
          </p:nvSpPr>
          <p:spPr bwMode="auto">
            <a:xfrm>
              <a:off x="8119261" y="4562950"/>
              <a:ext cx="112101" cy="121766"/>
            </a:xfrm>
            <a:custGeom>
              <a:avLst/>
              <a:gdLst>
                <a:gd name="T0" fmla="*/ 48 w 58"/>
                <a:gd name="T1" fmla="*/ 0 h 63"/>
                <a:gd name="T2" fmla="*/ 39 w 58"/>
                <a:gd name="T3" fmla="*/ 2 h 63"/>
                <a:gd name="T4" fmla="*/ 33 w 58"/>
                <a:gd name="T5" fmla="*/ 6 h 63"/>
                <a:gd name="T6" fmla="*/ 2 w 58"/>
                <a:gd name="T7" fmla="*/ 57 h 63"/>
                <a:gd name="T8" fmla="*/ 0 w 58"/>
                <a:gd name="T9" fmla="*/ 59 h 63"/>
                <a:gd name="T10" fmla="*/ 2 w 58"/>
                <a:gd name="T11" fmla="*/ 61 h 63"/>
                <a:gd name="T12" fmla="*/ 6 w 58"/>
                <a:gd name="T13" fmla="*/ 63 h 63"/>
                <a:gd name="T14" fmla="*/ 10 w 58"/>
                <a:gd name="T15" fmla="*/ 63 h 63"/>
                <a:gd name="T16" fmla="*/ 19 w 58"/>
                <a:gd name="T17" fmla="*/ 63 h 63"/>
                <a:gd name="T18" fmla="*/ 25 w 58"/>
                <a:gd name="T19" fmla="*/ 59 h 63"/>
                <a:gd name="T20" fmla="*/ 58 w 58"/>
                <a:gd name="T21" fmla="*/ 8 h 63"/>
                <a:gd name="T22" fmla="*/ 58 w 58"/>
                <a:gd name="T23" fmla="*/ 6 h 63"/>
                <a:gd name="T24" fmla="*/ 56 w 58"/>
                <a:gd name="T25" fmla="*/ 4 h 63"/>
                <a:gd name="T26" fmla="*/ 52 w 58"/>
                <a:gd name="T27" fmla="*/ 2 h 63"/>
                <a:gd name="T28" fmla="*/ 48 w 58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3">
                  <a:moveTo>
                    <a:pt x="48" y="0"/>
                  </a:moveTo>
                  <a:lnTo>
                    <a:pt x="39" y="2"/>
                  </a:lnTo>
                  <a:lnTo>
                    <a:pt x="33" y="6"/>
                  </a:lnTo>
                  <a:lnTo>
                    <a:pt x="2" y="57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6" y="63"/>
                  </a:lnTo>
                  <a:lnTo>
                    <a:pt x="10" y="63"/>
                  </a:lnTo>
                  <a:lnTo>
                    <a:pt x="19" y="63"/>
                  </a:lnTo>
                  <a:lnTo>
                    <a:pt x="25" y="59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3" name="Freeform 5174"/>
            <p:cNvSpPr/>
            <p:nvPr/>
          </p:nvSpPr>
          <p:spPr bwMode="auto">
            <a:xfrm>
              <a:off x="7788755" y="4814208"/>
              <a:ext cx="108235" cy="123699"/>
            </a:xfrm>
            <a:custGeom>
              <a:avLst/>
              <a:gdLst>
                <a:gd name="T0" fmla="*/ 46 w 56"/>
                <a:gd name="T1" fmla="*/ 0 h 64"/>
                <a:gd name="T2" fmla="*/ 37 w 56"/>
                <a:gd name="T3" fmla="*/ 0 h 64"/>
                <a:gd name="T4" fmla="*/ 31 w 56"/>
                <a:gd name="T5" fmla="*/ 4 h 64"/>
                <a:gd name="T6" fmla="*/ 0 w 56"/>
                <a:gd name="T7" fmla="*/ 56 h 64"/>
                <a:gd name="T8" fmla="*/ 0 w 56"/>
                <a:gd name="T9" fmla="*/ 60 h 64"/>
                <a:gd name="T10" fmla="*/ 2 w 56"/>
                <a:gd name="T11" fmla="*/ 62 h 64"/>
                <a:gd name="T12" fmla="*/ 4 w 56"/>
                <a:gd name="T13" fmla="*/ 62 h 64"/>
                <a:gd name="T14" fmla="*/ 10 w 56"/>
                <a:gd name="T15" fmla="*/ 64 h 64"/>
                <a:gd name="T16" fmla="*/ 20 w 56"/>
                <a:gd name="T17" fmla="*/ 62 h 64"/>
                <a:gd name="T18" fmla="*/ 25 w 56"/>
                <a:gd name="T19" fmla="*/ 58 h 64"/>
                <a:gd name="T20" fmla="*/ 56 w 56"/>
                <a:gd name="T21" fmla="*/ 6 h 64"/>
                <a:gd name="T22" fmla="*/ 56 w 56"/>
                <a:gd name="T23" fmla="*/ 4 h 64"/>
                <a:gd name="T24" fmla="*/ 54 w 56"/>
                <a:gd name="T25" fmla="*/ 2 h 64"/>
                <a:gd name="T26" fmla="*/ 52 w 56"/>
                <a:gd name="T27" fmla="*/ 0 h 64"/>
                <a:gd name="T28" fmla="*/ 46 w 56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4">
                  <a:moveTo>
                    <a:pt x="46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10" y="64"/>
                  </a:lnTo>
                  <a:lnTo>
                    <a:pt x="20" y="62"/>
                  </a:lnTo>
                  <a:lnTo>
                    <a:pt x="25" y="58"/>
                  </a:lnTo>
                  <a:lnTo>
                    <a:pt x="56" y="6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4" name="Freeform 5175"/>
            <p:cNvSpPr/>
            <p:nvPr/>
          </p:nvSpPr>
          <p:spPr bwMode="auto">
            <a:xfrm>
              <a:off x="7715309" y="4763955"/>
              <a:ext cx="112101" cy="121766"/>
            </a:xfrm>
            <a:custGeom>
              <a:avLst/>
              <a:gdLst>
                <a:gd name="T0" fmla="*/ 48 w 58"/>
                <a:gd name="T1" fmla="*/ 0 h 63"/>
                <a:gd name="T2" fmla="*/ 38 w 58"/>
                <a:gd name="T3" fmla="*/ 0 h 63"/>
                <a:gd name="T4" fmla="*/ 33 w 58"/>
                <a:gd name="T5" fmla="*/ 3 h 63"/>
                <a:gd name="T6" fmla="*/ 2 w 58"/>
                <a:gd name="T7" fmla="*/ 55 h 63"/>
                <a:gd name="T8" fmla="*/ 0 w 58"/>
                <a:gd name="T9" fmla="*/ 57 h 63"/>
                <a:gd name="T10" fmla="*/ 2 w 58"/>
                <a:gd name="T11" fmla="*/ 59 h 63"/>
                <a:gd name="T12" fmla="*/ 6 w 58"/>
                <a:gd name="T13" fmla="*/ 61 h 63"/>
                <a:gd name="T14" fmla="*/ 10 w 58"/>
                <a:gd name="T15" fmla="*/ 63 h 63"/>
                <a:gd name="T16" fmla="*/ 19 w 58"/>
                <a:gd name="T17" fmla="*/ 61 h 63"/>
                <a:gd name="T18" fmla="*/ 25 w 58"/>
                <a:gd name="T19" fmla="*/ 57 h 63"/>
                <a:gd name="T20" fmla="*/ 58 w 58"/>
                <a:gd name="T21" fmla="*/ 5 h 63"/>
                <a:gd name="T22" fmla="*/ 58 w 58"/>
                <a:gd name="T23" fmla="*/ 3 h 63"/>
                <a:gd name="T24" fmla="*/ 56 w 58"/>
                <a:gd name="T25" fmla="*/ 1 h 63"/>
                <a:gd name="T26" fmla="*/ 52 w 58"/>
                <a:gd name="T27" fmla="*/ 0 h 63"/>
                <a:gd name="T28" fmla="*/ 48 w 58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3">
                  <a:moveTo>
                    <a:pt x="48" y="0"/>
                  </a:moveTo>
                  <a:lnTo>
                    <a:pt x="38" y="0"/>
                  </a:lnTo>
                  <a:lnTo>
                    <a:pt x="33" y="3"/>
                  </a:lnTo>
                  <a:lnTo>
                    <a:pt x="2" y="55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6" y="61"/>
                  </a:lnTo>
                  <a:lnTo>
                    <a:pt x="10" y="63"/>
                  </a:lnTo>
                  <a:lnTo>
                    <a:pt x="19" y="61"/>
                  </a:lnTo>
                  <a:lnTo>
                    <a:pt x="25" y="57"/>
                  </a:lnTo>
                  <a:lnTo>
                    <a:pt x="58" y="5"/>
                  </a:lnTo>
                  <a:lnTo>
                    <a:pt x="58" y="3"/>
                  </a:lnTo>
                  <a:lnTo>
                    <a:pt x="56" y="1"/>
                  </a:lnTo>
                  <a:lnTo>
                    <a:pt x="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5" name="Freeform 5176"/>
            <p:cNvSpPr/>
            <p:nvPr/>
          </p:nvSpPr>
          <p:spPr bwMode="auto">
            <a:xfrm>
              <a:off x="7603211" y="4789086"/>
              <a:ext cx="108235" cy="121766"/>
            </a:xfrm>
            <a:custGeom>
              <a:avLst/>
              <a:gdLst>
                <a:gd name="T0" fmla="*/ 46 w 56"/>
                <a:gd name="T1" fmla="*/ 0 h 63"/>
                <a:gd name="T2" fmla="*/ 37 w 56"/>
                <a:gd name="T3" fmla="*/ 2 h 63"/>
                <a:gd name="T4" fmla="*/ 31 w 56"/>
                <a:gd name="T5" fmla="*/ 6 h 63"/>
                <a:gd name="T6" fmla="*/ 0 w 56"/>
                <a:gd name="T7" fmla="*/ 58 h 63"/>
                <a:gd name="T8" fmla="*/ 0 w 56"/>
                <a:gd name="T9" fmla="*/ 60 h 63"/>
                <a:gd name="T10" fmla="*/ 2 w 56"/>
                <a:gd name="T11" fmla="*/ 61 h 63"/>
                <a:gd name="T12" fmla="*/ 4 w 56"/>
                <a:gd name="T13" fmla="*/ 63 h 63"/>
                <a:gd name="T14" fmla="*/ 10 w 56"/>
                <a:gd name="T15" fmla="*/ 63 h 63"/>
                <a:gd name="T16" fmla="*/ 20 w 56"/>
                <a:gd name="T17" fmla="*/ 63 h 63"/>
                <a:gd name="T18" fmla="*/ 25 w 56"/>
                <a:gd name="T19" fmla="*/ 60 h 63"/>
                <a:gd name="T20" fmla="*/ 56 w 56"/>
                <a:gd name="T21" fmla="*/ 6 h 63"/>
                <a:gd name="T22" fmla="*/ 56 w 56"/>
                <a:gd name="T23" fmla="*/ 4 h 63"/>
                <a:gd name="T24" fmla="*/ 54 w 56"/>
                <a:gd name="T25" fmla="*/ 2 h 63"/>
                <a:gd name="T26" fmla="*/ 52 w 56"/>
                <a:gd name="T27" fmla="*/ 2 h 63"/>
                <a:gd name="T28" fmla="*/ 46 w 56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63">
                  <a:moveTo>
                    <a:pt x="46" y="0"/>
                  </a:moveTo>
                  <a:lnTo>
                    <a:pt x="37" y="2"/>
                  </a:lnTo>
                  <a:lnTo>
                    <a:pt x="31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4" y="63"/>
                  </a:lnTo>
                  <a:lnTo>
                    <a:pt x="10" y="63"/>
                  </a:lnTo>
                  <a:lnTo>
                    <a:pt x="20" y="63"/>
                  </a:lnTo>
                  <a:lnTo>
                    <a:pt x="25" y="60"/>
                  </a:lnTo>
                  <a:lnTo>
                    <a:pt x="56" y="6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2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6" name="Freeform 5177"/>
            <p:cNvSpPr/>
            <p:nvPr/>
          </p:nvSpPr>
          <p:spPr bwMode="auto">
            <a:xfrm>
              <a:off x="8202372" y="4781349"/>
              <a:ext cx="106302" cy="123698"/>
            </a:xfrm>
            <a:custGeom>
              <a:avLst/>
              <a:gdLst>
                <a:gd name="T0" fmla="*/ 46 w 55"/>
                <a:gd name="T1" fmla="*/ 0 h 64"/>
                <a:gd name="T2" fmla="*/ 36 w 55"/>
                <a:gd name="T3" fmla="*/ 2 h 64"/>
                <a:gd name="T4" fmla="*/ 30 w 55"/>
                <a:gd name="T5" fmla="*/ 6 h 64"/>
                <a:gd name="T6" fmla="*/ 0 w 55"/>
                <a:gd name="T7" fmla="*/ 58 h 64"/>
                <a:gd name="T8" fmla="*/ 0 w 55"/>
                <a:gd name="T9" fmla="*/ 60 h 64"/>
                <a:gd name="T10" fmla="*/ 1 w 55"/>
                <a:gd name="T11" fmla="*/ 62 h 64"/>
                <a:gd name="T12" fmla="*/ 3 w 55"/>
                <a:gd name="T13" fmla="*/ 64 h 64"/>
                <a:gd name="T14" fmla="*/ 9 w 55"/>
                <a:gd name="T15" fmla="*/ 64 h 64"/>
                <a:gd name="T16" fmla="*/ 19 w 55"/>
                <a:gd name="T17" fmla="*/ 64 h 64"/>
                <a:gd name="T18" fmla="*/ 24 w 55"/>
                <a:gd name="T19" fmla="*/ 60 h 64"/>
                <a:gd name="T20" fmla="*/ 55 w 55"/>
                <a:gd name="T21" fmla="*/ 8 h 64"/>
                <a:gd name="T22" fmla="*/ 55 w 55"/>
                <a:gd name="T23" fmla="*/ 6 h 64"/>
                <a:gd name="T24" fmla="*/ 53 w 55"/>
                <a:gd name="T25" fmla="*/ 4 h 64"/>
                <a:gd name="T26" fmla="*/ 51 w 55"/>
                <a:gd name="T27" fmla="*/ 2 h 64"/>
                <a:gd name="T28" fmla="*/ 46 w 55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4">
                  <a:moveTo>
                    <a:pt x="46" y="0"/>
                  </a:moveTo>
                  <a:lnTo>
                    <a:pt x="36" y="2"/>
                  </a:lnTo>
                  <a:lnTo>
                    <a:pt x="30" y="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4"/>
                  </a:lnTo>
                  <a:lnTo>
                    <a:pt x="9" y="64"/>
                  </a:lnTo>
                  <a:lnTo>
                    <a:pt x="19" y="64"/>
                  </a:lnTo>
                  <a:lnTo>
                    <a:pt x="24" y="60"/>
                  </a:lnTo>
                  <a:lnTo>
                    <a:pt x="55" y="8"/>
                  </a:lnTo>
                  <a:lnTo>
                    <a:pt x="55" y="6"/>
                  </a:lnTo>
                  <a:lnTo>
                    <a:pt x="53" y="4"/>
                  </a:lnTo>
                  <a:lnTo>
                    <a:pt x="51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7" name="Freeform 5178"/>
            <p:cNvSpPr/>
            <p:nvPr/>
          </p:nvSpPr>
          <p:spPr bwMode="auto">
            <a:xfrm>
              <a:off x="8126993" y="4729163"/>
              <a:ext cx="112101" cy="123698"/>
            </a:xfrm>
            <a:custGeom>
              <a:avLst/>
              <a:gdLst>
                <a:gd name="T0" fmla="*/ 48 w 58"/>
                <a:gd name="T1" fmla="*/ 0 h 64"/>
                <a:gd name="T2" fmla="*/ 39 w 58"/>
                <a:gd name="T3" fmla="*/ 2 h 64"/>
                <a:gd name="T4" fmla="*/ 33 w 58"/>
                <a:gd name="T5" fmla="*/ 6 h 64"/>
                <a:gd name="T6" fmla="*/ 2 w 58"/>
                <a:gd name="T7" fmla="*/ 58 h 64"/>
                <a:gd name="T8" fmla="*/ 0 w 58"/>
                <a:gd name="T9" fmla="*/ 60 h 64"/>
                <a:gd name="T10" fmla="*/ 2 w 58"/>
                <a:gd name="T11" fmla="*/ 62 h 64"/>
                <a:gd name="T12" fmla="*/ 6 w 58"/>
                <a:gd name="T13" fmla="*/ 64 h 64"/>
                <a:gd name="T14" fmla="*/ 10 w 58"/>
                <a:gd name="T15" fmla="*/ 64 h 64"/>
                <a:gd name="T16" fmla="*/ 19 w 58"/>
                <a:gd name="T17" fmla="*/ 64 h 64"/>
                <a:gd name="T18" fmla="*/ 27 w 58"/>
                <a:gd name="T19" fmla="*/ 60 h 64"/>
                <a:gd name="T20" fmla="*/ 58 w 58"/>
                <a:gd name="T21" fmla="*/ 8 h 64"/>
                <a:gd name="T22" fmla="*/ 58 w 58"/>
                <a:gd name="T23" fmla="*/ 6 h 64"/>
                <a:gd name="T24" fmla="*/ 56 w 58"/>
                <a:gd name="T25" fmla="*/ 4 h 64"/>
                <a:gd name="T26" fmla="*/ 52 w 58"/>
                <a:gd name="T27" fmla="*/ 2 h 64"/>
                <a:gd name="T28" fmla="*/ 48 w 5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64">
                  <a:moveTo>
                    <a:pt x="48" y="0"/>
                  </a:moveTo>
                  <a:lnTo>
                    <a:pt x="39" y="2"/>
                  </a:lnTo>
                  <a:lnTo>
                    <a:pt x="33" y="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4"/>
                  </a:lnTo>
                  <a:lnTo>
                    <a:pt x="19" y="64"/>
                  </a:lnTo>
                  <a:lnTo>
                    <a:pt x="27" y="60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2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8" name="Freeform 5179"/>
            <p:cNvSpPr/>
            <p:nvPr/>
          </p:nvSpPr>
          <p:spPr bwMode="auto">
            <a:xfrm>
              <a:off x="8016823" y="4760083"/>
              <a:ext cx="106302" cy="121765"/>
            </a:xfrm>
            <a:custGeom>
              <a:avLst/>
              <a:gdLst>
                <a:gd name="T0" fmla="*/ 46 w 55"/>
                <a:gd name="T1" fmla="*/ 0 h 63"/>
                <a:gd name="T2" fmla="*/ 36 w 55"/>
                <a:gd name="T3" fmla="*/ 2 h 63"/>
                <a:gd name="T4" fmla="*/ 30 w 55"/>
                <a:gd name="T5" fmla="*/ 3 h 63"/>
                <a:gd name="T6" fmla="*/ 0 w 55"/>
                <a:gd name="T7" fmla="*/ 57 h 63"/>
                <a:gd name="T8" fmla="*/ 0 w 55"/>
                <a:gd name="T9" fmla="*/ 59 h 63"/>
                <a:gd name="T10" fmla="*/ 1 w 55"/>
                <a:gd name="T11" fmla="*/ 61 h 63"/>
                <a:gd name="T12" fmla="*/ 3 w 55"/>
                <a:gd name="T13" fmla="*/ 63 h 63"/>
                <a:gd name="T14" fmla="*/ 9 w 55"/>
                <a:gd name="T15" fmla="*/ 63 h 63"/>
                <a:gd name="T16" fmla="*/ 19 w 55"/>
                <a:gd name="T17" fmla="*/ 61 h 63"/>
                <a:gd name="T18" fmla="*/ 24 w 55"/>
                <a:gd name="T19" fmla="*/ 57 h 63"/>
                <a:gd name="T20" fmla="*/ 55 w 55"/>
                <a:gd name="T21" fmla="*/ 5 h 63"/>
                <a:gd name="T22" fmla="*/ 55 w 55"/>
                <a:gd name="T23" fmla="*/ 3 h 63"/>
                <a:gd name="T24" fmla="*/ 53 w 55"/>
                <a:gd name="T25" fmla="*/ 2 h 63"/>
                <a:gd name="T26" fmla="*/ 51 w 55"/>
                <a:gd name="T27" fmla="*/ 0 h 63"/>
                <a:gd name="T28" fmla="*/ 46 w 55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lnTo>
                    <a:pt x="36" y="2"/>
                  </a:lnTo>
                  <a:lnTo>
                    <a:pt x="30" y="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" y="61"/>
                  </a:lnTo>
                  <a:lnTo>
                    <a:pt x="3" y="63"/>
                  </a:lnTo>
                  <a:lnTo>
                    <a:pt x="9" y="63"/>
                  </a:lnTo>
                  <a:lnTo>
                    <a:pt x="19" y="61"/>
                  </a:lnTo>
                  <a:lnTo>
                    <a:pt x="24" y="57"/>
                  </a:lnTo>
                  <a:lnTo>
                    <a:pt x="55" y="5"/>
                  </a:lnTo>
                  <a:lnTo>
                    <a:pt x="55" y="3"/>
                  </a:lnTo>
                  <a:lnTo>
                    <a:pt x="53" y="2"/>
                  </a:lnTo>
                  <a:lnTo>
                    <a:pt x="5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9" name="Freeform 5180"/>
            <p:cNvSpPr/>
            <p:nvPr/>
          </p:nvSpPr>
          <p:spPr bwMode="auto">
            <a:xfrm>
              <a:off x="8679756" y="4603524"/>
              <a:ext cx="119833" cy="129496"/>
            </a:xfrm>
            <a:custGeom>
              <a:avLst/>
              <a:gdLst>
                <a:gd name="T0" fmla="*/ 52 w 62"/>
                <a:gd name="T1" fmla="*/ 0 h 67"/>
                <a:gd name="T2" fmla="*/ 41 w 62"/>
                <a:gd name="T3" fmla="*/ 2 h 67"/>
                <a:gd name="T4" fmla="*/ 35 w 62"/>
                <a:gd name="T5" fmla="*/ 6 h 67"/>
                <a:gd name="T6" fmla="*/ 2 w 62"/>
                <a:gd name="T7" fmla="*/ 60 h 67"/>
                <a:gd name="T8" fmla="*/ 0 w 62"/>
                <a:gd name="T9" fmla="*/ 63 h 67"/>
                <a:gd name="T10" fmla="*/ 2 w 62"/>
                <a:gd name="T11" fmla="*/ 65 h 67"/>
                <a:gd name="T12" fmla="*/ 6 w 62"/>
                <a:gd name="T13" fmla="*/ 67 h 67"/>
                <a:gd name="T14" fmla="*/ 12 w 62"/>
                <a:gd name="T15" fmla="*/ 67 h 67"/>
                <a:gd name="T16" fmla="*/ 21 w 62"/>
                <a:gd name="T17" fmla="*/ 65 h 67"/>
                <a:gd name="T18" fmla="*/ 27 w 62"/>
                <a:gd name="T19" fmla="*/ 61 h 67"/>
                <a:gd name="T20" fmla="*/ 62 w 62"/>
                <a:gd name="T21" fmla="*/ 6 h 67"/>
                <a:gd name="T22" fmla="*/ 62 w 62"/>
                <a:gd name="T23" fmla="*/ 4 h 67"/>
                <a:gd name="T24" fmla="*/ 60 w 62"/>
                <a:gd name="T25" fmla="*/ 2 h 67"/>
                <a:gd name="T26" fmla="*/ 56 w 62"/>
                <a:gd name="T27" fmla="*/ 0 h 67"/>
                <a:gd name="T28" fmla="*/ 52 w 62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67">
                  <a:moveTo>
                    <a:pt x="52" y="0"/>
                  </a:moveTo>
                  <a:lnTo>
                    <a:pt x="41" y="2"/>
                  </a:lnTo>
                  <a:lnTo>
                    <a:pt x="35" y="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5"/>
                  </a:lnTo>
                  <a:lnTo>
                    <a:pt x="6" y="67"/>
                  </a:lnTo>
                  <a:lnTo>
                    <a:pt x="12" y="67"/>
                  </a:lnTo>
                  <a:lnTo>
                    <a:pt x="21" y="65"/>
                  </a:lnTo>
                  <a:lnTo>
                    <a:pt x="27" y="61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0" y="2"/>
                  </a:lnTo>
                  <a:lnTo>
                    <a:pt x="56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0" name="Freeform 5181"/>
            <p:cNvSpPr/>
            <p:nvPr/>
          </p:nvSpPr>
          <p:spPr bwMode="auto">
            <a:xfrm>
              <a:off x="8606333" y="4547460"/>
              <a:ext cx="114034" cy="129496"/>
            </a:xfrm>
            <a:custGeom>
              <a:avLst/>
              <a:gdLst>
                <a:gd name="T0" fmla="*/ 50 w 59"/>
                <a:gd name="T1" fmla="*/ 0 h 67"/>
                <a:gd name="T2" fmla="*/ 40 w 59"/>
                <a:gd name="T3" fmla="*/ 2 h 67"/>
                <a:gd name="T4" fmla="*/ 32 w 59"/>
                <a:gd name="T5" fmla="*/ 6 h 67"/>
                <a:gd name="T6" fmla="*/ 0 w 59"/>
                <a:gd name="T7" fmla="*/ 60 h 67"/>
                <a:gd name="T8" fmla="*/ 0 w 59"/>
                <a:gd name="T9" fmla="*/ 64 h 67"/>
                <a:gd name="T10" fmla="*/ 2 w 59"/>
                <a:gd name="T11" fmla="*/ 65 h 67"/>
                <a:gd name="T12" fmla="*/ 6 w 59"/>
                <a:gd name="T13" fmla="*/ 67 h 67"/>
                <a:gd name="T14" fmla="*/ 9 w 59"/>
                <a:gd name="T15" fmla="*/ 67 h 67"/>
                <a:gd name="T16" fmla="*/ 21 w 59"/>
                <a:gd name="T17" fmla="*/ 65 h 67"/>
                <a:gd name="T18" fmla="*/ 27 w 59"/>
                <a:gd name="T19" fmla="*/ 62 h 67"/>
                <a:gd name="T20" fmla="*/ 59 w 59"/>
                <a:gd name="T21" fmla="*/ 6 h 67"/>
                <a:gd name="T22" fmla="*/ 59 w 59"/>
                <a:gd name="T23" fmla="*/ 4 h 67"/>
                <a:gd name="T24" fmla="*/ 57 w 59"/>
                <a:gd name="T25" fmla="*/ 2 h 67"/>
                <a:gd name="T26" fmla="*/ 55 w 59"/>
                <a:gd name="T27" fmla="*/ 0 h 67"/>
                <a:gd name="T28" fmla="*/ 50 w 59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67">
                  <a:moveTo>
                    <a:pt x="50" y="0"/>
                  </a:moveTo>
                  <a:lnTo>
                    <a:pt x="40" y="2"/>
                  </a:lnTo>
                  <a:lnTo>
                    <a:pt x="32" y="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5"/>
                  </a:lnTo>
                  <a:lnTo>
                    <a:pt x="6" y="67"/>
                  </a:lnTo>
                  <a:lnTo>
                    <a:pt x="9" y="67"/>
                  </a:lnTo>
                  <a:lnTo>
                    <a:pt x="21" y="65"/>
                  </a:lnTo>
                  <a:lnTo>
                    <a:pt x="27" y="62"/>
                  </a:lnTo>
                  <a:lnTo>
                    <a:pt x="59" y="6"/>
                  </a:lnTo>
                  <a:lnTo>
                    <a:pt x="59" y="4"/>
                  </a:lnTo>
                  <a:lnTo>
                    <a:pt x="57" y="2"/>
                  </a:lnTo>
                  <a:lnTo>
                    <a:pt x="55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A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763" name="双波形 762"/>
          <p:cNvSpPr/>
          <p:nvPr/>
        </p:nvSpPr>
        <p:spPr>
          <a:xfrm>
            <a:off x="8044815" y="1043114"/>
            <a:ext cx="4034790" cy="1909445"/>
          </a:xfrm>
          <a:prstGeom prst="double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嗨!小朋友好!我是嘟嘟。今天由我带大家去旅行哦！</a:t>
            </a:r>
          </a:p>
        </p:txBody>
      </p:sp>
      <p:pic>
        <p:nvPicPr>
          <p:cNvPr id="32" name="巴士司机嘟嘟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04295" y="4714586"/>
            <a:ext cx="406400" cy="406400"/>
          </a:xfrm>
          <a:prstGeom prst="rect">
            <a:avLst/>
          </a:prstGeom>
        </p:spPr>
      </p:pic>
      <p:pic>
        <p:nvPicPr>
          <p:cNvPr id="947" name="图片 9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777a3a89f3015e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85" y="1597025"/>
            <a:ext cx="9434830" cy="5260975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298189" y="656590"/>
            <a:ext cx="4100831" cy="1770380"/>
            <a:chOff x="2042070" y="556027"/>
            <a:chExt cx="2465523" cy="1016154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042070" y="863265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2878940" y="55602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3830431" y="565680"/>
              <a:ext cx="677162" cy="61867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城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7629525" y="1406525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堡</a:t>
            </a:r>
          </a:p>
        </p:txBody>
      </p:sp>
      <p:sp>
        <p:nvSpPr>
          <p:cNvPr id="3" name="矩形 2"/>
          <p:cNvSpPr/>
          <p:nvPr/>
        </p:nvSpPr>
        <p:spPr>
          <a:xfrm>
            <a:off x="746125" y="131445"/>
            <a:ext cx="3230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嘟嘟小巴士之</a:t>
            </a:r>
            <a:endParaRPr lang="en-US" altLang="zh-CN" sz="4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252" y="-4180"/>
            <a:ext cx="1341747" cy="134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8"/>
          <p:cNvSpPr/>
          <p:nvPr/>
        </p:nvSpPr>
        <p:spPr bwMode="auto">
          <a:xfrm rot="19996946">
            <a:off x="4726304" y="671173"/>
            <a:ext cx="1210435" cy="1235099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6042044" y="276225"/>
            <a:ext cx="1383247" cy="1111515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</a:p>
        </p:txBody>
      </p:sp>
      <p:sp>
        <p:nvSpPr>
          <p:cNvPr id="8" name="矩形: 圆角 30"/>
          <p:cNvSpPr/>
          <p:nvPr/>
        </p:nvSpPr>
        <p:spPr bwMode="auto">
          <a:xfrm rot="20952322">
            <a:off x="7592693" y="226061"/>
            <a:ext cx="1234439" cy="121094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FF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广</a:t>
            </a:r>
          </a:p>
        </p:txBody>
      </p:sp>
      <p:sp>
        <p:nvSpPr>
          <p:cNvPr id="16" name="矩形: 圆角 30"/>
          <p:cNvSpPr/>
          <p:nvPr/>
        </p:nvSpPr>
        <p:spPr bwMode="auto">
          <a:xfrm rot="2952322">
            <a:off x="9069705" y="74803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20" name="矩形 19"/>
          <p:cNvSpPr/>
          <p:nvPr/>
        </p:nvSpPr>
        <p:spPr>
          <a:xfrm>
            <a:off x="790575" y="240030"/>
            <a:ext cx="3738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endParaRPr lang="en-US" altLang="zh-CN" sz="4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85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1"/>
          <p:cNvGrpSpPr/>
          <p:nvPr/>
        </p:nvGrpSpPr>
        <p:grpSpPr>
          <a:xfrm>
            <a:off x="8993586" y="4261485"/>
            <a:ext cx="1878444" cy="4938078"/>
            <a:chOff x="498069" y="1779662"/>
            <a:chExt cx="1500188" cy="3703340"/>
          </a:xfrm>
        </p:grpSpPr>
        <p:grpSp>
          <p:nvGrpSpPr>
            <p:cNvPr id="11271" name="Group 23"/>
            <p:cNvGrpSpPr/>
            <p:nvPr/>
          </p:nvGrpSpPr>
          <p:grpSpPr>
            <a:xfrm>
              <a:off x="498069" y="1779662"/>
              <a:ext cx="1500188" cy="1698625"/>
              <a:chOff x="1247" y="2783"/>
              <a:chExt cx="945" cy="1070"/>
            </a:xfrm>
          </p:grpSpPr>
          <p:sp>
            <p:nvSpPr>
              <p:cNvPr id="11272" name="Oval 25"/>
              <p:cNvSpPr/>
              <p:nvPr/>
            </p:nvSpPr>
            <p:spPr>
              <a:xfrm>
                <a:off x="1247" y="2783"/>
                <a:ext cx="750" cy="107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73" name="Text Box 27"/>
              <p:cNvSpPr txBox="1"/>
              <p:nvPr/>
            </p:nvSpPr>
            <p:spPr>
              <a:xfrm>
                <a:off x="1268" y="2906"/>
                <a:ext cx="924" cy="7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豪言壮语</a:t>
                </a:r>
              </a:p>
            </p:txBody>
          </p:sp>
        </p:grpSp>
        <p:sp>
          <p:nvSpPr>
            <p:cNvPr id="64" name="任意多边形 63"/>
            <p:cNvSpPr/>
            <p:nvPr/>
          </p:nvSpPr>
          <p:spPr>
            <a:xfrm>
              <a:off x="531222" y="3478108"/>
              <a:ext cx="481776" cy="200489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3" name="组合 118"/>
          <p:cNvGrpSpPr/>
          <p:nvPr/>
        </p:nvGrpSpPr>
        <p:grpSpPr>
          <a:xfrm>
            <a:off x="1202054" y="3936989"/>
            <a:ext cx="1962170" cy="4503430"/>
            <a:chOff x="366383" y="1638375"/>
            <a:chExt cx="1217536" cy="3094074"/>
          </a:xfrm>
        </p:grpSpPr>
        <p:grpSp>
          <p:nvGrpSpPr>
            <p:cNvPr id="11291" name="Group 23"/>
            <p:cNvGrpSpPr/>
            <p:nvPr/>
          </p:nvGrpSpPr>
          <p:grpSpPr>
            <a:xfrm>
              <a:off x="423456" y="1638375"/>
              <a:ext cx="1160463" cy="1463675"/>
              <a:chOff x="1200" y="2694"/>
              <a:chExt cx="731" cy="922"/>
            </a:xfrm>
          </p:grpSpPr>
          <p:sp>
            <p:nvSpPr>
              <p:cNvPr id="11292" name="Oval 25"/>
              <p:cNvSpPr/>
              <p:nvPr/>
            </p:nvSpPr>
            <p:spPr>
              <a:xfrm>
                <a:off x="1200" y="2694"/>
                <a:ext cx="597" cy="922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93" name="Text Box 27"/>
              <p:cNvSpPr txBox="1"/>
              <p:nvPr/>
            </p:nvSpPr>
            <p:spPr>
              <a:xfrm>
                <a:off x="1251" y="2858"/>
                <a:ext cx="680" cy="6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三言两语</a:t>
                </a:r>
              </a:p>
            </p:txBody>
          </p:sp>
        </p:grpSp>
        <p:sp>
          <p:nvSpPr>
            <p:cNvPr id="121" name="任意多边形 120"/>
            <p:cNvSpPr/>
            <p:nvPr/>
          </p:nvSpPr>
          <p:spPr>
            <a:xfrm>
              <a:off x="366383" y="3089473"/>
              <a:ext cx="538563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5" name="组合 123"/>
          <p:cNvGrpSpPr/>
          <p:nvPr/>
        </p:nvGrpSpPr>
        <p:grpSpPr>
          <a:xfrm>
            <a:off x="3717925" y="4606925"/>
            <a:ext cx="2041813" cy="5050791"/>
            <a:chOff x="261847" y="1779662"/>
            <a:chExt cx="1633223" cy="3787242"/>
          </a:xfrm>
        </p:grpSpPr>
        <p:grpSp>
          <p:nvGrpSpPr>
            <p:cNvPr id="11296" name="Group 23"/>
            <p:cNvGrpSpPr/>
            <p:nvPr/>
          </p:nvGrpSpPr>
          <p:grpSpPr>
            <a:xfrm>
              <a:off x="498069" y="1779662"/>
              <a:ext cx="1397001" cy="1552575"/>
              <a:chOff x="1247" y="2783"/>
              <a:chExt cx="880" cy="978"/>
            </a:xfrm>
          </p:grpSpPr>
          <p:sp>
            <p:nvSpPr>
              <p:cNvPr id="11297" name="Oval 25"/>
              <p:cNvSpPr/>
              <p:nvPr/>
            </p:nvSpPr>
            <p:spPr>
              <a:xfrm>
                <a:off x="1247" y="2783"/>
                <a:ext cx="705" cy="978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98" name="Text Box 27"/>
              <p:cNvSpPr txBox="1"/>
              <p:nvPr/>
            </p:nvSpPr>
            <p:spPr>
              <a:xfrm>
                <a:off x="1268" y="2906"/>
                <a:ext cx="859" cy="4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甜言蜜语</a:t>
                </a:r>
              </a:p>
            </p:txBody>
          </p:sp>
        </p:grpSp>
        <p:sp>
          <p:nvSpPr>
            <p:cNvPr id="126" name="任意多边形 125"/>
            <p:cNvSpPr/>
            <p:nvPr/>
          </p:nvSpPr>
          <p:spPr>
            <a:xfrm>
              <a:off x="261847" y="3280228"/>
              <a:ext cx="636182" cy="228667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7" name="组合 128"/>
          <p:cNvGrpSpPr/>
          <p:nvPr/>
        </p:nvGrpSpPr>
        <p:grpSpPr>
          <a:xfrm>
            <a:off x="10543223" y="3124518"/>
            <a:ext cx="1779563" cy="3733165"/>
            <a:chOff x="498069" y="1779662"/>
            <a:chExt cx="1420813" cy="2798318"/>
          </a:xfrm>
        </p:grpSpPr>
        <p:grpSp>
          <p:nvGrpSpPr>
            <p:cNvPr id="11301" name="Group 23"/>
            <p:cNvGrpSpPr/>
            <p:nvPr/>
          </p:nvGrpSpPr>
          <p:grpSpPr>
            <a:xfrm>
              <a:off x="498069" y="1779662"/>
              <a:ext cx="1420813" cy="1527175"/>
              <a:chOff x="1247" y="2783"/>
              <a:chExt cx="895" cy="962"/>
            </a:xfrm>
          </p:grpSpPr>
          <p:sp>
            <p:nvSpPr>
              <p:cNvPr id="11302" name="Oval 25"/>
              <p:cNvSpPr/>
              <p:nvPr/>
            </p:nvSpPr>
            <p:spPr>
              <a:xfrm>
                <a:off x="1247" y="2783"/>
                <a:ext cx="807" cy="962"/>
              </a:xfrm>
              <a:prstGeom prst="ellipse">
                <a:avLst/>
              </a:prstGeom>
              <a:solidFill>
                <a:srgbClr val="00B050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303" name="Text Box 27"/>
              <p:cNvSpPr txBox="1"/>
              <p:nvPr/>
            </p:nvSpPr>
            <p:spPr>
              <a:xfrm>
                <a:off x="1268" y="2906"/>
                <a:ext cx="874" cy="7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千言万语</a:t>
                </a:r>
              </a:p>
            </p:txBody>
          </p:sp>
        </p:grpSp>
        <p:sp>
          <p:nvSpPr>
            <p:cNvPr id="131" name="任意多边形 130"/>
            <p:cNvSpPr/>
            <p:nvPr/>
          </p:nvSpPr>
          <p:spPr>
            <a:xfrm>
              <a:off x="757900" y="3294009"/>
              <a:ext cx="338415" cy="1283971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" name="组合 7"/>
          <p:cNvGrpSpPr/>
          <p:nvPr/>
        </p:nvGrpSpPr>
        <p:grpSpPr>
          <a:xfrm>
            <a:off x="113923" y="2498260"/>
            <a:ext cx="1576877" cy="4804240"/>
            <a:chOff x="458381" y="1682825"/>
            <a:chExt cx="966788" cy="3334279"/>
          </a:xfrm>
        </p:grpSpPr>
        <p:grpSp>
          <p:nvGrpSpPr>
            <p:cNvPr id="11306" name="Group 23"/>
            <p:cNvGrpSpPr/>
            <p:nvPr/>
          </p:nvGrpSpPr>
          <p:grpSpPr>
            <a:xfrm>
              <a:off x="458381" y="1682825"/>
              <a:ext cx="966788" cy="1473200"/>
              <a:chOff x="1222" y="2722"/>
              <a:chExt cx="609" cy="928"/>
            </a:xfrm>
          </p:grpSpPr>
          <p:sp>
            <p:nvSpPr>
              <p:cNvPr id="11307" name="Oval 25"/>
              <p:cNvSpPr/>
              <p:nvPr/>
            </p:nvSpPr>
            <p:spPr>
              <a:xfrm>
                <a:off x="1222" y="2722"/>
                <a:ext cx="583" cy="92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308" name="Text Box 27"/>
              <p:cNvSpPr txBox="1"/>
              <p:nvPr/>
            </p:nvSpPr>
            <p:spPr>
              <a:xfrm>
                <a:off x="1222" y="2816"/>
                <a:ext cx="609" cy="6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不言不语</a:t>
                </a: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548659" y="3139048"/>
              <a:ext cx="343485" cy="187805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7" name="组合 46"/>
          <p:cNvGrpSpPr/>
          <p:nvPr/>
        </p:nvGrpSpPr>
        <p:grpSpPr>
          <a:xfrm>
            <a:off x="6977698" y="3583830"/>
            <a:ext cx="2057372" cy="4073954"/>
            <a:chOff x="325196" y="1847925"/>
            <a:chExt cx="1641311" cy="3055625"/>
          </a:xfrm>
        </p:grpSpPr>
        <p:grpSp>
          <p:nvGrpSpPr>
            <p:cNvPr id="11326" name="Group 23"/>
            <p:cNvGrpSpPr/>
            <p:nvPr/>
          </p:nvGrpSpPr>
          <p:grpSpPr>
            <a:xfrm>
              <a:off x="498069" y="1847925"/>
              <a:ext cx="1468438" cy="1574800"/>
              <a:chOff x="1247" y="2826"/>
              <a:chExt cx="925" cy="992"/>
            </a:xfrm>
          </p:grpSpPr>
          <p:sp>
            <p:nvSpPr>
              <p:cNvPr id="11327" name="Oval 25"/>
              <p:cNvSpPr/>
              <p:nvPr/>
            </p:nvSpPr>
            <p:spPr>
              <a:xfrm>
                <a:off x="1247" y="2826"/>
                <a:ext cx="836" cy="992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328" name="Text Box 27"/>
              <p:cNvSpPr txBox="1"/>
              <p:nvPr/>
            </p:nvSpPr>
            <p:spPr>
              <a:xfrm>
                <a:off x="1268" y="2906"/>
                <a:ext cx="904" cy="4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自言自语</a:t>
                </a:r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325196" y="3369944"/>
              <a:ext cx="635763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9" name="组合 51"/>
          <p:cNvGrpSpPr/>
          <p:nvPr/>
        </p:nvGrpSpPr>
        <p:grpSpPr>
          <a:xfrm>
            <a:off x="2820353" y="2945448"/>
            <a:ext cx="1647178" cy="4250055"/>
            <a:chOff x="497949" y="1779662"/>
            <a:chExt cx="1316158" cy="3187371"/>
          </a:xfrm>
        </p:grpSpPr>
        <p:grpSp>
          <p:nvGrpSpPr>
            <p:cNvPr id="11331" name="Group 23"/>
            <p:cNvGrpSpPr/>
            <p:nvPr/>
          </p:nvGrpSpPr>
          <p:grpSpPr>
            <a:xfrm>
              <a:off x="498069" y="1779662"/>
              <a:ext cx="1316038" cy="1544638"/>
              <a:chOff x="1247" y="2783"/>
              <a:chExt cx="829" cy="973"/>
            </a:xfrm>
          </p:grpSpPr>
          <p:sp>
            <p:nvSpPr>
              <p:cNvPr id="55" name="Oval 25"/>
              <p:cNvSpPr>
                <a:spLocks noChangeArrowheads="1"/>
              </p:cNvSpPr>
              <p:nvPr/>
            </p:nvSpPr>
            <p:spPr bwMode="auto">
              <a:xfrm>
                <a:off x="1247" y="2783"/>
                <a:ext cx="730" cy="973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1333" name="Text Box 27"/>
              <p:cNvSpPr txBox="1"/>
              <p:nvPr/>
            </p:nvSpPr>
            <p:spPr>
              <a:xfrm>
                <a:off x="1268" y="2906"/>
                <a:ext cx="808" cy="4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只言片语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97949" y="3324058"/>
              <a:ext cx="539101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1" name="组合 73"/>
          <p:cNvGrpSpPr/>
          <p:nvPr/>
        </p:nvGrpSpPr>
        <p:grpSpPr>
          <a:xfrm>
            <a:off x="5569585" y="3581718"/>
            <a:ext cx="1907117" cy="4349750"/>
            <a:chOff x="453694" y="1779662"/>
            <a:chExt cx="1522338" cy="3262138"/>
          </a:xfrm>
        </p:grpSpPr>
        <p:grpSp>
          <p:nvGrpSpPr>
            <p:cNvPr id="11336" name="Group 23"/>
            <p:cNvGrpSpPr/>
            <p:nvPr/>
          </p:nvGrpSpPr>
          <p:grpSpPr>
            <a:xfrm>
              <a:off x="498069" y="1779662"/>
              <a:ext cx="1477963" cy="1619250"/>
              <a:chOff x="1247" y="2783"/>
              <a:chExt cx="931" cy="1020"/>
            </a:xfrm>
          </p:grpSpPr>
          <p:sp>
            <p:nvSpPr>
              <p:cNvPr id="11337" name="Oval 25"/>
              <p:cNvSpPr/>
              <p:nvPr/>
            </p:nvSpPr>
            <p:spPr>
              <a:xfrm>
                <a:off x="1247" y="2783"/>
                <a:ext cx="709" cy="1020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338" name="Text Box 27"/>
              <p:cNvSpPr txBox="1"/>
              <p:nvPr/>
            </p:nvSpPr>
            <p:spPr>
              <a:xfrm>
                <a:off x="1268" y="2906"/>
                <a:ext cx="910" cy="4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>
                    <a:latin typeface="楷体" panose="02010609060101010101" charset="-122"/>
                    <a:ea typeface="楷体" panose="02010609060101010101" charset="-122"/>
                  </a:rPr>
                  <a:t>少言寡语</a:t>
                </a: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453694" y="3398825"/>
              <a:ext cx="538563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" name="矩形: 圆角 28"/>
          <p:cNvSpPr/>
          <p:nvPr/>
        </p:nvSpPr>
        <p:spPr bwMode="auto">
          <a:xfrm rot="19996946">
            <a:off x="4726304" y="671173"/>
            <a:ext cx="1210435" cy="1235099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</a:t>
            </a:r>
          </a:p>
        </p:txBody>
      </p:sp>
      <p:sp>
        <p:nvSpPr>
          <p:cNvPr id="5" name="矩形: 圆角 29"/>
          <p:cNvSpPr/>
          <p:nvPr/>
        </p:nvSpPr>
        <p:spPr bwMode="auto">
          <a:xfrm rot="432022">
            <a:off x="6042044" y="276225"/>
            <a:ext cx="1383247" cy="1111515"/>
          </a:xfrm>
          <a:prstGeom prst="roundRect">
            <a:avLst/>
          </a:prstGeom>
          <a:solidFill>
            <a:srgbClr val="CCFFCC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</a:p>
        </p:txBody>
      </p:sp>
      <p:sp>
        <p:nvSpPr>
          <p:cNvPr id="8" name="矩形: 圆角 30"/>
          <p:cNvSpPr/>
          <p:nvPr/>
        </p:nvSpPr>
        <p:spPr bwMode="auto">
          <a:xfrm rot="20952322">
            <a:off x="7592693" y="226061"/>
            <a:ext cx="1234439" cy="1210945"/>
          </a:xfrm>
          <a:prstGeom prst="roundRect">
            <a:avLst/>
          </a:prstGeom>
          <a:solidFill>
            <a:srgbClr val="FFCC99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FF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广</a:t>
            </a:r>
          </a:p>
        </p:txBody>
      </p:sp>
      <p:sp>
        <p:nvSpPr>
          <p:cNvPr id="16" name="矩形: 圆角 30"/>
          <p:cNvSpPr/>
          <p:nvPr/>
        </p:nvSpPr>
        <p:spPr bwMode="auto">
          <a:xfrm rot="2952322">
            <a:off x="9069705" y="74803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18" name="矩形 17"/>
          <p:cNvSpPr/>
          <p:nvPr/>
        </p:nvSpPr>
        <p:spPr>
          <a:xfrm>
            <a:off x="283210" y="1114425"/>
            <a:ext cx="36309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5400" b="1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认读词语</a:t>
            </a:r>
          </a:p>
        </p:txBody>
      </p:sp>
      <p:sp>
        <p:nvSpPr>
          <p:cNvPr id="20" name="矩形 19"/>
          <p:cNvSpPr/>
          <p:nvPr/>
        </p:nvSpPr>
        <p:spPr>
          <a:xfrm>
            <a:off x="790575" y="240030"/>
            <a:ext cx="3738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endParaRPr lang="en-US" altLang="zh-CN" sz="4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8458 0.0428704 L -0.00206125 -0.463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116 0.221949 L 0.00706543 -0.6512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4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145 0.168514 L 0.000885417 -0.72784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4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5069 0.0711158 L -0.0106379 -0.4435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1815 -0.0354583 L 0.00126455 -0.39193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8375 -0.0873193 L 0.00744125 -0.45950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2843 0.0280521 L -0.0150113 -0.71008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5625 0.0738889 L -0.00421875 -0.478241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pic_920473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0810" y="633073"/>
            <a:ext cx="3100705" cy="2374900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711574" y="278766"/>
            <a:ext cx="4100828" cy="1680211"/>
            <a:chOff x="2900689" y="308914"/>
            <a:chExt cx="2465521" cy="964399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900689" y="564397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言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691745" y="33770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FF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4624034" y="308914"/>
              <a:ext cx="742176" cy="69505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FF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广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8004175" y="88519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3" name="矩形 2"/>
          <p:cNvSpPr/>
          <p:nvPr/>
        </p:nvSpPr>
        <p:spPr>
          <a:xfrm>
            <a:off x="441325" y="246380"/>
            <a:ext cx="3738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endParaRPr lang="en-US" altLang="zh-CN" sz="4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298450" y="2581275"/>
            <a:ext cx="267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不言不语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98450" y="4305300"/>
            <a:ext cx="3011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39485" y="2621915"/>
            <a:ext cx="3042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三言两语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124835" y="2599690"/>
            <a:ext cx="2981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只言片语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281795" y="2642235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千言万语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281795" y="4441190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甜言蜜语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099175" y="4441190"/>
            <a:ext cx="2696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少言寡语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3310255" y="4382135"/>
            <a:ext cx="272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豪言壮语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73070" y="2099945"/>
            <a:ext cx="892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zhī</a:t>
            </a:r>
            <a:endParaRPr lang="en-US" altLang="zh-CN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266940" y="3860165"/>
            <a:ext cx="1226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guǎ</a:t>
            </a:r>
            <a:endParaRPr lang="en-US" altLang="zh-CN" sz="3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40405" y="3819525"/>
            <a:ext cx="1155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</a:t>
            </a:r>
            <a:r>
              <a:rPr lang="en-US" altLang="zh-CN" sz="3600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á</a:t>
            </a:r>
            <a:r>
              <a:rPr lang="en-US" altLang="zh-CN" sz="3600" dirty="0" err="1" smtClean="0"/>
              <a:t>o</a:t>
            </a:r>
            <a:endParaRPr lang="en-US" altLang="zh-CN" sz="36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7325" y="1071624"/>
            <a:ext cx="36309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5400" b="1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认读词语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pic_920473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2888" y="789262"/>
            <a:ext cx="3100705" cy="2374900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711574" y="278766"/>
            <a:ext cx="4100828" cy="1680211"/>
            <a:chOff x="2900689" y="308914"/>
            <a:chExt cx="2465521" cy="964399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900689" y="564397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言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691745" y="33770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FF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4624034" y="308914"/>
              <a:ext cx="742176" cy="69505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FF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广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8004175" y="88519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3" name="矩形 2"/>
          <p:cNvSpPr/>
          <p:nvPr/>
        </p:nvSpPr>
        <p:spPr>
          <a:xfrm>
            <a:off x="244475" y="121285"/>
            <a:ext cx="3738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endParaRPr lang="en-US" altLang="zh-CN" sz="4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298450" y="3119120"/>
            <a:ext cx="267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不言不语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190460" y="3014344"/>
            <a:ext cx="3011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398520" y="5421902"/>
            <a:ext cx="3042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三言两语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708400" y="3014345"/>
            <a:ext cx="2981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只言片语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520072" y="3004502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千言万语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78790" y="5393690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甜言蜜语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091295" y="5393690"/>
            <a:ext cx="2696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少言寡语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361430" y="5393690"/>
            <a:ext cx="272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豪言壮语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56305" y="2656205"/>
            <a:ext cx="892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zhī</a:t>
            </a:r>
            <a:endParaRPr lang="en-US" altLang="zh-CN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0025380" y="4834255"/>
            <a:ext cx="1226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gu</a:t>
            </a:r>
            <a:r>
              <a:rPr lang="en-US" altLang="zh-CN" sz="3600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ǎ</a:t>
            </a:r>
            <a:endParaRPr lang="en-US" altLang="zh-CN" sz="3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61430" y="4923790"/>
            <a:ext cx="1155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</a:t>
            </a:r>
            <a:r>
              <a:rPr lang="en-US" altLang="zh-CN" sz="3600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á</a:t>
            </a:r>
            <a:r>
              <a:rPr lang="en-US" altLang="zh-CN" sz="3600" dirty="0" err="1" smtClean="0"/>
              <a:t>o</a:t>
            </a:r>
            <a:endParaRPr lang="en-US" altLang="zh-CN" sz="3600" dirty="0"/>
          </a:p>
        </p:txBody>
      </p:sp>
      <p:sp>
        <p:nvSpPr>
          <p:cNvPr id="25" name="矩形 24"/>
          <p:cNvSpPr/>
          <p:nvPr/>
        </p:nvSpPr>
        <p:spPr>
          <a:xfrm>
            <a:off x="97155" y="1522730"/>
            <a:ext cx="36309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读猜词语</a:t>
            </a:r>
          </a:p>
        </p:txBody>
      </p:sp>
      <p:sp>
        <p:nvSpPr>
          <p:cNvPr id="17" name="椭圆形标注 16"/>
          <p:cNvSpPr/>
          <p:nvPr/>
        </p:nvSpPr>
        <p:spPr>
          <a:xfrm>
            <a:off x="3409315" y="1627505"/>
            <a:ext cx="3818255" cy="1242695"/>
          </a:xfrm>
          <a:prstGeom prst="wedgeEllipseCallout">
            <a:avLst>
              <a:gd name="adj1" fmla="val -24329"/>
              <a:gd name="adj2" fmla="val 7641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611245" y="1721485"/>
            <a:ext cx="3234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 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1.量词，一只鸟。</a:t>
            </a:r>
          </a:p>
          <a:p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2.单独的，极少的。</a:t>
            </a:r>
          </a:p>
        </p:txBody>
      </p:sp>
      <p:sp>
        <p:nvSpPr>
          <p:cNvPr id="15" name="七角星 14"/>
          <p:cNvSpPr/>
          <p:nvPr/>
        </p:nvSpPr>
        <p:spPr>
          <a:xfrm>
            <a:off x="2935536" y="3669666"/>
            <a:ext cx="4510294" cy="1733868"/>
          </a:xfrm>
          <a:prstGeom prst="star7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76710" y="3836949"/>
            <a:ext cx="30022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1.平而薄的物体。</a:t>
            </a:r>
          </a:p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2.少，零星。</a:t>
            </a:r>
          </a:p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3.量词。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613525" y="2098040"/>
            <a:ext cx="431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683246" y="4299989"/>
            <a:ext cx="431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042" y="-4179"/>
            <a:ext cx="1151822" cy="1151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1" grpId="0"/>
      <p:bldP spid="15" grpId="0" bldLvl="0" animBg="1"/>
      <p:bldP spid="19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pic_920473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1295" y="884238"/>
            <a:ext cx="3100705" cy="2374900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711574" y="278766"/>
            <a:ext cx="4100828" cy="1680211"/>
            <a:chOff x="2900689" y="308914"/>
            <a:chExt cx="2465521" cy="964399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900689" y="564397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言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691745" y="33770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FF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4624034" y="308914"/>
              <a:ext cx="742176" cy="69505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FF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广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8004175" y="88519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3" name="矩形 2"/>
          <p:cNvSpPr/>
          <p:nvPr/>
        </p:nvSpPr>
        <p:spPr>
          <a:xfrm>
            <a:off x="298450" y="121285"/>
            <a:ext cx="4754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——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70255" y="2151380"/>
            <a:ext cx="752411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 dirty="0">
                <a:latin typeface="楷体" panose="02010609060101010101" charset="-122"/>
                <a:ea typeface="楷体" panose="02010609060101010101" charset="-122"/>
              </a:rPr>
              <a:t>古代名人说过</a:t>
            </a:r>
            <a:r>
              <a:rPr lang="zh-CN" sz="40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915" y="3723005"/>
            <a:ext cx="6522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1.生当作人杰，死亦为鬼雄。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5915" y="4503420"/>
            <a:ext cx="11856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2.粉骨碎身浑（hún）不怕,要留清白在人间。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915" y="5466715"/>
            <a:ext cx="11135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3.黄沙百战穿金甲,不破楼兰终（zhōnɡ）不还。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334" y="-4179"/>
            <a:ext cx="1151822" cy="115182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97614" y="2020703"/>
            <a:ext cx="32657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豪言壮语</a:t>
            </a:r>
            <a:endParaRPr lang="zh-CN" altLang="en-US" sz="6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pic_920473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1295" y="791853"/>
            <a:ext cx="3100705" cy="2374900"/>
          </a:xfrm>
          <a:prstGeom prst="rect">
            <a:avLst/>
          </a:prstGeom>
        </p:spPr>
      </p:pic>
      <p:grpSp>
        <p:nvGrpSpPr>
          <p:cNvPr id="8194" name="组合 27"/>
          <p:cNvGrpSpPr/>
          <p:nvPr/>
        </p:nvGrpSpPr>
        <p:grpSpPr>
          <a:xfrm>
            <a:off x="3711574" y="278766"/>
            <a:ext cx="4100828" cy="1680211"/>
            <a:chOff x="2900689" y="308914"/>
            <a:chExt cx="2465521" cy="964399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900689" y="564397"/>
              <a:ext cx="727744" cy="70891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言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691745" y="337707"/>
              <a:ext cx="831643" cy="63798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FFFF00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语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20952322">
              <a:off x="4624034" y="308914"/>
              <a:ext cx="742176" cy="69505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highlight>
                    <a:srgbClr val="00FFFF"/>
                  </a:highligh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广</a:t>
              </a:r>
            </a:p>
          </p:txBody>
        </p:sp>
      </p:grpSp>
      <p:sp>
        <p:nvSpPr>
          <p:cNvPr id="2" name="矩形: 圆角 30"/>
          <p:cNvSpPr/>
          <p:nvPr/>
        </p:nvSpPr>
        <p:spPr bwMode="auto">
          <a:xfrm rot="2952322">
            <a:off x="8004175" y="885190"/>
            <a:ext cx="1269365" cy="1137920"/>
          </a:xfrm>
          <a:prstGeom prst="roundRect">
            <a:avLst/>
          </a:prstGeom>
          <a:solidFill>
            <a:srgbClr val="FFFF00"/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00FF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</a:t>
            </a:r>
          </a:p>
        </p:txBody>
      </p:sp>
      <p:sp>
        <p:nvSpPr>
          <p:cNvPr id="3" name="矩形 2"/>
          <p:cNvSpPr/>
          <p:nvPr/>
        </p:nvSpPr>
        <p:spPr>
          <a:xfrm>
            <a:off x="298450" y="121285"/>
            <a:ext cx="4754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词语城堡第一站</a:t>
            </a:r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——</a:t>
            </a:r>
          </a:p>
        </p:txBody>
      </p:sp>
      <p:sp>
        <p:nvSpPr>
          <p:cNvPr id="43" name="TextBox 1"/>
          <p:cNvSpPr txBox="1"/>
          <p:nvPr/>
        </p:nvSpPr>
        <p:spPr>
          <a:xfrm>
            <a:off x="298450" y="3119120"/>
            <a:ext cx="267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不言不语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856977" y="2989923"/>
            <a:ext cx="3011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087369" y="4538375"/>
            <a:ext cx="3042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三言两语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117850" y="3014345"/>
            <a:ext cx="2981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只言片语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5875652" y="3046781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千言万语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298450" y="4509316"/>
            <a:ext cx="263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甜言蜜语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919243" y="4534878"/>
            <a:ext cx="2696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少言寡语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5908992" y="4570811"/>
            <a:ext cx="272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豪言壮语</a:t>
            </a:r>
          </a:p>
        </p:txBody>
      </p:sp>
      <p:sp>
        <p:nvSpPr>
          <p:cNvPr id="25" name="矩形 24"/>
          <p:cNvSpPr/>
          <p:nvPr/>
        </p:nvSpPr>
        <p:spPr>
          <a:xfrm>
            <a:off x="142875" y="1640840"/>
            <a:ext cx="36309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5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词语分类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77" y="-4179"/>
            <a:ext cx="1151822" cy="1151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720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554</Words>
  <Application>Microsoft Office PowerPoint</Application>
  <PresentationFormat>宽屏</PresentationFormat>
  <Paragraphs>188</Paragraphs>
  <Slides>19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方正姚体</vt:lpstr>
      <vt:lpstr>黑体</vt:lpstr>
      <vt:lpstr>楷体</vt:lpstr>
      <vt:lpstr>宋体</vt:lpstr>
      <vt:lpstr>微软雅黑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tw</cp:lastModifiedBy>
  <cp:revision>218</cp:revision>
  <dcterms:created xsi:type="dcterms:W3CDTF">2019-06-19T02:08:00Z</dcterms:created>
  <dcterms:modified xsi:type="dcterms:W3CDTF">2021-12-17T08:55:35Z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454538D6A07B4D358B0ED51F67F113D1</vt:lpwstr>
  </property>
</Properties>
</file>