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440" r:id="rId2"/>
    <p:sldId id="305" r:id="rId3"/>
    <p:sldId id="279" r:id="rId4"/>
    <p:sldId id="280" r:id="rId5"/>
    <p:sldId id="282" r:id="rId6"/>
    <p:sldId id="309" r:id="rId7"/>
    <p:sldId id="260" r:id="rId8"/>
    <p:sldId id="412" r:id="rId9"/>
    <p:sldId id="375" r:id="rId10"/>
    <p:sldId id="352" r:id="rId11"/>
    <p:sldId id="328" r:id="rId12"/>
    <p:sldId id="313" r:id="rId13"/>
    <p:sldId id="417" r:id="rId14"/>
    <p:sldId id="413" r:id="rId15"/>
    <p:sldId id="318" r:id="rId16"/>
    <p:sldId id="421" r:id="rId17"/>
    <p:sldId id="422" r:id="rId18"/>
    <p:sldId id="319" r:id="rId19"/>
    <p:sldId id="415" r:id="rId20"/>
    <p:sldId id="320" r:id="rId21"/>
    <p:sldId id="345" r:id="rId22"/>
    <p:sldId id="398" r:id="rId23"/>
    <p:sldId id="424" r:id="rId24"/>
    <p:sldId id="399" r:id="rId25"/>
    <p:sldId id="423" r:id="rId26"/>
    <p:sldId id="274" r:id="rId27"/>
    <p:sldId id="402" r:id="rId28"/>
    <p:sldId id="400" r:id="rId29"/>
    <p:sldId id="403" r:id="rId30"/>
    <p:sldId id="439" r:id="rId31"/>
    <p:sldId id="401" r:id="rId32"/>
    <p:sldId id="370" r:id="rId33"/>
    <p:sldId id="325" r:id="rId34"/>
    <p:sldId id="411" r:id="rId35"/>
  </p:sldIdLst>
  <p:sldSz cx="12192000" cy="6858000"/>
  <p:notesSz cx="12192000" cy="685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7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w" initials="t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724" y="72"/>
      </p:cViewPr>
      <p:guideLst>
        <p:guide orient="horz" pos="2857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1148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C41E2-B6D5-4803-9F05-535CB1EFB6C2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0335CB-7575-413F-AF38-8518E67213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7607" y="1019596"/>
            <a:ext cx="6522084" cy="6756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50" b="1" i="0">
                <a:solidFill>
                  <a:schemeClr val="tx1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3719" y="5010533"/>
            <a:ext cx="8544560" cy="1122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200" b="1" i="0">
                <a:solidFill>
                  <a:srgbClr val="FF00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92865" y="178"/>
            <a:ext cx="12006580" cy="6743700"/>
          </a:xfrm>
          <a:custGeom>
            <a:avLst/>
            <a:gdLst/>
            <a:ahLst/>
            <a:cxnLst/>
            <a:rect l="l" t="t" r="r" b="b"/>
            <a:pathLst>
              <a:path w="12006580" h="6743700">
                <a:moveTo>
                  <a:pt x="1448913" y="6540500"/>
                </a:moveTo>
                <a:lnTo>
                  <a:pt x="468309" y="6540500"/>
                </a:lnTo>
                <a:lnTo>
                  <a:pt x="426835" y="6527800"/>
                </a:lnTo>
                <a:lnTo>
                  <a:pt x="387645" y="6515100"/>
                </a:lnTo>
                <a:lnTo>
                  <a:pt x="350967" y="6502400"/>
                </a:lnTo>
                <a:lnTo>
                  <a:pt x="317026" y="6476999"/>
                </a:lnTo>
                <a:lnTo>
                  <a:pt x="286047" y="6451599"/>
                </a:lnTo>
                <a:lnTo>
                  <a:pt x="233884" y="6400799"/>
                </a:lnTo>
                <a:lnTo>
                  <a:pt x="213150" y="6362699"/>
                </a:lnTo>
                <a:lnTo>
                  <a:pt x="190699" y="6299199"/>
                </a:lnTo>
                <a:lnTo>
                  <a:pt x="183131" y="6273799"/>
                </a:lnTo>
                <a:lnTo>
                  <a:pt x="177802" y="6235699"/>
                </a:lnTo>
                <a:lnTo>
                  <a:pt x="174561" y="6184899"/>
                </a:lnTo>
                <a:lnTo>
                  <a:pt x="173258" y="6146799"/>
                </a:lnTo>
                <a:lnTo>
                  <a:pt x="173744" y="6095999"/>
                </a:lnTo>
                <a:lnTo>
                  <a:pt x="175869" y="6057899"/>
                </a:lnTo>
                <a:lnTo>
                  <a:pt x="179482" y="6007099"/>
                </a:lnTo>
                <a:lnTo>
                  <a:pt x="184433" y="5956299"/>
                </a:lnTo>
                <a:lnTo>
                  <a:pt x="190572" y="5905499"/>
                </a:lnTo>
                <a:lnTo>
                  <a:pt x="197750" y="5841999"/>
                </a:lnTo>
                <a:lnTo>
                  <a:pt x="205816" y="5791199"/>
                </a:lnTo>
                <a:lnTo>
                  <a:pt x="214620" y="5740399"/>
                </a:lnTo>
                <a:lnTo>
                  <a:pt x="224012" y="5676899"/>
                </a:lnTo>
                <a:lnTo>
                  <a:pt x="233843" y="5626099"/>
                </a:lnTo>
                <a:lnTo>
                  <a:pt x="243962" y="5562599"/>
                </a:lnTo>
                <a:lnTo>
                  <a:pt x="254219" y="5511799"/>
                </a:lnTo>
                <a:lnTo>
                  <a:pt x="264464" y="5448299"/>
                </a:lnTo>
                <a:lnTo>
                  <a:pt x="274547" y="5397499"/>
                </a:lnTo>
                <a:lnTo>
                  <a:pt x="284318" y="5346699"/>
                </a:lnTo>
                <a:lnTo>
                  <a:pt x="293627" y="5295899"/>
                </a:lnTo>
                <a:lnTo>
                  <a:pt x="302325" y="5232399"/>
                </a:lnTo>
                <a:lnTo>
                  <a:pt x="310260" y="5181599"/>
                </a:lnTo>
                <a:lnTo>
                  <a:pt x="317283" y="5130799"/>
                </a:lnTo>
                <a:lnTo>
                  <a:pt x="323244" y="5079999"/>
                </a:lnTo>
                <a:lnTo>
                  <a:pt x="327993" y="5041899"/>
                </a:lnTo>
                <a:lnTo>
                  <a:pt x="331380" y="4991099"/>
                </a:lnTo>
                <a:lnTo>
                  <a:pt x="333255" y="4952999"/>
                </a:lnTo>
                <a:lnTo>
                  <a:pt x="333468" y="4914899"/>
                </a:lnTo>
                <a:lnTo>
                  <a:pt x="331200" y="4851399"/>
                </a:lnTo>
                <a:lnTo>
                  <a:pt x="326793" y="4787899"/>
                </a:lnTo>
                <a:lnTo>
                  <a:pt x="320502" y="4737099"/>
                </a:lnTo>
                <a:lnTo>
                  <a:pt x="312581" y="4686299"/>
                </a:lnTo>
                <a:lnTo>
                  <a:pt x="303284" y="4635499"/>
                </a:lnTo>
                <a:lnTo>
                  <a:pt x="292867" y="4584699"/>
                </a:lnTo>
                <a:lnTo>
                  <a:pt x="281583" y="4546599"/>
                </a:lnTo>
                <a:lnTo>
                  <a:pt x="269687" y="4495799"/>
                </a:lnTo>
                <a:lnTo>
                  <a:pt x="257434" y="4457699"/>
                </a:lnTo>
                <a:lnTo>
                  <a:pt x="232872" y="4368799"/>
                </a:lnTo>
                <a:lnTo>
                  <a:pt x="221072" y="4330699"/>
                </a:lnTo>
                <a:lnTo>
                  <a:pt x="209933" y="4292599"/>
                </a:lnTo>
                <a:lnTo>
                  <a:pt x="199708" y="4241799"/>
                </a:lnTo>
                <a:lnTo>
                  <a:pt x="190652" y="4203699"/>
                </a:lnTo>
                <a:lnTo>
                  <a:pt x="183020" y="4152899"/>
                </a:lnTo>
                <a:lnTo>
                  <a:pt x="177066" y="4114799"/>
                </a:lnTo>
                <a:lnTo>
                  <a:pt x="173044" y="4063999"/>
                </a:lnTo>
                <a:lnTo>
                  <a:pt x="171105" y="4013199"/>
                </a:lnTo>
                <a:lnTo>
                  <a:pt x="171064" y="3962399"/>
                </a:lnTo>
                <a:lnTo>
                  <a:pt x="172673" y="3911599"/>
                </a:lnTo>
                <a:lnTo>
                  <a:pt x="175685" y="3860799"/>
                </a:lnTo>
                <a:lnTo>
                  <a:pt x="179853" y="3822699"/>
                </a:lnTo>
                <a:lnTo>
                  <a:pt x="184928" y="3771899"/>
                </a:lnTo>
                <a:lnTo>
                  <a:pt x="190663" y="3721099"/>
                </a:lnTo>
                <a:lnTo>
                  <a:pt x="196811" y="3670299"/>
                </a:lnTo>
                <a:lnTo>
                  <a:pt x="203124" y="3619499"/>
                </a:lnTo>
                <a:lnTo>
                  <a:pt x="209354" y="3568699"/>
                </a:lnTo>
                <a:lnTo>
                  <a:pt x="215255" y="3517899"/>
                </a:lnTo>
                <a:lnTo>
                  <a:pt x="220577" y="3467099"/>
                </a:lnTo>
                <a:lnTo>
                  <a:pt x="225075" y="3416299"/>
                </a:lnTo>
                <a:lnTo>
                  <a:pt x="228499" y="3365499"/>
                </a:lnTo>
                <a:lnTo>
                  <a:pt x="230604" y="3314699"/>
                </a:lnTo>
                <a:lnTo>
                  <a:pt x="231140" y="3263899"/>
                </a:lnTo>
                <a:lnTo>
                  <a:pt x="229861" y="3213099"/>
                </a:lnTo>
                <a:lnTo>
                  <a:pt x="226519" y="3162299"/>
                </a:lnTo>
                <a:lnTo>
                  <a:pt x="221124" y="3111499"/>
                </a:lnTo>
                <a:lnTo>
                  <a:pt x="213975" y="3060699"/>
                </a:lnTo>
                <a:lnTo>
                  <a:pt x="205259" y="3009899"/>
                </a:lnTo>
                <a:lnTo>
                  <a:pt x="195160" y="2959099"/>
                </a:lnTo>
                <a:lnTo>
                  <a:pt x="183865" y="2908299"/>
                </a:lnTo>
                <a:lnTo>
                  <a:pt x="171559" y="2844799"/>
                </a:lnTo>
                <a:lnTo>
                  <a:pt x="158428" y="2793999"/>
                </a:lnTo>
                <a:lnTo>
                  <a:pt x="144657" y="2743199"/>
                </a:lnTo>
                <a:lnTo>
                  <a:pt x="130432" y="2692399"/>
                </a:lnTo>
                <a:lnTo>
                  <a:pt x="115939" y="2641599"/>
                </a:lnTo>
                <a:lnTo>
                  <a:pt x="101364" y="2590799"/>
                </a:lnTo>
                <a:lnTo>
                  <a:pt x="86891" y="2539999"/>
                </a:lnTo>
                <a:lnTo>
                  <a:pt x="72708" y="2489199"/>
                </a:lnTo>
                <a:lnTo>
                  <a:pt x="58999" y="2451099"/>
                </a:lnTo>
                <a:lnTo>
                  <a:pt x="45950" y="2400299"/>
                </a:lnTo>
                <a:lnTo>
                  <a:pt x="33747" y="2349499"/>
                </a:lnTo>
                <a:lnTo>
                  <a:pt x="22575" y="2311399"/>
                </a:lnTo>
                <a:lnTo>
                  <a:pt x="12621" y="2273299"/>
                </a:lnTo>
                <a:lnTo>
                  <a:pt x="4419" y="2222499"/>
                </a:lnTo>
                <a:lnTo>
                  <a:pt x="375" y="2171699"/>
                </a:lnTo>
                <a:lnTo>
                  <a:pt x="0" y="2120899"/>
                </a:lnTo>
                <a:lnTo>
                  <a:pt x="2803" y="2070099"/>
                </a:lnTo>
                <a:lnTo>
                  <a:pt x="8296" y="2019299"/>
                </a:lnTo>
                <a:lnTo>
                  <a:pt x="15989" y="1968499"/>
                </a:lnTo>
                <a:lnTo>
                  <a:pt x="25392" y="1917699"/>
                </a:lnTo>
                <a:lnTo>
                  <a:pt x="36016" y="1866899"/>
                </a:lnTo>
                <a:lnTo>
                  <a:pt x="47371" y="1816099"/>
                </a:lnTo>
                <a:lnTo>
                  <a:pt x="58967" y="1765299"/>
                </a:lnTo>
                <a:lnTo>
                  <a:pt x="70315" y="1714499"/>
                </a:lnTo>
                <a:lnTo>
                  <a:pt x="80926" y="1663699"/>
                </a:lnTo>
                <a:lnTo>
                  <a:pt x="90310" y="1625599"/>
                </a:lnTo>
                <a:lnTo>
                  <a:pt x="97976" y="1574799"/>
                </a:lnTo>
                <a:lnTo>
                  <a:pt x="103437" y="1523999"/>
                </a:lnTo>
                <a:lnTo>
                  <a:pt x="106201" y="1473199"/>
                </a:lnTo>
                <a:lnTo>
                  <a:pt x="105686" y="1422399"/>
                </a:lnTo>
                <a:lnTo>
                  <a:pt x="101903" y="1384299"/>
                </a:lnTo>
                <a:lnTo>
                  <a:pt x="95506" y="1333499"/>
                </a:lnTo>
                <a:lnTo>
                  <a:pt x="87148" y="1282699"/>
                </a:lnTo>
                <a:lnTo>
                  <a:pt x="77483" y="1244599"/>
                </a:lnTo>
                <a:lnTo>
                  <a:pt x="67165" y="1193799"/>
                </a:lnTo>
                <a:lnTo>
                  <a:pt x="56846" y="1155699"/>
                </a:lnTo>
                <a:lnTo>
                  <a:pt x="47181" y="1104899"/>
                </a:lnTo>
                <a:lnTo>
                  <a:pt x="38823" y="1066799"/>
                </a:lnTo>
                <a:lnTo>
                  <a:pt x="32426" y="1015999"/>
                </a:lnTo>
                <a:lnTo>
                  <a:pt x="28643" y="977899"/>
                </a:lnTo>
                <a:lnTo>
                  <a:pt x="28128" y="927099"/>
                </a:lnTo>
                <a:lnTo>
                  <a:pt x="31535" y="876299"/>
                </a:lnTo>
                <a:lnTo>
                  <a:pt x="39517" y="838199"/>
                </a:lnTo>
                <a:lnTo>
                  <a:pt x="52727" y="787399"/>
                </a:lnTo>
                <a:lnTo>
                  <a:pt x="66382" y="749299"/>
                </a:lnTo>
                <a:lnTo>
                  <a:pt x="81978" y="711199"/>
                </a:lnTo>
                <a:lnTo>
                  <a:pt x="99457" y="660399"/>
                </a:lnTo>
                <a:lnTo>
                  <a:pt x="118761" y="609599"/>
                </a:lnTo>
                <a:lnTo>
                  <a:pt x="139830" y="571499"/>
                </a:lnTo>
                <a:lnTo>
                  <a:pt x="162607" y="520699"/>
                </a:lnTo>
                <a:lnTo>
                  <a:pt x="187033" y="469899"/>
                </a:lnTo>
                <a:lnTo>
                  <a:pt x="213049" y="431799"/>
                </a:lnTo>
                <a:lnTo>
                  <a:pt x="240597" y="380999"/>
                </a:lnTo>
                <a:lnTo>
                  <a:pt x="269619" y="330199"/>
                </a:lnTo>
                <a:lnTo>
                  <a:pt x="300055" y="292099"/>
                </a:lnTo>
                <a:lnTo>
                  <a:pt x="331848" y="241299"/>
                </a:lnTo>
                <a:lnTo>
                  <a:pt x="364939" y="203199"/>
                </a:lnTo>
                <a:lnTo>
                  <a:pt x="399270" y="165099"/>
                </a:lnTo>
                <a:lnTo>
                  <a:pt x="434782" y="126999"/>
                </a:lnTo>
                <a:lnTo>
                  <a:pt x="471417" y="101599"/>
                </a:lnTo>
                <a:lnTo>
                  <a:pt x="509116" y="63499"/>
                </a:lnTo>
                <a:lnTo>
                  <a:pt x="547820" y="38099"/>
                </a:lnTo>
                <a:lnTo>
                  <a:pt x="587472" y="25399"/>
                </a:lnTo>
                <a:lnTo>
                  <a:pt x="624605" y="12699"/>
                </a:lnTo>
                <a:lnTo>
                  <a:pt x="663367" y="0"/>
                </a:lnTo>
                <a:lnTo>
                  <a:pt x="878116" y="0"/>
                </a:lnTo>
                <a:lnTo>
                  <a:pt x="924556" y="12699"/>
                </a:lnTo>
                <a:lnTo>
                  <a:pt x="971927" y="12699"/>
                </a:lnTo>
                <a:lnTo>
                  <a:pt x="1423732" y="126999"/>
                </a:lnTo>
                <a:lnTo>
                  <a:pt x="1474936" y="126999"/>
                </a:lnTo>
                <a:lnTo>
                  <a:pt x="1525975" y="139699"/>
                </a:lnTo>
                <a:lnTo>
                  <a:pt x="1675232" y="139699"/>
                </a:lnTo>
                <a:lnTo>
                  <a:pt x="1725729" y="152399"/>
                </a:lnTo>
                <a:lnTo>
                  <a:pt x="4286177" y="152399"/>
                </a:lnTo>
                <a:lnTo>
                  <a:pt x="4336493" y="165099"/>
                </a:lnTo>
                <a:lnTo>
                  <a:pt x="4387059" y="165099"/>
                </a:lnTo>
                <a:lnTo>
                  <a:pt x="4540089" y="203199"/>
                </a:lnTo>
                <a:lnTo>
                  <a:pt x="4591488" y="203199"/>
                </a:lnTo>
                <a:lnTo>
                  <a:pt x="4643054" y="215899"/>
                </a:lnTo>
                <a:lnTo>
                  <a:pt x="4694771" y="215899"/>
                </a:lnTo>
                <a:lnTo>
                  <a:pt x="4746621" y="228599"/>
                </a:lnTo>
                <a:lnTo>
                  <a:pt x="6550411" y="228599"/>
                </a:lnTo>
                <a:lnTo>
                  <a:pt x="6644623" y="253999"/>
                </a:lnTo>
                <a:lnTo>
                  <a:pt x="6743980" y="279399"/>
                </a:lnTo>
                <a:lnTo>
                  <a:pt x="6796071" y="292099"/>
                </a:lnTo>
                <a:lnTo>
                  <a:pt x="11849098" y="292099"/>
                </a:lnTo>
                <a:lnTo>
                  <a:pt x="11878408" y="317499"/>
                </a:lnTo>
                <a:lnTo>
                  <a:pt x="11905194" y="355599"/>
                </a:lnTo>
                <a:lnTo>
                  <a:pt x="11929359" y="380999"/>
                </a:lnTo>
                <a:lnTo>
                  <a:pt x="11950804" y="419099"/>
                </a:lnTo>
                <a:lnTo>
                  <a:pt x="11980891" y="482599"/>
                </a:lnTo>
                <a:lnTo>
                  <a:pt x="11991250" y="520699"/>
                </a:lnTo>
                <a:lnTo>
                  <a:pt x="11998770" y="571499"/>
                </a:lnTo>
                <a:lnTo>
                  <a:pt x="12003669" y="622299"/>
                </a:lnTo>
                <a:lnTo>
                  <a:pt x="12006159" y="673099"/>
                </a:lnTo>
                <a:lnTo>
                  <a:pt x="12006456" y="723899"/>
                </a:lnTo>
                <a:lnTo>
                  <a:pt x="12004774" y="787399"/>
                </a:lnTo>
                <a:lnTo>
                  <a:pt x="12001328" y="838199"/>
                </a:lnTo>
                <a:lnTo>
                  <a:pt x="11996334" y="901699"/>
                </a:lnTo>
                <a:lnTo>
                  <a:pt x="11990004" y="952499"/>
                </a:lnTo>
                <a:lnTo>
                  <a:pt x="11982555" y="1015999"/>
                </a:lnTo>
                <a:lnTo>
                  <a:pt x="11974201" y="1079499"/>
                </a:lnTo>
                <a:lnTo>
                  <a:pt x="11965156" y="1130299"/>
                </a:lnTo>
                <a:lnTo>
                  <a:pt x="11955635" y="1193799"/>
                </a:lnTo>
                <a:lnTo>
                  <a:pt x="11945853" y="1244599"/>
                </a:lnTo>
                <a:lnTo>
                  <a:pt x="11936025" y="1295399"/>
                </a:lnTo>
                <a:lnTo>
                  <a:pt x="11926365" y="1346199"/>
                </a:lnTo>
                <a:lnTo>
                  <a:pt x="11917088" y="1396999"/>
                </a:lnTo>
                <a:lnTo>
                  <a:pt x="11908408" y="1435099"/>
                </a:lnTo>
                <a:lnTo>
                  <a:pt x="11900541" y="1473199"/>
                </a:lnTo>
                <a:lnTo>
                  <a:pt x="11893701" y="1511299"/>
                </a:lnTo>
                <a:lnTo>
                  <a:pt x="11888103" y="1536699"/>
                </a:lnTo>
                <a:lnTo>
                  <a:pt x="11883961" y="1562099"/>
                </a:lnTo>
                <a:lnTo>
                  <a:pt x="11880185" y="1600199"/>
                </a:lnTo>
                <a:lnTo>
                  <a:pt x="11879946" y="1650999"/>
                </a:lnTo>
                <a:lnTo>
                  <a:pt x="11882689" y="1689099"/>
                </a:lnTo>
                <a:lnTo>
                  <a:pt x="11887859" y="1727199"/>
                </a:lnTo>
                <a:lnTo>
                  <a:pt x="11894899" y="1777999"/>
                </a:lnTo>
                <a:lnTo>
                  <a:pt x="11903254" y="1828799"/>
                </a:lnTo>
                <a:lnTo>
                  <a:pt x="11912369" y="1879599"/>
                </a:lnTo>
                <a:lnTo>
                  <a:pt x="11921689" y="1917699"/>
                </a:lnTo>
                <a:lnTo>
                  <a:pt x="11930659" y="1968499"/>
                </a:lnTo>
                <a:lnTo>
                  <a:pt x="11938722" y="2031999"/>
                </a:lnTo>
                <a:lnTo>
                  <a:pt x="11945323" y="2082799"/>
                </a:lnTo>
                <a:lnTo>
                  <a:pt x="11949908" y="2133599"/>
                </a:lnTo>
                <a:lnTo>
                  <a:pt x="11951920" y="2197099"/>
                </a:lnTo>
                <a:lnTo>
                  <a:pt x="11950804" y="2247899"/>
                </a:lnTo>
                <a:lnTo>
                  <a:pt x="11948008" y="2298699"/>
                </a:lnTo>
                <a:lnTo>
                  <a:pt x="11943739" y="2336799"/>
                </a:lnTo>
                <a:lnTo>
                  <a:pt x="11938163" y="2387599"/>
                </a:lnTo>
                <a:lnTo>
                  <a:pt x="11931446" y="2425699"/>
                </a:lnTo>
                <a:lnTo>
                  <a:pt x="11923754" y="2476499"/>
                </a:lnTo>
                <a:lnTo>
                  <a:pt x="11915250" y="2514599"/>
                </a:lnTo>
                <a:lnTo>
                  <a:pt x="11906102" y="2565399"/>
                </a:lnTo>
                <a:lnTo>
                  <a:pt x="11896474" y="2616199"/>
                </a:lnTo>
                <a:lnTo>
                  <a:pt x="11876441" y="2705099"/>
                </a:lnTo>
                <a:lnTo>
                  <a:pt x="11866367" y="2755899"/>
                </a:lnTo>
                <a:lnTo>
                  <a:pt x="11856475" y="2806699"/>
                </a:lnTo>
                <a:lnTo>
                  <a:pt x="11846931" y="2857499"/>
                </a:lnTo>
                <a:lnTo>
                  <a:pt x="11837900" y="2908299"/>
                </a:lnTo>
                <a:lnTo>
                  <a:pt x="11829547" y="2959099"/>
                </a:lnTo>
                <a:lnTo>
                  <a:pt x="11822038" y="3009899"/>
                </a:lnTo>
                <a:lnTo>
                  <a:pt x="11815538" y="3073399"/>
                </a:lnTo>
                <a:lnTo>
                  <a:pt x="11810213" y="3124199"/>
                </a:lnTo>
                <a:lnTo>
                  <a:pt x="11806229" y="3174999"/>
                </a:lnTo>
                <a:lnTo>
                  <a:pt x="11803749" y="3225799"/>
                </a:lnTo>
                <a:lnTo>
                  <a:pt x="11802999" y="3276599"/>
                </a:lnTo>
                <a:lnTo>
                  <a:pt x="11803456" y="3327399"/>
                </a:lnTo>
                <a:lnTo>
                  <a:pt x="11805003" y="3378199"/>
                </a:lnTo>
                <a:lnTo>
                  <a:pt x="11810906" y="3467099"/>
                </a:lnTo>
                <a:lnTo>
                  <a:pt x="11815029" y="3517899"/>
                </a:lnTo>
                <a:lnTo>
                  <a:pt x="11819779" y="3568699"/>
                </a:lnTo>
                <a:lnTo>
                  <a:pt x="11825040" y="3619499"/>
                </a:lnTo>
                <a:lnTo>
                  <a:pt x="11830696" y="3670299"/>
                </a:lnTo>
                <a:lnTo>
                  <a:pt x="11836629" y="3721099"/>
                </a:lnTo>
                <a:lnTo>
                  <a:pt x="11842726" y="3784599"/>
                </a:lnTo>
                <a:lnTo>
                  <a:pt x="11848869" y="3835399"/>
                </a:lnTo>
                <a:lnTo>
                  <a:pt x="11854942" y="3886199"/>
                </a:lnTo>
                <a:lnTo>
                  <a:pt x="11860829" y="3936999"/>
                </a:lnTo>
                <a:lnTo>
                  <a:pt x="11866415" y="3987799"/>
                </a:lnTo>
                <a:lnTo>
                  <a:pt x="11871583" y="4038599"/>
                </a:lnTo>
                <a:lnTo>
                  <a:pt x="11876217" y="4089399"/>
                </a:lnTo>
                <a:lnTo>
                  <a:pt x="11880201" y="4140199"/>
                </a:lnTo>
                <a:lnTo>
                  <a:pt x="11883419" y="4190999"/>
                </a:lnTo>
                <a:lnTo>
                  <a:pt x="11885756" y="4241799"/>
                </a:lnTo>
                <a:lnTo>
                  <a:pt x="11887094" y="4292599"/>
                </a:lnTo>
                <a:lnTo>
                  <a:pt x="11887319" y="4343399"/>
                </a:lnTo>
                <a:lnTo>
                  <a:pt x="11886313" y="4394199"/>
                </a:lnTo>
                <a:lnTo>
                  <a:pt x="11883961" y="4432299"/>
                </a:lnTo>
                <a:lnTo>
                  <a:pt x="11879404" y="4495799"/>
                </a:lnTo>
                <a:lnTo>
                  <a:pt x="11872876" y="4546599"/>
                </a:lnTo>
                <a:lnTo>
                  <a:pt x="11864590" y="4597399"/>
                </a:lnTo>
                <a:lnTo>
                  <a:pt x="11854758" y="4648199"/>
                </a:lnTo>
                <a:lnTo>
                  <a:pt x="11843593" y="4698999"/>
                </a:lnTo>
                <a:lnTo>
                  <a:pt x="11831305" y="4749799"/>
                </a:lnTo>
                <a:lnTo>
                  <a:pt x="11818108" y="4800599"/>
                </a:lnTo>
                <a:lnTo>
                  <a:pt x="11804214" y="4851399"/>
                </a:lnTo>
                <a:lnTo>
                  <a:pt x="11789835" y="4902199"/>
                </a:lnTo>
                <a:lnTo>
                  <a:pt x="11745910" y="5054599"/>
                </a:lnTo>
                <a:lnTo>
                  <a:pt x="11731713" y="5092699"/>
                </a:lnTo>
                <a:lnTo>
                  <a:pt x="11718091" y="5143499"/>
                </a:lnTo>
                <a:lnTo>
                  <a:pt x="11705258" y="5194299"/>
                </a:lnTo>
                <a:lnTo>
                  <a:pt x="11693426" y="5245099"/>
                </a:lnTo>
                <a:lnTo>
                  <a:pt x="11682806" y="5283199"/>
                </a:lnTo>
                <a:lnTo>
                  <a:pt x="11673610" y="5333999"/>
                </a:lnTo>
                <a:lnTo>
                  <a:pt x="11666052" y="5372099"/>
                </a:lnTo>
                <a:lnTo>
                  <a:pt x="11660343" y="5422899"/>
                </a:lnTo>
                <a:lnTo>
                  <a:pt x="11656695" y="5460999"/>
                </a:lnTo>
                <a:lnTo>
                  <a:pt x="11655549" y="5511799"/>
                </a:lnTo>
                <a:lnTo>
                  <a:pt x="11658392" y="5562599"/>
                </a:lnTo>
                <a:lnTo>
                  <a:pt x="11664616" y="5613399"/>
                </a:lnTo>
                <a:lnTo>
                  <a:pt x="11673615" y="5676899"/>
                </a:lnTo>
                <a:lnTo>
                  <a:pt x="11684780" y="5714999"/>
                </a:lnTo>
                <a:lnTo>
                  <a:pt x="11697506" y="5765799"/>
                </a:lnTo>
                <a:lnTo>
                  <a:pt x="11711184" y="5816599"/>
                </a:lnTo>
                <a:lnTo>
                  <a:pt x="11725209" y="5867399"/>
                </a:lnTo>
                <a:lnTo>
                  <a:pt x="11738972" y="5905499"/>
                </a:lnTo>
                <a:lnTo>
                  <a:pt x="11751868" y="5956299"/>
                </a:lnTo>
                <a:lnTo>
                  <a:pt x="11763288" y="5994399"/>
                </a:lnTo>
                <a:lnTo>
                  <a:pt x="11772626" y="6045199"/>
                </a:lnTo>
                <a:lnTo>
                  <a:pt x="11779274" y="6083299"/>
                </a:lnTo>
                <a:lnTo>
                  <a:pt x="11782626" y="6121399"/>
                </a:lnTo>
                <a:lnTo>
                  <a:pt x="11782074" y="6172199"/>
                </a:lnTo>
                <a:lnTo>
                  <a:pt x="11777012" y="6210299"/>
                </a:lnTo>
                <a:lnTo>
                  <a:pt x="11768948" y="6248399"/>
                </a:lnTo>
                <a:lnTo>
                  <a:pt x="11760503" y="6286499"/>
                </a:lnTo>
                <a:lnTo>
                  <a:pt x="11751238" y="6337299"/>
                </a:lnTo>
                <a:lnTo>
                  <a:pt x="11740713" y="6375399"/>
                </a:lnTo>
                <a:lnTo>
                  <a:pt x="11728489" y="6413499"/>
                </a:lnTo>
                <a:lnTo>
                  <a:pt x="11721308" y="6438899"/>
                </a:lnTo>
                <a:lnTo>
                  <a:pt x="2176110" y="6438899"/>
                </a:lnTo>
                <a:lnTo>
                  <a:pt x="2124318" y="6451599"/>
                </a:lnTo>
                <a:lnTo>
                  <a:pt x="2072225" y="6451599"/>
                </a:lnTo>
                <a:lnTo>
                  <a:pt x="2019899" y="6464299"/>
                </a:lnTo>
                <a:lnTo>
                  <a:pt x="1967411" y="6464299"/>
                </a:lnTo>
                <a:lnTo>
                  <a:pt x="1914830" y="6476999"/>
                </a:lnTo>
                <a:lnTo>
                  <a:pt x="1862226" y="6476999"/>
                </a:lnTo>
                <a:lnTo>
                  <a:pt x="1809668" y="6489699"/>
                </a:lnTo>
                <a:lnTo>
                  <a:pt x="1704971" y="6502400"/>
                </a:lnTo>
                <a:lnTo>
                  <a:pt x="1652970" y="6515100"/>
                </a:lnTo>
                <a:lnTo>
                  <a:pt x="1601294" y="6515100"/>
                </a:lnTo>
                <a:lnTo>
                  <a:pt x="1550013" y="6527800"/>
                </a:lnTo>
                <a:lnTo>
                  <a:pt x="1499196" y="6527800"/>
                </a:lnTo>
                <a:lnTo>
                  <a:pt x="1448913" y="6540500"/>
                </a:lnTo>
                <a:close/>
              </a:path>
              <a:path w="12006580" h="6743700">
                <a:moveTo>
                  <a:pt x="3753868" y="38099"/>
                </a:moveTo>
                <a:lnTo>
                  <a:pt x="3403878" y="38099"/>
                </a:lnTo>
                <a:lnTo>
                  <a:pt x="3453425" y="25399"/>
                </a:lnTo>
                <a:lnTo>
                  <a:pt x="3707830" y="25399"/>
                </a:lnTo>
                <a:lnTo>
                  <a:pt x="3753868" y="38099"/>
                </a:lnTo>
                <a:close/>
              </a:path>
              <a:path w="12006580" h="6743700">
                <a:moveTo>
                  <a:pt x="3847270" y="50799"/>
                </a:moveTo>
                <a:lnTo>
                  <a:pt x="3306830" y="50799"/>
                </a:lnTo>
                <a:lnTo>
                  <a:pt x="3355068" y="38099"/>
                </a:lnTo>
                <a:lnTo>
                  <a:pt x="3800354" y="38099"/>
                </a:lnTo>
                <a:lnTo>
                  <a:pt x="3847270" y="50799"/>
                </a:lnTo>
                <a:close/>
              </a:path>
              <a:path w="12006580" h="6743700">
                <a:moveTo>
                  <a:pt x="4286177" y="152399"/>
                </a:moveTo>
                <a:lnTo>
                  <a:pt x="2566466" y="152399"/>
                </a:lnTo>
                <a:lnTo>
                  <a:pt x="2616259" y="139699"/>
                </a:lnTo>
                <a:lnTo>
                  <a:pt x="2767215" y="139699"/>
                </a:lnTo>
                <a:lnTo>
                  <a:pt x="2819954" y="126999"/>
                </a:lnTo>
                <a:lnTo>
                  <a:pt x="2871466" y="126999"/>
                </a:lnTo>
                <a:lnTo>
                  <a:pt x="2921914" y="114299"/>
                </a:lnTo>
                <a:lnTo>
                  <a:pt x="2971461" y="114299"/>
                </a:lnTo>
                <a:lnTo>
                  <a:pt x="3068509" y="88899"/>
                </a:lnTo>
                <a:lnTo>
                  <a:pt x="3116337" y="88899"/>
                </a:lnTo>
                <a:lnTo>
                  <a:pt x="3259002" y="50799"/>
                </a:lnTo>
                <a:lnTo>
                  <a:pt x="3894600" y="50799"/>
                </a:lnTo>
                <a:lnTo>
                  <a:pt x="4286177" y="152399"/>
                </a:lnTo>
                <a:close/>
              </a:path>
              <a:path w="12006580" h="6743700">
                <a:moveTo>
                  <a:pt x="6550411" y="228599"/>
                </a:moveTo>
                <a:lnTo>
                  <a:pt x="4896071" y="228599"/>
                </a:lnTo>
                <a:lnTo>
                  <a:pt x="4945999" y="215899"/>
                </a:lnTo>
                <a:lnTo>
                  <a:pt x="4996599" y="215899"/>
                </a:lnTo>
                <a:lnTo>
                  <a:pt x="5047780" y="203199"/>
                </a:lnTo>
                <a:lnTo>
                  <a:pt x="5099454" y="203199"/>
                </a:lnTo>
                <a:lnTo>
                  <a:pt x="5203917" y="177799"/>
                </a:lnTo>
                <a:lnTo>
                  <a:pt x="5256527" y="177799"/>
                </a:lnTo>
                <a:lnTo>
                  <a:pt x="5467397" y="126999"/>
                </a:lnTo>
                <a:lnTo>
                  <a:pt x="5519772" y="126999"/>
                </a:lnTo>
                <a:lnTo>
                  <a:pt x="5725208" y="76199"/>
                </a:lnTo>
                <a:lnTo>
                  <a:pt x="5775102" y="76199"/>
                </a:lnTo>
                <a:lnTo>
                  <a:pt x="5824230" y="63499"/>
                </a:lnTo>
                <a:lnTo>
                  <a:pt x="5919830" y="63499"/>
                </a:lnTo>
                <a:lnTo>
                  <a:pt x="5966121" y="50799"/>
                </a:lnTo>
                <a:lnTo>
                  <a:pt x="6055240" y="50799"/>
                </a:lnTo>
                <a:lnTo>
                  <a:pt x="6148744" y="76199"/>
                </a:lnTo>
                <a:lnTo>
                  <a:pt x="6194146" y="101599"/>
                </a:lnTo>
                <a:lnTo>
                  <a:pt x="6283212" y="126999"/>
                </a:lnTo>
                <a:lnTo>
                  <a:pt x="6327263" y="152399"/>
                </a:lnTo>
                <a:lnTo>
                  <a:pt x="6415364" y="177799"/>
                </a:lnTo>
                <a:lnTo>
                  <a:pt x="6459801" y="203199"/>
                </a:lnTo>
                <a:lnTo>
                  <a:pt x="6550411" y="228599"/>
                </a:lnTo>
                <a:close/>
              </a:path>
              <a:path w="12006580" h="6743700">
                <a:moveTo>
                  <a:pt x="8415821" y="76199"/>
                </a:moveTo>
                <a:lnTo>
                  <a:pt x="8222314" y="76199"/>
                </a:lnTo>
                <a:lnTo>
                  <a:pt x="8269059" y="63499"/>
                </a:lnTo>
                <a:lnTo>
                  <a:pt x="8366126" y="63499"/>
                </a:lnTo>
                <a:lnTo>
                  <a:pt x="8415821" y="76199"/>
                </a:lnTo>
                <a:close/>
              </a:path>
              <a:path w="12006580" h="6743700">
                <a:moveTo>
                  <a:pt x="9272131" y="266699"/>
                </a:moveTo>
                <a:lnTo>
                  <a:pt x="7289977" y="266699"/>
                </a:lnTo>
                <a:lnTo>
                  <a:pt x="7921438" y="114299"/>
                </a:lnTo>
                <a:lnTo>
                  <a:pt x="7973464" y="114299"/>
                </a:lnTo>
                <a:lnTo>
                  <a:pt x="8075590" y="88899"/>
                </a:lnTo>
                <a:lnTo>
                  <a:pt x="8125470" y="88899"/>
                </a:lnTo>
                <a:lnTo>
                  <a:pt x="8174415" y="76199"/>
                </a:lnTo>
                <a:lnTo>
                  <a:pt x="8510348" y="76199"/>
                </a:lnTo>
                <a:lnTo>
                  <a:pt x="8643050" y="114299"/>
                </a:lnTo>
                <a:lnTo>
                  <a:pt x="8982563" y="215899"/>
                </a:lnTo>
                <a:lnTo>
                  <a:pt x="9027212" y="228599"/>
                </a:lnTo>
                <a:lnTo>
                  <a:pt x="9073034" y="228599"/>
                </a:lnTo>
                <a:lnTo>
                  <a:pt x="9169012" y="253999"/>
                </a:lnTo>
                <a:lnTo>
                  <a:pt x="9219577" y="253999"/>
                </a:lnTo>
                <a:lnTo>
                  <a:pt x="9272131" y="266699"/>
                </a:lnTo>
                <a:close/>
              </a:path>
              <a:path w="12006580" h="6743700">
                <a:moveTo>
                  <a:pt x="11059620" y="88899"/>
                </a:moveTo>
                <a:lnTo>
                  <a:pt x="10827670" y="88899"/>
                </a:lnTo>
                <a:lnTo>
                  <a:pt x="10873532" y="76199"/>
                </a:lnTo>
                <a:lnTo>
                  <a:pt x="11001632" y="76199"/>
                </a:lnTo>
                <a:lnTo>
                  <a:pt x="11059620" y="88899"/>
                </a:lnTo>
                <a:close/>
              </a:path>
              <a:path w="12006580" h="6743700">
                <a:moveTo>
                  <a:pt x="11228627" y="101599"/>
                </a:moveTo>
                <a:lnTo>
                  <a:pt x="10682158" y="101599"/>
                </a:lnTo>
                <a:lnTo>
                  <a:pt x="10731872" y="88899"/>
                </a:lnTo>
                <a:lnTo>
                  <a:pt x="11173216" y="88899"/>
                </a:lnTo>
                <a:lnTo>
                  <a:pt x="11228627" y="101599"/>
                </a:lnTo>
                <a:close/>
              </a:path>
              <a:path w="12006580" h="6743700">
                <a:moveTo>
                  <a:pt x="11388143" y="126999"/>
                </a:moveTo>
                <a:lnTo>
                  <a:pt x="10473806" y="126999"/>
                </a:lnTo>
                <a:lnTo>
                  <a:pt x="10527096" y="114299"/>
                </a:lnTo>
                <a:lnTo>
                  <a:pt x="10579659" y="114299"/>
                </a:lnTo>
                <a:lnTo>
                  <a:pt x="10631383" y="101599"/>
                </a:lnTo>
                <a:lnTo>
                  <a:pt x="11282985" y="101599"/>
                </a:lnTo>
                <a:lnTo>
                  <a:pt x="11388143" y="126999"/>
                </a:lnTo>
                <a:close/>
              </a:path>
              <a:path w="12006580" h="6743700">
                <a:moveTo>
                  <a:pt x="11849098" y="292099"/>
                </a:moveTo>
                <a:lnTo>
                  <a:pt x="7096508" y="292099"/>
                </a:lnTo>
                <a:lnTo>
                  <a:pt x="7143252" y="279399"/>
                </a:lnTo>
                <a:lnTo>
                  <a:pt x="7191152" y="279399"/>
                </a:lnTo>
                <a:lnTo>
                  <a:pt x="7240097" y="266699"/>
                </a:lnTo>
                <a:lnTo>
                  <a:pt x="9564570" y="266699"/>
                </a:lnTo>
                <a:lnTo>
                  <a:pt x="9613178" y="253999"/>
                </a:lnTo>
                <a:lnTo>
                  <a:pt x="9662953" y="253999"/>
                </a:lnTo>
                <a:lnTo>
                  <a:pt x="9713783" y="241299"/>
                </a:lnTo>
                <a:lnTo>
                  <a:pt x="9765556" y="241299"/>
                </a:lnTo>
                <a:lnTo>
                  <a:pt x="9871488" y="215899"/>
                </a:lnTo>
                <a:lnTo>
                  <a:pt x="9925424" y="215899"/>
                </a:lnTo>
                <a:lnTo>
                  <a:pt x="10034680" y="190499"/>
                </a:lnTo>
                <a:lnTo>
                  <a:pt x="10089776" y="190499"/>
                </a:lnTo>
                <a:lnTo>
                  <a:pt x="10255604" y="152399"/>
                </a:lnTo>
                <a:lnTo>
                  <a:pt x="10310688" y="152399"/>
                </a:lnTo>
                <a:lnTo>
                  <a:pt x="10419901" y="126999"/>
                </a:lnTo>
                <a:lnTo>
                  <a:pt x="11438749" y="126999"/>
                </a:lnTo>
                <a:lnTo>
                  <a:pt x="11535523" y="152399"/>
                </a:lnTo>
                <a:lnTo>
                  <a:pt x="11581496" y="165099"/>
                </a:lnTo>
                <a:lnTo>
                  <a:pt x="11625729" y="177799"/>
                </a:lnTo>
                <a:lnTo>
                  <a:pt x="11668123" y="190499"/>
                </a:lnTo>
                <a:lnTo>
                  <a:pt x="11708582" y="215899"/>
                </a:lnTo>
                <a:lnTo>
                  <a:pt x="11747007" y="228599"/>
                </a:lnTo>
                <a:lnTo>
                  <a:pt x="11783300" y="253999"/>
                </a:lnTo>
                <a:lnTo>
                  <a:pt x="11817363" y="266699"/>
                </a:lnTo>
                <a:lnTo>
                  <a:pt x="11849098" y="292099"/>
                </a:lnTo>
                <a:close/>
              </a:path>
              <a:path w="12006580" h="6743700">
                <a:moveTo>
                  <a:pt x="4622288" y="6451599"/>
                </a:moveTo>
                <a:lnTo>
                  <a:pt x="2525257" y="6451599"/>
                </a:lnTo>
                <a:lnTo>
                  <a:pt x="2476939" y="6438899"/>
                </a:lnTo>
                <a:lnTo>
                  <a:pt x="4673776" y="6438899"/>
                </a:lnTo>
                <a:lnTo>
                  <a:pt x="4622288" y="6451599"/>
                </a:lnTo>
                <a:close/>
              </a:path>
              <a:path w="12006580" h="6743700">
                <a:moveTo>
                  <a:pt x="6706239" y="6731000"/>
                </a:moveTo>
                <a:lnTo>
                  <a:pt x="6307311" y="6731000"/>
                </a:lnTo>
                <a:lnTo>
                  <a:pt x="6260874" y="6718300"/>
                </a:lnTo>
                <a:lnTo>
                  <a:pt x="6213890" y="6718300"/>
                </a:lnTo>
                <a:lnTo>
                  <a:pt x="6021279" y="6667500"/>
                </a:lnTo>
                <a:lnTo>
                  <a:pt x="5972161" y="6667500"/>
                </a:lnTo>
                <a:lnTo>
                  <a:pt x="5823133" y="6629400"/>
                </a:lnTo>
                <a:lnTo>
                  <a:pt x="5773035" y="6604000"/>
                </a:lnTo>
                <a:lnTo>
                  <a:pt x="5270790" y="6476999"/>
                </a:lnTo>
                <a:lnTo>
                  <a:pt x="5221328" y="6476999"/>
                </a:lnTo>
                <a:lnTo>
                  <a:pt x="5123346" y="6451599"/>
                </a:lnTo>
                <a:lnTo>
                  <a:pt x="5074906" y="6451599"/>
                </a:lnTo>
                <a:lnTo>
                  <a:pt x="5026887" y="6438899"/>
                </a:lnTo>
                <a:lnTo>
                  <a:pt x="11721308" y="6438899"/>
                </a:lnTo>
                <a:lnTo>
                  <a:pt x="11714126" y="6464299"/>
                </a:lnTo>
                <a:lnTo>
                  <a:pt x="11697185" y="6502400"/>
                </a:lnTo>
                <a:lnTo>
                  <a:pt x="11677225" y="6540500"/>
                </a:lnTo>
                <a:lnTo>
                  <a:pt x="7573919" y="6540500"/>
                </a:lnTo>
                <a:lnTo>
                  <a:pt x="7525169" y="6553200"/>
                </a:lnTo>
                <a:lnTo>
                  <a:pt x="7476812" y="6553200"/>
                </a:lnTo>
                <a:lnTo>
                  <a:pt x="7381030" y="6578600"/>
                </a:lnTo>
                <a:lnTo>
                  <a:pt x="7333481" y="6578600"/>
                </a:lnTo>
                <a:lnTo>
                  <a:pt x="6855877" y="6705600"/>
                </a:lnTo>
                <a:lnTo>
                  <a:pt x="6806549" y="6705600"/>
                </a:lnTo>
                <a:lnTo>
                  <a:pt x="6706239" y="6731000"/>
                </a:lnTo>
                <a:close/>
              </a:path>
              <a:path w="12006580" h="6743700">
                <a:moveTo>
                  <a:pt x="4519641" y="6464299"/>
                </a:moveTo>
                <a:lnTo>
                  <a:pt x="2620761" y="6464299"/>
                </a:lnTo>
                <a:lnTo>
                  <a:pt x="2573177" y="6451599"/>
                </a:lnTo>
                <a:lnTo>
                  <a:pt x="4570905" y="6451599"/>
                </a:lnTo>
                <a:lnTo>
                  <a:pt x="4519641" y="6464299"/>
                </a:lnTo>
                <a:close/>
              </a:path>
              <a:path w="12006580" h="6743700">
                <a:moveTo>
                  <a:pt x="4366711" y="6489699"/>
                </a:moveTo>
                <a:lnTo>
                  <a:pt x="2762102" y="6489699"/>
                </a:lnTo>
                <a:lnTo>
                  <a:pt x="2668069" y="6464299"/>
                </a:lnTo>
                <a:lnTo>
                  <a:pt x="4468511" y="6464299"/>
                </a:lnTo>
                <a:lnTo>
                  <a:pt x="4366711" y="6489699"/>
                </a:lnTo>
                <a:close/>
              </a:path>
              <a:path w="12006580" h="6743700">
                <a:moveTo>
                  <a:pt x="3822665" y="6591300"/>
                </a:moveTo>
                <a:lnTo>
                  <a:pt x="3285714" y="6591300"/>
                </a:lnTo>
                <a:lnTo>
                  <a:pt x="3236444" y="6578600"/>
                </a:lnTo>
                <a:lnTo>
                  <a:pt x="3187692" y="6578600"/>
                </a:lnTo>
                <a:lnTo>
                  <a:pt x="3091492" y="6553200"/>
                </a:lnTo>
                <a:lnTo>
                  <a:pt x="3043922" y="6553200"/>
                </a:lnTo>
                <a:lnTo>
                  <a:pt x="2808949" y="6489699"/>
                </a:lnTo>
                <a:lnTo>
                  <a:pt x="4316071" y="6489699"/>
                </a:lnTo>
                <a:lnTo>
                  <a:pt x="4115581" y="6540500"/>
                </a:lnTo>
                <a:lnTo>
                  <a:pt x="4066049" y="6540500"/>
                </a:lnTo>
                <a:lnTo>
                  <a:pt x="3967796" y="6565900"/>
                </a:lnTo>
                <a:lnTo>
                  <a:pt x="3919105" y="6565900"/>
                </a:lnTo>
                <a:lnTo>
                  <a:pt x="3822665" y="6591300"/>
                </a:lnTo>
                <a:close/>
              </a:path>
              <a:path w="12006580" h="6743700">
                <a:moveTo>
                  <a:pt x="1301962" y="6553200"/>
                </a:moveTo>
                <a:lnTo>
                  <a:pt x="557209" y="6553200"/>
                </a:lnTo>
                <a:lnTo>
                  <a:pt x="511842" y="6540500"/>
                </a:lnTo>
                <a:lnTo>
                  <a:pt x="1350226" y="6540500"/>
                </a:lnTo>
                <a:lnTo>
                  <a:pt x="1301962" y="6553200"/>
                </a:lnTo>
                <a:close/>
              </a:path>
              <a:path w="12006580" h="6743700">
                <a:moveTo>
                  <a:pt x="9722896" y="6642100"/>
                </a:moveTo>
                <a:lnTo>
                  <a:pt x="8544951" y="6642100"/>
                </a:lnTo>
                <a:lnTo>
                  <a:pt x="8442556" y="6616700"/>
                </a:lnTo>
                <a:lnTo>
                  <a:pt x="8339527" y="6604000"/>
                </a:lnTo>
                <a:lnTo>
                  <a:pt x="8287859" y="6591300"/>
                </a:lnTo>
                <a:lnTo>
                  <a:pt x="8236132" y="6591300"/>
                </a:lnTo>
                <a:lnTo>
                  <a:pt x="8132638" y="6565900"/>
                </a:lnTo>
                <a:lnTo>
                  <a:pt x="8080937" y="6565900"/>
                </a:lnTo>
                <a:lnTo>
                  <a:pt x="8029312" y="6553200"/>
                </a:lnTo>
                <a:lnTo>
                  <a:pt x="7926420" y="6553200"/>
                </a:lnTo>
                <a:lnTo>
                  <a:pt x="7875220" y="6540500"/>
                </a:lnTo>
                <a:lnTo>
                  <a:pt x="11677225" y="6540500"/>
                </a:lnTo>
                <a:lnTo>
                  <a:pt x="11653807" y="6578600"/>
                </a:lnTo>
                <a:lnTo>
                  <a:pt x="11626491" y="6604000"/>
                </a:lnTo>
                <a:lnTo>
                  <a:pt x="11605389" y="6629400"/>
                </a:lnTo>
                <a:lnTo>
                  <a:pt x="9771835" y="6629400"/>
                </a:lnTo>
                <a:lnTo>
                  <a:pt x="9722896" y="6642100"/>
                </a:lnTo>
                <a:close/>
              </a:path>
              <a:path w="12006580" h="6743700">
                <a:moveTo>
                  <a:pt x="3727579" y="6604000"/>
                </a:moveTo>
                <a:lnTo>
                  <a:pt x="3386045" y="6604000"/>
                </a:lnTo>
                <a:lnTo>
                  <a:pt x="3335560" y="6591300"/>
                </a:lnTo>
                <a:lnTo>
                  <a:pt x="3774945" y="6591300"/>
                </a:lnTo>
                <a:lnTo>
                  <a:pt x="3727579" y="6604000"/>
                </a:lnTo>
                <a:close/>
              </a:path>
              <a:path w="12006580" h="6743700">
                <a:moveTo>
                  <a:pt x="11383172" y="6731000"/>
                </a:moveTo>
                <a:lnTo>
                  <a:pt x="10983910" y="6731000"/>
                </a:lnTo>
                <a:lnTo>
                  <a:pt x="10931360" y="6718300"/>
                </a:lnTo>
                <a:lnTo>
                  <a:pt x="10877830" y="6718300"/>
                </a:lnTo>
                <a:lnTo>
                  <a:pt x="10768546" y="6692900"/>
                </a:lnTo>
                <a:lnTo>
                  <a:pt x="10713152" y="6692900"/>
                </a:lnTo>
                <a:lnTo>
                  <a:pt x="10601753" y="6680200"/>
                </a:lnTo>
                <a:lnTo>
                  <a:pt x="10490738" y="6654800"/>
                </a:lnTo>
                <a:lnTo>
                  <a:pt x="10435822" y="6654800"/>
                </a:lnTo>
                <a:lnTo>
                  <a:pt x="10381540" y="6642100"/>
                </a:lnTo>
                <a:lnTo>
                  <a:pt x="10275594" y="6642100"/>
                </a:lnTo>
                <a:lnTo>
                  <a:pt x="10224289" y="6629400"/>
                </a:lnTo>
                <a:lnTo>
                  <a:pt x="11605389" y="6629400"/>
                </a:lnTo>
                <a:lnTo>
                  <a:pt x="11558408" y="6667500"/>
                </a:lnTo>
                <a:lnTo>
                  <a:pt x="11516762" y="6692900"/>
                </a:lnTo>
                <a:lnTo>
                  <a:pt x="11469458" y="6705600"/>
                </a:lnTo>
                <a:lnTo>
                  <a:pt x="11416059" y="6718300"/>
                </a:lnTo>
                <a:lnTo>
                  <a:pt x="11383172" y="6731000"/>
                </a:lnTo>
                <a:close/>
              </a:path>
              <a:path w="12006580" h="6743700">
                <a:moveTo>
                  <a:pt x="9435493" y="6667500"/>
                </a:moveTo>
                <a:lnTo>
                  <a:pt x="8746775" y="6667500"/>
                </a:lnTo>
                <a:lnTo>
                  <a:pt x="8696774" y="6654800"/>
                </a:lnTo>
                <a:lnTo>
                  <a:pt x="8646447" y="6654800"/>
                </a:lnTo>
                <a:lnTo>
                  <a:pt x="8595828" y="6642100"/>
                </a:lnTo>
                <a:lnTo>
                  <a:pt x="9578354" y="6642100"/>
                </a:lnTo>
                <a:lnTo>
                  <a:pt x="9483064" y="6654800"/>
                </a:lnTo>
                <a:lnTo>
                  <a:pt x="9435493" y="6667500"/>
                </a:lnTo>
                <a:close/>
              </a:path>
              <a:path w="12006580" h="6743700">
                <a:moveTo>
                  <a:pt x="9243781" y="6680200"/>
                </a:moveTo>
                <a:lnTo>
                  <a:pt x="8845670" y="6680200"/>
                </a:lnTo>
                <a:lnTo>
                  <a:pt x="8796419" y="6667500"/>
                </a:lnTo>
                <a:lnTo>
                  <a:pt x="9292088" y="6667500"/>
                </a:lnTo>
                <a:lnTo>
                  <a:pt x="9243781" y="6680200"/>
                </a:lnTo>
                <a:close/>
              </a:path>
              <a:path w="12006580" h="6743700">
                <a:moveTo>
                  <a:pt x="6550710" y="6743700"/>
                </a:moveTo>
                <a:lnTo>
                  <a:pt x="6442930" y="6743700"/>
                </a:lnTo>
                <a:lnTo>
                  <a:pt x="6398379" y="6731000"/>
                </a:lnTo>
                <a:lnTo>
                  <a:pt x="6603310" y="6731000"/>
                </a:lnTo>
                <a:lnTo>
                  <a:pt x="6550710" y="6743700"/>
                </a:lnTo>
                <a:close/>
              </a:path>
              <a:path w="12006580" h="6743700">
                <a:moveTo>
                  <a:pt x="11309257" y="6743700"/>
                </a:moveTo>
                <a:lnTo>
                  <a:pt x="11133887" y="6743700"/>
                </a:lnTo>
                <a:lnTo>
                  <a:pt x="11085353" y="6731000"/>
                </a:lnTo>
                <a:lnTo>
                  <a:pt x="11347511" y="6731000"/>
                </a:lnTo>
                <a:lnTo>
                  <a:pt x="11309257" y="67437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0299700" y="101600"/>
            <a:ext cx="1805516" cy="9609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50" b="1" i="0">
                <a:solidFill>
                  <a:srgbClr val="FF00FF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50" b="1" i="0">
                <a:solidFill>
                  <a:srgbClr val="FF00FF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12/8/2021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50" b="1" i="0">
                <a:solidFill>
                  <a:srgbClr val="FF00FF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12/8/2021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12/8/2021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04540" y="3806353"/>
            <a:ext cx="9982919" cy="2643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50" b="1" i="0">
                <a:solidFill>
                  <a:srgbClr val="FF00FF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48640" y="1670075"/>
            <a:ext cx="11252200" cy="2219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7.xml"/><Relationship Id="rId6" Type="http://schemas.openxmlformats.org/officeDocument/2006/relationships/image" Target="../media/image23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森林背景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52"/>
            <a:ext cx="1226312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178050" y="2562860"/>
            <a:ext cx="8718550" cy="1323340"/>
            <a:chOff x="2279" y="1346"/>
            <a:chExt cx="13730" cy="2084"/>
          </a:xfrm>
        </p:grpSpPr>
        <p:sp>
          <p:nvSpPr>
            <p:cNvPr id="12" name="文本框 11"/>
            <p:cNvSpPr txBox="1"/>
            <p:nvPr/>
          </p:nvSpPr>
          <p:spPr>
            <a:xfrm>
              <a:off x="4414" y="1346"/>
              <a:ext cx="11595" cy="2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狐 假 虎 威</a:t>
              </a:r>
              <a:endParaRPr lang="zh-CN" altLang="en-US" sz="8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279" y="1634"/>
              <a:ext cx="2014" cy="1761"/>
              <a:chOff x="2280" y="1560"/>
              <a:chExt cx="2059" cy="1759"/>
            </a:xfrm>
          </p:grpSpPr>
          <p:sp>
            <p:nvSpPr>
              <p:cNvPr id="14" name="object 5"/>
              <p:cNvSpPr/>
              <p:nvPr/>
            </p:nvSpPr>
            <p:spPr>
              <a:xfrm>
                <a:off x="2280" y="1560"/>
                <a:ext cx="1744" cy="1759"/>
              </a:xfrm>
              <a:custGeom>
                <a:avLst/>
                <a:gdLst/>
                <a:ahLst/>
                <a:cxnLst/>
                <a:rect l="l" t="t" r="r" b="b"/>
                <a:pathLst>
                  <a:path w="960119" h="960119">
                    <a:moveTo>
                      <a:pt x="479999" y="959999"/>
                    </a:moveTo>
                    <a:lnTo>
                      <a:pt x="430922" y="957521"/>
                    </a:lnTo>
                    <a:lnTo>
                      <a:pt x="383263" y="950247"/>
                    </a:lnTo>
                    <a:lnTo>
                      <a:pt x="337262" y="938419"/>
                    </a:lnTo>
                    <a:lnTo>
                      <a:pt x="293162" y="922278"/>
                    </a:lnTo>
                    <a:lnTo>
                      <a:pt x="251203" y="902066"/>
                    </a:lnTo>
                    <a:lnTo>
                      <a:pt x="211627" y="878023"/>
                    </a:lnTo>
                    <a:lnTo>
                      <a:pt x="174675" y="850390"/>
                    </a:lnTo>
                    <a:lnTo>
                      <a:pt x="140588" y="819410"/>
                    </a:lnTo>
                    <a:lnTo>
                      <a:pt x="109608" y="785324"/>
                    </a:lnTo>
                    <a:lnTo>
                      <a:pt x="81976" y="748372"/>
                    </a:lnTo>
                    <a:lnTo>
                      <a:pt x="57933" y="708796"/>
                    </a:lnTo>
                    <a:lnTo>
                      <a:pt x="37720" y="666837"/>
                    </a:lnTo>
                    <a:lnTo>
                      <a:pt x="21579" y="622737"/>
                    </a:lnTo>
                    <a:lnTo>
                      <a:pt x="9751" y="576736"/>
                    </a:lnTo>
                    <a:lnTo>
                      <a:pt x="2478" y="529076"/>
                    </a:lnTo>
                    <a:lnTo>
                      <a:pt x="0" y="479999"/>
                    </a:lnTo>
                    <a:lnTo>
                      <a:pt x="2478" y="430922"/>
                    </a:lnTo>
                    <a:lnTo>
                      <a:pt x="9751" y="383263"/>
                    </a:lnTo>
                    <a:lnTo>
                      <a:pt x="21579" y="337262"/>
                    </a:lnTo>
                    <a:lnTo>
                      <a:pt x="37720" y="293162"/>
                    </a:lnTo>
                    <a:lnTo>
                      <a:pt x="57933" y="251203"/>
                    </a:lnTo>
                    <a:lnTo>
                      <a:pt x="81976" y="211627"/>
                    </a:lnTo>
                    <a:lnTo>
                      <a:pt x="109608" y="174675"/>
                    </a:lnTo>
                    <a:lnTo>
                      <a:pt x="140588" y="140588"/>
                    </a:lnTo>
                    <a:lnTo>
                      <a:pt x="174675" y="109608"/>
                    </a:lnTo>
                    <a:lnTo>
                      <a:pt x="211627" y="81976"/>
                    </a:lnTo>
                    <a:lnTo>
                      <a:pt x="251203" y="57933"/>
                    </a:lnTo>
                    <a:lnTo>
                      <a:pt x="293162" y="37720"/>
                    </a:lnTo>
                    <a:lnTo>
                      <a:pt x="337262" y="21579"/>
                    </a:lnTo>
                    <a:lnTo>
                      <a:pt x="383263" y="9751"/>
                    </a:lnTo>
                    <a:lnTo>
                      <a:pt x="430922" y="2478"/>
                    </a:lnTo>
                    <a:lnTo>
                      <a:pt x="479999" y="0"/>
                    </a:lnTo>
                    <a:lnTo>
                      <a:pt x="529077" y="2478"/>
                    </a:lnTo>
                    <a:lnTo>
                      <a:pt x="576736" y="9751"/>
                    </a:lnTo>
                    <a:lnTo>
                      <a:pt x="622737" y="21579"/>
                    </a:lnTo>
                    <a:lnTo>
                      <a:pt x="666837" y="37720"/>
                    </a:lnTo>
                    <a:lnTo>
                      <a:pt x="708796" y="57933"/>
                    </a:lnTo>
                    <a:lnTo>
                      <a:pt x="748372" y="81976"/>
                    </a:lnTo>
                    <a:lnTo>
                      <a:pt x="785324" y="109608"/>
                    </a:lnTo>
                    <a:lnTo>
                      <a:pt x="819411" y="140588"/>
                    </a:lnTo>
                    <a:lnTo>
                      <a:pt x="850391" y="174675"/>
                    </a:lnTo>
                    <a:lnTo>
                      <a:pt x="878023" y="211627"/>
                    </a:lnTo>
                    <a:lnTo>
                      <a:pt x="902066" y="251203"/>
                    </a:lnTo>
                    <a:lnTo>
                      <a:pt x="922279" y="293162"/>
                    </a:lnTo>
                    <a:lnTo>
                      <a:pt x="938420" y="337262"/>
                    </a:lnTo>
                    <a:lnTo>
                      <a:pt x="950248" y="383263"/>
                    </a:lnTo>
                    <a:lnTo>
                      <a:pt x="957521" y="430922"/>
                    </a:lnTo>
                    <a:lnTo>
                      <a:pt x="959999" y="479999"/>
                    </a:lnTo>
                    <a:lnTo>
                      <a:pt x="957521" y="529076"/>
                    </a:lnTo>
                    <a:lnTo>
                      <a:pt x="950248" y="576736"/>
                    </a:lnTo>
                    <a:lnTo>
                      <a:pt x="938420" y="622737"/>
                    </a:lnTo>
                    <a:lnTo>
                      <a:pt x="922279" y="666837"/>
                    </a:lnTo>
                    <a:lnTo>
                      <a:pt x="902066" y="708796"/>
                    </a:lnTo>
                    <a:lnTo>
                      <a:pt x="878023" y="748372"/>
                    </a:lnTo>
                    <a:lnTo>
                      <a:pt x="850391" y="785324"/>
                    </a:lnTo>
                    <a:lnTo>
                      <a:pt x="819411" y="819410"/>
                    </a:lnTo>
                    <a:lnTo>
                      <a:pt x="785324" y="850390"/>
                    </a:lnTo>
                    <a:lnTo>
                      <a:pt x="748372" y="878023"/>
                    </a:lnTo>
                    <a:lnTo>
                      <a:pt x="708796" y="902066"/>
                    </a:lnTo>
                    <a:lnTo>
                      <a:pt x="666837" y="922278"/>
                    </a:lnTo>
                    <a:lnTo>
                      <a:pt x="622737" y="938419"/>
                    </a:lnTo>
                    <a:lnTo>
                      <a:pt x="576736" y="950247"/>
                    </a:lnTo>
                    <a:lnTo>
                      <a:pt x="529077" y="957521"/>
                    </a:lnTo>
                    <a:lnTo>
                      <a:pt x="479999" y="959999"/>
                    </a:lnTo>
                    <a:close/>
                  </a:path>
                </a:pathLst>
              </a:custGeom>
              <a:solidFill>
                <a:srgbClr val="F498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366" y="1676"/>
                <a:ext cx="1973" cy="1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dirty="0"/>
                  <a:t>22</a:t>
                </a: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590800" y="4391561"/>
            <a:ext cx="7239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/>
            <a:r>
              <a:rPr lang="zh-CN" altLang="en-US" sz="40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授课</a:t>
            </a:r>
            <a:r>
              <a:rPr lang="zh-CN" altLang="en-US" sz="4000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教师   棠外附小 袁来</a:t>
            </a:r>
            <a:r>
              <a:rPr lang="zh-CN" altLang="en-US" sz="40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</a:t>
            </a:r>
            <a:endParaRPr lang="en-US" altLang="zh-CN" sz="40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28600" indent="-228600"/>
            <a:r>
              <a:rPr lang="zh-CN" altLang="en-US" sz="4000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上课班级   二年级八班</a:t>
            </a:r>
            <a:endParaRPr lang="zh-CN" altLang="en-US" sz="40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47800" y="1524000"/>
            <a:ext cx="8991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/>
            <a:r>
              <a:rPr lang="zh-CN" altLang="en-US" sz="4000" b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部编版二年级语文上册  第八单元</a:t>
            </a:r>
            <a:endParaRPr lang="zh-CN" altLang="en-US" sz="40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047886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p14:dur="5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6565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CE6F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C5FF54"/>
              </a:clrFrom>
              <a:clrTo>
                <a:srgbClr val="C5FF5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32835"/>
            <a:ext cx="2754925" cy="187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AF1EC">
                  <a:alpha val="100000"/>
                </a:srgbClr>
              </a:clrFrom>
              <a:clrTo>
                <a:srgbClr val="FAF1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6200" y="3702575"/>
            <a:ext cx="4040232" cy="3125608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152400" y="189837"/>
            <a:ext cx="2609309" cy="856615"/>
          </a:xfrm>
          <a:custGeom>
            <a:avLst/>
            <a:gdLst>
              <a:gd name="connsiteX0" fmla="*/ 217653 w 1822917"/>
              <a:gd name="connsiteY0" fmla="*/ 0 h 425552"/>
              <a:gd name="connsiteX1" fmla="*/ 322964 w 1822917"/>
              <a:gd name="connsiteY1" fmla="*/ 0 h 425552"/>
              <a:gd name="connsiteX2" fmla="*/ 582365 w 1822917"/>
              <a:gd name="connsiteY2" fmla="*/ 0 h 425552"/>
              <a:gd name="connsiteX3" fmla="*/ 687676 w 1822917"/>
              <a:gd name="connsiteY3" fmla="*/ 0 h 425552"/>
              <a:gd name="connsiteX4" fmla="*/ 1135241 w 1822917"/>
              <a:gd name="connsiteY4" fmla="*/ 0 h 425552"/>
              <a:gd name="connsiteX5" fmla="*/ 1240552 w 1822917"/>
              <a:gd name="connsiteY5" fmla="*/ 0 h 425552"/>
              <a:gd name="connsiteX6" fmla="*/ 1499953 w 1822917"/>
              <a:gd name="connsiteY6" fmla="*/ 0 h 425552"/>
              <a:gd name="connsiteX7" fmla="*/ 1605264 w 1822917"/>
              <a:gd name="connsiteY7" fmla="*/ 0 h 425552"/>
              <a:gd name="connsiteX8" fmla="*/ 1822917 w 1822917"/>
              <a:gd name="connsiteY8" fmla="*/ 212776 h 425552"/>
              <a:gd name="connsiteX9" fmla="*/ 1605264 w 1822917"/>
              <a:gd name="connsiteY9" fmla="*/ 425552 h 425552"/>
              <a:gd name="connsiteX10" fmla="*/ 1499953 w 1822917"/>
              <a:gd name="connsiteY10" fmla="*/ 425552 h 425552"/>
              <a:gd name="connsiteX11" fmla="*/ 1240552 w 1822917"/>
              <a:gd name="connsiteY11" fmla="*/ 425552 h 425552"/>
              <a:gd name="connsiteX12" fmla="*/ 1135241 w 1822917"/>
              <a:gd name="connsiteY12" fmla="*/ 425552 h 425552"/>
              <a:gd name="connsiteX13" fmla="*/ 687676 w 1822917"/>
              <a:gd name="connsiteY13" fmla="*/ 425552 h 425552"/>
              <a:gd name="connsiteX14" fmla="*/ 582365 w 1822917"/>
              <a:gd name="connsiteY14" fmla="*/ 425552 h 425552"/>
              <a:gd name="connsiteX15" fmla="*/ 322964 w 1822917"/>
              <a:gd name="connsiteY15" fmla="*/ 425552 h 425552"/>
              <a:gd name="connsiteX16" fmla="*/ 217653 w 1822917"/>
              <a:gd name="connsiteY16" fmla="*/ 425552 h 425552"/>
              <a:gd name="connsiteX17" fmla="*/ 0 w 1822917"/>
              <a:gd name="connsiteY17" fmla="*/ 212776 h 425552"/>
              <a:gd name="connsiteX18" fmla="*/ 217653 w 1822917"/>
              <a:gd name="connsiteY18" fmla="*/ 0 h 42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22917" h="425552">
                <a:moveTo>
                  <a:pt x="217653" y="0"/>
                </a:moveTo>
                <a:lnTo>
                  <a:pt x="322964" y="0"/>
                </a:lnTo>
                <a:lnTo>
                  <a:pt x="582365" y="0"/>
                </a:lnTo>
                <a:lnTo>
                  <a:pt x="687676" y="0"/>
                </a:lnTo>
                <a:lnTo>
                  <a:pt x="1135241" y="0"/>
                </a:lnTo>
                <a:lnTo>
                  <a:pt x="1240552" y="0"/>
                </a:lnTo>
                <a:lnTo>
                  <a:pt x="1499953" y="0"/>
                </a:lnTo>
                <a:lnTo>
                  <a:pt x="1605264" y="0"/>
                </a:lnTo>
                <a:cubicBezTo>
                  <a:pt x="1725459" y="0"/>
                  <a:pt x="1822917" y="95257"/>
                  <a:pt x="1822917" y="212776"/>
                </a:cubicBezTo>
                <a:cubicBezTo>
                  <a:pt x="1822917" y="330295"/>
                  <a:pt x="1725459" y="425552"/>
                  <a:pt x="1605264" y="425552"/>
                </a:cubicBezTo>
                <a:lnTo>
                  <a:pt x="1499953" y="425552"/>
                </a:lnTo>
                <a:lnTo>
                  <a:pt x="1240552" y="425552"/>
                </a:lnTo>
                <a:lnTo>
                  <a:pt x="1135241" y="425552"/>
                </a:lnTo>
                <a:lnTo>
                  <a:pt x="687676" y="425552"/>
                </a:lnTo>
                <a:lnTo>
                  <a:pt x="582365" y="425552"/>
                </a:lnTo>
                <a:lnTo>
                  <a:pt x="322964" y="425552"/>
                </a:lnTo>
                <a:lnTo>
                  <a:pt x="217653" y="425552"/>
                </a:lnTo>
                <a:cubicBezTo>
                  <a:pt x="97458" y="425552"/>
                  <a:pt x="0" y="330295"/>
                  <a:pt x="0" y="212776"/>
                </a:cubicBezTo>
                <a:cubicBezTo>
                  <a:pt x="0" y="95257"/>
                  <a:pt x="97458" y="0"/>
                  <a:pt x="2176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28600" y="233335"/>
            <a:ext cx="261362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楷体" panose="02010609060101010101" charset="-122"/>
                <a:ea typeface="楷体" panose="02010609060101010101" charset="-122"/>
              </a:rPr>
              <a:t>对照订正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026752" y="358914"/>
            <a:ext cx="4669448" cy="1323439"/>
            <a:chOff x="3026752" y="358914"/>
            <a:chExt cx="4212248" cy="1323439"/>
          </a:xfrm>
        </p:grpSpPr>
        <p:sp>
          <p:nvSpPr>
            <p:cNvPr id="14" name="云形 13"/>
            <p:cNvSpPr/>
            <p:nvPr/>
          </p:nvSpPr>
          <p:spPr>
            <a:xfrm>
              <a:off x="3026752" y="486658"/>
              <a:ext cx="786561" cy="629680"/>
            </a:xfrm>
            <a:prstGeom prst="cloud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200400" y="358914"/>
              <a:ext cx="4038600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latin typeface="楷体" panose="02010609060101010101" charset="-122"/>
                  <a:ea typeface="楷体" panose="02010609060101010101" charset="-122"/>
                </a:rPr>
                <a:t>2   </a:t>
              </a:r>
              <a:r>
                <a:rPr lang="zh-CN" altLang="en-US" sz="4000" dirty="0" smtClean="0"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4000" u="sng" dirty="0" smtClean="0">
                  <a:latin typeface="楷体" panose="02010609060101010101" charset="-122"/>
                  <a:ea typeface="楷体" panose="02010609060101010101" charset="-122"/>
                </a:rPr>
                <a:t>你敢吃我？” </a:t>
              </a:r>
              <a:endParaRPr lang="zh-CN" altLang="en-US" sz="4000" u="sng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67000" y="1324968"/>
            <a:ext cx="8675074" cy="1938020"/>
            <a:chOff x="2666999" y="1261408"/>
            <a:chExt cx="8675074" cy="1938020"/>
          </a:xfrm>
        </p:grpSpPr>
        <p:sp>
          <p:nvSpPr>
            <p:cNvPr id="15" name="云形 14"/>
            <p:cNvSpPr/>
            <p:nvPr/>
          </p:nvSpPr>
          <p:spPr>
            <a:xfrm>
              <a:off x="2983524" y="1315125"/>
              <a:ext cx="786561" cy="629680"/>
            </a:xfrm>
            <a:prstGeom prst="cloud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666999" y="1261408"/>
              <a:ext cx="8675074" cy="193802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marL="485140">
                <a:spcBef>
                  <a:spcPts val="2020"/>
                </a:spcBef>
              </a:pPr>
              <a:r>
                <a:rPr lang="en-US" altLang="zh-CN" sz="4000" dirty="0" smtClean="0">
                  <a:latin typeface="楷体" panose="02010609060101010101" charset="-122"/>
                  <a:ea typeface="楷体" panose="02010609060101010101" charset="-122"/>
                </a:rPr>
                <a:t>4  </a:t>
              </a:r>
              <a:r>
                <a:rPr lang="zh-CN" altLang="en-US" sz="4000" u="sng" dirty="0" smtClean="0"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4000" u="sng" dirty="0">
                  <a:latin typeface="楷体" panose="02010609060101010101" charset="-122"/>
                  <a:ea typeface="楷体" panose="02010609060101010101" charset="-122"/>
                </a:rPr>
                <a:t>老天爷派我来做你们百兽的首领，你吃了我，就是违抗了老天爷的命令。我看你有多大的胆子！”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02952" y="3248561"/>
            <a:ext cx="7714135" cy="1322070"/>
            <a:chOff x="3102952" y="3248561"/>
            <a:chExt cx="7714135" cy="1322070"/>
          </a:xfrm>
        </p:grpSpPr>
        <p:sp>
          <p:nvSpPr>
            <p:cNvPr id="16" name="云形 15"/>
            <p:cNvSpPr/>
            <p:nvPr/>
          </p:nvSpPr>
          <p:spPr>
            <a:xfrm>
              <a:off x="3102952" y="3311535"/>
              <a:ext cx="786561" cy="629680"/>
            </a:xfrm>
            <a:prstGeom prst="cloud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76600" y="3248561"/>
              <a:ext cx="7540487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latin typeface="楷体" panose="02010609060101010101" charset="-122"/>
                  <a:ea typeface="楷体" panose="02010609060101010101" charset="-122"/>
                </a:rPr>
                <a:t>6  </a:t>
              </a:r>
              <a:r>
                <a:rPr lang="zh-CN" altLang="en-US" sz="4000" dirty="0" smtClean="0"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4000" u="sng" dirty="0" smtClean="0">
                  <a:latin typeface="楷体" panose="02010609060101010101" charset="-122"/>
                  <a:ea typeface="楷体" panose="02010609060101010101" charset="-122"/>
                </a:rPr>
                <a:t>我</a:t>
              </a:r>
              <a:r>
                <a:rPr lang="zh-CN" altLang="en-US" sz="4000" u="sng" dirty="0">
                  <a:latin typeface="楷体" panose="02010609060101010101" charset="-122"/>
                  <a:ea typeface="楷体" panose="02010609060101010101" charset="-122"/>
                </a:rPr>
                <a:t>带你到百兽面前走一趟，让你看看我的威风</a:t>
              </a:r>
              <a:r>
                <a:rPr lang="zh-CN" altLang="en-US" sz="4000" u="sng" dirty="0" smtClean="0">
                  <a:latin typeface="楷体" panose="02010609060101010101" charset="-122"/>
                  <a:ea typeface="楷体" panose="02010609060101010101" charset="-122"/>
                </a:rPr>
                <a:t>。”</a:t>
              </a:r>
              <a:endParaRPr lang="zh-CN" altLang="en-US" sz="4000" u="sng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76448" y="5205978"/>
            <a:ext cx="6219952" cy="813822"/>
            <a:chOff x="3076448" y="5205978"/>
            <a:chExt cx="6219952" cy="813822"/>
          </a:xfrm>
        </p:grpSpPr>
        <p:sp>
          <p:nvSpPr>
            <p:cNvPr id="11" name="任意多边形 10"/>
            <p:cNvSpPr/>
            <p:nvPr/>
          </p:nvSpPr>
          <p:spPr>
            <a:xfrm>
              <a:off x="4343400" y="5867400"/>
              <a:ext cx="3776870" cy="152400"/>
            </a:xfrm>
            <a:custGeom>
              <a:avLst/>
              <a:gdLst>
                <a:gd name="connsiteX0" fmla="*/ 0 w 2594113"/>
                <a:gd name="connsiteY0" fmla="*/ 19878 h 150845"/>
                <a:gd name="connsiteX1" fmla="*/ 39756 w 2594113"/>
                <a:gd name="connsiteY1" fmla="*/ 99391 h 150845"/>
                <a:gd name="connsiteX2" fmla="*/ 69574 w 2594113"/>
                <a:gd name="connsiteY2" fmla="*/ 119269 h 150845"/>
                <a:gd name="connsiteX3" fmla="*/ 99391 w 2594113"/>
                <a:gd name="connsiteY3" fmla="*/ 149087 h 150845"/>
                <a:gd name="connsiteX4" fmla="*/ 367748 w 2594113"/>
                <a:gd name="connsiteY4" fmla="*/ 139147 h 150845"/>
                <a:gd name="connsiteX5" fmla="*/ 387626 w 2594113"/>
                <a:gd name="connsiteY5" fmla="*/ 79513 h 150845"/>
                <a:gd name="connsiteX6" fmla="*/ 407504 w 2594113"/>
                <a:gd name="connsiteY6" fmla="*/ 49695 h 150845"/>
                <a:gd name="connsiteX7" fmla="*/ 487017 w 2594113"/>
                <a:gd name="connsiteY7" fmla="*/ 9939 h 150845"/>
                <a:gd name="connsiteX8" fmla="*/ 596348 w 2594113"/>
                <a:gd name="connsiteY8" fmla="*/ 19878 h 150845"/>
                <a:gd name="connsiteX9" fmla="*/ 616226 w 2594113"/>
                <a:gd name="connsiteY9" fmla="*/ 49695 h 150845"/>
                <a:gd name="connsiteX10" fmla="*/ 636104 w 2594113"/>
                <a:gd name="connsiteY10" fmla="*/ 69574 h 150845"/>
                <a:gd name="connsiteX11" fmla="*/ 695739 w 2594113"/>
                <a:gd name="connsiteY11" fmla="*/ 149087 h 150845"/>
                <a:gd name="connsiteX12" fmla="*/ 894522 w 2594113"/>
                <a:gd name="connsiteY12" fmla="*/ 139147 h 150845"/>
                <a:gd name="connsiteX13" fmla="*/ 904461 w 2594113"/>
                <a:gd name="connsiteY13" fmla="*/ 109330 h 150845"/>
                <a:gd name="connsiteX14" fmla="*/ 914400 w 2594113"/>
                <a:gd name="connsiteY14" fmla="*/ 69574 h 150845"/>
                <a:gd name="connsiteX15" fmla="*/ 964095 w 2594113"/>
                <a:gd name="connsiteY15" fmla="*/ 29817 h 150845"/>
                <a:gd name="connsiteX16" fmla="*/ 1172817 w 2594113"/>
                <a:gd name="connsiteY16" fmla="*/ 39756 h 150845"/>
                <a:gd name="connsiteX17" fmla="*/ 1192695 w 2594113"/>
                <a:gd name="connsiteY17" fmla="*/ 99391 h 150845"/>
                <a:gd name="connsiteX18" fmla="*/ 1212574 w 2594113"/>
                <a:gd name="connsiteY18" fmla="*/ 119269 h 150845"/>
                <a:gd name="connsiteX19" fmla="*/ 1431235 w 2594113"/>
                <a:gd name="connsiteY19" fmla="*/ 109330 h 150845"/>
                <a:gd name="connsiteX20" fmla="*/ 1470991 w 2594113"/>
                <a:gd name="connsiteY20" fmla="*/ 39756 h 150845"/>
                <a:gd name="connsiteX21" fmla="*/ 1530626 w 2594113"/>
                <a:gd name="connsiteY21" fmla="*/ 0 h 150845"/>
                <a:gd name="connsiteX22" fmla="*/ 1679713 w 2594113"/>
                <a:gd name="connsiteY22" fmla="*/ 9939 h 150845"/>
                <a:gd name="connsiteX23" fmla="*/ 1699591 w 2594113"/>
                <a:gd name="connsiteY23" fmla="*/ 39756 h 150845"/>
                <a:gd name="connsiteX24" fmla="*/ 1739348 w 2594113"/>
                <a:gd name="connsiteY24" fmla="*/ 109330 h 150845"/>
                <a:gd name="connsiteX25" fmla="*/ 1928191 w 2594113"/>
                <a:gd name="connsiteY25" fmla="*/ 89452 h 150845"/>
                <a:gd name="connsiteX26" fmla="*/ 1948069 w 2594113"/>
                <a:gd name="connsiteY26" fmla="*/ 29817 h 150845"/>
                <a:gd name="connsiteX27" fmla="*/ 1977887 w 2594113"/>
                <a:gd name="connsiteY27" fmla="*/ 9939 h 150845"/>
                <a:gd name="connsiteX28" fmla="*/ 2156791 w 2594113"/>
                <a:gd name="connsiteY28" fmla="*/ 19878 h 150845"/>
                <a:gd name="connsiteX29" fmla="*/ 2166730 w 2594113"/>
                <a:gd name="connsiteY29" fmla="*/ 49695 h 150845"/>
                <a:gd name="connsiteX30" fmla="*/ 2176669 w 2594113"/>
                <a:gd name="connsiteY30" fmla="*/ 109330 h 150845"/>
                <a:gd name="connsiteX31" fmla="*/ 2246243 w 2594113"/>
                <a:gd name="connsiteY31" fmla="*/ 129208 h 150845"/>
                <a:gd name="connsiteX32" fmla="*/ 2425148 w 2594113"/>
                <a:gd name="connsiteY32" fmla="*/ 119269 h 150845"/>
                <a:gd name="connsiteX33" fmla="*/ 2435087 w 2594113"/>
                <a:gd name="connsiteY33" fmla="*/ 89452 h 150845"/>
                <a:gd name="connsiteX34" fmla="*/ 2474843 w 2594113"/>
                <a:gd name="connsiteY34" fmla="*/ 0 h 150845"/>
                <a:gd name="connsiteX35" fmla="*/ 2594113 w 2594113"/>
                <a:gd name="connsiteY35" fmla="*/ 9939 h 15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594113" h="150845">
                  <a:moveTo>
                    <a:pt x="0" y="19878"/>
                  </a:moveTo>
                  <a:cubicBezTo>
                    <a:pt x="9491" y="43605"/>
                    <a:pt x="19906" y="79542"/>
                    <a:pt x="39756" y="99391"/>
                  </a:cubicBezTo>
                  <a:cubicBezTo>
                    <a:pt x="48203" y="107838"/>
                    <a:pt x="60397" y="111622"/>
                    <a:pt x="69574" y="119269"/>
                  </a:cubicBezTo>
                  <a:cubicBezTo>
                    <a:pt x="80372" y="128268"/>
                    <a:pt x="89452" y="139148"/>
                    <a:pt x="99391" y="149087"/>
                  </a:cubicBezTo>
                  <a:cubicBezTo>
                    <a:pt x="188843" y="145774"/>
                    <a:pt x="280733" y="160151"/>
                    <a:pt x="367748" y="139147"/>
                  </a:cubicBezTo>
                  <a:cubicBezTo>
                    <a:pt x="388116" y="134231"/>
                    <a:pt x="376003" y="96947"/>
                    <a:pt x="387626" y="79513"/>
                  </a:cubicBezTo>
                  <a:cubicBezTo>
                    <a:pt x="394252" y="69574"/>
                    <a:pt x="397718" y="56545"/>
                    <a:pt x="407504" y="49695"/>
                  </a:cubicBezTo>
                  <a:cubicBezTo>
                    <a:pt x="431780" y="32702"/>
                    <a:pt x="487017" y="9939"/>
                    <a:pt x="487017" y="9939"/>
                  </a:cubicBezTo>
                  <a:cubicBezTo>
                    <a:pt x="523461" y="13252"/>
                    <a:pt x="561372" y="9116"/>
                    <a:pt x="596348" y="19878"/>
                  </a:cubicBezTo>
                  <a:cubicBezTo>
                    <a:pt x="607765" y="23391"/>
                    <a:pt x="608764" y="40367"/>
                    <a:pt x="616226" y="49695"/>
                  </a:cubicBezTo>
                  <a:cubicBezTo>
                    <a:pt x="622080" y="57012"/>
                    <a:pt x="630481" y="62077"/>
                    <a:pt x="636104" y="69574"/>
                  </a:cubicBezTo>
                  <a:cubicBezTo>
                    <a:pt x="703536" y="159483"/>
                    <a:pt x="650152" y="103498"/>
                    <a:pt x="695739" y="149087"/>
                  </a:cubicBezTo>
                  <a:cubicBezTo>
                    <a:pt x="762000" y="145774"/>
                    <a:pt x="829350" y="151561"/>
                    <a:pt x="894522" y="139147"/>
                  </a:cubicBezTo>
                  <a:cubicBezTo>
                    <a:pt x="904814" y="137187"/>
                    <a:pt x="901583" y="119404"/>
                    <a:pt x="904461" y="109330"/>
                  </a:cubicBezTo>
                  <a:cubicBezTo>
                    <a:pt x="908214" y="96196"/>
                    <a:pt x="909019" y="82129"/>
                    <a:pt x="914400" y="69574"/>
                  </a:cubicBezTo>
                  <a:cubicBezTo>
                    <a:pt x="929386" y="34607"/>
                    <a:pt x="932333" y="40404"/>
                    <a:pt x="964095" y="29817"/>
                  </a:cubicBezTo>
                  <a:cubicBezTo>
                    <a:pt x="1033669" y="33130"/>
                    <a:pt x="1106182" y="19476"/>
                    <a:pt x="1172817" y="39756"/>
                  </a:cubicBezTo>
                  <a:cubicBezTo>
                    <a:pt x="1192863" y="45857"/>
                    <a:pt x="1177878" y="84575"/>
                    <a:pt x="1192695" y="99391"/>
                  </a:cubicBezTo>
                  <a:lnTo>
                    <a:pt x="1212574" y="119269"/>
                  </a:lnTo>
                  <a:cubicBezTo>
                    <a:pt x="1285461" y="115956"/>
                    <a:pt x="1359189" y="120857"/>
                    <a:pt x="1431235" y="109330"/>
                  </a:cubicBezTo>
                  <a:cubicBezTo>
                    <a:pt x="1465987" y="103770"/>
                    <a:pt x="1462235" y="60188"/>
                    <a:pt x="1470991" y="39756"/>
                  </a:cubicBezTo>
                  <a:cubicBezTo>
                    <a:pt x="1487464" y="1319"/>
                    <a:pt x="1491840" y="9696"/>
                    <a:pt x="1530626" y="0"/>
                  </a:cubicBezTo>
                  <a:cubicBezTo>
                    <a:pt x="1580322" y="3313"/>
                    <a:pt x="1631231" y="-1468"/>
                    <a:pt x="1679713" y="9939"/>
                  </a:cubicBezTo>
                  <a:cubicBezTo>
                    <a:pt x="1691341" y="12675"/>
                    <a:pt x="1693665" y="29385"/>
                    <a:pt x="1699591" y="39756"/>
                  </a:cubicBezTo>
                  <a:cubicBezTo>
                    <a:pt x="1750023" y="128014"/>
                    <a:pt x="1690923" y="36696"/>
                    <a:pt x="1739348" y="109330"/>
                  </a:cubicBezTo>
                  <a:cubicBezTo>
                    <a:pt x="1802296" y="102704"/>
                    <a:pt x="1869042" y="111985"/>
                    <a:pt x="1928191" y="89452"/>
                  </a:cubicBezTo>
                  <a:cubicBezTo>
                    <a:pt x="1947772" y="81993"/>
                    <a:pt x="1930634" y="41440"/>
                    <a:pt x="1948069" y="29817"/>
                  </a:cubicBezTo>
                  <a:lnTo>
                    <a:pt x="1977887" y="9939"/>
                  </a:lnTo>
                  <a:cubicBezTo>
                    <a:pt x="2037522" y="13252"/>
                    <a:pt x="2098346" y="7574"/>
                    <a:pt x="2156791" y="19878"/>
                  </a:cubicBezTo>
                  <a:cubicBezTo>
                    <a:pt x="2167043" y="22036"/>
                    <a:pt x="2164457" y="39468"/>
                    <a:pt x="2166730" y="49695"/>
                  </a:cubicBezTo>
                  <a:cubicBezTo>
                    <a:pt x="2171102" y="69368"/>
                    <a:pt x="2162419" y="95080"/>
                    <a:pt x="2176669" y="109330"/>
                  </a:cubicBezTo>
                  <a:cubicBezTo>
                    <a:pt x="2193724" y="126385"/>
                    <a:pt x="2223052" y="122582"/>
                    <a:pt x="2246243" y="129208"/>
                  </a:cubicBezTo>
                  <a:cubicBezTo>
                    <a:pt x="2305878" y="125895"/>
                    <a:pt x="2366702" y="131573"/>
                    <a:pt x="2425148" y="119269"/>
                  </a:cubicBezTo>
                  <a:cubicBezTo>
                    <a:pt x="2435400" y="117111"/>
                    <a:pt x="2433213" y="99760"/>
                    <a:pt x="2435087" y="89452"/>
                  </a:cubicBezTo>
                  <a:cubicBezTo>
                    <a:pt x="2451763" y="-2269"/>
                    <a:pt x="2417553" y="19097"/>
                    <a:pt x="2474843" y="0"/>
                  </a:cubicBezTo>
                  <a:cubicBezTo>
                    <a:pt x="2567506" y="11583"/>
                    <a:pt x="2527645" y="9939"/>
                    <a:pt x="2594113" y="9939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076448" y="5205978"/>
              <a:ext cx="6219952" cy="771411"/>
              <a:chOff x="3076448" y="5205978"/>
              <a:chExt cx="6219952" cy="771411"/>
            </a:xfrm>
          </p:grpSpPr>
          <p:sp>
            <p:nvSpPr>
              <p:cNvPr id="20" name="云形 19"/>
              <p:cNvSpPr/>
              <p:nvPr/>
            </p:nvSpPr>
            <p:spPr>
              <a:xfrm>
                <a:off x="3076448" y="5347709"/>
                <a:ext cx="786561" cy="629680"/>
              </a:xfrm>
              <a:prstGeom prst="cloud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276600" y="5205978"/>
                <a:ext cx="60198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3  </a:t>
                </a:r>
                <a:r>
                  <a:rPr lang="zh-CN" altLang="en-US" sz="4000" dirty="0" smtClean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“为什么不敢？”</a:t>
                </a:r>
                <a:endParaRPr lang="zh-CN" altLang="en-US" sz="40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540"/>
            <a:ext cx="12192000" cy="68885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5800" y="1828800"/>
            <a:ext cx="105156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8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狐狸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眼珠子骨碌碌一转，扯着嗓子问老虎：“你敢吃我？”</a:t>
            </a:r>
            <a:endParaRPr lang="zh-CN" altLang="en-US" sz="4800" dirty="0"/>
          </a:p>
        </p:txBody>
      </p:sp>
      <p:sp>
        <p:nvSpPr>
          <p:cNvPr id="9" name="object 6"/>
          <p:cNvSpPr txBox="1"/>
          <p:nvPr/>
        </p:nvSpPr>
        <p:spPr>
          <a:xfrm>
            <a:off x="1143000" y="2009333"/>
            <a:ext cx="16002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微软雅黑" panose="020B0503020204020204" charset="-122"/>
                <a:cs typeface="微软雅黑" panose="020B0503020204020204" charset="-122"/>
              </a:rPr>
              <a:t>2</a:t>
            </a:r>
          </a:p>
        </p:txBody>
      </p:sp>
      <p:sp>
        <p:nvSpPr>
          <p:cNvPr id="10" name="object 10"/>
          <p:cNvSpPr/>
          <p:nvPr/>
        </p:nvSpPr>
        <p:spPr>
          <a:xfrm>
            <a:off x="933450" y="1905000"/>
            <a:ext cx="666750" cy="609600"/>
          </a:xfrm>
          <a:custGeom>
            <a:avLst/>
            <a:gdLst/>
            <a:ahLst/>
            <a:cxnLst/>
            <a:rect l="l" t="t" r="r" b="b"/>
            <a:pathLst>
              <a:path w="325755" h="336550">
                <a:moveTo>
                  <a:pt x="0" y="168275"/>
                </a:moveTo>
                <a:lnTo>
                  <a:pt x="5818" y="123540"/>
                </a:lnTo>
                <a:lnTo>
                  <a:pt x="22237" y="83343"/>
                </a:lnTo>
                <a:lnTo>
                  <a:pt x="47705" y="49286"/>
                </a:lnTo>
                <a:lnTo>
                  <a:pt x="80670" y="22974"/>
                </a:lnTo>
                <a:lnTo>
                  <a:pt x="119578" y="6010"/>
                </a:lnTo>
                <a:lnTo>
                  <a:pt x="162877" y="0"/>
                </a:lnTo>
                <a:lnTo>
                  <a:pt x="206176" y="6010"/>
                </a:lnTo>
                <a:lnTo>
                  <a:pt x="245084" y="22974"/>
                </a:lnTo>
                <a:lnTo>
                  <a:pt x="278049" y="49286"/>
                </a:lnTo>
                <a:lnTo>
                  <a:pt x="303517" y="83343"/>
                </a:lnTo>
                <a:lnTo>
                  <a:pt x="319936" y="123540"/>
                </a:lnTo>
                <a:lnTo>
                  <a:pt x="325755" y="168275"/>
                </a:lnTo>
                <a:lnTo>
                  <a:pt x="319936" y="213009"/>
                </a:lnTo>
                <a:lnTo>
                  <a:pt x="303517" y="253206"/>
                </a:lnTo>
                <a:lnTo>
                  <a:pt x="278049" y="287263"/>
                </a:lnTo>
                <a:lnTo>
                  <a:pt x="245084" y="313575"/>
                </a:lnTo>
                <a:lnTo>
                  <a:pt x="206176" y="330539"/>
                </a:lnTo>
                <a:lnTo>
                  <a:pt x="162877" y="336550"/>
                </a:lnTo>
                <a:lnTo>
                  <a:pt x="119578" y="330539"/>
                </a:lnTo>
                <a:lnTo>
                  <a:pt x="80670" y="313575"/>
                </a:lnTo>
                <a:lnTo>
                  <a:pt x="47705" y="287263"/>
                </a:lnTo>
                <a:lnTo>
                  <a:pt x="22237" y="253206"/>
                </a:lnTo>
                <a:lnTo>
                  <a:pt x="5818" y="213009"/>
                </a:lnTo>
                <a:lnTo>
                  <a:pt x="0" y="168275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6"/>
          <p:cNvSpPr/>
          <p:nvPr/>
        </p:nvSpPr>
        <p:spPr>
          <a:xfrm>
            <a:off x="4707255" y="1859340"/>
            <a:ext cx="3065145" cy="807660"/>
          </a:xfrm>
          <a:custGeom>
            <a:avLst/>
            <a:gdLst/>
            <a:ahLst/>
            <a:cxnLst/>
            <a:rect l="l" t="t" r="r" b="b"/>
            <a:pathLst>
              <a:path w="3827145" h="923925">
                <a:moveTo>
                  <a:pt x="0" y="153912"/>
                </a:moveTo>
                <a:lnTo>
                  <a:pt x="7846" y="105264"/>
                </a:lnTo>
                <a:lnTo>
                  <a:pt x="29696" y="63013"/>
                </a:lnTo>
                <a:lnTo>
                  <a:pt x="63013" y="29696"/>
                </a:lnTo>
                <a:lnTo>
                  <a:pt x="105264" y="7846"/>
                </a:lnTo>
                <a:lnTo>
                  <a:pt x="153912" y="0"/>
                </a:lnTo>
                <a:lnTo>
                  <a:pt x="3673020" y="0"/>
                </a:lnTo>
                <a:lnTo>
                  <a:pt x="3721668" y="7846"/>
                </a:lnTo>
                <a:lnTo>
                  <a:pt x="3763918" y="29696"/>
                </a:lnTo>
                <a:lnTo>
                  <a:pt x="3797236" y="63013"/>
                </a:lnTo>
                <a:lnTo>
                  <a:pt x="3819086" y="105264"/>
                </a:lnTo>
                <a:lnTo>
                  <a:pt x="3826932" y="153912"/>
                </a:lnTo>
                <a:lnTo>
                  <a:pt x="3826933" y="769545"/>
                </a:lnTo>
                <a:lnTo>
                  <a:pt x="3819086" y="818193"/>
                </a:lnTo>
                <a:lnTo>
                  <a:pt x="3797236" y="860444"/>
                </a:lnTo>
                <a:lnTo>
                  <a:pt x="3763918" y="893761"/>
                </a:lnTo>
                <a:lnTo>
                  <a:pt x="3721668" y="915611"/>
                </a:lnTo>
                <a:lnTo>
                  <a:pt x="3673020" y="923458"/>
                </a:lnTo>
                <a:lnTo>
                  <a:pt x="153912" y="923457"/>
                </a:lnTo>
                <a:lnTo>
                  <a:pt x="105264" y="915611"/>
                </a:lnTo>
                <a:lnTo>
                  <a:pt x="63013" y="893761"/>
                </a:lnTo>
                <a:lnTo>
                  <a:pt x="29696" y="860444"/>
                </a:lnTo>
                <a:lnTo>
                  <a:pt x="7846" y="818193"/>
                </a:lnTo>
                <a:lnTo>
                  <a:pt x="0" y="769545"/>
                </a:lnTo>
                <a:lnTo>
                  <a:pt x="0" y="153912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5800" y="1828800"/>
            <a:ext cx="105156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8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狐狸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眼珠子骨碌碌一转，扯着嗓子问老虎：“你敢吃我？”</a:t>
            </a:r>
            <a:endParaRPr lang="zh-CN" altLang="en-US" sz="4800" dirty="0"/>
          </a:p>
        </p:txBody>
      </p:sp>
      <p:sp>
        <p:nvSpPr>
          <p:cNvPr id="9" name="object 6"/>
          <p:cNvSpPr txBox="1"/>
          <p:nvPr/>
        </p:nvSpPr>
        <p:spPr>
          <a:xfrm>
            <a:off x="1143000" y="2009333"/>
            <a:ext cx="16002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微软雅黑" panose="020B0503020204020204" charset="-122"/>
                <a:cs typeface="微软雅黑" panose="020B0503020204020204" charset="-122"/>
              </a:rPr>
              <a:t>2</a:t>
            </a:r>
          </a:p>
        </p:txBody>
      </p:sp>
      <p:sp>
        <p:nvSpPr>
          <p:cNvPr id="10" name="object 10"/>
          <p:cNvSpPr/>
          <p:nvPr/>
        </p:nvSpPr>
        <p:spPr>
          <a:xfrm>
            <a:off x="933450" y="1905000"/>
            <a:ext cx="666750" cy="609600"/>
          </a:xfrm>
          <a:custGeom>
            <a:avLst/>
            <a:gdLst/>
            <a:ahLst/>
            <a:cxnLst/>
            <a:rect l="l" t="t" r="r" b="b"/>
            <a:pathLst>
              <a:path w="325755" h="336550">
                <a:moveTo>
                  <a:pt x="0" y="168275"/>
                </a:moveTo>
                <a:lnTo>
                  <a:pt x="5818" y="123540"/>
                </a:lnTo>
                <a:lnTo>
                  <a:pt x="22237" y="83343"/>
                </a:lnTo>
                <a:lnTo>
                  <a:pt x="47705" y="49286"/>
                </a:lnTo>
                <a:lnTo>
                  <a:pt x="80670" y="22974"/>
                </a:lnTo>
                <a:lnTo>
                  <a:pt x="119578" y="6010"/>
                </a:lnTo>
                <a:lnTo>
                  <a:pt x="162877" y="0"/>
                </a:lnTo>
                <a:lnTo>
                  <a:pt x="206176" y="6010"/>
                </a:lnTo>
                <a:lnTo>
                  <a:pt x="245084" y="22974"/>
                </a:lnTo>
                <a:lnTo>
                  <a:pt x="278049" y="49286"/>
                </a:lnTo>
                <a:lnTo>
                  <a:pt x="303517" y="83343"/>
                </a:lnTo>
                <a:lnTo>
                  <a:pt x="319936" y="123540"/>
                </a:lnTo>
                <a:lnTo>
                  <a:pt x="325755" y="168275"/>
                </a:lnTo>
                <a:lnTo>
                  <a:pt x="319936" y="213009"/>
                </a:lnTo>
                <a:lnTo>
                  <a:pt x="303517" y="253206"/>
                </a:lnTo>
                <a:lnTo>
                  <a:pt x="278049" y="287263"/>
                </a:lnTo>
                <a:lnTo>
                  <a:pt x="245084" y="313575"/>
                </a:lnTo>
                <a:lnTo>
                  <a:pt x="206176" y="330539"/>
                </a:lnTo>
                <a:lnTo>
                  <a:pt x="162877" y="336550"/>
                </a:lnTo>
                <a:lnTo>
                  <a:pt x="119578" y="330539"/>
                </a:lnTo>
                <a:lnTo>
                  <a:pt x="80670" y="313575"/>
                </a:lnTo>
                <a:lnTo>
                  <a:pt x="47705" y="287263"/>
                </a:lnTo>
                <a:lnTo>
                  <a:pt x="22237" y="253206"/>
                </a:lnTo>
                <a:lnTo>
                  <a:pt x="5818" y="213009"/>
                </a:lnTo>
                <a:lnTo>
                  <a:pt x="0" y="168275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椭圆 14"/>
          <p:cNvSpPr/>
          <p:nvPr/>
        </p:nvSpPr>
        <p:spPr>
          <a:xfrm>
            <a:off x="6705600" y="76200"/>
            <a:ext cx="1752600" cy="1475933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399710" y="1932724"/>
            <a:ext cx="14409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4" name="椭圆 13"/>
          <p:cNvSpPr/>
          <p:nvPr/>
        </p:nvSpPr>
        <p:spPr>
          <a:xfrm flipV="1">
            <a:off x="7513653" y="788613"/>
            <a:ext cx="106347" cy="12578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8" name="object 6"/>
          <p:cNvSpPr/>
          <p:nvPr/>
        </p:nvSpPr>
        <p:spPr>
          <a:xfrm>
            <a:off x="4707255" y="1859340"/>
            <a:ext cx="3065145" cy="807660"/>
          </a:xfrm>
          <a:custGeom>
            <a:avLst/>
            <a:gdLst/>
            <a:ahLst/>
            <a:cxnLst/>
            <a:rect l="l" t="t" r="r" b="b"/>
            <a:pathLst>
              <a:path w="3827145" h="923925">
                <a:moveTo>
                  <a:pt x="0" y="153912"/>
                </a:moveTo>
                <a:lnTo>
                  <a:pt x="7846" y="105264"/>
                </a:lnTo>
                <a:lnTo>
                  <a:pt x="29696" y="63013"/>
                </a:lnTo>
                <a:lnTo>
                  <a:pt x="63013" y="29696"/>
                </a:lnTo>
                <a:lnTo>
                  <a:pt x="105264" y="7846"/>
                </a:lnTo>
                <a:lnTo>
                  <a:pt x="153912" y="0"/>
                </a:lnTo>
                <a:lnTo>
                  <a:pt x="3673020" y="0"/>
                </a:lnTo>
                <a:lnTo>
                  <a:pt x="3721668" y="7846"/>
                </a:lnTo>
                <a:lnTo>
                  <a:pt x="3763918" y="29696"/>
                </a:lnTo>
                <a:lnTo>
                  <a:pt x="3797236" y="63013"/>
                </a:lnTo>
                <a:lnTo>
                  <a:pt x="3819086" y="105264"/>
                </a:lnTo>
                <a:lnTo>
                  <a:pt x="3826932" y="153912"/>
                </a:lnTo>
                <a:lnTo>
                  <a:pt x="3826933" y="769545"/>
                </a:lnTo>
                <a:lnTo>
                  <a:pt x="3819086" y="818193"/>
                </a:lnTo>
                <a:lnTo>
                  <a:pt x="3797236" y="860444"/>
                </a:lnTo>
                <a:lnTo>
                  <a:pt x="3763918" y="893761"/>
                </a:lnTo>
                <a:lnTo>
                  <a:pt x="3721668" y="915611"/>
                </a:lnTo>
                <a:lnTo>
                  <a:pt x="3673020" y="923458"/>
                </a:lnTo>
                <a:lnTo>
                  <a:pt x="153912" y="923457"/>
                </a:lnTo>
                <a:lnTo>
                  <a:pt x="105264" y="915611"/>
                </a:lnTo>
                <a:lnTo>
                  <a:pt x="63013" y="893761"/>
                </a:lnTo>
                <a:lnTo>
                  <a:pt x="29696" y="860444"/>
                </a:lnTo>
                <a:lnTo>
                  <a:pt x="7846" y="818193"/>
                </a:lnTo>
                <a:lnTo>
                  <a:pt x="0" y="769545"/>
                </a:lnTo>
                <a:lnTo>
                  <a:pt x="0" y="153912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7"/>
          <p:cNvSpPr/>
          <p:nvPr/>
        </p:nvSpPr>
        <p:spPr>
          <a:xfrm>
            <a:off x="8191500" y="1880351"/>
            <a:ext cx="838200" cy="8157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下弧形箭头 19"/>
          <p:cNvSpPr/>
          <p:nvPr/>
        </p:nvSpPr>
        <p:spPr>
          <a:xfrm rot="20422335">
            <a:off x="3781680" y="3391440"/>
            <a:ext cx="4525645" cy="1227455"/>
          </a:xfrm>
          <a:prstGeom prst="curved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29000" y="3048000"/>
            <a:ext cx="4114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sz="6600" spc="10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你敢吃我</a:t>
            </a:r>
            <a:r>
              <a:rPr lang="zh-CN" altLang="en-US" sz="6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？</a:t>
            </a:r>
            <a:endParaRPr lang="zh-CN" altLang="en-US" sz="6600" spc="1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Microsoft JhengHei" panose="020B0604030504040204" charset="-12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91600" y="914400"/>
            <a:ext cx="996950" cy="844550"/>
            <a:chOff x="9869280" y="697269"/>
            <a:chExt cx="1981200" cy="1150993"/>
          </a:xfrm>
        </p:grpSpPr>
        <p:sp>
          <p:nvSpPr>
            <p:cNvPr id="11" name="椭圆形标注 10"/>
            <p:cNvSpPr/>
            <p:nvPr/>
          </p:nvSpPr>
          <p:spPr>
            <a:xfrm>
              <a:off x="9869280" y="697269"/>
              <a:ext cx="1981200" cy="1150993"/>
            </a:xfrm>
            <a:prstGeom prst="wedgeEllipseCallout">
              <a:avLst>
                <a:gd name="adj1" fmla="val -72866"/>
                <a:gd name="adj2" fmla="val 5082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066783" y="705058"/>
              <a:ext cx="991368" cy="1131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拉</a:t>
              </a:r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500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9 -0.24699 C 0.04076 -0.24699 0.06589 -0.21366 0.06589 -0.17222 C 0.06589 -0.13148 0.04076 -0.09815 0.0099 -0.09815 C -0.02122 -0.09815 -0.04622 -0.13148 -0.04622 -0.17222 C -0.04622 -0.21366 -0.02122 -0.24699 0.0099 -0.24699 Z " pathEditMode="relative" rAng="0" ptsTypes="AAAAA">
                                      <p:cBhvr>
                                        <p:cTn id="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0" grpId="0" bldLvl="0" animBg="1"/>
      <p:bldP spid="2" grpId="0" bldLvl="0" animBg="1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64"/>
            <a:ext cx="12192000" cy="68414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4461" y="884598"/>
            <a:ext cx="941578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85140">
              <a:lnSpc>
                <a:spcPct val="100000"/>
              </a:lnSpc>
              <a:spcBef>
                <a:spcPts val="2020"/>
              </a:spcBef>
            </a:pPr>
            <a:r>
              <a:rPr lang="zh-CN" altLang="en-US" sz="5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为什么不敢？</a:t>
            </a:r>
            <a:r>
              <a:rPr lang="zh-CN" altLang="en-US" sz="5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”老虎一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愣</a:t>
            </a:r>
            <a:r>
              <a:rPr lang="zh-CN" altLang="en-US" sz="5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14400" y="990600"/>
            <a:ext cx="666750" cy="622300"/>
            <a:chOff x="1920" y="1680"/>
            <a:chExt cx="1050" cy="980"/>
          </a:xfrm>
        </p:grpSpPr>
        <p:sp>
          <p:nvSpPr>
            <p:cNvPr id="9" name="object 6"/>
            <p:cNvSpPr txBox="1"/>
            <p:nvPr/>
          </p:nvSpPr>
          <p:spPr>
            <a:xfrm>
              <a:off x="2280" y="1842"/>
              <a:ext cx="283" cy="79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altLang="zh-CN" sz="3200" dirty="0">
                  <a:latin typeface="微软雅黑" panose="020B0503020204020204" charset="-122"/>
                  <a:cs typeface="微软雅黑" panose="020B0503020204020204" charset="-122"/>
                </a:rPr>
                <a:t>3</a:t>
              </a:r>
              <a:endParaRPr sz="3200" dirty="0"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object 10"/>
            <p:cNvSpPr/>
            <p:nvPr/>
          </p:nvSpPr>
          <p:spPr>
            <a:xfrm>
              <a:off x="1920" y="1680"/>
              <a:ext cx="1050" cy="981"/>
            </a:xfrm>
            <a:custGeom>
              <a:avLst/>
              <a:gdLst/>
              <a:ahLst/>
              <a:cxnLst/>
              <a:rect l="l" t="t" r="r" b="b"/>
              <a:pathLst>
                <a:path w="325755" h="336550">
                  <a:moveTo>
                    <a:pt x="0" y="168275"/>
                  </a:moveTo>
                  <a:lnTo>
                    <a:pt x="5818" y="123540"/>
                  </a:lnTo>
                  <a:lnTo>
                    <a:pt x="22237" y="83343"/>
                  </a:lnTo>
                  <a:lnTo>
                    <a:pt x="47705" y="49286"/>
                  </a:lnTo>
                  <a:lnTo>
                    <a:pt x="80670" y="22974"/>
                  </a:lnTo>
                  <a:lnTo>
                    <a:pt x="119578" y="6010"/>
                  </a:lnTo>
                  <a:lnTo>
                    <a:pt x="162877" y="0"/>
                  </a:lnTo>
                  <a:lnTo>
                    <a:pt x="206176" y="6010"/>
                  </a:lnTo>
                  <a:lnTo>
                    <a:pt x="245084" y="22974"/>
                  </a:lnTo>
                  <a:lnTo>
                    <a:pt x="278049" y="49286"/>
                  </a:lnTo>
                  <a:lnTo>
                    <a:pt x="303517" y="83343"/>
                  </a:lnTo>
                  <a:lnTo>
                    <a:pt x="319936" y="123540"/>
                  </a:lnTo>
                  <a:lnTo>
                    <a:pt x="325755" y="168275"/>
                  </a:lnTo>
                  <a:lnTo>
                    <a:pt x="319936" y="213009"/>
                  </a:lnTo>
                  <a:lnTo>
                    <a:pt x="303517" y="253206"/>
                  </a:lnTo>
                  <a:lnTo>
                    <a:pt x="278049" y="287263"/>
                  </a:lnTo>
                  <a:lnTo>
                    <a:pt x="245084" y="313575"/>
                  </a:lnTo>
                  <a:lnTo>
                    <a:pt x="206176" y="330539"/>
                  </a:lnTo>
                  <a:lnTo>
                    <a:pt x="162877" y="336550"/>
                  </a:lnTo>
                  <a:lnTo>
                    <a:pt x="119578" y="330539"/>
                  </a:lnTo>
                  <a:lnTo>
                    <a:pt x="80670" y="313575"/>
                  </a:lnTo>
                  <a:lnTo>
                    <a:pt x="47705" y="287263"/>
                  </a:lnTo>
                  <a:lnTo>
                    <a:pt x="22237" y="253206"/>
                  </a:lnTo>
                  <a:lnTo>
                    <a:pt x="5818" y="213009"/>
                  </a:lnTo>
                  <a:lnTo>
                    <a:pt x="0" y="168275"/>
                  </a:lnTo>
                  <a:close/>
                </a:path>
              </a:pathLst>
            </a:custGeom>
            <a:ln w="126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48600" y="2055260"/>
            <a:ext cx="2971800" cy="1830940"/>
            <a:chOff x="4745990" y="1677118"/>
            <a:chExt cx="2971800" cy="1830940"/>
          </a:xfrm>
        </p:grpSpPr>
        <p:sp>
          <p:nvSpPr>
            <p:cNvPr id="8" name="云形 7"/>
            <p:cNvSpPr/>
            <p:nvPr/>
          </p:nvSpPr>
          <p:spPr>
            <a:xfrm>
              <a:off x="4745990" y="1763078"/>
              <a:ext cx="2971800" cy="1744980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126990" y="1677118"/>
              <a:ext cx="207518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85140">
                <a:lnSpc>
                  <a:spcPct val="100000"/>
                </a:lnSpc>
                <a:spcBef>
                  <a:spcPts val="2020"/>
                </a:spcBef>
              </a:pPr>
              <a:r>
                <a:rPr lang="zh-CN" altLang="en-US" sz="96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愣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322705" y="2469584"/>
            <a:ext cx="74676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为什么不敢？</a:t>
            </a:r>
            <a:r>
              <a:rPr lang="zh-CN" altLang="en-US" sz="5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3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939" y="0"/>
            <a:ext cx="122682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5800" y="1828800"/>
            <a:ext cx="1051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4800" dirty="0"/>
          </a:p>
        </p:txBody>
      </p:sp>
      <p:sp>
        <p:nvSpPr>
          <p:cNvPr id="14" name="椭圆 13"/>
          <p:cNvSpPr/>
          <p:nvPr/>
        </p:nvSpPr>
        <p:spPr>
          <a:xfrm flipV="1">
            <a:off x="7513653" y="788613"/>
            <a:ext cx="106347" cy="12578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39" y="-13252"/>
            <a:ext cx="12268200" cy="679505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57200" y="1057275"/>
            <a:ext cx="1097280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85140">
              <a:spcBef>
                <a:spcPts val="2020"/>
              </a:spcBef>
            </a:pPr>
            <a:r>
              <a:rPr lang="en-US" altLang="zh-CN" sz="4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8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“老天爷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派我来做你们百兽的首领，你吃了我，就是违抗了老天爷的命令。我看你有多大的胆子！”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C5FF54"/>
              </a:clrFrom>
              <a:clrTo>
                <a:srgbClr val="C5FF5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246656"/>
            <a:ext cx="3201670" cy="2184400"/>
          </a:xfrm>
          <a:prstGeom prst="rect">
            <a:avLst/>
          </a:prstGeom>
        </p:spPr>
      </p:pic>
      <p:sp>
        <p:nvSpPr>
          <p:cNvPr id="17" name="object 6"/>
          <p:cNvSpPr/>
          <p:nvPr/>
        </p:nvSpPr>
        <p:spPr>
          <a:xfrm>
            <a:off x="2895600" y="1057176"/>
            <a:ext cx="1752600" cy="807660"/>
          </a:xfrm>
          <a:custGeom>
            <a:avLst/>
            <a:gdLst/>
            <a:ahLst/>
            <a:cxnLst/>
            <a:rect l="l" t="t" r="r" b="b"/>
            <a:pathLst>
              <a:path w="3827145" h="923925">
                <a:moveTo>
                  <a:pt x="0" y="153912"/>
                </a:moveTo>
                <a:lnTo>
                  <a:pt x="7846" y="105264"/>
                </a:lnTo>
                <a:lnTo>
                  <a:pt x="29696" y="63013"/>
                </a:lnTo>
                <a:lnTo>
                  <a:pt x="63013" y="29696"/>
                </a:lnTo>
                <a:lnTo>
                  <a:pt x="105264" y="7846"/>
                </a:lnTo>
                <a:lnTo>
                  <a:pt x="153912" y="0"/>
                </a:lnTo>
                <a:lnTo>
                  <a:pt x="3673020" y="0"/>
                </a:lnTo>
                <a:lnTo>
                  <a:pt x="3721668" y="7846"/>
                </a:lnTo>
                <a:lnTo>
                  <a:pt x="3763918" y="29696"/>
                </a:lnTo>
                <a:lnTo>
                  <a:pt x="3797236" y="63013"/>
                </a:lnTo>
                <a:lnTo>
                  <a:pt x="3819086" y="105264"/>
                </a:lnTo>
                <a:lnTo>
                  <a:pt x="3826932" y="153912"/>
                </a:lnTo>
                <a:lnTo>
                  <a:pt x="3826933" y="769545"/>
                </a:lnTo>
                <a:lnTo>
                  <a:pt x="3819086" y="818193"/>
                </a:lnTo>
                <a:lnTo>
                  <a:pt x="3797236" y="860444"/>
                </a:lnTo>
                <a:lnTo>
                  <a:pt x="3763918" y="893761"/>
                </a:lnTo>
                <a:lnTo>
                  <a:pt x="3721668" y="915611"/>
                </a:lnTo>
                <a:lnTo>
                  <a:pt x="3673020" y="923458"/>
                </a:lnTo>
                <a:lnTo>
                  <a:pt x="153912" y="923457"/>
                </a:lnTo>
                <a:lnTo>
                  <a:pt x="105264" y="915611"/>
                </a:lnTo>
                <a:lnTo>
                  <a:pt x="63013" y="893761"/>
                </a:lnTo>
                <a:lnTo>
                  <a:pt x="29696" y="860444"/>
                </a:lnTo>
                <a:lnTo>
                  <a:pt x="7846" y="818193"/>
                </a:lnTo>
                <a:lnTo>
                  <a:pt x="0" y="769545"/>
                </a:lnTo>
                <a:lnTo>
                  <a:pt x="0" y="153912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组合 5"/>
          <p:cNvGrpSpPr/>
          <p:nvPr/>
        </p:nvGrpSpPr>
        <p:grpSpPr>
          <a:xfrm>
            <a:off x="1066800" y="1066800"/>
            <a:ext cx="666750" cy="622935"/>
            <a:chOff x="1920" y="1680"/>
            <a:chExt cx="1050" cy="981"/>
          </a:xfrm>
        </p:grpSpPr>
        <p:sp>
          <p:nvSpPr>
            <p:cNvPr id="9" name="object 6"/>
            <p:cNvSpPr txBox="1"/>
            <p:nvPr/>
          </p:nvSpPr>
          <p:spPr>
            <a:xfrm>
              <a:off x="2160" y="1722"/>
              <a:ext cx="283" cy="7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z="3200" dirty="0">
                  <a:latin typeface="微软雅黑" panose="020B0503020204020204" charset="-122"/>
                  <a:cs typeface="微软雅黑" panose="020B0503020204020204" charset="-122"/>
                </a:rPr>
                <a:t>4</a:t>
              </a:r>
            </a:p>
          </p:txBody>
        </p:sp>
        <p:sp>
          <p:nvSpPr>
            <p:cNvPr id="3" name="object 10"/>
            <p:cNvSpPr/>
            <p:nvPr/>
          </p:nvSpPr>
          <p:spPr>
            <a:xfrm>
              <a:off x="1920" y="1680"/>
              <a:ext cx="1050" cy="981"/>
            </a:xfrm>
            <a:custGeom>
              <a:avLst/>
              <a:gdLst/>
              <a:ahLst/>
              <a:cxnLst/>
              <a:rect l="l" t="t" r="r" b="b"/>
              <a:pathLst>
                <a:path w="325755" h="336550">
                  <a:moveTo>
                    <a:pt x="0" y="168275"/>
                  </a:moveTo>
                  <a:lnTo>
                    <a:pt x="5818" y="123540"/>
                  </a:lnTo>
                  <a:lnTo>
                    <a:pt x="22237" y="83343"/>
                  </a:lnTo>
                  <a:lnTo>
                    <a:pt x="47705" y="49286"/>
                  </a:lnTo>
                  <a:lnTo>
                    <a:pt x="80670" y="22974"/>
                  </a:lnTo>
                  <a:lnTo>
                    <a:pt x="119578" y="6010"/>
                  </a:lnTo>
                  <a:lnTo>
                    <a:pt x="162877" y="0"/>
                  </a:lnTo>
                  <a:lnTo>
                    <a:pt x="206176" y="6010"/>
                  </a:lnTo>
                  <a:lnTo>
                    <a:pt x="245084" y="22974"/>
                  </a:lnTo>
                  <a:lnTo>
                    <a:pt x="278049" y="49286"/>
                  </a:lnTo>
                  <a:lnTo>
                    <a:pt x="303517" y="83343"/>
                  </a:lnTo>
                  <a:lnTo>
                    <a:pt x="319936" y="123540"/>
                  </a:lnTo>
                  <a:lnTo>
                    <a:pt x="325755" y="168275"/>
                  </a:lnTo>
                  <a:lnTo>
                    <a:pt x="319936" y="213009"/>
                  </a:lnTo>
                  <a:lnTo>
                    <a:pt x="303517" y="253206"/>
                  </a:lnTo>
                  <a:lnTo>
                    <a:pt x="278049" y="287263"/>
                  </a:lnTo>
                  <a:lnTo>
                    <a:pt x="245084" y="313575"/>
                  </a:lnTo>
                  <a:lnTo>
                    <a:pt x="206176" y="330539"/>
                  </a:lnTo>
                  <a:lnTo>
                    <a:pt x="162877" y="336550"/>
                  </a:lnTo>
                  <a:lnTo>
                    <a:pt x="119578" y="330539"/>
                  </a:lnTo>
                  <a:lnTo>
                    <a:pt x="80670" y="313575"/>
                  </a:lnTo>
                  <a:lnTo>
                    <a:pt x="47705" y="287263"/>
                  </a:lnTo>
                  <a:lnTo>
                    <a:pt x="22237" y="253206"/>
                  </a:lnTo>
                  <a:lnTo>
                    <a:pt x="5818" y="213009"/>
                  </a:lnTo>
                  <a:lnTo>
                    <a:pt x="0" y="168275"/>
                  </a:lnTo>
                  <a:close/>
                </a:path>
              </a:pathLst>
            </a:custGeom>
            <a:ln w="126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939" y="0"/>
            <a:ext cx="122682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5800" y="1828800"/>
            <a:ext cx="1051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4800" dirty="0"/>
          </a:p>
        </p:txBody>
      </p:sp>
      <p:sp>
        <p:nvSpPr>
          <p:cNvPr id="14" name="椭圆 13"/>
          <p:cNvSpPr/>
          <p:nvPr/>
        </p:nvSpPr>
        <p:spPr>
          <a:xfrm flipV="1">
            <a:off x="7513653" y="788613"/>
            <a:ext cx="106347" cy="12578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39" y="-13252"/>
            <a:ext cx="12268200" cy="679505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81000" y="457200"/>
            <a:ext cx="1097280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85140">
              <a:spcBef>
                <a:spcPts val="2020"/>
              </a:spcBef>
            </a:pPr>
            <a:r>
              <a:rPr lang="zh-CN" altLang="en-US" spc="-375" baseline="20000" dirty="0" smtClean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                      </a:t>
            </a:r>
            <a:r>
              <a:rPr lang="zh-CN" altLang="en-US" sz="48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老天爷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派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来做你们百兽的首领，你吃了我，就是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违抗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了老天爷的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命令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。我看你有多大的胆子！”</a:t>
            </a:r>
          </a:p>
        </p:txBody>
      </p: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990600" y="2743200"/>
            <a:ext cx="5407428" cy="923330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看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你有多大的胆子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990600" y="3810000"/>
            <a:ext cx="5407428" cy="1323439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看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你有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多大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的胆子</a:t>
            </a:r>
            <a:r>
              <a:rPr lang="zh-CN" altLang="en-US" sz="8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C5FF54"/>
              </a:clrFrom>
              <a:clrTo>
                <a:srgbClr val="C5FF5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404" y="2438400"/>
            <a:ext cx="3492196" cy="250158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6626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矩形 5"/>
          <p:cNvSpPr/>
          <p:nvPr/>
        </p:nvSpPr>
        <p:spPr>
          <a:xfrm>
            <a:off x="833755" y="304800"/>
            <a:ext cx="10672445" cy="21336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08760" y="609600"/>
            <a:ext cx="10220960" cy="1323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14245">
              <a:lnSpc>
                <a:spcPts val="3430"/>
              </a:lnSpc>
              <a:spcBef>
                <a:spcPts val="100"/>
              </a:spcBef>
            </a:pPr>
            <a:r>
              <a:rPr sz="3200" spc="-5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mēng</a:t>
            </a:r>
            <a:endParaRPr sz="3200" dirty="0">
              <a:latin typeface="Arial" panose="020B0604020202020204"/>
              <a:cs typeface="Arial" panose="020B0604020202020204"/>
            </a:endParaRPr>
          </a:p>
          <a:p>
            <a:pPr marL="12700">
              <a:lnSpc>
                <a:spcPts val="6790"/>
              </a:lnSpc>
            </a:pPr>
            <a:r>
              <a:rPr sz="5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老虎被</a:t>
            </a:r>
            <a:r>
              <a:rPr sz="5400" dirty="0">
                <a:latin typeface="楷体" panose="02010609060101010101" charset="-122"/>
                <a:ea typeface="楷体" panose="02010609060101010101" charset="-122"/>
              </a:rPr>
              <a:t>蒙</a:t>
            </a:r>
            <a:r>
              <a:rPr sz="5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住了，</a:t>
            </a:r>
            <a:r>
              <a:rPr sz="5400" dirty="0">
                <a:latin typeface="楷体" panose="02010609060101010101" charset="-122"/>
                <a:ea typeface="楷体" panose="02010609060101010101" charset="-122"/>
              </a:rPr>
              <a:t>松开</a:t>
            </a:r>
            <a:r>
              <a:rPr sz="5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了爪子。</a:t>
            </a:r>
            <a:endParaRPr sz="54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4945" y="3276600"/>
            <a:ext cx="11692255" cy="2067560"/>
            <a:chOff x="381000" y="2971800"/>
            <a:chExt cx="11506200" cy="2067560"/>
          </a:xfrm>
        </p:grpSpPr>
        <p:sp>
          <p:nvSpPr>
            <p:cNvPr id="9" name="矩形 8"/>
            <p:cNvSpPr/>
            <p:nvPr/>
          </p:nvSpPr>
          <p:spPr>
            <a:xfrm>
              <a:off x="381000" y="2971800"/>
              <a:ext cx="11353799" cy="1986915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object 4"/>
            <p:cNvSpPr txBox="1"/>
            <p:nvPr/>
          </p:nvSpPr>
          <p:spPr>
            <a:xfrm>
              <a:off x="685800" y="2971800"/>
              <a:ext cx="11201400" cy="206756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lvl1pPr>
                <a:defRPr sz="4250" b="1" i="0">
                  <a:solidFill>
                    <a:srgbClr val="FF00FF"/>
                  </a:solidFill>
                  <a:latin typeface="Microsoft JhengHei" panose="020B0604030504040204" charset="-120"/>
                  <a:ea typeface="+mj-ea"/>
                  <a:cs typeface="Microsoft JhengHei" panose="020B0604030504040204" charset="-120"/>
                </a:defRPr>
              </a:lvl1pPr>
            </a:lstStyle>
            <a:p>
              <a:pPr marL="12700" marR="5080" indent="1085850">
                <a:lnSpc>
                  <a:spcPct val="131000"/>
                </a:lnSpc>
                <a:spcBef>
                  <a:spcPts val="95"/>
                </a:spcBef>
              </a:pPr>
              <a:r>
                <a:rPr lang="zh-CN" altLang="en-US" sz="48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狐狸</a:t>
              </a:r>
              <a:r>
                <a:rPr lang="zh-CN" altLang="en-US" sz="5400" dirty="0">
                  <a:latin typeface="楷体" panose="02010609060101010101" charset="-122"/>
                  <a:ea typeface="楷体" panose="02010609060101010101" charset="-122"/>
                </a:rPr>
                <a:t>摇了摇尾巴</a:t>
              </a:r>
              <a:r>
                <a:rPr lang="zh-CN" altLang="en-US" sz="48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，说：“我带你到</a:t>
              </a:r>
              <a:r>
                <a:rPr lang="zh-CN" altLang="en-US" sz="4800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百兽面前</a:t>
              </a:r>
              <a:r>
                <a:rPr lang="zh-CN" altLang="en-US" sz="48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走一趟，让你看看我的威风。”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352800" y="2362200"/>
            <a:ext cx="6324600" cy="76944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楷体" panose="02010609060101010101" charset="-122"/>
                <a:ea typeface="楷体" panose="02010609060101010101" charset="-122"/>
              </a:rPr>
              <a:t>一只（     ）的狐狸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29200" y="2277110"/>
            <a:ext cx="182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狡猾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6626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矩形 8"/>
          <p:cNvSpPr/>
          <p:nvPr/>
        </p:nvSpPr>
        <p:spPr>
          <a:xfrm>
            <a:off x="52463" y="1587139"/>
            <a:ext cx="12192000" cy="1986915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object 4"/>
          <p:cNvSpPr txBox="1"/>
          <p:nvPr/>
        </p:nvSpPr>
        <p:spPr>
          <a:xfrm>
            <a:off x="228600" y="533400"/>
            <a:ext cx="11734799" cy="29150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4250" b="1" i="0">
                <a:solidFill>
                  <a:srgbClr val="FF00FF"/>
                </a:solidFill>
                <a:latin typeface="Microsoft JhengHei" panose="020B0604030504040204" charset="-120"/>
                <a:ea typeface="+mj-ea"/>
                <a:cs typeface="Microsoft JhengHei" panose="020B0604030504040204" charset="-120"/>
              </a:defRPr>
            </a:lvl1pPr>
          </a:lstStyle>
          <a:p>
            <a:pPr marL="12700" marR="5080" indent="1085850">
              <a:lnSpc>
                <a:spcPct val="131000"/>
              </a:lnSpc>
              <a:spcBef>
                <a:spcPts val="95"/>
              </a:spcBef>
            </a:pPr>
            <a:r>
              <a:rPr lang="zh-CN" altLang="en-US" sz="4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狐狸</a:t>
            </a:r>
            <a:r>
              <a:rPr lang="zh-CN" altLang="en-US" sz="4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摇了摇尾巴</a:t>
            </a:r>
            <a:r>
              <a:rPr lang="zh-CN" altLang="en-US" sz="48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，（         </a:t>
            </a:r>
            <a:r>
              <a:rPr lang="zh-CN" altLang="en-US" sz="48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）地说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：“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我带你到</a:t>
            </a:r>
            <a:r>
              <a:rPr lang="zh-CN" altLang="en-US" sz="4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百兽面前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走一趟，让你看看我的威风。</a:t>
            </a:r>
            <a:r>
              <a:rPr lang="zh-CN" altLang="en-US" sz="4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森林121"/>
          <p:cNvPicPr>
            <a:picLocks noChangeAspect="1"/>
          </p:cNvPicPr>
          <p:nvPr/>
        </p:nvPicPr>
        <p:blipFill>
          <a:blip r:embed="rId2">
            <a:alphaModFix amt="47000"/>
          </a:blip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970" y="990600"/>
            <a:ext cx="1050163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狐狸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【转眼珠子，扯着嗓子】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你敢吃我？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  <p:sp>
        <p:nvSpPr>
          <p:cNvPr id="5" name="矩形 4"/>
          <p:cNvSpPr/>
          <p:nvPr/>
        </p:nvSpPr>
        <p:spPr>
          <a:xfrm>
            <a:off x="990600" y="1491615"/>
            <a:ext cx="916305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老虎【疑惑的表情】</a:t>
            </a:r>
            <a:r>
              <a:rPr lang="zh-CN" altLang="en-US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：</a:t>
            </a:r>
            <a:r>
              <a:rPr lang="en-US" altLang="zh-CN" sz="40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4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为什么不敢？</a:t>
            </a:r>
            <a:r>
              <a:rPr lang="en-US" altLang="zh-CN" sz="40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</a:p>
        </p:txBody>
      </p:sp>
      <p:sp>
        <p:nvSpPr>
          <p:cNvPr id="6" name="矩形 5"/>
          <p:cNvSpPr/>
          <p:nvPr/>
        </p:nvSpPr>
        <p:spPr>
          <a:xfrm>
            <a:off x="533400" y="2514600"/>
            <a:ext cx="11528425" cy="199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85140" algn="l">
              <a:spcBef>
                <a:spcPts val="202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狐狸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【带上动作和表情】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“老天爷派我来做你们百兽的首领，你吃了我，就是违抗了老天爷的命令。我看你有多大的胆子！”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1000" y="4976495"/>
            <a:ext cx="112756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5140" algn="l">
              <a:lnSpc>
                <a:spcPct val="100000"/>
              </a:lnSpc>
              <a:spcBef>
                <a:spcPts val="2020"/>
              </a:spcBef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狐狸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【摇摇尾巴，很得意】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“我带你到百兽面前走一趟，让你看看我的威风。”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296670" y="76200"/>
            <a:ext cx="5662451" cy="856615"/>
            <a:chOff x="1682" y="480"/>
            <a:chExt cx="19408" cy="1349"/>
          </a:xfrm>
        </p:grpSpPr>
        <p:sp>
          <p:nvSpPr>
            <p:cNvPr id="2" name="任意多边形 1"/>
            <p:cNvSpPr/>
            <p:nvPr/>
          </p:nvSpPr>
          <p:spPr>
            <a:xfrm>
              <a:off x="1682" y="480"/>
              <a:ext cx="18748" cy="1349"/>
            </a:xfrm>
            <a:custGeom>
              <a:avLst/>
              <a:gdLst>
                <a:gd name="connsiteX0" fmla="*/ 217653 w 1822917"/>
                <a:gd name="connsiteY0" fmla="*/ 0 h 425552"/>
                <a:gd name="connsiteX1" fmla="*/ 322964 w 1822917"/>
                <a:gd name="connsiteY1" fmla="*/ 0 h 425552"/>
                <a:gd name="connsiteX2" fmla="*/ 582365 w 1822917"/>
                <a:gd name="connsiteY2" fmla="*/ 0 h 425552"/>
                <a:gd name="connsiteX3" fmla="*/ 687676 w 1822917"/>
                <a:gd name="connsiteY3" fmla="*/ 0 h 425552"/>
                <a:gd name="connsiteX4" fmla="*/ 1135241 w 1822917"/>
                <a:gd name="connsiteY4" fmla="*/ 0 h 425552"/>
                <a:gd name="connsiteX5" fmla="*/ 1240552 w 1822917"/>
                <a:gd name="connsiteY5" fmla="*/ 0 h 425552"/>
                <a:gd name="connsiteX6" fmla="*/ 1499953 w 1822917"/>
                <a:gd name="connsiteY6" fmla="*/ 0 h 425552"/>
                <a:gd name="connsiteX7" fmla="*/ 1605264 w 1822917"/>
                <a:gd name="connsiteY7" fmla="*/ 0 h 425552"/>
                <a:gd name="connsiteX8" fmla="*/ 1822917 w 1822917"/>
                <a:gd name="connsiteY8" fmla="*/ 212776 h 425552"/>
                <a:gd name="connsiteX9" fmla="*/ 1605264 w 1822917"/>
                <a:gd name="connsiteY9" fmla="*/ 425552 h 425552"/>
                <a:gd name="connsiteX10" fmla="*/ 1499953 w 1822917"/>
                <a:gd name="connsiteY10" fmla="*/ 425552 h 425552"/>
                <a:gd name="connsiteX11" fmla="*/ 1240552 w 1822917"/>
                <a:gd name="connsiteY11" fmla="*/ 425552 h 425552"/>
                <a:gd name="connsiteX12" fmla="*/ 1135241 w 1822917"/>
                <a:gd name="connsiteY12" fmla="*/ 425552 h 425552"/>
                <a:gd name="connsiteX13" fmla="*/ 687676 w 1822917"/>
                <a:gd name="connsiteY13" fmla="*/ 425552 h 425552"/>
                <a:gd name="connsiteX14" fmla="*/ 582365 w 1822917"/>
                <a:gd name="connsiteY14" fmla="*/ 425552 h 425552"/>
                <a:gd name="connsiteX15" fmla="*/ 322964 w 1822917"/>
                <a:gd name="connsiteY15" fmla="*/ 425552 h 425552"/>
                <a:gd name="connsiteX16" fmla="*/ 217653 w 1822917"/>
                <a:gd name="connsiteY16" fmla="*/ 425552 h 425552"/>
                <a:gd name="connsiteX17" fmla="*/ 0 w 1822917"/>
                <a:gd name="connsiteY17" fmla="*/ 212776 h 425552"/>
                <a:gd name="connsiteX18" fmla="*/ 217653 w 1822917"/>
                <a:gd name="connsiteY18" fmla="*/ 0 h 42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2917" h="425552">
                  <a:moveTo>
                    <a:pt x="217653" y="0"/>
                  </a:moveTo>
                  <a:lnTo>
                    <a:pt x="322964" y="0"/>
                  </a:lnTo>
                  <a:lnTo>
                    <a:pt x="582365" y="0"/>
                  </a:lnTo>
                  <a:lnTo>
                    <a:pt x="687676" y="0"/>
                  </a:lnTo>
                  <a:lnTo>
                    <a:pt x="1135241" y="0"/>
                  </a:lnTo>
                  <a:lnTo>
                    <a:pt x="1240552" y="0"/>
                  </a:lnTo>
                  <a:lnTo>
                    <a:pt x="1499953" y="0"/>
                  </a:lnTo>
                  <a:lnTo>
                    <a:pt x="1605264" y="0"/>
                  </a:lnTo>
                  <a:cubicBezTo>
                    <a:pt x="1725459" y="0"/>
                    <a:pt x="1822917" y="95257"/>
                    <a:pt x="1822917" y="212776"/>
                  </a:cubicBezTo>
                  <a:cubicBezTo>
                    <a:pt x="1822917" y="330295"/>
                    <a:pt x="1725459" y="425552"/>
                    <a:pt x="1605264" y="425552"/>
                  </a:cubicBezTo>
                  <a:lnTo>
                    <a:pt x="1499953" y="425552"/>
                  </a:lnTo>
                  <a:lnTo>
                    <a:pt x="1240552" y="425552"/>
                  </a:lnTo>
                  <a:lnTo>
                    <a:pt x="1135241" y="425552"/>
                  </a:lnTo>
                  <a:lnTo>
                    <a:pt x="687676" y="425552"/>
                  </a:lnTo>
                  <a:lnTo>
                    <a:pt x="582365" y="425552"/>
                  </a:lnTo>
                  <a:lnTo>
                    <a:pt x="322964" y="425552"/>
                  </a:lnTo>
                  <a:lnTo>
                    <a:pt x="217653" y="425552"/>
                  </a:lnTo>
                  <a:cubicBezTo>
                    <a:pt x="97458" y="425552"/>
                    <a:pt x="0" y="330295"/>
                    <a:pt x="0" y="212776"/>
                  </a:cubicBezTo>
                  <a:cubicBezTo>
                    <a:pt x="0" y="95257"/>
                    <a:pt x="97458" y="0"/>
                    <a:pt x="2176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13" y="600"/>
              <a:ext cx="1927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latin typeface="楷体" panose="02010609060101010101" charset="-122"/>
                  <a:ea typeface="楷体" panose="02010609060101010101" charset="-122"/>
                </a:rPr>
                <a:t>借助提示，合作朗读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762000" y="4114800"/>
            <a:ext cx="477774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【老虎松开爪子。】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森林121"/>
          <p:cNvPicPr>
            <a:picLocks noChangeAspect="1"/>
          </p:cNvPicPr>
          <p:nvPr/>
        </p:nvPicPr>
        <p:blipFill>
          <a:blip r:embed="rId4">
            <a:alphaModFix amt="47000"/>
          </a:blip>
          <a:stretch>
            <a:fillRect/>
          </a:stretch>
        </p:blipFill>
        <p:spPr>
          <a:xfrm>
            <a:off x="0" y="0"/>
            <a:ext cx="1224693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970" y="990600"/>
            <a:ext cx="1050163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狐狸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你敢吃我？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  <p:sp>
        <p:nvSpPr>
          <p:cNvPr id="5" name="矩形 4"/>
          <p:cNvSpPr/>
          <p:nvPr/>
        </p:nvSpPr>
        <p:spPr>
          <a:xfrm>
            <a:off x="990600" y="1491615"/>
            <a:ext cx="635762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老虎：“</a:t>
            </a:r>
            <a:r>
              <a:rPr lang="zh-CN" altLang="en-US" sz="4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为什么不敢？</a:t>
            </a:r>
            <a:r>
              <a:rPr lang="en-US" altLang="zh-CN" sz="4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</a:p>
        </p:txBody>
      </p:sp>
      <p:sp>
        <p:nvSpPr>
          <p:cNvPr id="6" name="矩形 5"/>
          <p:cNvSpPr/>
          <p:nvPr/>
        </p:nvSpPr>
        <p:spPr>
          <a:xfrm>
            <a:off x="533400" y="2590800"/>
            <a:ext cx="11528425" cy="2122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85140" algn="l">
              <a:spcBef>
                <a:spcPts val="202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狐狸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：“老天爷派我来做你们百兽的首领，你吃了我，就是违抗了老天爷的命令。我看你有多大的胆子！”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3400" y="4800600"/>
            <a:ext cx="112756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5140" algn="l">
              <a:lnSpc>
                <a:spcPct val="100000"/>
              </a:lnSpc>
              <a:spcBef>
                <a:spcPts val="2020"/>
              </a:spcBef>
              <a:buClrTx/>
              <a:buSzTx/>
              <a:buFontTx/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狐狸：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“我带你到百兽面前走一趟，让你看看我的威风。”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90600" y="76200"/>
            <a:ext cx="92170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老虎扑过去，把狐狸逮住了。</a:t>
            </a:r>
          </a:p>
        </p:txBody>
      </p:sp>
      <p:pic>
        <p:nvPicPr>
          <p:cNvPr id="2" name="紧张配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9970" y="624586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p14:dur="5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48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LYM/AppData/Local/Temp/picturecompress_20211130205757/output_1.pngoutput_1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12203430" cy="68332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96210" y="1371600"/>
            <a:ext cx="84531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/>
            <a:r>
              <a:rPr lang="zh-CN" sz="5400" b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山中无老虎</a:t>
            </a:r>
            <a:r>
              <a:rPr sz="5400" b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sz="5400" b="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猴子称大王</a:t>
            </a:r>
            <a:endParaRPr sz="5400" b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6600" y="2667000"/>
            <a:ext cx="779653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/>
            <a:r>
              <a:rPr sz="5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老虎进城——</a:t>
            </a:r>
            <a:r>
              <a:rPr sz="5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家家关门</a:t>
            </a:r>
            <a:endParaRPr lang="zh-CN" altLang="en-US" sz="5400" b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76600" y="3962400"/>
            <a:ext cx="779653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/>
            <a:r>
              <a:rPr sz="5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老虎屁股——</a:t>
            </a:r>
            <a:r>
              <a:rPr sz="5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摸不得</a:t>
            </a:r>
            <a:endParaRPr lang="zh-CN" altLang="en-US" sz="5400" b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78510" y="1600200"/>
            <a:ext cx="11032490" cy="239966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默读7、</a:t>
            </a:r>
            <a:r>
              <a:rPr lang="en-US" altLang="zh-CN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自然段，用</a:t>
            </a:r>
            <a:r>
              <a:rPr lang="en-US" altLang="zh-CN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“   ”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圈出描写</a:t>
            </a:r>
            <a:r>
              <a:rPr lang="zh-CN" altLang="en-US" sz="4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狐狸和老虎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表现的</a:t>
            </a:r>
            <a:r>
              <a:rPr lang="zh-CN" altLang="en-US" sz="4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词语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，用</a:t>
            </a:r>
            <a:r>
              <a:rPr lang="en-US" altLang="zh-CN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“   ”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标出描写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小动物</a:t>
            </a:r>
            <a:r>
              <a:rPr lang="zh-CN" altLang="en-US" sz="4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们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  <a:sym typeface="+mn-ea"/>
              </a:rPr>
              <a:t>表现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的</a:t>
            </a:r>
            <a:r>
              <a:rPr lang="zh-CN" altLang="en-US" sz="4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词语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83392" y="362585"/>
            <a:ext cx="3262476" cy="856615"/>
            <a:chOff x="1682" y="1171"/>
            <a:chExt cx="14886" cy="1349"/>
          </a:xfrm>
        </p:grpSpPr>
        <p:sp>
          <p:nvSpPr>
            <p:cNvPr id="9" name="任意多边形 8"/>
            <p:cNvSpPr/>
            <p:nvPr/>
          </p:nvSpPr>
          <p:spPr>
            <a:xfrm>
              <a:off x="1682" y="1171"/>
              <a:ext cx="13998" cy="1349"/>
            </a:xfrm>
            <a:custGeom>
              <a:avLst/>
              <a:gdLst>
                <a:gd name="connsiteX0" fmla="*/ 217653 w 1822917"/>
                <a:gd name="connsiteY0" fmla="*/ 0 h 425552"/>
                <a:gd name="connsiteX1" fmla="*/ 322964 w 1822917"/>
                <a:gd name="connsiteY1" fmla="*/ 0 h 425552"/>
                <a:gd name="connsiteX2" fmla="*/ 582365 w 1822917"/>
                <a:gd name="connsiteY2" fmla="*/ 0 h 425552"/>
                <a:gd name="connsiteX3" fmla="*/ 687676 w 1822917"/>
                <a:gd name="connsiteY3" fmla="*/ 0 h 425552"/>
                <a:gd name="connsiteX4" fmla="*/ 1135241 w 1822917"/>
                <a:gd name="connsiteY4" fmla="*/ 0 h 425552"/>
                <a:gd name="connsiteX5" fmla="*/ 1240552 w 1822917"/>
                <a:gd name="connsiteY5" fmla="*/ 0 h 425552"/>
                <a:gd name="connsiteX6" fmla="*/ 1499953 w 1822917"/>
                <a:gd name="connsiteY6" fmla="*/ 0 h 425552"/>
                <a:gd name="connsiteX7" fmla="*/ 1605264 w 1822917"/>
                <a:gd name="connsiteY7" fmla="*/ 0 h 425552"/>
                <a:gd name="connsiteX8" fmla="*/ 1822917 w 1822917"/>
                <a:gd name="connsiteY8" fmla="*/ 212776 h 425552"/>
                <a:gd name="connsiteX9" fmla="*/ 1605264 w 1822917"/>
                <a:gd name="connsiteY9" fmla="*/ 425552 h 425552"/>
                <a:gd name="connsiteX10" fmla="*/ 1499953 w 1822917"/>
                <a:gd name="connsiteY10" fmla="*/ 425552 h 425552"/>
                <a:gd name="connsiteX11" fmla="*/ 1240552 w 1822917"/>
                <a:gd name="connsiteY11" fmla="*/ 425552 h 425552"/>
                <a:gd name="connsiteX12" fmla="*/ 1135241 w 1822917"/>
                <a:gd name="connsiteY12" fmla="*/ 425552 h 425552"/>
                <a:gd name="connsiteX13" fmla="*/ 687676 w 1822917"/>
                <a:gd name="connsiteY13" fmla="*/ 425552 h 425552"/>
                <a:gd name="connsiteX14" fmla="*/ 582365 w 1822917"/>
                <a:gd name="connsiteY14" fmla="*/ 425552 h 425552"/>
                <a:gd name="connsiteX15" fmla="*/ 322964 w 1822917"/>
                <a:gd name="connsiteY15" fmla="*/ 425552 h 425552"/>
                <a:gd name="connsiteX16" fmla="*/ 217653 w 1822917"/>
                <a:gd name="connsiteY16" fmla="*/ 425552 h 425552"/>
                <a:gd name="connsiteX17" fmla="*/ 0 w 1822917"/>
                <a:gd name="connsiteY17" fmla="*/ 212776 h 425552"/>
                <a:gd name="connsiteX18" fmla="*/ 217653 w 1822917"/>
                <a:gd name="connsiteY18" fmla="*/ 0 h 42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2917" h="425552">
                  <a:moveTo>
                    <a:pt x="217653" y="0"/>
                  </a:moveTo>
                  <a:lnTo>
                    <a:pt x="322964" y="0"/>
                  </a:lnTo>
                  <a:lnTo>
                    <a:pt x="582365" y="0"/>
                  </a:lnTo>
                  <a:lnTo>
                    <a:pt x="687676" y="0"/>
                  </a:lnTo>
                  <a:lnTo>
                    <a:pt x="1135241" y="0"/>
                  </a:lnTo>
                  <a:lnTo>
                    <a:pt x="1240552" y="0"/>
                  </a:lnTo>
                  <a:lnTo>
                    <a:pt x="1499953" y="0"/>
                  </a:lnTo>
                  <a:lnTo>
                    <a:pt x="1605264" y="0"/>
                  </a:lnTo>
                  <a:cubicBezTo>
                    <a:pt x="1725459" y="0"/>
                    <a:pt x="1822917" y="95257"/>
                    <a:pt x="1822917" y="212776"/>
                  </a:cubicBezTo>
                  <a:cubicBezTo>
                    <a:pt x="1822917" y="330295"/>
                    <a:pt x="1725459" y="425552"/>
                    <a:pt x="1605264" y="425552"/>
                  </a:cubicBezTo>
                  <a:lnTo>
                    <a:pt x="1499953" y="425552"/>
                  </a:lnTo>
                  <a:lnTo>
                    <a:pt x="1240552" y="425552"/>
                  </a:lnTo>
                  <a:lnTo>
                    <a:pt x="1135241" y="425552"/>
                  </a:lnTo>
                  <a:lnTo>
                    <a:pt x="687676" y="425552"/>
                  </a:lnTo>
                  <a:lnTo>
                    <a:pt x="582365" y="425552"/>
                  </a:lnTo>
                  <a:lnTo>
                    <a:pt x="322964" y="425552"/>
                  </a:lnTo>
                  <a:lnTo>
                    <a:pt x="217653" y="425552"/>
                  </a:lnTo>
                  <a:cubicBezTo>
                    <a:pt x="97458" y="425552"/>
                    <a:pt x="0" y="330295"/>
                    <a:pt x="0" y="212776"/>
                  </a:cubicBezTo>
                  <a:cubicBezTo>
                    <a:pt x="0" y="95257"/>
                    <a:pt x="97458" y="0"/>
                    <a:pt x="2176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843" y="1200"/>
              <a:ext cx="13725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latin typeface="楷体" panose="02010609060101010101" charset="-122"/>
                  <a:ea typeface="楷体" panose="02010609060101010101" charset="-122"/>
                </a:rPr>
                <a:t>自学导航</a:t>
              </a:r>
            </a:p>
          </p:txBody>
        </p:sp>
      </p:grpSp>
      <p:sp>
        <p:nvSpPr>
          <p:cNvPr id="3" name="椭圆 2"/>
          <p:cNvSpPr/>
          <p:nvPr/>
        </p:nvSpPr>
        <p:spPr>
          <a:xfrm>
            <a:off x="7976870" y="1600200"/>
            <a:ext cx="938530" cy="91503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摘录 3"/>
          <p:cNvSpPr/>
          <p:nvPr/>
        </p:nvSpPr>
        <p:spPr>
          <a:xfrm>
            <a:off x="9372600" y="2401252"/>
            <a:ext cx="1007110" cy="797560"/>
          </a:xfrm>
          <a:prstGeom prst="flowChartExtra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763000" y="3340735"/>
            <a:ext cx="3390265" cy="3535680"/>
            <a:chOff x="13860" y="5280"/>
            <a:chExt cx="5339" cy="5393"/>
          </a:xfrm>
        </p:grpSpPr>
        <p:pic>
          <p:nvPicPr>
            <p:cNvPr id="7" name="图片 6" descr="狐狸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2D2CA">
                    <a:alpha val="100000"/>
                  </a:srgbClr>
                </a:clrFrom>
                <a:clrTo>
                  <a:srgbClr val="D2D2CA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363" y="5280"/>
              <a:ext cx="2837" cy="275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60" y="6461"/>
              <a:ext cx="5175" cy="421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4114800" y="838200"/>
            <a:ext cx="2133600" cy="91503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553200" y="838200"/>
            <a:ext cx="2133600" cy="91503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33400" y="2003425"/>
            <a:ext cx="2133600" cy="91503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57200" y="838200"/>
            <a:ext cx="2133600" cy="91503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753600" y="228600"/>
            <a:ext cx="2133600" cy="91503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插图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00800" y="3516209"/>
            <a:ext cx="5486400" cy="326559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33400" y="391795"/>
            <a:ext cx="11467465" cy="37052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085850">
              <a:spcBef>
                <a:spcPts val="95"/>
              </a:spcBef>
            </a:pPr>
            <a:r>
              <a:rPr lang="zh-CN" altLang="en-US" sz="40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老虎跟着狐狸朝森林深处走去。狐狸</a:t>
            </a:r>
            <a:r>
              <a:rPr lang="zh-CN" altLang="en-US" sz="4000" spc="10" dirty="0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神气活现，摇头摆尾；老虎</a:t>
            </a:r>
            <a:r>
              <a:rPr lang="zh-CN" altLang="en-US" sz="40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半信半疑，东张西望。</a:t>
            </a:r>
            <a:r>
              <a:rPr lang="en-US" altLang="zh-CN" sz="40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/>
            </a:r>
            <a:br>
              <a:rPr lang="en-US" altLang="zh-CN" sz="40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</a:br>
            <a:r>
              <a:rPr lang="en-US" altLang="zh-CN" sz="40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    </a:t>
            </a:r>
            <a:r>
              <a:rPr sz="4000" spc="10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森林里的野猪啦</a:t>
            </a:r>
            <a:r>
              <a:rPr sz="4000" spc="10" dirty="0" err="1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，</a:t>
            </a:r>
            <a:r>
              <a:rPr sz="4000" spc="10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小鹿啦</a:t>
            </a:r>
            <a:r>
              <a:rPr lang="zh-CN" altLang="en-US" sz="4000" spc="10" dirty="0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，</a:t>
            </a:r>
            <a:r>
              <a:rPr sz="4000" spc="10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兔子啦</a:t>
            </a:r>
            <a:r>
              <a:rPr sz="4000" spc="10" dirty="0" err="1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，</a:t>
            </a:r>
            <a:r>
              <a:rPr sz="4000" spc="10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看见狐狸大摇大摆地走过来</a:t>
            </a:r>
            <a:r>
              <a:rPr sz="4000" spc="10" dirty="0" err="1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，跟往常很不一样，</a:t>
            </a:r>
            <a:r>
              <a:rPr sz="4000" spc="10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都很纳闷</a:t>
            </a:r>
            <a:r>
              <a:rPr lang="zh-CN" altLang="en-US" sz="4000" spc="10" dirty="0" err="1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。</a:t>
            </a:r>
            <a:r>
              <a:rPr sz="4000" spc="10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再往狐狸身后一看</a:t>
            </a:r>
            <a:r>
              <a:rPr lang="zh-CN" altLang="en-US" sz="40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，</a:t>
            </a:r>
            <a:r>
              <a:rPr sz="4000" spc="10" dirty="0" err="1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呀，一只大老虎！大大小小的野兽吓得撒腿就跑</a:t>
            </a:r>
            <a:r>
              <a:rPr sz="40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。</a:t>
            </a:r>
          </a:p>
        </p:txBody>
      </p:sp>
      <p:sp>
        <p:nvSpPr>
          <p:cNvPr id="5" name="object 10"/>
          <p:cNvSpPr/>
          <p:nvPr/>
        </p:nvSpPr>
        <p:spPr>
          <a:xfrm>
            <a:off x="781050" y="305013"/>
            <a:ext cx="666750" cy="609600"/>
          </a:xfrm>
          <a:custGeom>
            <a:avLst/>
            <a:gdLst/>
            <a:ahLst/>
            <a:cxnLst/>
            <a:rect l="l" t="t" r="r" b="b"/>
            <a:pathLst>
              <a:path w="325755" h="336550">
                <a:moveTo>
                  <a:pt x="0" y="168275"/>
                </a:moveTo>
                <a:lnTo>
                  <a:pt x="5818" y="123540"/>
                </a:lnTo>
                <a:lnTo>
                  <a:pt x="22237" y="83343"/>
                </a:lnTo>
                <a:lnTo>
                  <a:pt x="47705" y="49286"/>
                </a:lnTo>
                <a:lnTo>
                  <a:pt x="80670" y="22974"/>
                </a:lnTo>
                <a:lnTo>
                  <a:pt x="119578" y="6010"/>
                </a:lnTo>
                <a:lnTo>
                  <a:pt x="162877" y="0"/>
                </a:lnTo>
                <a:lnTo>
                  <a:pt x="206176" y="6010"/>
                </a:lnTo>
                <a:lnTo>
                  <a:pt x="245084" y="22974"/>
                </a:lnTo>
                <a:lnTo>
                  <a:pt x="278049" y="49286"/>
                </a:lnTo>
                <a:lnTo>
                  <a:pt x="303517" y="83343"/>
                </a:lnTo>
                <a:lnTo>
                  <a:pt x="319936" y="123540"/>
                </a:lnTo>
                <a:lnTo>
                  <a:pt x="325755" y="168275"/>
                </a:lnTo>
                <a:lnTo>
                  <a:pt x="319936" y="213009"/>
                </a:lnTo>
                <a:lnTo>
                  <a:pt x="303517" y="253206"/>
                </a:lnTo>
                <a:lnTo>
                  <a:pt x="278049" y="287263"/>
                </a:lnTo>
                <a:lnTo>
                  <a:pt x="245084" y="313575"/>
                </a:lnTo>
                <a:lnTo>
                  <a:pt x="206176" y="330539"/>
                </a:lnTo>
                <a:lnTo>
                  <a:pt x="162877" y="336550"/>
                </a:lnTo>
                <a:lnTo>
                  <a:pt x="119578" y="330539"/>
                </a:lnTo>
                <a:lnTo>
                  <a:pt x="80670" y="313575"/>
                </a:lnTo>
                <a:lnTo>
                  <a:pt x="47705" y="287263"/>
                </a:lnTo>
                <a:lnTo>
                  <a:pt x="22237" y="253206"/>
                </a:lnTo>
                <a:lnTo>
                  <a:pt x="5818" y="213009"/>
                </a:lnTo>
                <a:lnTo>
                  <a:pt x="0" y="168275"/>
                </a:lnTo>
                <a:close/>
              </a:path>
            </a:pathLst>
          </a:custGeom>
          <a:ln w="1269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0"/>
          <p:cNvSpPr/>
          <p:nvPr/>
        </p:nvSpPr>
        <p:spPr>
          <a:xfrm>
            <a:off x="781050" y="1676293"/>
            <a:ext cx="666750" cy="609600"/>
          </a:xfrm>
          <a:custGeom>
            <a:avLst/>
            <a:gdLst/>
            <a:ahLst/>
            <a:cxnLst/>
            <a:rect l="l" t="t" r="r" b="b"/>
            <a:pathLst>
              <a:path w="325755" h="336550">
                <a:moveTo>
                  <a:pt x="0" y="168275"/>
                </a:moveTo>
                <a:lnTo>
                  <a:pt x="5818" y="123540"/>
                </a:lnTo>
                <a:lnTo>
                  <a:pt x="22237" y="83343"/>
                </a:lnTo>
                <a:lnTo>
                  <a:pt x="47705" y="49286"/>
                </a:lnTo>
                <a:lnTo>
                  <a:pt x="80670" y="22974"/>
                </a:lnTo>
                <a:lnTo>
                  <a:pt x="119578" y="6010"/>
                </a:lnTo>
                <a:lnTo>
                  <a:pt x="162877" y="0"/>
                </a:lnTo>
                <a:lnTo>
                  <a:pt x="206176" y="6010"/>
                </a:lnTo>
                <a:lnTo>
                  <a:pt x="245084" y="22974"/>
                </a:lnTo>
                <a:lnTo>
                  <a:pt x="278049" y="49286"/>
                </a:lnTo>
                <a:lnTo>
                  <a:pt x="303517" y="83343"/>
                </a:lnTo>
                <a:lnTo>
                  <a:pt x="319936" y="123540"/>
                </a:lnTo>
                <a:lnTo>
                  <a:pt x="325755" y="168275"/>
                </a:lnTo>
                <a:lnTo>
                  <a:pt x="319936" y="213009"/>
                </a:lnTo>
                <a:lnTo>
                  <a:pt x="303517" y="253206"/>
                </a:lnTo>
                <a:lnTo>
                  <a:pt x="278049" y="287263"/>
                </a:lnTo>
                <a:lnTo>
                  <a:pt x="245084" y="313575"/>
                </a:lnTo>
                <a:lnTo>
                  <a:pt x="206176" y="330539"/>
                </a:lnTo>
                <a:lnTo>
                  <a:pt x="162877" y="336550"/>
                </a:lnTo>
                <a:lnTo>
                  <a:pt x="119578" y="330539"/>
                </a:lnTo>
                <a:lnTo>
                  <a:pt x="80670" y="313575"/>
                </a:lnTo>
                <a:lnTo>
                  <a:pt x="47705" y="287263"/>
                </a:lnTo>
                <a:lnTo>
                  <a:pt x="22237" y="253206"/>
                </a:lnTo>
                <a:lnTo>
                  <a:pt x="5818" y="213009"/>
                </a:lnTo>
                <a:lnTo>
                  <a:pt x="0" y="168275"/>
                </a:lnTo>
                <a:close/>
              </a:path>
            </a:pathLst>
          </a:custGeom>
          <a:ln w="12699"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文本框 6"/>
          <p:cNvSpPr txBox="1"/>
          <p:nvPr/>
        </p:nvSpPr>
        <p:spPr>
          <a:xfrm>
            <a:off x="914400" y="245884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7</a:t>
            </a:r>
            <a:endParaRPr lang="zh-CN" altLang="en-US" sz="4000" dirty="0"/>
          </a:p>
        </p:txBody>
      </p:sp>
      <p:sp>
        <p:nvSpPr>
          <p:cNvPr id="8" name="文本框 7"/>
          <p:cNvSpPr txBox="1"/>
          <p:nvPr/>
        </p:nvSpPr>
        <p:spPr>
          <a:xfrm>
            <a:off x="914400" y="1600339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8</a:t>
            </a:r>
            <a:endParaRPr lang="zh-CN" altLang="en-US" sz="40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0363200" y="2735580"/>
            <a:ext cx="841375" cy="236220"/>
            <a:chOff x="5465" y="8640"/>
            <a:chExt cx="1669" cy="556"/>
          </a:xfrm>
        </p:grpSpPr>
        <p:sp>
          <p:nvSpPr>
            <p:cNvPr id="13" name="流程图: 摘录 12"/>
            <p:cNvSpPr/>
            <p:nvPr/>
          </p:nvSpPr>
          <p:spPr>
            <a:xfrm>
              <a:off x="5465" y="8640"/>
              <a:ext cx="775" cy="557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摘录 13"/>
            <p:cNvSpPr/>
            <p:nvPr/>
          </p:nvSpPr>
          <p:spPr>
            <a:xfrm>
              <a:off x="6360" y="8640"/>
              <a:ext cx="775" cy="557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58110" y="4038600"/>
            <a:ext cx="1800860" cy="250190"/>
            <a:chOff x="4186" y="6360"/>
            <a:chExt cx="2836" cy="394"/>
          </a:xfrm>
        </p:grpSpPr>
        <p:grpSp>
          <p:nvGrpSpPr>
            <p:cNvPr id="16" name="组合 15"/>
            <p:cNvGrpSpPr/>
            <p:nvPr/>
          </p:nvGrpSpPr>
          <p:grpSpPr>
            <a:xfrm>
              <a:off x="4186" y="6360"/>
              <a:ext cx="1369" cy="395"/>
              <a:chOff x="5465" y="8640"/>
              <a:chExt cx="1669" cy="556"/>
            </a:xfrm>
          </p:grpSpPr>
          <p:sp>
            <p:nvSpPr>
              <p:cNvPr id="17" name="流程图: 摘录 16"/>
              <p:cNvSpPr/>
              <p:nvPr/>
            </p:nvSpPr>
            <p:spPr>
              <a:xfrm>
                <a:off x="5465" y="8640"/>
                <a:ext cx="775" cy="557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流程图: 摘录 17"/>
              <p:cNvSpPr/>
              <p:nvPr/>
            </p:nvSpPr>
            <p:spPr>
              <a:xfrm>
                <a:off x="6360" y="8640"/>
                <a:ext cx="775" cy="557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5654" y="6360"/>
              <a:ext cx="1369" cy="395"/>
              <a:chOff x="5465" y="8640"/>
              <a:chExt cx="1669" cy="556"/>
            </a:xfrm>
          </p:grpSpPr>
          <p:sp>
            <p:nvSpPr>
              <p:cNvPr id="23" name="流程图: 摘录 22"/>
              <p:cNvSpPr/>
              <p:nvPr/>
            </p:nvSpPr>
            <p:spPr>
              <a:xfrm>
                <a:off x="5465" y="8640"/>
                <a:ext cx="775" cy="557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流程图: 摘录 23"/>
              <p:cNvSpPr/>
              <p:nvPr/>
            </p:nvSpPr>
            <p:spPr>
              <a:xfrm>
                <a:off x="6360" y="8640"/>
                <a:ext cx="775" cy="557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pull/>
      </p:transition>
    </mc:Choice>
    <mc:Fallback xmlns=""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11" grpId="0" bldLvl="0" animBg="1"/>
      <p:bldP spid="11" grpId="1" animBg="1"/>
      <p:bldP spid="10" grpId="0" bldLvl="0" animBg="1"/>
      <p:bldP spid="10" grpId="1" animBg="1"/>
      <p:bldP spid="2" grpId="0" bldLvl="0" animBg="1"/>
      <p:bldP spid="2" grpId="1" animBg="1"/>
      <p:bldP spid="3" grpId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28600" y="0"/>
            <a:ext cx="5772729" cy="2790190"/>
            <a:chOff x="-720" y="120"/>
            <a:chExt cx="9376" cy="4969"/>
          </a:xfrm>
        </p:grpSpPr>
        <p:sp>
          <p:nvSpPr>
            <p:cNvPr id="11" name="云形标注 10"/>
            <p:cNvSpPr/>
            <p:nvPr/>
          </p:nvSpPr>
          <p:spPr>
            <a:xfrm>
              <a:off x="-720" y="120"/>
              <a:ext cx="9376" cy="4969"/>
            </a:xfrm>
            <a:prstGeom prst="cloudCallout">
              <a:avLst>
                <a:gd name="adj1" fmla="val -32306"/>
                <a:gd name="adj2" fmla="val 1127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" y="663"/>
              <a:ext cx="8491" cy="3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仔细观察，狐狸走路时的</a:t>
              </a:r>
              <a:r>
                <a:rPr lang="zh-CN" altLang="en-US" sz="4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动作、表情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是怎样的？</a:t>
              </a:r>
            </a:p>
          </p:txBody>
        </p:sp>
      </p:grpSp>
      <p:pic>
        <p:nvPicPr>
          <p:cNvPr id="9" name="图片 8" descr="插图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87454" y="958533"/>
            <a:ext cx="5515610" cy="552132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3" name="图片 12" descr="sika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1" y="4648200"/>
            <a:ext cx="1473056" cy="220980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5105400" y="3684904"/>
            <a:ext cx="2157730" cy="223202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883907" y="2438400"/>
            <a:ext cx="1671657" cy="182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165984" y="3161030"/>
            <a:ext cx="2851383" cy="2936549"/>
            <a:chOff x="4200" y="5280"/>
            <a:chExt cx="3460" cy="4682"/>
          </a:xfrm>
        </p:grpSpPr>
        <p:sp>
          <p:nvSpPr>
            <p:cNvPr id="19" name="矩形 18"/>
            <p:cNvSpPr/>
            <p:nvPr/>
          </p:nvSpPr>
          <p:spPr>
            <a:xfrm>
              <a:off x="4200" y="5280"/>
              <a:ext cx="3460" cy="1323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4800" dirty="0" smtClean="0">
                  <a:latin typeface="楷体" panose="02010609060101010101" charset="-122"/>
                  <a:ea typeface="楷体" panose="02010609060101010101" charset="-122"/>
                </a:rPr>
                <a:t>神气活现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4200" y="6960"/>
              <a:ext cx="3460" cy="1323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4800" dirty="0" smtClean="0">
                  <a:latin typeface="楷体" panose="02010609060101010101" charset="-122"/>
                  <a:ea typeface="楷体" panose="02010609060101010101" charset="-122"/>
                </a:rPr>
                <a:t>摇头摆尾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4200" y="8639"/>
              <a:ext cx="3460" cy="1323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4800" dirty="0" smtClean="0">
                  <a:latin typeface="楷体" panose="02010609060101010101" charset="-122"/>
                  <a:ea typeface="楷体" panose="02010609060101010101" charset="-122"/>
                </a:rPr>
                <a:t>大摇大摆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265920" y="1828800"/>
            <a:ext cx="2651760" cy="1971675"/>
            <a:chOff x="14712" y="3840"/>
            <a:chExt cx="4176" cy="3105"/>
          </a:xfrm>
        </p:grpSpPr>
        <p:sp>
          <p:nvSpPr>
            <p:cNvPr id="23" name="矩形 22"/>
            <p:cNvSpPr/>
            <p:nvPr/>
          </p:nvSpPr>
          <p:spPr>
            <a:xfrm>
              <a:off x="14712" y="3840"/>
              <a:ext cx="4128" cy="1307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latin typeface="楷体" panose="02010609060101010101" charset="-122"/>
                  <a:ea typeface="楷体" panose="02010609060101010101" charset="-122"/>
                </a:rPr>
                <a:t>半信半疑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4760" y="5638"/>
              <a:ext cx="4128" cy="1307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latin typeface="楷体" panose="02010609060101010101" charset="-122"/>
                  <a:ea typeface="楷体" panose="02010609060101010101" charset="-122"/>
                </a:rPr>
                <a:t>东张西望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插图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200" y="304800"/>
            <a:ext cx="5867400" cy="628332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6" name="object 4"/>
          <p:cNvSpPr txBox="1"/>
          <p:nvPr/>
        </p:nvSpPr>
        <p:spPr>
          <a:xfrm>
            <a:off x="5956852" y="1371600"/>
            <a:ext cx="5638800" cy="33361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085850">
              <a:spcBef>
                <a:spcPts val="95"/>
              </a:spcBef>
            </a:pPr>
            <a:r>
              <a:rPr lang="zh-CN" altLang="en-US" sz="5400" b="1" spc="10" dirty="0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 狐狸</a:t>
            </a:r>
            <a:r>
              <a:rPr lang="zh-CN" altLang="en-US" sz="5400" b="1" spc="1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神气活现</a:t>
            </a:r>
            <a:r>
              <a:rPr lang="zh-CN" altLang="en-US" sz="5400" b="1" spc="10" dirty="0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，</a:t>
            </a:r>
            <a:r>
              <a:rPr lang="zh-CN" altLang="en-US" sz="5400" b="1" spc="1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摇头摆尾</a:t>
            </a:r>
            <a:r>
              <a:rPr lang="zh-CN" altLang="en-US" sz="5400" b="1" spc="10" dirty="0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；老虎</a:t>
            </a:r>
            <a:r>
              <a:rPr lang="zh-CN" altLang="en-US" sz="5400" b="1" spc="1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半信半疑</a:t>
            </a:r>
            <a:r>
              <a:rPr lang="zh-CN" altLang="en-US" sz="5400" b="1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，</a:t>
            </a:r>
            <a:r>
              <a:rPr lang="zh-CN" altLang="en-US" sz="5400" b="1" spc="1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东张西望</a:t>
            </a:r>
            <a:r>
              <a:rPr lang="zh-CN" altLang="en-US" sz="5400" b="1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。</a:t>
            </a:r>
            <a:r>
              <a:rPr lang="en-US" altLang="zh-CN" sz="5400" b="1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/>
            </a:r>
            <a:br>
              <a:rPr lang="en-US" altLang="zh-CN" sz="5400" b="1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</a:br>
            <a:r>
              <a:rPr lang="en-US" altLang="zh-CN" sz="5400" b="1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 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插图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alphaModFix amt="60000"/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" y="76200"/>
            <a:ext cx="12175490" cy="6851015"/>
          </a:xfrm>
          <a:prstGeom prst="rect">
            <a:avLst/>
          </a:prstGeom>
        </p:spPr>
      </p:pic>
      <p:pic>
        <p:nvPicPr>
          <p:cNvPr id="3" name="狐假虎威动画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6200" y="76200"/>
            <a:ext cx="3200400" cy="914400"/>
            <a:chOff x="71" y="-600"/>
            <a:chExt cx="10186" cy="1349"/>
          </a:xfrm>
        </p:grpSpPr>
        <p:sp>
          <p:nvSpPr>
            <p:cNvPr id="2" name="任意多边形 1"/>
            <p:cNvSpPr/>
            <p:nvPr/>
          </p:nvSpPr>
          <p:spPr>
            <a:xfrm>
              <a:off x="71" y="-600"/>
              <a:ext cx="10186" cy="1349"/>
            </a:xfrm>
            <a:custGeom>
              <a:avLst/>
              <a:gdLst>
                <a:gd name="connsiteX0" fmla="*/ 217653 w 1822917"/>
                <a:gd name="connsiteY0" fmla="*/ 0 h 425552"/>
                <a:gd name="connsiteX1" fmla="*/ 322964 w 1822917"/>
                <a:gd name="connsiteY1" fmla="*/ 0 h 425552"/>
                <a:gd name="connsiteX2" fmla="*/ 582365 w 1822917"/>
                <a:gd name="connsiteY2" fmla="*/ 0 h 425552"/>
                <a:gd name="connsiteX3" fmla="*/ 687676 w 1822917"/>
                <a:gd name="connsiteY3" fmla="*/ 0 h 425552"/>
                <a:gd name="connsiteX4" fmla="*/ 1135241 w 1822917"/>
                <a:gd name="connsiteY4" fmla="*/ 0 h 425552"/>
                <a:gd name="connsiteX5" fmla="*/ 1240552 w 1822917"/>
                <a:gd name="connsiteY5" fmla="*/ 0 h 425552"/>
                <a:gd name="connsiteX6" fmla="*/ 1499953 w 1822917"/>
                <a:gd name="connsiteY6" fmla="*/ 0 h 425552"/>
                <a:gd name="connsiteX7" fmla="*/ 1605264 w 1822917"/>
                <a:gd name="connsiteY7" fmla="*/ 0 h 425552"/>
                <a:gd name="connsiteX8" fmla="*/ 1822917 w 1822917"/>
                <a:gd name="connsiteY8" fmla="*/ 212776 h 425552"/>
                <a:gd name="connsiteX9" fmla="*/ 1605264 w 1822917"/>
                <a:gd name="connsiteY9" fmla="*/ 425552 h 425552"/>
                <a:gd name="connsiteX10" fmla="*/ 1499953 w 1822917"/>
                <a:gd name="connsiteY10" fmla="*/ 425552 h 425552"/>
                <a:gd name="connsiteX11" fmla="*/ 1240552 w 1822917"/>
                <a:gd name="connsiteY11" fmla="*/ 425552 h 425552"/>
                <a:gd name="connsiteX12" fmla="*/ 1135241 w 1822917"/>
                <a:gd name="connsiteY12" fmla="*/ 425552 h 425552"/>
                <a:gd name="connsiteX13" fmla="*/ 687676 w 1822917"/>
                <a:gd name="connsiteY13" fmla="*/ 425552 h 425552"/>
                <a:gd name="connsiteX14" fmla="*/ 582365 w 1822917"/>
                <a:gd name="connsiteY14" fmla="*/ 425552 h 425552"/>
                <a:gd name="connsiteX15" fmla="*/ 322964 w 1822917"/>
                <a:gd name="connsiteY15" fmla="*/ 425552 h 425552"/>
                <a:gd name="connsiteX16" fmla="*/ 217653 w 1822917"/>
                <a:gd name="connsiteY16" fmla="*/ 425552 h 425552"/>
                <a:gd name="connsiteX17" fmla="*/ 0 w 1822917"/>
                <a:gd name="connsiteY17" fmla="*/ 212776 h 425552"/>
                <a:gd name="connsiteX18" fmla="*/ 217653 w 1822917"/>
                <a:gd name="connsiteY18" fmla="*/ 0 h 42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2917" h="425552">
                  <a:moveTo>
                    <a:pt x="217653" y="0"/>
                  </a:moveTo>
                  <a:lnTo>
                    <a:pt x="322964" y="0"/>
                  </a:lnTo>
                  <a:lnTo>
                    <a:pt x="582365" y="0"/>
                  </a:lnTo>
                  <a:lnTo>
                    <a:pt x="687676" y="0"/>
                  </a:lnTo>
                  <a:lnTo>
                    <a:pt x="1135241" y="0"/>
                  </a:lnTo>
                  <a:lnTo>
                    <a:pt x="1240552" y="0"/>
                  </a:lnTo>
                  <a:lnTo>
                    <a:pt x="1499953" y="0"/>
                  </a:lnTo>
                  <a:lnTo>
                    <a:pt x="1605264" y="0"/>
                  </a:lnTo>
                  <a:cubicBezTo>
                    <a:pt x="1725459" y="0"/>
                    <a:pt x="1822917" y="95257"/>
                    <a:pt x="1822917" y="212776"/>
                  </a:cubicBezTo>
                  <a:cubicBezTo>
                    <a:pt x="1822917" y="330295"/>
                    <a:pt x="1725459" y="425552"/>
                    <a:pt x="1605264" y="425552"/>
                  </a:cubicBezTo>
                  <a:lnTo>
                    <a:pt x="1499953" y="425552"/>
                  </a:lnTo>
                  <a:lnTo>
                    <a:pt x="1240552" y="425552"/>
                  </a:lnTo>
                  <a:lnTo>
                    <a:pt x="1135241" y="425552"/>
                  </a:lnTo>
                  <a:lnTo>
                    <a:pt x="687676" y="425552"/>
                  </a:lnTo>
                  <a:lnTo>
                    <a:pt x="582365" y="425552"/>
                  </a:lnTo>
                  <a:lnTo>
                    <a:pt x="322964" y="425552"/>
                  </a:lnTo>
                  <a:lnTo>
                    <a:pt x="217653" y="425552"/>
                  </a:lnTo>
                  <a:cubicBezTo>
                    <a:pt x="97458" y="425552"/>
                    <a:pt x="0" y="330295"/>
                    <a:pt x="0" y="212776"/>
                  </a:cubicBezTo>
                  <a:cubicBezTo>
                    <a:pt x="0" y="95257"/>
                    <a:pt x="97458" y="0"/>
                    <a:pt x="2176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30" y="-600"/>
              <a:ext cx="8290" cy="1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latin typeface="楷体" panose="02010609060101010101" charset="-122"/>
                  <a:ea typeface="楷体" panose="02010609060101010101" charset="-122"/>
                </a:rPr>
                <a:t>动画欣赏</a:t>
              </a: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插图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alphaModFix amt="60000"/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" y="76200"/>
            <a:ext cx="12175490" cy="685101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11200" y="1752600"/>
            <a:ext cx="11678285" cy="33356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085850">
              <a:spcBef>
                <a:spcPts val="95"/>
              </a:spcBef>
            </a:pPr>
            <a:r>
              <a:rPr lang="en-US" altLang="zh-CN" sz="54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 </a:t>
            </a:r>
            <a:r>
              <a:rPr lang="zh-CN" altLang="en-US" sz="54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老虎跟着狐狸朝森林深处走去。狐狸</a:t>
            </a:r>
            <a:r>
              <a:rPr lang="zh-CN" altLang="en-US" sz="5400" spc="1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神气活现</a:t>
            </a:r>
            <a:r>
              <a:rPr lang="zh-CN" altLang="en-US" sz="5400" spc="10" dirty="0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，</a:t>
            </a:r>
            <a:r>
              <a:rPr lang="zh-CN" altLang="en-US" sz="5400" spc="1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摇头摆尾</a:t>
            </a:r>
            <a:r>
              <a:rPr lang="zh-CN" altLang="en-US" sz="5400" spc="10" dirty="0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；老虎</a:t>
            </a:r>
            <a:r>
              <a:rPr lang="zh-CN" altLang="en-US" sz="5400" spc="1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半信半疑</a:t>
            </a:r>
            <a:r>
              <a:rPr lang="zh-CN" altLang="en-US" sz="54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，</a:t>
            </a:r>
            <a:r>
              <a:rPr lang="zh-CN" altLang="en-US" sz="5400" spc="1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东张西望</a:t>
            </a:r>
            <a:r>
              <a:rPr lang="zh-CN" altLang="en-US" sz="54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。</a:t>
            </a:r>
            <a:r>
              <a:rPr lang="en-US" altLang="zh-CN" sz="54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/>
            </a:r>
            <a:br>
              <a:rPr lang="en-US" altLang="zh-CN" sz="54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</a:br>
            <a:r>
              <a:rPr lang="en-US" altLang="zh-CN" sz="5400" spc="10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  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28896" y="304800"/>
            <a:ext cx="3935889" cy="856615"/>
            <a:chOff x="71" y="-600"/>
            <a:chExt cx="10976" cy="1349"/>
          </a:xfrm>
        </p:grpSpPr>
        <p:sp>
          <p:nvSpPr>
            <p:cNvPr id="2" name="任意多边形 1"/>
            <p:cNvSpPr/>
            <p:nvPr/>
          </p:nvSpPr>
          <p:spPr>
            <a:xfrm>
              <a:off x="71" y="-600"/>
              <a:ext cx="10186" cy="1349"/>
            </a:xfrm>
            <a:custGeom>
              <a:avLst/>
              <a:gdLst>
                <a:gd name="connsiteX0" fmla="*/ 217653 w 1822917"/>
                <a:gd name="connsiteY0" fmla="*/ 0 h 425552"/>
                <a:gd name="connsiteX1" fmla="*/ 322964 w 1822917"/>
                <a:gd name="connsiteY1" fmla="*/ 0 h 425552"/>
                <a:gd name="connsiteX2" fmla="*/ 582365 w 1822917"/>
                <a:gd name="connsiteY2" fmla="*/ 0 h 425552"/>
                <a:gd name="connsiteX3" fmla="*/ 687676 w 1822917"/>
                <a:gd name="connsiteY3" fmla="*/ 0 h 425552"/>
                <a:gd name="connsiteX4" fmla="*/ 1135241 w 1822917"/>
                <a:gd name="connsiteY4" fmla="*/ 0 h 425552"/>
                <a:gd name="connsiteX5" fmla="*/ 1240552 w 1822917"/>
                <a:gd name="connsiteY5" fmla="*/ 0 h 425552"/>
                <a:gd name="connsiteX6" fmla="*/ 1499953 w 1822917"/>
                <a:gd name="connsiteY6" fmla="*/ 0 h 425552"/>
                <a:gd name="connsiteX7" fmla="*/ 1605264 w 1822917"/>
                <a:gd name="connsiteY7" fmla="*/ 0 h 425552"/>
                <a:gd name="connsiteX8" fmla="*/ 1822917 w 1822917"/>
                <a:gd name="connsiteY8" fmla="*/ 212776 h 425552"/>
                <a:gd name="connsiteX9" fmla="*/ 1605264 w 1822917"/>
                <a:gd name="connsiteY9" fmla="*/ 425552 h 425552"/>
                <a:gd name="connsiteX10" fmla="*/ 1499953 w 1822917"/>
                <a:gd name="connsiteY10" fmla="*/ 425552 h 425552"/>
                <a:gd name="connsiteX11" fmla="*/ 1240552 w 1822917"/>
                <a:gd name="connsiteY11" fmla="*/ 425552 h 425552"/>
                <a:gd name="connsiteX12" fmla="*/ 1135241 w 1822917"/>
                <a:gd name="connsiteY12" fmla="*/ 425552 h 425552"/>
                <a:gd name="connsiteX13" fmla="*/ 687676 w 1822917"/>
                <a:gd name="connsiteY13" fmla="*/ 425552 h 425552"/>
                <a:gd name="connsiteX14" fmla="*/ 582365 w 1822917"/>
                <a:gd name="connsiteY14" fmla="*/ 425552 h 425552"/>
                <a:gd name="connsiteX15" fmla="*/ 322964 w 1822917"/>
                <a:gd name="connsiteY15" fmla="*/ 425552 h 425552"/>
                <a:gd name="connsiteX16" fmla="*/ 217653 w 1822917"/>
                <a:gd name="connsiteY16" fmla="*/ 425552 h 425552"/>
                <a:gd name="connsiteX17" fmla="*/ 0 w 1822917"/>
                <a:gd name="connsiteY17" fmla="*/ 212776 h 425552"/>
                <a:gd name="connsiteX18" fmla="*/ 217653 w 1822917"/>
                <a:gd name="connsiteY18" fmla="*/ 0 h 42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2917" h="425552">
                  <a:moveTo>
                    <a:pt x="217653" y="0"/>
                  </a:moveTo>
                  <a:lnTo>
                    <a:pt x="322964" y="0"/>
                  </a:lnTo>
                  <a:lnTo>
                    <a:pt x="582365" y="0"/>
                  </a:lnTo>
                  <a:lnTo>
                    <a:pt x="687676" y="0"/>
                  </a:lnTo>
                  <a:lnTo>
                    <a:pt x="1135241" y="0"/>
                  </a:lnTo>
                  <a:lnTo>
                    <a:pt x="1240552" y="0"/>
                  </a:lnTo>
                  <a:lnTo>
                    <a:pt x="1499953" y="0"/>
                  </a:lnTo>
                  <a:lnTo>
                    <a:pt x="1605264" y="0"/>
                  </a:lnTo>
                  <a:cubicBezTo>
                    <a:pt x="1725459" y="0"/>
                    <a:pt x="1822917" y="95257"/>
                    <a:pt x="1822917" y="212776"/>
                  </a:cubicBezTo>
                  <a:cubicBezTo>
                    <a:pt x="1822917" y="330295"/>
                    <a:pt x="1725459" y="425552"/>
                    <a:pt x="1605264" y="425552"/>
                  </a:cubicBezTo>
                  <a:lnTo>
                    <a:pt x="1499953" y="425552"/>
                  </a:lnTo>
                  <a:lnTo>
                    <a:pt x="1240552" y="425552"/>
                  </a:lnTo>
                  <a:lnTo>
                    <a:pt x="1135241" y="425552"/>
                  </a:lnTo>
                  <a:lnTo>
                    <a:pt x="687676" y="425552"/>
                  </a:lnTo>
                  <a:lnTo>
                    <a:pt x="582365" y="425552"/>
                  </a:lnTo>
                  <a:lnTo>
                    <a:pt x="322964" y="425552"/>
                  </a:lnTo>
                  <a:lnTo>
                    <a:pt x="217653" y="425552"/>
                  </a:lnTo>
                  <a:cubicBezTo>
                    <a:pt x="97458" y="425552"/>
                    <a:pt x="0" y="330295"/>
                    <a:pt x="0" y="212776"/>
                  </a:cubicBezTo>
                  <a:cubicBezTo>
                    <a:pt x="0" y="95257"/>
                    <a:pt x="97458" y="0"/>
                    <a:pt x="2176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30" y="-480"/>
              <a:ext cx="991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latin typeface="楷体" panose="02010609060101010101" charset="-122"/>
                  <a:ea typeface="楷体" panose="02010609060101010101" charset="-122"/>
                </a:rPr>
                <a:t>同桌演一演</a:t>
              </a: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CE6F2"/>
          </a:solidFill>
        </p:spPr>
        <p:txBody>
          <a:bodyPr wrap="square" lIns="0" tIns="0" rIns="0" bIns="0" rtlCol="0"/>
          <a:lstStyle/>
          <a:p>
            <a:pPr marL="12700" marR="5080" indent="685800" algn="just">
              <a:lnSpc>
                <a:spcPct val="100000"/>
              </a:lnSpc>
              <a:spcBef>
                <a:spcPts val="100"/>
              </a:spcBef>
            </a:pPr>
            <a:r>
              <a:rPr lang="zh-CN" altLang="en-US" sz="7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    </a:t>
            </a:r>
            <a:endParaRPr lang="zh-CN" altLang="en-US" sz="6600" spc="1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Microsoft JhengHei" panose="020B0604030504040204" charset="-120"/>
            </a:endParaRPr>
          </a:p>
        </p:txBody>
      </p:sp>
      <p:pic>
        <p:nvPicPr>
          <p:cNvPr id="7" name="图片 6" descr="表演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1850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971800" y="283210"/>
            <a:ext cx="8688070" cy="3342640"/>
            <a:chOff x="5040" y="280"/>
            <a:chExt cx="13682" cy="5264"/>
          </a:xfrm>
        </p:grpSpPr>
        <p:sp>
          <p:nvSpPr>
            <p:cNvPr id="8" name="文本框 7"/>
            <p:cNvSpPr txBox="1"/>
            <p:nvPr/>
          </p:nvSpPr>
          <p:spPr>
            <a:xfrm>
              <a:off x="5040" y="3074"/>
              <a:ext cx="13682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b="1" dirty="0" smtClean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狐 假 虎 威</a:t>
              </a:r>
            </a:p>
          </p:txBody>
        </p:sp>
        <p:sp>
          <p:nvSpPr>
            <p:cNvPr id="11" name="object 5"/>
            <p:cNvSpPr/>
            <p:nvPr/>
          </p:nvSpPr>
          <p:spPr>
            <a:xfrm>
              <a:off x="8160" y="280"/>
              <a:ext cx="4750" cy="1869"/>
            </a:xfrm>
            <a:custGeom>
              <a:avLst/>
              <a:gdLst/>
              <a:ahLst/>
              <a:cxnLst/>
              <a:rect l="l" t="t" r="r" b="b"/>
              <a:pathLst>
                <a:path w="960119" h="960119">
                  <a:moveTo>
                    <a:pt x="479999" y="959999"/>
                  </a:moveTo>
                  <a:lnTo>
                    <a:pt x="430922" y="957521"/>
                  </a:lnTo>
                  <a:lnTo>
                    <a:pt x="383263" y="950247"/>
                  </a:lnTo>
                  <a:lnTo>
                    <a:pt x="337262" y="938419"/>
                  </a:lnTo>
                  <a:lnTo>
                    <a:pt x="293162" y="922278"/>
                  </a:lnTo>
                  <a:lnTo>
                    <a:pt x="251203" y="902066"/>
                  </a:lnTo>
                  <a:lnTo>
                    <a:pt x="211627" y="878023"/>
                  </a:lnTo>
                  <a:lnTo>
                    <a:pt x="174675" y="850390"/>
                  </a:lnTo>
                  <a:lnTo>
                    <a:pt x="140588" y="819410"/>
                  </a:lnTo>
                  <a:lnTo>
                    <a:pt x="109608" y="785324"/>
                  </a:lnTo>
                  <a:lnTo>
                    <a:pt x="81976" y="748372"/>
                  </a:lnTo>
                  <a:lnTo>
                    <a:pt x="57933" y="708796"/>
                  </a:lnTo>
                  <a:lnTo>
                    <a:pt x="37720" y="666837"/>
                  </a:lnTo>
                  <a:lnTo>
                    <a:pt x="21579" y="622737"/>
                  </a:lnTo>
                  <a:lnTo>
                    <a:pt x="9751" y="576736"/>
                  </a:lnTo>
                  <a:lnTo>
                    <a:pt x="2478" y="529076"/>
                  </a:lnTo>
                  <a:lnTo>
                    <a:pt x="0" y="479999"/>
                  </a:lnTo>
                  <a:lnTo>
                    <a:pt x="2478" y="430922"/>
                  </a:lnTo>
                  <a:lnTo>
                    <a:pt x="9751" y="383263"/>
                  </a:lnTo>
                  <a:lnTo>
                    <a:pt x="21579" y="337262"/>
                  </a:lnTo>
                  <a:lnTo>
                    <a:pt x="37720" y="293162"/>
                  </a:lnTo>
                  <a:lnTo>
                    <a:pt x="57933" y="251203"/>
                  </a:lnTo>
                  <a:lnTo>
                    <a:pt x="81976" y="211627"/>
                  </a:lnTo>
                  <a:lnTo>
                    <a:pt x="109608" y="174675"/>
                  </a:lnTo>
                  <a:lnTo>
                    <a:pt x="140588" y="140588"/>
                  </a:lnTo>
                  <a:lnTo>
                    <a:pt x="174675" y="109608"/>
                  </a:lnTo>
                  <a:lnTo>
                    <a:pt x="211627" y="81976"/>
                  </a:lnTo>
                  <a:lnTo>
                    <a:pt x="251203" y="57933"/>
                  </a:lnTo>
                  <a:lnTo>
                    <a:pt x="293162" y="37720"/>
                  </a:lnTo>
                  <a:lnTo>
                    <a:pt x="337262" y="21579"/>
                  </a:lnTo>
                  <a:lnTo>
                    <a:pt x="383263" y="9751"/>
                  </a:lnTo>
                  <a:lnTo>
                    <a:pt x="430922" y="2478"/>
                  </a:lnTo>
                  <a:lnTo>
                    <a:pt x="479999" y="0"/>
                  </a:lnTo>
                  <a:lnTo>
                    <a:pt x="529077" y="2478"/>
                  </a:lnTo>
                  <a:lnTo>
                    <a:pt x="576736" y="9751"/>
                  </a:lnTo>
                  <a:lnTo>
                    <a:pt x="622737" y="21579"/>
                  </a:lnTo>
                  <a:lnTo>
                    <a:pt x="666837" y="37720"/>
                  </a:lnTo>
                  <a:lnTo>
                    <a:pt x="708796" y="57933"/>
                  </a:lnTo>
                  <a:lnTo>
                    <a:pt x="748372" y="81976"/>
                  </a:lnTo>
                  <a:lnTo>
                    <a:pt x="785324" y="109608"/>
                  </a:lnTo>
                  <a:lnTo>
                    <a:pt x="819411" y="140588"/>
                  </a:lnTo>
                  <a:lnTo>
                    <a:pt x="850391" y="174675"/>
                  </a:lnTo>
                  <a:lnTo>
                    <a:pt x="878023" y="211627"/>
                  </a:lnTo>
                  <a:lnTo>
                    <a:pt x="902066" y="251203"/>
                  </a:lnTo>
                  <a:lnTo>
                    <a:pt x="922279" y="293162"/>
                  </a:lnTo>
                  <a:lnTo>
                    <a:pt x="938420" y="337262"/>
                  </a:lnTo>
                  <a:lnTo>
                    <a:pt x="950248" y="383263"/>
                  </a:lnTo>
                  <a:lnTo>
                    <a:pt x="957521" y="430922"/>
                  </a:lnTo>
                  <a:lnTo>
                    <a:pt x="959999" y="479999"/>
                  </a:lnTo>
                  <a:lnTo>
                    <a:pt x="957521" y="529076"/>
                  </a:lnTo>
                  <a:lnTo>
                    <a:pt x="950248" y="576736"/>
                  </a:lnTo>
                  <a:lnTo>
                    <a:pt x="938420" y="622737"/>
                  </a:lnTo>
                  <a:lnTo>
                    <a:pt x="922279" y="666837"/>
                  </a:lnTo>
                  <a:lnTo>
                    <a:pt x="902066" y="708796"/>
                  </a:lnTo>
                  <a:lnTo>
                    <a:pt x="878023" y="748372"/>
                  </a:lnTo>
                  <a:lnTo>
                    <a:pt x="850391" y="785324"/>
                  </a:lnTo>
                  <a:lnTo>
                    <a:pt x="819411" y="819410"/>
                  </a:lnTo>
                  <a:lnTo>
                    <a:pt x="785324" y="850390"/>
                  </a:lnTo>
                  <a:lnTo>
                    <a:pt x="748372" y="878023"/>
                  </a:lnTo>
                  <a:lnTo>
                    <a:pt x="708796" y="902066"/>
                  </a:lnTo>
                  <a:lnTo>
                    <a:pt x="666837" y="922278"/>
                  </a:lnTo>
                  <a:lnTo>
                    <a:pt x="622737" y="938419"/>
                  </a:lnTo>
                  <a:lnTo>
                    <a:pt x="576736" y="950247"/>
                  </a:lnTo>
                  <a:lnTo>
                    <a:pt x="529077" y="957521"/>
                  </a:lnTo>
                  <a:lnTo>
                    <a:pt x="479999" y="959999"/>
                  </a:lnTo>
                  <a:close/>
                </a:path>
              </a:pathLst>
            </a:custGeom>
            <a:solidFill>
              <a:srgbClr val="F49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334000" y="457200"/>
            <a:ext cx="24523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课本剧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木板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-104140"/>
            <a:ext cx="8939530" cy="6962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6800" y="2819400"/>
            <a:ext cx="8542020" cy="301498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  <a:sym typeface="+mn-ea"/>
              </a:rPr>
              <a:t>小组合作，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分角色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  <a:sym typeface="+mn-ea"/>
              </a:rPr>
              <a:t>表演，体会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心情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  <a:sym typeface="+mn-ea"/>
              </a:rPr>
              <a:t>，带上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动作和表情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  <a:sym typeface="+mn-ea"/>
              </a:rPr>
              <a:t>哟！</a:t>
            </a:r>
          </a:p>
          <a:p>
            <a:r>
              <a:rPr lang="zh-CN" altLang="en-US" sz="4400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角色分工</a:t>
            </a:r>
            <a:r>
              <a:rPr lang="zh-CN" altLang="en-US" sz="4400" dirty="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：角色介绍、旁白</a:t>
            </a:r>
            <a:r>
              <a:rPr lang="zh-CN" altLang="en-US" sz="4400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、狐狸、老虎、野猪、小鹿、兔子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839200" y="3253740"/>
            <a:ext cx="3390265" cy="3535680"/>
            <a:chOff x="13860" y="5280"/>
            <a:chExt cx="5339" cy="5393"/>
          </a:xfrm>
        </p:grpSpPr>
        <p:pic>
          <p:nvPicPr>
            <p:cNvPr id="7" name="图片 6" descr="狐狸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2D2CA">
                    <a:alpha val="100000"/>
                  </a:srgbClr>
                </a:clrFrom>
                <a:clrTo>
                  <a:srgbClr val="D2D2CA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363" y="5280"/>
              <a:ext cx="2837" cy="275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60" y="6461"/>
              <a:ext cx="5175" cy="4212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685800" y="304800"/>
            <a:ext cx="2667057" cy="856615"/>
            <a:chOff x="1682" y="960"/>
            <a:chExt cx="8036" cy="1349"/>
          </a:xfrm>
        </p:grpSpPr>
        <p:sp>
          <p:nvSpPr>
            <p:cNvPr id="12" name="任意多边形 11"/>
            <p:cNvSpPr/>
            <p:nvPr/>
          </p:nvSpPr>
          <p:spPr>
            <a:xfrm>
              <a:off x="1682" y="960"/>
              <a:ext cx="7862" cy="1349"/>
            </a:xfrm>
            <a:custGeom>
              <a:avLst/>
              <a:gdLst>
                <a:gd name="connsiteX0" fmla="*/ 217653 w 1822917"/>
                <a:gd name="connsiteY0" fmla="*/ 0 h 425552"/>
                <a:gd name="connsiteX1" fmla="*/ 322964 w 1822917"/>
                <a:gd name="connsiteY1" fmla="*/ 0 h 425552"/>
                <a:gd name="connsiteX2" fmla="*/ 582365 w 1822917"/>
                <a:gd name="connsiteY2" fmla="*/ 0 h 425552"/>
                <a:gd name="connsiteX3" fmla="*/ 687676 w 1822917"/>
                <a:gd name="connsiteY3" fmla="*/ 0 h 425552"/>
                <a:gd name="connsiteX4" fmla="*/ 1135241 w 1822917"/>
                <a:gd name="connsiteY4" fmla="*/ 0 h 425552"/>
                <a:gd name="connsiteX5" fmla="*/ 1240552 w 1822917"/>
                <a:gd name="connsiteY5" fmla="*/ 0 h 425552"/>
                <a:gd name="connsiteX6" fmla="*/ 1499953 w 1822917"/>
                <a:gd name="connsiteY6" fmla="*/ 0 h 425552"/>
                <a:gd name="connsiteX7" fmla="*/ 1605264 w 1822917"/>
                <a:gd name="connsiteY7" fmla="*/ 0 h 425552"/>
                <a:gd name="connsiteX8" fmla="*/ 1822917 w 1822917"/>
                <a:gd name="connsiteY8" fmla="*/ 212776 h 425552"/>
                <a:gd name="connsiteX9" fmla="*/ 1605264 w 1822917"/>
                <a:gd name="connsiteY9" fmla="*/ 425552 h 425552"/>
                <a:gd name="connsiteX10" fmla="*/ 1499953 w 1822917"/>
                <a:gd name="connsiteY10" fmla="*/ 425552 h 425552"/>
                <a:gd name="connsiteX11" fmla="*/ 1240552 w 1822917"/>
                <a:gd name="connsiteY11" fmla="*/ 425552 h 425552"/>
                <a:gd name="connsiteX12" fmla="*/ 1135241 w 1822917"/>
                <a:gd name="connsiteY12" fmla="*/ 425552 h 425552"/>
                <a:gd name="connsiteX13" fmla="*/ 687676 w 1822917"/>
                <a:gd name="connsiteY13" fmla="*/ 425552 h 425552"/>
                <a:gd name="connsiteX14" fmla="*/ 582365 w 1822917"/>
                <a:gd name="connsiteY14" fmla="*/ 425552 h 425552"/>
                <a:gd name="connsiteX15" fmla="*/ 322964 w 1822917"/>
                <a:gd name="connsiteY15" fmla="*/ 425552 h 425552"/>
                <a:gd name="connsiteX16" fmla="*/ 217653 w 1822917"/>
                <a:gd name="connsiteY16" fmla="*/ 425552 h 425552"/>
                <a:gd name="connsiteX17" fmla="*/ 0 w 1822917"/>
                <a:gd name="connsiteY17" fmla="*/ 212776 h 425552"/>
                <a:gd name="connsiteX18" fmla="*/ 217653 w 1822917"/>
                <a:gd name="connsiteY18" fmla="*/ 0 h 42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2917" h="425552">
                  <a:moveTo>
                    <a:pt x="217653" y="0"/>
                  </a:moveTo>
                  <a:lnTo>
                    <a:pt x="322964" y="0"/>
                  </a:lnTo>
                  <a:lnTo>
                    <a:pt x="582365" y="0"/>
                  </a:lnTo>
                  <a:lnTo>
                    <a:pt x="687676" y="0"/>
                  </a:lnTo>
                  <a:lnTo>
                    <a:pt x="1135241" y="0"/>
                  </a:lnTo>
                  <a:lnTo>
                    <a:pt x="1240552" y="0"/>
                  </a:lnTo>
                  <a:lnTo>
                    <a:pt x="1499953" y="0"/>
                  </a:lnTo>
                  <a:lnTo>
                    <a:pt x="1605264" y="0"/>
                  </a:lnTo>
                  <a:cubicBezTo>
                    <a:pt x="1725459" y="0"/>
                    <a:pt x="1822917" y="95257"/>
                    <a:pt x="1822917" y="212776"/>
                  </a:cubicBezTo>
                  <a:cubicBezTo>
                    <a:pt x="1822917" y="330295"/>
                    <a:pt x="1725459" y="425552"/>
                    <a:pt x="1605264" y="425552"/>
                  </a:cubicBezTo>
                  <a:lnTo>
                    <a:pt x="1499953" y="425552"/>
                  </a:lnTo>
                  <a:lnTo>
                    <a:pt x="1240552" y="425552"/>
                  </a:lnTo>
                  <a:lnTo>
                    <a:pt x="1135241" y="425552"/>
                  </a:lnTo>
                  <a:lnTo>
                    <a:pt x="687676" y="425552"/>
                  </a:lnTo>
                  <a:lnTo>
                    <a:pt x="582365" y="425552"/>
                  </a:lnTo>
                  <a:lnTo>
                    <a:pt x="322964" y="425552"/>
                  </a:lnTo>
                  <a:lnTo>
                    <a:pt x="217653" y="425552"/>
                  </a:lnTo>
                  <a:cubicBezTo>
                    <a:pt x="97458" y="425552"/>
                    <a:pt x="0" y="330295"/>
                    <a:pt x="0" y="212776"/>
                  </a:cubicBezTo>
                  <a:cubicBezTo>
                    <a:pt x="0" y="95257"/>
                    <a:pt x="97458" y="0"/>
                    <a:pt x="2176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43" y="960"/>
              <a:ext cx="7875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latin typeface="楷体" panose="02010609060101010101" charset="-122"/>
                  <a:ea typeface="楷体" panose="02010609060101010101" charset="-122"/>
                </a:rPr>
                <a:t>合作提示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circle/>
      </p:transition>
    </mc:Choice>
    <mc:Fallback xmlns="">
      <p:transition spd="med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6207760" y="114300"/>
            <a:ext cx="40640" cy="666750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2" name="图片 1" descr="狐假虎威剧本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400"/>
            <a:ext cx="5722620" cy="6511290"/>
          </a:xfrm>
          <a:prstGeom prst="rect">
            <a:avLst/>
          </a:prstGeom>
        </p:spPr>
      </p:pic>
      <p:pic>
        <p:nvPicPr>
          <p:cNvPr id="3" name="图片 2" descr="狐假虎威剧本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975" y="228600"/>
            <a:ext cx="5874385" cy="6750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森林1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77090" cy="69164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286000" y="283210"/>
            <a:ext cx="8688070" cy="3342640"/>
            <a:chOff x="5040" y="280"/>
            <a:chExt cx="13682" cy="5264"/>
          </a:xfrm>
        </p:grpSpPr>
        <p:sp>
          <p:nvSpPr>
            <p:cNvPr id="8" name="文本框 7"/>
            <p:cNvSpPr txBox="1"/>
            <p:nvPr/>
          </p:nvSpPr>
          <p:spPr>
            <a:xfrm>
              <a:off x="5040" y="3074"/>
              <a:ext cx="13682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b="1" dirty="0" smtClean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狐 假 虎 威</a:t>
              </a:r>
            </a:p>
          </p:txBody>
        </p:sp>
        <p:sp>
          <p:nvSpPr>
            <p:cNvPr id="11" name="object 5"/>
            <p:cNvSpPr/>
            <p:nvPr/>
          </p:nvSpPr>
          <p:spPr>
            <a:xfrm>
              <a:off x="8160" y="280"/>
              <a:ext cx="4750" cy="1869"/>
            </a:xfrm>
            <a:custGeom>
              <a:avLst/>
              <a:gdLst/>
              <a:ahLst/>
              <a:cxnLst/>
              <a:rect l="l" t="t" r="r" b="b"/>
              <a:pathLst>
                <a:path w="960119" h="960119">
                  <a:moveTo>
                    <a:pt x="479999" y="959999"/>
                  </a:moveTo>
                  <a:lnTo>
                    <a:pt x="430922" y="957521"/>
                  </a:lnTo>
                  <a:lnTo>
                    <a:pt x="383263" y="950247"/>
                  </a:lnTo>
                  <a:lnTo>
                    <a:pt x="337262" y="938419"/>
                  </a:lnTo>
                  <a:lnTo>
                    <a:pt x="293162" y="922278"/>
                  </a:lnTo>
                  <a:lnTo>
                    <a:pt x="251203" y="902066"/>
                  </a:lnTo>
                  <a:lnTo>
                    <a:pt x="211627" y="878023"/>
                  </a:lnTo>
                  <a:lnTo>
                    <a:pt x="174675" y="850390"/>
                  </a:lnTo>
                  <a:lnTo>
                    <a:pt x="140588" y="819410"/>
                  </a:lnTo>
                  <a:lnTo>
                    <a:pt x="109608" y="785324"/>
                  </a:lnTo>
                  <a:lnTo>
                    <a:pt x="81976" y="748372"/>
                  </a:lnTo>
                  <a:lnTo>
                    <a:pt x="57933" y="708796"/>
                  </a:lnTo>
                  <a:lnTo>
                    <a:pt x="37720" y="666837"/>
                  </a:lnTo>
                  <a:lnTo>
                    <a:pt x="21579" y="622737"/>
                  </a:lnTo>
                  <a:lnTo>
                    <a:pt x="9751" y="576736"/>
                  </a:lnTo>
                  <a:lnTo>
                    <a:pt x="2478" y="529076"/>
                  </a:lnTo>
                  <a:lnTo>
                    <a:pt x="0" y="479999"/>
                  </a:lnTo>
                  <a:lnTo>
                    <a:pt x="2478" y="430922"/>
                  </a:lnTo>
                  <a:lnTo>
                    <a:pt x="9751" y="383263"/>
                  </a:lnTo>
                  <a:lnTo>
                    <a:pt x="21579" y="337262"/>
                  </a:lnTo>
                  <a:lnTo>
                    <a:pt x="37720" y="293162"/>
                  </a:lnTo>
                  <a:lnTo>
                    <a:pt x="57933" y="251203"/>
                  </a:lnTo>
                  <a:lnTo>
                    <a:pt x="81976" y="211627"/>
                  </a:lnTo>
                  <a:lnTo>
                    <a:pt x="109608" y="174675"/>
                  </a:lnTo>
                  <a:lnTo>
                    <a:pt x="140588" y="140588"/>
                  </a:lnTo>
                  <a:lnTo>
                    <a:pt x="174675" y="109608"/>
                  </a:lnTo>
                  <a:lnTo>
                    <a:pt x="211627" y="81976"/>
                  </a:lnTo>
                  <a:lnTo>
                    <a:pt x="251203" y="57933"/>
                  </a:lnTo>
                  <a:lnTo>
                    <a:pt x="293162" y="37720"/>
                  </a:lnTo>
                  <a:lnTo>
                    <a:pt x="337262" y="21579"/>
                  </a:lnTo>
                  <a:lnTo>
                    <a:pt x="383263" y="9751"/>
                  </a:lnTo>
                  <a:lnTo>
                    <a:pt x="430922" y="2478"/>
                  </a:lnTo>
                  <a:lnTo>
                    <a:pt x="479999" y="0"/>
                  </a:lnTo>
                  <a:lnTo>
                    <a:pt x="529077" y="2478"/>
                  </a:lnTo>
                  <a:lnTo>
                    <a:pt x="576736" y="9751"/>
                  </a:lnTo>
                  <a:lnTo>
                    <a:pt x="622737" y="21579"/>
                  </a:lnTo>
                  <a:lnTo>
                    <a:pt x="666837" y="37720"/>
                  </a:lnTo>
                  <a:lnTo>
                    <a:pt x="708796" y="57933"/>
                  </a:lnTo>
                  <a:lnTo>
                    <a:pt x="748372" y="81976"/>
                  </a:lnTo>
                  <a:lnTo>
                    <a:pt x="785324" y="109608"/>
                  </a:lnTo>
                  <a:lnTo>
                    <a:pt x="819411" y="140588"/>
                  </a:lnTo>
                  <a:lnTo>
                    <a:pt x="850391" y="174675"/>
                  </a:lnTo>
                  <a:lnTo>
                    <a:pt x="878023" y="211627"/>
                  </a:lnTo>
                  <a:lnTo>
                    <a:pt x="902066" y="251203"/>
                  </a:lnTo>
                  <a:lnTo>
                    <a:pt x="922279" y="293162"/>
                  </a:lnTo>
                  <a:lnTo>
                    <a:pt x="938420" y="337262"/>
                  </a:lnTo>
                  <a:lnTo>
                    <a:pt x="950248" y="383263"/>
                  </a:lnTo>
                  <a:lnTo>
                    <a:pt x="957521" y="430922"/>
                  </a:lnTo>
                  <a:lnTo>
                    <a:pt x="959999" y="479999"/>
                  </a:lnTo>
                  <a:lnTo>
                    <a:pt x="957521" y="529076"/>
                  </a:lnTo>
                  <a:lnTo>
                    <a:pt x="950248" y="576736"/>
                  </a:lnTo>
                  <a:lnTo>
                    <a:pt x="938420" y="622737"/>
                  </a:lnTo>
                  <a:lnTo>
                    <a:pt x="922279" y="666837"/>
                  </a:lnTo>
                  <a:lnTo>
                    <a:pt x="902066" y="708796"/>
                  </a:lnTo>
                  <a:lnTo>
                    <a:pt x="878023" y="748372"/>
                  </a:lnTo>
                  <a:lnTo>
                    <a:pt x="850391" y="785324"/>
                  </a:lnTo>
                  <a:lnTo>
                    <a:pt x="819411" y="819410"/>
                  </a:lnTo>
                  <a:lnTo>
                    <a:pt x="785324" y="850390"/>
                  </a:lnTo>
                  <a:lnTo>
                    <a:pt x="748372" y="878023"/>
                  </a:lnTo>
                  <a:lnTo>
                    <a:pt x="708796" y="902066"/>
                  </a:lnTo>
                  <a:lnTo>
                    <a:pt x="666837" y="922278"/>
                  </a:lnTo>
                  <a:lnTo>
                    <a:pt x="622737" y="938419"/>
                  </a:lnTo>
                  <a:lnTo>
                    <a:pt x="576736" y="950247"/>
                  </a:lnTo>
                  <a:lnTo>
                    <a:pt x="529077" y="957521"/>
                  </a:lnTo>
                  <a:lnTo>
                    <a:pt x="479999" y="959999"/>
                  </a:lnTo>
                  <a:close/>
                </a:path>
              </a:pathLst>
            </a:custGeom>
            <a:solidFill>
              <a:srgbClr val="F49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648200" y="457200"/>
            <a:ext cx="24523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课本剧</a:t>
            </a:r>
          </a:p>
        </p:txBody>
      </p:sp>
      <p:pic>
        <p:nvPicPr>
          <p:cNvPr id="2" name="龙猫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57400" y="5791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randomBar dir="vert"/>
      </p:transition>
    </mc:Choice>
    <mc:Fallback xmlns="">
      <p:transition spd="med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森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2053570" y="914274"/>
            <a:ext cx="6343015" cy="4821046"/>
            <a:chOff x="16200" y="905"/>
            <a:chExt cx="11211" cy="8847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>
              <a:clrChange>
                <a:clrFrom>
                  <a:srgbClr val="FAF1EC">
                    <a:alpha val="100000"/>
                  </a:srgbClr>
                </a:clrFrom>
                <a:clrTo>
                  <a:srgbClr val="FAF1EC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00" y="1080"/>
              <a:ext cx="11211" cy="8672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118" y="905"/>
              <a:ext cx="2997" cy="169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5400"/>
                <a:t>老虎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48000" y="3719830"/>
            <a:ext cx="3359150" cy="2977515"/>
            <a:chOff x="5640" y="6000"/>
            <a:chExt cx="5290" cy="468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C5FF54"/>
                </a:clrFrom>
                <a:clrTo>
                  <a:srgbClr val="C5FF54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0" y="7080"/>
              <a:ext cx="5290" cy="360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320" y="6000"/>
              <a:ext cx="2984" cy="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5400">
                  <a:highlight>
                    <a:srgbClr val="FF0000"/>
                  </a:highlight>
                </a:rPr>
                <a:t>狐狸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787 -0.221389 L -0.0179167 -0.221389 L -0.0239057 -0.215093 L -0.0309897 -0.208797 L -0.0393229 -0.202408 L -0.0464589 -0.196112 L -0.0535939 -0.191852 L -0.0606769 -0.183426 L -0.0666149 -0.179167 L -0.0761459 -0.172871 L -0.0832809 -0.164445 L -0.0892189 -0.160185 L -0.0951559 -0.153889 L -0.103438 -0.1475 L -0.111771 -0.136945 L -0.120104 -0.132778 L -0.129583 -0.122222 L -0.137918 -0.113704 L -0.148595 -0.103148 L -0.159272 -0.0989819 L -0.171147 -0.0905559 L -0.177084 -0.0841669 L -0.188959 -0.0757409 L -0.204428 -0.0714819 L -0.210365 -0.0651849 L -0.216303 -0.0630559 L -0.223386 -0.0588889 L -0.23172 -0.0546299 L -0.241199 -0.0482409 L -0.249532 -0.0440739 L -0.259011 -0.0356477 L -0.267345 -0.0292585 L -0.27448 -0.0250925 L -0.281615 -0.0229625 L -0.289897 -0.0165736 L -0.297032 -0.0102776 L -0.304168 -0.00601855 L -0.311303 0.000278481 L -0.318438 0.00657548 L -0.325522 0.0108345 L -0.333855 0.0192605 L -0.34099 0.0235195 L -0.346928 0.0256495 L -0.354063 0.0340755 L -0.361199 0.0362055 L -0.36948 0.0446314 L -0.375418 0.0487974 L -0.384949 0.0573165 L -0.392032 0.0614825 L -0.39797 0.0657425 L -0.403907 0.0678715 L -0.411043 0.0741685 L -0.41698 0.0784275 L -0.422917 0.0825934 L -0.430053 0.0868535 L -0.43599 0.0911125 L -0.443126 0.0952795 L -0.451459 0.0974085 L -0.460938 0.103705 L -0.469272 0.105834 L -0.477553 0.112222 L -0.484688 0.116389 L -0.490626 0.118518 L -0.496563 0.120649 L -0.503699 0.120649 L -0.509636 0.120649 L -0.515574 0.120649 L -0.522709 0.116389 L -0.528647 0.110093 L -0.534584 0.101668 L -0.538126 0.0911125 L -0.540522 0.0804645 L -0.54172 0.0699085 " pathEditMode="relative" rAng="0" ptsTypes="">
                                      <p:cBhvr>
                                        <p:cTn id="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00" y="1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森林1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77090" cy="69164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286000" y="283210"/>
            <a:ext cx="8688070" cy="3342640"/>
            <a:chOff x="5040" y="280"/>
            <a:chExt cx="13682" cy="5264"/>
          </a:xfrm>
        </p:grpSpPr>
        <p:sp>
          <p:nvSpPr>
            <p:cNvPr id="8" name="文本框 7"/>
            <p:cNvSpPr txBox="1"/>
            <p:nvPr/>
          </p:nvSpPr>
          <p:spPr>
            <a:xfrm>
              <a:off x="5040" y="3074"/>
              <a:ext cx="13682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b="1" dirty="0" smtClean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狐 假 虎 威</a:t>
              </a:r>
            </a:p>
          </p:txBody>
        </p:sp>
        <p:sp>
          <p:nvSpPr>
            <p:cNvPr id="11" name="object 5"/>
            <p:cNvSpPr/>
            <p:nvPr/>
          </p:nvSpPr>
          <p:spPr>
            <a:xfrm>
              <a:off x="8160" y="280"/>
              <a:ext cx="4750" cy="1869"/>
            </a:xfrm>
            <a:custGeom>
              <a:avLst/>
              <a:gdLst/>
              <a:ahLst/>
              <a:cxnLst/>
              <a:rect l="l" t="t" r="r" b="b"/>
              <a:pathLst>
                <a:path w="960119" h="960119">
                  <a:moveTo>
                    <a:pt x="479999" y="959999"/>
                  </a:moveTo>
                  <a:lnTo>
                    <a:pt x="430922" y="957521"/>
                  </a:lnTo>
                  <a:lnTo>
                    <a:pt x="383263" y="950247"/>
                  </a:lnTo>
                  <a:lnTo>
                    <a:pt x="337262" y="938419"/>
                  </a:lnTo>
                  <a:lnTo>
                    <a:pt x="293162" y="922278"/>
                  </a:lnTo>
                  <a:lnTo>
                    <a:pt x="251203" y="902066"/>
                  </a:lnTo>
                  <a:lnTo>
                    <a:pt x="211627" y="878023"/>
                  </a:lnTo>
                  <a:lnTo>
                    <a:pt x="174675" y="850390"/>
                  </a:lnTo>
                  <a:lnTo>
                    <a:pt x="140588" y="819410"/>
                  </a:lnTo>
                  <a:lnTo>
                    <a:pt x="109608" y="785324"/>
                  </a:lnTo>
                  <a:lnTo>
                    <a:pt x="81976" y="748372"/>
                  </a:lnTo>
                  <a:lnTo>
                    <a:pt x="57933" y="708796"/>
                  </a:lnTo>
                  <a:lnTo>
                    <a:pt x="37720" y="666837"/>
                  </a:lnTo>
                  <a:lnTo>
                    <a:pt x="21579" y="622737"/>
                  </a:lnTo>
                  <a:lnTo>
                    <a:pt x="9751" y="576736"/>
                  </a:lnTo>
                  <a:lnTo>
                    <a:pt x="2478" y="529076"/>
                  </a:lnTo>
                  <a:lnTo>
                    <a:pt x="0" y="479999"/>
                  </a:lnTo>
                  <a:lnTo>
                    <a:pt x="2478" y="430922"/>
                  </a:lnTo>
                  <a:lnTo>
                    <a:pt x="9751" y="383263"/>
                  </a:lnTo>
                  <a:lnTo>
                    <a:pt x="21579" y="337262"/>
                  </a:lnTo>
                  <a:lnTo>
                    <a:pt x="37720" y="293162"/>
                  </a:lnTo>
                  <a:lnTo>
                    <a:pt x="57933" y="251203"/>
                  </a:lnTo>
                  <a:lnTo>
                    <a:pt x="81976" y="211627"/>
                  </a:lnTo>
                  <a:lnTo>
                    <a:pt x="109608" y="174675"/>
                  </a:lnTo>
                  <a:lnTo>
                    <a:pt x="140588" y="140588"/>
                  </a:lnTo>
                  <a:lnTo>
                    <a:pt x="174675" y="109608"/>
                  </a:lnTo>
                  <a:lnTo>
                    <a:pt x="211627" y="81976"/>
                  </a:lnTo>
                  <a:lnTo>
                    <a:pt x="251203" y="57933"/>
                  </a:lnTo>
                  <a:lnTo>
                    <a:pt x="293162" y="37720"/>
                  </a:lnTo>
                  <a:lnTo>
                    <a:pt x="337262" y="21579"/>
                  </a:lnTo>
                  <a:lnTo>
                    <a:pt x="383263" y="9751"/>
                  </a:lnTo>
                  <a:lnTo>
                    <a:pt x="430922" y="2478"/>
                  </a:lnTo>
                  <a:lnTo>
                    <a:pt x="479999" y="0"/>
                  </a:lnTo>
                  <a:lnTo>
                    <a:pt x="529077" y="2478"/>
                  </a:lnTo>
                  <a:lnTo>
                    <a:pt x="576736" y="9751"/>
                  </a:lnTo>
                  <a:lnTo>
                    <a:pt x="622737" y="21579"/>
                  </a:lnTo>
                  <a:lnTo>
                    <a:pt x="666837" y="37720"/>
                  </a:lnTo>
                  <a:lnTo>
                    <a:pt x="708796" y="57933"/>
                  </a:lnTo>
                  <a:lnTo>
                    <a:pt x="748372" y="81976"/>
                  </a:lnTo>
                  <a:lnTo>
                    <a:pt x="785324" y="109608"/>
                  </a:lnTo>
                  <a:lnTo>
                    <a:pt x="819411" y="140588"/>
                  </a:lnTo>
                  <a:lnTo>
                    <a:pt x="850391" y="174675"/>
                  </a:lnTo>
                  <a:lnTo>
                    <a:pt x="878023" y="211627"/>
                  </a:lnTo>
                  <a:lnTo>
                    <a:pt x="902066" y="251203"/>
                  </a:lnTo>
                  <a:lnTo>
                    <a:pt x="922279" y="293162"/>
                  </a:lnTo>
                  <a:lnTo>
                    <a:pt x="938420" y="337262"/>
                  </a:lnTo>
                  <a:lnTo>
                    <a:pt x="950248" y="383263"/>
                  </a:lnTo>
                  <a:lnTo>
                    <a:pt x="957521" y="430922"/>
                  </a:lnTo>
                  <a:lnTo>
                    <a:pt x="959999" y="479999"/>
                  </a:lnTo>
                  <a:lnTo>
                    <a:pt x="957521" y="529076"/>
                  </a:lnTo>
                  <a:lnTo>
                    <a:pt x="950248" y="576736"/>
                  </a:lnTo>
                  <a:lnTo>
                    <a:pt x="938420" y="622737"/>
                  </a:lnTo>
                  <a:lnTo>
                    <a:pt x="922279" y="666837"/>
                  </a:lnTo>
                  <a:lnTo>
                    <a:pt x="902066" y="708796"/>
                  </a:lnTo>
                  <a:lnTo>
                    <a:pt x="878023" y="748372"/>
                  </a:lnTo>
                  <a:lnTo>
                    <a:pt x="850391" y="785324"/>
                  </a:lnTo>
                  <a:lnTo>
                    <a:pt x="819411" y="819410"/>
                  </a:lnTo>
                  <a:lnTo>
                    <a:pt x="785324" y="850390"/>
                  </a:lnTo>
                  <a:lnTo>
                    <a:pt x="748372" y="878023"/>
                  </a:lnTo>
                  <a:lnTo>
                    <a:pt x="708796" y="902066"/>
                  </a:lnTo>
                  <a:lnTo>
                    <a:pt x="666837" y="922278"/>
                  </a:lnTo>
                  <a:lnTo>
                    <a:pt x="622737" y="938419"/>
                  </a:lnTo>
                  <a:lnTo>
                    <a:pt x="576736" y="950247"/>
                  </a:lnTo>
                  <a:lnTo>
                    <a:pt x="529077" y="957521"/>
                  </a:lnTo>
                  <a:lnTo>
                    <a:pt x="479999" y="959999"/>
                  </a:lnTo>
                  <a:close/>
                </a:path>
              </a:pathLst>
            </a:custGeom>
            <a:solidFill>
              <a:srgbClr val="F49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648200" y="457200"/>
            <a:ext cx="24523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课本剧</a:t>
            </a:r>
          </a:p>
        </p:txBody>
      </p:sp>
      <p:pic>
        <p:nvPicPr>
          <p:cNvPr id="4" name="紧张配乐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0200" y="541020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2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pPr marL="12700" marR="5080" indent="685800" algn="just">
              <a:lnSpc>
                <a:spcPct val="100000"/>
              </a:lnSpc>
              <a:spcBef>
                <a:spcPts val="100"/>
              </a:spcBef>
            </a:pPr>
            <a:r>
              <a:rPr lang="zh-CN" altLang="en-US" sz="7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    </a:t>
            </a:r>
            <a:endParaRPr lang="zh-CN" altLang="en-US" sz="6600" spc="1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Microsoft JhengHei" panose="020B0604030504040204" charset="-12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2286000"/>
            <a:ext cx="6156325" cy="2967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85800" algn="just">
              <a:spcBef>
                <a:spcPts val="100"/>
              </a:spcBef>
            </a:pPr>
            <a:r>
              <a:rPr lang="en-US" sz="4800" spc="10" dirty="0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  </a:t>
            </a:r>
            <a:r>
              <a:rPr sz="4800" spc="10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老虎信以为真。其实他受骗了</a:t>
            </a:r>
            <a:r>
              <a:rPr sz="4800" spc="10" dirty="0" err="1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。</a:t>
            </a:r>
            <a:r>
              <a:rPr sz="4800" spc="10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原来</a:t>
            </a:r>
            <a:r>
              <a:rPr lang="zh-CN" altLang="en-US" sz="4800" spc="1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，</a:t>
            </a:r>
            <a:r>
              <a:rPr sz="4800" spc="10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狐狸是借着老虎的威风把百兽吓跑的</a:t>
            </a:r>
            <a:r>
              <a:rPr sz="4800" spc="1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72200" y="513398"/>
            <a:ext cx="44475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1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仗势欺人</a:t>
            </a:r>
            <a:endParaRPr lang="zh-CN" altLang="en-US" sz="6600" spc="1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Microsoft JhengHei" panose="020B0604030504040204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71600" y="533400"/>
            <a:ext cx="38862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1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狐假虎威</a:t>
            </a:r>
            <a:endParaRPr lang="zh-CN" altLang="en-US" sz="6600" spc="1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Microsoft JhengHei" panose="020B0604030504040204" charset="-120"/>
            </a:endParaRPr>
          </a:p>
        </p:txBody>
      </p:sp>
      <p:pic>
        <p:nvPicPr>
          <p:cNvPr id="9" name="图片 8" descr="插图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00800" y="2133600"/>
            <a:ext cx="5001895" cy="444309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0" name="文本框 9"/>
          <p:cNvSpPr txBox="1"/>
          <p:nvPr/>
        </p:nvSpPr>
        <p:spPr>
          <a:xfrm>
            <a:off x="10058400" y="318453"/>
            <a:ext cx="20027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FF0000"/>
                </a:solidFill>
              </a:rPr>
              <a:t>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/>
      </p:transition>
    </mc:Choice>
    <mc:Fallback xmlns=""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2682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CE6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任意多边形 9"/>
          <p:cNvSpPr/>
          <p:nvPr/>
        </p:nvSpPr>
        <p:spPr>
          <a:xfrm>
            <a:off x="762635" y="228600"/>
            <a:ext cx="3190240" cy="856615"/>
          </a:xfrm>
          <a:custGeom>
            <a:avLst/>
            <a:gdLst>
              <a:gd name="connsiteX0" fmla="*/ 217653 w 1822917"/>
              <a:gd name="connsiteY0" fmla="*/ 0 h 425552"/>
              <a:gd name="connsiteX1" fmla="*/ 322964 w 1822917"/>
              <a:gd name="connsiteY1" fmla="*/ 0 h 425552"/>
              <a:gd name="connsiteX2" fmla="*/ 582365 w 1822917"/>
              <a:gd name="connsiteY2" fmla="*/ 0 h 425552"/>
              <a:gd name="connsiteX3" fmla="*/ 687676 w 1822917"/>
              <a:gd name="connsiteY3" fmla="*/ 0 h 425552"/>
              <a:gd name="connsiteX4" fmla="*/ 1135241 w 1822917"/>
              <a:gd name="connsiteY4" fmla="*/ 0 h 425552"/>
              <a:gd name="connsiteX5" fmla="*/ 1240552 w 1822917"/>
              <a:gd name="connsiteY5" fmla="*/ 0 h 425552"/>
              <a:gd name="connsiteX6" fmla="*/ 1499953 w 1822917"/>
              <a:gd name="connsiteY6" fmla="*/ 0 h 425552"/>
              <a:gd name="connsiteX7" fmla="*/ 1605264 w 1822917"/>
              <a:gd name="connsiteY7" fmla="*/ 0 h 425552"/>
              <a:gd name="connsiteX8" fmla="*/ 1822917 w 1822917"/>
              <a:gd name="connsiteY8" fmla="*/ 212776 h 425552"/>
              <a:gd name="connsiteX9" fmla="*/ 1605264 w 1822917"/>
              <a:gd name="connsiteY9" fmla="*/ 425552 h 425552"/>
              <a:gd name="connsiteX10" fmla="*/ 1499953 w 1822917"/>
              <a:gd name="connsiteY10" fmla="*/ 425552 h 425552"/>
              <a:gd name="connsiteX11" fmla="*/ 1240552 w 1822917"/>
              <a:gd name="connsiteY11" fmla="*/ 425552 h 425552"/>
              <a:gd name="connsiteX12" fmla="*/ 1135241 w 1822917"/>
              <a:gd name="connsiteY12" fmla="*/ 425552 h 425552"/>
              <a:gd name="connsiteX13" fmla="*/ 687676 w 1822917"/>
              <a:gd name="connsiteY13" fmla="*/ 425552 h 425552"/>
              <a:gd name="connsiteX14" fmla="*/ 582365 w 1822917"/>
              <a:gd name="connsiteY14" fmla="*/ 425552 h 425552"/>
              <a:gd name="connsiteX15" fmla="*/ 322964 w 1822917"/>
              <a:gd name="connsiteY15" fmla="*/ 425552 h 425552"/>
              <a:gd name="connsiteX16" fmla="*/ 217653 w 1822917"/>
              <a:gd name="connsiteY16" fmla="*/ 425552 h 425552"/>
              <a:gd name="connsiteX17" fmla="*/ 0 w 1822917"/>
              <a:gd name="connsiteY17" fmla="*/ 212776 h 425552"/>
              <a:gd name="connsiteX18" fmla="*/ 217653 w 1822917"/>
              <a:gd name="connsiteY18" fmla="*/ 0 h 42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22917" h="425552">
                <a:moveTo>
                  <a:pt x="217653" y="0"/>
                </a:moveTo>
                <a:lnTo>
                  <a:pt x="322964" y="0"/>
                </a:lnTo>
                <a:lnTo>
                  <a:pt x="582365" y="0"/>
                </a:lnTo>
                <a:lnTo>
                  <a:pt x="687676" y="0"/>
                </a:lnTo>
                <a:lnTo>
                  <a:pt x="1135241" y="0"/>
                </a:lnTo>
                <a:lnTo>
                  <a:pt x="1240552" y="0"/>
                </a:lnTo>
                <a:lnTo>
                  <a:pt x="1499953" y="0"/>
                </a:lnTo>
                <a:lnTo>
                  <a:pt x="1605264" y="0"/>
                </a:lnTo>
                <a:cubicBezTo>
                  <a:pt x="1725459" y="0"/>
                  <a:pt x="1822917" y="95257"/>
                  <a:pt x="1822917" y="212776"/>
                </a:cubicBezTo>
                <a:cubicBezTo>
                  <a:pt x="1822917" y="330295"/>
                  <a:pt x="1725459" y="425552"/>
                  <a:pt x="1605264" y="425552"/>
                </a:cubicBezTo>
                <a:lnTo>
                  <a:pt x="1499953" y="425552"/>
                </a:lnTo>
                <a:lnTo>
                  <a:pt x="1240552" y="425552"/>
                </a:lnTo>
                <a:lnTo>
                  <a:pt x="1135241" y="425552"/>
                </a:lnTo>
                <a:lnTo>
                  <a:pt x="687676" y="425552"/>
                </a:lnTo>
                <a:lnTo>
                  <a:pt x="582365" y="425552"/>
                </a:lnTo>
                <a:lnTo>
                  <a:pt x="322964" y="425552"/>
                </a:lnTo>
                <a:lnTo>
                  <a:pt x="217653" y="425552"/>
                </a:lnTo>
                <a:cubicBezTo>
                  <a:pt x="97458" y="425552"/>
                  <a:pt x="0" y="330295"/>
                  <a:pt x="0" y="212776"/>
                </a:cubicBezTo>
                <a:cubicBezTo>
                  <a:pt x="0" y="95257"/>
                  <a:pt x="97458" y="0"/>
                  <a:pt x="2176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06264" y="304800"/>
            <a:ext cx="261362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友好相处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859530" y="227965"/>
            <a:ext cx="7318099" cy="3641725"/>
            <a:chOff x="6078" y="631"/>
            <a:chExt cx="9183" cy="4942"/>
          </a:xfrm>
        </p:grpSpPr>
        <p:sp>
          <p:nvSpPr>
            <p:cNvPr id="12" name="云形标注 11"/>
            <p:cNvSpPr/>
            <p:nvPr/>
          </p:nvSpPr>
          <p:spPr>
            <a:xfrm>
              <a:off x="6078" y="631"/>
              <a:ext cx="9183" cy="4942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39" y="1718"/>
              <a:ext cx="8271" cy="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4400" b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不仗势欺人，不欺骗别人，更要懂得用智慧明辨是非。</a:t>
              </a:r>
            </a:p>
          </p:txBody>
        </p:sp>
      </p:grpSp>
      <p:pic>
        <p:nvPicPr>
          <p:cNvPr id="3" name="图片 2" descr="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3230245"/>
            <a:ext cx="3155950" cy="3430905"/>
          </a:xfrm>
          <a:prstGeom prst="rect">
            <a:avLst/>
          </a:prstGeom>
        </p:spPr>
      </p:pic>
      <p:pic>
        <p:nvPicPr>
          <p:cNvPr id="4" name="图片 3" descr="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3185795"/>
            <a:ext cx="2279015" cy="3475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CE6F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91" y="3343413"/>
            <a:ext cx="5029200" cy="3302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195" y="3409122"/>
            <a:ext cx="5715000" cy="3276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69712"/>
            <a:ext cx="7543800" cy="3054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eelOff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森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AF1EC">
                  <a:alpha val="100000"/>
                </a:srgbClr>
              </a:clrFrom>
              <a:clrTo>
                <a:srgbClr val="FAF1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1200" y="2209800"/>
            <a:ext cx="5652135" cy="43726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clrChange>
              <a:clrFrom>
                <a:srgbClr val="C5FF54"/>
              </a:clrFrom>
              <a:clrTo>
                <a:srgbClr val="C5FF5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038600"/>
            <a:ext cx="3201670" cy="2184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3400" y="152400"/>
            <a:ext cx="11100435" cy="2737485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447800" y="838200"/>
            <a:ext cx="8886190" cy="1568450"/>
            <a:chOff x="2280" y="1320"/>
            <a:chExt cx="13994" cy="2470"/>
          </a:xfrm>
        </p:grpSpPr>
        <p:sp>
          <p:nvSpPr>
            <p:cNvPr id="5" name="文本框 4"/>
            <p:cNvSpPr txBox="1"/>
            <p:nvPr/>
          </p:nvSpPr>
          <p:spPr>
            <a:xfrm>
              <a:off x="4680" y="1320"/>
              <a:ext cx="11595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b="1" dirty="0" smtClean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狐 假 虎 威</a:t>
              </a:r>
              <a:endParaRPr lang="zh-CN" alt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280" y="1634"/>
              <a:ext cx="2048" cy="1761"/>
              <a:chOff x="2280" y="1560"/>
              <a:chExt cx="2093" cy="1759"/>
            </a:xfrm>
          </p:grpSpPr>
          <p:sp>
            <p:nvSpPr>
              <p:cNvPr id="3" name="object 5"/>
              <p:cNvSpPr/>
              <p:nvPr/>
            </p:nvSpPr>
            <p:spPr>
              <a:xfrm>
                <a:off x="2280" y="1560"/>
                <a:ext cx="1744" cy="1759"/>
              </a:xfrm>
              <a:custGeom>
                <a:avLst/>
                <a:gdLst/>
                <a:ahLst/>
                <a:cxnLst/>
                <a:rect l="l" t="t" r="r" b="b"/>
                <a:pathLst>
                  <a:path w="960119" h="960119">
                    <a:moveTo>
                      <a:pt x="479999" y="959999"/>
                    </a:moveTo>
                    <a:lnTo>
                      <a:pt x="430922" y="957521"/>
                    </a:lnTo>
                    <a:lnTo>
                      <a:pt x="383263" y="950247"/>
                    </a:lnTo>
                    <a:lnTo>
                      <a:pt x="337262" y="938419"/>
                    </a:lnTo>
                    <a:lnTo>
                      <a:pt x="293162" y="922278"/>
                    </a:lnTo>
                    <a:lnTo>
                      <a:pt x="251203" y="902066"/>
                    </a:lnTo>
                    <a:lnTo>
                      <a:pt x="211627" y="878023"/>
                    </a:lnTo>
                    <a:lnTo>
                      <a:pt x="174675" y="850390"/>
                    </a:lnTo>
                    <a:lnTo>
                      <a:pt x="140588" y="819410"/>
                    </a:lnTo>
                    <a:lnTo>
                      <a:pt x="109608" y="785324"/>
                    </a:lnTo>
                    <a:lnTo>
                      <a:pt x="81976" y="748372"/>
                    </a:lnTo>
                    <a:lnTo>
                      <a:pt x="57933" y="708796"/>
                    </a:lnTo>
                    <a:lnTo>
                      <a:pt x="37720" y="666837"/>
                    </a:lnTo>
                    <a:lnTo>
                      <a:pt x="21579" y="622737"/>
                    </a:lnTo>
                    <a:lnTo>
                      <a:pt x="9751" y="576736"/>
                    </a:lnTo>
                    <a:lnTo>
                      <a:pt x="2478" y="529076"/>
                    </a:lnTo>
                    <a:lnTo>
                      <a:pt x="0" y="479999"/>
                    </a:lnTo>
                    <a:lnTo>
                      <a:pt x="2478" y="430922"/>
                    </a:lnTo>
                    <a:lnTo>
                      <a:pt x="9751" y="383263"/>
                    </a:lnTo>
                    <a:lnTo>
                      <a:pt x="21579" y="337262"/>
                    </a:lnTo>
                    <a:lnTo>
                      <a:pt x="37720" y="293162"/>
                    </a:lnTo>
                    <a:lnTo>
                      <a:pt x="57933" y="251203"/>
                    </a:lnTo>
                    <a:lnTo>
                      <a:pt x="81976" y="211627"/>
                    </a:lnTo>
                    <a:lnTo>
                      <a:pt x="109608" y="174675"/>
                    </a:lnTo>
                    <a:lnTo>
                      <a:pt x="140588" y="140588"/>
                    </a:lnTo>
                    <a:lnTo>
                      <a:pt x="174675" y="109608"/>
                    </a:lnTo>
                    <a:lnTo>
                      <a:pt x="211627" y="81976"/>
                    </a:lnTo>
                    <a:lnTo>
                      <a:pt x="251203" y="57933"/>
                    </a:lnTo>
                    <a:lnTo>
                      <a:pt x="293162" y="37720"/>
                    </a:lnTo>
                    <a:lnTo>
                      <a:pt x="337262" y="21579"/>
                    </a:lnTo>
                    <a:lnTo>
                      <a:pt x="383263" y="9751"/>
                    </a:lnTo>
                    <a:lnTo>
                      <a:pt x="430922" y="2478"/>
                    </a:lnTo>
                    <a:lnTo>
                      <a:pt x="479999" y="0"/>
                    </a:lnTo>
                    <a:lnTo>
                      <a:pt x="529077" y="2478"/>
                    </a:lnTo>
                    <a:lnTo>
                      <a:pt x="576736" y="9751"/>
                    </a:lnTo>
                    <a:lnTo>
                      <a:pt x="622737" y="21579"/>
                    </a:lnTo>
                    <a:lnTo>
                      <a:pt x="666837" y="37720"/>
                    </a:lnTo>
                    <a:lnTo>
                      <a:pt x="708796" y="57933"/>
                    </a:lnTo>
                    <a:lnTo>
                      <a:pt x="748372" y="81976"/>
                    </a:lnTo>
                    <a:lnTo>
                      <a:pt x="785324" y="109608"/>
                    </a:lnTo>
                    <a:lnTo>
                      <a:pt x="819411" y="140588"/>
                    </a:lnTo>
                    <a:lnTo>
                      <a:pt x="850391" y="174675"/>
                    </a:lnTo>
                    <a:lnTo>
                      <a:pt x="878023" y="211627"/>
                    </a:lnTo>
                    <a:lnTo>
                      <a:pt x="902066" y="251203"/>
                    </a:lnTo>
                    <a:lnTo>
                      <a:pt x="922279" y="293162"/>
                    </a:lnTo>
                    <a:lnTo>
                      <a:pt x="938420" y="337262"/>
                    </a:lnTo>
                    <a:lnTo>
                      <a:pt x="950248" y="383263"/>
                    </a:lnTo>
                    <a:lnTo>
                      <a:pt x="957521" y="430922"/>
                    </a:lnTo>
                    <a:lnTo>
                      <a:pt x="959999" y="479999"/>
                    </a:lnTo>
                    <a:lnTo>
                      <a:pt x="957521" y="529076"/>
                    </a:lnTo>
                    <a:lnTo>
                      <a:pt x="950248" y="576736"/>
                    </a:lnTo>
                    <a:lnTo>
                      <a:pt x="938420" y="622737"/>
                    </a:lnTo>
                    <a:lnTo>
                      <a:pt x="922279" y="666837"/>
                    </a:lnTo>
                    <a:lnTo>
                      <a:pt x="902066" y="708796"/>
                    </a:lnTo>
                    <a:lnTo>
                      <a:pt x="878023" y="748372"/>
                    </a:lnTo>
                    <a:lnTo>
                      <a:pt x="850391" y="785324"/>
                    </a:lnTo>
                    <a:lnTo>
                      <a:pt x="819411" y="819410"/>
                    </a:lnTo>
                    <a:lnTo>
                      <a:pt x="785324" y="850390"/>
                    </a:lnTo>
                    <a:lnTo>
                      <a:pt x="748372" y="878023"/>
                    </a:lnTo>
                    <a:lnTo>
                      <a:pt x="708796" y="902066"/>
                    </a:lnTo>
                    <a:lnTo>
                      <a:pt x="666837" y="922278"/>
                    </a:lnTo>
                    <a:lnTo>
                      <a:pt x="622737" y="938419"/>
                    </a:lnTo>
                    <a:lnTo>
                      <a:pt x="576736" y="950247"/>
                    </a:lnTo>
                    <a:lnTo>
                      <a:pt x="529077" y="957521"/>
                    </a:lnTo>
                    <a:lnTo>
                      <a:pt x="479999" y="959999"/>
                    </a:lnTo>
                    <a:close/>
                  </a:path>
                </a:pathLst>
              </a:custGeom>
              <a:solidFill>
                <a:srgbClr val="F498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400" y="1680"/>
                <a:ext cx="1973" cy="1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/>
                  <a:t>22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森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AF1EC">
                  <a:alpha val="100000"/>
                </a:srgbClr>
              </a:clrFrom>
              <a:clrTo>
                <a:srgbClr val="FAF1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1200" y="2209800"/>
            <a:ext cx="5652135" cy="43726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clrChange>
              <a:clrFrom>
                <a:srgbClr val="C5FF54"/>
              </a:clrFrom>
              <a:clrTo>
                <a:srgbClr val="C5FF5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343400"/>
            <a:ext cx="2754925" cy="187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3400" y="152400"/>
            <a:ext cx="11100435" cy="2737485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447800" y="838200"/>
            <a:ext cx="8886190" cy="1568450"/>
            <a:chOff x="2280" y="1320"/>
            <a:chExt cx="13994" cy="2470"/>
          </a:xfrm>
        </p:grpSpPr>
        <p:sp>
          <p:nvSpPr>
            <p:cNvPr id="5" name="文本框 4"/>
            <p:cNvSpPr txBox="1"/>
            <p:nvPr/>
          </p:nvSpPr>
          <p:spPr>
            <a:xfrm>
              <a:off x="4680" y="1320"/>
              <a:ext cx="11595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b="1" dirty="0" smtClean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狐 假 虎 威</a:t>
              </a:r>
              <a:endParaRPr lang="zh-CN" altLang="en-US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280" y="1634"/>
              <a:ext cx="2048" cy="1761"/>
              <a:chOff x="2280" y="1560"/>
              <a:chExt cx="2093" cy="1759"/>
            </a:xfrm>
          </p:grpSpPr>
          <p:sp>
            <p:nvSpPr>
              <p:cNvPr id="3" name="object 5"/>
              <p:cNvSpPr/>
              <p:nvPr/>
            </p:nvSpPr>
            <p:spPr>
              <a:xfrm>
                <a:off x="2280" y="1560"/>
                <a:ext cx="1744" cy="1759"/>
              </a:xfrm>
              <a:custGeom>
                <a:avLst/>
                <a:gdLst/>
                <a:ahLst/>
                <a:cxnLst/>
                <a:rect l="l" t="t" r="r" b="b"/>
                <a:pathLst>
                  <a:path w="960119" h="960119">
                    <a:moveTo>
                      <a:pt x="479999" y="959999"/>
                    </a:moveTo>
                    <a:lnTo>
                      <a:pt x="430922" y="957521"/>
                    </a:lnTo>
                    <a:lnTo>
                      <a:pt x="383263" y="950247"/>
                    </a:lnTo>
                    <a:lnTo>
                      <a:pt x="337262" y="938419"/>
                    </a:lnTo>
                    <a:lnTo>
                      <a:pt x="293162" y="922278"/>
                    </a:lnTo>
                    <a:lnTo>
                      <a:pt x="251203" y="902066"/>
                    </a:lnTo>
                    <a:lnTo>
                      <a:pt x="211627" y="878023"/>
                    </a:lnTo>
                    <a:lnTo>
                      <a:pt x="174675" y="850390"/>
                    </a:lnTo>
                    <a:lnTo>
                      <a:pt x="140588" y="819410"/>
                    </a:lnTo>
                    <a:lnTo>
                      <a:pt x="109608" y="785324"/>
                    </a:lnTo>
                    <a:lnTo>
                      <a:pt x="81976" y="748372"/>
                    </a:lnTo>
                    <a:lnTo>
                      <a:pt x="57933" y="708796"/>
                    </a:lnTo>
                    <a:lnTo>
                      <a:pt x="37720" y="666837"/>
                    </a:lnTo>
                    <a:lnTo>
                      <a:pt x="21579" y="622737"/>
                    </a:lnTo>
                    <a:lnTo>
                      <a:pt x="9751" y="576736"/>
                    </a:lnTo>
                    <a:lnTo>
                      <a:pt x="2478" y="529076"/>
                    </a:lnTo>
                    <a:lnTo>
                      <a:pt x="0" y="479999"/>
                    </a:lnTo>
                    <a:lnTo>
                      <a:pt x="2478" y="430922"/>
                    </a:lnTo>
                    <a:lnTo>
                      <a:pt x="9751" y="383263"/>
                    </a:lnTo>
                    <a:lnTo>
                      <a:pt x="21579" y="337262"/>
                    </a:lnTo>
                    <a:lnTo>
                      <a:pt x="37720" y="293162"/>
                    </a:lnTo>
                    <a:lnTo>
                      <a:pt x="57933" y="251203"/>
                    </a:lnTo>
                    <a:lnTo>
                      <a:pt x="81976" y="211627"/>
                    </a:lnTo>
                    <a:lnTo>
                      <a:pt x="109608" y="174675"/>
                    </a:lnTo>
                    <a:lnTo>
                      <a:pt x="140588" y="140588"/>
                    </a:lnTo>
                    <a:lnTo>
                      <a:pt x="174675" y="109608"/>
                    </a:lnTo>
                    <a:lnTo>
                      <a:pt x="211627" y="81976"/>
                    </a:lnTo>
                    <a:lnTo>
                      <a:pt x="251203" y="57933"/>
                    </a:lnTo>
                    <a:lnTo>
                      <a:pt x="293162" y="37720"/>
                    </a:lnTo>
                    <a:lnTo>
                      <a:pt x="337262" y="21579"/>
                    </a:lnTo>
                    <a:lnTo>
                      <a:pt x="383263" y="9751"/>
                    </a:lnTo>
                    <a:lnTo>
                      <a:pt x="430922" y="2478"/>
                    </a:lnTo>
                    <a:lnTo>
                      <a:pt x="479999" y="0"/>
                    </a:lnTo>
                    <a:lnTo>
                      <a:pt x="529077" y="2478"/>
                    </a:lnTo>
                    <a:lnTo>
                      <a:pt x="576736" y="9751"/>
                    </a:lnTo>
                    <a:lnTo>
                      <a:pt x="622737" y="21579"/>
                    </a:lnTo>
                    <a:lnTo>
                      <a:pt x="666837" y="37720"/>
                    </a:lnTo>
                    <a:lnTo>
                      <a:pt x="708796" y="57933"/>
                    </a:lnTo>
                    <a:lnTo>
                      <a:pt x="748372" y="81976"/>
                    </a:lnTo>
                    <a:lnTo>
                      <a:pt x="785324" y="109608"/>
                    </a:lnTo>
                    <a:lnTo>
                      <a:pt x="819411" y="140588"/>
                    </a:lnTo>
                    <a:lnTo>
                      <a:pt x="850391" y="174675"/>
                    </a:lnTo>
                    <a:lnTo>
                      <a:pt x="878023" y="211627"/>
                    </a:lnTo>
                    <a:lnTo>
                      <a:pt x="902066" y="251203"/>
                    </a:lnTo>
                    <a:lnTo>
                      <a:pt x="922279" y="293162"/>
                    </a:lnTo>
                    <a:lnTo>
                      <a:pt x="938420" y="337262"/>
                    </a:lnTo>
                    <a:lnTo>
                      <a:pt x="950248" y="383263"/>
                    </a:lnTo>
                    <a:lnTo>
                      <a:pt x="957521" y="430922"/>
                    </a:lnTo>
                    <a:lnTo>
                      <a:pt x="959999" y="479999"/>
                    </a:lnTo>
                    <a:lnTo>
                      <a:pt x="957521" y="529076"/>
                    </a:lnTo>
                    <a:lnTo>
                      <a:pt x="950248" y="576736"/>
                    </a:lnTo>
                    <a:lnTo>
                      <a:pt x="938420" y="622737"/>
                    </a:lnTo>
                    <a:lnTo>
                      <a:pt x="922279" y="666837"/>
                    </a:lnTo>
                    <a:lnTo>
                      <a:pt x="902066" y="708796"/>
                    </a:lnTo>
                    <a:lnTo>
                      <a:pt x="878023" y="748372"/>
                    </a:lnTo>
                    <a:lnTo>
                      <a:pt x="850391" y="785324"/>
                    </a:lnTo>
                    <a:lnTo>
                      <a:pt x="819411" y="819410"/>
                    </a:lnTo>
                    <a:lnTo>
                      <a:pt x="785324" y="850390"/>
                    </a:lnTo>
                    <a:lnTo>
                      <a:pt x="748372" y="878023"/>
                    </a:lnTo>
                    <a:lnTo>
                      <a:pt x="708796" y="902066"/>
                    </a:lnTo>
                    <a:lnTo>
                      <a:pt x="666837" y="922278"/>
                    </a:lnTo>
                    <a:lnTo>
                      <a:pt x="622737" y="938419"/>
                    </a:lnTo>
                    <a:lnTo>
                      <a:pt x="576736" y="950247"/>
                    </a:lnTo>
                    <a:lnTo>
                      <a:pt x="529077" y="957521"/>
                    </a:lnTo>
                    <a:lnTo>
                      <a:pt x="479999" y="959999"/>
                    </a:lnTo>
                    <a:close/>
                  </a:path>
                </a:pathLst>
              </a:custGeom>
              <a:solidFill>
                <a:srgbClr val="F498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400" y="1680"/>
                <a:ext cx="1973" cy="1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/>
                  <a:t>22</a:t>
                </a:r>
              </a:p>
            </p:txBody>
          </p:sp>
        </p:grp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木板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-118110"/>
            <a:ext cx="8939530" cy="6962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57400" y="3041015"/>
            <a:ext cx="7010400" cy="227754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sym typeface="+mn-ea"/>
              </a:rPr>
              <a:t>自由朗读全文，边读边想</a:t>
            </a:r>
            <a:r>
              <a:rPr lang="zh-CN" altLang="en-US" sz="44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，哪一句话能概括故事的主要内容？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05875" y="3264535"/>
            <a:ext cx="3390265" cy="3535680"/>
            <a:chOff x="13860" y="5280"/>
            <a:chExt cx="5339" cy="5393"/>
          </a:xfrm>
        </p:grpSpPr>
        <p:pic>
          <p:nvPicPr>
            <p:cNvPr id="7" name="图片 6" descr="狐狸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2D2CA">
                    <a:alpha val="100000"/>
                  </a:srgbClr>
                </a:clrFrom>
                <a:clrTo>
                  <a:srgbClr val="D2D2CA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363" y="5280"/>
              <a:ext cx="2837" cy="275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60" y="6461"/>
              <a:ext cx="5175" cy="4212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954157" y="304800"/>
            <a:ext cx="2665730" cy="856615"/>
            <a:chOff x="1682" y="960"/>
            <a:chExt cx="8032" cy="1349"/>
          </a:xfrm>
        </p:grpSpPr>
        <p:sp>
          <p:nvSpPr>
            <p:cNvPr id="9" name="任意多边形 8"/>
            <p:cNvSpPr/>
            <p:nvPr/>
          </p:nvSpPr>
          <p:spPr>
            <a:xfrm>
              <a:off x="1682" y="960"/>
              <a:ext cx="7862" cy="1349"/>
            </a:xfrm>
            <a:custGeom>
              <a:avLst/>
              <a:gdLst>
                <a:gd name="connsiteX0" fmla="*/ 217653 w 1822917"/>
                <a:gd name="connsiteY0" fmla="*/ 0 h 425552"/>
                <a:gd name="connsiteX1" fmla="*/ 322964 w 1822917"/>
                <a:gd name="connsiteY1" fmla="*/ 0 h 425552"/>
                <a:gd name="connsiteX2" fmla="*/ 582365 w 1822917"/>
                <a:gd name="connsiteY2" fmla="*/ 0 h 425552"/>
                <a:gd name="connsiteX3" fmla="*/ 687676 w 1822917"/>
                <a:gd name="connsiteY3" fmla="*/ 0 h 425552"/>
                <a:gd name="connsiteX4" fmla="*/ 1135241 w 1822917"/>
                <a:gd name="connsiteY4" fmla="*/ 0 h 425552"/>
                <a:gd name="connsiteX5" fmla="*/ 1240552 w 1822917"/>
                <a:gd name="connsiteY5" fmla="*/ 0 h 425552"/>
                <a:gd name="connsiteX6" fmla="*/ 1499953 w 1822917"/>
                <a:gd name="connsiteY6" fmla="*/ 0 h 425552"/>
                <a:gd name="connsiteX7" fmla="*/ 1605264 w 1822917"/>
                <a:gd name="connsiteY7" fmla="*/ 0 h 425552"/>
                <a:gd name="connsiteX8" fmla="*/ 1822917 w 1822917"/>
                <a:gd name="connsiteY8" fmla="*/ 212776 h 425552"/>
                <a:gd name="connsiteX9" fmla="*/ 1605264 w 1822917"/>
                <a:gd name="connsiteY9" fmla="*/ 425552 h 425552"/>
                <a:gd name="connsiteX10" fmla="*/ 1499953 w 1822917"/>
                <a:gd name="connsiteY10" fmla="*/ 425552 h 425552"/>
                <a:gd name="connsiteX11" fmla="*/ 1240552 w 1822917"/>
                <a:gd name="connsiteY11" fmla="*/ 425552 h 425552"/>
                <a:gd name="connsiteX12" fmla="*/ 1135241 w 1822917"/>
                <a:gd name="connsiteY12" fmla="*/ 425552 h 425552"/>
                <a:gd name="connsiteX13" fmla="*/ 687676 w 1822917"/>
                <a:gd name="connsiteY13" fmla="*/ 425552 h 425552"/>
                <a:gd name="connsiteX14" fmla="*/ 582365 w 1822917"/>
                <a:gd name="connsiteY14" fmla="*/ 425552 h 425552"/>
                <a:gd name="connsiteX15" fmla="*/ 322964 w 1822917"/>
                <a:gd name="connsiteY15" fmla="*/ 425552 h 425552"/>
                <a:gd name="connsiteX16" fmla="*/ 217653 w 1822917"/>
                <a:gd name="connsiteY16" fmla="*/ 425552 h 425552"/>
                <a:gd name="connsiteX17" fmla="*/ 0 w 1822917"/>
                <a:gd name="connsiteY17" fmla="*/ 212776 h 425552"/>
                <a:gd name="connsiteX18" fmla="*/ 217653 w 1822917"/>
                <a:gd name="connsiteY18" fmla="*/ 0 h 42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2917" h="425552">
                  <a:moveTo>
                    <a:pt x="217653" y="0"/>
                  </a:moveTo>
                  <a:lnTo>
                    <a:pt x="322964" y="0"/>
                  </a:lnTo>
                  <a:lnTo>
                    <a:pt x="582365" y="0"/>
                  </a:lnTo>
                  <a:lnTo>
                    <a:pt x="687676" y="0"/>
                  </a:lnTo>
                  <a:lnTo>
                    <a:pt x="1135241" y="0"/>
                  </a:lnTo>
                  <a:lnTo>
                    <a:pt x="1240552" y="0"/>
                  </a:lnTo>
                  <a:lnTo>
                    <a:pt x="1499953" y="0"/>
                  </a:lnTo>
                  <a:lnTo>
                    <a:pt x="1605264" y="0"/>
                  </a:lnTo>
                  <a:cubicBezTo>
                    <a:pt x="1725459" y="0"/>
                    <a:pt x="1822917" y="95257"/>
                    <a:pt x="1822917" y="212776"/>
                  </a:cubicBezTo>
                  <a:cubicBezTo>
                    <a:pt x="1822917" y="330295"/>
                    <a:pt x="1725459" y="425552"/>
                    <a:pt x="1605264" y="425552"/>
                  </a:cubicBezTo>
                  <a:lnTo>
                    <a:pt x="1499953" y="425552"/>
                  </a:lnTo>
                  <a:lnTo>
                    <a:pt x="1240552" y="425552"/>
                  </a:lnTo>
                  <a:lnTo>
                    <a:pt x="1135241" y="425552"/>
                  </a:lnTo>
                  <a:lnTo>
                    <a:pt x="687676" y="425552"/>
                  </a:lnTo>
                  <a:lnTo>
                    <a:pt x="582365" y="425552"/>
                  </a:lnTo>
                  <a:lnTo>
                    <a:pt x="322964" y="425552"/>
                  </a:lnTo>
                  <a:lnTo>
                    <a:pt x="217653" y="425552"/>
                  </a:lnTo>
                  <a:cubicBezTo>
                    <a:pt x="97458" y="425552"/>
                    <a:pt x="0" y="330295"/>
                    <a:pt x="0" y="212776"/>
                  </a:cubicBezTo>
                  <a:cubicBezTo>
                    <a:pt x="0" y="95257"/>
                    <a:pt x="97458" y="0"/>
                    <a:pt x="2176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39" y="960"/>
              <a:ext cx="7875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latin typeface="楷体" panose="02010609060101010101" charset="-122"/>
                  <a:ea typeface="楷体" panose="02010609060101010101" charset="-122"/>
                </a:rPr>
                <a:t>自读提示</a:t>
              </a:r>
              <a:endParaRPr lang="zh-CN" altLang="en-US" sz="4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森林背景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" y="-267"/>
            <a:ext cx="12263120" cy="6858000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1416685" y="1424940"/>
            <a:ext cx="3987165" cy="856615"/>
          </a:xfrm>
          <a:custGeom>
            <a:avLst/>
            <a:gdLst>
              <a:gd name="connsiteX0" fmla="*/ 217653 w 1822917"/>
              <a:gd name="connsiteY0" fmla="*/ 0 h 425552"/>
              <a:gd name="connsiteX1" fmla="*/ 322964 w 1822917"/>
              <a:gd name="connsiteY1" fmla="*/ 0 h 425552"/>
              <a:gd name="connsiteX2" fmla="*/ 582365 w 1822917"/>
              <a:gd name="connsiteY2" fmla="*/ 0 h 425552"/>
              <a:gd name="connsiteX3" fmla="*/ 687676 w 1822917"/>
              <a:gd name="connsiteY3" fmla="*/ 0 h 425552"/>
              <a:gd name="connsiteX4" fmla="*/ 1135241 w 1822917"/>
              <a:gd name="connsiteY4" fmla="*/ 0 h 425552"/>
              <a:gd name="connsiteX5" fmla="*/ 1240552 w 1822917"/>
              <a:gd name="connsiteY5" fmla="*/ 0 h 425552"/>
              <a:gd name="connsiteX6" fmla="*/ 1499953 w 1822917"/>
              <a:gd name="connsiteY6" fmla="*/ 0 h 425552"/>
              <a:gd name="connsiteX7" fmla="*/ 1605264 w 1822917"/>
              <a:gd name="connsiteY7" fmla="*/ 0 h 425552"/>
              <a:gd name="connsiteX8" fmla="*/ 1822917 w 1822917"/>
              <a:gd name="connsiteY8" fmla="*/ 212776 h 425552"/>
              <a:gd name="connsiteX9" fmla="*/ 1605264 w 1822917"/>
              <a:gd name="connsiteY9" fmla="*/ 425552 h 425552"/>
              <a:gd name="connsiteX10" fmla="*/ 1499953 w 1822917"/>
              <a:gd name="connsiteY10" fmla="*/ 425552 h 425552"/>
              <a:gd name="connsiteX11" fmla="*/ 1240552 w 1822917"/>
              <a:gd name="connsiteY11" fmla="*/ 425552 h 425552"/>
              <a:gd name="connsiteX12" fmla="*/ 1135241 w 1822917"/>
              <a:gd name="connsiteY12" fmla="*/ 425552 h 425552"/>
              <a:gd name="connsiteX13" fmla="*/ 687676 w 1822917"/>
              <a:gd name="connsiteY13" fmla="*/ 425552 h 425552"/>
              <a:gd name="connsiteX14" fmla="*/ 582365 w 1822917"/>
              <a:gd name="connsiteY14" fmla="*/ 425552 h 425552"/>
              <a:gd name="connsiteX15" fmla="*/ 322964 w 1822917"/>
              <a:gd name="connsiteY15" fmla="*/ 425552 h 425552"/>
              <a:gd name="connsiteX16" fmla="*/ 217653 w 1822917"/>
              <a:gd name="connsiteY16" fmla="*/ 425552 h 425552"/>
              <a:gd name="connsiteX17" fmla="*/ 0 w 1822917"/>
              <a:gd name="connsiteY17" fmla="*/ 212776 h 425552"/>
              <a:gd name="connsiteX18" fmla="*/ 217653 w 1822917"/>
              <a:gd name="connsiteY18" fmla="*/ 0 h 42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22917" h="425552">
                <a:moveTo>
                  <a:pt x="217653" y="0"/>
                </a:moveTo>
                <a:lnTo>
                  <a:pt x="322964" y="0"/>
                </a:lnTo>
                <a:lnTo>
                  <a:pt x="582365" y="0"/>
                </a:lnTo>
                <a:lnTo>
                  <a:pt x="687676" y="0"/>
                </a:lnTo>
                <a:lnTo>
                  <a:pt x="1135241" y="0"/>
                </a:lnTo>
                <a:lnTo>
                  <a:pt x="1240552" y="0"/>
                </a:lnTo>
                <a:lnTo>
                  <a:pt x="1499953" y="0"/>
                </a:lnTo>
                <a:lnTo>
                  <a:pt x="1605264" y="0"/>
                </a:lnTo>
                <a:cubicBezTo>
                  <a:pt x="1725459" y="0"/>
                  <a:pt x="1822917" y="95257"/>
                  <a:pt x="1822917" y="212776"/>
                </a:cubicBezTo>
                <a:cubicBezTo>
                  <a:pt x="1822917" y="330295"/>
                  <a:pt x="1725459" y="425552"/>
                  <a:pt x="1605264" y="425552"/>
                </a:cubicBezTo>
                <a:lnTo>
                  <a:pt x="1499953" y="425552"/>
                </a:lnTo>
                <a:lnTo>
                  <a:pt x="1240552" y="425552"/>
                </a:lnTo>
                <a:lnTo>
                  <a:pt x="1135241" y="425552"/>
                </a:lnTo>
                <a:lnTo>
                  <a:pt x="687676" y="425552"/>
                </a:lnTo>
                <a:lnTo>
                  <a:pt x="582365" y="425552"/>
                </a:lnTo>
                <a:lnTo>
                  <a:pt x="322964" y="425552"/>
                </a:lnTo>
                <a:lnTo>
                  <a:pt x="217653" y="425552"/>
                </a:lnTo>
                <a:cubicBezTo>
                  <a:pt x="97458" y="425552"/>
                  <a:pt x="0" y="330295"/>
                  <a:pt x="0" y="212776"/>
                </a:cubicBezTo>
                <a:cubicBezTo>
                  <a:pt x="0" y="95257"/>
                  <a:pt x="97458" y="0"/>
                  <a:pt x="2176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41145" y="1491615"/>
            <a:ext cx="41389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楷体" panose="02010609060101010101" charset="-122"/>
                <a:ea typeface="楷体" panose="02010609060101010101" charset="-122"/>
              </a:rPr>
              <a:t>故事主要内容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0600" y="2761976"/>
            <a:ext cx="104438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u="sng" dirty="0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原来，狐狸</a:t>
            </a:r>
            <a:r>
              <a:rPr lang="zh-CN" altLang="en-US" sz="4000" u="sng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是借着</a:t>
            </a:r>
            <a:r>
              <a:rPr lang="zh-CN" altLang="en-US" sz="4000" u="sng" dirty="0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老虎</a:t>
            </a:r>
            <a:r>
              <a:rPr lang="zh-CN" altLang="en-US" sz="4000" u="sng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的威风把百兽</a:t>
            </a:r>
            <a:r>
              <a:rPr lang="zh-CN" altLang="en-US" sz="4000" u="sng" dirty="0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吓跑</a:t>
            </a:r>
            <a:r>
              <a:rPr lang="zh-CN" altLang="en-US" sz="4000" u="sng" dirty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的。</a:t>
            </a:r>
            <a:endParaRPr lang="zh-CN" altLang="en-US" sz="4000" u="sng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24200" y="3920490"/>
            <a:ext cx="53384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狐 假 虎 威</a:t>
            </a:r>
          </a:p>
        </p:txBody>
      </p:sp>
      <p:sp>
        <p:nvSpPr>
          <p:cNvPr id="16" name="椭圆 15"/>
          <p:cNvSpPr/>
          <p:nvPr/>
        </p:nvSpPr>
        <p:spPr>
          <a:xfrm>
            <a:off x="2590800" y="2746736"/>
            <a:ext cx="1181136" cy="7584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43536" y="2706723"/>
            <a:ext cx="1028664" cy="7885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667464" y="2723322"/>
            <a:ext cx="1181136" cy="76174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089614" y="2706723"/>
            <a:ext cx="634858" cy="7885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p14:dur="5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"/>
            <a:ext cx="12192000" cy="7329695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5943600" y="4228465"/>
            <a:ext cx="622300" cy="619125"/>
          </a:xfrm>
          <a:custGeom>
            <a:avLst/>
            <a:gdLst/>
            <a:ahLst/>
            <a:cxnLst/>
            <a:rect l="l" t="t" r="r" b="b"/>
            <a:pathLst>
              <a:path w="622300" h="638175">
                <a:moveTo>
                  <a:pt x="0" y="103718"/>
                </a:moveTo>
                <a:lnTo>
                  <a:pt x="8150" y="63346"/>
                </a:lnTo>
                <a:lnTo>
                  <a:pt x="30378" y="30378"/>
                </a:lnTo>
                <a:lnTo>
                  <a:pt x="63346" y="8150"/>
                </a:lnTo>
                <a:lnTo>
                  <a:pt x="103718" y="0"/>
                </a:lnTo>
                <a:lnTo>
                  <a:pt x="518581" y="0"/>
                </a:lnTo>
                <a:lnTo>
                  <a:pt x="558953" y="8150"/>
                </a:lnTo>
                <a:lnTo>
                  <a:pt x="591922" y="30378"/>
                </a:lnTo>
                <a:lnTo>
                  <a:pt x="614150" y="63346"/>
                </a:lnTo>
                <a:lnTo>
                  <a:pt x="622300" y="103718"/>
                </a:lnTo>
                <a:lnTo>
                  <a:pt x="622300" y="534456"/>
                </a:lnTo>
                <a:lnTo>
                  <a:pt x="614150" y="574828"/>
                </a:lnTo>
                <a:lnTo>
                  <a:pt x="591922" y="607796"/>
                </a:lnTo>
                <a:lnTo>
                  <a:pt x="558953" y="630024"/>
                </a:lnTo>
                <a:lnTo>
                  <a:pt x="518581" y="638175"/>
                </a:lnTo>
                <a:lnTo>
                  <a:pt x="103719" y="638175"/>
                </a:lnTo>
                <a:lnTo>
                  <a:pt x="63347" y="630024"/>
                </a:lnTo>
                <a:lnTo>
                  <a:pt x="30379" y="607796"/>
                </a:lnTo>
                <a:lnTo>
                  <a:pt x="8151" y="574828"/>
                </a:lnTo>
                <a:lnTo>
                  <a:pt x="0" y="534456"/>
                </a:lnTo>
                <a:lnTo>
                  <a:pt x="0" y="103718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28600" y="1676400"/>
            <a:ext cx="12050395" cy="22421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0345" marR="1205230" indent="1085850">
              <a:lnSpc>
                <a:spcPct val="151000"/>
              </a:lnSpc>
              <a:spcBef>
                <a:spcPts val="95"/>
              </a:spcBef>
            </a:pPr>
            <a:r>
              <a:rPr sz="4800" spc="10" dirty="0" err="1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在茂密的森林里，</a:t>
            </a:r>
            <a:r>
              <a:rPr sz="4800" spc="10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有一只老虎正在</a:t>
            </a:r>
            <a:r>
              <a:rPr sz="4800" spc="5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寻</a:t>
            </a:r>
            <a:r>
              <a:rPr sz="4800" spc="10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找食物</a:t>
            </a:r>
            <a:r>
              <a:rPr sz="4800" spc="10" dirty="0" err="1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。</a:t>
            </a:r>
            <a:endParaRPr sz="4800" dirty="0">
              <a:latin typeface="楷体" panose="02010609060101010101" charset="-122"/>
              <a:ea typeface="楷体" panose="02010609060101010101" charset="-122"/>
              <a:cs typeface="Microsoft JhengHei" panose="020B0604030504040204" charset="-12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600201" y="4114800"/>
            <a:ext cx="685800" cy="74199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/>
          <p:cNvSpPr/>
          <p:nvPr/>
        </p:nvSpPr>
        <p:spPr>
          <a:xfrm>
            <a:off x="8991600" y="3048000"/>
            <a:ext cx="622300" cy="638175"/>
          </a:xfrm>
          <a:custGeom>
            <a:avLst/>
            <a:gdLst/>
            <a:ahLst/>
            <a:cxnLst/>
            <a:rect l="l" t="t" r="r" b="b"/>
            <a:pathLst>
              <a:path w="622300" h="638175">
                <a:moveTo>
                  <a:pt x="0" y="103718"/>
                </a:moveTo>
                <a:lnTo>
                  <a:pt x="8150" y="63346"/>
                </a:lnTo>
                <a:lnTo>
                  <a:pt x="30378" y="30378"/>
                </a:lnTo>
                <a:lnTo>
                  <a:pt x="63346" y="8150"/>
                </a:lnTo>
                <a:lnTo>
                  <a:pt x="103718" y="0"/>
                </a:lnTo>
                <a:lnTo>
                  <a:pt x="518581" y="0"/>
                </a:lnTo>
                <a:lnTo>
                  <a:pt x="558953" y="8150"/>
                </a:lnTo>
                <a:lnTo>
                  <a:pt x="591922" y="30378"/>
                </a:lnTo>
                <a:lnTo>
                  <a:pt x="614150" y="63346"/>
                </a:lnTo>
                <a:lnTo>
                  <a:pt x="622300" y="103718"/>
                </a:lnTo>
                <a:lnTo>
                  <a:pt x="622300" y="534456"/>
                </a:lnTo>
                <a:lnTo>
                  <a:pt x="614150" y="574828"/>
                </a:lnTo>
                <a:lnTo>
                  <a:pt x="591922" y="607796"/>
                </a:lnTo>
                <a:lnTo>
                  <a:pt x="558953" y="630024"/>
                </a:lnTo>
                <a:lnTo>
                  <a:pt x="518581" y="638175"/>
                </a:lnTo>
                <a:lnTo>
                  <a:pt x="103719" y="638175"/>
                </a:lnTo>
                <a:lnTo>
                  <a:pt x="63347" y="630024"/>
                </a:lnTo>
                <a:lnTo>
                  <a:pt x="30379" y="607796"/>
                </a:lnTo>
                <a:lnTo>
                  <a:pt x="8151" y="574828"/>
                </a:lnTo>
                <a:lnTo>
                  <a:pt x="0" y="534456"/>
                </a:lnTo>
                <a:lnTo>
                  <a:pt x="0" y="103718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组合 12"/>
          <p:cNvGrpSpPr/>
          <p:nvPr/>
        </p:nvGrpSpPr>
        <p:grpSpPr>
          <a:xfrm>
            <a:off x="10515538" y="2315845"/>
            <a:ext cx="1638300" cy="844550"/>
            <a:chOff x="9869280" y="697269"/>
            <a:chExt cx="1981200" cy="1150993"/>
          </a:xfrm>
        </p:grpSpPr>
        <p:sp>
          <p:nvSpPr>
            <p:cNvPr id="11" name="椭圆形标注 10"/>
            <p:cNvSpPr/>
            <p:nvPr/>
          </p:nvSpPr>
          <p:spPr>
            <a:xfrm>
              <a:off x="9869280" y="697269"/>
              <a:ext cx="1981200" cy="1150993"/>
            </a:xfrm>
            <a:prstGeom prst="wedgeEllipseCallout">
              <a:avLst>
                <a:gd name="adj1" fmla="val -101197"/>
                <a:gd name="adj2" fmla="val 49085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915353" y="808907"/>
              <a:ext cx="1808029" cy="879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逃跑</a:t>
              </a:r>
              <a:endPara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09379" y="449759"/>
            <a:ext cx="2700621" cy="865851"/>
            <a:chOff x="1109379" y="144959"/>
            <a:chExt cx="4300821" cy="865851"/>
          </a:xfrm>
        </p:grpSpPr>
        <p:sp>
          <p:nvSpPr>
            <p:cNvPr id="15" name="任意多边形 14"/>
            <p:cNvSpPr/>
            <p:nvPr/>
          </p:nvSpPr>
          <p:spPr>
            <a:xfrm>
              <a:off x="1109379" y="154195"/>
              <a:ext cx="4300821" cy="856615"/>
            </a:xfrm>
            <a:custGeom>
              <a:avLst/>
              <a:gdLst>
                <a:gd name="connsiteX0" fmla="*/ 217653 w 1822917"/>
                <a:gd name="connsiteY0" fmla="*/ 0 h 425552"/>
                <a:gd name="connsiteX1" fmla="*/ 322964 w 1822917"/>
                <a:gd name="connsiteY1" fmla="*/ 0 h 425552"/>
                <a:gd name="connsiteX2" fmla="*/ 582365 w 1822917"/>
                <a:gd name="connsiteY2" fmla="*/ 0 h 425552"/>
                <a:gd name="connsiteX3" fmla="*/ 687676 w 1822917"/>
                <a:gd name="connsiteY3" fmla="*/ 0 h 425552"/>
                <a:gd name="connsiteX4" fmla="*/ 1135241 w 1822917"/>
                <a:gd name="connsiteY4" fmla="*/ 0 h 425552"/>
                <a:gd name="connsiteX5" fmla="*/ 1240552 w 1822917"/>
                <a:gd name="connsiteY5" fmla="*/ 0 h 425552"/>
                <a:gd name="connsiteX6" fmla="*/ 1499953 w 1822917"/>
                <a:gd name="connsiteY6" fmla="*/ 0 h 425552"/>
                <a:gd name="connsiteX7" fmla="*/ 1605264 w 1822917"/>
                <a:gd name="connsiteY7" fmla="*/ 0 h 425552"/>
                <a:gd name="connsiteX8" fmla="*/ 1822917 w 1822917"/>
                <a:gd name="connsiteY8" fmla="*/ 212776 h 425552"/>
                <a:gd name="connsiteX9" fmla="*/ 1605264 w 1822917"/>
                <a:gd name="connsiteY9" fmla="*/ 425552 h 425552"/>
                <a:gd name="connsiteX10" fmla="*/ 1499953 w 1822917"/>
                <a:gd name="connsiteY10" fmla="*/ 425552 h 425552"/>
                <a:gd name="connsiteX11" fmla="*/ 1240552 w 1822917"/>
                <a:gd name="connsiteY11" fmla="*/ 425552 h 425552"/>
                <a:gd name="connsiteX12" fmla="*/ 1135241 w 1822917"/>
                <a:gd name="connsiteY12" fmla="*/ 425552 h 425552"/>
                <a:gd name="connsiteX13" fmla="*/ 687676 w 1822917"/>
                <a:gd name="connsiteY13" fmla="*/ 425552 h 425552"/>
                <a:gd name="connsiteX14" fmla="*/ 582365 w 1822917"/>
                <a:gd name="connsiteY14" fmla="*/ 425552 h 425552"/>
                <a:gd name="connsiteX15" fmla="*/ 322964 w 1822917"/>
                <a:gd name="connsiteY15" fmla="*/ 425552 h 425552"/>
                <a:gd name="connsiteX16" fmla="*/ 217653 w 1822917"/>
                <a:gd name="connsiteY16" fmla="*/ 425552 h 425552"/>
                <a:gd name="connsiteX17" fmla="*/ 0 w 1822917"/>
                <a:gd name="connsiteY17" fmla="*/ 212776 h 425552"/>
                <a:gd name="connsiteX18" fmla="*/ 217653 w 1822917"/>
                <a:gd name="connsiteY18" fmla="*/ 0 h 42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2917" h="425552">
                  <a:moveTo>
                    <a:pt x="217653" y="0"/>
                  </a:moveTo>
                  <a:lnTo>
                    <a:pt x="322964" y="0"/>
                  </a:lnTo>
                  <a:lnTo>
                    <a:pt x="582365" y="0"/>
                  </a:lnTo>
                  <a:lnTo>
                    <a:pt x="687676" y="0"/>
                  </a:lnTo>
                  <a:lnTo>
                    <a:pt x="1135241" y="0"/>
                  </a:lnTo>
                  <a:lnTo>
                    <a:pt x="1240552" y="0"/>
                  </a:lnTo>
                  <a:lnTo>
                    <a:pt x="1499953" y="0"/>
                  </a:lnTo>
                  <a:lnTo>
                    <a:pt x="1605264" y="0"/>
                  </a:lnTo>
                  <a:cubicBezTo>
                    <a:pt x="1725459" y="0"/>
                    <a:pt x="1822917" y="95257"/>
                    <a:pt x="1822917" y="212776"/>
                  </a:cubicBezTo>
                  <a:cubicBezTo>
                    <a:pt x="1822917" y="330295"/>
                    <a:pt x="1725459" y="425552"/>
                    <a:pt x="1605264" y="425552"/>
                  </a:cubicBezTo>
                  <a:lnTo>
                    <a:pt x="1499953" y="425552"/>
                  </a:lnTo>
                  <a:lnTo>
                    <a:pt x="1240552" y="425552"/>
                  </a:lnTo>
                  <a:lnTo>
                    <a:pt x="1135241" y="425552"/>
                  </a:lnTo>
                  <a:lnTo>
                    <a:pt x="687676" y="425552"/>
                  </a:lnTo>
                  <a:lnTo>
                    <a:pt x="582365" y="425552"/>
                  </a:lnTo>
                  <a:lnTo>
                    <a:pt x="322964" y="425552"/>
                  </a:lnTo>
                  <a:lnTo>
                    <a:pt x="217653" y="425552"/>
                  </a:lnTo>
                  <a:cubicBezTo>
                    <a:pt x="97458" y="425552"/>
                    <a:pt x="0" y="330295"/>
                    <a:pt x="0" y="212776"/>
                  </a:cubicBezTo>
                  <a:cubicBezTo>
                    <a:pt x="0" y="95257"/>
                    <a:pt x="97458" y="0"/>
                    <a:pt x="2176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19201" y="144959"/>
              <a:ext cx="41909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latin typeface="楷体" panose="02010609060101010101" charset="-122"/>
                  <a:ea typeface="楷体" panose="02010609060101010101" charset="-122"/>
                </a:rPr>
                <a:t>品读课文</a:t>
              </a:r>
              <a:endParaRPr lang="zh-CN" altLang="en-US" sz="4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8" name="紧张配乐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8800" y="6400800"/>
            <a:ext cx="619125" cy="6191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1150" y="4086225"/>
            <a:ext cx="87261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800" spc="10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老</a:t>
            </a:r>
            <a:r>
              <a:rPr sz="4800" spc="15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虎</a:t>
            </a:r>
            <a:r>
              <a:rPr sz="4800" spc="10" dirty="0" err="1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扑过去</a:t>
            </a:r>
            <a:r>
              <a:rPr sz="4800" spc="10" dirty="0" err="1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，把狐狸逮住了</a:t>
            </a:r>
            <a:r>
              <a:rPr sz="4800" spc="15" dirty="0" smtClean="0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。</a:t>
            </a:r>
            <a:endParaRPr lang="zh-CN" altLang="en-US" sz="4800"/>
          </a:p>
        </p:txBody>
      </p:sp>
      <p:sp>
        <p:nvSpPr>
          <p:cNvPr id="6" name="文本框 5"/>
          <p:cNvSpPr txBox="1"/>
          <p:nvPr/>
        </p:nvSpPr>
        <p:spPr>
          <a:xfrm>
            <a:off x="311150" y="4038600"/>
            <a:ext cx="85763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800" spc="10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老</a:t>
            </a:r>
            <a:r>
              <a:rPr sz="4800" spc="15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虎</a:t>
            </a:r>
            <a:r>
              <a:rPr sz="4800" spc="10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扑过去</a:t>
            </a:r>
            <a:r>
              <a:rPr sz="4800" spc="1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，把狐狸逮住了</a:t>
            </a:r>
            <a:r>
              <a:rPr sz="4800" spc="15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。</a:t>
            </a:r>
            <a:endParaRPr sz="4800" spc="10" dirty="0" err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Microsoft JhengHei" panose="020B0604030504040204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29000" y="3016885"/>
            <a:ext cx="75850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800" spc="10" dirty="0" err="1"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一只狐狸从老虎身边窜过。</a:t>
            </a:r>
            <a:endParaRPr lang="zh-CN" altLang="en-US" sz="4800"/>
          </a:p>
        </p:txBody>
      </p:sp>
      <p:sp>
        <p:nvSpPr>
          <p:cNvPr id="9" name="文本框 8"/>
          <p:cNvSpPr txBox="1"/>
          <p:nvPr/>
        </p:nvSpPr>
        <p:spPr>
          <a:xfrm>
            <a:off x="3429000" y="2971800"/>
            <a:ext cx="8171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800" spc="10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</a:rPr>
              <a:t>一只狐狸从老虎身边窜过。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27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2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6" grpId="0"/>
      <p:bldP spid="6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"/>
            <a:ext cx="12192000" cy="73296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109379" y="449759"/>
            <a:ext cx="2700621" cy="865851"/>
            <a:chOff x="1109379" y="144959"/>
            <a:chExt cx="4300821" cy="865851"/>
          </a:xfrm>
        </p:grpSpPr>
        <p:sp>
          <p:nvSpPr>
            <p:cNvPr id="15" name="任意多边形 14"/>
            <p:cNvSpPr/>
            <p:nvPr/>
          </p:nvSpPr>
          <p:spPr>
            <a:xfrm>
              <a:off x="1109379" y="154195"/>
              <a:ext cx="4300821" cy="856615"/>
            </a:xfrm>
            <a:custGeom>
              <a:avLst/>
              <a:gdLst>
                <a:gd name="connsiteX0" fmla="*/ 217653 w 1822917"/>
                <a:gd name="connsiteY0" fmla="*/ 0 h 425552"/>
                <a:gd name="connsiteX1" fmla="*/ 322964 w 1822917"/>
                <a:gd name="connsiteY1" fmla="*/ 0 h 425552"/>
                <a:gd name="connsiteX2" fmla="*/ 582365 w 1822917"/>
                <a:gd name="connsiteY2" fmla="*/ 0 h 425552"/>
                <a:gd name="connsiteX3" fmla="*/ 687676 w 1822917"/>
                <a:gd name="connsiteY3" fmla="*/ 0 h 425552"/>
                <a:gd name="connsiteX4" fmla="*/ 1135241 w 1822917"/>
                <a:gd name="connsiteY4" fmla="*/ 0 h 425552"/>
                <a:gd name="connsiteX5" fmla="*/ 1240552 w 1822917"/>
                <a:gd name="connsiteY5" fmla="*/ 0 h 425552"/>
                <a:gd name="connsiteX6" fmla="*/ 1499953 w 1822917"/>
                <a:gd name="connsiteY6" fmla="*/ 0 h 425552"/>
                <a:gd name="connsiteX7" fmla="*/ 1605264 w 1822917"/>
                <a:gd name="connsiteY7" fmla="*/ 0 h 425552"/>
                <a:gd name="connsiteX8" fmla="*/ 1822917 w 1822917"/>
                <a:gd name="connsiteY8" fmla="*/ 212776 h 425552"/>
                <a:gd name="connsiteX9" fmla="*/ 1605264 w 1822917"/>
                <a:gd name="connsiteY9" fmla="*/ 425552 h 425552"/>
                <a:gd name="connsiteX10" fmla="*/ 1499953 w 1822917"/>
                <a:gd name="connsiteY10" fmla="*/ 425552 h 425552"/>
                <a:gd name="connsiteX11" fmla="*/ 1240552 w 1822917"/>
                <a:gd name="connsiteY11" fmla="*/ 425552 h 425552"/>
                <a:gd name="connsiteX12" fmla="*/ 1135241 w 1822917"/>
                <a:gd name="connsiteY12" fmla="*/ 425552 h 425552"/>
                <a:gd name="connsiteX13" fmla="*/ 687676 w 1822917"/>
                <a:gd name="connsiteY13" fmla="*/ 425552 h 425552"/>
                <a:gd name="connsiteX14" fmla="*/ 582365 w 1822917"/>
                <a:gd name="connsiteY14" fmla="*/ 425552 h 425552"/>
                <a:gd name="connsiteX15" fmla="*/ 322964 w 1822917"/>
                <a:gd name="connsiteY15" fmla="*/ 425552 h 425552"/>
                <a:gd name="connsiteX16" fmla="*/ 217653 w 1822917"/>
                <a:gd name="connsiteY16" fmla="*/ 425552 h 425552"/>
                <a:gd name="connsiteX17" fmla="*/ 0 w 1822917"/>
                <a:gd name="connsiteY17" fmla="*/ 212776 h 425552"/>
                <a:gd name="connsiteX18" fmla="*/ 217653 w 1822917"/>
                <a:gd name="connsiteY18" fmla="*/ 0 h 42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2917" h="425552">
                  <a:moveTo>
                    <a:pt x="217653" y="0"/>
                  </a:moveTo>
                  <a:lnTo>
                    <a:pt x="322964" y="0"/>
                  </a:lnTo>
                  <a:lnTo>
                    <a:pt x="582365" y="0"/>
                  </a:lnTo>
                  <a:lnTo>
                    <a:pt x="687676" y="0"/>
                  </a:lnTo>
                  <a:lnTo>
                    <a:pt x="1135241" y="0"/>
                  </a:lnTo>
                  <a:lnTo>
                    <a:pt x="1240552" y="0"/>
                  </a:lnTo>
                  <a:lnTo>
                    <a:pt x="1499953" y="0"/>
                  </a:lnTo>
                  <a:lnTo>
                    <a:pt x="1605264" y="0"/>
                  </a:lnTo>
                  <a:cubicBezTo>
                    <a:pt x="1725459" y="0"/>
                    <a:pt x="1822917" y="95257"/>
                    <a:pt x="1822917" y="212776"/>
                  </a:cubicBezTo>
                  <a:cubicBezTo>
                    <a:pt x="1822917" y="330295"/>
                    <a:pt x="1725459" y="425552"/>
                    <a:pt x="1605264" y="425552"/>
                  </a:cubicBezTo>
                  <a:lnTo>
                    <a:pt x="1499953" y="425552"/>
                  </a:lnTo>
                  <a:lnTo>
                    <a:pt x="1240552" y="425552"/>
                  </a:lnTo>
                  <a:lnTo>
                    <a:pt x="1135241" y="425552"/>
                  </a:lnTo>
                  <a:lnTo>
                    <a:pt x="687676" y="425552"/>
                  </a:lnTo>
                  <a:lnTo>
                    <a:pt x="582365" y="425552"/>
                  </a:lnTo>
                  <a:lnTo>
                    <a:pt x="322964" y="425552"/>
                  </a:lnTo>
                  <a:lnTo>
                    <a:pt x="217653" y="425552"/>
                  </a:lnTo>
                  <a:cubicBezTo>
                    <a:pt x="97458" y="425552"/>
                    <a:pt x="0" y="330295"/>
                    <a:pt x="0" y="212776"/>
                  </a:cubicBezTo>
                  <a:cubicBezTo>
                    <a:pt x="0" y="95257"/>
                    <a:pt x="97458" y="0"/>
                    <a:pt x="2176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19201" y="144959"/>
              <a:ext cx="41909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latin typeface="楷体" panose="02010609060101010101" charset="-122"/>
                  <a:ea typeface="楷体" panose="02010609060101010101" charset="-122"/>
                </a:rPr>
                <a:t>品读课文</a:t>
              </a:r>
              <a:endParaRPr lang="zh-CN" altLang="en-US" sz="4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13890" y="4267200"/>
            <a:ext cx="94030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5400" b="1" spc="10" dirty="0" err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老</a:t>
            </a:r>
            <a:r>
              <a:rPr sz="5400" b="1" spc="15" dirty="0" err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虎</a:t>
            </a:r>
            <a:r>
              <a:rPr sz="5400" b="1" spc="1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扑</a:t>
            </a:r>
            <a:r>
              <a:rPr sz="5400" b="1" spc="10" dirty="0" err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过去</a:t>
            </a:r>
            <a:r>
              <a:rPr sz="5400" b="1" spc="10" dirty="0" err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，把狐狸</a:t>
            </a:r>
            <a:r>
              <a:rPr sz="5400" b="1" spc="1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逮</a:t>
            </a:r>
            <a:r>
              <a:rPr sz="5400" b="1" spc="10" dirty="0" err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住了</a:t>
            </a:r>
            <a:r>
              <a:rPr sz="5400" b="1" spc="15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。</a:t>
            </a:r>
            <a:endParaRPr lang="zh-CN" altLang="en-US" sz="5400" b="1" spc="15" dirty="0" smtClean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Microsoft JhengHei" panose="020B0604030504040204" charset="-12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63750" y="2895600"/>
            <a:ext cx="85693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5400" b="1" spc="10" dirty="0" err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一只狐狸从老虎身边</a:t>
            </a:r>
            <a:r>
              <a:rPr sz="5400" b="1" spc="1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窜</a:t>
            </a:r>
            <a:r>
              <a:rPr sz="5400" b="1" spc="10" dirty="0" err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Microsoft JhengHei" panose="020B0604030504040204" charset="-120"/>
                <a:sym typeface="+mn-ea"/>
              </a:rPr>
              <a:t>过。</a:t>
            </a:r>
            <a:endParaRPr lang="zh-CN" altLang="en-US" sz="5400" b="1" spc="10" dirty="0" err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Microsoft JhengHei" panose="020B0604030504040204" charset="-120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15690" y="1162050"/>
            <a:ext cx="5138420" cy="1502410"/>
            <a:chOff x="5694" y="1830"/>
            <a:chExt cx="8092" cy="2366"/>
          </a:xfrm>
        </p:grpSpPr>
        <p:sp>
          <p:nvSpPr>
            <p:cNvPr id="17" name="文本框 16"/>
            <p:cNvSpPr txBox="1"/>
            <p:nvPr/>
          </p:nvSpPr>
          <p:spPr>
            <a:xfrm>
              <a:off x="6120" y="2400"/>
              <a:ext cx="766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sz="5400" b="1" spc="10" dirty="0" err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Microsoft JhengHei" panose="020B0604030504040204" charset="-120"/>
                  <a:sym typeface="+mn-ea"/>
                </a:rPr>
                <a:t>窜</a:t>
              </a:r>
              <a:r>
                <a:rPr lang="en-US" sz="5400" b="1" spc="10" dirty="0" err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Microsoft JhengHei" panose="020B0604030504040204" charset="-120"/>
                  <a:sym typeface="+mn-ea"/>
                </a:rPr>
                <a:t>   </a:t>
              </a:r>
              <a:r>
                <a:rPr lang="zh-CN" altLang="en-US" sz="5400" b="1" spc="10" dirty="0" err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Microsoft JhengHei" panose="020B0604030504040204" charset="-120"/>
                  <a:sym typeface="+mn-ea"/>
                </a:rPr>
                <a:t>扑</a:t>
              </a:r>
              <a:r>
                <a:rPr lang="en-US" altLang="zh-CN" sz="5400" b="1" spc="10" dirty="0" err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Microsoft JhengHei" panose="020B0604030504040204" charset="-120"/>
                  <a:sym typeface="+mn-ea"/>
                </a:rPr>
                <a:t>   </a:t>
              </a:r>
              <a:r>
                <a:rPr lang="zh-CN" altLang="en-US" sz="5400" b="1" spc="10" dirty="0" err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Microsoft JhengHei" panose="020B0604030504040204" charset="-120"/>
                  <a:sym typeface="+mn-ea"/>
                </a:rPr>
                <a:t>逮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5694" y="1830"/>
              <a:ext cx="7683" cy="236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木板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017" y="-104140"/>
            <a:ext cx="8939530" cy="6962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95401" y="2819400"/>
            <a:ext cx="8254364" cy="240065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默读</a:t>
            </a:r>
            <a:r>
              <a:rPr lang="en-US" altLang="zh-CN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2-6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自然段，用</a:t>
            </a:r>
            <a:r>
              <a:rPr lang="zh-CN" altLang="en-US" sz="48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横线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勾出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狐狸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说的话，用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波浪线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勾出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老虎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说的话。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839200" y="3253740"/>
            <a:ext cx="3390265" cy="3535680"/>
            <a:chOff x="13860" y="5280"/>
            <a:chExt cx="5339" cy="5393"/>
          </a:xfrm>
        </p:grpSpPr>
        <p:pic>
          <p:nvPicPr>
            <p:cNvPr id="7" name="图片 6" descr="狐狸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2D2CA">
                    <a:alpha val="100000"/>
                  </a:srgbClr>
                </a:clrFrom>
                <a:clrTo>
                  <a:srgbClr val="D2D2CA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363" y="5280"/>
              <a:ext cx="2837" cy="275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60" y="6461"/>
              <a:ext cx="5175" cy="4212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1259032" y="304800"/>
            <a:ext cx="2650131" cy="856615"/>
            <a:chOff x="1682" y="960"/>
            <a:chExt cx="7985" cy="1349"/>
          </a:xfrm>
        </p:grpSpPr>
        <p:sp>
          <p:nvSpPr>
            <p:cNvPr id="12" name="任意多边形 11"/>
            <p:cNvSpPr/>
            <p:nvPr/>
          </p:nvSpPr>
          <p:spPr>
            <a:xfrm>
              <a:off x="1682" y="960"/>
              <a:ext cx="7862" cy="1349"/>
            </a:xfrm>
            <a:custGeom>
              <a:avLst/>
              <a:gdLst>
                <a:gd name="connsiteX0" fmla="*/ 217653 w 1822917"/>
                <a:gd name="connsiteY0" fmla="*/ 0 h 425552"/>
                <a:gd name="connsiteX1" fmla="*/ 322964 w 1822917"/>
                <a:gd name="connsiteY1" fmla="*/ 0 h 425552"/>
                <a:gd name="connsiteX2" fmla="*/ 582365 w 1822917"/>
                <a:gd name="connsiteY2" fmla="*/ 0 h 425552"/>
                <a:gd name="connsiteX3" fmla="*/ 687676 w 1822917"/>
                <a:gd name="connsiteY3" fmla="*/ 0 h 425552"/>
                <a:gd name="connsiteX4" fmla="*/ 1135241 w 1822917"/>
                <a:gd name="connsiteY4" fmla="*/ 0 h 425552"/>
                <a:gd name="connsiteX5" fmla="*/ 1240552 w 1822917"/>
                <a:gd name="connsiteY5" fmla="*/ 0 h 425552"/>
                <a:gd name="connsiteX6" fmla="*/ 1499953 w 1822917"/>
                <a:gd name="connsiteY6" fmla="*/ 0 h 425552"/>
                <a:gd name="connsiteX7" fmla="*/ 1605264 w 1822917"/>
                <a:gd name="connsiteY7" fmla="*/ 0 h 425552"/>
                <a:gd name="connsiteX8" fmla="*/ 1822917 w 1822917"/>
                <a:gd name="connsiteY8" fmla="*/ 212776 h 425552"/>
                <a:gd name="connsiteX9" fmla="*/ 1605264 w 1822917"/>
                <a:gd name="connsiteY9" fmla="*/ 425552 h 425552"/>
                <a:gd name="connsiteX10" fmla="*/ 1499953 w 1822917"/>
                <a:gd name="connsiteY10" fmla="*/ 425552 h 425552"/>
                <a:gd name="connsiteX11" fmla="*/ 1240552 w 1822917"/>
                <a:gd name="connsiteY11" fmla="*/ 425552 h 425552"/>
                <a:gd name="connsiteX12" fmla="*/ 1135241 w 1822917"/>
                <a:gd name="connsiteY12" fmla="*/ 425552 h 425552"/>
                <a:gd name="connsiteX13" fmla="*/ 687676 w 1822917"/>
                <a:gd name="connsiteY13" fmla="*/ 425552 h 425552"/>
                <a:gd name="connsiteX14" fmla="*/ 582365 w 1822917"/>
                <a:gd name="connsiteY14" fmla="*/ 425552 h 425552"/>
                <a:gd name="connsiteX15" fmla="*/ 322964 w 1822917"/>
                <a:gd name="connsiteY15" fmla="*/ 425552 h 425552"/>
                <a:gd name="connsiteX16" fmla="*/ 217653 w 1822917"/>
                <a:gd name="connsiteY16" fmla="*/ 425552 h 425552"/>
                <a:gd name="connsiteX17" fmla="*/ 0 w 1822917"/>
                <a:gd name="connsiteY17" fmla="*/ 212776 h 425552"/>
                <a:gd name="connsiteX18" fmla="*/ 217653 w 1822917"/>
                <a:gd name="connsiteY18" fmla="*/ 0 h 42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2917" h="425552">
                  <a:moveTo>
                    <a:pt x="217653" y="0"/>
                  </a:moveTo>
                  <a:lnTo>
                    <a:pt x="322964" y="0"/>
                  </a:lnTo>
                  <a:lnTo>
                    <a:pt x="582365" y="0"/>
                  </a:lnTo>
                  <a:lnTo>
                    <a:pt x="687676" y="0"/>
                  </a:lnTo>
                  <a:lnTo>
                    <a:pt x="1135241" y="0"/>
                  </a:lnTo>
                  <a:lnTo>
                    <a:pt x="1240552" y="0"/>
                  </a:lnTo>
                  <a:lnTo>
                    <a:pt x="1499953" y="0"/>
                  </a:lnTo>
                  <a:lnTo>
                    <a:pt x="1605264" y="0"/>
                  </a:lnTo>
                  <a:cubicBezTo>
                    <a:pt x="1725459" y="0"/>
                    <a:pt x="1822917" y="95257"/>
                    <a:pt x="1822917" y="212776"/>
                  </a:cubicBezTo>
                  <a:cubicBezTo>
                    <a:pt x="1822917" y="330295"/>
                    <a:pt x="1725459" y="425552"/>
                    <a:pt x="1605264" y="425552"/>
                  </a:cubicBezTo>
                  <a:lnTo>
                    <a:pt x="1499953" y="425552"/>
                  </a:lnTo>
                  <a:lnTo>
                    <a:pt x="1240552" y="425552"/>
                  </a:lnTo>
                  <a:lnTo>
                    <a:pt x="1135241" y="425552"/>
                  </a:lnTo>
                  <a:lnTo>
                    <a:pt x="687676" y="425552"/>
                  </a:lnTo>
                  <a:lnTo>
                    <a:pt x="582365" y="425552"/>
                  </a:lnTo>
                  <a:lnTo>
                    <a:pt x="322964" y="425552"/>
                  </a:lnTo>
                  <a:lnTo>
                    <a:pt x="217653" y="425552"/>
                  </a:lnTo>
                  <a:cubicBezTo>
                    <a:pt x="97458" y="425552"/>
                    <a:pt x="0" y="330295"/>
                    <a:pt x="0" y="212776"/>
                  </a:cubicBezTo>
                  <a:cubicBezTo>
                    <a:pt x="0" y="95257"/>
                    <a:pt x="97458" y="0"/>
                    <a:pt x="2176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92" y="960"/>
              <a:ext cx="7875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latin typeface="楷体" panose="02010609060101010101" charset="-122"/>
                  <a:ea typeface="楷体" panose="02010609060101010101" charset="-122"/>
                </a:rPr>
                <a:t>自学要求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155,&quot;width&quot;:1183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155,&quot;width&quot;:11836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155,&quot;width&quot;:1183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155,&quot;width&quot;:1183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00,&quot;width&quot;:1090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320,&quot;width&quot;:1061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320,&quot;width&quot;:1061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00,&quot;width&quot;:1090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00,&quot;width&quot;:10900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320,&quot;width&quot;:10618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780</Words>
  <Application>Microsoft Office PowerPoint</Application>
  <PresentationFormat>宽屏</PresentationFormat>
  <Paragraphs>103</Paragraphs>
  <Slides>34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Microsoft JhengHei</vt:lpstr>
      <vt:lpstr>等线</vt:lpstr>
      <vt:lpstr>黑体</vt:lpstr>
      <vt:lpstr>楷体</vt:lpstr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mēng 老虎被蒙住了，松开了爪子。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tw</cp:lastModifiedBy>
  <cp:revision>207</cp:revision>
  <dcterms:created xsi:type="dcterms:W3CDTF">2021-11-21T05:28:00Z</dcterms:created>
  <dcterms:modified xsi:type="dcterms:W3CDTF">2021-12-08T05:27:50Z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2020-10-19T00:00:00Z</vt:filetime>
  </property>
  <property fmtid="{D5CDD505-2E9C-101B-9397-08002B2CF9AE}" pid="3" name="Creator">
    <vt:lpwstr>Aspose.Slides for Java 16.7.0.0</vt:lpwstr>
  </property>
  <property fmtid="{D5CDD505-2E9C-101B-9397-08002B2CF9AE}" pid="4" name="LastSaved">
    <vt:filetime>2021-11-26T00:00:00Z</vt:filetime>
  </property>
  <property fmtid="{D5CDD505-2E9C-101B-9397-08002B2CF9AE}" pid="5" name="ICV">
    <vt:lpwstr>FB56980F7C1D4C078143EA0E41EB988F</vt:lpwstr>
  </property>
  <property fmtid="{D5CDD505-2E9C-101B-9397-08002B2CF9AE}" pid="6" name="KSOProductBuildVer">
    <vt:lpwstr>2052-11.1.0.11115</vt:lpwstr>
  </property>
</Properties>
</file>