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0" r:id="rId1"/>
    <p:sldMasterId id="2147483652" r:id="rId2"/>
  </p:sldMasterIdLst>
  <p:notesMasterIdLst>
    <p:notesMasterId r:id="rId42"/>
  </p:notesMasterIdLst>
  <p:sldIdLst>
    <p:sldId id="445" r:id="rId3"/>
    <p:sldId id="11088556" r:id="rId4"/>
    <p:sldId id="11088558" r:id="rId5"/>
    <p:sldId id="11088559" r:id="rId6"/>
    <p:sldId id="11088561" r:id="rId7"/>
    <p:sldId id="542" r:id="rId8"/>
    <p:sldId id="11088562" r:id="rId9"/>
    <p:sldId id="11088586" r:id="rId10"/>
    <p:sldId id="11088564" r:id="rId11"/>
    <p:sldId id="11088565" r:id="rId12"/>
    <p:sldId id="346" r:id="rId13"/>
    <p:sldId id="257" r:id="rId14"/>
    <p:sldId id="512" r:id="rId15"/>
    <p:sldId id="11088568" r:id="rId16"/>
    <p:sldId id="568" r:id="rId17"/>
    <p:sldId id="11088574" r:id="rId18"/>
    <p:sldId id="11088575" r:id="rId19"/>
    <p:sldId id="11088576" r:id="rId20"/>
    <p:sldId id="11088569" r:id="rId21"/>
    <p:sldId id="326" r:id="rId22"/>
    <p:sldId id="11088570" r:id="rId23"/>
    <p:sldId id="292" r:id="rId24"/>
    <p:sldId id="11088577" r:id="rId25"/>
    <p:sldId id="11088580" r:id="rId26"/>
    <p:sldId id="11088573" r:id="rId27"/>
    <p:sldId id="361" r:id="rId28"/>
    <p:sldId id="11088584" r:id="rId29"/>
    <p:sldId id="325" r:id="rId30"/>
    <p:sldId id="11088585" r:id="rId31"/>
    <p:sldId id="344" r:id="rId32"/>
    <p:sldId id="11088581" r:id="rId33"/>
    <p:sldId id="365" r:id="rId34"/>
    <p:sldId id="351" r:id="rId35"/>
    <p:sldId id="367" r:id="rId36"/>
    <p:sldId id="369" r:id="rId37"/>
    <p:sldId id="352" r:id="rId38"/>
    <p:sldId id="11088571" r:id="rId39"/>
    <p:sldId id="373" r:id="rId40"/>
    <p:sldId id="11088579" r:id="rId41"/>
  </p:sldIdLst>
  <p:sldSz cx="9144000" cy="5143500" type="screen16x9"/>
  <p:notesSz cx="7104063" cy="10234613"/>
  <p:embeddedFontLst>
    <p:embeddedFont>
      <p:font typeface="隶书" panose="02010509060101010101" pitchFamily="49" charset="-122"/>
      <p:regular r:id="rId43"/>
    </p:embeddedFont>
    <p:embeddedFont>
      <p:font typeface="方正姚体" panose="02010601030101010101" pitchFamily="2" charset="-122"/>
      <p:regular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黑体" panose="02010609060101010101" pitchFamily="49" charset="-122"/>
      <p:regular r:id="rId51"/>
    </p:embeddedFont>
    <p:embeddedFont>
      <p:font typeface="PMingLiU" panose="02010600030101010101" charset="-120"/>
      <p:regular r:id="rId52"/>
    </p:embeddedFont>
    <p:embeddedFont>
      <p:font typeface="等线" panose="02010600030101010101" pitchFamily="2" charset="-122"/>
      <p:regular r:id="rId53"/>
      <p:bold r:id="rId54"/>
    </p:embeddedFont>
    <p:embeddedFont>
      <p:font typeface="楷体" panose="02010609060101010101" pitchFamily="49" charset="-122"/>
      <p:regular r:id="rId5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00CC"/>
    <a:srgbClr val="9966FF"/>
    <a:srgbClr val="FFFFFF"/>
    <a:srgbClr val="CF0A08"/>
    <a:srgbClr val="3485D7"/>
    <a:srgbClr val="FEF9BA"/>
    <a:srgbClr val="2979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60" autoAdjust="0"/>
  </p:normalViewPr>
  <p:slideViewPr>
    <p:cSldViewPr snapToGrid="0">
      <p:cViewPr varScale="1">
        <p:scale>
          <a:sx n="142" d="100"/>
          <a:sy n="142" d="100"/>
        </p:scale>
        <p:origin x="210" y="168"/>
      </p:cViewPr>
      <p:guideLst>
        <p:guide orient="horz" pos="217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BBFF50-0F87-4D20-BE55-82FB3E53CA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449492C-3349-4438-AE6A-713A695E46E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534CDA0-AD78-43AA-98D0-686F18C01FE5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651264A8-5B8C-4699-A4BF-5BF97FF6B7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176A8A51-1A1E-41D6-812C-1A510A6CA5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873B500-E694-4580-9FA1-0EB2917B54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2430E13-B968-4AC0-AC3D-D74BEC726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5C8BD94-6FF2-414F-83E4-AB9E038576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51FA1489-D270-4156-B1BC-54BDA8209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0D7E7-A4AB-4673-A91C-5C9168E5509E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3EB711E5-25CB-4A1E-B03E-DC07CF450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66E65978-C03C-49B2-A245-9C6761D9F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A7E8E-94ED-4F81-B9A6-D68290E92E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24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51FA1489-D270-4156-B1BC-54BDA8209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DB69-6DC7-4295-9A40-5001903A014F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3EB711E5-25CB-4A1E-B03E-DC07CF450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66E65978-C03C-49B2-A245-9C6761D9F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C491B-A465-41EB-987E-9A77DC6A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FD77FD78-A51E-4A08-B99C-7ABBF3CD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5E746-BD6D-4E5D-A5CD-248507293297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C27F9D6A-AC6A-4074-9F6E-585FC0F0B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428A69C8-FC6C-4587-9D39-F85EC9B3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472DE-D778-4A00-BCAA-F6E0B85CDB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4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239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77FD78-A51E-4A08-B99C-7ABBF3CD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02411-CC3C-4C5B-8964-16086FED7A5A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7F9D6A-AC6A-4074-9F6E-585FC0F0B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A69C8-FC6C-4587-9D39-F85EC9B3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ADB2-AE01-4B68-9282-9835ACC0B7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20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545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3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FD77FD78-A51E-4A08-B99C-7ABBF3CD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E6A4-6226-4E0C-994B-56D42244F76A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C27F9D6A-AC6A-4074-9F6E-585FC0F0B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A69C8-FC6C-4587-9D39-F85EC9B3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15A2-2A39-48F4-B90E-5714B427DB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05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FD77FD78-A51E-4A08-B99C-7ABBF3CD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54559-9F86-4031-B751-F31617A7A9B1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C27F9D6A-AC6A-4074-9F6E-585FC0F0B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428A69C8-FC6C-4587-9D39-F85EC9B3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85306-E903-4854-B308-365141C33B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16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>
            <a:extLst>
              <a:ext uri="{FF2B5EF4-FFF2-40B4-BE49-F238E27FC236}">
                <a16:creationId xmlns:a16="http://schemas.microsoft.com/office/drawing/2014/main" id="{51FA1489-D270-4156-B1BC-54BDA82097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958F581-2944-45B4-99E3-05AC655D1FE3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id="{3EB711E5-25CB-4A1E-B03E-DC07CF450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id="{66E65978-C03C-49B2-A245-9C6761D9F6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229864-634B-471B-B347-A99BA343A7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29" name="组合 6"/>
          <p:cNvGrpSpPr>
            <a:grpSpLocks/>
          </p:cNvGrpSpPr>
          <p:nvPr userDrawn="1"/>
        </p:nvGrpSpPr>
        <p:grpSpPr bwMode="auto">
          <a:xfrm>
            <a:off x="-3175" y="0"/>
            <a:ext cx="9147175" cy="5173663"/>
            <a:chOff x="-2988" y="0"/>
            <a:chExt cx="9146988" cy="5174341"/>
          </a:xfrm>
        </p:grpSpPr>
        <p:grpSp>
          <p:nvGrpSpPr>
            <p:cNvPr id="1030" name="组合 7"/>
            <p:cNvGrpSpPr>
              <a:grpSpLocks/>
            </p:cNvGrpSpPr>
            <p:nvPr/>
          </p:nvGrpSpPr>
          <p:grpSpPr bwMode="auto">
            <a:xfrm>
              <a:off x="0" y="0"/>
              <a:ext cx="9144000" cy="5143500"/>
              <a:chOff x="0" y="0"/>
              <a:chExt cx="9144000" cy="5143500"/>
            </a:xfrm>
          </p:grpSpPr>
          <p:pic>
            <p:nvPicPr>
              <p:cNvPr id="1033" name="图片 1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5143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20DFBA2D-20CB-4921-BA1B-2FF4D84B3027}"/>
                  </a:ext>
                </a:extLst>
              </p:cNvPr>
              <p:cNvSpPr/>
              <p:nvPr/>
            </p:nvSpPr>
            <p:spPr>
              <a:xfrm>
                <a:off x="187" y="0"/>
                <a:ext cx="9143813" cy="514417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pic>
          <p:nvPicPr>
            <p:cNvPr id="1031" name="图片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74760">
              <a:off x="-2988" y="4528455"/>
              <a:ext cx="820057" cy="64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图片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1" y="4528456"/>
              <a:ext cx="362857" cy="312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>
            <a:extLst>
              <a:ext uri="{FF2B5EF4-FFF2-40B4-BE49-F238E27FC236}">
                <a16:creationId xmlns:a16="http://schemas.microsoft.com/office/drawing/2014/main" id="{FD77FD78-A51E-4A08-B99C-7ABBF3CD3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7AA6730-5D8C-47C9-9A1B-25AD4E403142}" type="datetimeFigureOut">
              <a:rPr lang="zh-CN" altLang="en-US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id="{C27F9D6A-AC6A-4074-9F6E-585FC0F0B5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id="{428A69C8-FC6C-4587-9D39-F85EC9B3FA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D49F18F-B141-4A8E-963D-FB0FC0E5A6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日期占位符 3">
            <a:extLst>
              <a:ext uri="{FF2B5EF4-FFF2-40B4-BE49-F238E27FC236}">
                <a16:creationId xmlns:a16="http://schemas.microsoft.com/office/drawing/2014/main" id="{8D8F4BD3-CCD3-405A-B62C-117E422E65FD}"/>
              </a:ext>
            </a:extLst>
          </p:cNvPr>
          <p:cNvSpPr txBox="1"/>
          <p:nvPr/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33F6300-8B02-40F5-B6EB-41D0A9EB59CD}" type="datetimeFigureOut">
              <a:rPr lang="zh-CN" altLang="en-US" smtClean="0"/>
              <a:pPr>
                <a:defRPr/>
              </a:pPr>
              <a:t>2021/11/22</a:t>
            </a:fld>
            <a:endParaRPr lang="zh-CN" altLang="en-US"/>
          </a:p>
        </p:txBody>
      </p:sp>
      <p:sp>
        <p:nvSpPr>
          <p:cNvPr id="2054" name="灯片编号占位符 5">
            <a:extLst>
              <a:ext uri="{FF2B5EF4-FFF2-40B4-BE49-F238E27FC236}">
                <a16:creationId xmlns:a16="http://schemas.microsoft.com/office/drawing/2014/main" id="{48F402AF-9379-432B-8885-A92A1D5FA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4767263"/>
            <a:ext cx="2057400" cy="2746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fld id="{888BB836-4689-4922-B61C-3BA6A857C41D}" type="slidenum">
              <a:rPr lang="zh-CN" altLang="en-US" sz="1200" smtClean="0">
                <a:solidFill>
                  <a:srgbClr val="898989"/>
                </a:solidFill>
              </a:rPr>
              <a:pPr algn="r">
                <a:defRPr/>
              </a:p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grpSp>
        <p:nvGrpSpPr>
          <p:cNvPr id="2055" name="组合 8"/>
          <p:cNvGrpSpPr>
            <a:grpSpLocks/>
          </p:cNvGrpSpPr>
          <p:nvPr userDrawn="1"/>
        </p:nvGrpSpPr>
        <p:grpSpPr bwMode="auto">
          <a:xfrm>
            <a:off x="-36513" y="0"/>
            <a:ext cx="9180513" cy="5173663"/>
            <a:chOff x="-36910" y="0"/>
            <a:chExt cx="9180910" cy="5174341"/>
          </a:xfrm>
        </p:grpSpPr>
        <p:grpSp>
          <p:nvGrpSpPr>
            <p:cNvPr id="2056" name="组合 9"/>
            <p:cNvGrpSpPr>
              <a:grpSpLocks/>
            </p:cNvGrpSpPr>
            <p:nvPr/>
          </p:nvGrpSpPr>
          <p:grpSpPr bwMode="auto">
            <a:xfrm>
              <a:off x="0" y="0"/>
              <a:ext cx="9144000" cy="5143500"/>
              <a:chOff x="0" y="0"/>
              <a:chExt cx="9144000" cy="5143500"/>
            </a:xfrm>
          </p:grpSpPr>
          <p:pic>
            <p:nvPicPr>
              <p:cNvPr id="2060" name="图片 1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5143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6B58E382-2494-4B9E-A88A-F8AAB77AF66B}"/>
                  </a:ext>
                </a:extLst>
              </p:cNvPr>
              <p:cNvSpPr/>
              <p:nvPr/>
            </p:nvSpPr>
            <p:spPr>
              <a:xfrm>
                <a:off x="-395" y="0"/>
                <a:ext cx="9144395" cy="514417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pic>
          <p:nvPicPr>
            <p:cNvPr id="2057" name="图片 10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53"/>
            <a:stretch>
              <a:fillRect/>
            </a:stretch>
          </p:blipFill>
          <p:spPr bwMode="auto">
            <a:xfrm rot="-1158453">
              <a:off x="-36910" y="70689"/>
              <a:ext cx="979715" cy="715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图片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74760">
              <a:off x="-2988" y="4528455"/>
              <a:ext cx="820057" cy="64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图片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1" y="4528456"/>
              <a:ext cx="362857" cy="312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8" r:id="rId2"/>
    <p:sldLayoutId id="2147483855" r:id="rId3"/>
    <p:sldLayoutId id="2147483859" r:id="rId4"/>
    <p:sldLayoutId id="2147483856" r:id="rId5"/>
    <p:sldLayoutId id="2147483857" r:id="rId6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&#27169;&#25311;&#38654;&#30340;&#24418;&#25104;%20.mp4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5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6147" name="标题 1"/>
          <p:cNvSpPr txBox="1">
            <a:spLocks noChangeArrowheads="1"/>
          </p:cNvSpPr>
          <p:nvPr/>
        </p:nvSpPr>
        <p:spPr bwMode="auto">
          <a:xfrm>
            <a:off x="1683070" y="1715015"/>
            <a:ext cx="5381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20   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在哪里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614124" y="1018977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wù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AA5FB3-494E-48E3-B2A0-0EDE394FAD46}"/>
              </a:ext>
            </a:extLst>
          </p:cNvPr>
          <p:cNvSpPr/>
          <p:nvPr/>
        </p:nvSpPr>
        <p:spPr>
          <a:xfrm>
            <a:off x="3575799" y="1646487"/>
            <a:ext cx="88678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雾</a:t>
            </a:r>
          </a:p>
        </p:txBody>
      </p:sp>
      <p:sp>
        <p:nvSpPr>
          <p:cNvPr id="6150" name="文本框 9"/>
          <p:cNvSpPr txBox="1">
            <a:spLocks noChangeArrowheads="1"/>
          </p:cNvSpPr>
          <p:nvPr/>
        </p:nvSpPr>
        <p:spPr bwMode="auto">
          <a:xfrm>
            <a:off x="5077050" y="3429118"/>
            <a:ext cx="27494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6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棠外附小 朱栎颖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0"/>
            <a:ext cx="9304338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28">
            <a:extLst>
              <a:ext uri="{FF2B5EF4-FFF2-40B4-BE49-F238E27FC236}">
                <a16:creationId xmlns:a16="http://schemas.microsoft.com/office/drawing/2014/main" id="{FD45DB4F-9CA4-4E54-BC21-BAD42164F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8338" y="938213"/>
            <a:ext cx="7142162" cy="871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   消失  霎时</a:t>
            </a: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B26EE2A0-4AC4-4172-9F69-6BCD359BE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36525"/>
            <a:ext cx="1704975" cy="5762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pic>
        <p:nvPicPr>
          <p:cNvPr id="15365" name="图片 7" descr="花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36525"/>
            <a:ext cx="5080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688975" y="127000"/>
            <a:ext cx="1658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</a:p>
        </p:txBody>
      </p:sp>
      <p:pic>
        <p:nvPicPr>
          <p:cNvPr id="1536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74625"/>
            <a:ext cx="966788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8">
            <a:extLst>
              <a:ext uri="{FF2B5EF4-FFF2-40B4-BE49-F238E27FC236}">
                <a16:creationId xmlns:a16="http://schemas.microsoft.com/office/drawing/2014/main" id="{E49E686C-37A3-40D9-A265-D893277B3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8338" y="2032000"/>
            <a:ext cx="7142162" cy="871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躲藏   散步</a:t>
            </a:r>
          </a:p>
        </p:txBody>
      </p:sp>
      <p:sp>
        <p:nvSpPr>
          <p:cNvPr id="9" name="TextBox 28">
            <a:extLst>
              <a:ext uri="{FF2B5EF4-FFF2-40B4-BE49-F238E27FC236}">
                <a16:creationId xmlns:a16="http://schemas.microsoft.com/office/drawing/2014/main" id="{4DAD239F-9706-4EBE-9EBD-0CBC28FFC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88" y="855663"/>
            <a:ext cx="2203450" cy="869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翘舌音：</a:t>
            </a:r>
          </a:p>
        </p:txBody>
      </p:sp>
      <p:sp>
        <p:nvSpPr>
          <p:cNvPr id="10" name="TextBox 28">
            <a:extLst>
              <a:ext uri="{FF2B5EF4-FFF2-40B4-BE49-F238E27FC236}">
                <a16:creationId xmlns:a16="http://schemas.microsoft.com/office/drawing/2014/main" id="{CC44BC67-A193-4081-833F-407D5BC02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88" y="2039938"/>
            <a:ext cx="3452812" cy="871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平舌音：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3235325" y="2590800"/>
            <a:ext cx="583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</a:rPr>
              <a:t>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3550445" y="1839119"/>
            <a:ext cx="540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cáng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sàn</a:t>
            </a:r>
            <a:endParaRPr lang="zh-CN" altLang="en-US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73" name="TextBox 5"/>
          <p:cNvSpPr txBox="1">
            <a:spLocks noChangeArrowheads="1"/>
          </p:cNvSpPr>
          <p:nvPr/>
        </p:nvSpPr>
        <p:spPr bwMode="auto">
          <a:xfrm>
            <a:off x="5534025" y="788988"/>
            <a:ext cx="1198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shī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endParaRPr lang="zh-CN" altLang="en-US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74" name="TextBox 5"/>
          <p:cNvSpPr txBox="1">
            <a:spLocks noChangeArrowheads="1"/>
          </p:cNvSpPr>
          <p:nvPr/>
        </p:nvSpPr>
        <p:spPr bwMode="auto">
          <a:xfrm>
            <a:off x="6192838" y="809625"/>
            <a:ext cx="11985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shà</a:t>
            </a:r>
            <a:endParaRPr lang="zh-CN" altLang="en-US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75" name="文本框 10"/>
          <p:cNvSpPr txBox="1">
            <a:spLocks noChangeArrowheads="1"/>
          </p:cNvSpPr>
          <p:nvPr/>
        </p:nvSpPr>
        <p:spPr bwMode="auto">
          <a:xfrm>
            <a:off x="3119438" y="785813"/>
            <a:ext cx="25765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shèn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zhì</a:t>
            </a:r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C7A0774-C299-4BAA-8C55-299AD66FD340}"/>
              </a:ext>
            </a:extLst>
          </p:cNvPr>
          <p:cNvSpPr txBox="1"/>
          <p:nvPr/>
        </p:nvSpPr>
        <p:spPr>
          <a:xfrm>
            <a:off x="3208338" y="3351213"/>
            <a:ext cx="4976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spc="130" dirty="0">
                <a:latin typeface="楷体" pitchFamily="49" charset="-122"/>
                <a:ea typeface="楷体" pitchFamily="49" charset="-122"/>
                <a:sym typeface="+mn-ea"/>
              </a:rPr>
              <a:t>桥梁</a:t>
            </a:r>
            <a:endParaRPr lang="zh-CN" altLang="en-US" sz="4000" dirty="0"/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724275" y="2613025"/>
            <a:ext cx="12573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  </a:t>
            </a:r>
            <a:r>
              <a:rPr lang="en-US" altLang="zh-CN" sz="24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liáng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</p:txBody>
      </p:sp>
      <p:sp>
        <p:nvSpPr>
          <p:cNvPr id="15378" name="文本框 6"/>
          <p:cNvSpPr txBox="1">
            <a:spLocks noChangeArrowheads="1"/>
          </p:cNvSpPr>
          <p:nvPr/>
        </p:nvSpPr>
        <p:spPr bwMode="auto">
          <a:xfrm>
            <a:off x="5003800" y="3219450"/>
            <a:ext cx="7540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2000"/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0A5C1227-87C1-4355-B62E-A1237FD0E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702" y="3146425"/>
            <a:ext cx="2944813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5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>
            <a:spLocks noChangeArrowheads="1"/>
          </p:cNvSpPr>
          <p:nvPr/>
        </p:nvSpPr>
        <p:spPr bwMode="auto">
          <a:xfrm>
            <a:off x="625721" y="2564448"/>
            <a:ext cx="177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28144" y="2565241"/>
            <a:ext cx="193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80342" y="2563494"/>
            <a:ext cx="177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鼻梁</a:t>
            </a:r>
          </a:p>
        </p:txBody>
      </p:sp>
      <p:pic>
        <p:nvPicPr>
          <p:cNvPr id="135177" name="图片 13517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958" y="459820"/>
            <a:ext cx="3516313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矩形 57353"/>
          <p:cNvSpPr>
            <a:spLocks noChangeArrowheads="1" noChangeShapeType="1" noTextEdit="1"/>
          </p:cNvSpPr>
          <p:nvPr/>
        </p:nvSpPr>
        <p:spPr bwMode="auto">
          <a:xfrm>
            <a:off x="2101850" y="765175"/>
            <a:ext cx="746125" cy="38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方正姚体" panose="02010601030101010101" pitchFamily="2" charset="-122"/>
                <a:ea typeface="方正姚体" panose="02010601030101010101" pitchFamily="2" charset="-122"/>
              </a:rPr>
              <a:t>liáng</a:t>
            </a:r>
            <a:endParaRPr lang="zh-CN" altLang="en-US" sz="2700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391" name="任意多边形 57354"/>
          <p:cNvSpPr>
            <a:spLocks/>
          </p:cNvSpPr>
          <p:nvPr/>
        </p:nvSpPr>
        <p:spPr bwMode="auto">
          <a:xfrm>
            <a:off x="1944688" y="1803400"/>
            <a:ext cx="1074737" cy="608013"/>
          </a:xfrm>
          <a:custGeom>
            <a:avLst/>
            <a:gdLst>
              <a:gd name="T0" fmla="*/ 2147483646 w 903"/>
              <a:gd name="T1" fmla="*/ 2147483646 h 511"/>
              <a:gd name="T2" fmla="*/ 2147483646 w 903"/>
              <a:gd name="T3" fmla="*/ 2147483646 h 511"/>
              <a:gd name="T4" fmla="*/ 2147483646 w 903"/>
              <a:gd name="T5" fmla="*/ 2147483646 h 511"/>
              <a:gd name="T6" fmla="*/ 2147483646 w 903"/>
              <a:gd name="T7" fmla="*/ 2147483646 h 511"/>
              <a:gd name="T8" fmla="*/ 2147483646 w 903"/>
              <a:gd name="T9" fmla="*/ 2147483646 h 511"/>
              <a:gd name="T10" fmla="*/ 2147483646 w 903"/>
              <a:gd name="T11" fmla="*/ 2147483646 h 511"/>
              <a:gd name="T12" fmla="*/ 2147483646 w 903"/>
              <a:gd name="T13" fmla="*/ 2147483646 h 511"/>
              <a:gd name="T14" fmla="*/ 2147483646 w 903"/>
              <a:gd name="T15" fmla="*/ 2147483646 h 511"/>
              <a:gd name="T16" fmla="*/ 2147483646 w 903"/>
              <a:gd name="T17" fmla="*/ 2147483646 h 511"/>
              <a:gd name="T18" fmla="*/ 2147483646 w 903"/>
              <a:gd name="T19" fmla="*/ 2147483646 h 511"/>
              <a:gd name="T20" fmla="*/ 2147483646 w 903"/>
              <a:gd name="T21" fmla="*/ 2147483646 h 511"/>
              <a:gd name="T22" fmla="*/ 2147483646 w 903"/>
              <a:gd name="T23" fmla="*/ 2147483646 h 511"/>
              <a:gd name="T24" fmla="*/ 2147483646 w 903"/>
              <a:gd name="T25" fmla="*/ 2147483646 h 511"/>
              <a:gd name="T26" fmla="*/ 2147483646 w 903"/>
              <a:gd name="T27" fmla="*/ 2147483646 h 511"/>
              <a:gd name="T28" fmla="*/ 2147483646 w 903"/>
              <a:gd name="T29" fmla="*/ 2147483646 h 511"/>
              <a:gd name="T30" fmla="*/ 2147483646 w 903"/>
              <a:gd name="T31" fmla="*/ 2147483646 h 511"/>
              <a:gd name="T32" fmla="*/ 2147483646 w 903"/>
              <a:gd name="T33" fmla="*/ 2147483646 h 511"/>
              <a:gd name="T34" fmla="*/ 2147483646 w 903"/>
              <a:gd name="T35" fmla="*/ 2147483646 h 511"/>
              <a:gd name="T36" fmla="*/ 2147483646 w 903"/>
              <a:gd name="T37" fmla="*/ 2147483646 h 511"/>
              <a:gd name="T38" fmla="*/ 2147483646 w 903"/>
              <a:gd name="T39" fmla="*/ 2147483646 h 511"/>
              <a:gd name="T40" fmla="*/ 2147483646 w 903"/>
              <a:gd name="T41" fmla="*/ 2147483646 h 511"/>
              <a:gd name="T42" fmla="*/ 2147483646 w 903"/>
              <a:gd name="T43" fmla="*/ 2147483646 h 511"/>
              <a:gd name="T44" fmla="*/ 2147483646 w 903"/>
              <a:gd name="T45" fmla="*/ 2147483646 h 511"/>
              <a:gd name="T46" fmla="*/ 2147483646 w 903"/>
              <a:gd name="T47" fmla="*/ 2147483646 h 511"/>
              <a:gd name="T48" fmla="*/ 2147483646 w 903"/>
              <a:gd name="T49" fmla="*/ 2147483646 h 511"/>
              <a:gd name="T50" fmla="*/ 2147483646 w 903"/>
              <a:gd name="T51" fmla="*/ 2147483646 h 511"/>
              <a:gd name="T52" fmla="*/ 2147483646 w 903"/>
              <a:gd name="T53" fmla="*/ 2147483646 h 511"/>
              <a:gd name="T54" fmla="*/ 2147483646 w 903"/>
              <a:gd name="T55" fmla="*/ 2147483646 h 511"/>
              <a:gd name="T56" fmla="*/ 2147483646 w 903"/>
              <a:gd name="T57" fmla="*/ 2147483646 h 511"/>
              <a:gd name="T58" fmla="*/ 2147483646 w 903"/>
              <a:gd name="T59" fmla="*/ 2147483646 h 511"/>
              <a:gd name="T60" fmla="*/ 2147483646 w 903"/>
              <a:gd name="T61" fmla="*/ 2147483646 h 511"/>
              <a:gd name="T62" fmla="*/ 2147483646 w 903"/>
              <a:gd name="T63" fmla="*/ 2147483646 h 511"/>
              <a:gd name="T64" fmla="*/ 2147483646 w 903"/>
              <a:gd name="T65" fmla="*/ 2147483646 h 511"/>
              <a:gd name="T66" fmla="*/ 2147483646 w 903"/>
              <a:gd name="T67" fmla="*/ 2147483646 h 511"/>
              <a:gd name="T68" fmla="*/ 2147483646 w 903"/>
              <a:gd name="T69" fmla="*/ 2147483646 h 511"/>
              <a:gd name="T70" fmla="*/ 2147483646 w 903"/>
              <a:gd name="T71" fmla="*/ 2147483646 h 511"/>
              <a:gd name="T72" fmla="*/ 2147483646 w 903"/>
              <a:gd name="T73" fmla="*/ 2147483646 h 511"/>
              <a:gd name="T74" fmla="*/ 2147483646 w 903"/>
              <a:gd name="T75" fmla="*/ 2147483646 h 511"/>
              <a:gd name="T76" fmla="*/ 2147483646 w 903"/>
              <a:gd name="T77" fmla="*/ 2147483646 h 511"/>
              <a:gd name="T78" fmla="*/ 2147483646 w 903"/>
              <a:gd name="T79" fmla="*/ 2147483646 h 511"/>
              <a:gd name="T80" fmla="*/ 2147483646 w 903"/>
              <a:gd name="T81" fmla="*/ 2147483646 h 511"/>
              <a:gd name="T82" fmla="*/ 2147483646 w 903"/>
              <a:gd name="T83" fmla="*/ 2147483646 h 511"/>
              <a:gd name="T84" fmla="*/ 2147483646 w 903"/>
              <a:gd name="T85" fmla="*/ 2147483646 h 511"/>
              <a:gd name="T86" fmla="*/ 2147483646 w 903"/>
              <a:gd name="T87" fmla="*/ 2147483646 h 511"/>
              <a:gd name="T88" fmla="*/ 2147483646 w 903"/>
              <a:gd name="T89" fmla="*/ 2147483646 h 511"/>
              <a:gd name="T90" fmla="*/ 2147483646 w 903"/>
              <a:gd name="T91" fmla="*/ 2147483646 h 511"/>
              <a:gd name="T92" fmla="*/ 2147483646 w 903"/>
              <a:gd name="T93" fmla="*/ 2147483646 h 511"/>
              <a:gd name="T94" fmla="*/ 2147483646 w 903"/>
              <a:gd name="T95" fmla="*/ 2147483646 h 511"/>
              <a:gd name="T96" fmla="*/ 2147483646 w 903"/>
              <a:gd name="T97" fmla="*/ 2147483646 h 511"/>
              <a:gd name="T98" fmla="*/ 2147483646 w 903"/>
              <a:gd name="T99" fmla="*/ 2147483646 h 511"/>
              <a:gd name="T100" fmla="*/ 0 w 903"/>
              <a:gd name="T101" fmla="*/ 2147483646 h 511"/>
              <a:gd name="T102" fmla="*/ 2147483646 w 903"/>
              <a:gd name="T103" fmla="*/ 2147483646 h 511"/>
              <a:gd name="T104" fmla="*/ 2147483646 w 903"/>
              <a:gd name="T105" fmla="*/ 2147483646 h 511"/>
              <a:gd name="T106" fmla="*/ 2147483646 w 903"/>
              <a:gd name="T107" fmla="*/ 2147483646 h 511"/>
              <a:gd name="T108" fmla="*/ 2147483646 w 903"/>
              <a:gd name="T109" fmla="*/ 2147483646 h 511"/>
              <a:gd name="T110" fmla="*/ 2147483646 w 903"/>
              <a:gd name="T111" fmla="*/ 2147483646 h 511"/>
              <a:gd name="T112" fmla="*/ 2147483646 w 903"/>
              <a:gd name="T113" fmla="*/ 2147483646 h 511"/>
              <a:gd name="T114" fmla="*/ 2147483646 w 903"/>
              <a:gd name="T115" fmla="*/ 0 h 511"/>
              <a:gd name="T116" fmla="*/ 2147483646 w 903"/>
              <a:gd name="T117" fmla="*/ 2147483646 h 511"/>
              <a:gd name="T118" fmla="*/ 2147483646 w 903"/>
              <a:gd name="T119" fmla="*/ 2147483646 h 511"/>
              <a:gd name="T120" fmla="*/ 2147483646 w 903"/>
              <a:gd name="T121" fmla="*/ 2147483646 h 511"/>
              <a:gd name="T122" fmla="*/ 2147483646 w 903"/>
              <a:gd name="T123" fmla="*/ 2147483646 h 511"/>
              <a:gd name="T124" fmla="*/ 2147483646 w 903"/>
              <a:gd name="T125" fmla="*/ 2147483646 h 5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3"/>
              <a:gd name="T190" fmla="*/ 0 h 511"/>
              <a:gd name="T191" fmla="*/ 903 w 903"/>
              <a:gd name="T192" fmla="*/ 511 h 5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3" h="511">
                <a:moveTo>
                  <a:pt x="456" y="88"/>
                </a:moveTo>
                <a:lnTo>
                  <a:pt x="487" y="80"/>
                </a:lnTo>
                <a:lnTo>
                  <a:pt x="519" y="80"/>
                </a:lnTo>
                <a:lnTo>
                  <a:pt x="551" y="72"/>
                </a:lnTo>
                <a:lnTo>
                  <a:pt x="591" y="72"/>
                </a:lnTo>
                <a:lnTo>
                  <a:pt x="623" y="64"/>
                </a:lnTo>
                <a:lnTo>
                  <a:pt x="655" y="64"/>
                </a:lnTo>
                <a:lnTo>
                  <a:pt x="695" y="56"/>
                </a:lnTo>
                <a:lnTo>
                  <a:pt x="735" y="48"/>
                </a:lnTo>
                <a:lnTo>
                  <a:pt x="751" y="48"/>
                </a:lnTo>
                <a:lnTo>
                  <a:pt x="767" y="48"/>
                </a:lnTo>
                <a:lnTo>
                  <a:pt x="783" y="48"/>
                </a:lnTo>
                <a:lnTo>
                  <a:pt x="799" y="56"/>
                </a:lnTo>
                <a:lnTo>
                  <a:pt x="815" y="56"/>
                </a:lnTo>
                <a:lnTo>
                  <a:pt x="823" y="64"/>
                </a:lnTo>
                <a:lnTo>
                  <a:pt x="831" y="72"/>
                </a:lnTo>
                <a:lnTo>
                  <a:pt x="847" y="88"/>
                </a:lnTo>
                <a:lnTo>
                  <a:pt x="847" y="96"/>
                </a:lnTo>
                <a:lnTo>
                  <a:pt x="855" y="96"/>
                </a:lnTo>
                <a:lnTo>
                  <a:pt x="855" y="104"/>
                </a:lnTo>
                <a:lnTo>
                  <a:pt x="855" y="112"/>
                </a:lnTo>
                <a:lnTo>
                  <a:pt x="855" y="120"/>
                </a:lnTo>
                <a:lnTo>
                  <a:pt x="847" y="128"/>
                </a:lnTo>
                <a:lnTo>
                  <a:pt x="831" y="128"/>
                </a:lnTo>
                <a:lnTo>
                  <a:pt x="815" y="128"/>
                </a:lnTo>
                <a:lnTo>
                  <a:pt x="799" y="128"/>
                </a:lnTo>
                <a:lnTo>
                  <a:pt x="783" y="128"/>
                </a:lnTo>
                <a:lnTo>
                  <a:pt x="775" y="128"/>
                </a:lnTo>
                <a:lnTo>
                  <a:pt x="759" y="128"/>
                </a:lnTo>
                <a:lnTo>
                  <a:pt x="743" y="128"/>
                </a:lnTo>
                <a:lnTo>
                  <a:pt x="727" y="128"/>
                </a:lnTo>
                <a:lnTo>
                  <a:pt x="711" y="128"/>
                </a:lnTo>
                <a:lnTo>
                  <a:pt x="687" y="128"/>
                </a:lnTo>
                <a:lnTo>
                  <a:pt x="671" y="128"/>
                </a:lnTo>
                <a:lnTo>
                  <a:pt x="647" y="128"/>
                </a:lnTo>
                <a:lnTo>
                  <a:pt x="623" y="128"/>
                </a:lnTo>
                <a:lnTo>
                  <a:pt x="599" y="136"/>
                </a:lnTo>
                <a:lnTo>
                  <a:pt x="575" y="136"/>
                </a:lnTo>
                <a:lnTo>
                  <a:pt x="543" y="136"/>
                </a:lnTo>
                <a:lnTo>
                  <a:pt x="519" y="136"/>
                </a:lnTo>
                <a:lnTo>
                  <a:pt x="487" y="136"/>
                </a:lnTo>
                <a:lnTo>
                  <a:pt x="456" y="136"/>
                </a:lnTo>
                <a:lnTo>
                  <a:pt x="495" y="168"/>
                </a:lnTo>
                <a:lnTo>
                  <a:pt x="527" y="192"/>
                </a:lnTo>
                <a:lnTo>
                  <a:pt x="559" y="216"/>
                </a:lnTo>
                <a:lnTo>
                  <a:pt x="583" y="232"/>
                </a:lnTo>
                <a:lnTo>
                  <a:pt x="615" y="248"/>
                </a:lnTo>
                <a:lnTo>
                  <a:pt x="639" y="264"/>
                </a:lnTo>
                <a:lnTo>
                  <a:pt x="671" y="280"/>
                </a:lnTo>
                <a:lnTo>
                  <a:pt x="695" y="288"/>
                </a:lnTo>
                <a:lnTo>
                  <a:pt x="735" y="311"/>
                </a:lnTo>
                <a:lnTo>
                  <a:pt x="783" y="327"/>
                </a:lnTo>
                <a:lnTo>
                  <a:pt x="823" y="343"/>
                </a:lnTo>
                <a:lnTo>
                  <a:pt x="839" y="351"/>
                </a:lnTo>
                <a:lnTo>
                  <a:pt x="863" y="359"/>
                </a:lnTo>
                <a:lnTo>
                  <a:pt x="879" y="359"/>
                </a:lnTo>
                <a:lnTo>
                  <a:pt x="887" y="367"/>
                </a:lnTo>
                <a:lnTo>
                  <a:pt x="895" y="375"/>
                </a:lnTo>
                <a:lnTo>
                  <a:pt x="903" y="375"/>
                </a:lnTo>
                <a:lnTo>
                  <a:pt x="903" y="383"/>
                </a:lnTo>
                <a:lnTo>
                  <a:pt x="895" y="383"/>
                </a:lnTo>
                <a:lnTo>
                  <a:pt x="895" y="391"/>
                </a:lnTo>
                <a:lnTo>
                  <a:pt x="887" y="391"/>
                </a:lnTo>
                <a:lnTo>
                  <a:pt x="879" y="391"/>
                </a:lnTo>
                <a:lnTo>
                  <a:pt x="855" y="399"/>
                </a:lnTo>
                <a:lnTo>
                  <a:pt x="839" y="399"/>
                </a:lnTo>
                <a:lnTo>
                  <a:pt x="823" y="407"/>
                </a:lnTo>
                <a:lnTo>
                  <a:pt x="807" y="407"/>
                </a:lnTo>
                <a:lnTo>
                  <a:pt x="791" y="407"/>
                </a:lnTo>
                <a:lnTo>
                  <a:pt x="775" y="407"/>
                </a:lnTo>
                <a:lnTo>
                  <a:pt x="751" y="407"/>
                </a:lnTo>
                <a:lnTo>
                  <a:pt x="735" y="407"/>
                </a:lnTo>
                <a:lnTo>
                  <a:pt x="711" y="407"/>
                </a:lnTo>
                <a:lnTo>
                  <a:pt x="695" y="399"/>
                </a:lnTo>
                <a:lnTo>
                  <a:pt x="679" y="399"/>
                </a:lnTo>
                <a:lnTo>
                  <a:pt x="663" y="391"/>
                </a:lnTo>
                <a:lnTo>
                  <a:pt x="647" y="383"/>
                </a:lnTo>
                <a:lnTo>
                  <a:pt x="631" y="367"/>
                </a:lnTo>
                <a:lnTo>
                  <a:pt x="615" y="359"/>
                </a:lnTo>
                <a:lnTo>
                  <a:pt x="599" y="343"/>
                </a:lnTo>
                <a:lnTo>
                  <a:pt x="583" y="327"/>
                </a:lnTo>
                <a:lnTo>
                  <a:pt x="567" y="304"/>
                </a:lnTo>
                <a:lnTo>
                  <a:pt x="551" y="288"/>
                </a:lnTo>
                <a:lnTo>
                  <a:pt x="527" y="264"/>
                </a:lnTo>
                <a:lnTo>
                  <a:pt x="503" y="232"/>
                </a:lnTo>
                <a:lnTo>
                  <a:pt x="479" y="208"/>
                </a:lnTo>
                <a:lnTo>
                  <a:pt x="456" y="176"/>
                </a:lnTo>
                <a:lnTo>
                  <a:pt x="456" y="200"/>
                </a:lnTo>
                <a:lnTo>
                  <a:pt x="456" y="232"/>
                </a:lnTo>
                <a:lnTo>
                  <a:pt x="456" y="256"/>
                </a:lnTo>
                <a:lnTo>
                  <a:pt x="456" y="280"/>
                </a:lnTo>
                <a:lnTo>
                  <a:pt x="456" y="304"/>
                </a:lnTo>
                <a:lnTo>
                  <a:pt x="456" y="319"/>
                </a:lnTo>
                <a:lnTo>
                  <a:pt x="456" y="343"/>
                </a:lnTo>
                <a:lnTo>
                  <a:pt x="456" y="359"/>
                </a:lnTo>
                <a:lnTo>
                  <a:pt x="456" y="375"/>
                </a:lnTo>
                <a:lnTo>
                  <a:pt x="456" y="399"/>
                </a:lnTo>
                <a:lnTo>
                  <a:pt x="456" y="415"/>
                </a:lnTo>
                <a:lnTo>
                  <a:pt x="456" y="423"/>
                </a:lnTo>
                <a:lnTo>
                  <a:pt x="448" y="439"/>
                </a:lnTo>
                <a:lnTo>
                  <a:pt x="448" y="455"/>
                </a:lnTo>
                <a:lnTo>
                  <a:pt x="448" y="463"/>
                </a:lnTo>
                <a:lnTo>
                  <a:pt x="448" y="471"/>
                </a:lnTo>
                <a:lnTo>
                  <a:pt x="440" y="487"/>
                </a:lnTo>
                <a:lnTo>
                  <a:pt x="440" y="495"/>
                </a:lnTo>
                <a:lnTo>
                  <a:pt x="432" y="503"/>
                </a:lnTo>
                <a:lnTo>
                  <a:pt x="432" y="511"/>
                </a:lnTo>
                <a:lnTo>
                  <a:pt x="424" y="511"/>
                </a:lnTo>
                <a:lnTo>
                  <a:pt x="416" y="511"/>
                </a:lnTo>
                <a:lnTo>
                  <a:pt x="408" y="511"/>
                </a:lnTo>
                <a:lnTo>
                  <a:pt x="400" y="511"/>
                </a:lnTo>
                <a:lnTo>
                  <a:pt x="400" y="503"/>
                </a:lnTo>
                <a:lnTo>
                  <a:pt x="392" y="495"/>
                </a:lnTo>
                <a:lnTo>
                  <a:pt x="384" y="495"/>
                </a:lnTo>
                <a:lnTo>
                  <a:pt x="376" y="479"/>
                </a:lnTo>
                <a:lnTo>
                  <a:pt x="368" y="463"/>
                </a:lnTo>
                <a:lnTo>
                  <a:pt x="368" y="455"/>
                </a:lnTo>
                <a:lnTo>
                  <a:pt x="360" y="439"/>
                </a:lnTo>
                <a:lnTo>
                  <a:pt x="360" y="431"/>
                </a:lnTo>
                <a:lnTo>
                  <a:pt x="360" y="415"/>
                </a:lnTo>
                <a:lnTo>
                  <a:pt x="360" y="407"/>
                </a:lnTo>
                <a:lnTo>
                  <a:pt x="368" y="391"/>
                </a:lnTo>
                <a:lnTo>
                  <a:pt x="368" y="383"/>
                </a:lnTo>
                <a:lnTo>
                  <a:pt x="368" y="375"/>
                </a:lnTo>
                <a:lnTo>
                  <a:pt x="376" y="367"/>
                </a:lnTo>
                <a:lnTo>
                  <a:pt x="376" y="359"/>
                </a:lnTo>
                <a:lnTo>
                  <a:pt x="376" y="351"/>
                </a:lnTo>
                <a:lnTo>
                  <a:pt x="376" y="343"/>
                </a:lnTo>
                <a:lnTo>
                  <a:pt x="376" y="327"/>
                </a:lnTo>
                <a:lnTo>
                  <a:pt x="376" y="311"/>
                </a:lnTo>
                <a:lnTo>
                  <a:pt x="384" y="296"/>
                </a:lnTo>
                <a:lnTo>
                  <a:pt x="384" y="280"/>
                </a:lnTo>
                <a:lnTo>
                  <a:pt x="384" y="264"/>
                </a:lnTo>
                <a:lnTo>
                  <a:pt x="384" y="248"/>
                </a:lnTo>
                <a:lnTo>
                  <a:pt x="384" y="224"/>
                </a:lnTo>
                <a:lnTo>
                  <a:pt x="384" y="208"/>
                </a:lnTo>
                <a:lnTo>
                  <a:pt x="384" y="184"/>
                </a:lnTo>
                <a:lnTo>
                  <a:pt x="384" y="160"/>
                </a:lnTo>
                <a:lnTo>
                  <a:pt x="368" y="184"/>
                </a:lnTo>
                <a:lnTo>
                  <a:pt x="352" y="216"/>
                </a:lnTo>
                <a:lnTo>
                  <a:pt x="336" y="240"/>
                </a:lnTo>
                <a:lnTo>
                  <a:pt x="320" y="256"/>
                </a:lnTo>
                <a:lnTo>
                  <a:pt x="296" y="280"/>
                </a:lnTo>
                <a:lnTo>
                  <a:pt x="280" y="296"/>
                </a:lnTo>
                <a:lnTo>
                  <a:pt x="264" y="319"/>
                </a:lnTo>
                <a:lnTo>
                  <a:pt x="240" y="335"/>
                </a:lnTo>
                <a:lnTo>
                  <a:pt x="216" y="351"/>
                </a:lnTo>
                <a:lnTo>
                  <a:pt x="192" y="359"/>
                </a:lnTo>
                <a:lnTo>
                  <a:pt x="176" y="375"/>
                </a:lnTo>
                <a:lnTo>
                  <a:pt x="152" y="391"/>
                </a:lnTo>
                <a:lnTo>
                  <a:pt x="128" y="399"/>
                </a:lnTo>
                <a:lnTo>
                  <a:pt x="104" y="407"/>
                </a:lnTo>
                <a:lnTo>
                  <a:pt x="80" y="423"/>
                </a:lnTo>
                <a:lnTo>
                  <a:pt x="56" y="431"/>
                </a:lnTo>
                <a:lnTo>
                  <a:pt x="48" y="431"/>
                </a:lnTo>
                <a:lnTo>
                  <a:pt x="40" y="431"/>
                </a:lnTo>
                <a:lnTo>
                  <a:pt x="32" y="439"/>
                </a:lnTo>
                <a:lnTo>
                  <a:pt x="24" y="439"/>
                </a:lnTo>
                <a:lnTo>
                  <a:pt x="16" y="439"/>
                </a:lnTo>
                <a:lnTo>
                  <a:pt x="8" y="439"/>
                </a:lnTo>
                <a:lnTo>
                  <a:pt x="8" y="431"/>
                </a:lnTo>
                <a:lnTo>
                  <a:pt x="16" y="431"/>
                </a:lnTo>
                <a:lnTo>
                  <a:pt x="16" y="423"/>
                </a:lnTo>
                <a:lnTo>
                  <a:pt x="24" y="423"/>
                </a:lnTo>
                <a:lnTo>
                  <a:pt x="32" y="415"/>
                </a:lnTo>
                <a:lnTo>
                  <a:pt x="40" y="407"/>
                </a:lnTo>
                <a:lnTo>
                  <a:pt x="48" y="407"/>
                </a:lnTo>
                <a:lnTo>
                  <a:pt x="88" y="375"/>
                </a:lnTo>
                <a:lnTo>
                  <a:pt x="128" y="343"/>
                </a:lnTo>
                <a:lnTo>
                  <a:pt x="160" y="319"/>
                </a:lnTo>
                <a:lnTo>
                  <a:pt x="200" y="280"/>
                </a:lnTo>
                <a:lnTo>
                  <a:pt x="232" y="256"/>
                </a:lnTo>
                <a:lnTo>
                  <a:pt x="264" y="224"/>
                </a:lnTo>
                <a:lnTo>
                  <a:pt x="288" y="192"/>
                </a:lnTo>
                <a:lnTo>
                  <a:pt x="312" y="160"/>
                </a:lnTo>
                <a:lnTo>
                  <a:pt x="280" y="168"/>
                </a:lnTo>
                <a:lnTo>
                  <a:pt x="240" y="168"/>
                </a:lnTo>
                <a:lnTo>
                  <a:pt x="200" y="176"/>
                </a:lnTo>
                <a:lnTo>
                  <a:pt x="168" y="184"/>
                </a:lnTo>
                <a:lnTo>
                  <a:pt x="144" y="192"/>
                </a:lnTo>
                <a:lnTo>
                  <a:pt x="128" y="192"/>
                </a:lnTo>
                <a:lnTo>
                  <a:pt x="104" y="192"/>
                </a:lnTo>
                <a:lnTo>
                  <a:pt x="88" y="192"/>
                </a:lnTo>
                <a:lnTo>
                  <a:pt x="72" y="192"/>
                </a:lnTo>
                <a:lnTo>
                  <a:pt x="56" y="184"/>
                </a:lnTo>
                <a:lnTo>
                  <a:pt x="40" y="176"/>
                </a:lnTo>
                <a:lnTo>
                  <a:pt x="24" y="168"/>
                </a:lnTo>
                <a:lnTo>
                  <a:pt x="16" y="168"/>
                </a:lnTo>
                <a:lnTo>
                  <a:pt x="16" y="160"/>
                </a:lnTo>
                <a:lnTo>
                  <a:pt x="8" y="160"/>
                </a:lnTo>
                <a:lnTo>
                  <a:pt x="8" y="152"/>
                </a:lnTo>
                <a:lnTo>
                  <a:pt x="0" y="152"/>
                </a:lnTo>
                <a:lnTo>
                  <a:pt x="0" y="144"/>
                </a:lnTo>
                <a:lnTo>
                  <a:pt x="8" y="136"/>
                </a:lnTo>
                <a:lnTo>
                  <a:pt x="16" y="136"/>
                </a:lnTo>
                <a:lnTo>
                  <a:pt x="24" y="136"/>
                </a:lnTo>
                <a:lnTo>
                  <a:pt x="32" y="128"/>
                </a:lnTo>
                <a:lnTo>
                  <a:pt x="40" y="128"/>
                </a:lnTo>
                <a:lnTo>
                  <a:pt x="80" y="128"/>
                </a:lnTo>
                <a:lnTo>
                  <a:pt x="120" y="128"/>
                </a:lnTo>
                <a:lnTo>
                  <a:pt x="160" y="128"/>
                </a:lnTo>
                <a:lnTo>
                  <a:pt x="200" y="120"/>
                </a:lnTo>
                <a:lnTo>
                  <a:pt x="240" y="112"/>
                </a:lnTo>
                <a:lnTo>
                  <a:pt x="256" y="112"/>
                </a:lnTo>
                <a:lnTo>
                  <a:pt x="280" y="112"/>
                </a:lnTo>
                <a:lnTo>
                  <a:pt x="304" y="104"/>
                </a:lnTo>
                <a:lnTo>
                  <a:pt x="328" y="104"/>
                </a:lnTo>
                <a:lnTo>
                  <a:pt x="352" y="96"/>
                </a:lnTo>
                <a:lnTo>
                  <a:pt x="376" y="96"/>
                </a:lnTo>
                <a:lnTo>
                  <a:pt x="376" y="80"/>
                </a:lnTo>
                <a:lnTo>
                  <a:pt x="368" y="64"/>
                </a:lnTo>
                <a:lnTo>
                  <a:pt x="360" y="48"/>
                </a:lnTo>
                <a:lnTo>
                  <a:pt x="352" y="32"/>
                </a:lnTo>
                <a:lnTo>
                  <a:pt x="344" y="24"/>
                </a:lnTo>
                <a:lnTo>
                  <a:pt x="344" y="16"/>
                </a:lnTo>
                <a:lnTo>
                  <a:pt x="344" y="8"/>
                </a:lnTo>
                <a:lnTo>
                  <a:pt x="344" y="0"/>
                </a:lnTo>
                <a:lnTo>
                  <a:pt x="352" y="0"/>
                </a:lnTo>
                <a:lnTo>
                  <a:pt x="360" y="0"/>
                </a:lnTo>
                <a:lnTo>
                  <a:pt x="368" y="0"/>
                </a:lnTo>
                <a:lnTo>
                  <a:pt x="392" y="8"/>
                </a:lnTo>
                <a:lnTo>
                  <a:pt x="408" y="8"/>
                </a:lnTo>
                <a:lnTo>
                  <a:pt x="432" y="16"/>
                </a:lnTo>
                <a:lnTo>
                  <a:pt x="448" y="24"/>
                </a:lnTo>
                <a:lnTo>
                  <a:pt x="456" y="24"/>
                </a:lnTo>
                <a:lnTo>
                  <a:pt x="456" y="32"/>
                </a:lnTo>
                <a:lnTo>
                  <a:pt x="463" y="32"/>
                </a:lnTo>
                <a:lnTo>
                  <a:pt x="463" y="40"/>
                </a:lnTo>
                <a:lnTo>
                  <a:pt x="471" y="48"/>
                </a:lnTo>
                <a:lnTo>
                  <a:pt x="463" y="48"/>
                </a:lnTo>
                <a:lnTo>
                  <a:pt x="463" y="56"/>
                </a:lnTo>
                <a:lnTo>
                  <a:pt x="456" y="64"/>
                </a:lnTo>
                <a:lnTo>
                  <a:pt x="456" y="72"/>
                </a:lnTo>
                <a:lnTo>
                  <a:pt x="456" y="88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任意多边形 57355"/>
          <p:cNvSpPr>
            <a:spLocks/>
          </p:cNvSpPr>
          <p:nvPr/>
        </p:nvSpPr>
        <p:spPr bwMode="auto">
          <a:xfrm>
            <a:off x="2316163" y="1335088"/>
            <a:ext cx="531812" cy="522287"/>
          </a:xfrm>
          <a:custGeom>
            <a:avLst/>
            <a:gdLst>
              <a:gd name="T0" fmla="*/ 2147483646 w 447"/>
              <a:gd name="T1" fmla="*/ 2147483646 h 439"/>
              <a:gd name="T2" fmla="*/ 2147483646 w 447"/>
              <a:gd name="T3" fmla="*/ 2147483646 h 439"/>
              <a:gd name="T4" fmla="*/ 2147483646 w 447"/>
              <a:gd name="T5" fmla="*/ 2147483646 h 439"/>
              <a:gd name="T6" fmla="*/ 2147483646 w 447"/>
              <a:gd name="T7" fmla="*/ 2147483646 h 439"/>
              <a:gd name="T8" fmla="*/ 2147483646 w 447"/>
              <a:gd name="T9" fmla="*/ 2147483646 h 439"/>
              <a:gd name="T10" fmla="*/ 2147483646 w 447"/>
              <a:gd name="T11" fmla="*/ 2147483646 h 439"/>
              <a:gd name="T12" fmla="*/ 2147483646 w 447"/>
              <a:gd name="T13" fmla="*/ 2147483646 h 439"/>
              <a:gd name="T14" fmla="*/ 2147483646 w 447"/>
              <a:gd name="T15" fmla="*/ 2147483646 h 439"/>
              <a:gd name="T16" fmla="*/ 2147483646 w 447"/>
              <a:gd name="T17" fmla="*/ 2147483646 h 439"/>
              <a:gd name="T18" fmla="*/ 2147483646 w 447"/>
              <a:gd name="T19" fmla="*/ 2147483646 h 439"/>
              <a:gd name="T20" fmla="*/ 2147483646 w 447"/>
              <a:gd name="T21" fmla="*/ 2147483646 h 439"/>
              <a:gd name="T22" fmla="*/ 2147483646 w 447"/>
              <a:gd name="T23" fmla="*/ 2147483646 h 439"/>
              <a:gd name="T24" fmla="*/ 2147483646 w 447"/>
              <a:gd name="T25" fmla="*/ 2147483646 h 439"/>
              <a:gd name="T26" fmla="*/ 2147483646 w 447"/>
              <a:gd name="T27" fmla="*/ 2147483646 h 439"/>
              <a:gd name="T28" fmla="*/ 2147483646 w 447"/>
              <a:gd name="T29" fmla="*/ 2147483646 h 439"/>
              <a:gd name="T30" fmla="*/ 2147483646 w 447"/>
              <a:gd name="T31" fmla="*/ 2147483646 h 439"/>
              <a:gd name="T32" fmla="*/ 2147483646 w 447"/>
              <a:gd name="T33" fmla="*/ 2147483646 h 439"/>
              <a:gd name="T34" fmla="*/ 2147483646 w 447"/>
              <a:gd name="T35" fmla="*/ 2147483646 h 439"/>
              <a:gd name="T36" fmla="*/ 2147483646 w 447"/>
              <a:gd name="T37" fmla="*/ 2147483646 h 439"/>
              <a:gd name="T38" fmla="*/ 2147483646 w 447"/>
              <a:gd name="T39" fmla="*/ 2147483646 h 439"/>
              <a:gd name="T40" fmla="*/ 2147483646 w 447"/>
              <a:gd name="T41" fmla="*/ 2147483646 h 439"/>
              <a:gd name="T42" fmla="*/ 2147483646 w 447"/>
              <a:gd name="T43" fmla="*/ 2147483646 h 439"/>
              <a:gd name="T44" fmla="*/ 2147483646 w 447"/>
              <a:gd name="T45" fmla="*/ 2147483646 h 439"/>
              <a:gd name="T46" fmla="*/ 2147483646 w 447"/>
              <a:gd name="T47" fmla="*/ 2147483646 h 439"/>
              <a:gd name="T48" fmla="*/ 2147483646 w 447"/>
              <a:gd name="T49" fmla="*/ 2147483646 h 439"/>
              <a:gd name="T50" fmla="*/ 2147483646 w 447"/>
              <a:gd name="T51" fmla="*/ 2147483646 h 439"/>
              <a:gd name="T52" fmla="*/ 2147483646 w 447"/>
              <a:gd name="T53" fmla="*/ 2147483646 h 439"/>
              <a:gd name="T54" fmla="*/ 2147483646 w 447"/>
              <a:gd name="T55" fmla="*/ 2147483646 h 439"/>
              <a:gd name="T56" fmla="*/ 2147483646 w 447"/>
              <a:gd name="T57" fmla="*/ 2147483646 h 439"/>
              <a:gd name="T58" fmla="*/ 2147483646 w 447"/>
              <a:gd name="T59" fmla="*/ 2147483646 h 439"/>
              <a:gd name="T60" fmla="*/ 2147483646 w 447"/>
              <a:gd name="T61" fmla="*/ 2147483646 h 439"/>
              <a:gd name="T62" fmla="*/ 0 w 447"/>
              <a:gd name="T63" fmla="*/ 2147483646 h 439"/>
              <a:gd name="T64" fmla="*/ 2147483646 w 447"/>
              <a:gd name="T65" fmla="*/ 2147483646 h 439"/>
              <a:gd name="T66" fmla="*/ 2147483646 w 447"/>
              <a:gd name="T67" fmla="*/ 2147483646 h 439"/>
              <a:gd name="T68" fmla="*/ 2147483646 w 447"/>
              <a:gd name="T69" fmla="*/ 2147483646 h 439"/>
              <a:gd name="T70" fmla="*/ 2147483646 w 447"/>
              <a:gd name="T71" fmla="*/ 2147483646 h 439"/>
              <a:gd name="T72" fmla="*/ 2147483646 w 447"/>
              <a:gd name="T73" fmla="*/ 2147483646 h 439"/>
              <a:gd name="T74" fmla="*/ 2147483646 w 447"/>
              <a:gd name="T75" fmla="*/ 2147483646 h 439"/>
              <a:gd name="T76" fmla="*/ 2147483646 w 447"/>
              <a:gd name="T77" fmla="*/ 2147483646 h 439"/>
              <a:gd name="T78" fmla="*/ 2147483646 w 447"/>
              <a:gd name="T79" fmla="*/ 2147483646 h 439"/>
              <a:gd name="T80" fmla="*/ 2147483646 w 447"/>
              <a:gd name="T81" fmla="*/ 2147483646 h 439"/>
              <a:gd name="T82" fmla="*/ 2147483646 w 447"/>
              <a:gd name="T83" fmla="*/ 2147483646 h 439"/>
              <a:gd name="T84" fmla="*/ 2147483646 w 447"/>
              <a:gd name="T85" fmla="*/ 2147483646 h 439"/>
              <a:gd name="T86" fmla="*/ 2147483646 w 447"/>
              <a:gd name="T87" fmla="*/ 2147483646 h 439"/>
              <a:gd name="T88" fmla="*/ 2147483646 w 447"/>
              <a:gd name="T89" fmla="*/ 2147483646 h 439"/>
              <a:gd name="T90" fmla="*/ 2147483646 w 447"/>
              <a:gd name="T91" fmla="*/ 2147483646 h 439"/>
              <a:gd name="T92" fmla="*/ 2147483646 w 447"/>
              <a:gd name="T93" fmla="*/ 0 h 439"/>
              <a:gd name="T94" fmla="*/ 2147483646 w 447"/>
              <a:gd name="T95" fmla="*/ 2147483646 h 439"/>
              <a:gd name="T96" fmla="*/ 2147483646 w 447"/>
              <a:gd name="T97" fmla="*/ 2147483646 h 439"/>
              <a:gd name="T98" fmla="*/ 2147483646 w 447"/>
              <a:gd name="T99" fmla="*/ 2147483646 h 439"/>
              <a:gd name="T100" fmla="*/ 2147483646 w 447"/>
              <a:gd name="T101" fmla="*/ 2147483646 h 439"/>
              <a:gd name="T102" fmla="*/ 2147483646 w 447"/>
              <a:gd name="T103" fmla="*/ 2147483646 h 439"/>
              <a:gd name="T104" fmla="*/ 2147483646 w 447"/>
              <a:gd name="T105" fmla="*/ 2147483646 h 43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47"/>
              <a:gd name="T160" fmla="*/ 0 h 439"/>
              <a:gd name="T161" fmla="*/ 447 w 447"/>
              <a:gd name="T162" fmla="*/ 439 h 43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47" h="439">
                <a:moveTo>
                  <a:pt x="359" y="200"/>
                </a:moveTo>
                <a:lnTo>
                  <a:pt x="375" y="200"/>
                </a:lnTo>
                <a:lnTo>
                  <a:pt x="399" y="208"/>
                </a:lnTo>
                <a:lnTo>
                  <a:pt x="415" y="216"/>
                </a:lnTo>
                <a:lnTo>
                  <a:pt x="431" y="224"/>
                </a:lnTo>
                <a:lnTo>
                  <a:pt x="439" y="224"/>
                </a:lnTo>
                <a:lnTo>
                  <a:pt x="439" y="231"/>
                </a:lnTo>
                <a:lnTo>
                  <a:pt x="447" y="239"/>
                </a:lnTo>
                <a:lnTo>
                  <a:pt x="447" y="247"/>
                </a:lnTo>
                <a:lnTo>
                  <a:pt x="447" y="255"/>
                </a:lnTo>
                <a:lnTo>
                  <a:pt x="447" y="271"/>
                </a:lnTo>
                <a:lnTo>
                  <a:pt x="447" y="279"/>
                </a:lnTo>
                <a:lnTo>
                  <a:pt x="439" y="287"/>
                </a:lnTo>
                <a:lnTo>
                  <a:pt x="431" y="287"/>
                </a:lnTo>
                <a:lnTo>
                  <a:pt x="423" y="295"/>
                </a:lnTo>
                <a:lnTo>
                  <a:pt x="415" y="287"/>
                </a:lnTo>
                <a:lnTo>
                  <a:pt x="407" y="287"/>
                </a:lnTo>
                <a:lnTo>
                  <a:pt x="391" y="287"/>
                </a:lnTo>
                <a:lnTo>
                  <a:pt x="383" y="279"/>
                </a:lnTo>
                <a:lnTo>
                  <a:pt x="375" y="279"/>
                </a:lnTo>
                <a:lnTo>
                  <a:pt x="367" y="271"/>
                </a:lnTo>
                <a:lnTo>
                  <a:pt x="359" y="263"/>
                </a:lnTo>
                <a:lnTo>
                  <a:pt x="351" y="263"/>
                </a:lnTo>
                <a:lnTo>
                  <a:pt x="351" y="255"/>
                </a:lnTo>
                <a:lnTo>
                  <a:pt x="343" y="255"/>
                </a:lnTo>
                <a:lnTo>
                  <a:pt x="343" y="247"/>
                </a:lnTo>
                <a:lnTo>
                  <a:pt x="335" y="279"/>
                </a:lnTo>
                <a:lnTo>
                  <a:pt x="327" y="311"/>
                </a:lnTo>
                <a:lnTo>
                  <a:pt x="319" y="335"/>
                </a:lnTo>
                <a:lnTo>
                  <a:pt x="311" y="359"/>
                </a:lnTo>
                <a:lnTo>
                  <a:pt x="295" y="375"/>
                </a:lnTo>
                <a:lnTo>
                  <a:pt x="287" y="391"/>
                </a:lnTo>
                <a:lnTo>
                  <a:pt x="271" y="407"/>
                </a:lnTo>
                <a:lnTo>
                  <a:pt x="263" y="423"/>
                </a:lnTo>
                <a:lnTo>
                  <a:pt x="247" y="431"/>
                </a:lnTo>
                <a:lnTo>
                  <a:pt x="231" y="439"/>
                </a:lnTo>
                <a:lnTo>
                  <a:pt x="223" y="439"/>
                </a:lnTo>
                <a:lnTo>
                  <a:pt x="215" y="439"/>
                </a:lnTo>
                <a:lnTo>
                  <a:pt x="207" y="439"/>
                </a:lnTo>
                <a:lnTo>
                  <a:pt x="199" y="439"/>
                </a:lnTo>
                <a:lnTo>
                  <a:pt x="199" y="431"/>
                </a:lnTo>
                <a:lnTo>
                  <a:pt x="199" y="423"/>
                </a:lnTo>
                <a:lnTo>
                  <a:pt x="191" y="407"/>
                </a:lnTo>
                <a:lnTo>
                  <a:pt x="175" y="383"/>
                </a:lnTo>
                <a:lnTo>
                  <a:pt x="167" y="367"/>
                </a:lnTo>
                <a:lnTo>
                  <a:pt x="151" y="343"/>
                </a:lnTo>
                <a:lnTo>
                  <a:pt x="143" y="335"/>
                </a:lnTo>
                <a:lnTo>
                  <a:pt x="143" y="327"/>
                </a:lnTo>
                <a:lnTo>
                  <a:pt x="136" y="319"/>
                </a:lnTo>
                <a:lnTo>
                  <a:pt x="143" y="319"/>
                </a:lnTo>
                <a:lnTo>
                  <a:pt x="151" y="319"/>
                </a:lnTo>
                <a:lnTo>
                  <a:pt x="159" y="319"/>
                </a:lnTo>
                <a:lnTo>
                  <a:pt x="175" y="327"/>
                </a:lnTo>
                <a:lnTo>
                  <a:pt x="183" y="327"/>
                </a:lnTo>
                <a:lnTo>
                  <a:pt x="191" y="335"/>
                </a:lnTo>
                <a:lnTo>
                  <a:pt x="199" y="335"/>
                </a:lnTo>
                <a:lnTo>
                  <a:pt x="207" y="335"/>
                </a:lnTo>
                <a:lnTo>
                  <a:pt x="215" y="335"/>
                </a:lnTo>
                <a:lnTo>
                  <a:pt x="223" y="335"/>
                </a:lnTo>
                <a:lnTo>
                  <a:pt x="223" y="327"/>
                </a:lnTo>
                <a:lnTo>
                  <a:pt x="231" y="319"/>
                </a:lnTo>
                <a:lnTo>
                  <a:pt x="231" y="311"/>
                </a:lnTo>
                <a:lnTo>
                  <a:pt x="239" y="303"/>
                </a:lnTo>
                <a:lnTo>
                  <a:pt x="247" y="295"/>
                </a:lnTo>
                <a:lnTo>
                  <a:pt x="255" y="279"/>
                </a:lnTo>
                <a:lnTo>
                  <a:pt x="263" y="255"/>
                </a:lnTo>
                <a:lnTo>
                  <a:pt x="271" y="224"/>
                </a:lnTo>
                <a:lnTo>
                  <a:pt x="279" y="192"/>
                </a:lnTo>
                <a:lnTo>
                  <a:pt x="279" y="160"/>
                </a:lnTo>
                <a:lnTo>
                  <a:pt x="279" y="144"/>
                </a:lnTo>
                <a:lnTo>
                  <a:pt x="287" y="136"/>
                </a:lnTo>
                <a:lnTo>
                  <a:pt x="287" y="120"/>
                </a:lnTo>
                <a:lnTo>
                  <a:pt x="287" y="112"/>
                </a:lnTo>
                <a:lnTo>
                  <a:pt x="287" y="104"/>
                </a:lnTo>
                <a:lnTo>
                  <a:pt x="287" y="96"/>
                </a:lnTo>
                <a:lnTo>
                  <a:pt x="287" y="88"/>
                </a:lnTo>
                <a:lnTo>
                  <a:pt x="287" y="80"/>
                </a:lnTo>
                <a:lnTo>
                  <a:pt x="279" y="80"/>
                </a:lnTo>
                <a:lnTo>
                  <a:pt x="271" y="80"/>
                </a:lnTo>
                <a:lnTo>
                  <a:pt x="255" y="80"/>
                </a:lnTo>
                <a:lnTo>
                  <a:pt x="247" y="80"/>
                </a:lnTo>
                <a:lnTo>
                  <a:pt x="239" y="88"/>
                </a:lnTo>
                <a:lnTo>
                  <a:pt x="223" y="88"/>
                </a:lnTo>
                <a:lnTo>
                  <a:pt x="207" y="96"/>
                </a:lnTo>
                <a:lnTo>
                  <a:pt x="215" y="96"/>
                </a:lnTo>
                <a:lnTo>
                  <a:pt x="215" y="104"/>
                </a:lnTo>
                <a:lnTo>
                  <a:pt x="223" y="104"/>
                </a:lnTo>
                <a:lnTo>
                  <a:pt x="223" y="112"/>
                </a:lnTo>
                <a:lnTo>
                  <a:pt x="231" y="120"/>
                </a:lnTo>
                <a:lnTo>
                  <a:pt x="231" y="128"/>
                </a:lnTo>
                <a:lnTo>
                  <a:pt x="223" y="128"/>
                </a:lnTo>
                <a:lnTo>
                  <a:pt x="223" y="136"/>
                </a:lnTo>
                <a:lnTo>
                  <a:pt x="215" y="144"/>
                </a:lnTo>
                <a:lnTo>
                  <a:pt x="215" y="152"/>
                </a:lnTo>
                <a:lnTo>
                  <a:pt x="207" y="160"/>
                </a:lnTo>
                <a:lnTo>
                  <a:pt x="207" y="176"/>
                </a:lnTo>
                <a:lnTo>
                  <a:pt x="199" y="184"/>
                </a:lnTo>
                <a:lnTo>
                  <a:pt x="191" y="200"/>
                </a:lnTo>
                <a:lnTo>
                  <a:pt x="191" y="216"/>
                </a:lnTo>
                <a:lnTo>
                  <a:pt x="175" y="247"/>
                </a:lnTo>
                <a:lnTo>
                  <a:pt x="159" y="279"/>
                </a:lnTo>
                <a:lnTo>
                  <a:pt x="136" y="303"/>
                </a:lnTo>
                <a:lnTo>
                  <a:pt x="128" y="319"/>
                </a:lnTo>
                <a:lnTo>
                  <a:pt x="120" y="327"/>
                </a:lnTo>
                <a:lnTo>
                  <a:pt x="104" y="343"/>
                </a:lnTo>
                <a:lnTo>
                  <a:pt x="96" y="351"/>
                </a:lnTo>
                <a:lnTo>
                  <a:pt x="80" y="359"/>
                </a:lnTo>
                <a:lnTo>
                  <a:pt x="72" y="367"/>
                </a:lnTo>
                <a:lnTo>
                  <a:pt x="56" y="375"/>
                </a:lnTo>
                <a:lnTo>
                  <a:pt x="48" y="383"/>
                </a:lnTo>
                <a:lnTo>
                  <a:pt x="40" y="383"/>
                </a:lnTo>
                <a:lnTo>
                  <a:pt x="24" y="391"/>
                </a:lnTo>
                <a:lnTo>
                  <a:pt x="16" y="391"/>
                </a:lnTo>
                <a:lnTo>
                  <a:pt x="8" y="391"/>
                </a:lnTo>
                <a:lnTo>
                  <a:pt x="0" y="391"/>
                </a:lnTo>
                <a:lnTo>
                  <a:pt x="0" y="383"/>
                </a:lnTo>
                <a:lnTo>
                  <a:pt x="8" y="375"/>
                </a:lnTo>
                <a:lnTo>
                  <a:pt x="8" y="367"/>
                </a:lnTo>
                <a:lnTo>
                  <a:pt x="24" y="359"/>
                </a:lnTo>
                <a:lnTo>
                  <a:pt x="32" y="343"/>
                </a:lnTo>
                <a:lnTo>
                  <a:pt x="40" y="335"/>
                </a:lnTo>
                <a:lnTo>
                  <a:pt x="56" y="319"/>
                </a:lnTo>
                <a:lnTo>
                  <a:pt x="64" y="303"/>
                </a:lnTo>
                <a:lnTo>
                  <a:pt x="72" y="287"/>
                </a:lnTo>
                <a:lnTo>
                  <a:pt x="80" y="271"/>
                </a:lnTo>
                <a:lnTo>
                  <a:pt x="96" y="255"/>
                </a:lnTo>
                <a:lnTo>
                  <a:pt x="104" y="231"/>
                </a:lnTo>
                <a:lnTo>
                  <a:pt x="112" y="216"/>
                </a:lnTo>
                <a:lnTo>
                  <a:pt x="112" y="200"/>
                </a:lnTo>
                <a:lnTo>
                  <a:pt x="120" y="176"/>
                </a:lnTo>
                <a:lnTo>
                  <a:pt x="128" y="168"/>
                </a:lnTo>
                <a:lnTo>
                  <a:pt x="128" y="152"/>
                </a:lnTo>
                <a:lnTo>
                  <a:pt x="128" y="136"/>
                </a:lnTo>
                <a:lnTo>
                  <a:pt x="128" y="128"/>
                </a:lnTo>
                <a:lnTo>
                  <a:pt x="128" y="112"/>
                </a:lnTo>
                <a:lnTo>
                  <a:pt x="120" y="120"/>
                </a:lnTo>
                <a:lnTo>
                  <a:pt x="112" y="120"/>
                </a:lnTo>
                <a:lnTo>
                  <a:pt x="96" y="128"/>
                </a:lnTo>
                <a:lnTo>
                  <a:pt x="80" y="128"/>
                </a:lnTo>
                <a:lnTo>
                  <a:pt x="72" y="128"/>
                </a:lnTo>
                <a:lnTo>
                  <a:pt x="64" y="128"/>
                </a:lnTo>
                <a:lnTo>
                  <a:pt x="56" y="128"/>
                </a:lnTo>
                <a:lnTo>
                  <a:pt x="48" y="120"/>
                </a:lnTo>
                <a:lnTo>
                  <a:pt x="40" y="120"/>
                </a:lnTo>
                <a:lnTo>
                  <a:pt x="32" y="112"/>
                </a:lnTo>
                <a:lnTo>
                  <a:pt x="24" y="104"/>
                </a:lnTo>
                <a:lnTo>
                  <a:pt x="16" y="96"/>
                </a:lnTo>
                <a:lnTo>
                  <a:pt x="16" y="88"/>
                </a:lnTo>
                <a:lnTo>
                  <a:pt x="8" y="88"/>
                </a:lnTo>
                <a:lnTo>
                  <a:pt x="8" y="80"/>
                </a:lnTo>
                <a:lnTo>
                  <a:pt x="16" y="80"/>
                </a:lnTo>
                <a:lnTo>
                  <a:pt x="24" y="72"/>
                </a:lnTo>
                <a:lnTo>
                  <a:pt x="32" y="72"/>
                </a:lnTo>
                <a:lnTo>
                  <a:pt x="40" y="72"/>
                </a:lnTo>
                <a:lnTo>
                  <a:pt x="48" y="72"/>
                </a:lnTo>
                <a:lnTo>
                  <a:pt x="64" y="72"/>
                </a:lnTo>
                <a:lnTo>
                  <a:pt x="80" y="64"/>
                </a:lnTo>
                <a:lnTo>
                  <a:pt x="96" y="64"/>
                </a:lnTo>
                <a:lnTo>
                  <a:pt x="120" y="56"/>
                </a:lnTo>
                <a:lnTo>
                  <a:pt x="136" y="56"/>
                </a:lnTo>
                <a:lnTo>
                  <a:pt x="159" y="48"/>
                </a:lnTo>
                <a:lnTo>
                  <a:pt x="183" y="40"/>
                </a:lnTo>
                <a:lnTo>
                  <a:pt x="199" y="40"/>
                </a:lnTo>
                <a:lnTo>
                  <a:pt x="215" y="32"/>
                </a:lnTo>
                <a:lnTo>
                  <a:pt x="231" y="32"/>
                </a:lnTo>
                <a:lnTo>
                  <a:pt x="247" y="24"/>
                </a:lnTo>
                <a:lnTo>
                  <a:pt x="255" y="16"/>
                </a:lnTo>
                <a:lnTo>
                  <a:pt x="271" y="16"/>
                </a:lnTo>
                <a:lnTo>
                  <a:pt x="279" y="8"/>
                </a:lnTo>
                <a:lnTo>
                  <a:pt x="287" y="0"/>
                </a:lnTo>
                <a:lnTo>
                  <a:pt x="295" y="0"/>
                </a:lnTo>
                <a:lnTo>
                  <a:pt x="303" y="0"/>
                </a:lnTo>
                <a:lnTo>
                  <a:pt x="311" y="0"/>
                </a:lnTo>
                <a:lnTo>
                  <a:pt x="319" y="0"/>
                </a:lnTo>
                <a:lnTo>
                  <a:pt x="335" y="8"/>
                </a:lnTo>
                <a:lnTo>
                  <a:pt x="359" y="24"/>
                </a:lnTo>
                <a:lnTo>
                  <a:pt x="375" y="32"/>
                </a:lnTo>
                <a:lnTo>
                  <a:pt x="391" y="48"/>
                </a:lnTo>
                <a:lnTo>
                  <a:pt x="399" y="48"/>
                </a:lnTo>
                <a:lnTo>
                  <a:pt x="407" y="56"/>
                </a:lnTo>
                <a:lnTo>
                  <a:pt x="407" y="64"/>
                </a:lnTo>
                <a:lnTo>
                  <a:pt x="415" y="72"/>
                </a:lnTo>
                <a:lnTo>
                  <a:pt x="415" y="80"/>
                </a:lnTo>
                <a:lnTo>
                  <a:pt x="407" y="88"/>
                </a:lnTo>
                <a:lnTo>
                  <a:pt x="399" y="88"/>
                </a:lnTo>
                <a:lnTo>
                  <a:pt x="399" y="96"/>
                </a:lnTo>
                <a:lnTo>
                  <a:pt x="391" y="104"/>
                </a:lnTo>
                <a:lnTo>
                  <a:pt x="383" y="112"/>
                </a:lnTo>
                <a:lnTo>
                  <a:pt x="375" y="128"/>
                </a:lnTo>
                <a:lnTo>
                  <a:pt x="367" y="144"/>
                </a:lnTo>
                <a:lnTo>
                  <a:pt x="367" y="160"/>
                </a:lnTo>
                <a:lnTo>
                  <a:pt x="359" y="176"/>
                </a:lnTo>
                <a:lnTo>
                  <a:pt x="359" y="200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任意多边形 57356"/>
          <p:cNvSpPr>
            <a:spLocks/>
          </p:cNvSpPr>
          <p:nvPr/>
        </p:nvSpPr>
        <p:spPr bwMode="auto">
          <a:xfrm>
            <a:off x="2087563" y="1628775"/>
            <a:ext cx="190500" cy="228600"/>
          </a:xfrm>
          <a:custGeom>
            <a:avLst/>
            <a:gdLst>
              <a:gd name="T0" fmla="*/ 2147483646 w 160"/>
              <a:gd name="T1" fmla="*/ 2147483646 h 192"/>
              <a:gd name="T2" fmla="*/ 2147483646 w 160"/>
              <a:gd name="T3" fmla="*/ 2147483646 h 192"/>
              <a:gd name="T4" fmla="*/ 2147483646 w 160"/>
              <a:gd name="T5" fmla="*/ 2147483646 h 192"/>
              <a:gd name="T6" fmla="*/ 2147483646 w 160"/>
              <a:gd name="T7" fmla="*/ 0 h 192"/>
              <a:gd name="T8" fmla="*/ 2147483646 w 160"/>
              <a:gd name="T9" fmla="*/ 0 h 192"/>
              <a:gd name="T10" fmla="*/ 2147483646 w 160"/>
              <a:gd name="T11" fmla="*/ 0 h 192"/>
              <a:gd name="T12" fmla="*/ 2147483646 w 160"/>
              <a:gd name="T13" fmla="*/ 2147483646 h 192"/>
              <a:gd name="T14" fmla="*/ 2147483646 w 160"/>
              <a:gd name="T15" fmla="*/ 2147483646 h 192"/>
              <a:gd name="T16" fmla="*/ 2147483646 w 160"/>
              <a:gd name="T17" fmla="*/ 2147483646 h 192"/>
              <a:gd name="T18" fmla="*/ 2147483646 w 160"/>
              <a:gd name="T19" fmla="*/ 2147483646 h 192"/>
              <a:gd name="T20" fmla="*/ 2147483646 w 160"/>
              <a:gd name="T21" fmla="*/ 2147483646 h 192"/>
              <a:gd name="T22" fmla="*/ 2147483646 w 160"/>
              <a:gd name="T23" fmla="*/ 2147483646 h 192"/>
              <a:gd name="T24" fmla="*/ 2147483646 w 160"/>
              <a:gd name="T25" fmla="*/ 2147483646 h 192"/>
              <a:gd name="T26" fmla="*/ 2147483646 w 160"/>
              <a:gd name="T27" fmla="*/ 2147483646 h 192"/>
              <a:gd name="T28" fmla="*/ 2147483646 w 160"/>
              <a:gd name="T29" fmla="*/ 2147483646 h 192"/>
              <a:gd name="T30" fmla="*/ 2147483646 w 160"/>
              <a:gd name="T31" fmla="*/ 2147483646 h 192"/>
              <a:gd name="T32" fmla="*/ 2147483646 w 160"/>
              <a:gd name="T33" fmla="*/ 2147483646 h 192"/>
              <a:gd name="T34" fmla="*/ 2147483646 w 160"/>
              <a:gd name="T35" fmla="*/ 2147483646 h 192"/>
              <a:gd name="T36" fmla="*/ 2147483646 w 160"/>
              <a:gd name="T37" fmla="*/ 2147483646 h 192"/>
              <a:gd name="T38" fmla="*/ 2147483646 w 160"/>
              <a:gd name="T39" fmla="*/ 2147483646 h 192"/>
              <a:gd name="T40" fmla="*/ 2147483646 w 160"/>
              <a:gd name="T41" fmla="*/ 2147483646 h 192"/>
              <a:gd name="T42" fmla="*/ 2147483646 w 160"/>
              <a:gd name="T43" fmla="*/ 2147483646 h 192"/>
              <a:gd name="T44" fmla="*/ 2147483646 w 160"/>
              <a:gd name="T45" fmla="*/ 2147483646 h 192"/>
              <a:gd name="T46" fmla="*/ 2147483646 w 160"/>
              <a:gd name="T47" fmla="*/ 2147483646 h 192"/>
              <a:gd name="T48" fmla="*/ 2147483646 w 160"/>
              <a:gd name="T49" fmla="*/ 2147483646 h 192"/>
              <a:gd name="T50" fmla="*/ 2147483646 w 160"/>
              <a:gd name="T51" fmla="*/ 2147483646 h 192"/>
              <a:gd name="T52" fmla="*/ 2147483646 w 160"/>
              <a:gd name="T53" fmla="*/ 2147483646 h 192"/>
              <a:gd name="T54" fmla="*/ 2147483646 w 160"/>
              <a:gd name="T55" fmla="*/ 2147483646 h 192"/>
              <a:gd name="T56" fmla="*/ 0 w 160"/>
              <a:gd name="T57" fmla="*/ 2147483646 h 192"/>
              <a:gd name="T58" fmla="*/ 0 w 160"/>
              <a:gd name="T59" fmla="*/ 2147483646 h 192"/>
              <a:gd name="T60" fmla="*/ 2147483646 w 160"/>
              <a:gd name="T61" fmla="*/ 2147483646 h 192"/>
              <a:gd name="T62" fmla="*/ 2147483646 w 160"/>
              <a:gd name="T63" fmla="*/ 2147483646 h 192"/>
              <a:gd name="T64" fmla="*/ 2147483646 w 160"/>
              <a:gd name="T65" fmla="*/ 2147483646 h 192"/>
              <a:gd name="T66" fmla="*/ 2147483646 w 160"/>
              <a:gd name="T67" fmla="*/ 2147483646 h 192"/>
              <a:gd name="T68" fmla="*/ 2147483646 w 160"/>
              <a:gd name="T69" fmla="*/ 2147483646 h 192"/>
              <a:gd name="T70" fmla="*/ 2147483646 w 160"/>
              <a:gd name="T71" fmla="*/ 2147483646 h 192"/>
              <a:gd name="T72" fmla="*/ 2147483646 w 160"/>
              <a:gd name="T73" fmla="*/ 2147483646 h 192"/>
              <a:gd name="T74" fmla="*/ 2147483646 w 160"/>
              <a:gd name="T75" fmla="*/ 2147483646 h 192"/>
              <a:gd name="T76" fmla="*/ 2147483646 w 160"/>
              <a:gd name="T77" fmla="*/ 2147483646 h 192"/>
              <a:gd name="T78" fmla="*/ 2147483646 w 160"/>
              <a:gd name="T79" fmla="*/ 2147483646 h 192"/>
              <a:gd name="T80" fmla="*/ 2147483646 w 160"/>
              <a:gd name="T81" fmla="*/ 2147483646 h 192"/>
              <a:gd name="T82" fmla="*/ 2147483646 w 160"/>
              <a:gd name="T83" fmla="*/ 2147483646 h 1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60"/>
              <a:gd name="T127" fmla="*/ 0 h 192"/>
              <a:gd name="T128" fmla="*/ 160 w 160"/>
              <a:gd name="T129" fmla="*/ 192 h 19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60" h="192">
                <a:moveTo>
                  <a:pt x="112" y="24"/>
                </a:moveTo>
                <a:lnTo>
                  <a:pt x="128" y="16"/>
                </a:lnTo>
                <a:lnTo>
                  <a:pt x="136" y="8"/>
                </a:lnTo>
                <a:lnTo>
                  <a:pt x="144" y="0"/>
                </a:lnTo>
                <a:lnTo>
                  <a:pt x="152" y="0"/>
                </a:lnTo>
                <a:lnTo>
                  <a:pt x="160" y="8"/>
                </a:lnTo>
                <a:lnTo>
                  <a:pt x="160" y="16"/>
                </a:lnTo>
                <a:lnTo>
                  <a:pt x="152" y="24"/>
                </a:lnTo>
                <a:lnTo>
                  <a:pt x="144" y="40"/>
                </a:lnTo>
                <a:lnTo>
                  <a:pt x="136" y="64"/>
                </a:lnTo>
                <a:lnTo>
                  <a:pt x="128" y="80"/>
                </a:lnTo>
                <a:lnTo>
                  <a:pt x="120" y="104"/>
                </a:lnTo>
                <a:lnTo>
                  <a:pt x="112" y="120"/>
                </a:lnTo>
                <a:lnTo>
                  <a:pt x="104" y="144"/>
                </a:lnTo>
                <a:lnTo>
                  <a:pt x="96" y="160"/>
                </a:lnTo>
                <a:lnTo>
                  <a:pt x="96" y="176"/>
                </a:lnTo>
                <a:lnTo>
                  <a:pt x="96" y="184"/>
                </a:lnTo>
                <a:lnTo>
                  <a:pt x="88" y="184"/>
                </a:lnTo>
                <a:lnTo>
                  <a:pt x="80" y="192"/>
                </a:lnTo>
                <a:lnTo>
                  <a:pt x="72" y="184"/>
                </a:lnTo>
                <a:lnTo>
                  <a:pt x="56" y="184"/>
                </a:lnTo>
                <a:lnTo>
                  <a:pt x="48" y="176"/>
                </a:lnTo>
                <a:lnTo>
                  <a:pt x="40" y="168"/>
                </a:lnTo>
                <a:lnTo>
                  <a:pt x="24" y="160"/>
                </a:lnTo>
                <a:lnTo>
                  <a:pt x="16" y="144"/>
                </a:lnTo>
                <a:lnTo>
                  <a:pt x="8" y="136"/>
                </a:lnTo>
                <a:lnTo>
                  <a:pt x="0" y="136"/>
                </a:lnTo>
                <a:lnTo>
                  <a:pt x="0" y="128"/>
                </a:lnTo>
                <a:lnTo>
                  <a:pt x="8" y="120"/>
                </a:lnTo>
                <a:lnTo>
                  <a:pt x="8" y="112"/>
                </a:lnTo>
                <a:lnTo>
                  <a:pt x="16" y="112"/>
                </a:lnTo>
                <a:lnTo>
                  <a:pt x="32" y="104"/>
                </a:lnTo>
                <a:lnTo>
                  <a:pt x="40" y="96"/>
                </a:lnTo>
                <a:lnTo>
                  <a:pt x="56" y="80"/>
                </a:lnTo>
                <a:lnTo>
                  <a:pt x="64" y="72"/>
                </a:lnTo>
                <a:lnTo>
                  <a:pt x="72" y="64"/>
                </a:lnTo>
                <a:lnTo>
                  <a:pt x="88" y="48"/>
                </a:lnTo>
                <a:lnTo>
                  <a:pt x="96" y="40"/>
                </a:lnTo>
                <a:lnTo>
                  <a:pt x="112" y="24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任意多边形 57357"/>
          <p:cNvSpPr>
            <a:spLocks/>
          </p:cNvSpPr>
          <p:nvPr/>
        </p:nvSpPr>
        <p:spPr bwMode="auto">
          <a:xfrm>
            <a:off x="2306638" y="1506538"/>
            <a:ext cx="104775" cy="179387"/>
          </a:xfrm>
          <a:custGeom>
            <a:avLst/>
            <a:gdLst>
              <a:gd name="T0" fmla="*/ 2147483646 w 88"/>
              <a:gd name="T1" fmla="*/ 2147483646 h 151"/>
              <a:gd name="T2" fmla="*/ 2147483646 w 88"/>
              <a:gd name="T3" fmla="*/ 2147483646 h 151"/>
              <a:gd name="T4" fmla="*/ 2147483646 w 88"/>
              <a:gd name="T5" fmla="*/ 2147483646 h 151"/>
              <a:gd name="T6" fmla="*/ 2147483646 w 88"/>
              <a:gd name="T7" fmla="*/ 2147483646 h 151"/>
              <a:gd name="T8" fmla="*/ 2147483646 w 88"/>
              <a:gd name="T9" fmla="*/ 2147483646 h 151"/>
              <a:gd name="T10" fmla="*/ 2147483646 w 88"/>
              <a:gd name="T11" fmla="*/ 2147483646 h 151"/>
              <a:gd name="T12" fmla="*/ 2147483646 w 88"/>
              <a:gd name="T13" fmla="*/ 0 h 151"/>
              <a:gd name="T14" fmla="*/ 2147483646 w 88"/>
              <a:gd name="T15" fmla="*/ 0 h 151"/>
              <a:gd name="T16" fmla="*/ 2147483646 w 88"/>
              <a:gd name="T17" fmla="*/ 0 h 151"/>
              <a:gd name="T18" fmla="*/ 2147483646 w 88"/>
              <a:gd name="T19" fmla="*/ 0 h 151"/>
              <a:gd name="T20" fmla="*/ 2147483646 w 88"/>
              <a:gd name="T21" fmla="*/ 2147483646 h 151"/>
              <a:gd name="T22" fmla="*/ 2147483646 w 88"/>
              <a:gd name="T23" fmla="*/ 2147483646 h 151"/>
              <a:gd name="T24" fmla="*/ 2147483646 w 88"/>
              <a:gd name="T25" fmla="*/ 2147483646 h 151"/>
              <a:gd name="T26" fmla="*/ 2147483646 w 88"/>
              <a:gd name="T27" fmla="*/ 2147483646 h 151"/>
              <a:gd name="T28" fmla="*/ 2147483646 w 88"/>
              <a:gd name="T29" fmla="*/ 2147483646 h 151"/>
              <a:gd name="T30" fmla="*/ 2147483646 w 88"/>
              <a:gd name="T31" fmla="*/ 2147483646 h 151"/>
              <a:gd name="T32" fmla="*/ 2147483646 w 88"/>
              <a:gd name="T33" fmla="*/ 2147483646 h 151"/>
              <a:gd name="T34" fmla="*/ 2147483646 w 88"/>
              <a:gd name="T35" fmla="*/ 2147483646 h 151"/>
              <a:gd name="T36" fmla="*/ 2147483646 w 88"/>
              <a:gd name="T37" fmla="*/ 2147483646 h 151"/>
              <a:gd name="T38" fmla="*/ 2147483646 w 88"/>
              <a:gd name="T39" fmla="*/ 2147483646 h 151"/>
              <a:gd name="T40" fmla="*/ 2147483646 w 88"/>
              <a:gd name="T41" fmla="*/ 2147483646 h 151"/>
              <a:gd name="T42" fmla="*/ 2147483646 w 88"/>
              <a:gd name="T43" fmla="*/ 2147483646 h 151"/>
              <a:gd name="T44" fmla="*/ 2147483646 w 88"/>
              <a:gd name="T45" fmla="*/ 2147483646 h 151"/>
              <a:gd name="T46" fmla="*/ 2147483646 w 88"/>
              <a:gd name="T47" fmla="*/ 2147483646 h 151"/>
              <a:gd name="T48" fmla="*/ 2147483646 w 88"/>
              <a:gd name="T49" fmla="*/ 2147483646 h 151"/>
              <a:gd name="T50" fmla="*/ 2147483646 w 88"/>
              <a:gd name="T51" fmla="*/ 2147483646 h 151"/>
              <a:gd name="T52" fmla="*/ 2147483646 w 88"/>
              <a:gd name="T53" fmla="*/ 2147483646 h 151"/>
              <a:gd name="T54" fmla="*/ 2147483646 w 88"/>
              <a:gd name="T55" fmla="*/ 2147483646 h 151"/>
              <a:gd name="T56" fmla="*/ 2147483646 w 88"/>
              <a:gd name="T57" fmla="*/ 2147483646 h 151"/>
              <a:gd name="T58" fmla="*/ 2147483646 w 88"/>
              <a:gd name="T59" fmla="*/ 2147483646 h 151"/>
              <a:gd name="T60" fmla="*/ 2147483646 w 88"/>
              <a:gd name="T61" fmla="*/ 2147483646 h 151"/>
              <a:gd name="T62" fmla="*/ 2147483646 w 88"/>
              <a:gd name="T63" fmla="*/ 2147483646 h 151"/>
              <a:gd name="T64" fmla="*/ 2147483646 w 88"/>
              <a:gd name="T65" fmla="*/ 2147483646 h 151"/>
              <a:gd name="T66" fmla="*/ 0 w 88"/>
              <a:gd name="T67" fmla="*/ 2147483646 h 151"/>
              <a:gd name="T68" fmla="*/ 0 w 88"/>
              <a:gd name="T69" fmla="*/ 2147483646 h 151"/>
              <a:gd name="T70" fmla="*/ 0 w 88"/>
              <a:gd name="T71" fmla="*/ 2147483646 h 151"/>
              <a:gd name="T72" fmla="*/ 0 w 88"/>
              <a:gd name="T73" fmla="*/ 2147483646 h 151"/>
              <a:gd name="T74" fmla="*/ 0 w 88"/>
              <a:gd name="T75" fmla="*/ 2147483646 h 151"/>
              <a:gd name="T76" fmla="*/ 2147483646 w 88"/>
              <a:gd name="T77" fmla="*/ 2147483646 h 151"/>
              <a:gd name="T78" fmla="*/ 2147483646 w 88"/>
              <a:gd name="T79" fmla="*/ 2147483646 h 151"/>
              <a:gd name="T80" fmla="*/ 2147483646 w 88"/>
              <a:gd name="T81" fmla="*/ 2147483646 h 1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8"/>
              <a:gd name="T124" fmla="*/ 0 h 151"/>
              <a:gd name="T125" fmla="*/ 88 w 88"/>
              <a:gd name="T126" fmla="*/ 151 h 1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8" h="151">
                <a:moveTo>
                  <a:pt x="16" y="72"/>
                </a:moveTo>
                <a:lnTo>
                  <a:pt x="16" y="56"/>
                </a:lnTo>
                <a:lnTo>
                  <a:pt x="24" y="48"/>
                </a:lnTo>
                <a:lnTo>
                  <a:pt x="32" y="32"/>
                </a:lnTo>
                <a:lnTo>
                  <a:pt x="40" y="16"/>
                </a:lnTo>
                <a:lnTo>
                  <a:pt x="48" y="8"/>
                </a:lnTo>
                <a:lnTo>
                  <a:pt x="48" y="0"/>
                </a:lnTo>
                <a:lnTo>
                  <a:pt x="56" y="0"/>
                </a:lnTo>
                <a:lnTo>
                  <a:pt x="64" y="0"/>
                </a:lnTo>
                <a:lnTo>
                  <a:pt x="72" y="8"/>
                </a:lnTo>
                <a:lnTo>
                  <a:pt x="80" y="24"/>
                </a:lnTo>
                <a:lnTo>
                  <a:pt x="80" y="32"/>
                </a:lnTo>
                <a:lnTo>
                  <a:pt x="88" y="40"/>
                </a:lnTo>
                <a:lnTo>
                  <a:pt x="88" y="56"/>
                </a:lnTo>
                <a:lnTo>
                  <a:pt x="88" y="64"/>
                </a:lnTo>
                <a:lnTo>
                  <a:pt x="88" y="72"/>
                </a:lnTo>
                <a:lnTo>
                  <a:pt x="88" y="87"/>
                </a:lnTo>
                <a:lnTo>
                  <a:pt x="80" y="95"/>
                </a:lnTo>
                <a:lnTo>
                  <a:pt x="80" y="103"/>
                </a:lnTo>
                <a:lnTo>
                  <a:pt x="72" y="111"/>
                </a:lnTo>
                <a:lnTo>
                  <a:pt x="72" y="127"/>
                </a:lnTo>
                <a:lnTo>
                  <a:pt x="64" y="135"/>
                </a:lnTo>
                <a:lnTo>
                  <a:pt x="56" y="135"/>
                </a:lnTo>
                <a:lnTo>
                  <a:pt x="48" y="143"/>
                </a:lnTo>
                <a:lnTo>
                  <a:pt x="40" y="151"/>
                </a:lnTo>
                <a:lnTo>
                  <a:pt x="32" y="151"/>
                </a:lnTo>
                <a:lnTo>
                  <a:pt x="24" y="151"/>
                </a:lnTo>
                <a:lnTo>
                  <a:pt x="16" y="151"/>
                </a:lnTo>
                <a:lnTo>
                  <a:pt x="8" y="151"/>
                </a:lnTo>
                <a:lnTo>
                  <a:pt x="0" y="143"/>
                </a:lnTo>
                <a:lnTo>
                  <a:pt x="0" y="135"/>
                </a:lnTo>
                <a:lnTo>
                  <a:pt x="0" y="127"/>
                </a:lnTo>
                <a:lnTo>
                  <a:pt x="0" y="111"/>
                </a:lnTo>
                <a:lnTo>
                  <a:pt x="0" y="95"/>
                </a:lnTo>
                <a:lnTo>
                  <a:pt x="8" y="80"/>
                </a:lnTo>
                <a:lnTo>
                  <a:pt x="16" y="72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任意多边形 57358"/>
          <p:cNvSpPr>
            <a:spLocks/>
          </p:cNvSpPr>
          <p:nvPr/>
        </p:nvSpPr>
        <p:spPr bwMode="auto">
          <a:xfrm>
            <a:off x="2125663" y="1354138"/>
            <a:ext cx="161925" cy="123825"/>
          </a:xfrm>
          <a:custGeom>
            <a:avLst/>
            <a:gdLst>
              <a:gd name="T0" fmla="*/ 2147483646 w 136"/>
              <a:gd name="T1" fmla="*/ 2147483646 h 104"/>
              <a:gd name="T2" fmla="*/ 2147483646 w 136"/>
              <a:gd name="T3" fmla="*/ 2147483646 h 104"/>
              <a:gd name="T4" fmla="*/ 2147483646 w 136"/>
              <a:gd name="T5" fmla="*/ 2147483646 h 104"/>
              <a:gd name="T6" fmla="*/ 0 w 136"/>
              <a:gd name="T7" fmla="*/ 2147483646 h 104"/>
              <a:gd name="T8" fmla="*/ 0 w 136"/>
              <a:gd name="T9" fmla="*/ 2147483646 h 104"/>
              <a:gd name="T10" fmla="*/ 2147483646 w 136"/>
              <a:gd name="T11" fmla="*/ 0 h 104"/>
              <a:gd name="T12" fmla="*/ 2147483646 w 136"/>
              <a:gd name="T13" fmla="*/ 0 h 104"/>
              <a:gd name="T14" fmla="*/ 2147483646 w 136"/>
              <a:gd name="T15" fmla="*/ 0 h 104"/>
              <a:gd name="T16" fmla="*/ 2147483646 w 136"/>
              <a:gd name="T17" fmla="*/ 0 h 104"/>
              <a:gd name="T18" fmla="*/ 2147483646 w 136"/>
              <a:gd name="T19" fmla="*/ 0 h 104"/>
              <a:gd name="T20" fmla="*/ 2147483646 w 136"/>
              <a:gd name="T21" fmla="*/ 2147483646 h 104"/>
              <a:gd name="T22" fmla="*/ 2147483646 w 136"/>
              <a:gd name="T23" fmla="*/ 2147483646 h 104"/>
              <a:gd name="T24" fmla="*/ 2147483646 w 136"/>
              <a:gd name="T25" fmla="*/ 2147483646 h 104"/>
              <a:gd name="T26" fmla="*/ 2147483646 w 136"/>
              <a:gd name="T27" fmla="*/ 2147483646 h 104"/>
              <a:gd name="T28" fmla="*/ 2147483646 w 136"/>
              <a:gd name="T29" fmla="*/ 2147483646 h 104"/>
              <a:gd name="T30" fmla="*/ 2147483646 w 136"/>
              <a:gd name="T31" fmla="*/ 2147483646 h 104"/>
              <a:gd name="T32" fmla="*/ 2147483646 w 136"/>
              <a:gd name="T33" fmla="*/ 2147483646 h 104"/>
              <a:gd name="T34" fmla="*/ 2147483646 w 136"/>
              <a:gd name="T35" fmla="*/ 2147483646 h 104"/>
              <a:gd name="T36" fmla="*/ 2147483646 w 136"/>
              <a:gd name="T37" fmla="*/ 2147483646 h 104"/>
              <a:gd name="T38" fmla="*/ 2147483646 w 136"/>
              <a:gd name="T39" fmla="*/ 2147483646 h 104"/>
              <a:gd name="T40" fmla="*/ 2147483646 w 136"/>
              <a:gd name="T41" fmla="*/ 2147483646 h 104"/>
              <a:gd name="T42" fmla="*/ 2147483646 w 136"/>
              <a:gd name="T43" fmla="*/ 2147483646 h 104"/>
              <a:gd name="T44" fmla="*/ 2147483646 w 136"/>
              <a:gd name="T45" fmla="*/ 2147483646 h 104"/>
              <a:gd name="T46" fmla="*/ 2147483646 w 136"/>
              <a:gd name="T47" fmla="*/ 2147483646 h 104"/>
              <a:gd name="T48" fmla="*/ 2147483646 w 136"/>
              <a:gd name="T49" fmla="*/ 2147483646 h 104"/>
              <a:gd name="T50" fmla="*/ 2147483646 w 136"/>
              <a:gd name="T51" fmla="*/ 2147483646 h 104"/>
              <a:gd name="T52" fmla="*/ 2147483646 w 136"/>
              <a:gd name="T53" fmla="*/ 2147483646 h 104"/>
              <a:gd name="T54" fmla="*/ 2147483646 w 136"/>
              <a:gd name="T55" fmla="*/ 2147483646 h 104"/>
              <a:gd name="T56" fmla="*/ 2147483646 w 136"/>
              <a:gd name="T57" fmla="*/ 2147483646 h 104"/>
              <a:gd name="T58" fmla="*/ 2147483646 w 136"/>
              <a:gd name="T59" fmla="*/ 2147483646 h 104"/>
              <a:gd name="T60" fmla="*/ 2147483646 w 136"/>
              <a:gd name="T61" fmla="*/ 2147483646 h 104"/>
              <a:gd name="T62" fmla="*/ 2147483646 w 136"/>
              <a:gd name="T63" fmla="*/ 2147483646 h 104"/>
              <a:gd name="T64" fmla="*/ 2147483646 w 136"/>
              <a:gd name="T65" fmla="*/ 2147483646 h 104"/>
              <a:gd name="T66" fmla="*/ 2147483646 w 136"/>
              <a:gd name="T67" fmla="*/ 2147483646 h 104"/>
              <a:gd name="T68" fmla="*/ 2147483646 w 136"/>
              <a:gd name="T69" fmla="*/ 2147483646 h 104"/>
              <a:gd name="T70" fmla="*/ 2147483646 w 136"/>
              <a:gd name="T71" fmla="*/ 2147483646 h 10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36"/>
              <a:gd name="T109" fmla="*/ 0 h 104"/>
              <a:gd name="T110" fmla="*/ 136 w 136"/>
              <a:gd name="T111" fmla="*/ 104 h 10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36" h="104">
                <a:moveTo>
                  <a:pt x="16" y="48"/>
                </a:moveTo>
                <a:lnTo>
                  <a:pt x="8" y="32"/>
                </a:lnTo>
                <a:lnTo>
                  <a:pt x="8" y="24"/>
                </a:lnTo>
                <a:lnTo>
                  <a:pt x="0" y="16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0"/>
                </a:lnTo>
                <a:lnTo>
                  <a:pt x="48" y="0"/>
                </a:lnTo>
                <a:lnTo>
                  <a:pt x="72" y="8"/>
                </a:lnTo>
                <a:lnTo>
                  <a:pt x="88" y="8"/>
                </a:lnTo>
                <a:lnTo>
                  <a:pt x="104" y="16"/>
                </a:lnTo>
                <a:lnTo>
                  <a:pt x="112" y="24"/>
                </a:lnTo>
                <a:lnTo>
                  <a:pt x="120" y="24"/>
                </a:lnTo>
                <a:lnTo>
                  <a:pt x="128" y="32"/>
                </a:lnTo>
                <a:lnTo>
                  <a:pt x="128" y="40"/>
                </a:lnTo>
                <a:lnTo>
                  <a:pt x="136" y="48"/>
                </a:lnTo>
                <a:lnTo>
                  <a:pt x="136" y="56"/>
                </a:lnTo>
                <a:lnTo>
                  <a:pt x="136" y="64"/>
                </a:lnTo>
                <a:lnTo>
                  <a:pt x="136" y="80"/>
                </a:lnTo>
                <a:lnTo>
                  <a:pt x="136" y="88"/>
                </a:lnTo>
                <a:lnTo>
                  <a:pt x="128" y="96"/>
                </a:lnTo>
                <a:lnTo>
                  <a:pt x="120" y="96"/>
                </a:lnTo>
                <a:lnTo>
                  <a:pt x="120" y="104"/>
                </a:lnTo>
                <a:lnTo>
                  <a:pt x="112" y="104"/>
                </a:lnTo>
                <a:lnTo>
                  <a:pt x="104" y="104"/>
                </a:lnTo>
                <a:lnTo>
                  <a:pt x="88" y="96"/>
                </a:lnTo>
                <a:lnTo>
                  <a:pt x="80" y="96"/>
                </a:lnTo>
                <a:lnTo>
                  <a:pt x="56" y="80"/>
                </a:lnTo>
                <a:lnTo>
                  <a:pt x="40" y="72"/>
                </a:lnTo>
                <a:lnTo>
                  <a:pt x="32" y="64"/>
                </a:lnTo>
                <a:lnTo>
                  <a:pt x="24" y="56"/>
                </a:lnTo>
                <a:lnTo>
                  <a:pt x="16" y="48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任意多边形 57359"/>
          <p:cNvSpPr>
            <a:spLocks/>
          </p:cNvSpPr>
          <p:nvPr/>
        </p:nvSpPr>
        <p:spPr bwMode="auto">
          <a:xfrm>
            <a:off x="2058988" y="1506538"/>
            <a:ext cx="133350" cy="122237"/>
          </a:xfrm>
          <a:custGeom>
            <a:avLst/>
            <a:gdLst>
              <a:gd name="T0" fmla="*/ 2147483646 w 112"/>
              <a:gd name="T1" fmla="*/ 2147483646 h 103"/>
              <a:gd name="T2" fmla="*/ 0 w 112"/>
              <a:gd name="T3" fmla="*/ 2147483646 h 103"/>
              <a:gd name="T4" fmla="*/ 0 w 112"/>
              <a:gd name="T5" fmla="*/ 2147483646 h 103"/>
              <a:gd name="T6" fmla="*/ 0 w 112"/>
              <a:gd name="T7" fmla="*/ 2147483646 h 103"/>
              <a:gd name="T8" fmla="*/ 0 w 112"/>
              <a:gd name="T9" fmla="*/ 2147483646 h 103"/>
              <a:gd name="T10" fmla="*/ 0 w 112"/>
              <a:gd name="T11" fmla="*/ 0 h 103"/>
              <a:gd name="T12" fmla="*/ 2147483646 w 112"/>
              <a:gd name="T13" fmla="*/ 0 h 103"/>
              <a:gd name="T14" fmla="*/ 2147483646 w 112"/>
              <a:gd name="T15" fmla="*/ 0 h 103"/>
              <a:gd name="T16" fmla="*/ 2147483646 w 112"/>
              <a:gd name="T17" fmla="*/ 0 h 103"/>
              <a:gd name="T18" fmla="*/ 2147483646 w 112"/>
              <a:gd name="T19" fmla="*/ 0 h 103"/>
              <a:gd name="T20" fmla="*/ 2147483646 w 112"/>
              <a:gd name="T21" fmla="*/ 0 h 103"/>
              <a:gd name="T22" fmla="*/ 2147483646 w 112"/>
              <a:gd name="T23" fmla="*/ 2147483646 h 103"/>
              <a:gd name="T24" fmla="*/ 2147483646 w 112"/>
              <a:gd name="T25" fmla="*/ 2147483646 h 103"/>
              <a:gd name="T26" fmla="*/ 2147483646 w 112"/>
              <a:gd name="T27" fmla="*/ 2147483646 h 103"/>
              <a:gd name="T28" fmla="*/ 2147483646 w 112"/>
              <a:gd name="T29" fmla="*/ 2147483646 h 103"/>
              <a:gd name="T30" fmla="*/ 2147483646 w 112"/>
              <a:gd name="T31" fmla="*/ 2147483646 h 103"/>
              <a:gd name="T32" fmla="*/ 2147483646 w 112"/>
              <a:gd name="T33" fmla="*/ 2147483646 h 103"/>
              <a:gd name="T34" fmla="*/ 2147483646 w 112"/>
              <a:gd name="T35" fmla="*/ 2147483646 h 103"/>
              <a:gd name="T36" fmla="*/ 2147483646 w 112"/>
              <a:gd name="T37" fmla="*/ 2147483646 h 103"/>
              <a:gd name="T38" fmla="*/ 2147483646 w 112"/>
              <a:gd name="T39" fmla="*/ 2147483646 h 103"/>
              <a:gd name="T40" fmla="*/ 2147483646 w 112"/>
              <a:gd name="T41" fmla="*/ 2147483646 h 103"/>
              <a:gd name="T42" fmla="*/ 2147483646 w 112"/>
              <a:gd name="T43" fmla="*/ 2147483646 h 103"/>
              <a:gd name="T44" fmla="*/ 2147483646 w 112"/>
              <a:gd name="T45" fmla="*/ 2147483646 h 103"/>
              <a:gd name="T46" fmla="*/ 2147483646 w 112"/>
              <a:gd name="T47" fmla="*/ 2147483646 h 103"/>
              <a:gd name="T48" fmla="*/ 2147483646 w 112"/>
              <a:gd name="T49" fmla="*/ 2147483646 h 103"/>
              <a:gd name="T50" fmla="*/ 2147483646 w 112"/>
              <a:gd name="T51" fmla="*/ 2147483646 h 103"/>
              <a:gd name="T52" fmla="*/ 2147483646 w 112"/>
              <a:gd name="T53" fmla="*/ 2147483646 h 103"/>
              <a:gd name="T54" fmla="*/ 2147483646 w 112"/>
              <a:gd name="T55" fmla="*/ 2147483646 h 103"/>
              <a:gd name="T56" fmla="*/ 2147483646 w 112"/>
              <a:gd name="T57" fmla="*/ 2147483646 h 103"/>
              <a:gd name="T58" fmla="*/ 2147483646 w 112"/>
              <a:gd name="T59" fmla="*/ 2147483646 h 103"/>
              <a:gd name="T60" fmla="*/ 2147483646 w 112"/>
              <a:gd name="T61" fmla="*/ 2147483646 h 103"/>
              <a:gd name="T62" fmla="*/ 2147483646 w 112"/>
              <a:gd name="T63" fmla="*/ 2147483646 h 103"/>
              <a:gd name="T64" fmla="*/ 2147483646 w 112"/>
              <a:gd name="T65" fmla="*/ 2147483646 h 10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12"/>
              <a:gd name="T100" fmla="*/ 0 h 103"/>
              <a:gd name="T101" fmla="*/ 112 w 112"/>
              <a:gd name="T102" fmla="*/ 103 h 10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12" h="103">
                <a:moveTo>
                  <a:pt x="8" y="40"/>
                </a:moveTo>
                <a:lnTo>
                  <a:pt x="0" y="32"/>
                </a:lnTo>
                <a:lnTo>
                  <a:pt x="0" y="24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48" y="0"/>
                </a:lnTo>
                <a:lnTo>
                  <a:pt x="64" y="0"/>
                </a:lnTo>
                <a:lnTo>
                  <a:pt x="80" y="8"/>
                </a:lnTo>
                <a:lnTo>
                  <a:pt x="96" y="16"/>
                </a:lnTo>
                <a:lnTo>
                  <a:pt x="104" y="24"/>
                </a:lnTo>
                <a:lnTo>
                  <a:pt x="112" y="32"/>
                </a:lnTo>
                <a:lnTo>
                  <a:pt x="112" y="40"/>
                </a:lnTo>
                <a:lnTo>
                  <a:pt x="112" y="48"/>
                </a:lnTo>
                <a:lnTo>
                  <a:pt x="112" y="56"/>
                </a:lnTo>
                <a:lnTo>
                  <a:pt x="112" y="64"/>
                </a:lnTo>
                <a:lnTo>
                  <a:pt x="112" y="72"/>
                </a:lnTo>
                <a:lnTo>
                  <a:pt x="112" y="80"/>
                </a:lnTo>
                <a:lnTo>
                  <a:pt x="112" y="87"/>
                </a:lnTo>
                <a:lnTo>
                  <a:pt x="104" y="95"/>
                </a:lnTo>
                <a:lnTo>
                  <a:pt x="96" y="95"/>
                </a:lnTo>
                <a:lnTo>
                  <a:pt x="96" y="103"/>
                </a:lnTo>
                <a:lnTo>
                  <a:pt x="88" y="95"/>
                </a:lnTo>
                <a:lnTo>
                  <a:pt x="80" y="95"/>
                </a:lnTo>
                <a:lnTo>
                  <a:pt x="72" y="95"/>
                </a:lnTo>
                <a:lnTo>
                  <a:pt x="48" y="80"/>
                </a:lnTo>
                <a:lnTo>
                  <a:pt x="32" y="72"/>
                </a:lnTo>
                <a:lnTo>
                  <a:pt x="16" y="56"/>
                </a:lnTo>
                <a:lnTo>
                  <a:pt x="8" y="40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397" name="组合 2"/>
          <p:cNvGrpSpPr>
            <a:grpSpLocks/>
          </p:cNvGrpSpPr>
          <p:nvPr/>
        </p:nvGrpSpPr>
        <p:grpSpPr bwMode="auto">
          <a:xfrm>
            <a:off x="134938" y="1588"/>
            <a:ext cx="2686050" cy="800100"/>
            <a:chOff x="730521" y="1200116"/>
            <a:chExt cx="2904854" cy="666750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id="{90FD50FC-9B32-4724-ACCA-2B83E7CB4FE3}"/>
                </a:ext>
              </a:extLst>
            </p:cNvPr>
            <p:cNvSpPr/>
            <p:nvPr/>
          </p:nvSpPr>
          <p:spPr>
            <a:xfrm>
              <a:off x="1546008" y="1337699"/>
              <a:ext cx="2089367" cy="449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6404" name="图片 9" descr="book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5" name="文本框 16"/>
            <p:cNvSpPr txBox="1">
              <a:spLocks noChangeArrowheads="1"/>
            </p:cNvSpPr>
            <p:nvPr/>
          </p:nvSpPr>
          <p:spPr bwMode="auto">
            <a:xfrm>
              <a:off x="1805678" y="1356882"/>
              <a:ext cx="1753728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我会识字</a:t>
              </a: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352983" y="2539047"/>
            <a:ext cx="177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20" name="任意多边形 57356"/>
          <p:cNvSpPr>
            <a:spLocks/>
          </p:cNvSpPr>
          <p:nvPr/>
        </p:nvSpPr>
        <p:spPr bwMode="auto">
          <a:xfrm>
            <a:off x="2082800" y="1644650"/>
            <a:ext cx="190500" cy="228600"/>
          </a:xfrm>
          <a:custGeom>
            <a:avLst/>
            <a:gdLst>
              <a:gd name="T0" fmla="*/ 2147483646 w 160"/>
              <a:gd name="T1" fmla="*/ 2147483646 h 192"/>
              <a:gd name="T2" fmla="*/ 2147483646 w 160"/>
              <a:gd name="T3" fmla="*/ 2147483646 h 192"/>
              <a:gd name="T4" fmla="*/ 2147483646 w 160"/>
              <a:gd name="T5" fmla="*/ 2147483646 h 192"/>
              <a:gd name="T6" fmla="*/ 2147483646 w 160"/>
              <a:gd name="T7" fmla="*/ 0 h 192"/>
              <a:gd name="T8" fmla="*/ 2147483646 w 160"/>
              <a:gd name="T9" fmla="*/ 0 h 192"/>
              <a:gd name="T10" fmla="*/ 2147483646 w 160"/>
              <a:gd name="T11" fmla="*/ 0 h 192"/>
              <a:gd name="T12" fmla="*/ 2147483646 w 160"/>
              <a:gd name="T13" fmla="*/ 2147483646 h 192"/>
              <a:gd name="T14" fmla="*/ 2147483646 w 160"/>
              <a:gd name="T15" fmla="*/ 2147483646 h 192"/>
              <a:gd name="T16" fmla="*/ 2147483646 w 160"/>
              <a:gd name="T17" fmla="*/ 2147483646 h 192"/>
              <a:gd name="T18" fmla="*/ 2147483646 w 160"/>
              <a:gd name="T19" fmla="*/ 2147483646 h 192"/>
              <a:gd name="T20" fmla="*/ 2147483646 w 160"/>
              <a:gd name="T21" fmla="*/ 2147483646 h 192"/>
              <a:gd name="T22" fmla="*/ 2147483646 w 160"/>
              <a:gd name="T23" fmla="*/ 2147483646 h 192"/>
              <a:gd name="T24" fmla="*/ 2147483646 w 160"/>
              <a:gd name="T25" fmla="*/ 2147483646 h 192"/>
              <a:gd name="T26" fmla="*/ 2147483646 w 160"/>
              <a:gd name="T27" fmla="*/ 2147483646 h 192"/>
              <a:gd name="T28" fmla="*/ 2147483646 w 160"/>
              <a:gd name="T29" fmla="*/ 2147483646 h 192"/>
              <a:gd name="T30" fmla="*/ 2147483646 w 160"/>
              <a:gd name="T31" fmla="*/ 2147483646 h 192"/>
              <a:gd name="T32" fmla="*/ 2147483646 w 160"/>
              <a:gd name="T33" fmla="*/ 2147483646 h 192"/>
              <a:gd name="T34" fmla="*/ 2147483646 w 160"/>
              <a:gd name="T35" fmla="*/ 2147483646 h 192"/>
              <a:gd name="T36" fmla="*/ 2147483646 w 160"/>
              <a:gd name="T37" fmla="*/ 2147483646 h 192"/>
              <a:gd name="T38" fmla="*/ 2147483646 w 160"/>
              <a:gd name="T39" fmla="*/ 2147483646 h 192"/>
              <a:gd name="T40" fmla="*/ 2147483646 w 160"/>
              <a:gd name="T41" fmla="*/ 2147483646 h 192"/>
              <a:gd name="T42" fmla="*/ 2147483646 w 160"/>
              <a:gd name="T43" fmla="*/ 2147483646 h 192"/>
              <a:gd name="T44" fmla="*/ 2147483646 w 160"/>
              <a:gd name="T45" fmla="*/ 2147483646 h 192"/>
              <a:gd name="T46" fmla="*/ 2147483646 w 160"/>
              <a:gd name="T47" fmla="*/ 2147483646 h 192"/>
              <a:gd name="T48" fmla="*/ 2147483646 w 160"/>
              <a:gd name="T49" fmla="*/ 2147483646 h 192"/>
              <a:gd name="T50" fmla="*/ 2147483646 w 160"/>
              <a:gd name="T51" fmla="*/ 2147483646 h 192"/>
              <a:gd name="T52" fmla="*/ 2147483646 w 160"/>
              <a:gd name="T53" fmla="*/ 2147483646 h 192"/>
              <a:gd name="T54" fmla="*/ 2147483646 w 160"/>
              <a:gd name="T55" fmla="*/ 2147483646 h 192"/>
              <a:gd name="T56" fmla="*/ 0 w 160"/>
              <a:gd name="T57" fmla="*/ 2147483646 h 192"/>
              <a:gd name="T58" fmla="*/ 0 w 160"/>
              <a:gd name="T59" fmla="*/ 2147483646 h 192"/>
              <a:gd name="T60" fmla="*/ 2147483646 w 160"/>
              <a:gd name="T61" fmla="*/ 2147483646 h 192"/>
              <a:gd name="T62" fmla="*/ 2147483646 w 160"/>
              <a:gd name="T63" fmla="*/ 2147483646 h 192"/>
              <a:gd name="T64" fmla="*/ 2147483646 w 160"/>
              <a:gd name="T65" fmla="*/ 2147483646 h 192"/>
              <a:gd name="T66" fmla="*/ 2147483646 w 160"/>
              <a:gd name="T67" fmla="*/ 2147483646 h 192"/>
              <a:gd name="T68" fmla="*/ 2147483646 w 160"/>
              <a:gd name="T69" fmla="*/ 2147483646 h 192"/>
              <a:gd name="T70" fmla="*/ 2147483646 w 160"/>
              <a:gd name="T71" fmla="*/ 2147483646 h 192"/>
              <a:gd name="T72" fmla="*/ 2147483646 w 160"/>
              <a:gd name="T73" fmla="*/ 2147483646 h 192"/>
              <a:gd name="T74" fmla="*/ 2147483646 w 160"/>
              <a:gd name="T75" fmla="*/ 2147483646 h 192"/>
              <a:gd name="T76" fmla="*/ 2147483646 w 160"/>
              <a:gd name="T77" fmla="*/ 2147483646 h 192"/>
              <a:gd name="T78" fmla="*/ 2147483646 w 160"/>
              <a:gd name="T79" fmla="*/ 2147483646 h 192"/>
              <a:gd name="T80" fmla="*/ 2147483646 w 160"/>
              <a:gd name="T81" fmla="*/ 2147483646 h 192"/>
              <a:gd name="T82" fmla="*/ 2147483646 w 160"/>
              <a:gd name="T83" fmla="*/ 2147483646 h 1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60"/>
              <a:gd name="T127" fmla="*/ 0 h 192"/>
              <a:gd name="T128" fmla="*/ 160 w 160"/>
              <a:gd name="T129" fmla="*/ 192 h 19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60" h="192">
                <a:moveTo>
                  <a:pt x="112" y="24"/>
                </a:moveTo>
                <a:lnTo>
                  <a:pt x="128" y="16"/>
                </a:lnTo>
                <a:lnTo>
                  <a:pt x="136" y="8"/>
                </a:lnTo>
                <a:lnTo>
                  <a:pt x="144" y="0"/>
                </a:lnTo>
                <a:lnTo>
                  <a:pt x="152" y="0"/>
                </a:lnTo>
                <a:lnTo>
                  <a:pt x="160" y="8"/>
                </a:lnTo>
                <a:lnTo>
                  <a:pt x="160" y="16"/>
                </a:lnTo>
                <a:lnTo>
                  <a:pt x="152" y="24"/>
                </a:lnTo>
                <a:lnTo>
                  <a:pt x="144" y="40"/>
                </a:lnTo>
                <a:lnTo>
                  <a:pt x="136" y="64"/>
                </a:lnTo>
                <a:lnTo>
                  <a:pt x="128" y="80"/>
                </a:lnTo>
                <a:lnTo>
                  <a:pt x="120" y="104"/>
                </a:lnTo>
                <a:lnTo>
                  <a:pt x="112" y="120"/>
                </a:lnTo>
                <a:lnTo>
                  <a:pt x="104" y="144"/>
                </a:lnTo>
                <a:lnTo>
                  <a:pt x="96" y="160"/>
                </a:lnTo>
                <a:lnTo>
                  <a:pt x="96" y="176"/>
                </a:lnTo>
                <a:lnTo>
                  <a:pt x="96" y="184"/>
                </a:lnTo>
                <a:lnTo>
                  <a:pt x="88" y="184"/>
                </a:lnTo>
                <a:lnTo>
                  <a:pt x="80" y="192"/>
                </a:lnTo>
                <a:lnTo>
                  <a:pt x="72" y="184"/>
                </a:lnTo>
                <a:lnTo>
                  <a:pt x="56" y="184"/>
                </a:lnTo>
                <a:lnTo>
                  <a:pt x="48" y="176"/>
                </a:lnTo>
                <a:lnTo>
                  <a:pt x="40" y="168"/>
                </a:lnTo>
                <a:lnTo>
                  <a:pt x="24" y="160"/>
                </a:lnTo>
                <a:lnTo>
                  <a:pt x="16" y="144"/>
                </a:lnTo>
                <a:lnTo>
                  <a:pt x="8" y="136"/>
                </a:lnTo>
                <a:lnTo>
                  <a:pt x="0" y="136"/>
                </a:lnTo>
                <a:lnTo>
                  <a:pt x="0" y="128"/>
                </a:lnTo>
                <a:lnTo>
                  <a:pt x="8" y="120"/>
                </a:lnTo>
                <a:lnTo>
                  <a:pt x="8" y="112"/>
                </a:lnTo>
                <a:lnTo>
                  <a:pt x="16" y="112"/>
                </a:lnTo>
                <a:lnTo>
                  <a:pt x="32" y="104"/>
                </a:lnTo>
                <a:lnTo>
                  <a:pt x="40" y="96"/>
                </a:lnTo>
                <a:lnTo>
                  <a:pt x="56" y="80"/>
                </a:lnTo>
                <a:lnTo>
                  <a:pt x="64" y="72"/>
                </a:lnTo>
                <a:lnTo>
                  <a:pt x="72" y="64"/>
                </a:lnTo>
                <a:lnTo>
                  <a:pt x="88" y="48"/>
                </a:lnTo>
                <a:lnTo>
                  <a:pt x="96" y="40"/>
                </a:lnTo>
                <a:lnTo>
                  <a:pt x="112" y="24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 57358"/>
          <p:cNvSpPr>
            <a:spLocks/>
          </p:cNvSpPr>
          <p:nvPr/>
        </p:nvSpPr>
        <p:spPr bwMode="auto">
          <a:xfrm>
            <a:off x="2135188" y="1358900"/>
            <a:ext cx="161925" cy="123825"/>
          </a:xfrm>
          <a:custGeom>
            <a:avLst/>
            <a:gdLst>
              <a:gd name="T0" fmla="*/ 2147483646 w 136"/>
              <a:gd name="T1" fmla="*/ 2147483646 h 104"/>
              <a:gd name="T2" fmla="*/ 2147483646 w 136"/>
              <a:gd name="T3" fmla="*/ 2147483646 h 104"/>
              <a:gd name="T4" fmla="*/ 2147483646 w 136"/>
              <a:gd name="T5" fmla="*/ 2147483646 h 104"/>
              <a:gd name="T6" fmla="*/ 0 w 136"/>
              <a:gd name="T7" fmla="*/ 2147483646 h 104"/>
              <a:gd name="T8" fmla="*/ 0 w 136"/>
              <a:gd name="T9" fmla="*/ 2147483646 h 104"/>
              <a:gd name="T10" fmla="*/ 2147483646 w 136"/>
              <a:gd name="T11" fmla="*/ 0 h 104"/>
              <a:gd name="T12" fmla="*/ 2147483646 w 136"/>
              <a:gd name="T13" fmla="*/ 0 h 104"/>
              <a:gd name="T14" fmla="*/ 2147483646 w 136"/>
              <a:gd name="T15" fmla="*/ 0 h 104"/>
              <a:gd name="T16" fmla="*/ 2147483646 w 136"/>
              <a:gd name="T17" fmla="*/ 0 h 104"/>
              <a:gd name="T18" fmla="*/ 2147483646 w 136"/>
              <a:gd name="T19" fmla="*/ 0 h 104"/>
              <a:gd name="T20" fmla="*/ 2147483646 w 136"/>
              <a:gd name="T21" fmla="*/ 2147483646 h 104"/>
              <a:gd name="T22" fmla="*/ 2147483646 w 136"/>
              <a:gd name="T23" fmla="*/ 2147483646 h 104"/>
              <a:gd name="T24" fmla="*/ 2147483646 w 136"/>
              <a:gd name="T25" fmla="*/ 2147483646 h 104"/>
              <a:gd name="T26" fmla="*/ 2147483646 w 136"/>
              <a:gd name="T27" fmla="*/ 2147483646 h 104"/>
              <a:gd name="T28" fmla="*/ 2147483646 w 136"/>
              <a:gd name="T29" fmla="*/ 2147483646 h 104"/>
              <a:gd name="T30" fmla="*/ 2147483646 w 136"/>
              <a:gd name="T31" fmla="*/ 2147483646 h 104"/>
              <a:gd name="T32" fmla="*/ 2147483646 w 136"/>
              <a:gd name="T33" fmla="*/ 2147483646 h 104"/>
              <a:gd name="T34" fmla="*/ 2147483646 w 136"/>
              <a:gd name="T35" fmla="*/ 2147483646 h 104"/>
              <a:gd name="T36" fmla="*/ 2147483646 w 136"/>
              <a:gd name="T37" fmla="*/ 2147483646 h 104"/>
              <a:gd name="T38" fmla="*/ 2147483646 w 136"/>
              <a:gd name="T39" fmla="*/ 2147483646 h 104"/>
              <a:gd name="T40" fmla="*/ 2147483646 w 136"/>
              <a:gd name="T41" fmla="*/ 2147483646 h 104"/>
              <a:gd name="T42" fmla="*/ 2147483646 w 136"/>
              <a:gd name="T43" fmla="*/ 2147483646 h 104"/>
              <a:gd name="T44" fmla="*/ 2147483646 w 136"/>
              <a:gd name="T45" fmla="*/ 2147483646 h 104"/>
              <a:gd name="T46" fmla="*/ 2147483646 w 136"/>
              <a:gd name="T47" fmla="*/ 2147483646 h 104"/>
              <a:gd name="T48" fmla="*/ 2147483646 w 136"/>
              <a:gd name="T49" fmla="*/ 2147483646 h 104"/>
              <a:gd name="T50" fmla="*/ 2147483646 w 136"/>
              <a:gd name="T51" fmla="*/ 2147483646 h 104"/>
              <a:gd name="T52" fmla="*/ 2147483646 w 136"/>
              <a:gd name="T53" fmla="*/ 2147483646 h 104"/>
              <a:gd name="T54" fmla="*/ 2147483646 w 136"/>
              <a:gd name="T55" fmla="*/ 2147483646 h 104"/>
              <a:gd name="T56" fmla="*/ 2147483646 w 136"/>
              <a:gd name="T57" fmla="*/ 2147483646 h 104"/>
              <a:gd name="T58" fmla="*/ 2147483646 w 136"/>
              <a:gd name="T59" fmla="*/ 2147483646 h 104"/>
              <a:gd name="T60" fmla="*/ 2147483646 w 136"/>
              <a:gd name="T61" fmla="*/ 2147483646 h 104"/>
              <a:gd name="T62" fmla="*/ 2147483646 w 136"/>
              <a:gd name="T63" fmla="*/ 2147483646 h 104"/>
              <a:gd name="T64" fmla="*/ 2147483646 w 136"/>
              <a:gd name="T65" fmla="*/ 2147483646 h 104"/>
              <a:gd name="T66" fmla="*/ 2147483646 w 136"/>
              <a:gd name="T67" fmla="*/ 2147483646 h 104"/>
              <a:gd name="T68" fmla="*/ 2147483646 w 136"/>
              <a:gd name="T69" fmla="*/ 2147483646 h 104"/>
              <a:gd name="T70" fmla="*/ 2147483646 w 136"/>
              <a:gd name="T71" fmla="*/ 2147483646 h 10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36"/>
              <a:gd name="T109" fmla="*/ 0 h 104"/>
              <a:gd name="T110" fmla="*/ 136 w 136"/>
              <a:gd name="T111" fmla="*/ 104 h 10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36" h="104">
                <a:moveTo>
                  <a:pt x="16" y="48"/>
                </a:moveTo>
                <a:lnTo>
                  <a:pt x="8" y="32"/>
                </a:lnTo>
                <a:lnTo>
                  <a:pt x="8" y="24"/>
                </a:lnTo>
                <a:lnTo>
                  <a:pt x="0" y="16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0"/>
                </a:lnTo>
                <a:lnTo>
                  <a:pt x="48" y="0"/>
                </a:lnTo>
                <a:lnTo>
                  <a:pt x="72" y="8"/>
                </a:lnTo>
                <a:lnTo>
                  <a:pt x="88" y="8"/>
                </a:lnTo>
                <a:lnTo>
                  <a:pt x="104" y="16"/>
                </a:lnTo>
                <a:lnTo>
                  <a:pt x="112" y="24"/>
                </a:lnTo>
                <a:lnTo>
                  <a:pt x="120" y="24"/>
                </a:lnTo>
                <a:lnTo>
                  <a:pt x="128" y="32"/>
                </a:lnTo>
                <a:lnTo>
                  <a:pt x="128" y="40"/>
                </a:lnTo>
                <a:lnTo>
                  <a:pt x="136" y="48"/>
                </a:lnTo>
                <a:lnTo>
                  <a:pt x="136" y="56"/>
                </a:lnTo>
                <a:lnTo>
                  <a:pt x="136" y="64"/>
                </a:lnTo>
                <a:lnTo>
                  <a:pt x="136" y="80"/>
                </a:lnTo>
                <a:lnTo>
                  <a:pt x="136" y="88"/>
                </a:lnTo>
                <a:lnTo>
                  <a:pt x="128" y="96"/>
                </a:lnTo>
                <a:lnTo>
                  <a:pt x="120" y="96"/>
                </a:lnTo>
                <a:lnTo>
                  <a:pt x="120" y="104"/>
                </a:lnTo>
                <a:lnTo>
                  <a:pt x="112" y="104"/>
                </a:lnTo>
                <a:lnTo>
                  <a:pt x="104" y="104"/>
                </a:lnTo>
                <a:lnTo>
                  <a:pt x="88" y="96"/>
                </a:lnTo>
                <a:lnTo>
                  <a:pt x="80" y="96"/>
                </a:lnTo>
                <a:lnTo>
                  <a:pt x="56" y="80"/>
                </a:lnTo>
                <a:lnTo>
                  <a:pt x="40" y="72"/>
                </a:lnTo>
                <a:lnTo>
                  <a:pt x="32" y="64"/>
                </a:lnTo>
                <a:lnTo>
                  <a:pt x="24" y="56"/>
                </a:lnTo>
                <a:lnTo>
                  <a:pt x="16" y="48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任意多边形 57359"/>
          <p:cNvSpPr>
            <a:spLocks/>
          </p:cNvSpPr>
          <p:nvPr/>
        </p:nvSpPr>
        <p:spPr bwMode="auto">
          <a:xfrm>
            <a:off x="2054225" y="1514475"/>
            <a:ext cx="133350" cy="122238"/>
          </a:xfrm>
          <a:custGeom>
            <a:avLst/>
            <a:gdLst>
              <a:gd name="T0" fmla="*/ 2147483646 w 112"/>
              <a:gd name="T1" fmla="*/ 2147483646 h 103"/>
              <a:gd name="T2" fmla="*/ 0 w 112"/>
              <a:gd name="T3" fmla="*/ 2147483646 h 103"/>
              <a:gd name="T4" fmla="*/ 0 w 112"/>
              <a:gd name="T5" fmla="*/ 2147483646 h 103"/>
              <a:gd name="T6" fmla="*/ 0 w 112"/>
              <a:gd name="T7" fmla="*/ 2147483646 h 103"/>
              <a:gd name="T8" fmla="*/ 0 w 112"/>
              <a:gd name="T9" fmla="*/ 2147483646 h 103"/>
              <a:gd name="T10" fmla="*/ 0 w 112"/>
              <a:gd name="T11" fmla="*/ 0 h 103"/>
              <a:gd name="T12" fmla="*/ 2147483646 w 112"/>
              <a:gd name="T13" fmla="*/ 0 h 103"/>
              <a:gd name="T14" fmla="*/ 2147483646 w 112"/>
              <a:gd name="T15" fmla="*/ 0 h 103"/>
              <a:gd name="T16" fmla="*/ 2147483646 w 112"/>
              <a:gd name="T17" fmla="*/ 0 h 103"/>
              <a:gd name="T18" fmla="*/ 2147483646 w 112"/>
              <a:gd name="T19" fmla="*/ 0 h 103"/>
              <a:gd name="T20" fmla="*/ 2147483646 w 112"/>
              <a:gd name="T21" fmla="*/ 0 h 103"/>
              <a:gd name="T22" fmla="*/ 2147483646 w 112"/>
              <a:gd name="T23" fmla="*/ 2147483646 h 103"/>
              <a:gd name="T24" fmla="*/ 2147483646 w 112"/>
              <a:gd name="T25" fmla="*/ 2147483646 h 103"/>
              <a:gd name="T26" fmla="*/ 2147483646 w 112"/>
              <a:gd name="T27" fmla="*/ 2147483646 h 103"/>
              <a:gd name="T28" fmla="*/ 2147483646 w 112"/>
              <a:gd name="T29" fmla="*/ 2147483646 h 103"/>
              <a:gd name="T30" fmla="*/ 2147483646 w 112"/>
              <a:gd name="T31" fmla="*/ 2147483646 h 103"/>
              <a:gd name="T32" fmla="*/ 2147483646 w 112"/>
              <a:gd name="T33" fmla="*/ 2147483646 h 103"/>
              <a:gd name="T34" fmla="*/ 2147483646 w 112"/>
              <a:gd name="T35" fmla="*/ 2147483646 h 103"/>
              <a:gd name="T36" fmla="*/ 2147483646 w 112"/>
              <a:gd name="T37" fmla="*/ 2147483646 h 103"/>
              <a:gd name="T38" fmla="*/ 2147483646 w 112"/>
              <a:gd name="T39" fmla="*/ 2147483646 h 103"/>
              <a:gd name="T40" fmla="*/ 2147483646 w 112"/>
              <a:gd name="T41" fmla="*/ 2147483646 h 103"/>
              <a:gd name="T42" fmla="*/ 2147483646 w 112"/>
              <a:gd name="T43" fmla="*/ 2147483646 h 103"/>
              <a:gd name="T44" fmla="*/ 2147483646 w 112"/>
              <a:gd name="T45" fmla="*/ 2147483646 h 103"/>
              <a:gd name="T46" fmla="*/ 2147483646 w 112"/>
              <a:gd name="T47" fmla="*/ 2147483646 h 103"/>
              <a:gd name="T48" fmla="*/ 2147483646 w 112"/>
              <a:gd name="T49" fmla="*/ 2147483646 h 103"/>
              <a:gd name="T50" fmla="*/ 2147483646 w 112"/>
              <a:gd name="T51" fmla="*/ 2147483646 h 103"/>
              <a:gd name="T52" fmla="*/ 2147483646 w 112"/>
              <a:gd name="T53" fmla="*/ 2147483646 h 103"/>
              <a:gd name="T54" fmla="*/ 2147483646 w 112"/>
              <a:gd name="T55" fmla="*/ 2147483646 h 103"/>
              <a:gd name="T56" fmla="*/ 2147483646 w 112"/>
              <a:gd name="T57" fmla="*/ 2147483646 h 103"/>
              <a:gd name="T58" fmla="*/ 2147483646 w 112"/>
              <a:gd name="T59" fmla="*/ 2147483646 h 103"/>
              <a:gd name="T60" fmla="*/ 2147483646 w 112"/>
              <a:gd name="T61" fmla="*/ 2147483646 h 103"/>
              <a:gd name="T62" fmla="*/ 2147483646 w 112"/>
              <a:gd name="T63" fmla="*/ 2147483646 h 103"/>
              <a:gd name="T64" fmla="*/ 2147483646 w 112"/>
              <a:gd name="T65" fmla="*/ 2147483646 h 10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12"/>
              <a:gd name="T100" fmla="*/ 0 h 103"/>
              <a:gd name="T101" fmla="*/ 112 w 112"/>
              <a:gd name="T102" fmla="*/ 103 h 10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12" h="103">
                <a:moveTo>
                  <a:pt x="8" y="40"/>
                </a:moveTo>
                <a:lnTo>
                  <a:pt x="0" y="32"/>
                </a:lnTo>
                <a:lnTo>
                  <a:pt x="0" y="24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48" y="0"/>
                </a:lnTo>
                <a:lnTo>
                  <a:pt x="64" y="0"/>
                </a:lnTo>
                <a:lnTo>
                  <a:pt x="80" y="8"/>
                </a:lnTo>
                <a:lnTo>
                  <a:pt x="96" y="16"/>
                </a:lnTo>
                <a:lnTo>
                  <a:pt x="104" y="24"/>
                </a:lnTo>
                <a:lnTo>
                  <a:pt x="112" y="32"/>
                </a:lnTo>
                <a:lnTo>
                  <a:pt x="112" y="40"/>
                </a:lnTo>
                <a:lnTo>
                  <a:pt x="112" y="48"/>
                </a:lnTo>
                <a:lnTo>
                  <a:pt x="112" y="56"/>
                </a:lnTo>
                <a:lnTo>
                  <a:pt x="112" y="64"/>
                </a:lnTo>
                <a:lnTo>
                  <a:pt x="112" y="72"/>
                </a:lnTo>
                <a:lnTo>
                  <a:pt x="112" y="80"/>
                </a:lnTo>
                <a:lnTo>
                  <a:pt x="112" y="87"/>
                </a:lnTo>
                <a:lnTo>
                  <a:pt x="104" y="95"/>
                </a:lnTo>
                <a:lnTo>
                  <a:pt x="96" y="95"/>
                </a:lnTo>
                <a:lnTo>
                  <a:pt x="96" y="103"/>
                </a:lnTo>
                <a:lnTo>
                  <a:pt x="88" y="95"/>
                </a:lnTo>
                <a:lnTo>
                  <a:pt x="80" y="95"/>
                </a:lnTo>
                <a:lnTo>
                  <a:pt x="72" y="95"/>
                </a:lnTo>
                <a:lnTo>
                  <a:pt x="48" y="80"/>
                </a:lnTo>
                <a:lnTo>
                  <a:pt x="32" y="72"/>
                </a:lnTo>
                <a:lnTo>
                  <a:pt x="16" y="56"/>
                </a:lnTo>
                <a:lnTo>
                  <a:pt x="8" y="40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任意多边形 57354"/>
          <p:cNvSpPr>
            <a:spLocks/>
          </p:cNvSpPr>
          <p:nvPr/>
        </p:nvSpPr>
        <p:spPr bwMode="auto">
          <a:xfrm>
            <a:off x="1944688" y="1811338"/>
            <a:ext cx="1074737" cy="608012"/>
          </a:xfrm>
          <a:custGeom>
            <a:avLst/>
            <a:gdLst>
              <a:gd name="T0" fmla="*/ 2147483646 w 903"/>
              <a:gd name="T1" fmla="*/ 2147483646 h 511"/>
              <a:gd name="T2" fmla="*/ 2147483646 w 903"/>
              <a:gd name="T3" fmla="*/ 2147483646 h 511"/>
              <a:gd name="T4" fmla="*/ 2147483646 w 903"/>
              <a:gd name="T5" fmla="*/ 2147483646 h 511"/>
              <a:gd name="T6" fmla="*/ 2147483646 w 903"/>
              <a:gd name="T7" fmla="*/ 2147483646 h 511"/>
              <a:gd name="T8" fmla="*/ 2147483646 w 903"/>
              <a:gd name="T9" fmla="*/ 2147483646 h 511"/>
              <a:gd name="T10" fmla="*/ 2147483646 w 903"/>
              <a:gd name="T11" fmla="*/ 2147483646 h 511"/>
              <a:gd name="T12" fmla="*/ 2147483646 w 903"/>
              <a:gd name="T13" fmla="*/ 2147483646 h 511"/>
              <a:gd name="T14" fmla="*/ 2147483646 w 903"/>
              <a:gd name="T15" fmla="*/ 2147483646 h 511"/>
              <a:gd name="T16" fmla="*/ 2147483646 w 903"/>
              <a:gd name="T17" fmla="*/ 2147483646 h 511"/>
              <a:gd name="T18" fmla="*/ 2147483646 w 903"/>
              <a:gd name="T19" fmla="*/ 2147483646 h 511"/>
              <a:gd name="T20" fmla="*/ 2147483646 w 903"/>
              <a:gd name="T21" fmla="*/ 2147483646 h 511"/>
              <a:gd name="T22" fmla="*/ 2147483646 w 903"/>
              <a:gd name="T23" fmla="*/ 2147483646 h 511"/>
              <a:gd name="T24" fmla="*/ 2147483646 w 903"/>
              <a:gd name="T25" fmla="*/ 2147483646 h 511"/>
              <a:gd name="T26" fmla="*/ 2147483646 w 903"/>
              <a:gd name="T27" fmla="*/ 2147483646 h 511"/>
              <a:gd name="T28" fmla="*/ 2147483646 w 903"/>
              <a:gd name="T29" fmla="*/ 2147483646 h 511"/>
              <a:gd name="T30" fmla="*/ 2147483646 w 903"/>
              <a:gd name="T31" fmla="*/ 2147483646 h 511"/>
              <a:gd name="T32" fmla="*/ 2147483646 w 903"/>
              <a:gd name="T33" fmla="*/ 2147483646 h 511"/>
              <a:gd name="T34" fmla="*/ 2147483646 w 903"/>
              <a:gd name="T35" fmla="*/ 2147483646 h 511"/>
              <a:gd name="T36" fmla="*/ 2147483646 w 903"/>
              <a:gd name="T37" fmla="*/ 2147483646 h 511"/>
              <a:gd name="T38" fmla="*/ 2147483646 w 903"/>
              <a:gd name="T39" fmla="*/ 2147483646 h 511"/>
              <a:gd name="T40" fmla="*/ 2147483646 w 903"/>
              <a:gd name="T41" fmla="*/ 2147483646 h 511"/>
              <a:gd name="T42" fmla="*/ 2147483646 w 903"/>
              <a:gd name="T43" fmla="*/ 2147483646 h 511"/>
              <a:gd name="T44" fmla="*/ 2147483646 w 903"/>
              <a:gd name="T45" fmla="*/ 2147483646 h 511"/>
              <a:gd name="T46" fmla="*/ 2147483646 w 903"/>
              <a:gd name="T47" fmla="*/ 2147483646 h 511"/>
              <a:gd name="T48" fmla="*/ 2147483646 w 903"/>
              <a:gd name="T49" fmla="*/ 2147483646 h 511"/>
              <a:gd name="T50" fmla="*/ 2147483646 w 903"/>
              <a:gd name="T51" fmla="*/ 2147483646 h 511"/>
              <a:gd name="T52" fmla="*/ 2147483646 w 903"/>
              <a:gd name="T53" fmla="*/ 2147483646 h 511"/>
              <a:gd name="T54" fmla="*/ 2147483646 w 903"/>
              <a:gd name="T55" fmla="*/ 2147483646 h 511"/>
              <a:gd name="T56" fmla="*/ 2147483646 w 903"/>
              <a:gd name="T57" fmla="*/ 2147483646 h 511"/>
              <a:gd name="T58" fmla="*/ 2147483646 w 903"/>
              <a:gd name="T59" fmla="*/ 2147483646 h 511"/>
              <a:gd name="T60" fmla="*/ 2147483646 w 903"/>
              <a:gd name="T61" fmla="*/ 2147483646 h 511"/>
              <a:gd name="T62" fmla="*/ 2147483646 w 903"/>
              <a:gd name="T63" fmla="*/ 2147483646 h 511"/>
              <a:gd name="T64" fmla="*/ 2147483646 w 903"/>
              <a:gd name="T65" fmla="*/ 2147483646 h 511"/>
              <a:gd name="T66" fmla="*/ 2147483646 w 903"/>
              <a:gd name="T67" fmla="*/ 2147483646 h 511"/>
              <a:gd name="T68" fmla="*/ 2147483646 w 903"/>
              <a:gd name="T69" fmla="*/ 2147483646 h 511"/>
              <a:gd name="T70" fmla="*/ 2147483646 w 903"/>
              <a:gd name="T71" fmla="*/ 2147483646 h 511"/>
              <a:gd name="T72" fmla="*/ 2147483646 w 903"/>
              <a:gd name="T73" fmla="*/ 2147483646 h 511"/>
              <a:gd name="T74" fmla="*/ 2147483646 w 903"/>
              <a:gd name="T75" fmla="*/ 2147483646 h 511"/>
              <a:gd name="T76" fmla="*/ 2147483646 w 903"/>
              <a:gd name="T77" fmla="*/ 2147483646 h 511"/>
              <a:gd name="T78" fmla="*/ 2147483646 w 903"/>
              <a:gd name="T79" fmla="*/ 2147483646 h 511"/>
              <a:gd name="T80" fmla="*/ 2147483646 w 903"/>
              <a:gd name="T81" fmla="*/ 2147483646 h 511"/>
              <a:gd name="T82" fmla="*/ 2147483646 w 903"/>
              <a:gd name="T83" fmla="*/ 2147483646 h 511"/>
              <a:gd name="T84" fmla="*/ 2147483646 w 903"/>
              <a:gd name="T85" fmla="*/ 2147483646 h 511"/>
              <a:gd name="T86" fmla="*/ 2147483646 w 903"/>
              <a:gd name="T87" fmla="*/ 2147483646 h 511"/>
              <a:gd name="T88" fmla="*/ 2147483646 w 903"/>
              <a:gd name="T89" fmla="*/ 2147483646 h 511"/>
              <a:gd name="T90" fmla="*/ 2147483646 w 903"/>
              <a:gd name="T91" fmla="*/ 2147483646 h 511"/>
              <a:gd name="T92" fmla="*/ 2147483646 w 903"/>
              <a:gd name="T93" fmla="*/ 2147483646 h 511"/>
              <a:gd name="T94" fmla="*/ 2147483646 w 903"/>
              <a:gd name="T95" fmla="*/ 2147483646 h 511"/>
              <a:gd name="T96" fmla="*/ 2147483646 w 903"/>
              <a:gd name="T97" fmla="*/ 2147483646 h 511"/>
              <a:gd name="T98" fmla="*/ 2147483646 w 903"/>
              <a:gd name="T99" fmla="*/ 2147483646 h 511"/>
              <a:gd name="T100" fmla="*/ 0 w 903"/>
              <a:gd name="T101" fmla="*/ 2147483646 h 511"/>
              <a:gd name="T102" fmla="*/ 2147483646 w 903"/>
              <a:gd name="T103" fmla="*/ 2147483646 h 511"/>
              <a:gd name="T104" fmla="*/ 2147483646 w 903"/>
              <a:gd name="T105" fmla="*/ 2147483646 h 511"/>
              <a:gd name="T106" fmla="*/ 2147483646 w 903"/>
              <a:gd name="T107" fmla="*/ 2147483646 h 511"/>
              <a:gd name="T108" fmla="*/ 2147483646 w 903"/>
              <a:gd name="T109" fmla="*/ 2147483646 h 511"/>
              <a:gd name="T110" fmla="*/ 2147483646 w 903"/>
              <a:gd name="T111" fmla="*/ 2147483646 h 511"/>
              <a:gd name="T112" fmla="*/ 2147483646 w 903"/>
              <a:gd name="T113" fmla="*/ 2147483646 h 511"/>
              <a:gd name="T114" fmla="*/ 2147483646 w 903"/>
              <a:gd name="T115" fmla="*/ 0 h 511"/>
              <a:gd name="T116" fmla="*/ 2147483646 w 903"/>
              <a:gd name="T117" fmla="*/ 2147483646 h 511"/>
              <a:gd name="T118" fmla="*/ 2147483646 w 903"/>
              <a:gd name="T119" fmla="*/ 2147483646 h 511"/>
              <a:gd name="T120" fmla="*/ 2147483646 w 903"/>
              <a:gd name="T121" fmla="*/ 2147483646 h 511"/>
              <a:gd name="T122" fmla="*/ 2147483646 w 903"/>
              <a:gd name="T123" fmla="*/ 2147483646 h 511"/>
              <a:gd name="T124" fmla="*/ 2147483646 w 903"/>
              <a:gd name="T125" fmla="*/ 2147483646 h 5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3"/>
              <a:gd name="T190" fmla="*/ 0 h 511"/>
              <a:gd name="T191" fmla="*/ 903 w 903"/>
              <a:gd name="T192" fmla="*/ 511 h 5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3" h="511">
                <a:moveTo>
                  <a:pt x="456" y="88"/>
                </a:moveTo>
                <a:lnTo>
                  <a:pt x="487" y="80"/>
                </a:lnTo>
                <a:lnTo>
                  <a:pt x="519" y="80"/>
                </a:lnTo>
                <a:lnTo>
                  <a:pt x="551" y="72"/>
                </a:lnTo>
                <a:lnTo>
                  <a:pt x="591" y="72"/>
                </a:lnTo>
                <a:lnTo>
                  <a:pt x="623" y="64"/>
                </a:lnTo>
                <a:lnTo>
                  <a:pt x="655" y="64"/>
                </a:lnTo>
                <a:lnTo>
                  <a:pt x="695" y="56"/>
                </a:lnTo>
                <a:lnTo>
                  <a:pt x="735" y="48"/>
                </a:lnTo>
                <a:lnTo>
                  <a:pt x="751" y="48"/>
                </a:lnTo>
                <a:lnTo>
                  <a:pt x="767" y="48"/>
                </a:lnTo>
                <a:lnTo>
                  <a:pt x="783" y="48"/>
                </a:lnTo>
                <a:lnTo>
                  <a:pt x="799" y="56"/>
                </a:lnTo>
                <a:lnTo>
                  <a:pt x="815" y="56"/>
                </a:lnTo>
                <a:lnTo>
                  <a:pt x="823" y="64"/>
                </a:lnTo>
                <a:lnTo>
                  <a:pt x="831" y="72"/>
                </a:lnTo>
                <a:lnTo>
                  <a:pt x="847" y="88"/>
                </a:lnTo>
                <a:lnTo>
                  <a:pt x="847" y="96"/>
                </a:lnTo>
                <a:lnTo>
                  <a:pt x="855" y="96"/>
                </a:lnTo>
                <a:lnTo>
                  <a:pt x="855" y="104"/>
                </a:lnTo>
                <a:lnTo>
                  <a:pt x="855" y="112"/>
                </a:lnTo>
                <a:lnTo>
                  <a:pt x="855" y="120"/>
                </a:lnTo>
                <a:lnTo>
                  <a:pt x="847" y="128"/>
                </a:lnTo>
                <a:lnTo>
                  <a:pt x="831" y="128"/>
                </a:lnTo>
                <a:lnTo>
                  <a:pt x="815" y="128"/>
                </a:lnTo>
                <a:lnTo>
                  <a:pt x="799" y="128"/>
                </a:lnTo>
                <a:lnTo>
                  <a:pt x="783" y="128"/>
                </a:lnTo>
                <a:lnTo>
                  <a:pt x="775" y="128"/>
                </a:lnTo>
                <a:lnTo>
                  <a:pt x="759" y="128"/>
                </a:lnTo>
                <a:lnTo>
                  <a:pt x="743" y="128"/>
                </a:lnTo>
                <a:lnTo>
                  <a:pt x="727" y="128"/>
                </a:lnTo>
                <a:lnTo>
                  <a:pt x="711" y="128"/>
                </a:lnTo>
                <a:lnTo>
                  <a:pt x="687" y="128"/>
                </a:lnTo>
                <a:lnTo>
                  <a:pt x="671" y="128"/>
                </a:lnTo>
                <a:lnTo>
                  <a:pt x="647" y="128"/>
                </a:lnTo>
                <a:lnTo>
                  <a:pt x="623" y="128"/>
                </a:lnTo>
                <a:lnTo>
                  <a:pt x="599" y="136"/>
                </a:lnTo>
                <a:lnTo>
                  <a:pt x="575" y="136"/>
                </a:lnTo>
                <a:lnTo>
                  <a:pt x="543" y="136"/>
                </a:lnTo>
                <a:lnTo>
                  <a:pt x="519" y="136"/>
                </a:lnTo>
                <a:lnTo>
                  <a:pt x="487" y="136"/>
                </a:lnTo>
                <a:lnTo>
                  <a:pt x="456" y="136"/>
                </a:lnTo>
                <a:lnTo>
                  <a:pt x="495" y="168"/>
                </a:lnTo>
                <a:lnTo>
                  <a:pt x="527" y="192"/>
                </a:lnTo>
                <a:lnTo>
                  <a:pt x="559" y="216"/>
                </a:lnTo>
                <a:lnTo>
                  <a:pt x="583" y="232"/>
                </a:lnTo>
                <a:lnTo>
                  <a:pt x="615" y="248"/>
                </a:lnTo>
                <a:lnTo>
                  <a:pt x="639" y="264"/>
                </a:lnTo>
                <a:lnTo>
                  <a:pt x="671" y="280"/>
                </a:lnTo>
                <a:lnTo>
                  <a:pt x="695" y="288"/>
                </a:lnTo>
                <a:lnTo>
                  <a:pt x="735" y="311"/>
                </a:lnTo>
                <a:lnTo>
                  <a:pt x="783" y="327"/>
                </a:lnTo>
                <a:lnTo>
                  <a:pt x="823" y="343"/>
                </a:lnTo>
                <a:lnTo>
                  <a:pt x="839" y="351"/>
                </a:lnTo>
                <a:lnTo>
                  <a:pt x="863" y="359"/>
                </a:lnTo>
                <a:lnTo>
                  <a:pt x="879" y="359"/>
                </a:lnTo>
                <a:lnTo>
                  <a:pt x="887" y="367"/>
                </a:lnTo>
                <a:lnTo>
                  <a:pt x="895" y="375"/>
                </a:lnTo>
                <a:lnTo>
                  <a:pt x="903" y="375"/>
                </a:lnTo>
                <a:lnTo>
                  <a:pt x="903" y="383"/>
                </a:lnTo>
                <a:lnTo>
                  <a:pt x="895" y="383"/>
                </a:lnTo>
                <a:lnTo>
                  <a:pt x="895" y="391"/>
                </a:lnTo>
                <a:lnTo>
                  <a:pt x="887" y="391"/>
                </a:lnTo>
                <a:lnTo>
                  <a:pt x="879" y="391"/>
                </a:lnTo>
                <a:lnTo>
                  <a:pt x="855" y="399"/>
                </a:lnTo>
                <a:lnTo>
                  <a:pt x="839" y="399"/>
                </a:lnTo>
                <a:lnTo>
                  <a:pt x="823" y="407"/>
                </a:lnTo>
                <a:lnTo>
                  <a:pt x="807" y="407"/>
                </a:lnTo>
                <a:lnTo>
                  <a:pt x="791" y="407"/>
                </a:lnTo>
                <a:lnTo>
                  <a:pt x="775" y="407"/>
                </a:lnTo>
                <a:lnTo>
                  <a:pt x="751" y="407"/>
                </a:lnTo>
                <a:lnTo>
                  <a:pt x="735" y="407"/>
                </a:lnTo>
                <a:lnTo>
                  <a:pt x="711" y="407"/>
                </a:lnTo>
                <a:lnTo>
                  <a:pt x="695" y="399"/>
                </a:lnTo>
                <a:lnTo>
                  <a:pt x="679" y="399"/>
                </a:lnTo>
                <a:lnTo>
                  <a:pt x="663" y="391"/>
                </a:lnTo>
                <a:lnTo>
                  <a:pt x="647" y="383"/>
                </a:lnTo>
                <a:lnTo>
                  <a:pt x="631" y="367"/>
                </a:lnTo>
                <a:lnTo>
                  <a:pt x="615" y="359"/>
                </a:lnTo>
                <a:lnTo>
                  <a:pt x="599" y="343"/>
                </a:lnTo>
                <a:lnTo>
                  <a:pt x="583" y="327"/>
                </a:lnTo>
                <a:lnTo>
                  <a:pt x="567" y="304"/>
                </a:lnTo>
                <a:lnTo>
                  <a:pt x="551" y="288"/>
                </a:lnTo>
                <a:lnTo>
                  <a:pt x="527" y="264"/>
                </a:lnTo>
                <a:lnTo>
                  <a:pt x="503" y="232"/>
                </a:lnTo>
                <a:lnTo>
                  <a:pt x="479" y="208"/>
                </a:lnTo>
                <a:lnTo>
                  <a:pt x="456" y="176"/>
                </a:lnTo>
                <a:lnTo>
                  <a:pt x="456" y="200"/>
                </a:lnTo>
                <a:lnTo>
                  <a:pt x="456" y="232"/>
                </a:lnTo>
                <a:lnTo>
                  <a:pt x="456" y="256"/>
                </a:lnTo>
                <a:lnTo>
                  <a:pt x="456" y="280"/>
                </a:lnTo>
                <a:lnTo>
                  <a:pt x="456" y="304"/>
                </a:lnTo>
                <a:lnTo>
                  <a:pt x="456" y="319"/>
                </a:lnTo>
                <a:lnTo>
                  <a:pt x="456" y="343"/>
                </a:lnTo>
                <a:lnTo>
                  <a:pt x="456" y="359"/>
                </a:lnTo>
                <a:lnTo>
                  <a:pt x="456" y="375"/>
                </a:lnTo>
                <a:lnTo>
                  <a:pt x="456" y="399"/>
                </a:lnTo>
                <a:lnTo>
                  <a:pt x="456" y="415"/>
                </a:lnTo>
                <a:lnTo>
                  <a:pt x="456" y="423"/>
                </a:lnTo>
                <a:lnTo>
                  <a:pt x="448" y="439"/>
                </a:lnTo>
                <a:lnTo>
                  <a:pt x="448" y="455"/>
                </a:lnTo>
                <a:lnTo>
                  <a:pt x="448" y="463"/>
                </a:lnTo>
                <a:lnTo>
                  <a:pt x="448" y="471"/>
                </a:lnTo>
                <a:lnTo>
                  <a:pt x="440" y="487"/>
                </a:lnTo>
                <a:lnTo>
                  <a:pt x="440" y="495"/>
                </a:lnTo>
                <a:lnTo>
                  <a:pt x="432" y="503"/>
                </a:lnTo>
                <a:lnTo>
                  <a:pt x="432" y="511"/>
                </a:lnTo>
                <a:lnTo>
                  <a:pt x="424" y="511"/>
                </a:lnTo>
                <a:lnTo>
                  <a:pt x="416" y="511"/>
                </a:lnTo>
                <a:lnTo>
                  <a:pt x="408" y="511"/>
                </a:lnTo>
                <a:lnTo>
                  <a:pt x="400" y="511"/>
                </a:lnTo>
                <a:lnTo>
                  <a:pt x="400" y="503"/>
                </a:lnTo>
                <a:lnTo>
                  <a:pt x="392" y="495"/>
                </a:lnTo>
                <a:lnTo>
                  <a:pt x="384" y="495"/>
                </a:lnTo>
                <a:lnTo>
                  <a:pt x="376" y="479"/>
                </a:lnTo>
                <a:lnTo>
                  <a:pt x="368" y="463"/>
                </a:lnTo>
                <a:lnTo>
                  <a:pt x="368" y="455"/>
                </a:lnTo>
                <a:lnTo>
                  <a:pt x="360" y="439"/>
                </a:lnTo>
                <a:lnTo>
                  <a:pt x="360" y="431"/>
                </a:lnTo>
                <a:lnTo>
                  <a:pt x="360" y="415"/>
                </a:lnTo>
                <a:lnTo>
                  <a:pt x="360" y="407"/>
                </a:lnTo>
                <a:lnTo>
                  <a:pt x="368" y="391"/>
                </a:lnTo>
                <a:lnTo>
                  <a:pt x="368" y="383"/>
                </a:lnTo>
                <a:lnTo>
                  <a:pt x="368" y="375"/>
                </a:lnTo>
                <a:lnTo>
                  <a:pt x="376" y="367"/>
                </a:lnTo>
                <a:lnTo>
                  <a:pt x="376" y="359"/>
                </a:lnTo>
                <a:lnTo>
                  <a:pt x="376" y="351"/>
                </a:lnTo>
                <a:lnTo>
                  <a:pt x="376" y="343"/>
                </a:lnTo>
                <a:lnTo>
                  <a:pt x="376" y="327"/>
                </a:lnTo>
                <a:lnTo>
                  <a:pt x="376" y="311"/>
                </a:lnTo>
                <a:lnTo>
                  <a:pt x="384" y="296"/>
                </a:lnTo>
                <a:lnTo>
                  <a:pt x="384" y="280"/>
                </a:lnTo>
                <a:lnTo>
                  <a:pt x="384" y="264"/>
                </a:lnTo>
                <a:lnTo>
                  <a:pt x="384" y="248"/>
                </a:lnTo>
                <a:lnTo>
                  <a:pt x="384" y="224"/>
                </a:lnTo>
                <a:lnTo>
                  <a:pt x="384" y="208"/>
                </a:lnTo>
                <a:lnTo>
                  <a:pt x="384" y="184"/>
                </a:lnTo>
                <a:lnTo>
                  <a:pt x="384" y="160"/>
                </a:lnTo>
                <a:lnTo>
                  <a:pt x="368" y="184"/>
                </a:lnTo>
                <a:lnTo>
                  <a:pt x="352" y="216"/>
                </a:lnTo>
                <a:lnTo>
                  <a:pt x="336" y="240"/>
                </a:lnTo>
                <a:lnTo>
                  <a:pt x="320" y="256"/>
                </a:lnTo>
                <a:lnTo>
                  <a:pt x="296" y="280"/>
                </a:lnTo>
                <a:lnTo>
                  <a:pt x="280" y="296"/>
                </a:lnTo>
                <a:lnTo>
                  <a:pt x="264" y="319"/>
                </a:lnTo>
                <a:lnTo>
                  <a:pt x="240" y="335"/>
                </a:lnTo>
                <a:lnTo>
                  <a:pt x="216" y="351"/>
                </a:lnTo>
                <a:lnTo>
                  <a:pt x="192" y="359"/>
                </a:lnTo>
                <a:lnTo>
                  <a:pt x="176" y="375"/>
                </a:lnTo>
                <a:lnTo>
                  <a:pt x="152" y="391"/>
                </a:lnTo>
                <a:lnTo>
                  <a:pt x="128" y="399"/>
                </a:lnTo>
                <a:lnTo>
                  <a:pt x="104" y="407"/>
                </a:lnTo>
                <a:lnTo>
                  <a:pt x="80" y="423"/>
                </a:lnTo>
                <a:lnTo>
                  <a:pt x="56" y="431"/>
                </a:lnTo>
                <a:lnTo>
                  <a:pt x="48" y="431"/>
                </a:lnTo>
                <a:lnTo>
                  <a:pt x="40" y="431"/>
                </a:lnTo>
                <a:lnTo>
                  <a:pt x="32" y="439"/>
                </a:lnTo>
                <a:lnTo>
                  <a:pt x="24" y="439"/>
                </a:lnTo>
                <a:lnTo>
                  <a:pt x="16" y="439"/>
                </a:lnTo>
                <a:lnTo>
                  <a:pt x="8" y="439"/>
                </a:lnTo>
                <a:lnTo>
                  <a:pt x="8" y="431"/>
                </a:lnTo>
                <a:lnTo>
                  <a:pt x="16" y="431"/>
                </a:lnTo>
                <a:lnTo>
                  <a:pt x="16" y="423"/>
                </a:lnTo>
                <a:lnTo>
                  <a:pt x="24" y="423"/>
                </a:lnTo>
                <a:lnTo>
                  <a:pt x="32" y="415"/>
                </a:lnTo>
                <a:lnTo>
                  <a:pt x="40" y="407"/>
                </a:lnTo>
                <a:lnTo>
                  <a:pt x="48" y="407"/>
                </a:lnTo>
                <a:lnTo>
                  <a:pt x="88" y="375"/>
                </a:lnTo>
                <a:lnTo>
                  <a:pt x="128" y="343"/>
                </a:lnTo>
                <a:lnTo>
                  <a:pt x="160" y="319"/>
                </a:lnTo>
                <a:lnTo>
                  <a:pt x="200" y="280"/>
                </a:lnTo>
                <a:lnTo>
                  <a:pt x="232" y="256"/>
                </a:lnTo>
                <a:lnTo>
                  <a:pt x="264" y="224"/>
                </a:lnTo>
                <a:lnTo>
                  <a:pt x="288" y="192"/>
                </a:lnTo>
                <a:lnTo>
                  <a:pt x="312" y="160"/>
                </a:lnTo>
                <a:lnTo>
                  <a:pt x="280" y="168"/>
                </a:lnTo>
                <a:lnTo>
                  <a:pt x="240" y="168"/>
                </a:lnTo>
                <a:lnTo>
                  <a:pt x="200" y="176"/>
                </a:lnTo>
                <a:lnTo>
                  <a:pt x="168" y="184"/>
                </a:lnTo>
                <a:lnTo>
                  <a:pt x="144" y="192"/>
                </a:lnTo>
                <a:lnTo>
                  <a:pt x="128" y="192"/>
                </a:lnTo>
                <a:lnTo>
                  <a:pt x="104" y="192"/>
                </a:lnTo>
                <a:lnTo>
                  <a:pt x="88" y="192"/>
                </a:lnTo>
                <a:lnTo>
                  <a:pt x="72" y="192"/>
                </a:lnTo>
                <a:lnTo>
                  <a:pt x="56" y="184"/>
                </a:lnTo>
                <a:lnTo>
                  <a:pt x="40" y="176"/>
                </a:lnTo>
                <a:lnTo>
                  <a:pt x="24" y="168"/>
                </a:lnTo>
                <a:lnTo>
                  <a:pt x="16" y="168"/>
                </a:lnTo>
                <a:lnTo>
                  <a:pt x="16" y="160"/>
                </a:lnTo>
                <a:lnTo>
                  <a:pt x="8" y="160"/>
                </a:lnTo>
                <a:lnTo>
                  <a:pt x="8" y="152"/>
                </a:lnTo>
                <a:lnTo>
                  <a:pt x="0" y="152"/>
                </a:lnTo>
                <a:lnTo>
                  <a:pt x="0" y="144"/>
                </a:lnTo>
                <a:lnTo>
                  <a:pt x="8" y="136"/>
                </a:lnTo>
                <a:lnTo>
                  <a:pt x="16" y="136"/>
                </a:lnTo>
                <a:lnTo>
                  <a:pt x="24" y="136"/>
                </a:lnTo>
                <a:lnTo>
                  <a:pt x="32" y="128"/>
                </a:lnTo>
                <a:lnTo>
                  <a:pt x="40" y="128"/>
                </a:lnTo>
                <a:lnTo>
                  <a:pt x="80" y="128"/>
                </a:lnTo>
                <a:lnTo>
                  <a:pt x="120" y="128"/>
                </a:lnTo>
                <a:lnTo>
                  <a:pt x="160" y="128"/>
                </a:lnTo>
                <a:lnTo>
                  <a:pt x="200" y="120"/>
                </a:lnTo>
                <a:lnTo>
                  <a:pt x="240" y="112"/>
                </a:lnTo>
                <a:lnTo>
                  <a:pt x="256" y="112"/>
                </a:lnTo>
                <a:lnTo>
                  <a:pt x="280" y="112"/>
                </a:lnTo>
                <a:lnTo>
                  <a:pt x="304" y="104"/>
                </a:lnTo>
                <a:lnTo>
                  <a:pt x="328" y="104"/>
                </a:lnTo>
                <a:lnTo>
                  <a:pt x="352" y="96"/>
                </a:lnTo>
                <a:lnTo>
                  <a:pt x="376" y="96"/>
                </a:lnTo>
                <a:lnTo>
                  <a:pt x="376" y="80"/>
                </a:lnTo>
                <a:lnTo>
                  <a:pt x="368" y="64"/>
                </a:lnTo>
                <a:lnTo>
                  <a:pt x="360" y="48"/>
                </a:lnTo>
                <a:lnTo>
                  <a:pt x="352" y="32"/>
                </a:lnTo>
                <a:lnTo>
                  <a:pt x="344" y="24"/>
                </a:lnTo>
                <a:lnTo>
                  <a:pt x="344" y="16"/>
                </a:lnTo>
                <a:lnTo>
                  <a:pt x="344" y="8"/>
                </a:lnTo>
                <a:lnTo>
                  <a:pt x="344" y="0"/>
                </a:lnTo>
                <a:lnTo>
                  <a:pt x="352" y="0"/>
                </a:lnTo>
                <a:lnTo>
                  <a:pt x="360" y="0"/>
                </a:lnTo>
                <a:lnTo>
                  <a:pt x="368" y="0"/>
                </a:lnTo>
                <a:lnTo>
                  <a:pt x="392" y="8"/>
                </a:lnTo>
                <a:lnTo>
                  <a:pt x="408" y="8"/>
                </a:lnTo>
                <a:lnTo>
                  <a:pt x="432" y="16"/>
                </a:lnTo>
                <a:lnTo>
                  <a:pt x="448" y="24"/>
                </a:lnTo>
                <a:lnTo>
                  <a:pt x="456" y="24"/>
                </a:lnTo>
                <a:lnTo>
                  <a:pt x="456" y="32"/>
                </a:lnTo>
                <a:lnTo>
                  <a:pt x="463" y="32"/>
                </a:lnTo>
                <a:lnTo>
                  <a:pt x="463" y="40"/>
                </a:lnTo>
                <a:lnTo>
                  <a:pt x="471" y="48"/>
                </a:lnTo>
                <a:lnTo>
                  <a:pt x="463" y="48"/>
                </a:lnTo>
                <a:lnTo>
                  <a:pt x="463" y="56"/>
                </a:lnTo>
                <a:lnTo>
                  <a:pt x="456" y="64"/>
                </a:lnTo>
                <a:lnTo>
                  <a:pt x="456" y="72"/>
                </a:lnTo>
                <a:lnTo>
                  <a:pt x="456" y="88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195" y="3417093"/>
            <a:ext cx="2023426" cy="1460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2552700" y="4394515"/>
            <a:ext cx="2019300" cy="390845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846" y="3410009"/>
            <a:ext cx="1966914" cy="1489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926" y="3399815"/>
            <a:ext cx="2019301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7" y="3466318"/>
            <a:ext cx="2161157" cy="13623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2" grpId="0"/>
      <p:bldP spid="3" grpId="0"/>
      <p:bldP spid="19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4763"/>
            <a:ext cx="9159876" cy="515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950F91B-3D9C-4FD4-8834-66E58614E9A3}"/>
              </a:ext>
            </a:extLst>
          </p:cNvPr>
          <p:cNvSpPr txBox="1"/>
          <p:nvPr/>
        </p:nvSpPr>
        <p:spPr>
          <a:xfrm>
            <a:off x="2065338" y="3198813"/>
            <a:ext cx="822325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600B37-FFBA-4060-87D7-EA27478E3A37}"/>
              </a:ext>
            </a:extLst>
          </p:cNvPr>
          <p:cNvSpPr txBox="1"/>
          <p:nvPr/>
        </p:nvSpPr>
        <p:spPr>
          <a:xfrm>
            <a:off x="3021013" y="3919538"/>
            <a:ext cx="822325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A636A3-AC47-45B0-9E26-C87C61373CEA}"/>
              </a:ext>
            </a:extLst>
          </p:cNvPr>
          <p:cNvSpPr txBox="1"/>
          <p:nvPr/>
        </p:nvSpPr>
        <p:spPr>
          <a:xfrm>
            <a:off x="2130425" y="3184525"/>
            <a:ext cx="8223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A6F0D0-01C7-4B71-8D9E-074DECBACE20}"/>
              </a:ext>
            </a:extLst>
          </p:cNvPr>
          <p:cNvSpPr txBox="1"/>
          <p:nvPr/>
        </p:nvSpPr>
        <p:spPr>
          <a:xfrm>
            <a:off x="3287713" y="2098675"/>
            <a:ext cx="8223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6E7FAB-1AC5-4177-A689-D670354295B7}"/>
              </a:ext>
            </a:extLst>
          </p:cNvPr>
          <p:cNvSpPr txBox="1"/>
          <p:nvPr/>
        </p:nvSpPr>
        <p:spPr>
          <a:xfrm>
            <a:off x="5632450" y="2217738"/>
            <a:ext cx="822325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A4C68B-6886-43B8-B089-6B5EBDF8A64D}"/>
              </a:ext>
            </a:extLst>
          </p:cNvPr>
          <p:cNvSpPr txBox="1"/>
          <p:nvPr/>
        </p:nvSpPr>
        <p:spPr>
          <a:xfrm>
            <a:off x="5937250" y="3184525"/>
            <a:ext cx="8223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F0CB71-3AEA-40D0-93CF-AA95B1E4C462}"/>
              </a:ext>
            </a:extLst>
          </p:cNvPr>
          <p:cNvSpPr txBox="1"/>
          <p:nvPr/>
        </p:nvSpPr>
        <p:spPr>
          <a:xfrm>
            <a:off x="7389813" y="2613025"/>
            <a:ext cx="8223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F5A3DD-7EC0-46C1-93A2-1016E28518BA}"/>
              </a:ext>
            </a:extLst>
          </p:cNvPr>
          <p:cNvSpPr txBox="1"/>
          <p:nvPr/>
        </p:nvSpPr>
        <p:spPr>
          <a:xfrm>
            <a:off x="4897438" y="3960813"/>
            <a:ext cx="8223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65ADE0-6288-419F-A148-31166E11D744}"/>
              </a:ext>
            </a:extLst>
          </p:cNvPr>
          <p:cNvSpPr txBox="1"/>
          <p:nvPr/>
        </p:nvSpPr>
        <p:spPr>
          <a:xfrm>
            <a:off x="1236663" y="2139950"/>
            <a:ext cx="8223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724581-961E-4074-A0C6-B57B83E6A35E}"/>
              </a:ext>
            </a:extLst>
          </p:cNvPr>
          <p:cNvSpPr txBox="1"/>
          <p:nvPr/>
        </p:nvSpPr>
        <p:spPr>
          <a:xfrm>
            <a:off x="4117975" y="3011488"/>
            <a:ext cx="822325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</a:p>
        </p:txBody>
      </p:sp>
      <p:sp>
        <p:nvSpPr>
          <p:cNvPr id="2" name="云形 1">
            <a:extLst>
              <a:ext uri="{FF2B5EF4-FFF2-40B4-BE49-F238E27FC236}">
                <a16:creationId xmlns:a16="http://schemas.microsoft.com/office/drawing/2014/main" id="{7DADD9A0-FE2B-4A37-84DF-D79CAC47A418}"/>
              </a:ext>
            </a:extLst>
          </p:cNvPr>
          <p:cNvSpPr/>
          <p:nvPr/>
        </p:nvSpPr>
        <p:spPr>
          <a:xfrm>
            <a:off x="2963863" y="3963988"/>
            <a:ext cx="920750" cy="706437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0" name="云形 29">
            <a:extLst>
              <a:ext uri="{FF2B5EF4-FFF2-40B4-BE49-F238E27FC236}">
                <a16:creationId xmlns:a16="http://schemas.microsoft.com/office/drawing/2014/main" id="{CF063BEE-D297-485B-BA2E-0F1977E38771}"/>
              </a:ext>
            </a:extLst>
          </p:cNvPr>
          <p:cNvSpPr/>
          <p:nvPr/>
        </p:nvSpPr>
        <p:spPr>
          <a:xfrm>
            <a:off x="3287713" y="2076450"/>
            <a:ext cx="920750" cy="706438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1" name="云形 30">
            <a:extLst>
              <a:ext uri="{FF2B5EF4-FFF2-40B4-BE49-F238E27FC236}">
                <a16:creationId xmlns:a16="http://schemas.microsoft.com/office/drawing/2014/main" id="{CB907AFD-07E5-4630-B483-F1213AC9EC86}"/>
              </a:ext>
            </a:extLst>
          </p:cNvPr>
          <p:cNvSpPr/>
          <p:nvPr/>
        </p:nvSpPr>
        <p:spPr>
          <a:xfrm>
            <a:off x="5632450" y="2219325"/>
            <a:ext cx="920750" cy="706438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云形 31">
            <a:extLst>
              <a:ext uri="{FF2B5EF4-FFF2-40B4-BE49-F238E27FC236}">
                <a16:creationId xmlns:a16="http://schemas.microsoft.com/office/drawing/2014/main" id="{98A8123C-B1E5-4E95-87C3-340AB3F06A44}"/>
              </a:ext>
            </a:extLst>
          </p:cNvPr>
          <p:cNvSpPr/>
          <p:nvPr/>
        </p:nvSpPr>
        <p:spPr>
          <a:xfrm>
            <a:off x="7443788" y="2695575"/>
            <a:ext cx="920750" cy="708025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3" name="云形 32">
            <a:extLst>
              <a:ext uri="{FF2B5EF4-FFF2-40B4-BE49-F238E27FC236}">
                <a16:creationId xmlns:a16="http://schemas.microsoft.com/office/drawing/2014/main" id="{1F21909F-FF09-4CCD-82E0-4FA9B206D205}"/>
              </a:ext>
            </a:extLst>
          </p:cNvPr>
          <p:cNvSpPr/>
          <p:nvPr/>
        </p:nvSpPr>
        <p:spPr>
          <a:xfrm>
            <a:off x="4848225" y="4064000"/>
            <a:ext cx="920750" cy="708025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4" name="云形 33">
            <a:extLst>
              <a:ext uri="{FF2B5EF4-FFF2-40B4-BE49-F238E27FC236}">
                <a16:creationId xmlns:a16="http://schemas.microsoft.com/office/drawing/2014/main" id="{E96D220A-AF71-495E-917E-9DAF5C4FD2D1}"/>
              </a:ext>
            </a:extLst>
          </p:cNvPr>
          <p:cNvSpPr/>
          <p:nvPr/>
        </p:nvSpPr>
        <p:spPr>
          <a:xfrm>
            <a:off x="5937250" y="3184525"/>
            <a:ext cx="920750" cy="706438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5" name="云形 34">
            <a:extLst>
              <a:ext uri="{FF2B5EF4-FFF2-40B4-BE49-F238E27FC236}">
                <a16:creationId xmlns:a16="http://schemas.microsoft.com/office/drawing/2014/main" id="{A45992DB-BB3D-409B-B99E-4113283299D9}"/>
              </a:ext>
            </a:extLst>
          </p:cNvPr>
          <p:cNvSpPr/>
          <p:nvPr/>
        </p:nvSpPr>
        <p:spPr>
          <a:xfrm>
            <a:off x="4090988" y="3011488"/>
            <a:ext cx="920750" cy="706437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7" name="云形 36">
            <a:extLst>
              <a:ext uri="{FF2B5EF4-FFF2-40B4-BE49-F238E27FC236}">
                <a16:creationId xmlns:a16="http://schemas.microsoft.com/office/drawing/2014/main" id="{0807E797-EEA2-4C89-A906-5E9936E20F21}"/>
              </a:ext>
            </a:extLst>
          </p:cNvPr>
          <p:cNvSpPr/>
          <p:nvPr/>
        </p:nvSpPr>
        <p:spPr>
          <a:xfrm>
            <a:off x="1906588" y="3211513"/>
            <a:ext cx="920750" cy="706437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8" name="云形 37">
            <a:extLst>
              <a:ext uri="{FF2B5EF4-FFF2-40B4-BE49-F238E27FC236}">
                <a16:creationId xmlns:a16="http://schemas.microsoft.com/office/drawing/2014/main" id="{28FE377C-8BFF-4357-BD72-3DA3D1DD64DC}"/>
              </a:ext>
            </a:extLst>
          </p:cNvPr>
          <p:cNvSpPr/>
          <p:nvPr/>
        </p:nvSpPr>
        <p:spPr>
          <a:xfrm>
            <a:off x="1258888" y="2146300"/>
            <a:ext cx="920750" cy="706438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7430" name="文本框 40"/>
          <p:cNvSpPr txBox="1">
            <a:spLocks noChangeArrowheads="1"/>
          </p:cNvSpPr>
          <p:nvPr/>
        </p:nvSpPr>
        <p:spPr bwMode="auto">
          <a:xfrm>
            <a:off x="4983163" y="365125"/>
            <a:ext cx="2562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吹散白雾</a:t>
            </a:r>
          </a:p>
        </p:txBody>
      </p:sp>
      <p:pic>
        <p:nvPicPr>
          <p:cNvPr id="17431" name="图片 41" descr="timg (7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8" b="17953"/>
          <a:stretch>
            <a:fillRect/>
          </a:stretch>
        </p:blipFill>
        <p:spPr bwMode="auto">
          <a:xfrm rot="300000">
            <a:off x="131763" y="193675"/>
            <a:ext cx="4608512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>
            <a:grpSpLocks/>
          </p:cNvGrpSpPr>
          <p:nvPr/>
        </p:nvGrpSpPr>
        <p:grpSpPr bwMode="auto">
          <a:xfrm>
            <a:off x="3924300" y="1814513"/>
            <a:ext cx="6119813" cy="1054100"/>
            <a:chOff x="3924300" y="1814978"/>
            <a:chExt cx="6120308" cy="105427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B6CEC4E-A533-4C1E-B072-A5D401CFD70B}"/>
                </a:ext>
              </a:extLst>
            </p:cNvPr>
            <p:cNvSpPr txBox="1"/>
            <p:nvPr/>
          </p:nvSpPr>
          <p:spPr>
            <a:xfrm>
              <a:off x="3924300" y="2284958"/>
              <a:ext cx="6120308" cy="5842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endParaRPr lang="zh-CN" altLang="en-US" sz="3200" b="1" kern="0" spc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40" name="文本框 7"/>
            <p:cNvSpPr txBox="1">
              <a:spLocks noChangeArrowheads="1"/>
            </p:cNvSpPr>
            <p:nvPr/>
          </p:nvSpPr>
          <p:spPr bwMode="auto">
            <a:xfrm>
              <a:off x="3995936" y="1814978"/>
              <a:ext cx="3096344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endParaRPr lang="zh-CN" altLang="en-US" sz="3200" b="1">
                <a:latin typeface="宋体" panose="02010600030101010101" pitchFamily="2" charset="-122"/>
              </a:endParaRPr>
            </a:p>
          </p:txBody>
        </p:sp>
      </p:grpSp>
      <p:sp>
        <p:nvSpPr>
          <p:cNvPr id="19459" name="文本框 15"/>
          <p:cNvSpPr txBox="1">
            <a:spLocks noChangeArrowheads="1"/>
          </p:cNvSpPr>
          <p:nvPr/>
        </p:nvSpPr>
        <p:spPr bwMode="auto">
          <a:xfrm>
            <a:off x="2205038" y="2139950"/>
            <a:ext cx="5821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思考：雾是一个怎样的孩子？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99810" y="636588"/>
            <a:ext cx="17287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43550" y="688975"/>
            <a:ext cx="854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D8222F-2A76-4436-A661-358D6F71B7CD}"/>
              </a:ext>
            </a:extLst>
          </p:cNvPr>
          <p:cNvSpPr txBox="1"/>
          <p:nvPr/>
        </p:nvSpPr>
        <p:spPr>
          <a:xfrm>
            <a:off x="996950" y="923925"/>
            <a:ext cx="7953375" cy="145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52400">
              <a:lnSpc>
                <a:spcPct val="150000"/>
              </a:lnSpc>
              <a:defRPr/>
            </a:pP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默读课文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152400">
              <a:lnSpc>
                <a:spcPct val="150000"/>
              </a:lnSpc>
              <a:defRPr/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勾出雾孩子说了什么？</a:t>
            </a:r>
          </a:p>
        </p:txBody>
      </p:sp>
      <p:pic>
        <p:nvPicPr>
          <p:cNvPr id="19460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8" t="11182" r="24985" b="11238"/>
          <a:stretch>
            <a:fillRect/>
          </a:stretch>
        </p:blipFill>
        <p:spPr bwMode="auto">
          <a:xfrm>
            <a:off x="539750" y="661988"/>
            <a:ext cx="527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296400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47800" y="787400"/>
            <a:ext cx="78486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现在我要把天空连同太阳一起藏起来。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现在我要把海岸藏起来。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现在，我该把谁藏起来呢？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我要把自己藏起来。</a:t>
            </a:r>
          </a:p>
        </p:txBody>
      </p:sp>
      <p:pic>
        <p:nvPicPr>
          <p:cNvPr id="2048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5" t="8257" r="31163" b="11163"/>
          <a:stretch>
            <a:fillRect/>
          </a:stretch>
        </p:blipFill>
        <p:spPr bwMode="auto">
          <a:xfrm>
            <a:off x="0" y="3340100"/>
            <a:ext cx="125095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0BBFF738-178D-43AF-A399-43389716424F}"/>
              </a:ext>
            </a:extLst>
          </p:cNvPr>
          <p:cNvSpPr/>
          <p:nvPr/>
        </p:nvSpPr>
        <p:spPr>
          <a:xfrm>
            <a:off x="3989388" y="1965325"/>
            <a:ext cx="877887" cy="6762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E48F781-255A-4787-BAF4-71F11712A285}"/>
              </a:ext>
            </a:extLst>
          </p:cNvPr>
          <p:cNvSpPr/>
          <p:nvPr/>
        </p:nvSpPr>
        <p:spPr>
          <a:xfrm>
            <a:off x="3203575" y="787400"/>
            <a:ext cx="877888" cy="6762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F4D2BAA-286A-4AAB-B1CF-11A3BCC11888}"/>
              </a:ext>
            </a:extLst>
          </p:cNvPr>
          <p:cNvSpPr/>
          <p:nvPr/>
        </p:nvSpPr>
        <p:spPr>
          <a:xfrm>
            <a:off x="3203575" y="3151188"/>
            <a:ext cx="877888" cy="6762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2003179-F867-4475-BDF2-45E517158B64}"/>
              </a:ext>
            </a:extLst>
          </p:cNvPr>
          <p:cNvSpPr/>
          <p:nvPr/>
        </p:nvSpPr>
        <p:spPr>
          <a:xfrm>
            <a:off x="3989388" y="1371600"/>
            <a:ext cx="2511425" cy="6762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b="3549"/>
          <a:stretch>
            <a:fillRect/>
          </a:stretch>
        </p:blipFill>
        <p:spPr bwMode="auto">
          <a:xfrm>
            <a:off x="-23813" y="-76200"/>
            <a:ext cx="9191626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14">
            <a:extLst>
              <a:ext uri="{FF2B5EF4-FFF2-40B4-BE49-F238E27FC236}">
                <a16:creationId xmlns:a16="http://schemas.microsoft.com/office/drawing/2014/main" id="{D8F605ED-0ECD-4CB9-BF26-4851CAE4B501}"/>
              </a:ext>
            </a:extLst>
          </p:cNvPr>
          <p:cNvSpPr/>
          <p:nvPr/>
        </p:nvSpPr>
        <p:spPr bwMode="auto">
          <a:xfrm>
            <a:off x="3498850" y="1571625"/>
            <a:ext cx="3790950" cy="1254125"/>
          </a:xfrm>
          <a:prstGeom prst="wedgeEllipseCallout">
            <a:avLst>
              <a:gd name="adj1" fmla="val -53618"/>
              <a:gd name="adj2" fmla="val 2600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1508" name="文本框 11"/>
          <p:cNvSpPr txBox="1">
            <a:spLocks noChangeArrowheads="1"/>
          </p:cNvSpPr>
          <p:nvPr/>
        </p:nvSpPr>
        <p:spPr bwMode="auto">
          <a:xfrm>
            <a:off x="3616325" y="1833563"/>
            <a:ext cx="4302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</a:t>
            </a:r>
          </a:p>
        </p:txBody>
      </p:sp>
      <p:sp>
        <p:nvSpPr>
          <p:cNvPr id="7" name="圆角矩形标注 20">
            <a:extLst>
              <a:ext uri="{FF2B5EF4-FFF2-40B4-BE49-F238E27FC236}">
                <a16:creationId xmlns:a16="http://schemas.microsoft.com/office/drawing/2014/main" id="{AC213359-426B-4CE5-816A-B3EBB4B0A8B9}"/>
              </a:ext>
            </a:extLst>
          </p:cNvPr>
          <p:cNvSpPr/>
          <p:nvPr/>
        </p:nvSpPr>
        <p:spPr>
          <a:xfrm>
            <a:off x="1785938" y="3778250"/>
            <a:ext cx="5380037" cy="97472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FF00"/>
                </a:solidFill>
                <a:latin typeface="宋体" panose="02010600030101010101" pitchFamily="2" charset="-122"/>
              </a:rPr>
              <a:t>  </a:t>
            </a:r>
          </a:p>
        </p:txBody>
      </p:sp>
      <p:pic>
        <p:nvPicPr>
          <p:cNvPr id="21510" name="图片 2" descr="QQ图片201901171608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1571625"/>
            <a:ext cx="1847850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 descr="nongwumimandejingsetupian-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" b="8389"/>
          <a:stretch>
            <a:fillRect/>
          </a:stretch>
        </p:blipFill>
        <p:spPr bwMode="auto">
          <a:xfrm>
            <a:off x="-3175" y="3175"/>
            <a:ext cx="9174163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15"/>
          <p:cNvGrpSpPr>
            <a:grpSpLocks/>
          </p:cNvGrpSpPr>
          <p:nvPr/>
        </p:nvGrpSpPr>
        <p:grpSpPr bwMode="auto">
          <a:xfrm>
            <a:off x="2311400" y="682625"/>
            <a:ext cx="6640513" cy="2295525"/>
            <a:chOff x="2455" y="582"/>
            <a:chExt cx="6884" cy="2504"/>
          </a:xfrm>
        </p:grpSpPr>
        <p:sp>
          <p:nvSpPr>
            <p:cNvPr id="15" name="椭圆形标注 14">
              <a:extLst>
                <a:ext uri="{FF2B5EF4-FFF2-40B4-BE49-F238E27FC236}">
                  <a16:creationId xmlns:a16="http://schemas.microsoft.com/office/drawing/2014/main" id="{3F235894-BD8F-4550-AE74-0FA82C188CC6}"/>
                </a:ext>
              </a:extLst>
            </p:cNvPr>
            <p:cNvSpPr/>
            <p:nvPr/>
          </p:nvSpPr>
          <p:spPr>
            <a:xfrm>
              <a:off x="2455" y="582"/>
              <a:ext cx="6719" cy="2504"/>
            </a:xfrm>
            <a:prstGeom prst="wedgeEllipseCallout">
              <a:avLst>
                <a:gd name="adj1" fmla="val -53618"/>
                <a:gd name="adj2" fmla="val 26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539" name="文本框 11"/>
            <p:cNvSpPr txBox="1">
              <a:spLocks noChangeArrowheads="1"/>
            </p:cNvSpPr>
            <p:nvPr/>
          </p:nvSpPr>
          <p:spPr bwMode="auto">
            <a:xfrm>
              <a:off x="2512" y="1235"/>
              <a:ext cx="6827" cy="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5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现在我要把天空连同太阳一起  藏起来。</a:t>
              </a:r>
            </a:p>
          </p:txBody>
        </p:sp>
      </p:grpSp>
      <p:pic>
        <p:nvPicPr>
          <p:cNvPr id="22532" name="图片 2" descr="QQ图片201901171608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601788"/>
            <a:ext cx="1965325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20">
            <a:extLst>
              <a:ext uri="{FF2B5EF4-FFF2-40B4-BE49-F238E27FC236}">
                <a16:creationId xmlns:a16="http://schemas.microsoft.com/office/drawing/2014/main" id="{43B87558-2FFE-473F-8583-2DE8016FBDCA}"/>
              </a:ext>
            </a:extLst>
          </p:cNvPr>
          <p:cNvSpPr/>
          <p:nvPr/>
        </p:nvSpPr>
        <p:spPr>
          <a:xfrm>
            <a:off x="1243013" y="4014788"/>
            <a:ext cx="2233612" cy="5889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圆角矩形标注 20">
            <a:extLst>
              <a:ext uri="{FF2B5EF4-FFF2-40B4-BE49-F238E27FC236}">
                <a16:creationId xmlns:a16="http://schemas.microsoft.com/office/drawing/2014/main" id="{1C1FB3AD-34A5-4CE8-838D-113A1AF0ABD9}"/>
              </a:ext>
            </a:extLst>
          </p:cNvPr>
          <p:cNvSpPr/>
          <p:nvPr/>
        </p:nvSpPr>
        <p:spPr bwMode="auto">
          <a:xfrm>
            <a:off x="7353300" y="3859213"/>
            <a:ext cx="1119188" cy="5889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6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222875" y="1309688"/>
            <a:ext cx="2678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    太阳</a:t>
            </a:r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673975" y="1314450"/>
            <a:ext cx="10366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360613" y="1879600"/>
            <a:ext cx="565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8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" r="185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组合 2"/>
          <p:cNvGrpSpPr>
            <a:grpSpLocks/>
          </p:cNvGrpSpPr>
          <p:nvPr/>
        </p:nvGrpSpPr>
        <p:grpSpPr bwMode="auto">
          <a:xfrm>
            <a:off x="3398838" y="1698625"/>
            <a:ext cx="4587875" cy="1014413"/>
            <a:chOff x="3450" y="1857"/>
            <a:chExt cx="7226" cy="1598"/>
          </a:xfrm>
        </p:grpSpPr>
        <p:sp>
          <p:nvSpPr>
            <p:cNvPr id="4" name="椭圆形标注 4">
              <a:extLst>
                <a:ext uri="{FF2B5EF4-FFF2-40B4-BE49-F238E27FC236}">
                  <a16:creationId xmlns:a16="http://schemas.microsoft.com/office/drawing/2014/main" id="{E8766AB3-3848-4724-98EE-77E23C30ADE5}"/>
                </a:ext>
              </a:extLst>
            </p:cNvPr>
            <p:cNvSpPr/>
            <p:nvPr/>
          </p:nvSpPr>
          <p:spPr>
            <a:xfrm>
              <a:off x="3450" y="1857"/>
              <a:ext cx="7226" cy="1598"/>
            </a:xfrm>
            <a:prstGeom prst="wedgeEllipseCallout">
              <a:avLst>
                <a:gd name="adj1" fmla="val -57972"/>
                <a:gd name="adj2" fmla="val 3322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3559" name="文本框 11"/>
            <p:cNvSpPr txBox="1">
              <a:spLocks noChangeArrowheads="1"/>
            </p:cNvSpPr>
            <p:nvPr/>
          </p:nvSpPr>
          <p:spPr bwMode="auto">
            <a:xfrm>
              <a:off x="3656" y="2089"/>
              <a:ext cx="6815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5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现在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要把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海岸藏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</a:p>
          </p:txBody>
        </p:sp>
      </p:grpSp>
      <p:pic>
        <p:nvPicPr>
          <p:cNvPr id="23556" name="图片 16" descr="QQ图片201901171608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844675"/>
            <a:ext cx="1743075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88025" y="609600"/>
            <a:ext cx="9572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endParaRPr lang="zh-CN" altLang="en-US" sz="600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timg_爱奇艺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"/>
          <a:stretch>
            <a:fillRect/>
          </a:stretch>
        </p:blipFill>
        <p:spPr bwMode="auto">
          <a:xfrm>
            <a:off x="0" y="0"/>
            <a:ext cx="91567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箭头连接符 3">
            <a:extLst>
              <a:ext uri="{FF2B5EF4-FFF2-40B4-BE49-F238E27FC236}">
                <a16:creationId xmlns:a16="http://schemas.microsoft.com/office/drawing/2014/main" id="{CBB43BA3-313C-4C94-8019-BC8157AE9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46850" y="1933575"/>
            <a:ext cx="2095500" cy="1779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9" name="TextBox 9">
            <a:extLst>
              <a:ext uri="{FF2B5EF4-FFF2-40B4-BE49-F238E27FC236}">
                <a16:creationId xmlns:a16="http://schemas.microsoft.com/office/drawing/2014/main" id="{4656C8F1-B852-4EE3-AEB2-71EA0BC71A6C}"/>
              </a:ext>
            </a:extLst>
          </p:cNvPr>
          <p:cNvSpPr txBox="1"/>
          <p:nvPr/>
        </p:nvSpPr>
        <p:spPr>
          <a:xfrm>
            <a:off x="5609213" y="894223"/>
            <a:ext cx="1578167" cy="861774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海岸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5529263" y="3713163"/>
            <a:ext cx="3627437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大海旁边的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>
            <a:spLocks noChangeArrowheads="1"/>
          </p:cNvSpPr>
          <p:nvPr/>
        </p:nvSpPr>
        <p:spPr bwMode="auto">
          <a:xfrm>
            <a:off x="4065588" y="1924050"/>
            <a:ext cx="202247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湖岸</a:t>
            </a:r>
            <a:endParaRPr kumimoji="1" lang="zh-TW" altLang="en-US" sz="5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圖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6"/>
          <p:cNvSpPr txBox="1">
            <a:spLocks noChangeArrowheads="1"/>
          </p:cNvSpPr>
          <p:nvPr/>
        </p:nvSpPr>
        <p:spPr bwMode="auto">
          <a:xfrm>
            <a:off x="4068763" y="2679700"/>
            <a:ext cx="202247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对岸</a:t>
            </a:r>
            <a:endParaRPr kumimoji="1" lang="zh-TW" altLang="en-US" sz="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>
            <a:spLocks noChangeArrowheads="1"/>
          </p:cNvSpPr>
          <p:nvPr/>
        </p:nvSpPr>
        <p:spPr bwMode="auto">
          <a:xfrm>
            <a:off x="5708650" y="434975"/>
            <a:ext cx="1171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</a:p>
        </p:txBody>
      </p:sp>
      <p:sp>
        <p:nvSpPr>
          <p:cNvPr id="28675" name="文本框 15"/>
          <p:cNvSpPr txBox="1">
            <a:spLocks noChangeArrowheads="1"/>
          </p:cNvSpPr>
          <p:nvPr/>
        </p:nvSpPr>
        <p:spPr bwMode="auto">
          <a:xfrm>
            <a:off x="654050" y="1225550"/>
            <a:ext cx="1181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文本框 15"/>
          <p:cNvSpPr txBox="1">
            <a:spLocks noChangeArrowheads="1"/>
          </p:cNvSpPr>
          <p:nvPr/>
        </p:nvSpPr>
        <p:spPr bwMode="auto">
          <a:xfrm>
            <a:off x="765175" y="2487613"/>
            <a:ext cx="841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2867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5" y="1235075"/>
            <a:ext cx="2344738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2FB4BB3-5DE1-4DB7-AA2F-4296C355FD2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389" y="1162050"/>
            <a:ext cx="2855060" cy="2503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Freeform 6"/>
          <p:cNvSpPr>
            <a:spLocks noChangeArrowheads="1"/>
          </p:cNvSpPr>
          <p:nvPr/>
        </p:nvSpPr>
        <p:spPr bwMode="auto">
          <a:xfrm>
            <a:off x="6294438" y="1500188"/>
            <a:ext cx="192087" cy="406400"/>
          </a:xfrm>
          <a:custGeom>
            <a:avLst/>
            <a:gdLst>
              <a:gd name="T0" fmla="*/ 2147483646 w 154"/>
              <a:gd name="T1" fmla="*/ 2147483646 h 324"/>
              <a:gd name="T2" fmla="*/ 2147483646 w 154"/>
              <a:gd name="T3" fmla="*/ 2147483646 h 324"/>
              <a:gd name="T4" fmla="*/ 2147483646 w 154"/>
              <a:gd name="T5" fmla="*/ 2147483646 h 324"/>
              <a:gd name="T6" fmla="*/ 2147483646 w 154"/>
              <a:gd name="T7" fmla="*/ 2147483646 h 324"/>
              <a:gd name="T8" fmla="*/ 0 w 154"/>
              <a:gd name="T9" fmla="*/ 2147483646 h 324"/>
              <a:gd name="T10" fmla="*/ 0 w 154"/>
              <a:gd name="T11" fmla="*/ 2147483646 h 324"/>
              <a:gd name="T12" fmla="*/ 2147483646 w 154"/>
              <a:gd name="T13" fmla="*/ 2147483646 h 324"/>
              <a:gd name="T14" fmla="*/ 2147483646 w 154"/>
              <a:gd name="T15" fmla="*/ 2147483646 h 324"/>
              <a:gd name="T16" fmla="*/ 2147483646 w 154"/>
              <a:gd name="T17" fmla="*/ 0 h 324"/>
              <a:gd name="T18" fmla="*/ 2147483646 w 154"/>
              <a:gd name="T19" fmla="*/ 0 h 324"/>
              <a:gd name="T20" fmla="*/ 2147483646 w 154"/>
              <a:gd name="T21" fmla="*/ 2147483646 h 324"/>
              <a:gd name="T22" fmla="*/ 2147483646 w 154"/>
              <a:gd name="T23" fmla="*/ 2147483646 h 324"/>
              <a:gd name="T24" fmla="*/ 2147483646 w 154"/>
              <a:gd name="T25" fmla="*/ 2147483646 h 324"/>
              <a:gd name="T26" fmla="*/ 2147483646 w 154"/>
              <a:gd name="T27" fmla="*/ 2147483646 h 324"/>
              <a:gd name="T28" fmla="*/ 2147483646 w 154"/>
              <a:gd name="T29" fmla="*/ 2147483646 h 324"/>
              <a:gd name="T30" fmla="*/ 2147483646 w 154"/>
              <a:gd name="T31" fmla="*/ 2147483646 h 324"/>
              <a:gd name="T32" fmla="*/ 2147483646 w 154"/>
              <a:gd name="T33" fmla="*/ 2147483646 h 324"/>
              <a:gd name="T34" fmla="*/ 2147483646 w 154"/>
              <a:gd name="T35" fmla="*/ 2147483646 h 324"/>
              <a:gd name="T36" fmla="*/ 2147483646 w 154"/>
              <a:gd name="T37" fmla="*/ 2147483646 h 324"/>
              <a:gd name="T38" fmla="*/ 2147483646 w 154"/>
              <a:gd name="T39" fmla="*/ 2147483646 h 324"/>
              <a:gd name="T40" fmla="*/ 2147483646 w 154"/>
              <a:gd name="T41" fmla="*/ 2147483646 h 324"/>
              <a:gd name="T42" fmla="*/ 2147483646 w 154"/>
              <a:gd name="T43" fmla="*/ 2147483646 h 324"/>
              <a:gd name="T44" fmla="*/ 2147483646 w 154"/>
              <a:gd name="T45" fmla="*/ 2147483646 h 324"/>
              <a:gd name="T46" fmla="*/ 2147483646 w 154"/>
              <a:gd name="T47" fmla="*/ 2147483646 h 324"/>
              <a:gd name="T48" fmla="*/ 2147483646 w 154"/>
              <a:gd name="T49" fmla="*/ 2147483646 h 324"/>
              <a:gd name="T50" fmla="*/ 2147483646 w 154"/>
              <a:gd name="T51" fmla="*/ 2147483646 h 324"/>
              <a:gd name="T52" fmla="*/ 2147483646 w 154"/>
              <a:gd name="T53" fmla="*/ 2147483646 h 324"/>
              <a:gd name="T54" fmla="*/ 2147483646 w 154"/>
              <a:gd name="T55" fmla="*/ 2147483646 h 324"/>
              <a:gd name="T56" fmla="*/ 2147483646 w 154"/>
              <a:gd name="T57" fmla="*/ 2147483646 h 324"/>
              <a:gd name="T58" fmla="*/ 2147483646 w 154"/>
              <a:gd name="T59" fmla="*/ 2147483646 h 324"/>
              <a:gd name="T60" fmla="*/ 2147483646 w 154"/>
              <a:gd name="T61" fmla="*/ 2147483646 h 324"/>
              <a:gd name="T62" fmla="*/ 2147483646 w 154"/>
              <a:gd name="T63" fmla="*/ 2147483646 h 324"/>
              <a:gd name="T64" fmla="*/ 2147483646 w 154"/>
              <a:gd name="T65" fmla="*/ 2147483646 h 324"/>
              <a:gd name="T66" fmla="*/ 2147483646 w 154"/>
              <a:gd name="T67" fmla="*/ 2147483646 h 324"/>
              <a:gd name="T68" fmla="*/ 2147483646 w 154"/>
              <a:gd name="T69" fmla="*/ 2147483646 h 32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54" h="324">
                <a:moveTo>
                  <a:pt x="44" y="84"/>
                </a:moveTo>
                <a:lnTo>
                  <a:pt x="43" y="78"/>
                </a:lnTo>
                <a:lnTo>
                  <a:pt x="39" y="71"/>
                </a:lnTo>
                <a:lnTo>
                  <a:pt x="33" y="59"/>
                </a:lnTo>
                <a:lnTo>
                  <a:pt x="23" y="48"/>
                </a:lnTo>
                <a:lnTo>
                  <a:pt x="14" y="38"/>
                </a:lnTo>
                <a:lnTo>
                  <a:pt x="8" y="34"/>
                </a:lnTo>
                <a:lnTo>
                  <a:pt x="4" y="30"/>
                </a:lnTo>
                <a:lnTo>
                  <a:pt x="2" y="25"/>
                </a:lnTo>
                <a:lnTo>
                  <a:pt x="0" y="21"/>
                </a:lnTo>
                <a:lnTo>
                  <a:pt x="0" y="17"/>
                </a:lnTo>
                <a:lnTo>
                  <a:pt x="0" y="13"/>
                </a:lnTo>
                <a:lnTo>
                  <a:pt x="2" y="11"/>
                </a:lnTo>
                <a:lnTo>
                  <a:pt x="6" y="7"/>
                </a:lnTo>
                <a:lnTo>
                  <a:pt x="10" y="5"/>
                </a:lnTo>
                <a:lnTo>
                  <a:pt x="16" y="4"/>
                </a:lnTo>
                <a:lnTo>
                  <a:pt x="21" y="2"/>
                </a:lnTo>
                <a:lnTo>
                  <a:pt x="27" y="0"/>
                </a:lnTo>
                <a:lnTo>
                  <a:pt x="33" y="0"/>
                </a:lnTo>
                <a:lnTo>
                  <a:pt x="41" y="0"/>
                </a:lnTo>
                <a:lnTo>
                  <a:pt x="48" y="0"/>
                </a:lnTo>
                <a:lnTo>
                  <a:pt x="56" y="2"/>
                </a:lnTo>
                <a:lnTo>
                  <a:pt x="66" y="4"/>
                </a:lnTo>
                <a:lnTo>
                  <a:pt x="73" y="5"/>
                </a:lnTo>
                <a:lnTo>
                  <a:pt x="81" y="9"/>
                </a:lnTo>
                <a:lnTo>
                  <a:pt x="91" y="13"/>
                </a:lnTo>
                <a:lnTo>
                  <a:pt x="98" y="17"/>
                </a:lnTo>
                <a:lnTo>
                  <a:pt x="106" y="23"/>
                </a:lnTo>
                <a:lnTo>
                  <a:pt x="114" y="28"/>
                </a:lnTo>
                <a:lnTo>
                  <a:pt x="121" y="36"/>
                </a:lnTo>
                <a:lnTo>
                  <a:pt x="129" y="42"/>
                </a:lnTo>
                <a:lnTo>
                  <a:pt x="135" y="50"/>
                </a:lnTo>
                <a:lnTo>
                  <a:pt x="141" y="55"/>
                </a:lnTo>
                <a:lnTo>
                  <a:pt x="146" y="61"/>
                </a:lnTo>
                <a:lnTo>
                  <a:pt x="150" y="65"/>
                </a:lnTo>
                <a:lnTo>
                  <a:pt x="152" y="71"/>
                </a:lnTo>
                <a:lnTo>
                  <a:pt x="154" y="75"/>
                </a:lnTo>
                <a:lnTo>
                  <a:pt x="154" y="78"/>
                </a:lnTo>
                <a:lnTo>
                  <a:pt x="154" y="84"/>
                </a:lnTo>
                <a:lnTo>
                  <a:pt x="152" y="90"/>
                </a:lnTo>
                <a:lnTo>
                  <a:pt x="152" y="98"/>
                </a:lnTo>
                <a:lnTo>
                  <a:pt x="150" y="105"/>
                </a:lnTo>
                <a:lnTo>
                  <a:pt x="148" y="115"/>
                </a:lnTo>
                <a:lnTo>
                  <a:pt x="144" y="126"/>
                </a:lnTo>
                <a:lnTo>
                  <a:pt x="141" y="140"/>
                </a:lnTo>
                <a:lnTo>
                  <a:pt x="137" y="153"/>
                </a:lnTo>
                <a:lnTo>
                  <a:pt x="133" y="169"/>
                </a:lnTo>
                <a:lnTo>
                  <a:pt x="131" y="186"/>
                </a:lnTo>
                <a:lnTo>
                  <a:pt x="127" y="203"/>
                </a:lnTo>
                <a:lnTo>
                  <a:pt x="125" y="222"/>
                </a:lnTo>
                <a:lnTo>
                  <a:pt x="123" y="244"/>
                </a:lnTo>
                <a:lnTo>
                  <a:pt x="123" y="265"/>
                </a:lnTo>
                <a:lnTo>
                  <a:pt x="121" y="288"/>
                </a:lnTo>
                <a:lnTo>
                  <a:pt x="121" y="313"/>
                </a:lnTo>
                <a:lnTo>
                  <a:pt x="41" y="324"/>
                </a:lnTo>
                <a:lnTo>
                  <a:pt x="43" y="299"/>
                </a:lnTo>
                <a:lnTo>
                  <a:pt x="44" y="274"/>
                </a:lnTo>
                <a:lnTo>
                  <a:pt x="44" y="251"/>
                </a:lnTo>
                <a:lnTo>
                  <a:pt x="46" y="230"/>
                </a:lnTo>
                <a:lnTo>
                  <a:pt x="46" y="211"/>
                </a:lnTo>
                <a:lnTo>
                  <a:pt x="48" y="192"/>
                </a:lnTo>
                <a:lnTo>
                  <a:pt x="48" y="174"/>
                </a:lnTo>
                <a:lnTo>
                  <a:pt x="48" y="159"/>
                </a:lnTo>
                <a:lnTo>
                  <a:pt x="48" y="144"/>
                </a:lnTo>
                <a:lnTo>
                  <a:pt x="48" y="132"/>
                </a:lnTo>
                <a:lnTo>
                  <a:pt x="48" y="121"/>
                </a:lnTo>
                <a:lnTo>
                  <a:pt x="48" y="111"/>
                </a:lnTo>
                <a:lnTo>
                  <a:pt x="46" y="101"/>
                </a:lnTo>
                <a:lnTo>
                  <a:pt x="46" y="94"/>
                </a:lnTo>
                <a:lnTo>
                  <a:pt x="46" y="88"/>
                </a:lnTo>
                <a:lnTo>
                  <a:pt x="44" y="84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7"/>
          <p:cNvSpPr>
            <a:spLocks noChangeArrowheads="1"/>
          </p:cNvSpPr>
          <p:nvPr/>
        </p:nvSpPr>
        <p:spPr bwMode="auto">
          <a:xfrm>
            <a:off x="6759575" y="1574800"/>
            <a:ext cx="207963" cy="401638"/>
          </a:xfrm>
          <a:custGeom>
            <a:avLst/>
            <a:gdLst>
              <a:gd name="T0" fmla="*/ 2147483646 w 167"/>
              <a:gd name="T1" fmla="*/ 2147483646 h 321"/>
              <a:gd name="T2" fmla="*/ 2147483646 w 167"/>
              <a:gd name="T3" fmla="*/ 2147483646 h 321"/>
              <a:gd name="T4" fmla="*/ 2147483646 w 167"/>
              <a:gd name="T5" fmla="*/ 2147483646 h 321"/>
              <a:gd name="T6" fmla="*/ 2147483646 w 167"/>
              <a:gd name="T7" fmla="*/ 2147483646 h 321"/>
              <a:gd name="T8" fmla="*/ 2147483646 w 167"/>
              <a:gd name="T9" fmla="*/ 2147483646 h 321"/>
              <a:gd name="T10" fmla="*/ 2147483646 w 167"/>
              <a:gd name="T11" fmla="*/ 2147483646 h 321"/>
              <a:gd name="T12" fmla="*/ 2147483646 w 167"/>
              <a:gd name="T13" fmla="*/ 2147483646 h 321"/>
              <a:gd name="T14" fmla="*/ 2147483646 w 167"/>
              <a:gd name="T15" fmla="*/ 2147483646 h 321"/>
              <a:gd name="T16" fmla="*/ 2147483646 w 167"/>
              <a:gd name="T17" fmla="*/ 2147483646 h 321"/>
              <a:gd name="T18" fmla="*/ 2147483646 w 167"/>
              <a:gd name="T19" fmla="*/ 2147483646 h 321"/>
              <a:gd name="T20" fmla="*/ 2147483646 w 167"/>
              <a:gd name="T21" fmla="*/ 2147483646 h 321"/>
              <a:gd name="T22" fmla="*/ 2147483646 w 167"/>
              <a:gd name="T23" fmla="*/ 2147483646 h 321"/>
              <a:gd name="T24" fmla="*/ 2147483646 w 167"/>
              <a:gd name="T25" fmla="*/ 2147483646 h 321"/>
              <a:gd name="T26" fmla="*/ 2147483646 w 167"/>
              <a:gd name="T27" fmla="*/ 0 h 321"/>
              <a:gd name="T28" fmla="*/ 2147483646 w 167"/>
              <a:gd name="T29" fmla="*/ 2147483646 h 321"/>
              <a:gd name="T30" fmla="*/ 2147483646 w 167"/>
              <a:gd name="T31" fmla="*/ 2147483646 h 321"/>
              <a:gd name="T32" fmla="*/ 2147483646 w 167"/>
              <a:gd name="T33" fmla="*/ 2147483646 h 321"/>
              <a:gd name="T34" fmla="*/ 2147483646 w 167"/>
              <a:gd name="T35" fmla="*/ 2147483646 h 321"/>
              <a:gd name="T36" fmla="*/ 2147483646 w 167"/>
              <a:gd name="T37" fmla="*/ 2147483646 h 321"/>
              <a:gd name="T38" fmla="*/ 2147483646 w 167"/>
              <a:gd name="T39" fmla="*/ 2147483646 h 321"/>
              <a:gd name="T40" fmla="*/ 2147483646 w 167"/>
              <a:gd name="T41" fmla="*/ 2147483646 h 321"/>
              <a:gd name="T42" fmla="*/ 2147483646 w 167"/>
              <a:gd name="T43" fmla="*/ 2147483646 h 321"/>
              <a:gd name="T44" fmla="*/ 2147483646 w 167"/>
              <a:gd name="T45" fmla="*/ 2147483646 h 321"/>
              <a:gd name="T46" fmla="*/ 2147483646 w 167"/>
              <a:gd name="T47" fmla="*/ 2147483646 h 321"/>
              <a:gd name="T48" fmla="*/ 2147483646 w 167"/>
              <a:gd name="T49" fmla="*/ 2147483646 h 321"/>
              <a:gd name="T50" fmla="*/ 2147483646 w 167"/>
              <a:gd name="T51" fmla="*/ 2147483646 h 321"/>
              <a:gd name="T52" fmla="*/ 2147483646 w 167"/>
              <a:gd name="T53" fmla="*/ 2147483646 h 321"/>
              <a:gd name="T54" fmla="*/ 2147483646 w 167"/>
              <a:gd name="T55" fmla="*/ 2147483646 h 321"/>
              <a:gd name="T56" fmla="*/ 2147483646 w 167"/>
              <a:gd name="T57" fmla="*/ 2147483646 h 321"/>
              <a:gd name="T58" fmla="*/ 2147483646 w 167"/>
              <a:gd name="T59" fmla="*/ 2147483646 h 321"/>
              <a:gd name="T60" fmla="*/ 2147483646 w 167"/>
              <a:gd name="T61" fmla="*/ 2147483646 h 321"/>
              <a:gd name="T62" fmla="*/ 2147483646 w 167"/>
              <a:gd name="T63" fmla="*/ 2147483646 h 321"/>
              <a:gd name="T64" fmla="*/ 2147483646 w 167"/>
              <a:gd name="T65" fmla="*/ 2147483646 h 321"/>
              <a:gd name="T66" fmla="*/ 2147483646 w 167"/>
              <a:gd name="T67" fmla="*/ 2147483646 h 321"/>
              <a:gd name="T68" fmla="*/ 2147483646 w 167"/>
              <a:gd name="T69" fmla="*/ 2147483646 h 321"/>
              <a:gd name="T70" fmla="*/ 2147483646 w 167"/>
              <a:gd name="T71" fmla="*/ 2147483646 h 321"/>
              <a:gd name="T72" fmla="*/ 2147483646 w 167"/>
              <a:gd name="T73" fmla="*/ 2147483646 h 321"/>
              <a:gd name="T74" fmla="*/ 2147483646 w 167"/>
              <a:gd name="T75" fmla="*/ 2147483646 h 321"/>
              <a:gd name="T76" fmla="*/ 2147483646 w 167"/>
              <a:gd name="T77" fmla="*/ 2147483646 h 321"/>
              <a:gd name="T78" fmla="*/ 2147483646 w 167"/>
              <a:gd name="T79" fmla="*/ 2147483646 h 321"/>
              <a:gd name="T80" fmla="*/ 2147483646 w 167"/>
              <a:gd name="T81" fmla="*/ 2147483646 h 321"/>
              <a:gd name="T82" fmla="*/ 0 w 167"/>
              <a:gd name="T83" fmla="*/ 2147483646 h 321"/>
              <a:gd name="T84" fmla="*/ 0 w 167"/>
              <a:gd name="T85" fmla="*/ 2147483646 h 321"/>
              <a:gd name="T86" fmla="*/ 2147483646 w 167"/>
              <a:gd name="T87" fmla="*/ 2147483646 h 321"/>
              <a:gd name="T88" fmla="*/ 2147483646 w 167"/>
              <a:gd name="T89" fmla="*/ 2147483646 h 321"/>
              <a:gd name="T90" fmla="*/ 2147483646 w 167"/>
              <a:gd name="T91" fmla="*/ 2147483646 h 321"/>
              <a:gd name="T92" fmla="*/ 2147483646 w 167"/>
              <a:gd name="T93" fmla="*/ 2147483646 h 321"/>
              <a:gd name="T94" fmla="*/ 2147483646 w 167"/>
              <a:gd name="T95" fmla="*/ 2147483646 h 321"/>
              <a:gd name="T96" fmla="*/ 2147483646 w 167"/>
              <a:gd name="T97" fmla="*/ 2147483646 h 3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67" h="321">
                <a:moveTo>
                  <a:pt x="40" y="150"/>
                </a:moveTo>
                <a:lnTo>
                  <a:pt x="42" y="138"/>
                </a:lnTo>
                <a:lnTo>
                  <a:pt x="44" y="127"/>
                </a:lnTo>
                <a:lnTo>
                  <a:pt x="46" y="115"/>
                </a:lnTo>
                <a:lnTo>
                  <a:pt x="48" y="108"/>
                </a:lnTo>
                <a:lnTo>
                  <a:pt x="48" y="100"/>
                </a:lnTo>
                <a:lnTo>
                  <a:pt x="50" y="92"/>
                </a:lnTo>
                <a:lnTo>
                  <a:pt x="52" y="87"/>
                </a:lnTo>
                <a:lnTo>
                  <a:pt x="52" y="83"/>
                </a:lnTo>
                <a:lnTo>
                  <a:pt x="52" y="79"/>
                </a:lnTo>
                <a:lnTo>
                  <a:pt x="52" y="73"/>
                </a:lnTo>
                <a:lnTo>
                  <a:pt x="52" y="69"/>
                </a:lnTo>
                <a:lnTo>
                  <a:pt x="50" y="64"/>
                </a:lnTo>
                <a:lnTo>
                  <a:pt x="48" y="58"/>
                </a:lnTo>
                <a:lnTo>
                  <a:pt x="46" y="52"/>
                </a:lnTo>
                <a:lnTo>
                  <a:pt x="44" y="46"/>
                </a:lnTo>
                <a:lnTo>
                  <a:pt x="40" y="39"/>
                </a:lnTo>
                <a:lnTo>
                  <a:pt x="37" y="31"/>
                </a:lnTo>
                <a:lnTo>
                  <a:pt x="35" y="25"/>
                </a:lnTo>
                <a:lnTo>
                  <a:pt x="33" y="19"/>
                </a:lnTo>
                <a:lnTo>
                  <a:pt x="33" y="16"/>
                </a:lnTo>
                <a:lnTo>
                  <a:pt x="33" y="12"/>
                </a:lnTo>
                <a:lnTo>
                  <a:pt x="33" y="8"/>
                </a:lnTo>
                <a:lnTo>
                  <a:pt x="35" y="6"/>
                </a:lnTo>
                <a:lnTo>
                  <a:pt x="37" y="4"/>
                </a:lnTo>
                <a:lnTo>
                  <a:pt x="44" y="2"/>
                </a:lnTo>
                <a:lnTo>
                  <a:pt x="52" y="0"/>
                </a:lnTo>
                <a:lnTo>
                  <a:pt x="58" y="0"/>
                </a:lnTo>
                <a:lnTo>
                  <a:pt x="65" y="2"/>
                </a:lnTo>
                <a:lnTo>
                  <a:pt x="69" y="4"/>
                </a:lnTo>
                <a:lnTo>
                  <a:pt x="75" y="6"/>
                </a:lnTo>
                <a:lnTo>
                  <a:pt x="81" y="8"/>
                </a:lnTo>
                <a:lnTo>
                  <a:pt x="88" y="10"/>
                </a:lnTo>
                <a:lnTo>
                  <a:pt x="96" y="14"/>
                </a:lnTo>
                <a:lnTo>
                  <a:pt x="106" y="19"/>
                </a:lnTo>
                <a:lnTo>
                  <a:pt x="115" y="23"/>
                </a:lnTo>
                <a:lnTo>
                  <a:pt x="125" y="29"/>
                </a:lnTo>
                <a:lnTo>
                  <a:pt x="135" y="35"/>
                </a:lnTo>
                <a:lnTo>
                  <a:pt x="144" y="41"/>
                </a:lnTo>
                <a:lnTo>
                  <a:pt x="152" y="46"/>
                </a:lnTo>
                <a:lnTo>
                  <a:pt x="158" y="52"/>
                </a:lnTo>
                <a:lnTo>
                  <a:pt x="161" y="58"/>
                </a:lnTo>
                <a:lnTo>
                  <a:pt x="165" y="64"/>
                </a:lnTo>
                <a:lnTo>
                  <a:pt x="167" y="67"/>
                </a:lnTo>
                <a:lnTo>
                  <a:pt x="167" y="73"/>
                </a:lnTo>
                <a:lnTo>
                  <a:pt x="167" y="79"/>
                </a:lnTo>
                <a:lnTo>
                  <a:pt x="165" y="83"/>
                </a:lnTo>
                <a:lnTo>
                  <a:pt x="163" y="90"/>
                </a:lnTo>
                <a:lnTo>
                  <a:pt x="161" y="98"/>
                </a:lnTo>
                <a:lnTo>
                  <a:pt x="158" y="106"/>
                </a:lnTo>
                <a:lnTo>
                  <a:pt x="154" y="115"/>
                </a:lnTo>
                <a:lnTo>
                  <a:pt x="148" y="125"/>
                </a:lnTo>
                <a:lnTo>
                  <a:pt x="142" y="135"/>
                </a:lnTo>
                <a:lnTo>
                  <a:pt x="136" y="146"/>
                </a:lnTo>
                <a:lnTo>
                  <a:pt x="129" y="158"/>
                </a:lnTo>
                <a:lnTo>
                  <a:pt x="121" y="171"/>
                </a:lnTo>
                <a:lnTo>
                  <a:pt x="113" y="185"/>
                </a:lnTo>
                <a:lnTo>
                  <a:pt x="106" y="200"/>
                </a:lnTo>
                <a:lnTo>
                  <a:pt x="96" y="215"/>
                </a:lnTo>
                <a:lnTo>
                  <a:pt x="87" y="233"/>
                </a:lnTo>
                <a:lnTo>
                  <a:pt x="75" y="250"/>
                </a:lnTo>
                <a:lnTo>
                  <a:pt x="69" y="259"/>
                </a:lnTo>
                <a:lnTo>
                  <a:pt x="65" y="267"/>
                </a:lnTo>
                <a:lnTo>
                  <a:pt x="60" y="275"/>
                </a:lnTo>
                <a:lnTo>
                  <a:pt x="56" y="281"/>
                </a:lnTo>
                <a:lnTo>
                  <a:pt x="50" y="288"/>
                </a:lnTo>
                <a:lnTo>
                  <a:pt x="46" y="294"/>
                </a:lnTo>
                <a:lnTo>
                  <a:pt x="42" y="298"/>
                </a:lnTo>
                <a:lnTo>
                  <a:pt x="38" y="304"/>
                </a:lnTo>
                <a:lnTo>
                  <a:pt x="35" y="307"/>
                </a:lnTo>
                <a:lnTo>
                  <a:pt x="31" y="311"/>
                </a:lnTo>
                <a:lnTo>
                  <a:pt x="27" y="313"/>
                </a:lnTo>
                <a:lnTo>
                  <a:pt x="25" y="317"/>
                </a:lnTo>
                <a:lnTo>
                  <a:pt x="21" y="319"/>
                </a:lnTo>
                <a:lnTo>
                  <a:pt x="19" y="319"/>
                </a:lnTo>
                <a:lnTo>
                  <a:pt x="17" y="321"/>
                </a:lnTo>
                <a:lnTo>
                  <a:pt x="15" y="321"/>
                </a:lnTo>
                <a:lnTo>
                  <a:pt x="12" y="321"/>
                </a:lnTo>
                <a:lnTo>
                  <a:pt x="10" y="319"/>
                </a:lnTo>
                <a:lnTo>
                  <a:pt x="6" y="317"/>
                </a:lnTo>
                <a:lnTo>
                  <a:pt x="4" y="315"/>
                </a:lnTo>
                <a:lnTo>
                  <a:pt x="2" y="311"/>
                </a:lnTo>
                <a:lnTo>
                  <a:pt x="2" y="307"/>
                </a:lnTo>
                <a:lnTo>
                  <a:pt x="0" y="302"/>
                </a:lnTo>
                <a:lnTo>
                  <a:pt x="0" y="296"/>
                </a:lnTo>
                <a:lnTo>
                  <a:pt x="0" y="290"/>
                </a:lnTo>
                <a:lnTo>
                  <a:pt x="2" y="284"/>
                </a:lnTo>
                <a:lnTo>
                  <a:pt x="2" y="277"/>
                </a:lnTo>
                <a:lnTo>
                  <a:pt x="4" y="271"/>
                </a:lnTo>
                <a:lnTo>
                  <a:pt x="10" y="256"/>
                </a:lnTo>
                <a:lnTo>
                  <a:pt x="15" y="238"/>
                </a:lnTo>
                <a:lnTo>
                  <a:pt x="19" y="229"/>
                </a:lnTo>
                <a:lnTo>
                  <a:pt x="23" y="219"/>
                </a:lnTo>
                <a:lnTo>
                  <a:pt x="27" y="210"/>
                </a:lnTo>
                <a:lnTo>
                  <a:pt x="29" y="200"/>
                </a:lnTo>
                <a:lnTo>
                  <a:pt x="33" y="188"/>
                </a:lnTo>
                <a:lnTo>
                  <a:pt x="35" y="177"/>
                </a:lnTo>
                <a:lnTo>
                  <a:pt x="38" y="163"/>
                </a:lnTo>
                <a:lnTo>
                  <a:pt x="40" y="150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8"/>
          <p:cNvSpPr>
            <a:spLocks noChangeArrowheads="1"/>
          </p:cNvSpPr>
          <p:nvPr/>
        </p:nvSpPr>
        <p:spPr bwMode="auto">
          <a:xfrm>
            <a:off x="5432425" y="2163763"/>
            <a:ext cx="620713" cy="1062037"/>
          </a:xfrm>
          <a:custGeom>
            <a:avLst/>
            <a:gdLst>
              <a:gd name="T0" fmla="*/ 2147483646 w 496"/>
              <a:gd name="T1" fmla="*/ 2147483646 h 847"/>
              <a:gd name="T2" fmla="*/ 2147483646 w 496"/>
              <a:gd name="T3" fmla="*/ 2147483646 h 847"/>
              <a:gd name="T4" fmla="*/ 2147483646 w 496"/>
              <a:gd name="T5" fmla="*/ 2147483646 h 847"/>
              <a:gd name="T6" fmla="*/ 2147483646 w 496"/>
              <a:gd name="T7" fmla="*/ 2147483646 h 847"/>
              <a:gd name="T8" fmla="*/ 2147483646 w 496"/>
              <a:gd name="T9" fmla="*/ 2147483646 h 847"/>
              <a:gd name="T10" fmla="*/ 2147483646 w 496"/>
              <a:gd name="T11" fmla="*/ 2147483646 h 847"/>
              <a:gd name="T12" fmla="*/ 2147483646 w 496"/>
              <a:gd name="T13" fmla="*/ 0 h 847"/>
              <a:gd name="T14" fmla="*/ 2147483646 w 496"/>
              <a:gd name="T15" fmla="*/ 2147483646 h 847"/>
              <a:gd name="T16" fmla="*/ 2147483646 w 496"/>
              <a:gd name="T17" fmla="*/ 2147483646 h 847"/>
              <a:gd name="T18" fmla="*/ 2147483646 w 496"/>
              <a:gd name="T19" fmla="*/ 2147483646 h 847"/>
              <a:gd name="T20" fmla="*/ 2147483646 w 496"/>
              <a:gd name="T21" fmla="*/ 2147483646 h 847"/>
              <a:gd name="T22" fmla="*/ 2147483646 w 496"/>
              <a:gd name="T23" fmla="*/ 2147483646 h 847"/>
              <a:gd name="T24" fmla="*/ 2147483646 w 496"/>
              <a:gd name="T25" fmla="*/ 2147483646 h 847"/>
              <a:gd name="T26" fmla="*/ 2147483646 w 496"/>
              <a:gd name="T27" fmla="*/ 2147483646 h 847"/>
              <a:gd name="T28" fmla="*/ 2147483646 w 496"/>
              <a:gd name="T29" fmla="*/ 2147483646 h 847"/>
              <a:gd name="T30" fmla="*/ 2147483646 w 496"/>
              <a:gd name="T31" fmla="*/ 2147483646 h 847"/>
              <a:gd name="T32" fmla="*/ 2147483646 w 496"/>
              <a:gd name="T33" fmla="*/ 2147483646 h 847"/>
              <a:gd name="T34" fmla="*/ 2147483646 w 496"/>
              <a:gd name="T35" fmla="*/ 2147483646 h 847"/>
              <a:gd name="T36" fmla="*/ 2147483646 w 496"/>
              <a:gd name="T37" fmla="*/ 2147483646 h 847"/>
              <a:gd name="T38" fmla="*/ 2147483646 w 496"/>
              <a:gd name="T39" fmla="*/ 2147483646 h 847"/>
              <a:gd name="T40" fmla="*/ 2147483646 w 496"/>
              <a:gd name="T41" fmla="*/ 2147483646 h 847"/>
              <a:gd name="T42" fmla="*/ 2147483646 w 496"/>
              <a:gd name="T43" fmla="*/ 2147483646 h 847"/>
              <a:gd name="T44" fmla="*/ 2147483646 w 496"/>
              <a:gd name="T45" fmla="*/ 2147483646 h 847"/>
              <a:gd name="T46" fmla="*/ 2147483646 w 496"/>
              <a:gd name="T47" fmla="*/ 2147483646 h 847"/>
              <a:gd name="T48" fmla="*/ 2147483646 w 496"/>
              <a:gd name="T49" fmla="*/ 2147483646 h 847"/>
              <a:gd name="T50" fmla="*/ 2147483646 w 496"/>
              <a:gd name="T51" fmla="*/ 2147483646 h 847"/>
              <a:gd name="T52" fmla="*/ 2147483646 w 496"/>
              <a:gd name="T53" fmla="*/ 2147483646 h 847"/>
              <a:gd name="T54" fmla="*/ 2147483646 w 496"/>
              <a:gd name="T55" fmla="*/ 2147483646 h 847"/>
              <a:gd name="T56" fmla="*/ 2147483646 w 496"/>
              <a:gd name="T57" fmla="*/ 2147483646 h 847"/>
              <a:gd name="T58" fmla="*/ 2147483646 w 496"/>
              <a:gd name="T59" fmla="*/ 2147483646 h 847"/>
              <a:gd name="T60" fmla="*/ 2147483646 w 496"/>
              <a:gd name="T61" fmla="*/ 2147483646 h 847"/>
              <a:gd name="T62" fmla="*/ 2147483646 w 496"/>
              <a:gd name="T63" fmla="*/ 2147483646 h 847"/>
              <a:gd name="T64" fmla="*/ 0 w 496"/>
              <a:gd name="T65" fmla="*/ 2147483646 h 847"/>
              <a:gd name="T66" fmla="*/ 2147483646 w 496"/>
              <a:gd name="T67" fmla="*/ 2147483646 h 847"/>
              <a:gd name="T68" fmla="*/ 2147483646 w 496"/>
              <a:gd name="T69" fmla="*/ 2147483646 h 847"/>
              <a:gd name="T70" fmla="*/ 2147483646 w 496"/>
              <a:gd name="T71" fmla="*/ 2147483646 h 847"/>
              <a:gd name="T72" fmla="*/ 2147483646 w 496"/>
              <a:gd name="T73" fmla="*/ 2147483646 h 847"/>
              <a:gd name="T74" fmla="*/ 2147483646 w 496"/>
              <a:gd name="T75" fmla="*/ 2147483646 h 847"/>
              <a:gd name="T76" fmla="*/ 2147483646 w 496"/>
              <a:gd name="T77" fmla="*/ 2147483646 h 847"/>
              <a:gd name="T78" fmla="*/ 2147483646 w 496"/>
              <a:gd name="T79" fmla="*/ 2147483646 h 847"/>
              <a:gd name="T80" fmla="*/ 2147483646 w 496"/>
              <a:gd name="T81" fmla="*/ 2147483646 h 847"/>
              <a:gd name="T82" fmla="*/ 2147483646 w 496"/>
              <a:gd name="T83" fmla="*/ 2147483646 h 847"/>
              <a:gd name="T84" fmla="*/ 2147483646 w 496"/>
              <a:gd name="T85" fmla="*/ 2147483646 h 847"/>
              <a:gd name="T86" fmla="*/ 2147483646 w 496"/>
              <a:gd name="T87" fmla="*/ 2147483646 h 847"/>
              <a:gd name="T88" fmla="*/ 2147483646 w 496"/>
              <a:gd name="T89" fmla="*/ 2147483646 h 847"/>
              <a:gd name="T90" fmla="*/ 2147483646 w 496"/>
              <a:gd name="T91" fmla="*/ 2147483646 h 847"/>
              <a:gd name="T92" fmla="*/ 2147483646 w 496"/>
              <a:gd name="T93" fmla="*/ 2147483646 h 847"/>
              <a:gd name="T94" fmla="*/ 2147483646 w 496"/>
              <a:gd name="T95" fmla="*/ 2147483646 h 84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96" h="847">
                <a:moveTo>
                  <a:pt x="400" y="115"/>
                </a:moveTo>
                <a:lnTo>
                  <a:pt x="400" y="103"/>
                </a:lnTo>
                <a:lnTo>
                  <a:pt x="398" y="90"/>
                </a:lnTo>
                <a:lnTo>
                  <a:pt x="396" y="80"/>
                </a:lnTo>
                <a:lnTo>
                  <a:pt x="394" y="71"/>
                </a:lnTo>
                <a:lnTo>
                  <a:pt x="390" y="63"/>
                </a:lnTo>
                <a:lnTo>
                  <a:pt x="387" y="55"/>
                </a:lnTo>
                <a:lnTo>
                  <a:pt x="383" y="50"/>
                </a:lnTo>
                <a:lnTo>
                  <a:pt x="377" y="44"/>
                </a:lnTo>
                <a:lnTo>
                  <a:pt x="373" y="38"/>
                </a:lnTo>
                <a:lnTo>
                  <a:pt x="369" y="34"/>
                </a:lnTo>
                <a:lnTo>
                  <a:pt x="365" y="30"/>
                </a:lnTo>
                <a:lnTo>
                  <a:pt x="364" y="25"/>
                </a:lnTo>
                <a:lnTo>
                  <a:pt x="364" y="21"/>
                </a:lnTo>
                <a:lnTo>
                  <a:pt x="364" y="17"/>
                </a:lnTo>
                <a:lnTo>
                  <a:pt x="365" y="13"/>
                </a:lnTo>
                <a:lnTo>
                  <a:pt x="367" y="9"/>
                </a:lnTo>
                <a:lnTo>
                  <a:pt x="371" y="5"/>
                </a:lnTo>
                <a:lnTo>
                  <a:pt x="377" y="4"/>
                </a:lnTo>
                <a:lnTo>
                  <a:pt x="385" y="2"/>
                </a:lnTo>
                <a:lnTo>
                  <a:pt x="392" y="0"/>
                </a:lnTo>
                <a:lnTo>
                  <a:pt x="402" y="0"/>
                </a:lnTo>
                <a:lnTo>
                  <a:pt x="412" y="0"/>
                </a:lnTo>
                <a:lnTo>
                  <a:pt x="423" y="2"/>
                </a:lnTo>
                <a:lnTo>
                  <a:pt x="437" y="4"/>
                </a:lnTo>
                <a:lnTo>
                  <a:pt x="450" y="5"/>
                </a:lnTo>
                <a:lnTo>
                  <a:pt x="462" y="7"/>
                </a:lnTo>
                <a:lnTo>
                  <a:pt x="471" y="9"/>
                </a:lnTo>
                <a:lnTo>
                  <a:pt x="479" y="11"/>
                </a:lnTo>
                <a:lnTo>
                  <a:pt x="487" y="11"/>
                </a:lnTo>
                <a:lnTo>
                  <a:pt x="490" y="13"/>
                </a:lnTo>
                <a:lnTo>
                  <a:pt x="494" y="15"/>
                </a:lnTo>
                <a:lnTo>
                  <a:pt x="496" y="15"/>
                </a:lnTo>
                <a:lnTo>
                  <a:pt x="496" y="17"/>
                </a:lnTo>
                <a:lnTo>
                  <a:pt x="496" y="19"/>
                </a:lnTo>
                <a:lnTo>
                  <a:pt x="496" y="23"/>
                </a:lnTo>
                <a:lnTo>
                  <a:pt x="496" y="27"/>
                </a:lnTo>
                <a:lnTo>
                  <a:pt x="496" y="30"/>
                </a:lnTo>
                <a:lnTo>
                  <a:pt x="496" y="34"/>
                </a:lnTo>
                <a:lnTo>
                  <a:pt x="496" y="40"/>
                </a:lnTo>
                <a:lnTo>
                  <a:pt x="496" y="48"/>
                </a:lnTo>
                <a:lnTo>
                  <a:pt x="496" y="53"/>
                </a:lnTo>
                <a:lnTo>
                  <a:pt x="494" y="61"/>
                </a:lnTo>
                <a:lnTo>
                  <a:pt x="494" y="71"/>
                </a:lnTo>
                <a:lnTo>
                  <a:pt x="492" y="80"/>
                </a:lnTo>
                <a:lnTo>
                  <a:pt x="492" y="90"/>
                </a:lnTo>
                <a:lnTo>
                  <a:pt x="492" y="100"/>
                </a:lnTo>
                <a:lnTo>
                  <a:pt x="490" y="111"/>
                </a:lnTo>
                <a:lnTo>
                  <a:pt x="487" y="136"/>
                </a:lnTo>
                <a:lnTo>
                  <a:pt x="483" y="163"/>
                </a:lnTo>
                <a:lnTo>
                  <a:pt x="477" y="190"/>
                </a:lnTo>
                <a:lnTo>
                  <a:pt x="469" y="221"/>
                </a:lnTo>
                <a:lnTo>
                  <a:pt x="462" y="253"/>
                </a:lnTo>
                <a:lnTo>
                  <a:pt x="458" y="270"/>
                </a:lnTo>
                <a:lnTo>
                  <a:pt x="452" y="288"/>
                </a:lnTo>
                <a:lnTo>
                  <a:pt x="448" y="305"/>
                </a:lnTo>
                <a:lnTo>
                  <a:pt x="442" y="322"/>
                </a:lnTo>
                <a:lnTo>
                  <a:pt x="437" y="342"/>
                </a:lnTo>
                <a:lnTo>
                  <a:pt x="431" y="361"/>
                </a:lnTo>
                <a:lnTo>
                  <a:pt x="417" y="399"/>
                </a:lnTo>
                <a:lnTo>
                  <a:pt x="404" y="436"/>
                </a:lnTo>
                <a:lnTo>
                  <a:pt x="389" y="472"/>
                </a:lnTo>
                <a:lnTo>
                  <a:pt x="371" y="507"/>
                </a:lnTo>
                <a:lnTo>
                  <a:pt x="352" y="539"/>
                </a:lnTo>
                <a:lnTo>
                  <a:pt x="331" y="572"/>
                </a:lnTo>
                <a:lnTo>
                  <a:pt x="310" y="603"/>
                </a:lnTo>
                <a:lnTo>
                  <a:pt x="287" y="631"/>
                </a:lnTo>
                <a:lnTo>
                  <a:pt x="275" y="645"/>
                </a:lnTo>
                <a:lnTo>
                  <a:pt x="264" y="660"/>
                </a:lnTo>
                <a:lnTo>
                  <a:pt x="252" y="672"/>
                </a:lnTo>
                <a:lnTo>
                  <a:pt x="241" y="685"/>
                </a:lnTo>
                <a:lnTo>
                  <a:pt x="229" y="697"/>
                </a:lnTo>
                <a:lnTo>
                  <a:pt x="218" y="708"/>
                </a:lnTo>
                <a:lnTo>
                  <a:pt x="206" y="720"/>
                </a:lnTo>
                <a:lnTo>
                  <a:pt x="195" y="731"/>
                </a:lnTo>
                <a:lnTo>
                  <a:pt x="183" y="741"/>
                </a:lnTo>
                <a:lnTo>
                  <a:pt x="171" y="751"/>
                </a:lnTo>
                <a:lnTo>
                  <a:pt x="160" y="760"/>
                </a:lnTo>
                <a:lnTo>
                  <a:pt x="148" y="768"/>
                </a:lnTo>
                <a:lnTo>
                  <a:pt x="135" y="777"/>
                </a:lnTo>
                <a:lnTo>
                  <a:pt x="123" y="785"/>
                </a:lnTo>
                <a:lnTo>
                  <a:pt x="112" y="793"/>
                </a:lnTo>
                <a:lnTo>
                  <a:pt x="100" y="799"/>
                </a:lnTo>
                <a:lnTo>
                  <a:pt x="89" y="804"/>
                </a:lnTo>
                <a:lnTo>
                  <a:pt x="79" y="812"/>
                </a:lnTo>
                <a:lnTo>
                  <a:pt x="70" y="818"/>
                </a:lnTo>
                <a:lnTo>
                  <a:pt x="60" y="822"/>
                </a:lnTo>
                <a:lnTo>
                  <a:pt x="50" y="827"/>
                </a:lnTo>
                <a:lnTo>
                  <a:pt x="43" y="831"/>
                </a:lnTo>
                <a:lnTo>
                  <a:pt x="37" y="835"/>
                </a:lnTo>
                <a:lnTo>
                  <a:pt x="29" y="837"/>
                </a:lnTo>
                <a:lnTo>
                  <a:pt x="24" y="841"/>
                </a:lnTo>
                <a:lnTo>
                  <a:pt x="18" y="843"/>
                </a:lnTo>
                <a:lnTo>
                  <a:pt x="14" y="845"/>
                </a:lnTo>
                <a:lnTo>
                  <a:pt x="10" y="845"/>
                </a:lnTo>
                <a:lnTo>
                  <a:pt x="6" y="847"/>
                </a:lnTo>
                <a:lnTo>
                  <a:pt x="4" y="847"/>
                </a:lnTo>
                <a:lnTo>
                  <a:pt x="2" y="845"/>
                </a:lnTo>
                <a:lnTo>
                  <a:pt x="0" y="845"/>
                </a:lnTo>
                <a:lnTo>
                  <a:pt x="0" y="843"/>
                </a:lnTo>
                <a:lnTo>
                  <a:pt x="0" y="841"/>
                </a:lnTo>
                <a:lnTo>
                  <a:pt x="2" y="839"/>
                </a:lnTo>
                <a:lnTo>
                  <a:pt x="2" y="837"/>
                </a:lnTo>
                <a:lnTo>
                  <a:pt x="4" y="835"/>
                </a:lnTo>
                <a:lnTo>
                  <a:pt x="10" y="829"/>
                </a:lnTo>
                <a:lnTo>
                  <a:pt x="18" y="822"/>
                </a:lnTo>
                <a:lnTo>
                  <a:pt x="27" y="812"/>
                </a:lnTo>
                <a:lnTo>
                  <a:pt x="37" y="800"/>
                </a:lnTo>
                <a:lnTo>
                  <a:pt x="50" y="789"/>
                </a:lnTo>
                <a:lnTo>
                  <a:pt x="66" y="775"/>
                </a:lnTo>
                <a:lnTo>
                  <a:pt x="79" y="764"/>
                </a:lnTo>
                <a:lnTo>
                  <a:pt x="95" y="749"/>
                </a:lnTo>
                <a:lnTo>
                  <a:pt x="110" y="733"/>
                </a:lnTo>
                <a:lnTo>
                  <a:pt x="125" y="718"/>
                </a:lnTo>
                <a:lnTo>
                  <a:pt x="141" y="703"/>
                </a:lnTo>
                <a:lnTo>
                  <a:pt x="156" y="685"/>
                </a:lnTo>
                <a:lnTo>
                  <a:pt x="171" y="666"/>
                </a:lnTo>
                <a:lnTo>
                  <a:pt x="189" y="647"/>
                </a:lnTo>
                <a:lnTo>
                  <a:pt x="204" y="628"/>
                </a:lnTo>
                <a:lnTo>
                  <a:pt x="219" y="607"/>
                </a:lnTo>
                <a:lnTo>
                  <a:pt x="233" y="585"/>
                </a:lnTo>
                <a:lnTo>
                  <a:pt x="248" y="564"/>
                </a:lnTo>
                <a:lnTo>
                  <a:pt x="262" y="541"/>
                </a:lnTo>
                <a:lnTo>
                  <a:pt x="275" y="518"/>
                </a:lnTo>
                <a:lnTo>
                  <a:pt x="287" y="495"/>
                </a:lnTo>
                <a:lnTo>
                  <a:pt x="300" y="470"/>
                </a:lnTo>
                <a:lnTo>
                  <a:pt x="312" y="445"/>
                </a:lnTo>
                <a:lnTo>
                  <a:pt x="323" y="420"/>
                </a:lnTo>
                <a:lnTo>
                  <a:pt x="333" y="393"/>
                </a:lnTo>
                <a:lnTo>
                  <a:pt x="342" y="366"/>
                </a:lnTo>
                <a:lnTo>
                  <a:pt x="352" y="338"/>
                </a:lnTo>
                <a:lnTo>
                  <a:pt x="360" y="311"/>
                </a:lnTo>
                <a:lnTo>
                  <a:pt x="367" y="282"/>
                </a:lnTo>
                <a:lnTo>
                  <a:pt x="375" y="255"/>
                </a:lnTo>
                <a:lnTo>
                  <a:pt x="381" y="230"/>
                </a:lnTo>
                <a:lnTo>
                  <a:pt x="387" y="205"/>
                </a:lnTo>
                <a:lnTo>
                  <a:pt x="392" y="184"/>
                </a:lnTo>
                <a:lnTo>
                  <a:pt x="394" y="173"/>
                </a:lnTo>
                <a:lnTo>
                  <a:pt x="396" y="163"/>
                </a:lnTo>
                <a:lnTo>
                  <a:pt x="396" y="153"/>
                </a:lnTo>
                <a:lnTo>
                  <a:pt x="398" y="146"/>
                </a:lnTo>
                <a:lnTo>
                  <a:pt x="398" y="136"/>
                </a:lnTo>
                <a:lnTo>
                  <a:pt x="400" y="128"/>
                </a:lnTo>
                <a:lnTo>
                  <a:pt x="400" y="123"/>
                </a:lnTo>
                <a:lnTo>
                  <a:pt x="400" y="115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9"/>
          <p:cNvSpPr>
            <a:spLocks noChangeArrowheads="1"/>
          </p:cNvSpPr>
          <p:nvPr/>
        </p:nvSpPr>
        <p:spPr bwMode="auto">
          <a:xfrm>
            <a:off x="5986463" y="2049463"/>
            <a:ext cx="873125" cy="214312"/>
          </a:xfrm>
          <a:custGeom>
            <a:avLst/>
            <a:gdLst>
              <a:gd name="T0" fmla="*/ 2147483646 w 698"/>
              <a:gd name="T1" fmla="*/ 2147483646 h 172"/>
              <a:gd name="T2" fmla="*/ 2147483646 w 698"/>
              <a:gd name="T3" fmla="*/ 2147483646 h 172"/>
              <a:gd name="T4" fmla="*/ 2147483646 w 698"/>
              <a:gd name="T5" fmla="*/ 2147483646 h 172"/>
              <a:gd name="T6" fmla="*/ 2147483646 w 698"/>
              <a:gd name="T7" fmla="*/ 2147483646 h 172"/>
              <a:gd name="T8" fmla="*/ 2147483646 w 698"/>
              <a:gd name="T9" fmla="*/ 2147483646 h 172"/>
              <a:gd name="T10" fmla="*/ 2147483646 w 698"/>
              <a:gd name="T11" fmla="*/ 2147483646 h 172"/>
              <a:gd name="T12" fmla="*/ 2147483646 w 698"/>
              <a:gd name="T13" fmla="*/ 2147483646 h 172"/>
              <a:gd name="T14" fmla="*/ 2147483646 w 698"/>
              <a:gd name="T15" fmla="*/ 2147483646 h 172"/>
              <a:gd name="T16" fmla="*/ 2147483646 w 698"/>
              <a:gd name="T17" fmla="*/ 2147483646 h 172"/>
              <a:gd name="T18" fmla="*/ 2147483646 w 698"/>
              <a:gd name="T19" fmla="*/ 2147483646 h 172"/>
              <a:gd name="T20" fmla="*/ 2147483646 w 698"/>
              <a:gd name="T21" fmla="*/ 2147483646 h 172"/>
              <a:gd name="T22" fmla="*/ 2147483646 w 698"/>
              <a:gd name="T23" fmla="*/ 2147483646 h 172"/>
              <a:gd name="T24" fmla="*/ 2147483646 w 698"/>
              <a:gd name="T25" fmla="*/ 2147483646 h 172"/>
              <a:gd name="T26" fmla="*/ 2147483646 w 698"/>
              <a:gd name="T27" fmla="*/ 2147483646 h 172"/>
              <a:gd name="T28" fmla="*/ 2147483646 w 698"/>
              <a:gd name="T29" fmla="*/ 2147483646 h 172"/>
              <a:gd name="T30" fmla="*/ 2147483646 w 698"/>
              <a:gd name="T31" fmla="*/ 2147483646 h 172"/>
              <a:gd name="T32" fmla="*/ 2147483646 w 698"/>
              <a:gd name="T33" fmla="*/ 2147483646 h 172"/>
              <a:gd name="T34" fmla="*/ 2147483646 w 698"/>
              <a:gd name="T35" fmla="*/ 2147483646 h 172"/>
              <a:gd name="T36" fmla="*/ 2147483646 w 698"/>
              <a:gd name="T37" fmla="*/ 2147483646 h 172"/>
              <a:gd name="T38" fmla="*/ 2147483646 w 698"/>
              <a:gd name="T39" fmla="*/ 2147483646 h 172"/>
              <a:gd name="T40" fmla="*/ 2147483646 w 698"/>
              <a:gd name="T41" fmla="*/ 2147483646 h 172"/>
              <a:gd name="T42" fmla="*/ 2147483646 w 698"/>
              <a:gd name="T43" fmla="*/ 2147483646 h 172"/>
              <a:gd name="T44" fmla="*/ 2147483646 w 698"/>
              <a:gd name="T45" fmla="*/ 2147483646 h 172"/>
              <a:gd name="T46" fmla="*/ 2147483646 w 698"/>
              <a:gd name="T47" fmla="*/ 2147483646 h 172"/>
              <a:gd name="T48" fmla="*/ 0 w 698"/>
              <a:gd name="T49" fmla="*/ 2147483646 h 172"/>
              <a:gd name="T50" fmla="*/ 2147483646 w 698"/>
              <a:gd name="T51" fmla="*/ 2147483646 h 172"/>
              <a:gd name="T52" fmla="*/ 2147483646 w 698"/>
              <a:gd name="T53" fmla="*/ 2147483646 h 172"/>
              <a:gd name="T54" fmla="*/ 2147483646 w 698"/>
              <a:gd name="T55" fmla="*/ 2147483646 h 172"/>
              <a:gd name="T56" fmla="*/ 2147483646 w 698"/>
              <a:gd name="T57" fmla="*/ 2147483646 h 172"/>
              <a:gd name="T58" fmla="*/ 2147483646 w 698"/>
              <a:gd name="T59" fmla="*/ 2147483646 h 172"/>
              <a:gd name="T60" fmla="*/ 2147483646 w 698"/>
              <a:gd name="T61" fmla="*/ 2147483646 h 172"/>
              <a:gd name="T62" fmla="*/ 2147483646 w 698"/>
              <a:gd name="T63" fmla="*/ 2147483646 h 172"/>
              <a:gd name="T64" fmla="*/ 2147483646 w 698"/>
              <a:gd name="T65" fmla="*/ 2147483646 h 172"/>
              <a:gd name="T66" fmla="*/ 2147483646 w 698"/>
              <a:gd name="T67" fmla="*/ 2147483646 h 172"/>
              <a:gd name="T68" fmla="*/ 2147483646 w 698"/>
              <a:gd name="T69" fmla="*/ 2147483646 h 172"/>
              <a:gd name="T70" fmla="*/ 2147483646 w 698"/>
              <a:gd name="T71" fmla="*/ 2147483646 h 172"/>
              <a:gd name="T72" fmla="*/ 2147483646 w 698"/>
              <a:gd name="T73" fmla="*/ 2147483646 h 172"/>
              <a:gd name="T74" fmla="*/ 2147483646 w 698"/>
              <a:gd name="T75" fmla="*/ 2147483646 h 172"/>
              <a:gd name="T76" fmla="*/ 2147483646 w 698"/>
              <a:gd name="T77" fmla="*/ 2147483646 h 172"/>
              <a:gd name="T78" fmla="*/ 2147483646 w 698"/>
              <a:gd name="T79" fmla="*/ 2147483646 h 172"/>
              <a:gd name="T80" fmla="*/ 2147483646 w 698"/>
              <a:gd name="T81" fmla="*/ 2147483646 h 172"/>
              <a:gd name="T82" fmla="*/ 2147483646 w 698"/>
              <a:gd name="T83" fmla="*/ 2147483646 h 172"/>
              <a:gd name="T84" fmla="*/ 2147483646 w 698"/>
              <a:gd name="T85" fmla="*/ 2147483646 h 172"/>
              <a:gd name="T86" fmla="*/ 2147483646 w 698"/>
              <a:gd name="T87" fmla="*/ 2147483646 h 172"/>
              <a:gd name="T88" fmla="*/ 2147483646 w 698"/>
              <a:gd name="T89" fmla="*/ 0 h 172"/>
              <a:gd name="T90" fmla="*/ 2147483646 w 698"/>
              <a:gd name="T91" fmla="*/ 0 h 172"/>
              <a:gd name="T92" fmla="*/ 2147483646 w 698"/>
              <a:gd name="T93" fmla="*/ 2147483646 h 172"/>
              <a:gd name="T94" fmla="*/ 2147483646 w 698"/>
              <a:gd name="T95" fmla="*/ 2147483646 h 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98" h="172">
                <a:moveTo>
                  <a:pt x="673" y="11"/>
                </a:moveTo>
                <a:lnTo>
                  <a:pt x="679" y="15"/>
                </a:lnTo>
                <a:lnTo>
                  <a:pt x="684" y="17"/>
                </a:lnTo>
                <a:lnTo>
                  <a:pt x="688" y="21"/>
                </a:lnTo>
                <a:lnTo>
                  <a:pt x="692" y="24"/>
                </a:lnTo>
                <a:lnTo>
                  <a:pt x="694" y="28"/>
                </a:lnTo>
                <a:lnTo>
                  <a:pt x="696" y="32"/>
                </a:lnTo>
                <a:lnTo>
                  <a:pt x="698" y="36"/>
                </a:lnTo>
                <a:lnTo>
                  <a:pt x="698" y="40"/>
                </a:lnTo>
                <a:lnTo>
                  <a:pt x="698" y="44"/>
                </a:lnTo>
                <a:lnTo>
                  <a:pt x="696" y="48"/>
                </a:lnTo>
                <a:lnTo>
                  <a:pt x="694" y="49"/>
                </a:lnTo>
                <a:lnTo>
                  <a:pt x="692" y="53"/>
                </a:lnTo>
                <a:lnTo>
                  <a:pt x="688" y="55"/>
                </a:lnTo>
                <a:lnTo>
                  <a:pt x="684" y="59"/>
                </a:lnTo>
                <a:lnTo>
                  <a:pt x="679" y="63"/>
                </a:lnTo>
                <a:lnTo>
                  <a:pt x="673" y="65"/>
                </a:lnTo>
                <a:lnTo>
                  <a:pt x="669" y="67"/>
                </a:lnTo>
                <a:lnTo>
                  <a:pt x="663" y="67"/>
                </a:lnTo>
                <a:lnTo>
                  <a:pt x="657" y="69"/>
                </a:lnTo>
                <a:lnTo>
                  <a:pt x="652" y="71"/>
                </a:lnTo>
                <a:lnTo>
                  <a:pt x="642" y="72"/>
                </a:lnTo>
                <a:lnTo>
                  <a:pt x="632" y="74"/>
                </a:lnTo>
                <a:lnTo>
                  <a:pt x="623" y="76"/>
                </a:lnTo>
                <a:lnTo>
                  <a:pt x="611" y="80"/>
                </a:lnTo>
                <a:lnTo>
                  <a:pt x="598" y="82"/>
                </a:lnTo>
                <a:lnTo>
                  <a:pt x="582" y="84"/>
                </a:lnTo>
                <a:lnTo>
                  <a:pt x="567" y="88"/>
                </a:lnTo>
                <a:lnTo>
                  <a:pt x="552" y="92"/>
                </a:lnTo>
                <a:lnTo>
                  <a:pt x="533" y="94"/>
                </a:lnTo>
                <a:lnTo>
                  <a:pt x="515" y="97"/>
                </a:lnTo>
                <a:lnTo>
                  <a:pt x="494" y="101"/>
                </a:lnTo>
                <a:lnTo>
                  <a:pt x="473" y="105"/>
                </a:lnTo>
                <a:lnTo>
                  <a:pt x="452" y="109"/>
                </a:lnTo>
                <a:lnTo>
                  <a:pt x="427" y="113"/>
                </a:lnTo>
                <a:lnTo>
                  <a:pt x="404" y="117"/>
                </a:lnTo>
                <a:lnTo>
                  <a:pt x="379" y="120"/>
                </a:lnTo>
                <a:lnTo>
                  <a:pt x="352" y="124"/>
                </a:lnTo>
                <a:lnTo>
                  <a:pt x="325" y="128"/>
                </a:lnTo>
                <a:lnTo>
                  <a:pt x="298" y="132"/>
                </a:lnTo>
                <a:lnTo>
                  <a:pt x="269" y="136"/>
                </a:lnTo>
                <a:lnTo>
                  <a:pt x="239" y="142"/>
                </a:lnTo>
                <a:lnTo>
                  <a:pt x="208" y="145"/>
                </a:lnTo>
                <a:lnTo>
                  <a:pt x="175" y="149"/>
                </a:lnTo>
                <a:lnTo>
                  <a:pt x="143" y="153"/>
                </a:lnTo>
                <a:lnTo>
                  <a:pt x="108" y="159"/>
                </a:lnTo>
                <a:lnTo>
                  <a:pt x="73" y="163"/>
                </a:lnTo>
                <a:lnTo>
                  <a:pt x="37" y="169"/>
                </a:lnTo>
                <a:lnTo>
                  <a:pt x="0" y="172"/>
                </a:lnTo>
                <a:lnTo>
                  <a:pt x="0" y="105"/>
                </a:lnTo>
                <a:lnTo>
                  <a:pt x="14" y="105"/>
                </a:lnTo>
                <a:lnTo>
                  <a:pt x="27" y="105"/>
                </a:lnTo>
                <a:lnTo>
                  <a:pt x="41" y="103"/>
                </a:lnTo>
                <a:lnTo>
                  <a:pt x="56" y="103"/>
                </a:lnTo>
                <a:lnTo>
                  <a:pt x="71" y="101"/>
                </a:lnTo>
                <a:lnTo>
                  <a:pt x="87" y="99"/>
                </a:lnTo>
                <a:lnTo>
                  <a:pt x="104" y="99"/>
                </a:lnTo>
                <a:lnTo>
                  <a:pt x="121" y="97"/>
                </a:lnTo>
                <a:lnTo>
                  <a:pt x="141" y="94"/>
                </a:lnTo>
                <a:lnTo>
                  <a:pt x="158" y="92"/>
                </a:lnTo>
                <a:lnTo>
                  <a:pt x="177" y="90"/>
                </a:lnTo>
                <a:lnTo>
                  <a:pt x="198" y="86"/>
                </a:lnTo>
                <a:lnTo>
                  <a:pt x="219" y="82"/>
                </a:lnTo>
                <a:lnTo>
                  <a:pt x="241" y="78"/>
                </a:lnTo>
                <a:lnTo>
                  <a:pt x="262" y="74"/>
                </a:lnTo>
                <a:lnTo>
                  <a:pt x="285" y="71"/>
                </a:lnTo>
                <a:lnTo>
                  <a:pt x="308" y="67"/>
                </a:lnTo>
                <a:lnTo>
                  <a:pt x="329" y="63"/>
                </a:lnTo>
                <a:lnTo>
                  <a:pt x="348" y="59"/>
                </a:lnTo>
                <a:lnTo>
                  <a:pt x="367" y="55"/>
                </a:lnTo>
                <a:lnTo>
                  <a:pt x="387" y="51"/>
                </a:lnTo>
                <a:lnTo>
                  <a:pt x="404" y="48"/>
                </a:lnTo>
                <a:lnTo>
                  <a:pt x="419" y="44"/>
                </a:lnTo>
                <a:lnTo>
                  <a:pt x="435" y="40"/>
                </a:lnTo>
                <a:lnTo>
                  <a:pt x="448" y="36"/>
                </a:lnTo>
                <a:lnTo>
                  <a:pt x="461" y="34"/>
                </a:lnTo>
                <a:lnTo>
                  <a:pt x="473" y="30"/>
                </a:lnTo>
                <a:lnTo>
                  <a:pt x="484" y="28"/>
                </a:lnTo>
                <a:lnTo>
                  <a:pt x="494" y="24"/>
                </a:lnTo>
                <a:lnTo>
                  <a:pt x="504" y="23"/>
                </a:lnTo>
                <a:lnTo>
                  <a:pt x="511" y="19"/>
                </a:lnTo>
                <a:lnTo>
                  <a:pt x="517" y="17"/>
                </a:lnTo>
                <a:lnTo>
                  <a:pt x="529" y="13"/>
                </a:lnTo>
                <a:lnTo>
                  <a:pt x="542" y="9"/>
                </a:lnTo>
                <a:lnTo>
                  <a:pt x="554" y="7"/>
                </a:lnTo>
                <a:lnTo>
                  <a:pt x="565" y="3"/>
                </a:lnTo>
                <a:lnTo>
                  <a:pt x="575" y="1"/>
                </a:lnTo>
                <a:lnTo>
                  <a:pt x="586" y="1"/>
                </a:lnTo>
                <a:lnTo>
                  <a:pt x="598" y="0"/>
                </a:lnTo>
                <a:lnTo>
                  <a:pt x="607" y="0"/>
                </a:lnTo>
                <a:lnTo>
                  <a:pt x="617" y="0"/>
                </a:lnTo>
                <a:lnTo>
                  <a:pt x="627" y="0"/>
                </a:lnTo>
                <a:lnTo>
                  <a:pt x="636" y="1"/>
                </a:lnTo>
                <a:lnTo>
                  <a:pt x="644" y="3"/>
                </a:lnTo>
                <a:lnTo>
                  <a:pt x="659" y="5"/>
                </a:lnTo>
                <a:lnTo>
                  <a:pt x="673" y="11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0"/>
          <p:cNvSpPr>
            <a:spLocks noChangeArrowheads="1"/>
          </p:cNvSpPr>
          <p:nvPr/>
        </p:nvSpPr>
        <p:spPr bwMode="auto">
          <a:xfrm>
            <a:off x="6159500" y="2287588"/>
            <a:ext cx="661988" cy="163512"/>
          </a:xfrm>
          <a:custGeom>
            <a:avLst/>
            <a:gdLst>
              <a:gd name="T0" fmla="*/ 2147483646 w 528"/>
              <a:gd name="T1" fmla="*/ 2147483646 h 131"/>
              <a:gd name="T2" fmla="*/ 2147483646 w 528"/>
              <a:gd name="T3" fmla="*/ 2147483646 h 131"/>
              <a:gd name="T4" fmla="*/ 2147483646 w 528"/>
              <a:gd name="T5" fmla="*/ 2147483646 h 131"/>
              <a:gd name="T6" fmla="*/ 2147483646 w 528"/>
              <a:gd name="T7" fmla="*/ 2147483646 h 131"/>
              <a:gd name="T8" fmla="*/ 2147483646 w 528"/>
              <a:gd name="T9" fmla="*/ 2147483646 h 131"/>
              <a:gd name="T10" fmla="*/ 2147483646 w 528"/>
              <a:gd name="T11" fmla="*/ 2147483646 h 131"/>
              <a:gd name="T12" fmla="*/ 2147483646 w 528"/>
              <a:gd name="T13" fmla="*/ 2147483646 h 131"/>
              <a:gd name="T14" fmla="*/ 2147483646 w 528"/>
              <a:gd name="T15" fmla="*/ 2147483646 h 131"/>
              <a:gd name="T16" fmla="*/ 2147483646 w 528"/>
              <a:gd name="T17" fmla="*/ 2147483646 h 131"/>
              <a:gd name="T18" fmla="*/ 2147483646 w 528"/>
              <a:gd name="T19" fmla="*/ 2147483646 h 131"/>
              <a:gd name="T20" fmla="*/ 2147483646 w 528"/>
              <a:gd name="T21" fmla="*/ 2147483646 h 131"/>
              <a:gd name="T22" fmla="*/ 2147483646 w 528"/>
              <a:gd name="T23" fmla="*/ 2147483646 h 131"/>
              <a:gd name="T24" fmla="*/ 2147483646 w 528"/>
              <a:gd name="T25" fmla="*/ 2147483646 h 131"/>
              <a:gd name="T26" fmla="*/ 2147483646 w 528"/>
              <a:gd name="T27" fmla="*/ 2147483646 h 131"/>
              <a:gd name="T28" fmla="*/ 2147483646 w 528"/>
              <a:gd name="T29" fmla="*/ 0 h 131"/>
              <a:gd name="T30" fmla="*/ 2147483646 w 528"/>
              <a:gd name="T31" fmla="*/ 0 h 131"/>
              <a:gd name="T32" fmla="*/ 2147483646 w 528"/>
              <a:gd name="T33" fmla="*/ 0 h 131"/>
              <a:gd name="T34" fmla="*/ 2147483646 w 528"/>
              <a:gd name="T35" fmla="*/ 2147483646 h 131"/>
              <a:gd name="T36" fmla="*/ 2147483646 w 528"/>
              <a:gd name="T37" fmla="*/ 2147483646 h 131"/>
              <a:gd name="T38" fmla="*/ 2147483646 w 528"/>
              <a:gd name="T39" fmla="*/ 2147483646 h 131"/>
              <a:gd name="T40" fmla="*/ 2147483646 w 528"/>
              <a:gd name="T41" fmla="*/ 2147483646 h 131"/>
              <a:gd name="T42" fmla="*/ 2147483646 w 528"/>
              <a:gd name="T43" fmla="*/ 2147483646 h 131"/>
              <a:gd name="T44" fmla="*/ 2147483646 w 528"/>
              <a:gd name="T45" fmla="*/ 2147483646 h 131"/>
              <a:gd name="T46" fmla="*/ 2147483646 w 528"/>
              <a:gd name="T47" fmla="*/ 2147483646 h 131"/>
              <a:gd name="T48" fmla="*/ 2147483646 w 528"/>
              <a:gd name="T49" fmla="*/ 2147483646 h 131"/>
              <a:gd name="T50" fmla="*/ 2147483646 w 528"/>
              <a:gd name="T51" fmla="*/ 2147483646 h 131"/>
              <a:gd name="T52" fmla="*/ 2147483646 w 528"/>
              <a:gd name="T53" fmla="*/ 2147483646 h 131"/>
              <a:gd name="T54" fmla="*/ 2147483646 w 528"/>
              <a:gd name="T55" fmla="*/ 2147483646 h 131"/>
              <a:gd name="T56" fmla="*/ 2147483646 w 528"/>
              <a:gd name="T57" fmla="*/ 2147483646 h 131"/>
              <a:gd name="T58" fmla="*/ 2147483646 w 528"/>
              <a:gd name="T59" fmla="*/ 2147483646 h 131"/>
              <a:gd name="T60" fmla="*/ 2147483646 w 528"/>
              <a:gd name="T61" fmla="*/ 2147483646 h 131"/>
              <a:gd name="T62" fmla="*/ 2147483646 w 528"/>
              <a:gd name="T63" fmla="*/ 2147483646 h 131"/>
              <a:gd name="T64" fmla="*/ 2147483646 w 528"/>
              <a:gd name="T65" fmla="*/ 2147483646 h 131"/>
              <a:gd name="T66" fmla="*/ 2147483646 w 528"/>
              <a:gd name="T67" fmla="*/ 2147483646 h 131"/>
              <a:gd name="T68" fmla="*/ 2147483646 w 528"/>
              <a:gd name="T69" fmla="*/ 2147483646 h 131"/>
              <a:gd name="T70" fmla="*/ 2147483646 w 528"/>
              <a:gd name="T71" fmla="*/ 2147483646 h 131"/>
              <a:gd name="T72" fmla="*/ 2147483646 w 528"/>
              <a:gd name="T73" fmla="*/ 2147483646 h 131"/>
              <a:gd name="T74" fmla="*/ 2147483646 w 528"/>
              <a:gd name="T75" fmla="*/ 2147483646 h 131"/>
              <a:gd name="T76" fmla="*/ 2147483646 w 528"/>
              <a:gd name="T77" fmla="*/ 2147483646 h 131"/>
              <a:gd name="T78" fmla="*/ 2147483646 w 528"/>
              <a:gd name="T79" fmla="*/ 2147483646 h 131"/>
              <a:gd name="T80" fmla="*/ 2147483646 w 528"/>
              <a:gd name="T81" fmla="*/ 2147483646 h 131"/>
              <a:gd name="T82" fmla="*/ 2147483646 w 528"/>
              <a:gd name="T83" fmla="*/ 2147483646 h 131"/>
              <a:gd name="T84" fmla="*/ 2147483646 w 528"/>
              <a:gd name="T85" fmla="*/ 2147483646 h 131"/>
              <a:gd name="T86" fmla="*/ 2147483646 w 528"/>
              <a:gd name="T87" fmla="*/ 2147483646 h 131"/>
              <a:gd name="T88" fmla="*/ 2147483646 w 528"/>
              <a:gd name="T89" fmla="*/ 2147483646 h 131"/>
              <a:gd name="T90" fmla="*/ 2147483646 w 528"/>
              <a:gd name="T91" fmla="*/ 2147483646 h 131"/>
              <a:gd name="T92" fmla="*/ 0 w 528"/>
              <a:gd name="T93" fmla="*/ 2147483646 h 13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28" h="131">
                <a:moveTo>
                  <a:pt x="0" y="87"/>
                </a:moveTo>
                <a:lnTo>
                  <a:pt x="23" y="81"/>
                </a:lnTo>
                <a:lnTo>
                  <a:pt x="46" y="77"/>
                </a:lnTo>
                <a:lnTo>
                  <a:pt x="67" y="71"/>
                </a:lnTo>
                <a:lnTo>
                  <a:pt x="90" y="66"/>
                </a:lnTo>
                <a:lnTo>
                  <a:pt x="109" y="62"/>
                </a:lnTo>
                <a:lnTo>
                  <a:pt x="130" y="58"/>
                </a:lnTo>
                <a:lnTo>
                  <a:pt x="150" y="52"/>
                </a:lnTo>
                <a:lnTo>
                  <a:pt x="169" y="48"/>
                </a:lnTo>
                <a:lnTo>
                  <a:pt x="186" y="44"/>
                </a:lnTo>
                <a:lnTo>
                  <a:pt x="203" y="41"/>
                </a:lnTo>
                <a:lnTo>
                  <a:pt x="221" y="37"/>
                </a:lnTo>
                <a:lnTo>
                  <a:pt x="238" y="35"/>
                </a:lnTo>
                <a:lnTo>
                  <a:pt x="253" y="31"/>
                </a:lnTo>
                <a:lnTo>
                  <a:pt x="269" y="27"/>
                </a:lnTo>
                <a:lnTo>
                  <a:pt x="282" y="25"/>
                </a:lnTo>
                <a:lnTo>
                  <a:pt x="296" y="21"/>
                </a:lnTo>
                <a:lnTo>
                  <a:pt x="309" y="19"/>
                </a:lnTo>
                <a:lnTo>
                  <a:pt x="322" y="18"/>
                </a:lnTo>
                <a:lnTo>
                  <a:pt x="334" y="14"/>
                </a:lnTo>
                <a:lnTo>
                  <a:pt x="345" y="12"/>
                </a:lnTo>
                <a:lnTo>
                  <a:pt x="355" y="10"/>
                </a:lnTo>
                <a:lnTo>
                  <a:pt x="365" y="8"/>
                </a:lnTo>
                <a:lnTo>
                  <a:pt x="374" y="8"/>
                </a:lnTo>
                <a:lnTo>
                  <a:pt x="382" y="6"/>
                </a:lnTo>
                <a:lnTo>
                  <a:pt x="392" y="4"/>
                </a:lnTo>
                <a:lnTo>
                  <a:pt x="397" y="4"/>
                </a:lnTo>
                <a:lnTo>
                  <a:pt x="405" y="2"/>
                </a:lnTo>
                <a:lnTo>
                  <a:pt x="411" y="2"/>
                </a:lnTo>
                <a:lnTo>
                  <a:pt x="417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40" y="0"/>
                </a:lnTo>
                <a:lnTo>
                  <a:pt x="451" y="0"/>
                </a:lnTo>
                <a:lnTo>
                  <a:pt x="461" y="2"/>
                </a:lnTo>
                <a:lnTo>
                  <a:pt x="472" y="4"/>
                </a:lnTo>
                <a:lnTo>
                  <a:pt x="480" y="6"/>
                </a:lnTo>
                <a:lnTo>
                  <a:pt x="490" y="8"/>
                </a:lnTo>
                <a:lnTo>
                  <a:pt x="495" y="10"/>
                </a:lnTo>
                <a:lnTo>
                  <a:pt x="503" y="14"/>
                </a:lnTo>
                <a:lnTo>
                  <a:pt x="509" y="18"/>
                </a:lnTo>
                <a:lnTo>
                  <a:pt x="513" y="19"/>
                </a:lnTo>
                <a:lnTo>
                  <a:pt x="518" y="23"/>
                </a:lnTo>
                <a:lnTo>
                  <a:pt x="522" y="27"/>
                </a:lnTo>
                <a:lnTo>
                  <a:pt x="524" y="31"/>
                </a:lnTo>
                <a:lnTo>
                  <a:pt x="526" y="35"/>
                </a:lnTo>
                <a:lnTo>
                  <a:pt x="528" y="39"/>
                </a:lnTo>
                <a:lnTo>
                  <a:pt x="528" y="44"/>
                </a:lnTo>
                <a:lnTo>
                  <a:pt x="528" y="46"/>
                </a:lnTo>
                <a:lnTo>
                  <a:pt x="524" y="48"/>
                </a:lnTo>
                <a:lnTo>
                  <a:pt x="520" y="52"/>
                </a:lnTo>
                <a:lnTo>
                  <a:pt x="515" y="54"/>
                </a:lnTo>
                <a:lnTo>
                  <a:pt x="509" y="58"/>
                </a:lnTo>
                <a:lnTo>
                  <a:pt x="499" y="60"/>
                </a:lnTo>
                <a:lnTo>
                  <a:pt x="488" y="64"/>
                </a:lnTo>
                <a:lnTo>
                  <a:pt x="476" y="66"/>
                </a:lnTo>
                <a:lnTo>
                  <a:pt x="463" y="69"/>
                </a:lnTo>
                <a:lnTo>
                  <a:pt x="447" y="73"/>
                </a:lnTo>
                <a:lnTo>
                  <a:pt x="430" y="77"/>
                </a:lnTo>
                <a:lnTo>
                  <a:pt x="413" y="81"/>
                </a:lnTo>
                <a:lnTo>
                  <a:pt x="392" y="85"/>
                </a:lnTo>
                <a:lnTo>
                  <a:pt x="370" y="89"/>
                </a:lnTo>
                <a:lnTo>
                  <a:pt x="347" y="92"/>
                </a:lnTo>
                <a:lnTo>
                  <a:pt x="322" y="96"/>
                </a:lnTo>
                <a:lnTo>
                  <a:pt x="297" y="100"/>
                </a:lnTo>
                <a:lnTo>
                  <a:pt x="274" y="104"/>
                </a:lnTo>
                <a:lnTo>
                  <a:pt x="251" y="108"/>
                </a:lnTo>
                <a:lnTo>
                  <a:pt x="230" y="112"/>
                </a:lnTo>
                <a:lnTo>
                  <a:pt x="211" y="115"/>
                </a:lnTo>
                <a:lnTo>
                  <a:pt x="192" y="117"/>
                </a:lnTo>
                <a:lnTo>
                  <a:pt x="176" y="119"/>
                </a:lnTo>
                <a:lnTo>
                  <a:pt x="159" y="123"/>
                </a:lnTo>
                <a:lnTo>
                  <a:pt x="146" y="125"/>
                </a:lnTo>
                <a:lnTo>
                  <a:pt x="132" y="125"/>
                </a:lnTo>
                <a:lnTo>
                  <a:pt x="121" y="127"/>
                </a:lnTo>
                <a:lnTo>
                  <a:pt x="111" y="129"/>
                </a:lnTo>
                <a:lnTo>
                  <a:pt x="102" y="129"/>
                </a:lnTo>
                <a:lnTo>
                  <a:pt x="94" y="131"/>
                </a:lnTo>
                <a:lnTo>
                  <a:pt x="88" y="131"/>
                </a:lnTo>
                <a:lnTo>
                  <a:pt x="82" y="131"/>
                </a:lnTo>
                <a:lnTo>
                  <a:pt x="75" y="131"/>
                </a:lnTo>
                <a:lnTo>
                  <a:pt x="67" y="131"/>
                </a:lnTo>
                <a:lnTo>
                  <a:pt x="52" y="129"/>
                </a:lnTo>
                <a:lnTo>
                  <a:pt x="38" y="125"/>
                </a:lnTo>
                <a:lnTo>
                  <a:pt x="27" y="121"/>
                </a:lnTo>
                <a:lnTo>
                  <a:pt x="21" y="119"/>
                </a:lnTo>
                <a:lnTo>
                  <a:pt x="17" y="115"/>
                </a:lnTo>
                <a:lnTo>
                  <a:pt x="13" y="112"/>
                </a:lnTo>
                <a:lnTo>
                  <a:pt x="9" y="108"/>
                </a:lnTo>
                <a:lnTo>
                  <a:pt x="5" y="104"/>
                </a:lnTo>
                <a:lnTo>
                  <a:pt x="4" y="98"/>
                </a:lnTo>
                <a:lnTo>
                  <a:pt x="2" y="92"/>
                </a:lnTo>
                <a:lnTo>
                  <a:pt x="0" y="87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1"/>
          <p:cNvSpPr>
            <a:spLocks noChangeArrowheads="1"/>
          </p:cNvSpPr>
          <p:nvPr/>
        </p:nvSpPr>
        <p:spPr bwMode="auto">
          <a:xfrm>
            <a:off x="5861050" y="2584450"/>
            <a:ext cx="1287463" cy="233363"/>
          </a:xfrm>
          <a:custGeom>
            <a:avLst/>
            <a:gdLst>
              <a:gd name="T0" fmla="*/ 2147483646 w 1028"/>
              <a:gd name="T1" fmla="*/ 2147483646 h 186"/>
              <a:gd name="T2" fmla="*/ 2147483646 w 1028"/>
              <a:gd name="T3" fmla="*/ 2147483646 h 186"/>
              <a:gd name="T4" fmla="*/ 2147483646 w 1028"/>
              <a:gd name="T5" fmla="*/ 2147483646 h 186"/>
              <a:gd name="T6" fmla="*/ 2147483646 w 1028"/>
              <a:gd name="T7" fmla="*/ 2147483646 h 186"/>
              <a:gd name="T8" fmla="*/ 2147483646 w 1028"/>
              <a:gd name="T9" fmla="*/ 2147483646 h 186"/>
              <a:gd name="T10" fmla="*/ 2147483646 w 1028"/>
              <a:gd name="T11" fmla="*/ 2147483646 h 186"/>
              <a:gd name="T12" fmla="*/ 2147483646 w 1028"/>
              <a:gd name="T13" fmla="*/ 2147483646 h 186"/>
              <a:gd name="T14" fmla="*/ 2147483646 w 1028"/>
              <a:gd name="T15" fmla="*/ 2147483646 h 186"/>
              <a:gd name="T16" fmla="*/ 2147483646 w 1028"/>
              <a:gd name="T17" fmla="*/ 2147483646 h 186"/>
              <a:gd name="T18" fmla="*/ 2147483646 w 1028"/>
              <a:gd name="T19" fmla="*/ 2147483646 h 186"/>
              <a:gd name="T20" fmla="*/ 2147483646 w 1028"/>
              <a:gd name="T21" fmla="*/ 2147483646 h 186"/>
              <a:gd name="T22" fmla="*/ 2147483646 w 1028"/>
              <a:gd name="T23" fmla="*/ 2147483646 h 186"/>
              <a:gd name="T24" fmla="*/ 2147483646 w 1028"/>
              <a:gd name="T25" fmla="*/ 2147483646 h 186"/>
              <a:gd name="T26" fmla="*/ 2147483646 w 1028"/>
              <a:gd name="T27" fmla="*/ 2147483646 h 186"/>
              <a:gd name="T28" fmla="*/ 2147483646 w 1028"/>
              <a:gd name="T29" fmla="*/ 2147483646 h 186"/>
              <a:gd name="T30" fmla="*/ 2147483646 w 1028"/>
              <a:gd name="T31" fmla="*/ 2147483646 h 186"/>
              <a:gd name="T32" fmla="*/ 2147483646 w 1028"/>
              <a:gd name="T33" fmla="*/ 2147483646 h 186"/>
              <a:gd name="T34" fmla="*/ 2147483646 w 1028"/>
              <a:gd name="T35" fmla="*/ 2147483646 h 186"/>
              <a:gd name="T36" fmla="*/ 2147483646 w 1028"/>
              <a:gd name="T37" fmla="*/ 2147483646 h 186"/>
              <a:gd name="T38" fmla="*/ 2147483646 w 1028"/>
              <a:gd name="T39" fmla="*/ 2147483646 h 186"/>
              <a:gd name="T40" fmla="*/ 2147483646 w 1028"/>
              <a:gd name="T41" fmla="*/ 2147483646 h 186"/>
              <a:gd name="T42" fmla="*/ 2147483646 w 1028"/>
              <a:gd name="T43" fmla="*/ 2147483646 h 186"/>
              <a:gd name="T44" fmla="*/ 2147483646 w 1028"/>
              <a:gd name="T45" fmla="*/ 2147483646 h 186"/>
              <a:gd name="T46" fmla="*/ 2147483646 w 1028"/>
              <a:gd name="T47" fmla="*/ 2147483646 h 186"/>
              <a:gd name="T48" fmla="*/ 2147483646 w 1028"/>
              <a:gd name="T49" fmla="*/ 2147483646 h 186"/>
              <a:gd name="T50" fmla="*/ 2147483646 w 1028"/>
              <a:gd name="T51" fmla="*/ 2147483646 h 186"/>
              <a:gd name="T52" fmla="*/ 0 w 1028"/>
              <a:gd name="T53" fmla="*/ 2147483646 h 186"/>
              <a:gd name="T54" fmla="*/ 2147483646 w 1028"/>
              <a:gd name="T55" fmla="*/ 2147483646 h 186"/>
              <a:gd name="T56" fmla="*/ 2147483646 w 1028"/>
              <a:gd name="T57" fmla="*/ 2147483646 h 186"/>
              <a:gd name="T58" fmla="*/ 2147483646 w 1028"/>
              <a:gd name="T59" fmla="*/ 2147483646 h 186"/>
              <a:gd name="T60" fmla="*/ 2147483646 w 1028"/>
              <a:gd name="T61" fmla="*/ 2147483646 h 186"/>
              <a:gd name="T62" fmla="*/ 2147483646 w 1028"/>
              <a:gd name="T63" fmla="*/ 2147483646 h 186"/>
              <a:gd name="T64" fmla="*/ 2147483646 w 1028"/>
              <a:gd name="T65" fmla="*/ 2147483646 h 186"/>
              <a:gd name="T66" fmla="*/ 2147483646 w 1028"/>
              <a:gd name="T67" fmla="*/ 2147483646 h 186"/>
              <a:gd name="T68" fmla="*/ 2147483646 w 1028"/>
              <a:gd name="T69" fmla="*/ 2147483646 h 186"/>
              <a:gd name="T70" fmla="*/ 2147483646 w 1028"/>
              <a:gd name="T71" fmla="*/ 2147483646 h 186"/>
              <a:gd name="T72" fmla="*/ 2147483646 w 1028"/>
              <a:gd name="T73" fmla="*/ 2147483646 h 186"/>
              <a:gd name="T74" fmla="*/ 2147483646 w 1028"/>
              <a:gd name="T75" fmla="*/ 2147483646 h 186"/>
              <a:gd name="T76" fmla="*/ 2147483646 w 1028"/>
              <a:gd name="T77" fmla="*/ 2147483646 h 186"/>
              <a:gd name="T78" fmla="*/ 2147483646 w 1028"/>
              <a:gd name="T79" fmla="*/ 2147483646 h 186"/>
              <a:gd name="T80" fmla="*/ 2147483646 w 1028"/>
              <a:gd name="T81" fmla="*/ 2147483646 h 186"/>
              <a:gd name="T82" fmla="*/ 2147483646 w 1028"/>
              <a:gd name="T83" fmla="*/ 2147483646 h 186"/>
              <a:gd name="T84" fmla="*/ 2147483646 w 1028"/>
              <a:gd name="T85" fmla="*/ 2147483646 h 186"/>
              <a:gd name="T86" fmla="*/ 2147483646 w 1028"/>
              <a:gd name="T87" fmla="*/ 2147483646 h 186"/>
              <a:gd name="T88" fmla="*/ 2147483646 w 1028"/>
              <a:gd name="T89" fmla="*/ 0 h 186"/>
              <a:gd name="T90" fmla="*/ 2147483646 w 1028"/>
              <a:gd name="T91" fmla="*/ 2147483646 h 186"/>
              <a:gd name="T92" fmla="*/ 2147483646 w 1028"/>
              <a:gd name="T93" fmla="*/ 2147483646 h 186"/>
              <a:gd name="T94" fmla="*/ 2147483646 w 1028"/>
              <a:gd name="T95" fmla="*/ 2147483646 h 186"/>
              <a:gd name="T96" fmla="*/ 2147483646 w 1028"/>
              <a:gd name="T97" fmla="*/ 2147483646 h 186"/>
              <a:gd name="T98" fmla="*/ 2147483646 w 1028"/>
              <a:gd name="T99" fmla="*/ 2147483646 h 186"/>
              <a:gd name="T100" fmla="*/ 2147483646 w 1028"/>
              <a:gd name="T101" fmla="*/ 2147483646 h 186"/>
              <a:gd name="T102" fmla="*/ 2147483646 w 1028"/>
              <a:gd name="T103" fmla="*/ 2147483646 h 186"/>
              <a:gd name="T104" fmla="*/ 2147483646 w 1028"/>
              <a:gd name="T105" fmla="*/ 2147483646 h 18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28" h="186">
                <a:moveTo>
                  <a:pt x="998" y="109"/>
                </a:moveTo>
                <a:lnTo>
                  <a:pt x="990" y="111"/>
                </a:lnTo>
                <a:lnTo>
                  <a:pt x="982" y="113"/>
                </a:lnTo>
                <a:lnTo>
                  <a:pt x="973" y="113"/>
                </a:lnTo>
                <a:lnTo>
                  <a:pt x="965" y="113"/>
                </a:lnTo>
                <a:lnTo>
                  <a:pt x="957" y="113"/>
                </a:lnTo>
                <a:lnTo>
                  <a:pt x="948" y="113"/>
                </a:lnTo>
                <a:lnTo>
                  <a:pt x="940" y="111"/>
                </a:lnTo>
                <a:lnTo>
                  <a:pt x="932" y="109"/>
                </a:lnTo>
                <a:lnTo>
                  <a:pt x="928" y="107"/>
                </a:lnTo>
                <a:lnTo>
                  <a:pt x="923" y="107"/>
                </a:lnTo>
                <a:lnTo>
                  <a:pt x="917" y="105"/>
                </a:lnTo>
                <a:lnTo>
                  <a:pt x="911" y="105"/>
                </a:lnTo>
                <a:lnTo>
                  <a:pt x="905" y="103"/>
                </a:lnTo>
                <a:lnTo>
                  <a:pt x="898" y="103"/>
                </a:lnTo>
                <a:lnTo>
                  <a:pt x="890" y="102"/>
                </a:lnTo>
                <a:lnTo>
                  <a:pt x="882" y="102"/>
                </a:lnTo>
                <a:lnTo>
                  <a:pt x="873" y="102"/>
                </a:lnTo>
                <a:lnTo>
                  <a:pt x="863" y="102"/>
                </a:lnTo>
                <a:lnTo>
                  <a:pt x="853" y="100"/>
                </a:lnTo>
                <a:lnTo>
                  <a:pt x="844" y="100"/>
                </a:lnTo>
                <a:lnTo>
                  <a:pt x="832" y="100"/>
                </a:lnTo>
                <a:lnTo>
                  <a:pt x="823" y="100"/>
                </a:lnTo>
                <a:lnTo>
                  <a:pt x="809" y="100"/>
                </a:lnTo>
                <a:lnTo>
                  <a:pt x="798" y="100"/>
                </a:lnTo>
                <a:lnTo>
                  <a:pt x="784" y="100"/>
                </a:lnTo>
                <a:lnTo>
                  <a:pt x="771" y="100"/>
                </a:lnTo>
                <a:lnTo>
                  <a:pt x="757" y="100"/>
                </a:lnTo>
                <a:lnTo>
                  <a:pt x="742" y="102"/>
                </a:lnTo>
                <a:lnTo>
                  <a:pt x="727" y="102"/>
                </a:lnTo>
                <a:lnTo>
                  <a:pt x="711" y="103"/>
                </a:lnTo>
                <a:lnTo>
                  <a:pt x="694" y="103"/>
                </a:lnTo>
                <a:lnTo>
                  <a:pt x="677" y="105"/>
                </a:lnTo>
                <a:lnTo>
                  <a:pt x="658" y="107"/>
                </a:lnTo>
                <a:lnTo>
                  <a:pt x="640" y="107"/>
                </a:lnTo>
                <a:lnTo>
                  <a:pt x="619" y="109"/>
                </a:lnTo>
                <a:lnTo>
                  <a:pt x="600" y="111"/>
                </a:lnTo>
                <a:lnTo>
                  <a:pt x="579" y="113"/>
                </a:lnTo>
                <a:lnTo>
                  <a:pt x="558" y="117"/>
                </a:lnTo>
                <a:lnTo>
                  <a:pt x="535" y="119"/>
                </a:lnTo>
                <a:lnTo>
                  <a:pt x="511" y="121"/>
                </a:lnTo>
                <a:lnTo>
                  <a:pt x="488" y="125"/>
                </a:lnTo>
                <a:lnTo>
                  <a:pt x="467" y="126"/>
                </a:lnTo>
                <a:lnTo>
                  <a:pt x="444" y="128"/>
                </a:lnTo>
                <a:lnTo>
                  <a:pt x="425" y="132"/>
                </a:lnTo>
                <a:lnTo>
                  <a:pt x="406" y="134"/>
                </a:lnTo>
                <a:lnTo>
                  <a:pt x="387" y="138"/>
                </a:lnTo>
                <a:lnTo>
                  <a:pt x="369" y="140"/>
                </a:lnTo>
                <a:lnTo>
                  <a:pt x="352" y="144"/>
                </a:lnTo>
                <a:lnTo>
                  <a:pt x="335" y="146"/>
                </a:lnTo>
                <a:lnTo>
                  <a:pt x="319" y="148"/>
                </a:lnTo>
                <a:lnTo>
                  <a:pt x="306" y="151"/>
                </a:lnTo>
                <a:lnTo>
                  <a:pt x="292" y="153"/>
                </a:lnTo>
                <a:lnTo>
                  <a:pt x="279" y="157"/>
                </a:lnTo>
                <a:lnTo>
                  <a:pt x="267" y="159"/>
                </a:lnTo>
                <a:lnTo>
                  <a:pt x="256" y="163"/>
                </a:lnTo>
                <a:lnTo>
                  <a:pt x="246" y="165"/>
                </a:lnTo>
                <a:lnTo>
                  <a:pt x="227" y="171"/>
                </a:lnTo>
                <a:lnTo>
                  <a:pt x="212" y="174"/>
                </a:lnTo>
                <a:lnTo>
                  <a:pt x="196" y="178"/>
                </a:lnTo>
                <a:lnTo>
                  <a:pt x="183" y="180"/>
                </a:lnTo>
                <a:lnTo>
                  <a:pt x="171" y="182"/>
                </a:lnTo>
                <a:lnTo>
                  <a:pt x="160" y="184"/>
                </a:lnTo>
                <a:lnTo>
                  <a:pt x="152" y="186"/>
                </a:lnTo>
                <a:lnTo>
                  <a:pt x="145" y="186"/>
                </a:lnTo>
                <a:lnTo>
                  <a:pt x="141" y="186"/>
                </a:lnTo>
                <a:lnTo>
                  <a:pt x="137" y="186"/>
                </a:lnTo>
                <a:lnTo>
                  <a:pt x="131" y="184"/>
                </a:lnTo>
                <a:lnTo>
                  <a:pt x="125" y="182"/>
                </a:lnTo>
                <a:lnTo>
                  <a:pt x="120" y="180"/>
                </a:lnTo>
                <a:lnTo>
                  <a:pt x="112" y="176"/>
                </a:lnTo>
                <a:lnTo>
                  <a:pt x="104" y="174"/>
                </a:lnTo>
                <a:lnTo>
                  <a:pt x="97" y="171"/>
                </a:lnTo>
                <a:lnTo>
                  <a:pt x="87" y="167"/>
                </a:lnTo>
                <a:lnTo>
                  <a:pt x="75" y="161"/>
                </a:lnTo>
                <a:lnTo>
                  <a:pt x="66" y="157"/>
                </a:lnTo>
                <a:lnTo>
                  <a:pt x="54" y="151"/>
                </a:lnTo>
                <a:lnTo>
                  <a:pt x="41" y="146"/>
                </a:lnTo>
                <a:lnTo>
                  <a:pt x="29" y="138"/>
                </a:lnTo>
                <a:lnTo>
                  <a:pt x="16" y="132"/>
                </a:lnTo>
                <a:lnTo>
                  <a:pt x="0" y="125"/>
                </a:lnTo>
                <a:lnTo>
                  <a:pt x="8" y="121"/>
                </a:lnTo>
                <a:lnTo>
                  <a:pt x="16" y="119"/>
                </a:lnTo>
                <a:lnTo>
                  <a:pt x="23" y="117"/>
                </a:lnTo>
                <a:lnTo>
                  <a:pt x="31" y="115"/>
                </a:lnTo>
                <a:lnTo>
                  <a:pt x="45" y="111"/>
                </a:lnTo>
                <a:lnTo>
                  <a:pt x="58" y="111"/>
                </a:lnTo>
                <a:lnTo>
                  <a:pt x="64" y="111"/>
                </a:lnTo>
                <a:lnTo>
                  <a:pt x="72" y="111"/>
                </a:lnTo>
                <a:lnTo>
                  <a:pt x="81" y="111"/>
                </a:lnTo>
                <a:lnTo>
                  <a:pt x="91" y="111"/>
                </a:lnTo>
                <a:lnTo>
                  <a:pt x="102" y="111"/>
                </a:lnTo>
                <a:lnTo>
                  <a:pt x="116" y="111"/>
                </a:lnTo>
                <a:lnTo>
                  <a:pt x="129" y="109"/>
                </a:lnTo>
                <a:lnTo>
                  <a:pt x="145" y="109"/>
                </a:lnTo>
                <a:lnTo>
                  <a:pt x="154" y="109"/>
                </a:lnTo>
                <a:lnTo>
                  <a:pt x="164" y="107"/>
                </a:lnTo>
                <a:lnTo>
                  <a:pt x="175" y="107"/>
                </a:lnTo>
                <a:lnTo>
                  <a:pt x="189" y="105"/>
                </a:lnTo>
                <a:lnTo>
                  <a:pt x="202" y="103"/>
                </a:lnTo>
                <a:lnTo>
                  <a:pt x="219" y="102"/>
                </a:lnTo>
                <a:lnTo>
                  <a:pt x="237" y="100"/>
                </a:lnTo>
                <a:lnTo>
                  <a:pt x="256" y="96"/>
                </a:lnTo>
                <a:lnTo>
                  <a:pt x="275" y="94"/>
                </a:lnTo>
                <a:lnTo>
                  <a:pt x="298" y="90"/>
                </a:lnTo>
                <a:lnTo>
                  <a:pt x="321" y="86"/>
                </a:lnTo>
                <a:lnTo>
                  <a:pt x="346" y="82"/>
                </a:lnTo>
                <a:lnTo>
                  <a:pt x="373" y="78"/>
                </a:lnTo>
                <a:lnTo>
                  <a:pt x="402" y="75"/>
                </a:lnTo>
                <a:lnTo>
                  <a:pt x="431" y="71"/>
                </a:lnTo>
                <a:lnTo>
                  <a:pt x="462" y="65"/>
                </a:lnTo>
                <a:lnTo>
                  <a:pt x="492" y="59"/>
                </a:lnTo>
                <a:lnTo>
                  <a:pt x="523" y="55"/>
                </a:lnTo>
                <a:lnTo>
                  <a:pt x="552" y="52"/>
                </a:lnTo>
                <a:lnTo>
                  <a:pt x="577" y="46"/>
                </a:lnTo>
                <a:lnTo>
                  <a:pt x="604" y="42"/>
                </a:lnTo>
                <a:lnTo>
                  <a:pt x="627" y="38"/>
                </a:lnTo>
                <a:lnTo>
                  <a:pt x="648" y="34"/>
                </a:lnTo>
                <a:lnTo>
                  <a:pt x="669" y="32"/>
                </a:lnTo>
                <a:lnTo>
                  <a:pt x="688" y="29"/>
                </a:lnTo>
                <a:lnTo>
                  <a:pt x="707" y="25"/>
                </a:lnTo>
                <a:lnTo>
                  <a:pt x="723" y="23"/>
                </a:lnTo>
                <a:lnTo>
                  <a:pt x="738" y="21"/>
                </a:lnTo>
                <a:lnTo>
                  <a:pt x="752" y="17"/>
                </a:lnTo>
                <a:lnTo>
                  <a:pt x="763" y="15"/>
                </a:lnTo>
                <a:lnTo>
                  <a:pt x="773" y="13"/>
                </a:lnTo>
                <a:lnTo>
                  <a:pt x="782" y="11"/>
                </a:lnTo>
                <a:lnTo>
                  <a:pt x="798" y="9"/>
                </a:lnTo>
                <a:lnTo>
                  <a:pt x="813" y="6"/>
                </a:lnTo>
                <a:lnTo>
                  <a:pt x="828" y="4"/>
                </a:lnTo>
                <a:lnTo>
                  <a:pt x="842" y="4"/>
                </a:lnTo>
                <a:lnTo>
                  <a:pt x="855" y="2"/>
                </a:lnTo>
                <a:lnTo>
                  <a:pt x="869" y="0"/>
                </a:lnTo>
                <a:lnTo>
                  <a:pt x="880" y="0"/>
                </a:lnTo>
                <a:lnTo>
                  <a:pt x="892" y="0"/>
                </a:lnTo>
                <a:lnTo>
                  <a:pt x="903" y="0"/>
                </a:lnTo>
                <a:lnTo>
                  <a:pt x="913" y="2"/>
                </a:lnTo>
                <a:lnTo>
                  <a:pt x="925" y="4"/>
                </a:lnTo>
                <a:lnTo>
                  <a:pt x="936" y="7"/>
                </a:lnTo>
                <a:lnTo>
                  <a:pt x="948" y="11"/>
                </a:lnTo>
                <a:lnTo>
                  <a:pt x="959" y="17"/>
                </a:lnTo>
                <a:lnTo>
                  <a:pt x="971" y="23"/>
                </a:lnTo>
                <a:lnTo>
                  <a:pt x="982" y="30"/>
                </a:lnTo>
                <a:lnTo>
                  <a:pt x="994" y="38"/>
                </a:lnTo>
                <a:lnTo>
                  <a:pt x="1003" y="46"/>
                </a:lnTo>
                <a:lnTo>
                  <a:pt x="1011" y="52"/>
                </a:lnTo>
                <a:lnTo>
                  <a:pt x="1017" y="59"/>
                </a:lnTo>
                <a:lnTo>
                  <a:pt x="1023" y="65"/>
                </a:lnTo>
                <a:lnTo>
                  <a:pt x="1026" y="71"/>
                </a:lnTo>
                <a:lnTo>
                  <a:pt x="1028" y="77"/>
                </a:lnTo>
                <a:lnTo>
                  <a:pt x="1028" y="80"/>
                </a:lnTo>
                <a:lnTo>
                  <a:pt x="1028" y="86"/>
                </a:lnTo>
                <a:lnTo>
                  <a:pt x="1026" y="90"/>
                </a:lnTo>
                <a:lnTo>
                  <a:pt x="1024" y="94"/>
                </a:lnTo>
                <a:lnTo>
                  <a:pt x="1021" y="98"/>
                </a:lnTo>
                <a:lnTo>
                  <a:pt x="1015" y="100"/>
                </a:lnTo>
                <a:lnTo>
                  <a:pt x="1011" y="103"/>
                </a:lnTo>
                <a:lnTo>
                  <a:pt x="1005" y="107"/>
                </a:lnTo>
                <a:lnTo>
                  <a:pt x="998" y="109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2"/>
          <p:cNvSpPr>
            <a:spLocks noChangeArrowheads="1"/>
          </p:cNvSpPr>
          <p:nvPr/>
        </p:nvSpPr>
        <p:spPr bwMode="auto">
          <a:xfrm>
            <a:off x="6424613" y="2405063"/>
            <a:ext cx="122237" cy="998537"/>
          </a:xfrm>
          <a:custGeom>
            <a:avLst/>
            <a:gdLst>
              <a:gd name="T0" fmla="*/ 2147483646 w 98"/>
              <a:gd name="T1" fmla="*/ 2147483646 h 797"/>
              <a:gd name="T2" fmla="*/ 2147483646 w 98"/>
              <a:gd name="T3" fmla="*/ 2147483646 h 797"/>
              <a:gd name="T4" fmla="*/ 2147483646 w 98"/>
              <a:gd name="T5" fmla="*/ 2147483646 h 797"/>
              <a:gd name="T6" fmla="*/ 2147483646 w 98"/>
              <a:gd name="T7" fmla="*/ 2147483646 h 797"/>
              <a:gd name="T8" fmla="*/ 2147483646 w 98"/>
              <a:gd name="T9" fmla="*/ 2147483646 h 797"/>
              <a:gd name="T10" fmla="*/ 2147483646 w 98"/>
              <a:gd name="T11" fmla="*/ 2147483646 h 797"/>
              <a:gd name="T12" fmla="*/ 2147483646 w 98"/>
              <a:gd name="T13" fmla="*/ 2147483646 h 797"/>
              <a:gd name="T14" fmla="*/ 2147483646 w 98"/>
              <a:gd name="T15" fmla="*/ 2147483646 h 797"/>
              <a:gd name="T16" fmla="*/ 2147483646 w 98"/>
              <a:gd name="T17" fmla="*/ 2147483646 h 797"/>
              <a:gd name="T18" fmla="*/ 2147483646 w 98"/>
              <a:gd name="T19" fmla="*/ 2147483646 h 797"/>
              <a:gd name="T20" fmla="*/ 2147483646 w 98"/>
              <a:gd name="T21" fmla="*/ 2147483646 h 797"/>
              <a:gd name="T22" fmla="*/ 2147483646 w 98"/>
              <a:gd name="T23" fmla="*/ 2147483646 h 797"/>
              <a:gd name="T24" fmla="*/ 2147483646 w 98"/>
              <a:gd name="T25" fmla="*/ 2147483646 h 797"/>
              <a:gd name="T26" fmla="*/ 2147483646 w 98"/>
              <a:gd name="T27" fmla="*/ 2147483646 h 797"/>
              <a:gd name="T28" fmla="*/ 2147483646 w 98"/>
              <a:gd name="T29" fmla="*/ 2147483646 h 797"/>
              <a:gd name="T30" fmla="*/ 2147483646 w 98"/>
              <a:gd name="T31" fmla="*/ 2147483646 h 797"/>
              <a:gd name="T32" fmla="*/ 2147483646 w 98"/>
              <a:gd name="T33" fmla="*/ 2147483646 h 797"/>
              <a:gd name="T34" fmla="*/ 2147483646 w 98"/>
              <a:gd name="T35" fmla="*/ 2147483646 h 797"/>
              <a:gd name="T36" fmla="*/ 2147483646 w 98"/>
              <a:gd name="T37" fmla="*/ 2147483646 h 797"/>
              <a:gd name="T38" fmla="*/ 2147483646 w 98"/>
              <a:gd name="T39" fmla="*/ 2147483646 h 797"/>
              <a:gd name="T40" fmla="*/ 2147483646 w 98"/>
              <a:gd name="T41" fmla="*/ 2147483646 h 797"/>
              <a:gd name="T42" fmla="*/ 2147483646 w 98"/>
              <a:gd name="T43" fmla="*/ 2147483646 h 797"/>
              <a:gd name="T44" fmla="*/ 2147483646 w 98"/>
              <a:gd name="T45" fmla="*/ 2147483646 h 797"/>
              <a:gd name="T46" fmla="*/ 2147483646 w 98"/>
              <a:gd name="T47" fmla="*/ 2147483646 h 797"/>
              <a:gd name="T48" fmla="*/ 2147483646 w 98"/>
              <a:gd name="T49" fmla="*/ 2147483646 h 797"/>
              <a:gd name="T50" fmla="*/ 2147483646 w 98"/>
              <a:gd name="T51" fmla="*/ 2147483646 h 797"/>
              <a:gd name="T52" fmla="*/ 2147483646 w 98"/>
              <a:gd name="T53" fmla="*/ 2147483646 h 797"/>
              <a:gd name="T54" fmla="*/ 2147483646 w 98"/>
              <a:gd name="T55" fmla="*/ 2147483646 h 797"/>
              <a:gd name="T56" fmla="*/ 2147483646 w 98"/>
              <a:gd name="T57" fmla="*/ 2147483646 h 797"/>
              <a:gd name="T58" fmla="*/ 2147483646 w 98"/>
              <a:gd name="T59" fmla="*/ 2147483646 h 797"/>
              <a:gd name="T60" fmla="*/ 2147483646 w 98"/>
              <a:gd name="T61" fmla="*/ 2147483646 h 797"/>
              <a:gd name="T62" fmla="*/ 2147483646 w 98"/>
              <a:gd name="T63" fmla="*/ 2147483646 h 797"/>
              <a:gd name="T64" fmla="*/ 2147483646 w 98"/>
              <a:gd name="T65" fmla="*/ 2147483646 h 797"/>
              <a:gd name="T66" fmla="*/ 2147483646 w 98"/>
              <a:gd name="T67" fmla="*/ 2147483646 h 797"/>
              <a:gd name="T68" fmla="*/ 2147483646 w 98"/>
              <a:gd name="T69" fmla="*/ 2147483646 h 797"/>
              <a:gd name="T70" fmla="*/ 2147483646 w 98"/>
              <a:gd name="T71" fmla="*/ 2147483646 h 797"/>
              <a:gd name="T72" fmla="*/ 2147483646 w 98"/>
              <a:gd name="T73" fmla="*/ 2147483646 h 797"/>
              <a:gd name="T74" fmla="*/ 2147483646 w 98"/>
              <a:gd name="T75" fmla="*/ 2147483646 h 797"/>
              <a:gd name="T76" fmla="*/ 2147483646 w 98"/>
              <a:gd name="T77" fmla="*/ 2147483646 h 797"/>
              <a:gd name="T78" fmla="*/ 2147483646 w 98"/>
              <a:gd name="T79" fmla="*/ 2147483646 h 797"/>
              <a:gd name="T80" fmla="*/ 2147483646 w 98"/>
              <a:gd name="T81" fmla="*/ 2147483646 h 797"/>
              <a:gd name="T82" fmla="*/ 2147483646 w 98"/>
              <a:gd name="T83" fmla="*/ 2147483646 h 797"/>
              <a:gd name="T84" fmla="*/ 0 w 98"/>
              <a:gd name="T85" fmla="*/ 2147483646 h 797"/>
              <a:gd name="T86" fmla="*/ 0 w 98"/>
              <a:gd name="T87" fmla="*/ 2147483646 h 797"/>
              <a:gd name="T88" fmla="*/ 0 w 98"/>
              <a:gd name="T89" fmla="*/ 2147483646 h 797"/>
              <a:gd name="T90" fmla="*/ 0 w 98"/>
              <a:gd name="T91" fmla="*/ 2147483646 h 797"/>
              <a:gd name="T92" fmla="*/ 0 w 98"/>
              <a:gd name="T93" fmla="*/ 2147483646 h 797"/>
              <a:gd name="T94" fmla="*/ 0 w 98"/>
              <a:gd name="T95" fmla="*/ 2147483646 h 797"/>
              <a:gd name="T96" fmla="*/ 2147483646 w 98"/>
              <a:gd name="T97" fmla="*/ 0 h 7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8" h="797">
                <a:moveTo>
                  <a:pt x="98" y="0"/>
                </a:moveTo>
                <a:lnTo>
                  <a:pt x="98" y="36"/>
                </a:lnTo>
                <a:lnTo>
                  <a:pt x="98" y="71"/>
                </a:lnTo>
                <a:lnTo>
                  <a:pt x="98" y="103"/>
                </a:lnTo>
                <a:lnTo>
                  <a:pt x="98" y="136"/>
                </a:lnTo>
                <a:lnTo>
                  <a:pt x="98" y="169"/>
                </a:lnTo>
                <a:lnTo>
                  <a:pt x="98" y="199"/>
                </a:lnTo>
                <a:lnTo>
                  <a:pt x="98" y="228"/>
                </a:lnTo>
                <a:lnTo>
                  <a:pt x="98" y="257"/>
                </a:lnTo>
                <a:lnTo>
                  <a:pt x="98" y="284"/>
                </a:lnTo>
                <a:lnTo>
                  <a:pt x="98" y="311"/>
                </a:lnTo>
                <a:lnTo>
                  <a:pt x="98" y="338"/>
                </a:lnTo>
                <a:lnTo>
                  <a:pt x="98" y="363"/>
                </a:lnTo>
                <a:lnTo>
                  <a:pt x="98" y="386"/>
                </a:lnTo>
                <a:lnTo>
                  <a:pt x="98" y="409"/>
                </a:lnTo>
                <a:lnTo>
                  <a:pt x="98" y="430"/>
                </a:lnTo>
                <a:lnTo>
                  <a:pt x="98" y="451"/>
                </a:lnTo>
                <a:lnTo>
                  <a:pt x="98" y="470"/>
                </a:lnTo>
                <a:lnTo>
                  <a:pt x="98" y="489"/>
                </a:lnTo>
                <a:lnTo>
                  <a:pt x="98" y="507"/>
                </a:lnTo>
                <a:lnTo>
                  <a:pt x="98" y="524"/>
                </a:lnTo>
                <a:lnTo>
                  <a:pt x="98" y="539"/>
                </a:lnTo>
                <a:lnTo>
                  <a:pt x="98" y="553"/>
                </a:lnTo>
                <a:lnTo>
                  <a:pt x="98" y="566"/>
                </a:lnTo>
                <a:lnTo>
                  <a:pt x="98" y="580"/>
                </a:lnTo>
                <a:lnTo>
                  <a:pt x="98" y="591"/>
                </a:lnTo>
                <a:lnTo>
                  <a:pt x="96" y="603"/>
                </a:lnTo>
                <a:lnTo>
                  <a:pt x="96" y="612"/>
                </a:lnTo>
                <a:lnTo>
                  <a:pt x="96" y="620"/>
                </a:lnTo>
                <a:lnTo>
                  <a:pt x="96" y="628"/>
                </a:lnTo>
                <a:lnTo>
                  <a:pt x="96" y="635"/>
                </a:lnTo>
                <a:lnTo>
                  <a:pt x="96" y="641"/>
                </a:lnTo>
                <a:lnTo>
                  <a:pt x="96" y="645"/>
                </a:lnTo>
                <a:lnTo>
                  <a:pt x="96" y="660"/>
                </a:lnTo>
                <a:lnTo>
                  <a:pt x="94" y="676"/>
                </a:lnTo>
                <a:lnTo>
                  <a:pt x="92" y="689"/>
                </a:lnTo>
                <a:lnTo>
                  <a:pt x="90" y="704"/>
                </a:lnTo>
                <a:lnTo>
                  <a:pt x="88" y="718"/>
                </a:lnTo>
                <a:lnTo>
                  <a:pt x="86" y="729"/>
                </a:lnTo>
                <a:lnTo>
                  <a:pt x="83" y="741"/>
                </a:lnTo>
                <a:lnTo>
                  <a:pt x="81" y="752"/>
                </a:lnTo>
                <a:lnTo>
                  <a:pt x="77" y="762"/>
                </a:lnTo>
                <a:lnTo>
                  <a:pt x="75" y="772"/>
                </a:lnTo>
                <a:lnTo>
                  <a:pt x="71" y="779"/>
                </a:lnTo>
                <a:lnTo>
                  <a:pt x="69" y="785"/>
                </a:lnTo>
                <a:lnTo>
                  <a:pt x="65" y="791"/>
                </a:lnTo>
                <a:lnTo>
                  <a:pt x="63" y="795"/>
                </a:lnTo>
                <a:lnTo>
                  <a:pt x="60" y="797"/>
                </a:lnTo>
                <a:lnTo>
                  <a:pt x="58" y="797"/>
                </a:lnTo>
                <a:lnTo>
                  <a:pt x="56" y="797"/>
                </a:lnTo>
                <a:lnTo>
                  <a:pt x="52" y="793"/>
                </a:lnTo>
                <a:lnTo>
                  <a:pt x="50" y="789"/>
                </a:lnTo>
                <a:lnTo>
                  <a:pt x="46" y="783"/>
                </a:lnTo>
                <a:lnTo>
                  <a:pt x="42" y="777"/>
                </a:lnTo>
                <a:lnTo>
                  <a:pt x="37" y="768"/>
                </a:lnTo>
                <a:lnTo>
                  <a:pt x="33" y="758"/>
                </a:lnTo>
                <a:lnTo>
                  <a:pt x="27" y="747"/>
                </a:lnTo>
                <a:lnTo>
                  <a:pt x="23" y="733"/>
                </a:lnTo>
                <a:lnTo>
                  <a:pt x="17" y="720"/>
                </a:lnTo>
                <a:lnTo>
                  <a:pt x="13" y="704"/>
                </a:lnTo>
                <a:lnTo>
                  <a:pt x="12" y="687"/>
                </a:lnTo>
                <a:lnTo>
                  <a:pt x="10" y="668"/>
                </a:lnTo>
                <a:lnTo>
                  <a:pt x="8" y="649"/>
                </a:lnTo>
                <a:lnTo>
                  <a:pt x="6" y="628"/>
                </a:lnTo>
                <a:lnTo>
                  <a:pt x="6" y="605"/>
                </a:lnTo>
                <a:lnTo>
                  <a:pt x="6" y="593"/>
                </a:lnTo>
                <a:lnTo>
                  <a:pt x="6" y="580"/>
                </a:lnTo>
                <a:lnTo>
                  <a:pt x="6" y="564"/>
                </a:lnTo>
                <a:lnTo>
                  <a:pt x="6" y="551"/>
                </a:lnTo>
                <a:lnTo>
                  <a:pt x="6" y="535"/>
                </a:lnTo>
                <a:lnTo>
                  <a:pt x="6" y="518"/>
                </a:lnTo>
                <a:lnTo>
                  <a:pt x="6" y="501"/>
                </a:lnTo>
                <a:lnTo>
                  <a:pt x="4" y="482"/>
                </a:lnTo>
                <a:lnTo>
                  <a:pt x="4" y="463"/>
                </a:lnTo>
                <a:lnTo>
                  <a:pt x="4" y="443"/>
                </a:lnTo>
                <a:lnTo>
                  <a:pt x="4" y="422"/>
                </a:lnTo>
                <a:lnTo>
                  <a:pt x="4" y="401"/>
                </a:lnTo>
                <a:lnTo>
                  <a:pt x="4" y="378"/>
                </a:lnTo>
                <a:lnTo>
                  <a:pt x="2" y="355"/>
                </a:lnTo>
                <a:lnTo>
                  <a:pt x="2" y="330"/>
                </a:lnTo>
                <a:lnTo>
                  <a:pt x="2" y="305"/>
                </a:lnTo>
                <a:lnTo>
                  <a:pt x="2" y="280"/>
                </a:lnTo>
                <a:lnTo>
                  <a:pt x="2" y="255"/>
                </a:lnTo>
                <a:lnTo>
                  <a:pt x="2" y="232"/>
                </a:lnTo>
                <a:lnTo>
                  <a:pt x="0" y="209"/>
                </a:lnTo>
                <a:lnTo>
                  <a:pt x="0" y="188"/>
                </a:lnTo>
                <a:lnTo>
                  <a:pt x="0" y="167"/>
                </a:lnTo>
                <a:lnTo>
                  <a:pt x="0" y="146"/>
                </a:lnTo>
                <a:lnTo>
                  <a:pt x="0" y="126"/>
                </a:lnTo>
                <a:lnTo>
                  <a:pt x="0" y="107"/>
                </a:lnTo>
                <a:lnTo>
                  <a:pt x="0" y="90"/>
                </a:lnTo>
                <a:lnTo>
                  <a:pt x="0" y="73"/>
                </a:lnTo>
                <a:lnTo>
                  <a:pt x="0" y="57"/>
                </a:lnTo>
                <a:lnTo>
                  <a:pt x="0" y="42"/>
                </a:lnTo>
                <a:lnTo>
                  <a:pt x="0" y="27"/>
                </a:lnTo>
                <a:lnTo>
                  <a:pt x="0" y="13"/>
                </a:lnTo>
                <a:lnTo>
                  <a:pt x="0" y="0"/>
                </a:lnTo>
                <a:lnTo>
                  <a:pt x="98" y="0"/>
                </a:lnTo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0820085-4865-4405-82DD-1A9F65116498}"/>
              </a:ext>
            </a:extLst>
          </p:cNvPr>
          <p:cNvSpPr/>
          <p:nvPr/>
        </p:nvSpPr>
        <p:spPr>
          <a:xfrm rot="20179636">
            <a:off x="5913438" y="1782763"/>
            <a:ext cx="898525" cy="269875"/>
          </a:xfrm>
          <a:custGeom>
            <a:avLst/>
            <a:gdLst>
              <a:gd name="connsiteX0" fmla="*/ 1143608 w 1143608"/>
              <a:gd name="connsiteY0" fmla="*/ 257435 h 342938"/>
              <a:gd name="connsiteX1" fmla="*/ 1097457 w 1143608"/>
              <a:gd name="connsiteY1" fmla="*/ 342938 h 342938"/>
              <a:gd name="connsiteX2" fmla="*/ 1036930 w 1143608"/>
              <a:gd name="connsiteY2" fmla="*/ 326803 h 342938"/>
              <a:gd name="connsiteX3" fmla="*/ 980764 w 1143608"/>
              <a:gd name="connsiteY3" fmla="*/ 312580 h 342938"/>
              <a:gd name="connsiteX4" fmla="*/ 926052 w 1143608"/>
              <a:gd name="connsiteY4" fmla="*/ 298994 h 342938"/>
              <a:gd name="connsiteX5" fmla="*/ 872795 w 1143608"/>
              <a:gd name="connsiteY5" fmla="*/ 286046 h 342938"/>
              <a:gd name="connsiteX6" fmla="*/ 822903 w 1143608"/>
              <a:gd name="connsiteY6" fmla="*/ 269373 h 342938"/>
              <a:gd name="connsiteX7" fmla="*/ 774007 w 1143608"/>
              <a:gd name="connsiteY7" fmla="*/ 258337 h 342938"/>
              <a:gd name="connsiteX8" fmla="*/ 729293 w 1143608"/>
              <a:gd name="connsiteY8" fmla="*/ 245668 h 342938"/>
              <a:gd name="connsiteX9" fmla="*/ 684759 w 1143608"/>
              <a:gd name="connsiteY9" fmla="*/ 236544 h 342938"/>
              <a:gd name="connsiteX10" fmla="*/ 642953 w 1143608"/>
              <a:gd name="connsiteY10" fmla="*/ 225150 h 342938"/>
              <a:gd name="connsiteX11" fmla="*/ 604693 w 1143608"/>
              <a:gd name="connsiteY11" fmla="*/ 213577 h 342938"/>
              <a:gd name="connsiteX12" fmla="*/ 568703 w 1143608"/>
              <a:gd name="connsiteY12" fmla="*/ 204732 h 342938"/>
              <a:gd name="connsiteX13" fmla="*/ 532713 w 1143608"/>
              <a:gd name="connsiteY13" fmla="*/ 195887 h 342938"/>
              <a:gd name="connsiteX14" fmla="*/ 501085 w 1143608"/>
              <a:gd name="connsiteY14" fmla="*/ 188955 h 342938"/>
              <a:gd name="connsiteX15" fmla="*/ 472186 w 1143608"/>
              <a:gd name="connsiteY15" fmla="*/ 179753 h 342938"/>
              <a:gd name="connsiteX16" fmla="*/ 442012 w 1143608"/>
              <a:gd name="connsiteY16" fmla="*/ 173457 h 342938"/>
              <a:gd name="connsiteX17" fmla="*/ 418928 w 1143608"/>
              <a:gd name="connsiteY17" fmla="*/ 166804 h 342938"/>
              <a:gd name="connsiteX18" fmla="*/ 371945 w 1143608"/>
              <a:gd name="connsiteY18" fmla="*/ 151406 h 342938"/>
              <a:gd name="connsiteX19" fmla="*/ 328864 w 1143608"/>
              <a:gd name="connsiteY19" fmla="*/ 142920 h 342938"/>
              <a:gd name="connsiteX20" fmla="*/ 308688 w 1143608"/>
              <a:gd name="connsiteY20" fmla="*/ 137541 h 342938"/>
              <a:gd name="connsiteX21" fmla="*/ 285783 w 1143608"/>
              <a:gd name="connsiteY21" fmla="*/ 134433 h 342938"/>
              <a:gd name="connsiteX22" fmla="*/ 264333 w 1143608"/>
              <a:gd name="connsiteY22" fmla="*/ 131963 h 342938"/>
              <a:gd name="connsiteX23" fmla="*/ 245611 w 1143608"/>
              <a:gd name="connsiteY23" fmla="*/ 127222 h 342938"/>
              <a:gd name="connsiteX24" fmla="*/ 227068 w 1143608"/>
              <a:gd name="connsiteY24" fmla="*/ 126026 h 342938"/>
              <a:gd name="connsiteX25" fmla="*/ 210617 w 1143608"/>
              <a:gd name="connsiteY25" fmla="*/ 124014 h 342938"/>
              <a:gd name="connsiteX26" fmla="*/ 193348 w 1143608"/>
              <a:gd name="connsiteY26" fmla="*/ 119910 h 342938"/>
              <a:gd name="connsiteX27" fmla="*/ 176259 w 1143608"/>
              <a:gd name="connsiteY27" fmla="*/ 119352 h 342938"/>
              <a:gd name="connsiteX28" fmla="*/ 159171 w 1143608"/>
              <a:gd name="connsiteY28" fmla="*/ 118794 h 342938"/>
              <a:gd name="connsiteX29" fmla="*/ 143536 w 1143608"/>
              <a:gd name="connsiteY29" fmla="*/ 118873 h 342938"/>
              <a:gd name="connsiteX30" fmla="*/ 129355 w 1143608"/>
              <a:gd name="connsiteY30" fmla="*/ 119589 h 342938"/>
              <a:gd name="connsiteX31" fmla="*/ 115173 w 1143608"/>
              <a:gd name="connsiteY31" fmla="*/ 120306 h 342938"/>
              <a:gd name="connsiteX32" fmla="*/ 88903 w 1143608"/>
              <a:gd name="connsiteY32" fmla="*/ 120923 h 342938"/>
              <a:gd name="connsiteX33" fmla="*/ 66177 w 1143608"/>
              <a:gd name="connsiteY33" fmla="*/ 121360 h 342938"/>
              <a:gd name="connsiteX34" fmla="*/ 46181 w 1143608"/>
              <a:gd name="connsiteY34" fmla="*/ 119527 h 342938"/>
              <a:gd name="connsiteX35" fmla="*/ 29272 w 1143608"/>
              <a:gd name="connsiteY35" fmla="*/ 122514 h 342938"/>
              <a:gd name="connsiteX36" fmla="*/ 12820 w 1143608"/>
              <a:gd name="connsiteY36" fmla="*/ 120501 h 342938"/>
              <a:gd name="connsiteX37" fmla="*/ 2821 w 1143608"/>
              <a:gd name="connsiteY37" fmla="*/ 119584 h 342938"/>
              <a:gd name="connsiteX38" fmla="*/ 0 w 1143608"/>
              <a:gd name="connsiteY38" fmla="*/ 119325 h 342938"/>
              <a:gd name="connsiteX39" fmla="*/ 1095 w 1143608"/>
              <a:gd name="connsiteY39" fmla="*/ 118603 h 342938"/>
              <a:gd name="connsiteX40" fmla="*/ 37825 w 1143608"/>
              <a:gd name="connsiteY40" fmla="*/ 103422 h 342938"/>
              <a:gd name="connsiteX41" fmla="*/ 99973 w 1143608"/>
              <a:gd name="connsiteY41" fmla="*/ 62410 h 342938"/>
              <a:gd name="connsiteX42" fmla="*/ 141405 w 1143608"/>
              <a:gd name="connsiteY42" fmla="*/ 31650 h 342938"/>
              <a:gd name="connsiteX43" fmla="*/ 172480 w 1143608"/>
              <a:gd name="connsiteY43" fmla="*/ 11143 h 342938"/>
              <a:gd name="connsiteX44" fmla="*/ 183736 w 1143608"/>
              <a:gd name="connsiteY44" fmla="*/ 0 h 342938"/>
              <a:gd name="connsiteX45" fmla="*/ 183893 w 1143608"/>
              <a:gd name="connsiteY45" fmla="*/ 3096 h 342938"/>
              <a:gd name="connsiteX46" fmla="*/ 185526 w 1143608"/>
              <a:gd name="connsiteY46" fmla="*/ 7279 h 342938"/>
              <a:gd name="connsiteX47" fmla="*/ 188434 w 1143608"/>
              <a:gd name="connsiteY47" fmla="*/ 8554 h 342938"/>
              <a:gd name="connsiteX48" fmla="*/ 194249 w 1143608"/>
              <a:gd name="connsiteY48" fmla="*/ 11103 h 342938"/>
              <a:gd name="connsiteX49" fmla="*/ 200065 w 1143608"/>
              <a:gd name="connsiteY49" fmla="*/ 13653 h 342938"/>
              <a:gd name="connsiteX50" fmla="*/ 204426 w 1143608"/>
              <a:gd name="connsiteY50" fmla="*/ 15565 h 342938"/>
              <a:gd name="connsiteX51" fmla="*/ 216058 w 1143608"/>
              <a:gd name="connsiteY51" fmla="*/ 20664 h 342938"/>
              <a:gd name="connsiteX52" fmla="*/ 224781 w 1143608"/>
              <a:gd name="connsiteY52" fmla="*/ 24489 h 342938"/>
              <a:gd name="connsiteX53" fmla="*/ 236412 w 1143608"/>
              <a:gd name="connsiteY53" fmla="*/ 29588 h 342938"/>
              <a:gd name="connsiteX54" fmla="*/ 247865 w 1143608"/>
              <a:gd name="connsiteY54" fmla="*/ 31142 h 342938"/>
              <a:gd name="connsiteX55" fmla="*/ 262404 w 1143608"/>
              <a:gd name="connsiteY55" fmla="*/ 37516 h 342938"/>
              <a:gd name="connsiteX56" fmla="*/ 279673 w 1143608"/>
              <a:gd name="connsiteY56" fmla="*/ 41620 h 342938"/>
              <a:gd name="connsiteX57" fmla="*/ 298395 w 1143608"/>
              <a:gd name="connsiteY57" fmla="*/ 46361 h 342938"/>
              <a:gd name="connsiteX58" fmla="*/ 315662 w 1143608"/>
              <a:gd name="connsiteY58" fmla="*/ 50464 h 342938"/>
              <a:gd name="connsiteX59" fmla="*/ 337292 w 1143608"/>
              <a:gd name="connsiteY59" fmla="*/ 56480 h 342938"/>
              <a:gd name="connsiteX60" fmla="*/ 358105 w 1143608"/>
              <a:gd name="connsiteY60" fmla="*/ 60405 h 342938"/>
              <a:gd name="connsiteX61" fmla="*/ 382642 w 1143608"/>
              <a:gd name="connsiteY61" fmla="*/ 67696 h 342938"/>
              <a:gd name="connsiteX62" fmla="*/ 405727 w 1143608"/>
              <a:gd name="connsiteY62" fmla="*/ 74349 h 342938"/>
              <a:gd name="connsiteX63" fmla="*/ 435900 w 1143608"/>
              <a:gd name="connsiteY63" fmla="*/ 80644 h 342938"/>
              <a:gd name="connsiteX64" fmla="*/ 466075 w 1143608"/>
              <a:gd name="connsiteY64" fmla="*/ 86939 h 342938"/>
              <a:gd name="connsiteX65" fmla="*/ 499157 w 1143608"/>
              <a:gd name="connsiteY65" fmla="*/ 94509 h 342938"/>
              <a:gd name="connsiteX66" fmla="*/ 538054 w 1143608"/>
              <a:gd name="connsiteY66" fmla="*/ 104628 h 342938"/>
              <a:gd name="connsiteX67" fmla="*/ 556776 w 1143608"/>
              <a:gd name="connsiteY67" fmla="*/ 109369 h 342938"/>
              <a:gd name="connsiteX68" fmla="*/ 576952 w 1143608"/>
              <a:gd name="connsiteY68" fmla="*/ 114747 h 342938"/>
              <a:gd name="connsiteX69" fmla="*/ 597944 w 1143608"/>
              <a:gd name="connsiteY69" fmla="*/ 122217 h 342938"/>
              <a:gd name="connsiteX70" fmla="*/ 619395 w 1143608"/>
              <a:gd name="connsiteY70" fmla="*/ 124687 h 342938"/>
              <a:gd name="connsiteX71" fmla="*/ 643933 w 1143608"/>
              <a:gd name="connsiteY71" fmla="*/ 131978 h 342938"/>
              <a:gd name="connsiteX72" fmla="*/ 667016 w 1143608"/>
              <a:gd name="connsiteY72" fmla="*/ 138631 h 342938"/>
              <a:gd name="connsiteX73" fmla="*/ 691375 w 1143608"/>
              <a:gd name="connsiteY73" fmla="*/ 142376 h 342938"/>
              <a:gd name="connsiteX74" fmla="*/ 715912 w 1143608"/>
              <a:gd name="connsiteY74" fmla="*/ 149667 h 342938"/>
              <a:gd name="connsiteX75" fmla="*/ 741904 w 1143608"/>
              <a:gd name="connsiteY75" fmla="*/ 157595 h 342938"/>
              <a:gd name="connsiteX76" fmla="*/ 766262 w 1143608"/>
              <a:gd name="connsiteY76" fmla="*/ 161340 h 342938"/>
              <a:gd name="connsiteX77" fmla="*/ 797253 w 1143608"/>
              <a:gd name="connsiteY77" fmla="*/ 169727 h 342938"/>
              <a:gd name="connsiteX78" fmla="*/ 823244 w 1143608"/>
              <a:gd name="connsiteY78" fmla="*/ 177655 h 342938"/>
              <a:gd name="connsiteX79" fmla="*/ 850511 w 1143608"/>
              <a:gd name="connsiteY79" fmla="*/ 182676 h 342938"/>
              <a:gd name="connsiteX80" fmla="*/ 879410 w 1143608"/>
              <a:gd name="connsiteY80" fmla="*/ 191878 h 342938"/>
              <a:gd name="connsiteX81" fmla="*/ 911039 w 1143608"/>
              <a:gd name="connsiteY81" fmla="*/ 198810 h 342938"/>
              <a:gd name="connsiteX82" fmla="*/ 944121 w 1143608"/>
              <a:gd name="connsiteY82" fmla="*/ 206379 h 342938"/>
              <a:gd name="connsiteX83" fmla="*/ 974295 w 1143608"/>
              <a:gd name="connsiteY83" fmla="*/ 212675 h 342938"/>
              <a:gd name="connsiteX84" fmla="*/ 1006103 w 1143608"/>
              <a:gd name="connsiteY84" fmla="*/ 223152 h 342938"/>
              <a:gd name="connsiteX85" fmla="*/ 1038546 w 1143608"/>
              <a:gd name="connsiteY85" fmla="*/ 232176 h 342938"/>
              <a:gd name="connsiteX86" fmla="*/ 1074537 w 1143608"/>
              <a:gd name="connsiteY86" fmla="*/ 241021 h 342938"/>
              <a:gd name="connsiteX87" fmla="*/ 1107619 w 1143608"/>
              <a:gd name="connsiteY87" fmla="*/ 248591 h 342938"/>
              <a:gd name="connsiteX88" fmla="*/ 1143608 w 1143608"/>
              <a:gd name="connsiteY88" fmla="*/ 257435 h 3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143608" h="342938">
                <a:moveTo>
                  <a:pt x="1143608" y="257435"/>
                </a:moveTo>
                <a:lnTo>
                  <a:pt x="1097457" y="342938"/>
                </a:lnTo>
                <a:lnTo>
                  <a:pt x="1036930" y="326803"/>
                </a:lnTo>
                <a:lnTo>
                  <a:pt x="980764" y="312580"/>
                </a:lnTo>
                <a:lnTo>
                  <a:pt x="926052" y="298994"/>
                </a:lnTo>
                <a:lnTo>
                  <a:pt x="872795" y="286046"/>
                </a:lnTo>
                <a:lnTo>
                  <a:pt x="822903" y="269373"/>
                </a:lnTo>
                <a:lnTo>
                  <a:pt x="774007" y="258337"/>
                </a:lnTo>
                <a:lnTo>
                  <a:pt x="729293" y="245668"/>
                </a:lnTo>
                <a:lnTo>
                  <a:pt x="684759" y="236544"/>
                </a:lnTo>
                <a:lnTo>
                  <a:pt x="642953" y="225150"/>
                </a:lnTo>
                <a:lnTo>
                  <a:pt x="604693" y="213577"/>
                </a:lnTo>
                <a:lnTo>
                  <a:pt x="568703" y="204732"/>
                </a:lnTo>
                <a:lnTo>
                  <a:pt x="532713" y="195887"/>
                </a:lnTo>
                <a:lnTo>
                  <a:pt x="501085" y="188955"/>
                </a:lnTo>
                <a:lnTo>
                  <a:pt x="472186" y="179753"/>
                </a:lnTo>
                <a:lnTo>
                  <a:pt x="442012" y="173457"/>
                </a:lnTo>
                <a:lnTo>
                  <a:pt x="418928" y="166804"/>
                </a:lnTo>
                <a:lnTo>
                  <a:pt x="371945" y="151406"/>
                </a:lnTo>
                <a:lnTo>
                  <a:pt x="328864" y="142920"/>
                </a:lnTo>
                <a:lnTo>
                  <a:pt x="308688" y="137541"/>
                </a:lnTo>
                <a:lnTo>
                  <a:pt x="285783" y="134433"/>
                </a:lnTo>
                <a:lnTo>
                  <a:pt x="264333" y="131963"/>
                </a:lnTo>
                <a:lnTo>
                  <a:pt x="245611" y="127222"/>
                </a:lnTo>
                <a:lnTo>
                  <a:pt x="227068" y="126026"/>
                </a:lnTo>
                <a:lnTo>
                  <a:pt x="210617" y="124014"/>
                </a:lnTo>
                <a:lnTo>
                  <a:pt x="193348" y="119910"/>
                </a:lnTo>
                <a:lnTo>
                  <a:pt x="176259" y="119352"/>
                </a:lnTo>
                <a:lnTo>
                  <a:pt x="159171" y="118794"/>
                </a:lnTo>
                <a:lnTo>
                  <a:pt x="143536" y="118873"/>
                </a:lnTo>
                <a:lnTo>
                  <a:pt x="129355" y="119589"/>
                </a:lnTo>
                <a:lnTo>
                  <a:pt x="115173" y="120306"/>
                </a:lnTo>
                <a:lnTo>
                  <a:pt x="88903" y="120923"/>
                </a:lnTo>
                <a:lnTo>
                  <a:pt x="66177" y="121360"/>
                </a:lnTo>
                <a:lnTo>
                  <a:pt x="46181" y="119527"/>
                </a:lnTo>
                <a:lnTo>
                  <a:pt x="29272" y="122514"/>
                </a:lnTo>
                <a:lnTo>
                  <a:pt x="12820" y="120501"/>
                </a:lnTo>
                <a:lnTo>
                  <a:pt x="2821" y="119584"/>
                </a:lnTo>
                <a:lnTo>
                  <a:pt x="0" y="119325"/>
                </a:lnTo>
                <a:lnTo>
                  <a:pt x="1095" y="118603"/>
                </a:lnTo>
                <a:cubicBezTo>
                  <a:pt x="13127" y="109886"/>
                  <a:pt x="-4905" y="117521"/>
                  <a:pt x="37825" y="103422"/>
                </a:cubicBezTo>
                <a:cubicBezTo>
                  <a:pt x="61444" y="95629"/>
                  <a:pt x="79576" y="76543"/>
                  <a:pt x="99973" y="62410"/>
                </a:cubicBezTo>
                <a:cubicBezTo>
                  <a:pt x="114115" y="52609"/>
                  <a:pt x="127358" y="41583"/>
                  <a:pt x="141405" y="31650"/>
                </a:cubicBezTo>
                <a:cubicBezTo>
                  <a:pt x="151535" y="24487"/>
                  <a:pt x="162916" y="19032"/>
                  <a:pt x="172480" y="11143"/>
                </a:cubicBezTo>
                <a:lnTo>
                  <a:pt x="183736" y="0"/>
                </a:lnTo>
                <a:lnTo>
                  <a:pt x="183893" y="3096"/>
                </a:lnTo>
                <a:lnTo>
                  <a:pt x="185526" y="7279"/>
                </a:lnTo>
                <a:lnTo>
                  <a:pt x="188434" y="8554"/>
                </a:lnTo>
                <a:lnTo>
                  <a:pt x="194249" y="11103"/>
                </a:lnTo>
                <a:lnTo>
                  <a:pt x="200065" y="13653"/>
                </a:lnTo>
                <a:lnTo>
                  <a:pt x="204426" y="15565"/>
                </a:lnTo>
                <a:lnTo>
                  <a:pt x="216058" y="20664"/>
                </a:lnTo>
                <a:lnTo>
                  <a:pt x="224781" y="24489"/>
                </a:lnTo>
                <a:lnTo>
                  <a:pt x="236412" y="29588"/>
                </a:lnTo>
                <a:lnTo>
                  <a:pt x="247865" y="31142"/>
                </a:lnTo>
                <a:lnTo>
                  <a:pt x="262404" y="37516"/>
                </a:lnTo>
                <a:lnTo>
                  <a:pt x="279673" y="41620"/>
                </a:lnTo>
                <a:lnTo>
                  <a:pt x="298395" y="46361"/>
                </a:lnTo>
                <a:lnTo>
                  <a:pt x="315662" y="50464"/>
                </a:lnTo>
                <a:lnTo>
                  <a:pt x="337292" y="56480"/>
                </a:lnTo>
                <a:lnTo>
                  <a:pt x="358105" y="60405"/>
                </a:lnTo>
                <a:lnTo>
                  <a:pt x="382642" y="67696"/>
                </a:lnTo>
                <a:lnTo>
                  <a:pt x="405727" y="74349"/>
                </a:lnTo>
                <a:lnTo>
                  <a:pt x="435900" y="80644"/>
                </a:lnTo>
                <a:lnTo>
                  <a:pt x="466075" y="86939"/>
                </a:lnTo>
                <a:lnTo>
                  <a:pt x="499157" y="94509"/>
                </a:lnTo>
                <a:lnTo>
                  <a:pt x="538054" y="104628"/>
                </a:lnTo>
                <a:lnTo>
                  <a:pt x="556776" y="109369"/>
                </a:lnTo>
                <a:lnTo>
                  <a:pt x="576952" y="114747"/>
                </a:lnTo>
                <a:lnTo>
                  <a:pt x="597944" y="122217"/>
                </a:lnTo>
                <a:lnTo>
                  <a:pt x="619395" y="124687"/>
                </a:lnTo>
                <a:lnTo>
                  <a:pt x="643933" y="131978"/>
                </a:lnTo>
                <a:lnTo>
                  <a:pt x="667016" y="138631"/>
                </a:lnTo>
                <a:lnTo>
                  <a:pt x="691375" y="142376"/>
                </a:lnTo>
                <a:lnTo>
                  <a:pt x="715912" y="149667"/>
                </a:lnTo>
                <a:lnTo>
                  <a:pt x="741904" y="157595"/>
                </a:lnTo>
                <a:lnTo>
                  <a:pt x="766262" y="161340"/>
                </a:lnTo>
                <a:lnTo>
                  <a:pt x="797253" y="169727"/>
                </a:lnTo>
                <a:lnTo>
                  <a:pt x="823244" y="177655"/>
                </a:lnTo>
                <a:lnTo>
                  <a:pt x="850511" y="182676"/>
                </a:lnTo>
                <a:lnTo>
                  <a:pt x="879410" y="191878"/>
                </a:lnTo>
                <a:lnTo>
                  <a:pt x="911039" y="198810"/>
                </a:lnTo>
                <a:lnTo>
                  <a:pt x="944121" y="206379"/>
                </a:lnTo>
                <a:lnTo>
                  <a:pt x="974295" y="212675"/>
                </a:lnTo>
                <a:lnTo>
                  <a:pt x="1006103" y="223152"/>
                </a:lnTo>
                <a:lnTo>
                  <a:pt x="1038546" y="232176"/>
                </a:lnTo>
                <a:lnTo>
                  <a:pt x="1074537" y="241021"/>
                </a:lnTo>
                <a:lnTo>
                  <a:pt x="1107619" y="248591"/>
                </a:lnTo>
                <a:lnTo>
                  <a:pt x="1143608" y="25743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F516C6F-6625-457F-911F-1D11D7E0D344}"/>
              </a:ext>
            </a:extLst>
          </p:cNvPr>
          <p:cNvSpPr/>
          <p:nvPr/>
        </p:nvSpPr>
        <p:spPr>
          <a:xfrm rot="20179636">
            <a:off x="5822950" y="1654175"/>
            <a:ext cx="255588" cy="382588"/>
          </a:xfrm>
          <a:custGeom>
            <a:avLst/>
            <a:gdLst>
              <a:gd name="connsiteX0" fmla="*/ 205739 w 326911"/>
              <a:gd name="connsiteY0" fmla="*/ 6296 h 487226"/>
              <a:gd name="connsiteX1" fmla="*/ 216096 w 326911"/>
              <a:gd name="connsiteY1" fmla="*/ 14303 h 487226"/>
              <a:gd name="connsiteX2" fmla="*/ 229180 w 326911"/>
              <a:gd name="connsiteY2" fmla="*/ 20039 h 487226"/>
              <a:gd name="connsiteX3" fmla="*/ 245353 w 326911"/>
              <a:gd name="connsiteY3" fmla="*/ 30596 h 487226"/>
              <a:gd name="connsiteX4" fmla="*/ 260888 w 326911"/>
              <a:gd name="connsiteY4" fmla="*/ 42607 h 487226"/>
              <a:gd name="connsiteX5" fmla="*/ 274331 w 326911"/>
              <a:gd name="connsiteY5" fmla="*/ 55434 h 487226"/>
              <a:gd name="connsiteX6" fmla="*/ 286321 w 326911"/>
              <a:gd name="connsiteY6" fmla="*/ 67624 h 487226"/>
              <a:gd name="connsiteX7" fmla="*/ 296857 w 326911"/>
              <a:gd name="connsiteY7" fmla="*/ 79176 h 487226"/>
              <a:gd name="connsiteX8" fmla="*/ 305939 w 326911"/>
              <a:gd name="connsiteY8" fmla="*/ 90091 h 487226"/>
              <a:gd name="connsiteX9" fmla="*/ 313387 w 326911"/>
              <a:gd name="connsiteY9" fmla="*/ 96823 h 487226"/>
              <a:gd name="connsiteX10" fmla="*/ 318745 w 326911"/>
              <a:gd name="connsiteY10" fmla="*/ 104371 h 487226"/>
              <a:gd name="connsiteX11" fmla="*/ 323285 w 326911"/>
              <a:gd name="connsiteY11" fmla="*/ 109829 h 487226"/>
              <a:gd name="connsiteX12" fmla="*/ 324918 w 326911"/>
              <a:gd name="connsiteY12" fmla="*/ 114011 h 487226"/>
              <a:gd name="connsiteX13" fmla="*/ 326552 w 326911"/>
              <a:gd name="connsiteY13" fmla="*/ 118194 h 487226"/>
              <a:gd name="connsiteX14" fmla="*/ 326911 w 326911"/>
              <a:gd name="connsiteY14" fmla="*/ 125285 h 487226"/>
              <a:gd name="connsiteX15" fmla="*/ 324719 w 326911"/>
              <a:gd name="connsiteY15" fmla="*/ 138191 h 487226"/>
              <a:gd name="connsiteX16" fmla="*/ 326073 w 326911"/>
              <a:gd name="connsiteY16" fmla="*/ 150919 h 487226"/>
              <a:gd name="connsiteX17" fmla="*/ 322607 w 326911"/>
              <a:gd name="connsiteY17" fmla="*/ 166732 h 487226"/>
              <a:gd name="connsiteX18" fmla="*/ 321690 w 326911"/>
              <a:gd name="connsiteY18" fmla="*/ 176731 h 487226"/>
              <a:gd name="connsiteX19" fmla="*/ 320136 w 326911"/>
              <a:gd name="connsiteY19" fmla="*/ 188183 h 487226"/>
              <a:gd name="connsiteX20" fmla="*/ 315037 w 326911"/>
              <a:gd name="connsiteY20" fmla="*/ 199814 h 487226"/>
              <a:gd name="connsiteX21" fmla="*/ 308663 w 326911"/>
              <a:gd name="connsiteY21" fmla="*/ 214353 h 487226"/>
              <a:gd name="connsiteX22" fmla="*/ 300019 w 326911"/>
              <a:gd name="connsiteY22" fmla="*/ 226164 h 487226"/>
              <a:gd name="connsiteX23" fmla="*/ 289462 w 326911"/>
              <a:gd name="connsiteY23" fmla="*/ 242336 h 487226"/>
              <a:gd name="connsiteX24" fmla="*/ 278268 w 326911"/>
              <a:gd name="connsiteY24" fmla="*/ 259962 h 487226"/>
              <a:gd name="connsiteX25" fmla="*/ 263528 w 326911"/>
              <a:gd name="connsiteY25" fmla="*/ 277768 h 487226"/>
              <a:gd name="connsiteX26" fmla="*/ 252335 w 326911"/>
              <a:gd name="connsiteY26" fmla="*/ 295394 h 487226"/>
              <a:gd name="connsiteX27" fmla="*/ 241778 w 326911"/>
              <a:gd name="connsiteY27" fmla="*/ 311566 h 487226"/>
              <a:gd name="connsiteX28" fmla="*/ 233132 w 326911"/>
              <a:gd name="connsiteY28" fmla="*/ 323376 h 487226"/>
              <a:gd name="connsiteX29" fmla="*/ 226758 w 326911"/>
              <a:gd name="connsiteY29" fmla="*/ 337916 h 487226"/>
              <a:gd name="connsiteX30" fmla="*/ 221659 w 326911"/>
              <a:gd name="connsiteY30" fmla="*/ 349547 h 487226"/>
              <a:gd name="connsiteX31" fmla="*/ 218472 w 326911"/>
              <a:gd name="connsiteY31" fmla="*/ 356816 h 487226"/>
              <a:gd name="connsiteX32" fmla="*/ 218832 w 326911"/>
              <a:gd name="connsiteY32" fmla="*/ 363907 h 487226"/>
              <a:gd name="connsiteX33" fmla="*/ 219033 w 326911"/>
              <a:gd name="connsiteY33" fmla="*/ 367901 h 487226"/>
              <a:gd name="connsiteX34" fmla="*/ 207777 w 326911"/>
              <a:gd name="connsiteY34" fmla="*/ 379044 h 487226"/>
              <a:gd name="connsiteX35" fmla="*/ 176702 w 326911"/>
              <a:gd name="connsiteY35" fmla="*/ 399551 h 487226"/>
              <a:gd name="connsiteX36" fmla="*/ 135270 w 326911"/>
              <a:gd name="connsiteY36" fmla="*/ 430311 h 487226"/>
              <a:gd name="connsiteX37" fmla="*/ 73122 w 326911"/>
              <a:gd name="connsiteY37" fmla="*/ 471323 h 487226"/>
              <a:gd name="connsiteX38" fmla="*/ 36392 w 326911"/>
              <a:gd name="connsiteY38" fmla="*/ 486504 h 487226"/>
              <a:gd name="connsiteX39" fmla="*/ 35297 w 326911"/>
              <a:gd name="connsiteY39" fmla="*/ 487226 h 487226"/>
              <a:gd name="connsiteX40" fmla="*/ 28120 w 326911"/>
              <a:gd name="connsiteY40" fmla="*/ 486568 h 487226"/>
              <a:gd name="connsiteX41" fmla="*/ 23759 w 326911"/>
              <a:gd name="connsiteY41" fmla="*/ 484656 h 487226"/>
              <a:gd name="connsiteX42" fmla="*/ 17943 w 326911"/>
              <a:gd name="connsiteY42" fmla="*/ 482107 h 487226"/>
              <a:gd name="connsiteX43" fmla="*/ 16310 w 326911"/>
              <a:gd name="connsiteY43" fmla="*/ 477924 h 487226"/>
              <a:gd name="connsiteX44" fmla="*/ 11769 w 326911"/>
              <a:gd name="connsiteY44" fmla="*/ 472467 h 487226"/>
              <a:gd name="connsiteX45" fmla="*/ 7865 w 326911"/>
              <a:gd name="connsiteY45" fmla="*/ 465556 h 487226"/>
              <a:gd name="connsiteX46" fmla="*/ 5874 w 326911"/>
              <a:gd name="connsiteY46" fmla="*/ 454283 h 487226"/>
              <a:gd name="connsiteX47" fmla="*/ 2608 w 326911"/>
              <a:gd name="connsiteY47" fmla="*/ 445917 h 487226"/>
              <a:gd name="connsiteX48" fmla="*/ 2070 w 326911"/>
              <a:gd name="connsiteY48" fmla="*/ 435282 h 487226"/>
              <a:gd name="connsiteX49" fmla="*/ 716 w 326911"/>
              <a:gd name="connsiteY49" fmla="*/ 422554 h 487226"/>
              <a:gd name="connsiteX50" fmla="*/ 0 w 326911"/>
              <a:gd name="connsiteY50" fmla="*/ 408373 h 487226"/>
              <a:gd name="connsiteX51" fmla="*/ 2191 w 326911"/>
              <a:gd name="connsiteY51" fmla="*/ 395467 h 487226"/>
              <a:gd name="connsiteX52" fmla="*/ 200 w 326911"/>
              <a:gd name="connsiteY52" fmla="*/ 384194 h 487226"/>
              <a:gd name="connsiteX53" fmla="*/ 479 w 326911"/>
              <a:gd name="connsiteY53" fmla="*/ 375649 h 487226"/>
              <a:gd name="connsiteX54" fmla="*/ 1396 w 326911"/>
              <a:gd name="connsiteY54" fmla="*/ 365651 h 487226"/>
              <a:gd name="connsiteX55" fmla="*/ 3946 w 326911"/>
              <a:gd name="connsiteY55" fmla="*/ 359835 h 487226"/>
              <a:gd name="connsiteX56" fmla="*/ 3587 w 326911"/>
              <a:gd name="connsiteY56" fmla="*/ 352745 h 487226"/>
              <a:gd name="connsiteX57" fmla="*/ 6137 w 326911"/>
              <a:gd name="connsiteY57" fmla="*/ 346929 h 487226"/>
              <a:gd name="connsiteX58" fmla="*/ 8049 w 326911"/>
              <a:gd name="connsiteY58" fmla="*/ 342568 h 487226"/>
              <a:gd name="connsiteX59" fmla="*/ 12232 w 326911"/>
              <a:gd name="connsiteY59" fmla="*/ 340935 h 487226"/>
              <a:gd name="connsiteX60" fmla="*/ 17689 w 326911"/>
              <a:gd name="connsiteY60" fmla="*/ 336394 h 487226"/>
              <a:gd name="connsiteX61" fmla="*/ 26054 w 326911"/>
              <a:gd name="connsiteY61" fmla="*/ 333128 h 487226"/>
              <a:gd name="connsiteX62" fmla="*/ 31512 w 326911"/>
              <a:gd name="connsiteY62" fmla="*/ 328587 h 487226"/>
              <a:gd name="connsiteX63" fmla="*/ 44060 w 326911"/>
              <a:gd name="connsiteY63" fmla="*/ 323688 h 487226"/>
              <a:gd name="connsiteX64" fmla="*/ 51788 w 326911"/>
              <a:gd name="connsiteY64" fmla="*/ 321875 h 487226"/>
              <a:gd name="connsiteX65" fmla="*/ 61607 w 326911"/>
              <a:gd name="connsiteY65" fmla="*/ 319247 h 487226"/>
              <a:gd name="connsiteX66" fmla="*/ 74155 w 326911"/>
              <a:gd name="connsiteY66" fmla="*/ 314347 h 487226"/>
              <a:gd name="connsiteX67" fmla="*/ 86703 w 326911"/>
              <a:gd name="connsiteY67" fmla="*/ 309448 h 487226"/>
              <a:gd name="connsiteX68" fmla="*/ 100526 w 326911"/>
              <a:gd name="connsiteY68" fmla="*/ 301641 h 487226"/>
              <a:gd name="connsiteX69" fmla="*/ 109349 w 326911"/>
              <a:gd name="connsiteY69" fmla="*/ 293376 h 487226"/>
              <a:gd name="connsiteX70" fmla="*/ 118631 w 326911"/>
              <a:gd name="connsiteY70" fmla="*/ 280112 h 487226"/>
              <a:gd name="connsiteX71" fmla="*/ 130183 w 326911"/>
              <a:gd name="connsiteY71" fmla="*/ 269576 h 487226"/>
              <a:gd name="connsiteX72" fmla="*/ 140740 w 326911"/>
              <a:gd name="connsiteY72" fmla="*/ 253404 h 487226"/>
              <a:gd name="connsiteX73" fmla="*/ 150659 w 326911"/>
              <a:gd name="connsiteY73" fmla="*/ 238686 h 487226"/>
              <a:gd name="connsiteX74" fmla="*/ 161216 w 326911"/>
              <a:gd name="connsiteY74" fmla="*/ 222513 h 487226"/>
              <a:gd name="connsiteX75" fmla="*/ 168865 w 326911"/>
              <a:gd name="connsiteY75" fmla="*/ 205066 h 487226"/>
              <a:gd name="connsiteX76" fmla="*/ 174601 w 326911"/>
              <a:gd name="connsiteY76" fmla="*/ 191981 h 487226"/>
              <a:gd name="connsiteX77" fmla="*/ 180975 w 326911"/>
              <a:gd name="connsiteY77" fmla="*/ 177442 h 487226"/>
              <a:gd name="connsiteX78" fmla="*/ 186712 w 326911"/>
              <a:gd name="connsiteY78" fmla="*/ 164356 h 487226"/>
              <a:gd name="connsiteX79" fmla="*/ 191811 w 326911"/>
              <a:gd name="connsiteY79" fmla="*/ 152725 h 487226"/>
              <a:gd name="connsiteX80" fmla="*/ 192728 w 326911"/>
              <a:gd name="connsiteY80" fmla="*/ 142726 h 487226"/>
              <a:gd name="connsiteX81" fmla="*/ 193644 w 326911"/>
              <a:gd name="connsiteY81" fmla="*/ 132728 h 487226"/>
              <a:gd name="connsiteX82" fmla="*/ 191932 w 326911"/>
              <a:gd name="connsiteY82" fmla="*/ 112911 h 487226"/>
              <a:gd name="connsiteX83" fmla="*/ 188129 w 326911"/>
              <a:gd name="connsiteY83" fmla="*/ 93910 h 487226"/>
              <a:gd name="connsiteX84" fmla="*/ 184226 w 326911"/>
              <a:gd name="connsiteY84" fmla="*/ 86998 h 487226"/>
              <a:gd name="connsiteX85" fmla="*/ 178052 w 326911"/>
              <a:gd name="connsiteY85" fmla="*/ 77358 h 487226"/>
              <a:gd name="connsiteX86" fmla="*/ 173153 w 326911"/>
              <a:gd name="connsiteY86" fmla="*/ 64811 h 487226"/>
              <a:gd name="connsiteX87" fmla="*/ 168432 w 326911"/>
              <a:gd name="connsiteY87" fmla="*/ 55808 h 487226"/>
              <a:gd name="connsiteX88" fmla="*/ 162258 w 326911"/>
              <a:gd name="connsiteY88" fmla="*/ 46168 h 487226"/>
              <a:gd name="connsiteX89" fmla="*/ 158992 w 326911"/>
              <a:gd name="connsiteY89" fmla="*/ 37802 h 487226"/>
              <a:gd name="connsiteX90" fmla="*/ 155089 w 326911"/>
              <a:gd name="connsiteY90" fmla="*/ 30891 h 487226"/>
              <a:gd name="connsiteX91" fmla="*/ 154730 w 326911"/>
              <a:gd name="connsiteY91" fmla="*/ 23801 h 487226"/>
              <a:gd name="connsiteX92" fmla="*/ 154372 w 326911"/>
              <a:gd name="connsiteY92" fmla="*/ 16710 h 487226"/>
              <a:gd name="connsiteX93" fmla="*/ 156922 w 326911"/>
              <a:gd name="connsiteY93" fmla="*/ 10895 h 487226"/>
              <a:gd name="connsiteX94" fmla="*/ 162379 w 326911"/>
              <a:gd name="connsiteY94" fmla="*/ 6354 h 487226"/>
              <a:gd name="connsiteX95" fmla="*/ 167837 w 326911"/>
              <a:gd name="connsiteY95" fmla="*/ 1813 h 487226"/>
              <a:gd name="connsiteX96" fmla="*/ 175565 w 326911"/>
              <a:gd name="connsiteY96" fmla="*/ 0 h 487226"/>
              <a:gd name="connsiteX97" fmla="*/ 185563 w 326911"/>
              <a:gd name="connsiteY97" fmla="*/ 917 h 487226"/>
              <a:gd name="connsiteX98" fmla="*/ 194286 w 326911"/>
              <a:gd name="connsiteY98" fmla="*/ 4741 h 487226"/>
              <a:gd name="connsiteX99" fmla="*/ 205739 w 326911"/>
              <a:gd name="connsiteY99" fmla="*/ 6296 h 48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26911" h="487226">
                <a:moveTo>
                  <a:pt x="205739" y="6296"/>
                </a:moveTo>
                <a:lnTo>
                  <a:pt x="216096" y="14303"/>
                </a:lnTo>
                <a:lnTo>
                  <a:pt x="229180" y="20039"/>
                </a:lnTo>
                <a:lnTo>
                  <a:pt x="245353" y="30596"/>
                </a:lnTo>
                <a:lnTo>
                  <a:pt x="260888" y="42607"/>
                </a:lnTo>
                <a:lnTo>
                  <a:pt x="274331" y="55434"/>
                </a:lnTo>
                <a:lnTo>
                  <a:pt x="286321" y="67624"/>
                </a:lnTo>
                <a:lnTo>
                  <a:pt x="296857" y="79176"/>
                </a:lnTo>
                <a:lnTo>
                  <a:pt x="305939" y="90091"/>
                </a:lnTo>
                <a:lnTo>
                  <a:pt x="313387" y="96823"/>
                </a:lnTo>
                <a:lnTo>
                  <a:pt x="318745" y="104371"/>
                </a:lnTo>
                <a:lnTo>
                  <a:pt x="323285" y="109829"/>
                </a:lnTo>
                <a:lnTo>
                  <a:pt x="324918" y="114011"/>
                </a:lnTo>
                <a:lnTo>
                  <a:pt x="326552" y="118194"/>
                </a:lnTo>
                <a:lnTo>
                  <a:pt x="326911" y="125285"/>
                </a:lnTo>
                <a:lnTo>
                  <a:pt x="324719" y="138191"/>
                </a:lnTo>
                <a:lnTo>
                  <a:pt x="326073" y="150919"/>
                </a:lnTo>
                <a:lnTo>
                  <a:pt x="322607" y="166732"/>
                </a:lnTo>
                <a:lnTo>
                  <a:pt x="321690" y="176731"/>
                </a:lnTo>
                <a:lnTo>
                  <a:pt x="320136" y="188183"/>
                </a:lnTo>
                <a:lnTo>
                  <a:pt x="315037" y="199814"/>
                </a:lnTo>
                <a:lnTo>
                  <a:pt x="308663" y="214353"/>
                </a:lnTo>
                <a:lnTo>
                  <a:pt x="300019" y="226164"/>
                </a:lnTo>
                <a:lnTo>
                  <a:pt x="289462" y="242336"/>
                </a:lnTo>
                <a:lnTo>
                  <a:pt x="278268" y="259962"/>
                </a:lnTo>
                <a:lnTo>
                  <a:pt x="263528" y="277768"/>
                </a:lnTo>
                <a:lnTo>
                  <a:pt x="252335" y="295394"/>
                </a:lnTo>
                <a:lnTo>
                  <a:pt x="241778" y="311566"/>
                </a:lnTo>
                <a:lnTo>
                  <a:pt x="233132" y="323376"/>
                </a:lnTo>
                <a:lnTo>
                  <a:pt x="226758" y="337916"/>
                </a:lnTo>
                <a:lnTo>
                  <a:pt x="221659" y="349547"/>
                </a:lnTo>
                <a:lnTo>
                  <a:pt x="218472" y="356816"/>
                </a:lnTo>
                <a:lnTo>
                  <a:pt x="218832" y="363907"/>
                </a:lnTo>
                <a:lnTo>
                  <a:pt x="219033" y="367901"/>
                </a:lnTo>
                <a:lnTo>
                  <a:pt x="207777" y="379044"/>
                </a:lnTo>
                <a:cubicBezTo>
                  <a:pt x="198213" y="386933"/>
                  <a:pt x="186832" y="392388"/>
                  <a:pt x="176702" y="399551"/>
                </a:cubicBezTo>
                <a:cubicBezTo>
                  <a:pt x="162655" y="409484"/>
                  <a:pt x="149412" y="420510"/>
                  <a:pt x="135270" y="430311"/>
                </a:cubicBezTo>
                <a:cubicBezTo>
                  <a:pt x="114873" y="444444"/>
                  <a:pt x="96741" y="463530"/>
                  <a:pt x="73122" y="471323"/>
                </a:cubicBezTo>
                <a:cubicBezTo>
                  <a:pt x="30392" y="485422"/>
                  <a:pt x="48424" y="477787"/>
                  <a:pt x="36392" y="486504"/>
                </a:cubicBezTo>
                <a:lnTo>
                  <a:pt x="35297" y="487226"/>
                </a:lnTo>
                <a:lnTo>
                  <a:pt x="28120" y="486568"/>
                </a:lnTo>
                <a:lnTo>
                  <a:pt x="23759" y="484656"/>
                </a:lnTo>
                <a:lnTo>
                  <a:pt x="17943" y="482107"/>
                </a:lnTo>
                <a:lnTo>
                  <a:pt x="16310" y="477924"/>
                </a:lnTo>
                <a:lnTo>
                  <a:pt x="11769" y="472467"/>
                </a:lnTo>
                <a:lnTo>
                  <a:pt x="7865" y="465556"/>
                </a:lnTo>
                <a:lnTo>
                  <a:pt x="5874" y="454283"/>
                </a:lnTo>
                <a:lnTo>
                  <a:pt x="2608" y="445917"/>
                </a:lnTo>
                <a:lnTo>
                  <a:pt x="2070" y="435282"/>
                </a:lnTo>
                <a:lnTo>
                  <a:pt x="716" y="422554"/>
                </a:lnTo>
                <a:lnTo>
                  <a:pt x="0" y="408373"/>
                </a:lnTo>
                <a:lnTo>
                  <a:pt x="2191" y="395467"/>
                </a:lnTo>
                <a:lnTo>
                  <a:pt x="200" y="384194"/>
                </a:lnTo>
                <a:lnTo>
                  <a:pt x="479" y="375649"/>
                </a:lnTo>
                <a:lnTo>
                  <a:pt x="1396" y="365651"/>
                </a:lnTo>
                <a:lnTo>
                  <a:pt x="3946" y="359835"/>
                </a:lnTo>
                <a:lnTo>
                  <a:pt x="3587" y="352745"/>
                </a:lnTo>
                <a:lnTo>
                  <a:pt x="6137" y="346929"/>
                </a:lnTo>
                <a:lnTo>
                  <a:pt x="8049" y="342568"/>
                </a:lnTo>
                <a:lnTo>
                  <a:pt x="12232" y="340935"/>
                </a:lnTo>
                <a:lnTo>
                  <a:pt x="17689" y="336394"/>
                </a:lnTo>
                <a:lnTo>
                  <a:pt x="26054" y="333128"/>
                </a:lnTo>
                <a:lnTo>
                  <a:pt x="31512" y="328587"/>
                </a:lnTo>
                <a:lnTo>
                  <a:pt x="44060" y="323688"/>
                </a:lnTo>
                <a:lnTo>
                  <a:pt x="51788" y="321875"/>
                </a:lnTo>
                <a:lnTo>
                  <a:pt x="61607" y="319247"/>
                </a:lnTo>
                <a:lnTo>
                  <a:pt x="74155" y="314347"/>
                </a:lnTo>
                <a:lnTo>
                  <a:pt x="86703" y="309448"/>
                </a:lnTo>
                <a:lnTo>
                  <a:pt x="100526" y="301641"/>
                </a:lnTo>
                <a:lnTo>
                  <a:pt x="109349" y="293376"/>
                </a:lnTo>
                <a:lnTo>
                  <a:pt x="118631" y="280112"/>
                </a:lnTo>
                <a:lnTo>
                  <a:pt x="130183" y="269576"/>
                </a:lnTo>
                <a:lnTo>
                  <a:pt x="140740" y="253404"/>
                </a:lnTo>
                <a:lnTo>
                  <a:pt x="150659" y="238686"/>
                </a:lnTo>
                <a:lnTo>
                  <a:pt x="161216" y="222513"/>
                </a:lnTo>
                <a:lnTo>
                  <a:pt x="168865" y="205066"/>
                </a:lnTo>
                <a:lnTo>
                  <a:pt x="174601" y="191981"/>
                </a:lnTo>
                <a:lnTo>
                  <a:pt x="180975" y="177442"/>
                </a:lnTo>
                <a:lnTo>
                  <a:pt x="186712" y="164356"/>
                </a:lnTo>
                <a:lnTo>
                  <a:pt x="191811" y="152725"/>
                </a:lnTo>
                <a:lnTo>
                  <a:pt x="192728" y="142726"/>
                </a:lnTo>
                <a:lnTo>
                  <a:pt x="193644" y="132728"/>
                </a:lnTo>
                <a:lnTo>
                  <a:pt x="191932" y="112911"/>
                </a:lnTo>
                <a:lnTo>
                  <a:pt x="188129" y="93910"/>
                </a:lnTo>
                <a:lnTo>
                  <a:pt x="184226" y="86998"/>
                </a:lnTo>
                <a:lnTo>
                  <a:pt x="178052" y="77358"/>
                </a:lnTo>
                <a:lnTo>
                  <a:pt x="173153" y="64811"/>
                </a:lnTo>
                <a:lnTo>
                  <a:pt x="168432" y="55808"/>
                </a:lnTo>
                <a:lnTo>
                  <a:pt x="162258" y="46168"/>
                </a:lnTo>
                <a:lnTo>
                  <a:pt x="158992" y="37802"/>
                </a:lnTo>
                <a:lnTo>
                  <a:pt x="155089" y="30891"/>
                </a:lnTo>
                <a:lnTo>
                  <a:pt x="154730" y="23801"/>
                </a:lnTo>
                <a:lnTo>
                  <a:pt x="154372" y="16710"/>
                </a:lnTo>
                <a:lnTo>
                  <a:pt x="156922" y="10895"/>
                </a:lnTo>
                <a:lnTo>
                  <a:pt x="162379" y="6354"/>
                </a:lnTo>
                <a:lnTo>
                  <a:pt x="167837" y="1813"/>
                </a:lnTo>
                <a:lnTo>
                  <a:pt x="175565" y="0"/>
                </a:lnTo>
                <a:lnTo>
                  <a:pt x="185563" y="917"/>
                </a:lnTo>
                <a:lnTo>
                  <a:pt x="194286" y="4741"/>
                </a:lnTo>
                <a:lnTo>
                  <a:pt x="205739" y="6296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grpSp>
        <p:nvGrpSpPr>
          <p:cNvPr id="28688" name="组合 1"/>
          <p:cNvGrpSpPr>
            <a:grpSpLocks/>
          </p:cNvGrpSpPr>
          <p:nvPr/>
        </p:nvGrpSpPr>
        <p:grpSpPr bwMode="auto">
          <a:xfrm>
            <a:off x="117475" y="77788"/>
            <a:ext cx="4610100" cy="819150"/>
            <a:chOff x="1306326" y="-480888"/>
            <a:chExt cx="4610372" cy="818621"/>
          </a:xfrm>
        </p:grpSpPr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5E1979C3-3F60-45DE-822F-D47B95504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4176" y="-358275"/>
              <a:ext cx="4032522" cy="584397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书写指导</a:t>
              </a:r>
            </a:p>
          </p:txBody>
        </p:sp>
        <p:pic>
          <p:nvPicPr>
            <p:cNvPr id="28693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6326" y="-480888"/>
              <a:ext cx="577850" cy="818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75" y="3760788"/>
            <a:ext cx="375602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梯形 19">
            <a:extLst>
              <a:ext uri="{FF2B5EF4-FFF2-40B4-BE49-F238E27FC236}">
                <a16:creationId xmlns:a16="http://schemas.microsoft.com/office/drawing/2014/main" id="{4499C4BF-BAB3-4F22-9011-5E019CCACD8E}"/>
              </a:ext>
            </a:extLst>
          </p:cNvPr>
          <p:cNvSpPr/>
          <p:nvPr/>
        </p:nvSpPr>
        <p:spPr>
          <a:xfrm>
            <a:off x="5329238" y="1414463"/>
            <a:ext cx="2147887" cy="2047875"/>
          </a:xfrm>
          <a:prstGeom prst="trapezoid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804150" y="1314450"/>
            <a:ext cx="906463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上窄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44000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699" name="组合 15"/>
          <p:cNvGrpSpPr>
            <a:grpSpLocks/>
          </p:cNvGrpSpPr>
          <p:nvPr/>
        </p:nvGrpSpPr>
        <p:grpSpPr bwMode="auto">
          <a:xfrm>
            <a:off x="2774950" y="792163"/>
            <a:ext cx="5349875" cy="1146175"/>
            <a:chOff x="3799" y="1102"/>
            <a:chExt cx="5886" cy="2380"/>
          </a:xfrm>
        </p:grpSpPr>
        <p:sp>
          <p:nvSpPr>
            <p:cNvPr id="4" name="椭圆形标注 14">
              <a:extLst>
                <a:ext uri="{FF2B5EF4-FFF2-40B4-BE49-F238E27FC236}">
                  <a16:creationId xmlns:a16="http://schemas.microsoft.com/office/drawing/2014/main" id="{643E9DAA-51C3-4611-AD39-2125BFA5D7FF}"/>
                </a:ext>
              </a:extLst>
            </p:cNvPr>
            <p:cNvSpPr/>
            <p:nvPr/>
          </p:nvSpPr>
          <p:spPr>
            <a:xfrm>
              <a:off x="3799" y="1102"/>
              <a:ext cx="5886" cy="2380"/>
            </a:xfrm>
            <a:prstGeom prst="wedgeEllipseCallout">
              <a:avLst>
                <a:gd name="adj1" fmla="val -57180"/>
                <a:gd name="adj2" fmla="val -1994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9706" name="文本框 11"/>
            <p:cNvSpPr txBox="1">
              <a:spLocks noChangeArrowheads="1"/>
            </p:cNvSpPr>
            <p:nvPr/>
          </p:nvSpPr>
          <p:spPr bwMode="auto">
            <a:xfrm>
              <a:off x="4081" y="1531"/>
              <a:ext cx="5604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5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现在，我该把谁藏起来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呢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581150" y="2224088"/>
            <a:ext cx="4121150" cy="1389062"/>
            <a:chOff x="3538" y="4330"/>
            <a:chExt cx="6148" cy="1907"/>
          </a:xfrm>
        </p:grpSpPr>
        <p:sp>
          <p:nvSpPr>
            <p:cNvPr id="7" name="云形标注 5">
              <a:extLst>
                <a:ext uri="{FF2B5EF4-FFF2-40B4-BE49-F238E27FC236}">
                  <a16:creationId xmlns:a16="http://schemas.microsoft.com/office/drawing/2014/main" id="{41CDA5B4-7734-465F-8E59-46BC75BF2A3D}"/>
                </a:ext>
              </a:extLst>
            </p:cNvPr>
            <p:cNvSpPr/>
            <p:nvPr/>
          </p:nvSpPr>
          <p:spPr>
            <a:xfrm>
              <a:off x="3538" y="4330"/>
              <a:ext cx="5887" cy="1907"/>
            </a:xfrm>
            <a:prstGeom prst="cloudCallout">
              <a:avLst>
                <a:gd name="adj1" fmla="val -45379"/>
                <a:gd name="adj2" fmla="val -81281"/>
              </a:avLst>
            </a:prstGeom>
            <a:solidFill>
              <a:srgbClr val="D5F5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9704" name="文本框 7"/>
            <p:cNvSpPr txBox="1">
              <a:spLocks noChangeArrowheads="1"/>
            </p:cNvSpPr>
            <p:nvPr/>
          </p:nvSpPr>
          <p:spPr bwMode="auto">
            <a:xfrm>
              <a:off x="3720" y="4824"/>
              <a:ext cx="5966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我要把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自己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藏起来。</a:t>
              </a:r>
            </a:p>
          </p:txBody>
        </p:sp>
      </p:grpSp>
      <p:pic>
        <p:nvPicPr>
          <p:cNvPr id="29701" name="图片 16" descr="QQ图片201901171608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684213"/>
            <a:ext cx="174307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F2B30C81-FEC0-4A82-B3D0-617E545A17D3}"/>
              </a:ext>
            </a:extLst>
          </p:cNvPr>
          <p:cNvSpPr/>
          <p:nvPr/>
        </p:nvSpPr>
        <p:spPr>
          <a:xfrm>
            <a:off x="3805238" y="2620963"/>
            <a:ext cx="481012" cy="585787"/>
          </a:xfrm>
          <a:prstGeom prst="ellipse">
            <a:avLst/>
          </a:prstGeom>
          <a:noFill/>
          <a:ln w="38100"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5"/>
            <a:ext cx="9394825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4200" y="273050"/>
            <a:ext cx="6364288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再读</a:t>
            </a:r>
            <a:r>
              <a:rPr lang="zh-CN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3-6</a:t>
            </a:r>
            <a:r>
              <a: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自然段，景色发生了什么变化？</a:t>
            </a:r>
            <a:endParaRPr lang="zh-CN" altLang="zh-CN" sz="28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把相关句子用“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～～～</a:t>
            </a:r>
            <a:r>
              <a: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”勾出来。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498475" y="433388"/>
            <a:ext cx="834707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无论是海水、船只，还是蓝色的远方，都看不见了。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8788" y="1679575"/>
            <a:ext cx="842645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霎时，四周变暗了，无论是天空，还是天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空中的太阳，都看不见了。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8475" y="3033713"/>
            <a:ext cx="875347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房屋、街道、树木、桥梁，甚至行人和小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黑猫，雾把一切都藏了起来，什么都看不见了。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b="3549"/>
          <a:stretch>
            <a:fillRect/>
          </a:stretch>
        </p:blipFill>
        <p:spPr bwMode="auto">
          <a:xfrm>
            <a:off x="0" y="0"/>
            <a:ext cx="919162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6"/>
          <p:cNvSpPr txBox="1">
            <a:spLocks noChangeArrowheads="1"/>
          </p:cNvSpPr>
          <p:nvPr/>
        </p:nvSpPr>
        <p:spPr bwMode="auto">
          <a:xfrm>
            <a:off x="563563" y="558800"/>
            <a:ext cx="7602537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无论是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，还是蓝色的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，都看不见了。</a:t>
            </a:r>
          </a:p>
        </p:txBody>
      </p:sp>
      <p:sp>
        <p:nvSpPr>
          <p:cNvPr id="7" name="圆角矩形标注 20">
            <a:extLst>
              <a:ext uri="{FF2B5EF4-FFF2-40B4-BE49-F238E27FC236}">
                <a16:creationId xmlns:a16="http://schemas.microsoft.com/office/drawing/2014/main" id="{C46EAC15-9028-45BE-9816-615926ED9831}"/>
              </a:ext>
            </a:extLst>
          </p:cNvPr>
          <p:cNvSpPr/>
          <p:nvPr/>
        </p:nvSpPr>
        <p:spPr>
          <a:xfrm>
            <a:off x="563563" y="2555875"/>
            <a:ext cx="7913687" cy="97472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看不见了。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56E2F2-84E2-4E45-95C1-D70579B3D81E}"/>
              </a:ext>
            </a:extLst>
          </p:cNvPr>
          <p:cNvSpPr txBox="1"/>
          <p:nvPr/>
        </p:nvSpPr>
        <p:spPr>
          <a:xfrm>
            <a:off x="852488" y="3873500"/>
            <a:ext cx="829151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灯塔、海鸥</a:t>
            </a:r>
            <a:r>
              <a:rPr lang="zh-CN" altLang="zh-CN" sz="36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6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浪花</a:t>
            </a:r>
            <a:r>
              <a:rPr lang="zh-CN" altLang="zh-CN" sz="36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、小岛、椰树</a:t>
            </a:r>
            <a:r>
              <a:rPr lang="en-US" altLang="zh-CN" sz="36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…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3">
            <a:extLst>
              <a:ext uri="{FF2B5EF4-FFF2-40B4-BE49-F238E27FC236}">
                <a16:creationId xmlns:a16="http://schemas.microsoft.com/office/drawing/2014/main" id="{D94BBA59-BF12-4448-8C58-779AB99AA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725" y="2030413"/>
            <a:ext cx="1911350" cy="49212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666750" y="2003425"/>
            <a:ext cx="1997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说话练习：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b="3549"/>
          <a:stretch>
            <a:fillRect/>
          </a:stretch>
        </p:blipFill>
        <p:spPr bwMode="auto">
          <a:xfrm>
            <a:off x="0" y="0"/>
            <a:ext cx="919162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16"/>
          <p:cNvSpPr txBox="1">
            <a:spLocks noChangeArrowheads="1"/>
          </p:cNvSpPr>
          <p:nvPr/>
        </p:nvSpPr>
        <p:spPr bwMode="auto">
          <a:xfrm>
            <a:off x="563563" y="558800"/>
            <a:ext cx="7602537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无论是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，还是蓝色的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，都看不见了。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32EC1F86-4342-45B5-A9DA-90ADD3019D5E}"/>
              </a:ext>
            </a:extLst>
          </p:cNvPr>
          <p:cNvSpPr/>
          <p:nvPr/>
        </p:nvSpPr>
        <p:spPr bwMode="auto">
          <a:xfrm>
            <a:off x="2300288" y="2173288"/>
            <a:ext cx="4373562" cy="1166812"/>
          </a:xfrm>
          <a:prstGeom prst="horizontalScroll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圆角矩形标注 20">
            <a:extLst>
              <a:ext uri="{FF2B5EF4-FFF2-40B4-BE49-F238E27FC236}">
                <a16:creationId xmlns:a16="http://schemas.microsoft.com/office/drawing/2014/main" id="{04648D16-618B-46B6-9C26-3610354AE460}"/>
              </a:ext>
            </a:extLst>
          </p:cNvPr>
          <p:cNvSpPr/>
          <p:nvPr/>
        </p:nvSpPr>
        <p:spPr bwMode="auto">
          <a:xfrm>
            <a:off x="2165350" y="2268538"/>
            <a:ext cx="4719638" cy="97472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整片大海被浓雾笼罩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2" descr="nongwumimandejingsetupian-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" b="8389"/>
          <a:stretch>
            <a:fillRect/>
          </a:stretch>
        </p:blipFill>
        <p:spPr bwMode="auto">
          <a:xfrm>
            <a:off x="0" y="-7938"/>
            <a:ext cx="9174163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框 11"/>
          <p:cNvSpPr txBox="1">
            <a:spLocks noChangeArrowheads="1"/>
          </p:cNvSpPr>
          <p:nvPr/>
        </p:nvSpPr>
        <p:spPr bwMode="auto">
          <a:xfrm>
            <a:off x="3063875" y="414338"/>
            <a:ext cx="3556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16"/>
          <p:cNvSpPr txBox="1">
            <a:spLocks noChangeArrowheads="1"/>
          </p:cNvSpPr>
          <p:nvPr/>
        </p:nvSpPr>
        <p:spPr bwMode="auto">
          <a:xfrm>
            <a:off x="546100" y="1100138"/>
            <a:ext cx="80518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霎时，四周变暗了，无论是天空，还是天空中的太阳，都看不见了。</a:t>
            </a:r>
          </a:p>
        </p:txBody>
      </p:sp>
      <p:sp>
        <p:nvSpPr>
          <p:cNvPr id="11" name="圆角矩形标注 20">
            <a:extLst>
              <a:ext uri="{FF2B5EF4-FFF2-40B4-BE49-F238E27FC236}">
                <a16:creationId xmlns:a16="http://schemas.microsoft.com/office/drawing/2014/main" id="{2AC76F8A-0BFD-4BA8-96CC-1EC00C467AC3}"/>
              </a:ext>
            </a:extLst>
          </p:cNvPr>
          <p:cNvSpPr/>
          <p:nvPr/>
        </p:nvSpPr>
        <p:spPr>
          <a:xfrm>
            <a:off x="2454275" y="346075"/>
            <a:ext cx="2924175" cy="5889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立刻、瞬间</a:t>
            </a:r>
          </a:p>
        </p:txBody>
      </p:sp>
      <p:sp>
        <p:nvSpPr>
          <p:cNvPr id="12" name="线形标注 1 1">
            <a:extLst>
              <a:ext uri="{FF2B5EF4-FFF2-40B4-BE49-F238E27FC236}">
                <a16:creationId xmlns:a16="http://schemas.microsoft.com/office/drawing/2014/main" id="{E78863C9-D702-4A44-93CB-615B469C0E22}"/>
              </a:ext>
            </a:extLst>
          </p:cNvPr>
          <p:cNvSpPr/>
          <p:nvPr/>
        </p:nvSpPr>
        <p:spPr>
          <a:xfrm>
            <a:off x="1447800" y="1182688"/>
            <a:ext cx="847725" cy="554037"/>
          </a:xfrm>
          <a:prstGeom prst="borderCallout1">
            <a:avLst>
              <a:gd name="adj1" fmla="val -77037"/>
              <a:gd name="adj2" fmla="val 110584"/>
              <a:gd name="adj3" fmla="val -9814"/>
              <a:gd name="adj4" fmla="val 50198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20">
            <a:extLst>
              <a:ext uri="{FF2B5EF4-FFF2-40B4-BE49-F238E27FC236}">
                <a16:creationId xmlns:a16="http://schemas.microsoft.com/office/drawing/2014/main" id="{FAA7F262-341F-4B22-B440-B84DE77BE8E7}"/>
              </a:ext>
            </a:extLst>
          </p:cNvPr>
          <p:cNvSpPr/>
          <p:nvPr/>
        </p:nvSpPr>
        <p:spPr bwMode="auto">
          <a:xfrm>
            <a:off x="7067550" y="3859213"/>
            <a:ext cx="1119188" cy="5889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6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20">
            <a:extLst>
              <a:ext uri="{FF2B5EF4-FFF2-40B4-BE49-F238E27FC236}">
                <a16:creationId xmlns:a16="http://schemas.microsoft.com/office/drawing/2014/main" id="{2FE3B161-4DA1-4772-95A3-89238AA73E1D}"/>
              </a:ext>
            </a:extLst>
          </p:cNvPr>
          <p:cNvSpPr/>
          <p:nvPr/>
        </p:nvSpPr>
        <p:spPr>
          <a:xfrm>
            <a:off x="511174" y="3275806"/>
            <a:ext cx="8151813" cy="97472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霎时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，四周变暗了，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看不见了。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id="{E9C8C443-2CB7-4E5F-8124-8AB2747EA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288" y="2609850"/>
            <a:ext cx="1909762" cy="49212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804863" y="2574925"/>
            <a:ext cx="200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说话练习：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1" grpId="0"/>
      <p:bldP spid="12" grpId="0" animBg="1"/>
      <p:bldP spid="9" grpId="0"/>
      <p:bldP spid="10" grpId="0" animBg="1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" descr="nongwumimandejingsetupian-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" b="8389"/>
          <a:stretch>
            <a:fillRect/>
          </a:stretch>
        </p:blipFill>
        <p:spPr bwMode="auto">
          <a:xfrm>
            <a:off x="0" y="-7938"/>
            <a:ext cx="9174163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文本框 16"/>
          <p:cNvSpPr txBox="1">
            <a:spLocks noChangeArrowheads="1"/>
          </p:cNvSpPr>
          <p:nvPr/>
        </p:nvSpPr>
        <p:spPr bwMode="auto">
          <a:xfrm>
            <a:off x="546100" y="1100138"/>
            <a:ext cx="80518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霎时，四周变暗了，无论是天空，还是天空中的太阳，都看不见了。</a:t>
            </a:r>
          </a:p>
        </p:txBody>
      </p:sp>
      <p:sp>
        <p:nvSpPr>
          <p:cNvPr id="13" name="圆角矩形标注 20">
            <a:extLst>
              <a:ext uri="{FF2B5EF4-FFF2-40B4-BE49-F238E27FC236}">
                <a16:creationId xmlns:a16="http://schemas.microsoft.com/office/drawing/2014/main" id="{C6E27157-2E73-4BBB-94B2-8C30F8C620C2}"/>
              </a:ext>
            </a:extLst>
          </p:cNvPr>
          <p:cNvSpPr/>
          <p:nvPr/>
        </p:nvSpPr>
        <p:spPr bwMode="auto">
          <a:xfrm>
            <a:off x="7067550" y="3859213"/>
            <a:ext cx="1119188" cy="5889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6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483FD6-B60B-403D-AA89-C5F7CF1CCB39}"/>
              </a:ext>
            </a:extLst>
          </p:cNvPr>
          <p:cNvSpPr txBox="1"/>
          <p:nvPr/>
        </p:nvSpPr>
        <p:spPr>
          <a:xfrm>
            <a:off x="2882900" y="2651125"/>
            <a:ext cx="46497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、行人</a:t>
            </a:r>
            <a:r>
              <a:rPr lang="zh-CN" altLang="en-US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、汽车</a:t>
            </a:r>
            <a:r>
              <a:rPr lang="en-US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32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A_图片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863" y="571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">
            <a:extLst>
              <a:ext uri="{FF2B5EF4-FFF2-40B4-BE49-F238E27FC236}">
                <a16:creationId xmlns:a16="http://schemas.microsoft.com/office/drawing/2014/main" id="{C192D933-0E08-4214-9D99-BEE902802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3490913"/>
            <a:ext cx="8940800" cy="1338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有一天，雾飞到</a:t>
            </a:r>
            <a:r>
              <a:rPr lang="en-US" altLang="zh-CN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。</a:t>
            </a:r>
            <a:endParaRPr lang="en-US" altLang="zh-CN" sz="27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   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“我要把</a:t>
            </a:r>
            <a:r>
              <a:rPr lang="en-US" altLang="zh-CN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藏起来。”于是，他把</a:t>
            </a:r>
            <a:r>
              <a:rPr lang="en-US" altLang="zh-CN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藏了起来。</a:t>
            </a:r>
            <a:endParaRPr lang="en-US" altLang="zh-CN" sz="27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霎时，</a:t>
            </a:r>
            <a:r>
              <a:rPr lang="zh-CN" altLang="en-US" sz="27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无论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是</a:t>
            </a:r>
            <a:r>
              <a:rPr lang="en-US" altLang="zh-CN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还是</a:t>
            </a:r>
            <a:r>
              <a:rPr lang="en-US" altLang="zh-CN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_______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都</a:t>
            </a:r>
            <a:r>
              <a:rPr lang="zh-CN" altLang="en-US" sz="27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看不见了。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287838" y="2160588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50430019-9616-491A-B944-C6D5D1CE8933}"/>
              </a:ext>
            </a:extLst>
          </p:cNvPr>
          <p:cNvSpPr txBox="1"/>
          <p:nvPr/>
        </p:nvSpPr>
        <p:spPr>
          <a:xfrm>
            <a:off x="7535863" y="2725738"/>
            <a:ext cx="917575" cy="36988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943" name="TextBox 6"/>
          <p:cNvSpPr txBox="1">
            <a:spLocks noChangeArrowheads="1"/>
          </p:cNvSpPr>
          <p:nvPr/>
        </p:nvSpPr>
        <p:spPr bwMode="auto">
          <a:xfrm>
            <a:off x="868363" y="2157413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</a:p>
        </p:txBody>
      </p:sp>
      <p:sp>
        <p:nvSpPr>
          <p:cNvPr id="5" name="文字方塊 4"/>
          <p:cNvSpPr txBox="1">
            <a:spLocks noChangeArrowheads="1"/>
          </p:cNvSpPr>
          <p:nvPr/>
        </p:nvSpPr>
        <p:spPr bwMode="auto">
          <a:xfrm>
            <a:off x="7742238" y="2651125"/>
            <a:ext cx="966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is-IS" altLang="zh-CN">
                <a:solidFill>
                  <a:srgbClr val="FF0000"/>
                </a:solidFill>
              </a:rPr>
              <a:t>……</a:t>
            </a:r>
            <a:endParaRPr kumimoji="1" lang="zh-TW" altLang="en-US">
              <a:solidFill>
                <a:srgbClr val="FF0000"/>
              </a:solidFill>
            </a:endParaRPr>
          </a:p>
        </p:txBody>
      </p:sp>
      <p:pic>
        <p:nvPicPr>
          <p:cNvPr id="6" name="圖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0"/>
            <a:ext cx="34893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472363" y="217646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游乐场</a:t>
            </a: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12F94448-04B7-4FE6-A66E-64436E7CE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63" y="2714625"/>
            <a:ext cx="3560762" cy="49212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07963" y="2684463"/>
            <a:ext cx="3846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同桌合作，说话练习：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29210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-14288"/>
            <a:ext cx="2786063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1" grpId="0"/>
      <p:bldP spid="13" grpId="0" animBg="1"/>
      <p:bldP spid="39943" grpId="0"/>
      <p:bldP spid="5" grpId="0"/>
      <p:bldP spid="12" grpId="0"/>
      <p:bldP spid="16" grpId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" r="185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2F32C0-0EF1-4C77-A236-A2FF99A59CD5}"/>
              </a:ext>
            </a:extLst>
          </p:cNvPr>
          <p:cNvSpPr txBox="1"/>
          <p:nvPr/>
        </p:nvSpPr>
        <p:spPr>
          <a:xfrm>
            <a:off x="754063" y="1446213"/>
            <a:ext cx="773271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房屋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街道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树木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noProof="1">
                <a:solidFill>
                  <a:srgbClr val="69F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小黑猫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，雾把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一切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都藏了起来，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都看不见了。</a:t>
            </a:r>
          </a:p>
        </p:txBody>
      </p:sp>
      <p:pic>
        <p:nvPicPr>
          <p:cNvPr id="37892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r="23100"/>
          <a:stretch>
            <a:fillRect/>
          </a:stretch>
        </p:blipFill>
        <p:spPr bwMode="auto">
          <a:xfrm>
            <a:off x="8107363" y="0"/>
            <a:ext cx="979487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2541588" y="1841500"/>
            <a:ext cx="5440362" cy="1670050"/>
            <a:chOff x="5056" y="1872"/>
            <a:chExt cx="6645" cy="1907"/>
          </a:xfrm>
        </p:grpSpPr>
        <p:sp>
          <p:nvSpPr>
            <p:cNvPr id="7" name="云形标注 5">
              <a:extLst>
                <a:ext uri="{FF2B5EF4-FFF2-40B4-BE49-F238E27FC236}">
                  <a16:creationId xmlns:a16="http://schemas.microsoft.com/office/drawing/2014/main" id="{1876AA65-9FD2-44E7-9021-A75FC19C12CB}"/>
                </a:ext>
              </a:extLst>
            </p:cNvPr>
            <p:cNvSpPr/>
            <p:nvPr/>
          </p:nvSpPr>
          <p:spPr>
            <a:xfrm>
              <a:off x="5056" y="1872"/>
              <a:ext cx="5887" cy="1907"/>
            </a:xfrm>
            <a:prstGeom prst="cloudCallout">
              <a:avLst>
                <a:gd name="adj1" fmla="val -45379"/>
                <a:gd name="adj2" fmla="val -81281"/>
              </a:avLst>
            </a:prstGeom>
            <a:solidFill>
              <a:srgbClr val="D5F5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9942" name="文本框 7"/>
            <p:cNvSpPr txBox="1">
              <a:spLocks noChangeArrowheads="1"/>
            </p:cNvSpPr>
            <p:nvPr/>
          </p:nvSpPr>
          <p:spPr bwMode="auto">
            <a:xfrm>
              <a:off x="5735" y="2285"/>
              <a:ext cx="5966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我要把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自己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藏起来。</a:t>
              </a:r>
            </a:p>
          </p:txBody>
        </p:sp>
      </p:grpSp>
      <p:pic>
        <p:nvPicPr>
          <p:cNvPr id="11" name="图片 16" descr="QQ图片201901171608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431800"/>
            <a:ext cx="198278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 descr="1-1Q1291K6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80"/>
          <a:stretch>
            <a:fillRect/>
          </a:stretch>
        </p:blipFill>
        <p:spPr bwMode="auto">
          <a:xfrm>
            <a:off x="-12700" y="-17463"/>
            <a:ext cx="9167813" cy="517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云形标注 15">
            <a:extLst>
              <a:ext uri="{FF2B5EF4-FFF2-40B4-BE49-F238E27FC236}">
                <a16:creationId xmlns:a16="http://schemas.microsoft.com/office/drawing/2014/main" id="{76C0573C-0372-43DC-8FCA-1C5B4EEC8186}"/>
              </a:ext>
            </a:extLst>
          </p:cNvPr>
          <p:cNvSpPr/>
          <p:nvPr/>
        </p:nvSpPr>
        <p:spPr>
          <a:xfrm>
            <a:off x="652463" y="463550"/>
            <a:ext cx="8037512" cy="7858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雾把自己藏起来后，景色又是怎样的？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769938" y="481013"/>
            <a:ext cx="8170862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雾把</a:t>
            </a:r>
            <a:r>
              <a:rPr lang="en-US" altLang="zh-CN" sz="3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藏了起来。不久，大海连同</a:t>
            </a:r>
            <a:r>
              <a:rPr lang="en-US" altLang="zh-CN" sz="3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，天空连同</a:t>
            </a:r>
            <a:r>
              <a:rPr lang="zh-CN" altLang="en-US" sz="3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，海岸连同</a:t>
            </a:r>
            <a:r>
              <a:rPr lang="en-US" altLang="zh-CN" sz="3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连同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，都露出来了。路上走着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也出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现了，它摇着黑尾巴，悠闲地散步。</a:t>
            </a:r>
          </a:p>
        </p:txBody>
      </p:sp>
      <p:grpSp>
        <p:nvGrpSpPr>
          <p:cNvPr id="13" name="组合 15"/>
          <p:cNvGrpSpPr>
            <a:grpSpLocks/>
          </p:cNvGrpSpPr>
          <p:nvPr/>
        </p:nvGrpSpPr>
        <p:grpSpPr bwMode="auto">
          <a:xfrm>
            <a:off x="2719388" y="3859213"/>
            <a:ext cx="4046537" cy="860425"/>
            <a:chOff x="2658028" y="3773024"/>
            <a:chExt cx="4047074" cy="860425"/>
          </a:xfrm>
        </p:grpSpPr>
        <p:sp>
          <p:nvSpPr>
            <p:cNvPr id="15" name="卷形: 水平 14">
              <a:extLst>
                <a:ext uri="{FF2B5EF4-FFF2-40B4-BE49-F238E27FC236}">
                  <a16:creationId xmlns:a16="http://schemas.microsoft.com/office/drawing/2014/main" id="{E3833660-2F95-4794-94BE-7B3A75A1C7A9}"/>
                </a:ext>
              </a:extLst>
            </p:cNvPr>
            <p:cNvSpPr/>
            <p:nvPr/>
          </p:nvSpPr>
          <p:spPr>
            <a:xfrm>
              <a:off x="2658028" y="3773024"/>
              <a:ext cx="4037548" cy="860425"/>
            </a:xfrm>
            <a:prstGeom prst="horizontalScroll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" name="圆角矩形标注 20">
              <a:extLst>
                <a:ext uri="{FF2B5EF4-FFF2-40B4-BE49-F238E27FC236}">
                  <a16:creationId xmlns:a16="http://schemas.microsoft.com/office/drawing/2014/main" id="{4787A83E-CBD0-4A07-A054-35A9DF14BDDB}"/>
                </a:ext>
              </a:extLst>
            </p:cNvPr>
            <p:cNvSpPr/>
            <p:nvPr/>
          </p:nvSpPr>
          <p:spPr>
            <a:xfrm>
              <a:off x="2732650" y="3846049"/>
              <a:ext cx="3972452" cy="588962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1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云开雾散，万物复现</a:t>
              </a:r>
            </a:p>
          </p:txBody>
        </p:sp>
      </p:grpSp>
      <p:sp>
        <p:nvSpPr>
          <p:cNvPr id="4" name="圆角矩形标注 20">
            <a:extLst>
              <a:ext uri="{FF2B5EF4-FFF2-40B4-BE49-F238E27FC236}">
                <a16:creationId xmlns:a16="http://schemas.microsoft.com/office/drawing/2014/main" id="{E948D1DB-F377-42E4-B35E-DAF8C4522F7E}"/>
              </a:ext>
            </a:extLst>
          </p:cNvPr>
          <p:cNvSpPr/>
          <p:nvPr/>
        </p:nvSpPr>
        <p:spPr>
          <a:xfrm>
            <a:off x="6627813" y="3248025"/>
            <a:ext cx="2105025" cy="120015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圆角矩形标注 20">
            <a:extLst>
              <a:ext uri="{FF2B5EF4-FFF2-40B4-BE49-F238E27FC236}">
                <a16:creationId xmlns:a16="http://schemas.microsoft.com/office/drawing/2014/main" id="{AFA5FAFB-996A-48CB-85BE-6BFF321126B2}"/>
              </a:ext>
            </a:extLst>
          </p:cNvPr>
          <p:cNvSpPr/>
          <p:nvPr/>
        </p:nvSpPr>
        <p:spPr bwMode="auto">
          <a:xfrm>
            <a:off x="5445125" y="3540125"/>
            <a:ext cx="1169988" cy="61595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1990" name="矩形 7"/>
          <p:cNvSpPr>
            <a:spLocks noChangeArrowheads="1"/>
          </p:cNvSpPr>
          <p:nvPr/>
        </p:nvSpPr>
        <p:spPr bwMode="auto">
          <a:xfrm>
            <a:off x="2451100" y="481013"/>
            <a:ext cx="111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</a:p>
        </p:txBody>
      </p:sp>
      <p:sp>
        <p:nvSpPr>
          <p:cNvPr id="41991" name="矩形 8"/>
          <p:cNvSpPr>
            <a:spLocks noChangeArrowheads="1"/>
          </p:cNvSpPr>
          <p:nvPr/>
        </p:nvSpPr>
        <p:spPr bwMode="auto">
          <a:xfrm>
            <a:off x="1217613" y="1081088"/>
            <a:ext cx="111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船只</a:t>
            </a:r>
          </a:p>
        </p:txBody>
      </p:sp>
      <p:sp>
        <p:nvSpPr>
          <p:cNvPr id="41992" name="矩形 9"/>
          <p:cNvSpPr>
            <a:spLocks noChangeArrowheads="1"/>
          </p:cNvSpPr>
          <p:nvPr/>
        </p:nvSpPr>
        <p:spPr bwMode="auto">
          <a:xfrm>
            <a:off x="4973638" y="1077913"/>
            <a:ext cx="111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</a:p>
        </p:txBody>
      </p:sp>
      <p:sp>
        <p:nvSpPr>
          <p:cNvPr id="41993" name="矩形 10"/>
          <p:cNvSpPr>
            <a:spLocks noChangeArrowheads="1"/>
          </p:cNvSpPr>
          <p:nvPr/>
        </p:nvSpPr>
        <p:spPr bwMode="auto">
          <a:xfrm>
            <a:off x="1266825" y="1733550"/>
            <a:ext cx="1111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</a:p>
        </p:txBody>
      </p:sp>
      <p:sp>
        <p:nvSpPr>
          <p:cNvPr id="41994" name="矩形 18"/>
          <p:cNvSpPr>
            <a:spLocks noChangeArrowheads="1"/>
          </p:cNvSpPr>
          <p:nvPr/>
        </p:nvSpPr>
        <p:spPr bwMode="auto">
          <a:xfrm>
            <a:off x="3233738" y="1752600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</a:t>
            </a:r>
          </a:p>
        </p:txBody>
      </p:sp>
      <p:sp>
        <p:nvSpPr>
          <p:cNvPr id="41995" name="矩形 20"/>
          <p:cNvSpPr>
            <a:spLocks noChangeArrowheads="1"/>
          </p:cNvSpPr>
          <p:nvPr/>
        </p:nvSpPr>
        <p:spPr bwMode="auto">
          <a:xfrm>
            <a:off x="6765925" y="1741488"/>
            <a:ext cx="111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</a:p>
        </p:txBody>
      </p:sp>
      <p:sp>
        <p:nvSpPr>
          <p:cNvPr id="41996" name="矩形 21"/>
          <p:cNvSpPr>
            <a:spLocks noChangeArrowheads="1"/>
          </p:cNvSpPr>
          <p:nvPr/>
        </p:nvSpPr>
        <p:spPr bwMode="auto">
          <a:xfrm>
            <a:off x="5270500" y="1746250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房屋</a:t>
            </a:r>
          </a:p>
        </p:txBody>
      </p:sp>
      <p:sp>
        <p:nvSpPr>
          <p:cNvPr id="41997" name="矩形 22"/>
          <p:cNvSpPr>
            <a:spLocks noChangeArrowheads="1"/>
          </p:cNvSpPr>
          <p:nvPr/>
        </p:nvSpPr>
        <p:spPr bwMode="auto">
          <a:xfrm>
            <a:off x="6223000" y="2405063"/>
            <a:ext cx="157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小黑猫</a:t>
            </a:r>
          </a:p>
        </p:txBody>
      </p:sp>
      <p:sp>
        <p:nvSpPr>
          <p:cNvPr id="41998" name="矩形 23"/>
          <p:cNvSpPr>
            <a:spLocks noChangeArrowheads="1"/>
          </p:cNvSpPr>
          <p:nvPr/>
        </p:nvSpPr>
        <p:spPr bwMode="auto">
          <a:xfrm>
            <a:off x="4884738" y="2425700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688975" y="468313"/>
            <a:ext cx="6948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雾呢？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0F596B-F07F-4F46-B30A-A0946E79F886}"/>
              </a:ext>
            </a:extLst>
          </p:cNvPr>
          <p:cNvSpPr txBox="1"/>
          <p:nvPr/>
        </p:nvSpPr>
        <p:spPr>
          <a:xfrm>
            <a:off x="3619499" y="2228781"/>
            <a:ext cx="5133976" cy="668837"/>
          </a:xfrm>
          <a:prstGeom prst="rect">
            <a:avLst/>
          </a:prstGeom>
          <a:solidFill>
            <a:srgbClr val="93C8F0">
              <a:alpha val="54000"/>
            </a:srgb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52650" y="525463"/>
            <a:ext cx="57435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消失了，不知到哪里去了。</a:t>
            </a:r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164D59-429F-4E30-BADD-0478040ED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422" y="1590358"/>
            <a:ext cx="2830090" cy="2305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038" cy="549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AutoShape 3">
            <a:extLst>
              <a:ext uri="{FF2B5EF4-FFF2-40B4-BE49-F238E27FC236}">
                <a16:creationId xmlns:a16="http://schemas.microsoft.com/office/drawing/2014/main" id="{3AEFE1F5-12DE-4A72-B00A-7863CF737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36525"/>
            <a:ext cx="2195513" cy="5842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pic>
        <p:nvPicPr>
          <p:cNvPr id="44036" name="图片 7" descr="花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36525"/>
            <a:ext cx="5080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Box 7"/>
          <p:cNvSpPr txBox="1">
            <a:spLocks noChangeArrowheads="1"/>
          </p:cNvSpPr>
          <p:nvPr/>
        </p:nvSpPr>
        <p:spPr bwMode="auto">
          <a:xfrm>
            <a:off x="650875" y="134938"/>
            <a:ext cx="1946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课堂延伸</a:t>
            </a:r>
          </a:p>
        </p:txBody>
      </p:sp>
      <p:sp>
        <p:nvSpPr>
          <p:cNvPr id="94" name="圆角矩形标注 20">
            <a:extLst>
              <a:ext uri="{FF2B5EF4-FFF2-40B4-BE49-F238E27FC236}">
                <a16:creationId xmlns:a16="http://schemas.microsoft.com/office/drawing/2014/main" id="{DC63C460-0F02-4F0C-8B86-342F382BB896}"/>
              </a:ext>
            </a:extLst>
          </p:cNvPr>
          <p:cNvSpPr/>
          <p:nvPr/>
        </p:nvSpPr>
        <p:spPr bwMode="auto">
          <a:xfrm>
            <a:off x="3238500" y="3790950"/>
            <a:ext cx="5224463" cy="60007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95" name="卷形: 水平 94">
            <a:extLst>
              <a:ext uri="{FF2B5EF4-FFF2-40B4-BE49-F238E27FC236}">
                <a16:creationId xmlns:a16="http://schemas.microsoft.com/office/drawing/2014/main" id="{EE1A7977-A94F-4376-B148-42C6ECB88FC8}"/>
              </a:ext>
            </a:extLst>
          </p:cNvPr>
          <p:cNvSpPr/>
          <p:nvPr/>
        </p:nvSpPr>
        <p:spPr bwMode="auto">
          <a:xfrm>
            <a:off x="1882775" y="1528763"/>
            <a:ext cx="5378450" cy="1063625"/>
          </a:xfrm>
          <a:prstGeom prst="horizontalScroll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6" name="圆角矩形标注 20">
            <a:extLst>
              <a:ext uri="{FF2B5EF4-FFF2-40B4-BE49-F238E27FC236}">
                <a16:creationId xmlns:a16="http://schemas.microsoft.com/office/drawing/2014/main" id="{9A2DEAD1-1F6C-47C2-AAE7-396516A972A7}"/>
              </a:ext>
            </a:extLst>
          </p:cNvPr>
          <p:cNvSpPr/>
          <p:nvPr/>
        </p:nvSpPr>
        <p:spPr bwMode="auto">
          <a:xfrm>
            <a:off x="2085975" y="1766888"/>
            <a:ext cx="5865813" cy="5889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你知道雾去哪里了吗？</a:t>
            </a:r>
            <a:endParaRPr lang="zh-CN" altLang="en-US" sz="36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圓角矩形 3">
            <a:extLst>
              <a:ext uri="{FF2B5EF4-FFF2-40B4-BE49-F238E27FC236}">
                <a16:creationId xmlns:a16="http://schemas.microsoft.com/office/drawing/2014/main" id="{BB444D0E-574A-440F-9065-B4A7235964F1}"/>
              </a:ext>
            </a:extLst>
          </p:cNvPr>
          <p:cNvSpPr/>
          <p:nvPr/>
        </p:nvSpPr>
        <p:spPr>
          <a:xfrm>
            <a:off x="6059488" y="4157663"/>
            <a:ext cx="1949450" cy="566737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4" name="圓角矩形 3">
            <a:extLst>
              <a:ext uri="{FF2B5EF4-FFF2-40B4-BE49-F238E27FC236}">
                <a16:creationId xmlns:a16="http://schemas.microsoft.com/office/drawing/2014/main" id="{D14BC2BA-9971-407F-97A8-FB9EE2AA3674}"/>
              </a:ext>
            </a:extLst>
          </p:cNvPr>
          <p:cNvSpPr/>
          <p:nvPr/>
        </p:nvSpPr>
        <p:spPr>
          <a:xfrm>
            <a:off x="788988" y="4157663"/>
            <a:ext cx="1949450" cy="60166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45060" name="文字方塊 2"/>
          <p:cNvSpPr txBox="1">
            <a:spLocks noChangeArrowheads="1"/>
          </p:cNvSpPr>
          <p:nvPr/>
        </p:nvSpPr>
        <p:spPr bwMode="auto">
          <a:xfrm>
            <a:off x="788988" y="4124325"/>
            <a:ext cx="21082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"/>
              </a:rPr>
              <a:t>气温下降</a:t>
            </a:r>
            <a:endParaRPr kumimoji="1" lang="zh-TW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"/>
            </a:endParaRPr>
          </a:p>
        </p:txBody>
      </p:sp>
      <p:sp>
        <p:nvSpPr>
          <p:cNvPr id="5" name="向上箭號 4">
            <a:extLst>
              <a:ext uri="{FF2B5EF4-FFF2-40B4-BE49-F238E27FC236}">
                <a16:creationId xmlns:a16="http://schemas.microsoft.com/office/drawing/2014/main" id="{58A1112E-7AAB-45AA-932E-39B23F2802A9}"/>
              </a:ext>
            </a:extLst>
          </p:cNvPr>
          <p:cNvSpPr/>
          <p:nvPr/>
        </p:nvSpPr>
        <p:spPr>
          <a:xfrm>
            <a:off x="1406525" y="3192463"/>
            <a:ext cx="596900" cy="863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FFFFFF"/>
              </a:solidFill>
              <a:ea typeface="PMingLiU" pitchFamily="18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0BBFFCA-7580-48A3-9CF7-207457280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77" y="988325"/>
            <a:ext cx="2505391" cy="2231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向上箭號 6">
            <a:extLst>
              <a:ext uri="{FF2B5EF4-FFF2-40B4-BE49-F238E27FC236}">
                <a16:creationId xmlns:a16="http://schemas.microsoft.com/office/drawing/2014/main" id="{77E38329-6450-41A5-8EEA-A485792807B9}"/>
              </a:ext>
            </a:extLst>
          </p:cNvPr>
          <p:cNvSpPr/>
          <p:nvPr/>
        </p:nvSpPr>
        <p:spPr>
          <a:xfrm rot="5400000">
            <a:off x="3394075" y="1798638"/>
            <a:ext cx="596900" cy="863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45064" name="文字方塊 7"/>
          <p:cNvSpPr txBox="1">
            <a:spLocks noChangeArrowheads="1"/>
          </p:cNvSpPr>
          <p:nvPr/>
        </p:nvSpPr>
        <p:spPr bwMode="auto">
          <a:xfrm>
            <a:off x="5499100" y="15748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kumimoji="1" lang="zh-TW" altLang="en-US"/>
          </a:p>
        </p:txBody>
      </p:sp>
      <p:pic>
        <p:nvPicPr>
          <p:cNvPr id="14" name="圖片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t="8051" r="5199" b="8525"/>
          <a:stretch>
            <a:fillRect/>
          </a:stretch>
        </p:blipFill>
        <p:spPr bwMode="auto">
          <a:xfrm rot="815493">
            <a:off x="7531100" y="-11113"/>
            <a:ext cx="1663700" cy="16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26990A-2A2F-4471-8472-D3AE4FDB5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364" y="948996"/>
            <a:ext cx="2790939" cy="2273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向上箭號 4">
            <a:extLst>
              <a:ext uri="{FF2B5EF4-FFF2-40B4-BE49-F238E27FC236}">
                <a16:creationId xmlns:a16="http://schemas.microsoft.com/office/drawing/2014/main" id="{B6E4DD6F-26D0-4F4D-842A-97825402FCA4}"/>
              </a:ext>
            </a:extLst>
          </p:cNvPr>
          <p:cNvSpPr/>
          <p:nvPr/>
        </p:nvSpPr>
        <p:spPr>
          <a:xfrm rot="14368773">
            <a:off x="6892925" y="919163"/>
            <a:ext cx="596900" cy="863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12" name="向上箭號 6">
            <a:extLst>
              <a:ext uri="{FF2B5EF4-FFF2-40B4-BE49-F238E27FC236}">
                <a16:creationId xmlns:a16="http://schemas.microsoft.com/office/drawing/2014/main" id="{E11DC3F2-7B44-41A6-BB99-3183C471D657}"/>
              </a:ext>
            </a:extLst>
          </p:cNvPr>
          <p:cNvSpPr/>
          <p:nvPr/>
        </p:nvSpPr>
        <p:spPr>
          <a:xfrm rot="8618482">
            <a:off x="6470650" y="3230563"/>
            <a:ext cx="596900" cy="863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1" lang="zh-TW" altLang="en-US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13" name="文字方塊 2"/>
          <p:cNvSpPr txBox="1">
            <a:spLocks noChangeArrowheads="1"/>
          </p:cNvSpPr>
          <p:nvPr/>
        </p:nvSpPr>
        <p:spPr bwMode="auto">
          <a:xfrm>
            <a:off x="6381750" y="4087813"/>
            <a:ext cx="21082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"/>
              </a:rPr>
              <a:t>蒸发了</a:t>
            </a:r>
            <a:endParaRPr kumimoji="1" lang="zh-TW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Kaiti SC"/>
            </a:endParaRPr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05C89F1B-D321-4D87-9881-17FC9EC5D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3" y="96838"/>
            <a:ext cx="2216150" cy="5842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pic>
        <p:nvPicPr>
          <p:cNvPr id="45071" name="图片 7" descr="花盆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96838"/>
            <a:ext cx="5080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2" name="TextBox 7"/>
          <p:cNvSpPr txBox="1">
            <a:spLocks noChangeArrowheads="1"/>
          </p:cNvSpPr>
          <p:nvPr/>
        </p:nvSpPr>
        <p:spPr bwMode="auto">
          <a:xfrm>
            <a:off x="611188" y="95250"/>
            <a:ext cx="1946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45060" grpId="0"/>
      <p:bldP spid="5" grpId="0" animBg="1"/>
      <p:bldP spid="7" grpId="0" animBg="1"/>
      <p:bldP spid="15" grpId="0" animBg="1"/>
      <p:bldP spid="12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BBAD44-ED98-4802-8847-5F69E8B28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2539" y="1265238"/>
            <a:ext cx="3776662" cy="6832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8200" y="1770063"/>
            <a:ext cx="746601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41475" y="2425700"/>
            <a:ext cx="533558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在你眼里，雾又是什么呢？</a:t>
            </a:r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608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5" t="8257" r="31163" b="11163"/>
          <a:stretch>
            <a:fillRect/>
          </a:stretch>
        </p:blipFill>
        <p:spPr bwMode="auto">
          <a:xfrm>
            <a:off x="214313" y="3311525"/>
            <a:ext cx="125095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6"/>
          <p:cNvSpPr txBox="1">
            <a:spLocks noChangeArrowheads="1"/>
          </p:cNvSpPr>
          <p:nvPr/>
        </p:nvSpPr>
        <p:spPr bwMode="auto">
          <a:xfrm>
            <a:off x="4402138" y="2571750"/>
            <a:ext cx="5808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7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谢谢聆听！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138"/>
            <a:ext cx="9144000" cy="561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D595E4-749F-4356-824E-87EB484EEDF3}"/>
              </a:ext>
            </a:extLst>
          </p:cNvPr>
          <p:cNvSpPr/>
          <p:nvPr/>
        </p:nvSpPr>
        <p:spPr>
          <a:xfrm>
            <a:off x="2951163" y="2841625"/>
            <a:ext cx="3619500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（</a:t>
            </a:r>
            <a:r>
              <a:rPr lang="zh-CN" altLang="en-US" sz="2700" b="1" dirty="0">
                <a:solidFill>
                  <a:schemeClr val="bg1"/>
                </a:solidFill>
                <a:latin typeface="+mn-ea"/>
                <a:ea typeface="+mn-ea"/>
              </a:rPr>
              <a:t>俄）列夫</a:t>
            </a:r>
            <a:r>
              <a:rPr lang="en-US" altLang="zh-CN" sz="2700" b="1" dirty="0">
                <a:solidFill>
                  <a:schemeClr val="bg1"/>
                </a:solidFill>
                <a:latin typeface="+mn-ea"/>
                <a:ea typeface="+mn-ea"/>
              </a:rPr>
              <a:t>·</a:t>
            </a:r>
            <a:r>
              <a:rPr lang="zh-CN" altLang="en-US" sz="2700" b="1" dirty="0">
                <a:solidFill>
                  <a:schemeClr val="bg1"/>
                </a:solidFill>
                <a:latin typeface="+mn-ea"/>
                <a:ea typeface="+mn-ea"/>
              </a:rPr>
              <a:t>托尔斯泰</a:t>
            </a:r>
          </a:p>
        </p:txBody>
      </p:sp>
      <p:pic>
        <p:nvPicPr>
          <p:cNvPr id="10243" name="Picture 2" descr="https://ss0.bdstatic.com/94oJfD_bAAcT8t7mm9GUKT-xh_/timg?image&amp;quality=100&amp;size=b4000_4000&amp;sec=1510105613&amp;di=df233e6e64db3417b03590a9e4dba25a&amp;src=http://imgsrc.baidu.com/imgad/pic/item/e4dde71190ef76c6c4fad03b9716fdfaaf5167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A48B57-EB10-4D65-AF79-D4137B790198}"/>
              </a:ext>
            </a:extLst>
          </p:cNvPr>
          <p:cNvSpPr txBox="1"/>
          <p:nvPr/>
        </p:nvSpPr>
        <p:spPr>
          <a:xfrm>
            <a:off x="2019300" y="1458913"/>
            <a:ext cx="2700338" cy="168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dirty="0"/>
              <a:t>  </a:t>
            </a:r>
            <a:r>
              <a:rPr lang="zh-CN" altLang="en-US" sz="10350" b="1" dirty="0">
                <a:latin typeface="楷体" pitchFamily="49" charset="-122"/>
                <a:ea typeface="楷体" pitchFamily="49" charset="-122"/>
              </a:rPr>
              <a:t>雾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2613025" y="461963"/>
            <a:ext cx="1511300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600">
                <a:solidFill>
                  <a:srgbClr val="FF0000"/>
                </a:solidFill>
              </a:rPr>
              <a:t>wù</a:t>
            </a:r>
            <a:endParaRPr lang="zh-CN" altLang="en-US" sz="660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034" y="1797780"/>
            <a:ext cx="1022026" cy="46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08642E-6 L 0.27934 -3.0864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80CE177E-B4C2-4F44-911C-D92A29F7CFE6}"/>
              </a:ext>
            </a:extLst>
          </p:cNvPr>
          <p:cNvSpPr/>
          <p:nvPr/>
        </p:nvSpPr>
        <p:spPr>
          <a:xfrm>
            <a:off x="0" y="0"/>
            <a:ext cx="918845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下载.jpg">
            <a:extLst>
              <a:ext uri="{FF2B5EF4-FFF2-40B4-BE49-F238E27FC236}">
                <a16:creationId xmlns:a16="http://schemas.microsoft.com/office/drawing/2014/main" id="{0B4423A5-59EB-424F-8772-F76CFE77494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0280" y="63344"/>
            <a:ext cx="3654121" cy="2478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u=236446717,1958289275&amp;fm=200&amp;gp=0.jpg">
            <a:extLst>
              <a:ext uri="{FF2B5EF4-FFF2-40B4-BE49-F238E27FC236}">
                <a16:creationId xmlns:a16="http://schemas.microsoft.com/office/drawing/2014/main" id="{CE7BA46C-A75C-4AD9-827A-40F1FAC16C6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34" y="2692064"/>
            <a:ext cx="3671638" cy="236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9" name="TextBox 11"/>
          <p:cNvSpPr txBox="1">
            <a:spLocks noChangeArrowheads="1"/>
          </p:cNvSpPr>
          <p:nvPr/>
        </p:nvSpPr>
        <p:spPr bwMode="auto">
          <a:xfrm>
            <a:off x="3649663" y="763588"/>
            <a:ext cx="938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雹</a:t>
            </a:r>
          </a:p>
        </p:txBody>
      </p:sp>
      <p:sp>
        <p:nvSpPr>
          <p:cNvPr id="11270" name="TextBox 12"/>
          <p:cNvSpPr txBox="1">
            <a:spLocks noChangeArrowheads="1"/>
          </p:cNvSpPr>
          <p:nvPr/>
        </p:nvSpPr>
        <p:spPr bwMode="auto">
          <a:xfrm>
            <a:off x="8237538" y="609600"/>
            <a:ext cx="4318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</a:p>
        </p:txBody>
      </p:sp>
      <p:sp>
        <p:nvSpPr>
          <p:cNvPr id="11271" name="TextBox 13"/>
          <p:cNvSpPr txBox="1">
            <a:spLocks noChangeArrowheads="1"/>
          </p:cNvSpPr>
          <p:nvPr/>
        </p:nvSpPr>
        <p:spPr bwMode="auto">
          <a:xfrm>
            <a:off x="3736975" y="3673475"/>
            <a:ext cx="1076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</a:p>
        </p:txBody>
      </p:sp>
      <p:sp>
        <p:nvSpPr>
          <p:cNvPr id="11272" name="TextBox 14"/>
          <p:cNvSpPr txBox="1">
            <a:spLocks noChangeArrowheads="1"/>
          </p:cNvSpPr>
          <p:nvPr/>
        </p:nvSpPr>
        <p:spPr bwMode="auto">
          <a:xfrm>
            <a:off x="8328025" y="3673475"/>
            <a:ext cx="431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</a:p>
        </p:txBody>
      </p:sp>
      <p:pic>
        <p:nvPicPr>
          <p:cNvPr id="11" name="Picture 14">
            <a:extLst>
              <a:ext uri="{FF2B5EF4-FFF2-40B4-BE49-F238E27FC236}">
                <a16:creationId xmlns:a16="http://schemas.microsoft.com/office/drawing/2014/main" id="{85657A8D-5E70-4556-9F75-2260E213EA8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7103" y="2478580"/>
            <a:ext cx="3810336" cy="2664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AB328DA5-F0BD-4F1B-808C-7A6705C03ED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786232" cy="2605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DCE3E48-9803-402C-8586-C8C5CAB1AB9B}"/>
              </a:ext>
            </a:extLst>
          </p:cNvPr>
          <p:cNvSpPr txBox="1"/>
          <p:nvPr/>
        </p:nvSpPr>
        <p:spPr>
          <a:xfrm>
            <a:off x="4003675" y="1584325"/>
            <a:ext cx="430530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32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一般和</a:t>
            </a:r>
            <a:r>
              <a:rPr lang="zh-CN" altLang="en-US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水</a:t>
            </a:r>
            <a:r>
              <a:rPr lang="zh-CN" altLang="en-US" sz="32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或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天气</a:t>
            </a:r>
            <a:r>
              <a:rPr lang="zh-CN" altLang="zh-CN" sz="32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有关</a:t>
            </a:r>
            <a:r>
              <a:rPr lang="zh-CN" altLang="en-US" sz="32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PingFang SC"/>
              </a:rPr>
              <a:t>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488" y="1227138"/>
            <a:ext cx="15954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6147" name="标题 1"/>
          <p:cNvSpPr txBox="1">
            <a:spLocks noChangeArrowheads="1"/>
          </p:cNvSpPr>
          <p:nvPr/>
        </p:nvSpPr>
        <p:spPr bwMode="auto">
          <a:xfrm>
            <a:off x="1096330" y="1715015"/>
            <a:ext cx="5381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在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027384" y="1018977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wù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AA5FB3-494E-48E3-B2A0-0EDE394FAD46}"/>
              </a:ext>
            </a:extLst>
          </p:cNvPr>
          <p:cNvSpPr/>
          <p:nvPr/>
        </p:nvSpPr>
        <p:spPr>
          <a:xfrm>
            <a:off x="2942967" y="1562667"/>
            <a:ext cx="96372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雾</a:t>
            </a:r>
          </a:p>
        </p:txBody>
      </p:sp>
      <p:sp>
        <p:nvSpPr>
          <p:cNvPr id="3" name="矩形 2"/>
          <p:cNvSpPr/>
          <p:nvPr/>
        </p:nvSpPr>
        <p:spPr>
          <a:xfrm>
            <a:off x="5934370" y="1737875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9068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DEED1AA-E295-4077-8CD6-1FB71FA1BF9B}"/>
              </a:ext>
            </a:extLst>
          </p:cNvPr>
          <p:cNvSpPr txBox="1"/>
          <p:nvPr/>
        </p:nvSpPr>
        <p:spPr>
          <a:xfrm>
            <a:off x="1046163" y="1055688"/>
            <a:ext cx="8355012" cy="219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自读要求：</a:t>
            </a: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自读课文，读准字音，读通句子。</a:t>
            </a: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思考：雾是一个怎样的孩子？</a:t>
            </a: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3354388"/>
            <a:ext cx="1790700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5wC1ASUXph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644</Words>
  <Application>Microsoft Office PowerPoint</Application>
  <PresentationFormat>全屏显示(16:9)</PresentationFormat>
  <Paragraphs>133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宋体</vt:lpstr>
      <vt:lpstr>隶书</vt:lpstr>
      <vt:lpstr>方正姚体</vt:lpstr>
      <vt:lpstr>Calibri Light</vt:lpstr>
      <vt:lpstr>Calibri</vt:lpstr>
      <vt:lpstr>Wingdings</vt:lpstr>
      <vt:lpstr>黑体</vt:lpstr>
      <vt:lpstr>Arial</vt:lpstr>
      <vt:lpstr>PMingLiU</vt:lpstr>
      <vt:lpstr>Kaiti SC</vt:lpstr>
      <vt:lpstr>PingFang SC</vt:lpstr>
      <vt:lpstr>等线</vt:lpstr>
      <vt:lpstr>楷体</vt:lpstr>
      <vt:lpstr>Times New Roman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brook</dc:creator>
  <cp:lastModifiedBy>tw</cp:lastModifiedBy>
  <cp:revision>169</cp:revision>
  <dcterms:created xsi:type="dcterms:W3CDTF">2018-12-28T06:49:10Z</dcterms:created>
  <dcterms:modified xsi:type="dcterms:W3CDTF">2021-11-22T02:14:04Z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