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3" r:id="rId13"/>
    <p:sldId id="268" r:id="rId14"/>
    <p:sldId id="275" r:id="rId15"/>
    <p:sldId id="276" r:id="rId16"/>
    <p:sldId id="277" r:id="rId17"/>
    <p:sldId id="274" r:id="rId18"/>
    <p:sldId id="257" r:id="rId19"/>
    <p:sldId id="258" r:id="rId20"/>
    <p:sldId id="278" r:id="rId21"/>
    <p:sldId id="279" r:id="rId22"/>
    <p:sldId id="280" r:id="rId23"/>
    <p:sldId id="259" r:id="rId24"/>
    <p:sldId id="260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02" y="45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2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07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0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17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52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5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11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4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9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C78F3-6877-41FF-957C-CA31D5E45772}" type="datetimeFigureOut">
              <a:rPr lang="zh-CN" altLang="en-US" smtClean="0"/>
              <a:t>2018-07-29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3880-563D-4E11-B346-82C87C630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malaya.com/ertong/11650066/58956535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hyperlink" Target="https://v.qq.com/x/cover/vpz5gtiiljl1wd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ximalaya.com/ertong/11650066/58956535" TargetMode="Externa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ximalaya.com/ertong/11650066/5895653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malaya.com/ertong/11650066/58956535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ximalaya.com/ertong/11650066/589565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49"/>
            <a:ext cx="12354026" cy="67486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02886" y="1048580"/>
            <a:ext cx="5314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快乐读书吧</a:t>
            </a:r>
            <a:endParaRPr lang="zh-CN" alt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1626" y="303793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第一课时</a:t>
            </a:r>
            <a:endParaRPr lang="zh-CN" altLang="en-US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2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71453" y="409434"/>
            <a:ext cx="4544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</a:t>
            </a:r>
            <a:r>
              <a:rPr lang="zh-CN" altLang="zh-CN" sz="320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你最喜欢的一个故事来读一读，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猜一猜</a:t>
            </a:r>
            <a:r>
              <a:rPr lang="zh-CN" altLang="zh-CN" sz="320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这一个故事的主要内容。</a:t>
            </a:r>
            <a:endParaRPr lang="zh-CN" altLang="en-US" sz="32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"/>
          <a:stretch/>
        </p:blipFill>
        <p:spPr>
          <a:xfrm>
            <a:off x="555042" y="556229"/>
            <a:ext cx="5424479" cy="5762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-265" b="32736"/>
          <a:stretch/>
        </p:blipFill>
        <p:spPr>
          <a:xfrm>
            <a:off x="6371453" y="2491734"/>
            <a:ext cx="4997133" cy="4132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6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26"/>
            <a:ext cx="12192000" cy="63241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91626" y="303793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第二课时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0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82115" y="1877636"/>
            <a:ext cx="27334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好书</a:t>
            </a:r>
            <a:endParaRPr lang="en-US" altLang="zh-CN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分享会</a:t>
            </a:r>
            <a:endParaRPr lang="zh-CN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t="5632" r="15094" b="4075"/>
          <a:stretch/>
        </p:blipFill>
        <p:spPr>
          <a:xfrm>
            <a:off x="5977718" y="799441"/>
            <a:ext cx="4085685" cy="52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 rot="2318509">
            <a:off x="484807" y="1115578"/>
            <a:ext cx="3042384" cy="186828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15815" y="904538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孤独的小螃蟹</a:t>
            </a:r>
            <a:r>
              <a:rPr lang="en-US" altLang="zh-CN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1454" y="2644170"/>
            <a:ext cx="51090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知识竞赛</a:t>
            </a:r>
            <a:endParaRPr lang="zh-CN" altLang="en-US" sz="96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4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509" y="238069"/>
            <a:ext cx="5393140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第一关：人物大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竞猜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2242" y="2270070"/>
            <a:ext cx="10333275" cy="1122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是小螃蟹的好朋友，长得很美，身上青得像蓝天。</a:t>
            </a:r>
            <a:r>
              <a:rPr lang="zh-CN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endParaRPr lang="zh-CN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60425" y="280771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小青蟹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112242" y="4492824"/>
            <a:ext cx="10720094" cy="1122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它会飞，而且它长心的地方还画着一幅画。</a:t>
            </a:r>
            <a:r>
              <a:rPr lang="zh-CN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endParaRPr lang="zh-CN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74732" y="497642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2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509" y="238069"/>
            <a:ext cx="5393140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第二关：是非快判断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279" y="2271236"/>
            <a:ext cx="11513024" cy="573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小纸鸟乱飞，是因为它长心的地方画着一幅画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。（   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171279" y="3461330"/>
            <a:ext cx="11513024" cy="573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好多狮子来找小螃蟹是来复仇的。（   ） </a:t>
            </a:r>
            <a:endParaRPr lang="zh-CN" altLang="en-US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12137" y="3358062"/>
            <a:ext cx="1078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07473" y="2173466"/>
            <a:ext cx="1078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√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171279" y="4792142"/>
            <a:ext cx="11513024" cy="573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螃蟹开着火车到了苹果站碰到了小青蟹。（   ） </a:t>
            </a:r>
            <a:endParaRPr lang="zh-CN" altLang="en-US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024642" y="4694372"/>
            <a:ext cx="1078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509" y="238069"/>
            <a:ext cx="5393140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第三关：合力共选择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267" y="2224762"/>
            <a:ext cx="10603233" cy="1109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小螃蟹的大钳子断了是为了救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。 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A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小乌龟    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小金鱼 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62060" y="2224762"/>
            <a:ext cx="596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A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990266" y="3995234"/>
            <a:ext cx="10603233" cy="1109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小螃蟹用（    ）说出了自己心里想说的 。 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A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眼泪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B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咚咚鼓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03292" y="3872221"/>
            <a:ext cx="596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imgsa.baidu.com/timg?image&amp;quality=80&amp;size=b9999_10000&amp;sec=1532778646370&amp;di=785b56c1ae3fc90b3e240022dbf6df50&amp;imgtype=0&amp;src=http%3A%2F%2Fimg10.360buyimg.com%2FpopWaterMark%2Fg5%2FM00%2F01%2F00%2FrBEIDE_C3n8IAAAAAAA_tMqR_3kAAAMggDX6uUAAD_M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50" y="2216084"/>
            <a:ext cx="4441537" cy="44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3202" y="4606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好书推荐</a:t>
            </a:r>
            <a:endParaRPr lang="zh-CN" altLang="en-US" sz="54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0" y="585220"/>
            <a:ext cx="4002695" cy="52535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22" y="1786222"/>
            <a:ext cx="3196350" cy="45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5522" y="194113"/>
            <a:ext cx="7356144" cy="3539430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 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《一只想飞的猫》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是陈伯吹的中短篇童话集，收录了包括《一只想飞的猫》《骆驼寻宝记》《鸦鸦乌的故事》《鸡大嫂上菜市场》《井底下的四只小青蛙》等经典代表篇目。作品塑造了一系列生动饱满的动物形象，如不切实际想飞的猫、坚持信念寻宝的骆驼，在这些具有典型性格的动物身上，寄托了作者对儿童的殷切期盼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。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6625" y="1411887"/>
            <a:ext cx="738664" cy="19806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内容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简介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3433733" y="4503670"/>
            <a:ext cx="677108" cy="173380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3976" r="14214" b="5173"/>
          <a:stretch/>
        </p:blipFill>
        <p:spPr>
          <a:xfrm>
            <a:off x="761978" y="689984"/>
            <a:ext cx="2321383" cy="2978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2" y="4015326"/>
            <a:ext cx="2233926" cy="27104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87413" y="4462633"/>
            <a:ext cx="7356144" cy="1815882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indent="304800" algn="just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陈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伯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吹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儿童文学的一代宗师，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中国现代儿童文学的先驱和奠基人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，被誉为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东方安徒生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。他的执着和激情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在无数个人的童年期点燃了美丽的良知之灯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76" y="-107223"/>
            <a:ext cx="4351338" cy="4351338"/>
          </a:xfrm>
        </p:spPr>
      </p:pic>
      <p:pic>
        <p:nvPicPr>
          <p:cNvPr id="5" name="图片 4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>
            <a:off x="550533" y="908178"/>
            <a:ext cx="3778856" cy="2320537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1327389" y="4258101"/>
            <a:ext cx="2538483" cy="1801505"/>
          </a:xfrm>
          <a:prstGeom prst="cloudCallout">
            <a:avLst>
              <a:gd name="adj1" fmla="val -403"/>
              <a:gd name="adj2" fmla="val -113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轻轻点一下我就可以听故事哟！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94" y="372659"/>
            <a:ext cx="2878552" cy="30198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947999" y="3582201"/>
            <a:ext cx="1826141" cy="5847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29389" y="4674611"/>
            <a:ext cx="7356144" cy="1815882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文井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：中国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儿童文学泰斗，他的童话故事生动、构思巧妙，充满浓厚的哲理与飞扬的想象力，被誉为“一种献给儿童的特殊的诗体”。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>
            <a:off x="409432" y="1241590"/>
            <a:ext cx="7124132" cy="43748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295830">
            <a:off x="7670042" y="1187356"/>
            <a:ext cx="338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小朋友们好，我是一只可爱的小螃蟹！</a:t>
            </a:r>
            <a:endParaRPr lang="zh-CN" altLang="en-US" sz="40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8349" y="1068775"/>
            <a:ext cx="10955301" cy="4647426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indent="304800"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最好的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小狗的小房子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读后感</a:t>
            </a:r>
          </a:p>
          <a:p>
            <a:pPr indent="304800" algn="just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我很喜欢孙爷爷写的童话，特别是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小狗的小房子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，这个童话故事很动人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小狗背着小房子，带着小椅子，陪小猫到河边玩。小房子沉甸甸的，小猫不知道，还让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小狗用尾巴帮她钓鱼，还让小狗爬到树上去帮她捉蚂蚱，小狗掉下来，他又累又疼，走不了路了。</a:t>
            </a:r>
          </a:p>
          <a:p>
            <a:pPr indent="304800" algn="just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猫想把小狗带回家，她这才知道小房子有多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沉。她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虽然没有小狗的力气，但是，她想出了好办法，她把小狗放进小房子，给小房子安上了轮子，然后咕噜噜、咕噜噜地推着小房子回家了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完这个故事，我知道好朋友就是要这样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真心相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待。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 algn="r"/>
            <a:r>
              <a:rPr lang="en-US" altLang="zh-CN" sz="24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一位</a:t>
            </a:r>
            <a:r>
              <a:rPr lang="en-US" altLang="zh-CN" sz="24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岁小女孩</a:t>
            </a:r>
            <a:endParaRPr lang="zh-CN" altLang="zh-CN" kern="100" dirty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13833" y="4288023"/>
            <a:ext cx="1826141" cy="5847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7488" y="5042827"/>
            <a:ext cx="6309360" cy="1384995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孙幼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军：代童话大师，荣获国际安徒生文学奖提名。他的童话故事生动有趣，富有童心。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6154" r="12543" b="4279"/>
          <a:stretch/>
        </p:blipFill>
        <p:spPr>
          <a:xfrm>
            <a:off x="583179" y="201168"/>
            <a:ext cx="4329389" cy="5381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9960"/>
            <a:ext cx="3061808" cy="36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小鲤鱼跳龙门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9" y="620855"/>
            <a:ext cx="3132250" cy="41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5028" r="13473" b="3947"/>
          <a:stretch/>
        </p:blipFill>
        <p:spPr>
          <a:xfrm>
            <a:off x="3987420" y="313897"/>
            <a:ext cx="3807727" cy="4694831"/>
          </a:xfrm>
          <a:prstGeom prst="rect">
            <a:avLst/>
          </a:prstGeom>
        </p:spPr>
      </p:pic>
      <p:pic>
        <p:nvPicPr>
          <p:cNvPr id="7" name="图片 6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>
            <a:off x="307720" y="5008728"/>
            <a:ext cx="2589161" cy="1589964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>
            <a:off x="2896881" y="5431808"/>
            <a:ext cx="4732218" cy="1160058"/>
          </a:xfrm>
          <a:prstGeom prst="cloudCallout">
            <a:avLst>
              <a:gd name="adj1" fmla="val -44347"/>
              <a:gd name="adj2" fmla="val -1175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轻轻点一下我就可以看动画哟！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64" y="477550"/>
            <a:ext cx="2091402" cy="254478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909229" y="883037"/>
            <a:ext cx="677108" cy="173380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72010" y="3669900"/>
            <a:ext cx="4070082" cy="2677656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金近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：我国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当代儿童文学的奠基人，他的童话想象大胆奇特，语言通俗易懂，人物形象丰满生动，给孩子们带来了快乐和勇气。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>
            <a:off x="1058346" y="3098042"/>
            <a:ext cx="5037653" cy="3093546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5550089" y="212559"/>
            <a:ext cx="6076809" cy="3179929"/>
          </a:xfrm>
          <a:prstGeom prst="cloudCallout">
            <a:avLst>
              <a:gd name="adj1" fmla="val -50261"/>
              <a:gd name="adj2" fmla="val 506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小朋友们，一本书读完了，你会怎么做呢？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0998" y="4499653"/>
            <a:ext cx="2672435" cy="1446550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CN" altLang="zh-CN" sz="4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分享图书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4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珍藏图书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10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imgsa.baidu.com/timg?image&amp;quality=80&amp;size=b9999_10000&amp;sec=1532780613118&amp;di=0c849b387fe2e615ffe6aaf9eed5d55d&amp;imgtype=0&amp;src=http%3A%2F%2Fs4.sinaimg.cn%2Fmw690%2F0044BOmCzy6JeHMMJer53%26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" y="624432"/>
            <a:ext cx="6572250" cy="4924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图片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>
            <a:off x="7008770" y="3846296"/>
            <a:ext cx="5037653" cy="3093546"/>
          </a:xfrm>
          <a:prstGeom prst="rect">
            <a:avLst/>
          </a:prstGeom>
        </p:spPr>
      </p:pic>
      <p:sp>
        <p:nvSpPr>
          <p:cNvPr id="7" name="云形标注 6"/>
          <p:cNvSpPr/>
          <p:nvPr/>
        </p:nvSpPr>
        <p:spPr>
          <a:xfrm>
            <a:off x="7137779" y="49124"/>
            <a:ext cx="4694829" cy="2503008"/>
          </a:xfrm>
          <a:prstGeom prst="cloudCallout">
            <a:avLst>
              <a:gd name="adj1" fmla="val -10021"/>
              <a:gd name="adj2" fmla="val 1129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  <a:p>
            <a:pPr algn="ctr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小朋友们，你们有什么好方法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把图书保护得这么干净、整齐的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呢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Vrinda" panose="020B0502040204020203" pitchFamily="34" charset="0"/>
              </a:rPr>
              <a:t>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Vrinda" panose="020B0502040204020203" pitchFamily="34" charset="0"/>
            </a:endParaRPr>
          </a:p>
          <a:p>
            <a:pPr algn="ctr"/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3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4661848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干干净净做笔记</a:t>
            </a:r>
            <a:endParaRPr lang="zh-CN" altLang="en-US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802272" y="146760"/>
            <a:ext cx="46618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用上小书签做标记</a:t>
            </a:r>
            <a:endParaRPr lang="zh-CN" altLang="en-US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83" y="1558449"/>
            <a:ext cx="4486196" cy="3337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6" name="Picture 2" descr="https://timgsa.baidu.com/timg?image&amp;quality=80&amp;size=b9999_10000&amp;sec=1532781218963&amp;di=ee3047c28e490eaee2823f2a42157916&amp;imgtype=0&amp;src=http%3A%2F%2Fs8.sinaimg.cn%2Fmw690%2F77f0cd60gx6BjKpC6Dt87%266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2"/>
          <a:stretch/>
        </p:blipFill>
        <p:spPr bwMode="auto">
          <a:xfrm>
            <a:off x="558994" y="1558450"/>
            <a:ext cx="5220259" cy="3477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图片 5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>
            <a:off x="4571636" y="5122528"/>
            <a:ext cx="3048727" cy="18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6"/>
          <a:stretch/>
        </p:blipFill>
        <p:spPr>
          <a:xfrm>
            <a:off x="846162" y="99019"/>
            <a:ext cx="4549759" cy="2868316"/>
          </a:xfrm>
          <a:prstGeom prst="round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9490" y="2945810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龟兔赛跑</a:t>
            </a:r>
            <a:endParaRPr lang="zh-CN" altLang="en-US" sz="28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6"/>
          <a:stretch/>
        </p:blipFill>
        <p:spPr>
          <a:xfrm>
            <a:off x="6701052" y="120544"/>
            <a:ext cx="4501120" cy="2846791"/>
          </a:xfrm>
          <a:prstGeom prst="round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20669" y="2967335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丑小鸭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5" y="3490555"/>
            <a:ext cx="4496582" cy="2857500"/>
          </a:xfrm>
          <a:prstGeom prst="round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10562" y="6334780"/>
            <a:ext cx="16209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白雪公主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30845" b="20996"/>
          <a:stretch/>
        </p:blipFill>
        <p:spPr>
          <a:xfrm>
            <a:off x="6701052" y="3516998"/>
            <a:ext cx="4624168" cy="2771198"/>
          </a:xfrm>
          <a:prstGeom prst="round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479351" y="6321090"/>
            <a:ext cx="16209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青蛙王子</a:t>
            </a:r>
          </a:p>
        </p:txBody>
      </p:sp>
      <p:sp>
        <p:nvSpPr>
          <p:cNvPr id="11" name="矩形 10"/>
          <p:cNvSpPr/>
          <p:nvPr/>
        </p:nvSpPr>
        <p:spPr>
          <a:xfrm>
            <a:off x="5655815" y="1720840"/>
            <a:ext cx="88036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童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话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故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事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8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t="5632" r="15094" b="4075"/>
          <a:stretch/>
        </p:blipFill>
        <p:spPr>
          <a:xfrm>
            <a:off x="3482453" y="64826"/>
            <a:ext cx="5227094" cy="6728347"/>
          </a:xfrm>
        </p:spPr>
      </p:pic>
      <p:sp>
        <p:nvSpPr>
          <p:cNvPr id="5" name="圆角矩形 4"/>
          <p:cNvSpPr/>
          <p:nvPr/>
        </p:nvSpPr>
        <p:spPr>
          <a:xfrm>
            <a:off x="4308145" y="1156648"/>
            <a:ext cx="3998794" cy="6823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217392" y="1864836"/>
            <a:ext cx="1173707" cy="3684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884762" y="5732720"/>
            <a:ext cx="2422476" cy="55141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6899" y="5823761"/>
            <a:ext cx="208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长江文艺出版社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 rot="1029903">
            <a:off x="204715" y="2996164"/>
            <a:ext cx="3467324" cy="2129230"/>
          </a:xfrm>
          <a:prstGeom prst="rect">
            <a:avLst/>
          </a:prstGeom>
        </p:spPr>
      </p:pic>
      <p:sp>
        <p:nvSpPr>
          <p:cNvPr id="13" name="云形标注 12"/>
          <p:cNvSpPr/>
          <p:nvPr/>
        </p:nvSpPr>
        <p:spPr>
          <a:xfrm>
            <a:off x="8625387" y="5125394"/>
            <a:ext cx="2620370" cy="1214651"/>
          </a:xfrm>
          <a:prstGeom prst="cloudCallout">
            <a:avLst>
              <a:gd name="adj1" fmla="val -90449"/>
              <a:gd name="adj2" fmla="val 322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出版社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8667467" y="674489"/>
            <a:ext cx="2620370" cy="1214651"/>
          </a:xfrm>
          <a:prstGeom prst="cloudCallout">
            <a:avLst>
              <a:gd name="adj1" fmla="val -76891"/>
              <a:gd name="adj2" fmla="val 287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书名</a:t>
            </a:r>
          </a:p>
        </p:txBody>
      </p:sp>
      <p:sp>
        <p:nvSpPr>
          <p:cNvPr id="15" name="云形标注 14"/>
          <p:cNvSpPr/>
          <p:nvPr/>
        </p:nvSpPr>
        <p:spPr>
          <a:xfrm>
            <a:off x="8873808" y="2049081"/>
            <a:ext cx="2620370" cy="1214651"/>
          </a:xfrm>
          <a:prstGeom prst="cloudCallout">
            <a:avLst>
              <a:gd name="adj1" fmla="val -88494"/>
              <a:gd name="adj2" fmla="val -353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3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 rot="2318509">
            <a:off x="210587" y="3411263"/>
            <a:ext cx="1908599" cy="11720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5672"/>
          <a:stretch/>
        </p:blipFill>
        <p:spPr>
          <a:xfrm>
            <a:off x="2041021" y="97498"/>
            <a:ext cx="5117769" cy="666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559593" y="315465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序</a:t>
            </a:r>
            <a:endParaRPr lang="zh-CN" alt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t="3156" r="31980" b="19819"/>
          <a:stretch/>
        </p:blipFill>
        <p:spPr>
          <a:xfrm rot="16200000">
            <a:off x="8790454" y="3470863"/>
            <a:ext cx="2580481" cy="3633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5" y="639169"/>
            <a:ext cx="2412979" cy="2898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8536266" y="-7701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作者</a:t>
            </a:r>
            <a:r>
              <a:rPr lang="en-US" altLang="zh-CN" sz="36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冰波</a:t>
            </a:r>
            <a:endParaRPr lang="zh-CN" altLang="en-US" sz="36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6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t="5632" r="15094" b="4075"/>
          <a:stretch/>
        </p:blipFill>
        <p:spPr>
          <a:xfrm>
            <a:off x="5464107" y="-2"/>
            <a:ext cx="5227094" cy="67283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 rot="2318509">
            <a:off x="11748" y="4285810"/>
            <a:ext cx="3761746" cy="2310030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1542197" y="573206"/>
            <a:ext cx="3714464" cy="32754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猜一猜：</a:t>
            </a:r>
            <a:endParaRPr lang="en-US" altLang="zh-CN" sz="3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这本书写了小螃蟹的哪些故事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"/>
          <a:stretch/>
        </p:blipFill>
        <p:spPr>
          <a:xfrm>
            <a:off x="732462" y="839335"/>
            <a:ext cx="5363538" cy="5697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-265" b="32736"/>
          <a:stretch/>
        </p:blipFill>
        <p:spPr>
          <a:xfrm>
            <a:off x="6273420" y="2101754"/>
            <a:ext cx="5363538" cy="4435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 rot="21380284" flipH="1">
            <a:off x="7561662" y="261918"/>
            <a:ext cx="2651700" cy="16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我们一起读</a:t>
            </a:r>
            <a:endParaRPr lang="zh-CN" altLang="en-US" sz="66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 rot="2318509">
            <a:off x="726123" y="2986540"/>
            <a:ext cx="4170252" cy="25608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81" y="90996"/>
            <a:ext cx="5648274" cy="6602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73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24773"/>
              </p:ext>
            </p:extLst>
          </p:nvPr>
        </p:nvGraphicFramePr>
        <p:xfrm>
          <a:off x="1897040" y="1446663"/>
          <a:ext cx="9212237" cy="3548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025"/>
                <a:gridCol w="3071106"/>
                <a:gridCol w="3071106"/>
              </a:tblGrid>
              <a:tr h="8544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读书记录卡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54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书名：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作者：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阅读时间：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3948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</a:t>
                      </a:r>
                      <a:r>
                        <a:rPr lang="zh-CN" sz="24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今天</a:t>
                      </a: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我读了（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</a:t>
                      </a: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）页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</a:t>
                      </a: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）页，我觉得（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  </a:t>
                      </a: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）很有趣。但是（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</a:t>
                      </a: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）我不是很明白，想和大家一起讨论。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160" r="17547" b="17222"/>
          <a:stretch/>
        </p:blipFill>
        <p:spPr>
          <a:xfrm rot="2318509">
            <a:off x="201047" y="4758478"/>
            <a:ext cx="2443901" cy="15007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02916" y="5634154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做读书记录卡是一种读书的好方法哟！</a:t>
            </a:r>
            <a:endParaRPr lang="zh-CN" altLang="en-US" sz="32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0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790</Words>
  <Application>Microsoft Office PowerPoint</Application>
  <PresentationFormat>宽屏</PresentationFormat>
  <Paragraphs>78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华文楷体</vt:lpstr>
      <vt:lpstr>楷体</vt:lpstr>
      <vt:lpstr>宋体</vt:lpstr>
      <vt:lpstr>Arial</vt:lpstr>
      <vt:lpstr>Calibri</vt:lpstr>
      <vt:lpstr>Calibri Light</vt:lpstr>
      <vt:lpstr>Times New Roman</vt:lpstr>
      <vt:lpstr>Vrinda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我们一起读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第一关：人物大竞猜</vt:lpstr>
      <vt:lpstr>第二关：是非快判断 </vt:lpstr>
      <vt:lpstr>第三关：合力共选择</vt:lpstr>
      <vt:lpstr>好书推荐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干干净净做笔记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38</cp:revision>
  <dcterms:created xsi:type="dcterms:W3CDTF">2018-07-26T11:30:47Z</dcterms:created>
  <dcterms:modified xsi:type="dcterms:W3CDTF">2018-07-29T04:50:59Z</dcterms:modified>
</cp:coreProperties>
</file>