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88" r:id="rId2"/>
    <p:sldId id="256" r:id="rId3"/>
    <p:sldId id="257" r:id="rId4"/>
    <p:sldId id="284" r:id="rId5"/>
    <p:sldId id="258" r:id="rId6"/>
    <p:sldId id="259" r:id="rId7"/>
    <p:sldId id="260" r:id="rId8"/>
    <p:sldId id="261" r:id="rId9"/>
    <p:sldId id="263" r:id="rId10"/>
    <p:sldId id="264" r:id="rId11"/>
    <p:sldId id="265" r:id="rId12"/>
    <p:sldId id="262" r:id="rId13"/>
    <p:sldId id="266" r:id="rId14"/>
    <p:sldId id="267" r:id="rId15"/>
    <p:sldId id="268" r:id="rId16"/>
    <p:sldId id="269" r:id="rId17"/>
    <p:sldId id="270" r:id="rId18"/>
    <p:sldId id="271" r:id="rId19"/>
    <p:sldId id="274" r:id="rId20"/>
    <p:sldId id="272" r:id="rId21"/>
    <p:sldId id="273" r:id="rId22"/>
    <p:sldId id="276" r:id="rId23"/>
    <p:sldId id="275" r:id="rId24"/>
    <p:sldId id="277" r:id="rId25"/>
    <p:sldId id="282" r:id="rId26"/>
    <p:sldId id="283" r:id="rId27"/>
    <p:sldId id="281" r:id="rId28"/>
    <p:sldId id="278" r:id="rId29"/>
    <p:sldId id="279" r:id="rId30"/>
    <p:sldId id="280" r:id="rId31"/>
    <p:sldId id="286" r:id="rId32"/>
  </p:sldIdLst>
  <p:sldSz cx="12192000" cy="6858000"/>
  <p:notesSz cx="7104063" cy="10234613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DB4D5"/>
    <a:srgbClr val="8EA636"/>
    <a:srgbClr val="738405"/>
    <a:srgbClr val="787C85"/>
    <a:srgbClr val="D02523"/>
    <a:srgbClr val="5379C0"/>
    <a:srgbClr val="C33028"/>
    <a:srgbClr val="AEB1A6"/>
    <a:srgbClr val="384020"/>
    <a:srgbClr val="5C3D3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3" d="100"/>
          <a:sy n="63" d="100"/>
        </p:scale>
        <p:origin x="-114" y="-1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838200" y="1122680"/>
            <a:ext cx="105156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838200" y="3602355"/>
            <a:ext cx="10515600" cy="1655445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2018/3/31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327025"/>
            <a:ext cx="10515600" cy="5850255"/>
          </a:xfrm>
        </p:spPr>
        <p:txBody>
          <a:bodyPr/>
          <a:lstStyle>
            <a:lvl2pPr>
              <a:defRPr/>
            </a:lvl2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2018/3/31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2018/3/31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197485"/>
            <a:ext cx="10515600" cy="1325563"/>
          </a:xfrm>
        </p:spPr>
        <p:txBody>
          <a:bodyPr anchor="b" anchorCtr="0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702435"/>
            <a:ext cx="10515600" cy="4474845"/>
          </a:xfrm>
        </p:spPr>
        <p:txBody>
          <a:bodyPr/>
          <a:lstStyle>
            <a:lvl2pPr>
              <a:defRPr/>
            </a:lvl2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2018/3/31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2959100"/>
            <a:ext cx="10515600" cy="2781300"/>
          </a:xfrm>
        </p:spPr>
        <p:txBody>
          <a:bodyPr anchor="t" anchorCtr="0"/>
          <a:lstStyle>
            <a:lvl1pPr>
              <a:defRPr sz="48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722120"/>
            <a:ext cx="10515600" cy="1102995"/>
          </a:xfrm>
        </p:spPr>
        <p:txBody>
          <a:bodyPr lIns="144145" anchor="b" anchorCtr="0"/>
          <a:lstStyle>
            <a:lvl1pPr marL="0" indent="0"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2018/3/31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2018/3/31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105" y="365125"/>
            <a:ext cx="10515600" cy="800100"/>
          </a:xfrm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470" y="1482090"/>
            <a:ext cx="5220970" cy="823595"/>
          </a:xfrm>
        </p:spPr>
        <p:txBody>
          <a:bodyPr anchor="ctr" anchorCtr="0"/>
          <a:lstStyle>
            <a:lvl1pPr marL="0" indent="0">
              <a:buNone/>
              <a:defRPr sz="3200">
                <a:solidFill>
                  <a:srgbClr val="0070C0"/>
                </a:solidFill>
              </a:defRPr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8200" y="2368550"/>
            <a:ext cx="5222240" cy="3820795"/>
          </a:xfrm>
        </p:spPr>
        <p:txBody>
          <a:bodyPr/>
          <a:lstStyle>
            <a:lvl1pPr>
              <a:defRPr sz="2800"/>
            </a:lvl1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655" y="1482090"/>
            <a:ext cx="5097145" cy="823595"/>
          </a:xfrm>
        </p:spPr>
        <p:txBody>
          <a:bodyPr anchor="ctr" anchorCtr="0"/>
          <a:lstStyle>
            <a:lvl1pPr marL="0" indent="0">
              <a:buNone/>
              <a:defRPr sz="3200">
                <a:solidFill>
                  <a:srgbClr val="0070C0"/>
                </a:solidFill>
              </a:defRPr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655" y="2368550"/>
            <a:ext cx="5097145" cy="3820795"/>
          </a:xfrm>
        </p:spPr>
        <p:txBody>
          <a:bodyPr/>
          <a:lstStyle>
            <a:lvl1pPr>
              <a:defRPr sz="2800"/>
            </a:lvl1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2018/3/31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197485"/>
            <a:ext cx="10515600" cy="1325563"/>
          </a:xfrm>
        </p:spPr>
        <p:txBody>
          <a:bodyPr anchor="b" anchorCtr="0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2018/3/31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 + 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-12700" y="-1905"/>
            <a:ext cx="7017385" cy="6861810"/>
          </a:xfrm>
          <a:noFill/>
        </p:spPr>
        <p:txBody>
          <a:bodyPr lIns="252095" tIns="144145"/>
          <a:lstStyle>
            <a:lvl1pPr marL="0" indent="0" algn="ctr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350125" y="457200"/>
            <a:ext cx="4392295" cy="1055370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7349490" y="1694180"/>
            <a:ext cx="4393565" cy="4480560"/>
          </a:xfrm>
        </p:spPr>
        <p:txBody>
          <a:bodyPr/>
          <a:lstStyle>
            <a:lvl1pPr marL="0" indent="0"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2018/3/31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文本 + 图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505" y="-7620"/>
            <a:ext cx="7017385" cy="6861810"/>
          </a:xfrm>
          <a:noFill/>
        </p:spPr>
        <p:txBody>
          <a:bodyPr lIns="252095" tIns="144145"/>
          <a:lstStyle>
            <a:lvl1pPr marL="0" indent="0" algn="ctr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09575" y="457200"/>
            <a:ext cx="4279900" cy="1055370"/>
          </a:xfrm>
        </p:spPr>
        <p:txBody>
          <a:bodyPr anchor="t" anchorCtr="0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09575" y="1694180"/>
            <a:ext cx="4280535" cy="4480560"/>
          </a:xfrm>
        </p:spPr>
        <p:txBody>
          <a:bodyPr/>
          <a:lstStyle>
            <a:lvl1pPr marL="0" indent="0"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2018/3/31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2018/3/31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3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7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effectLst>
            <a:outerShdw blurRad="88900" dist="101600" dir="5400000" algn="ctr" rotWithShape="0">
              <a:srgbClr val="000000">
                <a:alpha val="2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defRPr>
            </a:lvl1pPr>
          </a:lstStyle>
          <a:p>
            <a:fld id="{82F288E0-7875-42C4-84C8-98DBBD3BF4D2}" type="datetimeFigureOut">
              <a:rPr lang="zh-CN" altLang="en-US" smtClean="0"/>
              <a:pPr/>
              <a:t>2018/3/31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defRPr>
            </a:lvl1pPr>
          </a:lstStyle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rgbClr val="202020"/>
          </a:solidFill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  <a:latin typeface="微软雅黑" panose="020B0503020204020204" charset="-122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75000"/>
        <a:buFont typeface="Arial" panose="020B0604020202020204" pitchFamily="34" charset="0"/>
        <a:buChar char="•"/>
        <a:defRPr sz="2800" kern="1200">
          <a:solidFill>
            <a:schemeClr val="tx1">
              <a:lumMod val="85000"/>
              <a:lumOff val="15000"/>
            </a:schemeClr>
          </a:solidFill>
          <a:latin typeface="微软雅黑" panose="020B0503020204020204" charset="-122"/>
          <a:ea typeface="微软雅黑" panose="020B0503020204020204" charset="-122"/>
          <a:cs typeface="+mn-cs"/>
        </a:defRPr>
      </a:lvl1pPr>
      <a:lvl2pPr marL="575945" indent="-228600" algn="l" defTabSz="914400" rtl="0" eaLnBrk="1" fontAlgn="auto" latinLnBrk="0" hangingPunct="1">
        <a:lnSpc>
          <a:spcPct val="120000"/>
        </a:lnSpc>
        <a:spcBef>
          <a:spcPts val="500"/>
        </a:spcBef>
        <a:buSzPct val="75000"/>
        <a:buFont typeface="Arial" panose="020B0604020202020204" pitchFamily="34" charset="0"/>
        <a:buChar char="•"/>
        <a:defRPr sz="2200" kern="1200">
          <a:solidFill>
            <a:schemeClr val="tx1">
              <a:lumMod val="75000"/>
              <a:lumOff val="25000"/>
            </a:schemeClr>
          </a:solidFill>
          <a:latin typeface="微软雅黑" panose="020B0503020204020204" charset="-122"/>
          <a:ea typeface="微软雅黑" panose="020B0503020204020204" charset="-122"/>
          <a:cs typeface="+mn-cs"/>
        </a:defRPr>
      </a:lvl2pPr>
      <a:lvl3pPr marL="1007745" indent="-228600" algn="l" defTabSz="914400" rtl="0" eaLnBrk="1" fontAlgn="auto" latinLnBrk="0" hangingPunct="1">
        <a:lnSpc>
          <a:spcPct val="120000"/>
        </a:lnSpc>
        <a:spcBef>
          <a:spcPts val="500"/>
        </a:spcBef>
        <a:buSzPct val="75000"/>
        <a:buFont typeface="Arial" panose="020B0604020202020204" pitchFamily="34" charset="0"/>
        <a:buChar char="‒"/>
        <a:defRPr sz="2000" kern="1200">
          <a:solidFill>
            <a:schemeClr val="tx1">
              <a:lumMod val="65000"/>
              <a:lumOff val="35000"/>
            </a:schemeClr>
          </a:solidFill>
          <a:latin typeface="微软雅黑" panose="020B0503020204020204" charset="-122"/>
          <a:ea typeface="微软雅黑" panose="020B0503020204020204" charset="-122"/>
          <a:cs typeface="+mn-cs"/>
        </a:defRPr>
      </a:lvl3pPr>
      <a:lvl4pPr marL="1511935" indent="-228600" algn="l" defTabSz="914400" rtl="0" eaLnBrk="1" fontAlgn="auto" latinLnBrk="0" hangingPunct="1">
        <a:lnSpc>
          <a:spcPct val="100000"/>
        </a:lnSpc>
        <a:spcBef>
          <a:spcPts val="500"/>
        </a:spcBef>
        <a:buSzPct val="75000"/>
        <a:buFont typeface="Arial" panose="020B0604020202020204" pitchFamily="34" charset="0"/>
        <a:buChar char="˃"/>
        <a:defRPr sz="1800" kern="1200">
          <a:solidFill>
            <a:schemeClr val="tx1">
              <a:lumMod val="50000"/>
              <a:lumOff val="50000"/>
            </a:schemeClr>
          </a:solidFill>
          <a:latin typeface="微软雅黑" panose="020B0503020204020204" charset="-122"/>
          <a:ea typeface="微软雅黑" panose="020B0503020204020204" charset="-122"/>
          <a:cs typeface="+mn-cs"/>
        </a:defRPr>
      </a:lvl4pPr>
      <a:lvl5pPr marL="1943735" indent="-228600" algn="l" defTabSz="914400" rtl="0" eaLnBrk="1" fontAlgn="auto" latinLnBrk="0" hangingPunct="1">
        <a:lnSpc>
          <a:spcPct val="90000"/>
        </a:lnSpc>
        <a:spcBef>
          <a:spcPts val="500"/>
        </a:spcBef>
        <a:buSzPct val="75000"/>
        <a:buFont typeface="Arial" panose="020B0604020202020204" pitchFamily="34" charset="0"/>
        <a:buChar char="˃"/>
        <a:defRPr sz="1800" kern="1200">
          <a:solidFill>
            <a:schemeClr val="tx1">
              <a:lumMod val="50000"/>
              <a:lumOff val="50000"/>
            </a:schemeClr>
          </a:solidFill>
          <a:latin typeface="微软雅黑" panose="020B0503020204020204" charset="-122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10.png"/><Relationship Id="rId7" Type="http://schemas.openxmlformats.org/officeDocument/2006/relationships/image" Target="../media/image18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11" Type="http://schemas.openxmlformats.org/officeDocument/2006/relationships/image" Target="../media/image29.png"/><Relationship Id="rId5" Type="http://schemas.openxmlformats.org/officeDocument/2006/relationships/image" Target="../media/image15.png"/><Relationship Id="rId10" Type="http://schemas.openxmlformats.org/officeDocument/2006/relationships/image" Target="../media/image33.png"/><Relationship Id="rId4" Type="http://schemas.openxmlformats.org/officeDocument/2006/relationships/image" Target="../media/image12.png"/><Relationship Id="rId9" Type="http://schemas.openxmlformats.org/officeDocument/2006/relationships/image" Target="../media/image2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" descr="C:\Users\Administrator.USER-20170720GW\AppData\Roaming\Tencent\Users\838973295\QQ\WinTemp\RichOle\16WSX%T`JU0](ZFTP_]UO18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471670" y="3416300"/>
            <a:ext cx="9959340" cy="1325880"/>
          </a:xfrm>
        </p:spPr>
        <p:txBody>
          <a:bodyPr/>
          <a:lstStyle/>
          <a:p>
            <a:r>
              <a:rPr lang="zh-CN" altLang="en-US" sz="3600" dirty="0" smtClean="0">
                <a:latin typeface="楷体" panose="02010609060101010101" charset="-122"/>
                <a:ea typeface="楷体" panose="02010609060101010101" charset="-122"/>
              </a:rPr>
              <a:t>第一课</a:t>
            </a:r>
            <a:r>
              <a:rPr lang="zh-CN" altLang="en-US" sz="3600" dirty="0">
                <a:latin typeface="楷体" panose="02010609060101010101" charset="-122"/>
                <a:ea typeface="楷体" panose="02010609060101010101" charset="-122"/>
              </a:rPr>
              <a:t>时</a:t>
            </a:r>
          </a:p>
        </p:txBody>
      </p:sp>
      <p:sp>
        <p:nvSpPr>
          <p:cNvPr id="4" name="标题 1"/>
          <p:cNvSpPr>
            <a:spLocks noGrp="1"/>
          </p:cNvSpPr>
          <p:nvPr/>
        </p:nvSpPr>
        <p:spPr>
          <a:xfrm>
            <a:off x="2970530" y="2666365"/>
            <a:ext cx="2337435" cy="1478280"/>
          </a:xfrm>
          <a:prstGeom prst="rect">
            <a:avLst/>
          </a:prstGeom>
          <a:effectLst>
            <a:outerShdw blurRad="88900" dist="101600" dir="5400000" algn="ctr" rotWithShape="0">
              <a:srgbClr val="000000">
                <a:alpha val="2000"/>
              </a:srgbClr>
            </a:outerShdw>
          </a:effectLst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202020"/>
                </a:solidFill>
                <a:effectLst>
                  <a:outerShdw blurRad="50800" dist="38100" dir="5400000" algn="t" rotWithShape="0">
                    <a:prstClr val="black">
                      <a:alpha val="20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j-cs"/>
              </a:defRPr>
            </a:lvl1pPr>
          </a:lstStyle>
          <a:p>
            <a:r>
              <a:rPr lang="zh-CN" altLang="en-US" sz="23900" dirty="0">
                <a:latin typeface="楷体" panose="02010609060101010101" charset="-122"/>
                <a:ea typeface="楷体" panose="02010609060101010101" charset="-122"/>
              </a:rPr>
              <a:t>树</a:t>
            </a:r>
          </a:p>
        </p:txBody>
      </p:sp>
      <p:sp>
        <p:nvSpPr>
          <p:cNvPr id="5" name="标题 1"/>
          <p:cNvSpPr>
            <a:spLocks noGrp="1"/>
          </p:cNvSpPr>
          <p:nvPr/>
        </p:nvSpPr>
        <p:spPr>
          <a:xfrm>
            <a:off x="5845810" y="2314575"/>
            <a:ext cx="2801620" cy="1437640"/>
          </a:xfrm>
          <a:prstGeom prst="rect">
            <a:avLst/>
          </a:prstGeom>
          <a:effectLst>
            <a:outerShdw blurRad="88900" dist="101600" dir="5400000" algn="ctr" rotWithShape="0">
              <a:srgbClr val="000000">
                <a:alpha val="2000"/>
              </a:srgbClr>
            </a:outerShdw>
          </a:effectLst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202020"/>
                </a:solidFill>
                <a:effectLst>
                  <a:outerShdw blurRad="50800" dist="38100" dir="5400000" algn="t" rotWithShape="0">
                    <a:prstClr val="black">
                      <a:alpha val="20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j-cs"/>
              </a:defRPr>
            </a:lvl1pPr>
          </a:lstStyle>
          <a:p>
            <a:r>
              <a:rPr lang="zh-CN" altLang="en-US" sz="8000"/>
              <a:t>之歌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标题 1"/>
          <p:cNvSpPr>
            <a:spLocks noGrp="1"/>
          </p:cNvSpPr>
          <p:nvPr/>
        </p:nvSpPr>
        <p:spPr>
          <a:xfrm>
            <a:off x="1122680" y="3105150"/>
            <a:ext cx="10984230" cy="1242060"/>
          </a:xfrm>
          <a:prstGeom prst="rect">
            <a:avLst/>
          </a:prstGeom>
          <a:effectLst>
            <a:outerShdw blurRad="88900" dist="101600" dir="5400000" algn="ctr" rotWithShape="0">
              <a:srgbClr val="000000">
                <a:alpha val="2000"/>
              </a:srgbClr>
            </a:outerShdw>
          </a:effectLst>
        </p:spPr>
        <p:txBody>
          <a:bodyPr vert="horz" lIns="91440" tIns="45720" rIns="91440" bIns="45720" rtlCol="0" anchor="b" anchorCtr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202020"/>
                </a:solidFill>
                <a:effectLst>
                  <a:outerShdw blurRad="50800" dist="38100" dir="5400000" algn="t" rotWithShape="0">
                    <a:prstClr val="black">
                      <a:alpha val="20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j-cs"/>
              </a:defRPr>
            </a:lvl1pPr>
          </a:lstStyle>
          <a:p>
            <a:endParaRPr lang="zh-CN" altLang="en-US" sz="8000">
              <a:latin typeface="楷体" panose="02010609060101010101" charset="-122"/>
              <a:ea typeface="楷体" panose="02010609060101010101" charset="-122"/>
            </a:endParaRPr>
          </a:p>
          <a:p>
            <a:r>
              <a:rPr lang="zh-CN" altLang="en-US" sz="8800">
                <a:latin typeface="楷体" panose="02010609060101010101" charset="-122"/>
                <a:ea typeface="楷体" panose="02010609060101010101" charset="-122"/>
              </a:rPr>
              <a:t>杨树高，榕树壮，</a:t>
            </a:r>
          </a:p>
          <a:p>
            <a:r>
              <a:rPr lang="zh-CN" altLang="en-US" sz="8800">
                <a:latin typeface="楷体" panose="02010609060101010101" charset="-122"/>
                <a:ea typeface="楷体" panose="02010609060101010101" charset="-122"/>
              </a:rPr>
              <a:t>梧桐树叶像手掌。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532495" y="1640205"/>
            <a:ext cx="1747520" cy="1325880"/>
          </a:xfrm>
        </p:spPr>
        <p:txBody>
          <a:bodyPr/>
          <a:lstStyle/>
          <a:p>
            <a:r>
              <a:rPr lang="zh-CN" altLang="en-US" sz="6000">
                <a:latin typeface="楷体" panose="02010609060101010101" charset="-122"/>
                <a:ea typeface="楷体" panose="02010609060101010101" charset="-122"/>
              </a:rPr>
              <a:t>枫树</a:t>
            </a:r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635000"/>
            <a:ext cx="6703695" cy="44748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77B60">
            <a:alpha val="52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986395" y="842010"/>
            <a:ext cx="3602990" cy="230251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53865" y="754380"/>
            <a:ext cx="3414395" cy="2302510"/>
          </a:xfrm>
          <a:prstGeom prst="rect">
            <a:avLst/>
          </a:prstGeom>
        </p:spPr>
      </p:pic>
      <p:pic>
        <p:nvPicPr>
          <p:cNvPr id="6" name="内容占位符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2270" y="754380"/>
            <a:ext cx="3448685" cy="2302510"/>
          </a:xfrm>
          <a:prstGeom prst="rect">
            <a:avLst/>
          </a:prstGeom>
        </p:spPr>
      </p:pic>
      <p:sp>
        <p:nvSpPr>
          <p:cNvPr id="100" name="文本框 99"/>
          <p:cNvSpPr txBox="1"/>
          <p:nvPr/>
        </p:nvSpPr>
        <p:spPr>
          <a:xfrm>
            <a:off x="382270" y="3488690"/>
            <a:ext cx="11365865" cy="186118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zh-CN" altLang="en-US" sz="11500" b="0" dirty="0"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枫树秋天叶儿</a:t>
            </a:r>
            <a:r>
              <a:rPr lang="zh-CN" altLang="en-US" sz="11500" b="0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红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158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732645" y="452755"/>
            <a:ext cx="1905635" cy="968375"/>
          </a:xfrm>
          <a:solidFill>
            <a:schemeClr val="bg1">
              <a:alpha val="54000"/>
            </a:schemeClr>
          </a:solidFill>
        </p:spPr>
        <p:txBody>
          <a:bodyPr>
            <a:noAutofit/>
          </a:bodyPr>
          <a:lstStyle/>
          <a:p>
            <a:r>
              <a:rPr lang="zh-CN" altLang="en-US" sz="6600">
                <a:latin typeface="楷体" panose="02010609060101010101" charset="-122"/>
                <a:ea typeface="楷体" panose="02010609060101010101" charset="-122"/>
              </a:rPr>
              <a:t>松柏</a:t>
            </a:r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00685" y="452755"/>
            <a:ext cx="6920230" cy="4474845"/>
          </a:xfrm>
          <a:prstGeom prst="rect">
            <a:avLst/>
          </a:prstGeom>
        </p:spPr>
      </p:pic>
      <p:sp>
        <p:nvSpPr>
          <p:cNvPr id="5" name="标题 1"/>
          <p:cNvSpPr>
            <a:spLocks noGrp="1"/>
          </p:cNvSpPr>
          <p:nvPr/>
        </p:nvSpPr>
        <p:spPr>
          <a:xfrm>
            <a:off x="7966710" y="2049780"/>
            <a:ext cx="3671570" cy="1744345"/>
          </a:xfrm>
          <a:prstGeom prst="rect">
            <a:avLst/>
          </a:prstGeom>
          <a:solidFill>
            <a:schemeClr val="bg1">
              <a:alpha val="54000"/>
            </a:schemeClr>
          </a:solidFill>
          <a:effectLst>
            <a:outerShdw blurRad="88900" dist="101600" dir="5400000" algn="ctr" rotWithShape="0">
              <a:srgbClr val="000000">
                <a:alpha val="2000"/>
              </a:srgbClr>
            </a:outerShdw>
          </a:effectLst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202020"/>
                </a:solidFill>
                <a:effectLst>
                  <a:outerShdw blurRad="50800" dist="38100" dir="5400000" algn="t" rotWithShape="0">
                    <a:prstClr val="black">
                      <a:alpha val="20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j-cs"/>
              </a:defRPr>
            </a:lvl1pPr>
          </a:lstStyle>
          <a:p>
            <a:r>
              <a:rPr lang="zh-CN" altLang="en-US" sz="6600">
                <a:latin typeface="楷体" panose="02010609060101010101" charset="-122"/>
                <a:ea typeface="楷体" panose="02010609060101010101" charset="-122"/>
              </a:rPr>
              <a:t>披绿</a:t>
            </a:r>
            <a:r>
              <a:rPr lang="zh-CN" altLang="en-US" sz="11500">
                <a:solidFill>
                  <a:schemeClr val="accent6">
                    <a:lumMod val="50000"/>
                  </a:schemeClr>
                </a:solidFill>
                <a:latin typeface="楷体" panose="02010609060101010101" charset="-122"/>
                <a:ea typeface="楷体" panose="02010609060101010101" charset="-122"/>
              </a:rPr>
              <a:t>装</a:t>
            </a:r>
          </a:p>
        </p:txBody>
      </p:sp>
      <p:sp>
        <p:nvSpPr>
          <p:cNvPr id="6" name="标题 1"/>
          <p:cNvSpPr>
            <a:spLocks noGrp="1"/>
          </p:cNvSpPr>
          <p:nvPr/>
        </p:nvSpPr>
        <p:spPr>
          <a:xfrm>
            <a:off x="5370830" y="5169535"/>
            <a:ext cx="6267450" cy="1325880"/>
          </a:xfrm>
          <a:prstGeom prst="rect">
            <a:avLst/>
          </a:prstGeom>
          <a:solidFill>
            <a:srgbClr val="AEB1A6"/>
          </a:solidFill>
          <a:effectLst>
            <a:outerShdw blurRad="88900" dist="101600" dir="5400000" algn="ctr" rotWithShape="0">
              <a:srgbClr val="000000">
                <a:alpha val="2000"/>
              </a:srgbClr>
            </a:outerShdw>
          </a:effectLst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202020"/>
                </a:solidFill>
                <a:effectLst>
                  <a:outerShdw blurRad="50800" dist="38100" dir="5400000" algn="t" rotWithShape="0">
                    <a:prstClr val="black">
                      <a:alpha val="20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j-cs"/>
              </a:defRPr>
            </a:lvl1pPr>
          </a:lstStyle>
          <a:p>
            <a:r>
              <a:rPr lang="zh-CN" altLang="en-US" sz="6600">
                <a:latin typeface="楷体" panose="02010609060101010101" charset="-122"/>
                <a:ea typeface="楷体" panose="02010609060101010101" charset="-122"/>
              </a:rPr>
              <a:t>松柏四季披绿装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circle/>
      </p:transition>
    </mc:Choice>
    <mc:Fallback>
      <p:transition>
        <p:circl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33028">
            <a:alpha val="3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3250" y="417830"/>
            <a:ext cx="10515600" cy="1325563"/>
          </a:xfrm>
        </p:spPr>
        <p:txBody>
          <a:bodyPr/>
          <a:lstStyle/>
          <a:p>
            <a:r>
              <a:rPr lang="zh-CN" altLang="en-US" sz="6000" dirty="0">
                <a:latin typeface="楷体" panose="02010609060101010101" charset="-122"/>
                <a:ea typeface="楷体" panose="02010609060101010101" charset="-122"/>
              </a:rPr>
              <a:t>木</a:t>
            </a:r>
            <a:r>
              <a:rPr lang="zh-CN" altLang="en-US" sz="6000" dirty="0">
                <a:solidFill>
                  <a:srgbClr val="D02523"/>
                </a:solidFill>
                <a:latin typeface="楷体" panose="02010609060101010101" charset="-122"/>
                <a:ea typeface="楷体" panose="02010609060101010101" charset="-122"/>
              </a:rPr>
              <a:t>棉</a:t>
            </a:r>
            <a:r>
              <a:rPr lang="zh-CN" altLang="en-US" sz="6000" dirty="0">
                <a:latin typeface="楷体" panose="02010609060101010101" charset="-122"/>
                <a:ea typeface="楷体" panose="02010609060101010101" charset="-122"/>
              </a:rPr>
              <a:t>喜</a:t>
            </a:r>
            <a:r>
              <a:rPr lang="zh-CN" altLang="en-US" sz="6000" dirty="0" smtClean="0">
                <a:latin typeface="楷体" panose="02010609060101010101" charset="-122"/>
                <a:ea typeface="楷体" panose="02010609060101010101" charset="-122"/>
              </a:rPr>
              <a:t>暖在南方</a:t>
            </a:r>
            <a:endParaRPr lang="zh-CN" altLang="en-US" sz="6000" dirty="0">
              <a:latin typeface="楷体" panose="02010609060101010101" charset="-122"/>
              <a:ea typeface="楷体" panose="02010609060101010101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32180" y="2197100"/>
            <a:ext cx="3903345" cy="246316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99835" y="535305"/>
            <a:ext cx="5688965" cy="399986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379C0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00750" y="4384040"/>
            <a:ext cx="3429635" cy="844550"/>
          </a:xfrm>
        </p:spPr>
        <p:txBody>
          <a:bodyPr>
            <a:noAutofit/>
          </a:bodyPr>
          <a:lstStyle/>
          <a:p>
            <a:r>
              <a:rPr lang="zh-CN" altLang="en-US" sz="9600">
                <a:latin typeface="楷体" panose="02010609060101010101" charset="-122"/>
                <a:ea typeface="楷体" panose="02010609060101010101" charset="-122"/>
              </a:rPr>
              <a:t>北疆</a:t>
            </a:r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0640" y="-135890"/>
            <a:ext cx="5688965" cy="702500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77560" y="66040"/>
            <a:ext cx="5530215" cy="353568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8973185" y="3881120"/>
            <a:ext cx="1202055" cy="20459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图片 6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10514965" y="3880485"/>
            <a:ext cx="1504950" cy="2047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677285" y="154940"/>
            <a:ext cx="6366510" cy="1255395"/>
          </a:xfrm>
        </p:spPr>
        <p:txBody>
          <a:bodyPr>
            <a:noAutofit/>
          </a:bodyPr>
          <a:lstStyle/>
          <a:p>
            <a:r>
              <a:rPr lang="zh-CN" altLang="en-US" sz="6000">
                <a:latin typeface="楷体" panose="02010609060101010101" charset="-122"/>
                <a:ea typeface="楷体" panose="02010609060101010101" charset="-122"/>
              </a:rPr>
              <a:t>桦树</a:t>
            </a:r>
            <a:r>
              <a:rPr lang="zh-CN" altLang="en-US" sz="6000">
                <a:solidFill>
                  <a:srgbClr val="D02523"/>
                </a:solidFill>
                <a:latin typeface="楷体" panose="02010609060101010101" charset="-122"/>
                <a:ea typeface="楷体" panose="02010609060101010101" charset="-122"/>
              </a:rPr>
              <a:t>守</a:t>
            </a:r>
            <a:r>
              <a:rPr lang="zh-CN" altLang="en-US" sz="6000">
                <a:latin typeface="楷体" panose="02010609060101010101" charset="-122"/>
                <a:ea typeface="楷体" panose="02010609060101010101" charset="-122"/>
              </a:rPr>
              <a:t>北疆</a:t>
            </a:r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421755" y="1410335"/>
            <a:ext cx="5528945" cy="4638675"/>
          </a:xfrm>
          <a:prstGeom prst="rect">
            <a:avLst/>
          </a:prstGeom>
        </p:spPr>
      </p:pic>
      <p:sp>
        <p:nvSpPr>
          <p:cNvPr id="5" name="标题 1"/>
          <p:cNvSpPr>
            <a:spLocks noGrp="1"/>
          </p:cNvSpPr>
          <p:nvPr/>
        </p:nvSpPr>
        <p:spPr>
          <a:xfrm>
            <a:off x="1021715" y="154940"/>
            <a:ext cx="3289300" cy="1255395"/>
          </a:xfrm>
          <a:prstGeom prst="rect">
            <a:avLst/>
          </a:prstGeom>
          <a:effectLst>
            <a:outerShdw blurRad="88900" dist="101600" dir="5400000" algn="ctr" rotWithShape="0">
              <a:srgbClr val="000000">
                <a:alpha val="2000"/>
              </a:srgbClr>
            </a:outerShdw>
          </a:effectLst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202020"/>
                </a:solidFill>
                <a:effectLst>
                  <a:outerShdw blurRad="50800" dist="38100" dir="5400000" algn="t" rotWithShape="0">
                    <a:prstClr val="black">
                      <a:alpha val="20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j-cs"/>
              </a:defRPr>
            </a:lvl1pPr>
          </a:lstStyle>
          <a:p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2945" y="1410335"/>
            <a:ext cx="3428365" cy="463804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311015" y="2168525"/>
            <a:ext cx="1860550" cy="18605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87C8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70205" y="1731645"/>
            <a:ext cx="6139180" cy="2445385"/>
          </a:xfrm>
          <a:solidFill>
            <a:schemeClr val="bg1">
              <a:alpha val="54000"/>
            </a:schemeClr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CN" altLang="en-US" sz="6000">
                <a:latin typeface="楷体" panose="02010609060101010101" charset="-122"/>
                <a:ea typeface="楷体" panose="02010609060101010101" charset="-122"/>
              </a:rPr>
              <a:t>木棉喜暖在南方，    </a:t>
            </a:r>
          </a:p>
          <a:p>
            <a:pPr marL="0" indent="0">
              <a:buNone/>
            </a:pPr>
            <a:r>
              <a:rPr lang="zh-CN" altLang="en-US" sz="6000">
                <a:latin typeface="楷体" panose="02010609060101010101" charset="-122"/>
                <a:ea typeface="楷体" panose="02010609060101010101" charset="-122"/>
              </a:rPr>
              <a:t>桦树耐寒守北疆。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15455" y="212090"/>
            <a:ext cx="3903345" cy="2463165"/>
          </a:xfrm>
          <a:prstGeom prst="rect">
            <a:avLst/>
          </a:prstGeom>
        </p:spPr>
      </p:pic>
      <p:pic>
        <p:nvPicPr>
          <p:cNvPr id="5" name="内容占位符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15455" y="2945130"/>
            <a:ext cx="3954780" cy="335661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380490" y="2117090"/>
            <a:ext cx="10515600" cy="1325563"/>
          </a:xfrm>
        </p:spPr>
        <p:txBody>
          <a:bodyPr>
            <a:normAutofit/>
          </a:bodyPr>
          <a:lstStyle/>
          <a:p>
            <a:r>
              <a:rPr lang="zh-CN" altLang="en-US" sz="6600">
                <a:latin typeface="楷体" panose="02010609060101010101" charset="-122"/>
                <a:ea typeface="楷体" panose="02010609060101010101" charset="-122"/>
              </a:rPr>
              <a:t>银杏  水杉   金桂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alpha val="3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037205" y="445135"/>
            <a:ext cx="9780270" cy="1325880"/>
          </a:xfrm>
        </p:spPr>
        <p:txBody>
          <a:bodyPr>
            <a:noAutofit/>
          </a:bodyPr>
          <a:lstStyle/>
          <a:p>
            <a:r>
              <a:rPr lang="zh-CN" altLang="en-US" sz="8800">
                <a:latin typeface="楷体" panose="02010609060101010101" charset="-122"/>
                <a:ea typeface="楷体" panose="02010609060101010101" charset="-122"/>
              </a:rPr>
              <a:t>银杏  水杉      </a:t>
            </a:r>
          </a:p>
        </p:txBody>
      </p:sp>
      <p:pic>
        <p:nvPicPr>
          <p:cNvPr id="6" name="内容占位符 5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6385" y="1771015"/>
            <a:ext cx="4782185" cy="36703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11670" y="1593850"/>
            <a:ext cx="5057140" cy="3670300"/>
          </a:xfrm>
          <a:prstGeom prst="rect">
            <a:avLst/>
          </a:prstGeom>
        </p:spPr>
      </p:pic>
      <p:sp>
        <p:nvSpPr>
          <p:cNvPr id="3" name="标题 1"/>
          <p:cNvSpPr>
            <a:spLocks noGrp="1"/>
          </p:cNvSpPr>
          <p:nvPr/>
        </p:nvSpPr>
        <p:spPr>
          <a:xfrm>
            <a:off x="4289425" y="3366770"/>
            <a:ext cx="3613785" cy="1325880"/>
          </a:xfrm>
          <a:prstGeom prst="rect">
            <a:avLst/>
          </a:prstGeom>
          <a:solidFill>
            <a:schemeClr val="bg1">
              <a:alpha val="79000"/>
            </a:schemeClr>
          </a:solidFill>
          <a:effectLst>
            <a:outerShdw blurRad="88900" dist="101600" dir="5400000" algn="ctr" rotWithShape="0">
              <a:srgbClr val="000000">
                <a:alpha val="2000"/>
              </a:srgbClr>
            </a:outerShdw>
          </a:effectLst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202020"/>
                </a:solidFill>
                <a:effectLst>
                  <a:outerShdw blurRad="50800" dist="38100" dir="5400000" algn="t" rotWithShape="0">
                    <a:prstClr val="black">
                      <a:alpha val="20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j-cs"/>
              </a:defRPr>
            </a:lvl1pPr>
          </a:lstStyle>
          <a:p>
            <a:r>
              <a:rPr lang="zh-CN" altLang="en-US" sz="8800">
                <a:latin typeface="楷体" panose="02010609060101010101" charset="-122"/>
                <a:ea typeface="楷体" panose="02010609060101010101" charset="-122"/>
              </a:rPr>
              <a:t>活化石     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 cstate="print">
            <a:alphaModFix amt="59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064895" y="1674495"/>
            <a:ext cx="10647045" cy="2856865"/>
          </a:xfrm>
          <a:solidFill>
            <a:schemeClr val="bg1">
              <a:alpha val="54000"/>
            </a:schemeClr>
          </a:solidFill>
        </p:spPr>
        <p:txBody>
          <a:bodyPr>
            <a:normAutofit/>
          </a:bodyPr>
          <a:lstStyle/>
          <a:p>
            <a:r>
              <a:rPr lang="zh-CN" altLang="en-US">
                <a:latin typeface="楷体" panose="02010609060101010101" charset="-122"/>
                <a:ea typeface="楷体" panose="02010609060101010101" charset="-122"/>
              </a:rPr>
              <a:t>像伞不是伞，整天土里站。</a:t>
            </a:r>
            <a:br>
              <a:rPr lang="zh-CN" altLang="en-US">
                <a:latin typeface="楷体" panose="02010609060101010101" charset="-122"/>
                <a:ea typeface="楷体" panose="02010609060101010101" charset="-122"/>
              </a:rPr>
            </a:br>
            <a:r>
              <a:rPr lang="zh-CN" altLang="en-US">
                <a:latin typeface="楷体" panose="02010609060101010101" charset="-122"/>
                <a:ea typeface="楷体" panose="02010609060101010101" charset="-122"/>
              </a:rPr>
              <a:t>冬天光着头，春夏长绿发，</a:t>
            </a:r>
            <a:br>
              <a:rPr lang="zh-CN" altLang="en-US">
                <a:latin typeface="楷体" panose="02010609060101010101" charset="-122"/>
                <a:ea typeface="楷体" panose="02010609060101010101" charset="-122"/>
              </a:rPr>
            </a:br>
            <a:r>
              <a:rPr lang="zh-CN" altLang="en-US">
                <a:latin typeface="楷体" panose="02010609060101010101" charset="-122"/>
                <a:ea typeface="楷体" panose="02010609060101010101" charset="-122"/>
              </a:rPr>
              <a:t>只有一条腿，小鸟喜欢它。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2715" y="211455"/>
            <a:ext cx="2569845" cy="916940"/>
          </a:xfrm>
          <a:solidFill>
            <a:schemeClr val="bg1">
              <a:alpha val="54000"/>
            </a:schemeClr>
          </a:solidFill>
        </p:spPr>
        <p:txBody>
          <a:bodyPr>
            <a:noAutofit/>
          </a:bodyPr>
          <a:lstStyle/>
          <a:p>
            <a:r>
              <a:rPr lang="zh-CN" altLang="en-US" sz="4400"/>
              <a:t>猜一猜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A636">
            <a:alpha val="54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943090" y="2404745"/>
            <a:ext cx="6618605" cy="1325880"/>
          </a:xfrm>
        </p:spPr>
        <p:txBody>
          <a:bodyPr/>
          <a:lstStyle/>
          <a:p>
            <a:r>
              <a:rPr lang="en-US" altLang="zh-CN" sz="5400">
                <a:latin typeface="楷体" panose="02010609060101010101" charset="-122"/>
                <a:ea typeface="楷体" panose="02010609060101010101" charset="-122"/>
              </a:rPr>
              <a:t> </a:t>
            </a:r>
            <a:r>
              <a:rPr lang="zh-CN" altLang="en-US" sz="5400">
                <a:latin typeface="楷体" panose="02010609060101010101" charset="-122"/>
                <a:ea typeface="楷体" panose="02010609060101010101" charset="-122"/>
              </a:rPr>
              <a:t>花开时节满院香</a:t>
            </a:r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71780" y="684530"/>
            <a:ext cx="6965315" cy="4474845"/>
          </a:xfrm>
          <a:prstGeom prst="rect">
            <a:avLst/>
          </a:prstGeom>
        </p:spPr>
      </p:pic>
      <p:sp>
        <p:nvSpPr>
          <p:cNvPr id="5" name="标题 1"/>
          <p:cNvSpPr>
            <a:spLocks noGrp="1"/>
          </p:cNvSpPr>
          <p:nvPr/>
        </p:nvSpPr>
        <p:spPr>
          <a:xfrm>
            <a:off x="7907020" y="1063625"/>
            <a:ext cx="2061210" cy="1092200"/>
          </a:xfrm>
          <a:prstGeom prst="rect">
            <a:avLst/>
          </a:prstGeom>
          <a:solidFill>
            <a:schemeClr val="bg1">
              <a:alpha val="79000"/>
            </a:schemeClr>
          </a:solidFill>
          <a:effectLst>
            <a:outerShdw blurRad="88900" dist="101600" dir="5400000" algn="ctr" rotWithShape="0">
              <a:srgbClr val="000000">
                <a:alpha val="2000"/>
              </a:srgbClr>
            </a:outerShdw>
          </a:effectLst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202020"/>
                </a:solidFill>
                <a:effectLst>
                  <a:outerShdw blurRad="50800" dist="38100" dir="5400000" algn="t" rotWithShape="0">
                    <a:prstClr val="black">
                      <a:alpha val="20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j-cs"/>
              </a:defRPr>
            </a:lvl1pPr>
          </a:lstStyle>
          <a:p>
            <a:r>
              <a:rPr lang="zh-CN" altLang="en-US" sz="6000">
                <a:latin typeface="楷体" panose="02010609060101010101" charset="-122"/>
                <a:ea typeface="楷体" panose="02010609060101010101" charset="-122"/>
              </a:rPr>
              <a:t>金桂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45465" y="294005"/>
            <a:ext cx="1298575" cy="1062990"/>
          </a:xfrm>
        </p:spPr>
        <p:txBody>
          <a:bodyPr/>
          <a:lstStyle/>
          <a:p>
            <a:r>
              <a:rPr lang="zh-CN" altLang="en-US">
                <a:latin typeface="楷体" panose="02010609060101010101" charset="-122"/>
                <a:ea typeface="楷体" panose="02010609060101010101" charset="-122"/>
              </a:rPr>
              <a:t>游戏</a:t>
            </a: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0850" y="1523365"/>
            <a:ext cx="1938020" cy="153860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2265" y="3369945"/>
            <a:ext cx="2341880" cy="164528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48630" y="294005"/>
            <a:ext cx="3343275" cy="147828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780915" y="2592070"/>
            <a:ext cx="6572885" cy="292481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647305" y="2592070"/>
            <a:ext cx="2442845" cy="47371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 cstate="print">
            <a:alphaModFix amt="47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/>
        </p:nvGrpSpPr>
        <p:grpSpPr>
          <a:xfrm>
            <a:off x="5303520" y="1812290"/>
            <a:ext cx="2899410" cy="2899410"/>
            <a:chOff x="3006" y="2626"/>
            <a:chExt cx="6704" cy="6704"/>
          </a:xfrm>
        </p:grpSpPr>
        <p:sp>
          <p:nvSpPr>
            <p:cNvPr id="4" name="矩形 3"/>
            <p:cNvSpPr/>
            <p:nvPr/>
          </p:nvSpPr>
          <p:spPr>
            <a:xfrm>
              <a:off x="3006" y="2626"/>
              <a:ext cx="6704" cy="6704"/>
            </a:xfrm>
            <a:prstGeom prst="rect">
              <a:avLst/>
            </a:pr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6" name="直接连接符 5"/>
            <p:cNvCxnSpPr>
              <a:stCxn id="4" idx="1"/>
              <a:endCxn id="4" idx="3"/>
            </p:cNvCxnSpPr>
            <p:nvPr/>
          </p:nvCxnSpPr>
          <p:spPr>
            <a:xfrm>
              <a:off x="3006" y="5978"/>
              <a:ext cx="6704" cy="0"/>
            </a:xfrm>
            <a:prstGeom prst="line">
              <a:avLst/>
            </a:prstGeom>
            <a:ln w="25400" cmpd="sng">
              <a:solidFill>
                <a:schemeClr val="accent1">
                  <a:shade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直接连接符 6"/>
            <p:cNvCxnSpPr>
              <a:stCxn id="4" idx="0"/>
              <a:endCxn id="4" idx="2"/>
            </p:cNvCxnSpPr>
            <p:nvPr/>
          </p:nvCxnSpPr>
          <p:spPr>
            <a:xfrm>
              <a:off x="6358" y="2626"/>
              <a:ext cx="0" cy="6704"/>
            </a:xfrm>
            <a:prstGeom prst="line">
              <a:avLst/>
            </a:prstGeom>
            <a:ln w="28575" cmpd="sng">
              <a:solidFill>
                <a:schemeClr val="accent1">
                  <a:shade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文本框 8"/>
          <p:cNvSpPr txBox="1"/>
          <p:nvPr/>
        </p:nvSpPr>
        <p:spPr>
          <a:xfrm>
            <a:off x="2122805" y="1684020"/>
            <a:ext cx="1456690" cy="3153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9900">
                <a:latin typeface="楷体" panose="02010609060101010101" charset="-122"/>
                <a:ea typeface="楷体" panose="02010609060101010101" charset="-122"/>
              </a:rPr>
              <a:t>壮</a:t>
            </a:r>
          </a:p>
        </p:txBody>
      </p:sp>
      <p:grpSp>
        <p:nvGrpSpPr>
          <p:cNvPr id="10" name="组合 9"/>
          <p:cNvGrpSpPr/>
          <p:nvPr/>
        </p:nvGrpSpPr>
        <p:grpSpPr>
          <a:xfrm>
            <a:off x="2035810" y="1794510"/>
            <a:ext cx="2899410" cy="2899410"/>
            <a:chOff x="3006" y="2626"/>
            <a:chExt cx="6704" cy="6704"/>
          </a:xfrm>
        </p:grpSpPr>
        <p:sp>
          <p:nvSpPr>
            <p:cNvPr id="11" name="矩形 10"/>
            <p:cNvSpPr/>
            <p:nvPr/>
          </p:nvSpPr>
          <p:spPr>
            <a:xfrm>
              <a:off x="3006" y="2626"/>
              <a:ext cx="6704" cy="6704"/>
            </a:xfrm>
            <a:prstGeom prst="rect">
              <a:avLst/>
            </a:pr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2" name="直接连接符 11"/>
            <p:cNvCxnSpPr>
              <a:stCxn id="11" idx="1"/>
              <a:endCxn id="11" idx="3"/>
            </p:cNvCxnSpPr>
            <p:nvPr/>
          </p:nvCxnSpPr>
          <p:spPr>
            <a:xfrm>
              <a:off x="3006" y="5978"/>
              <a:ext cx="6704" cy="0"/>
            </a:xfrm>
            <a:prstGeom prst="line">
              <a:avLst/>
            </a:prstGeom>
            <a:ln w="25400" cmpd="sng">
              <a:solidFill>
                <a:schemeClr val="accent1">
                  <a:shade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接连接符 12"/>
            <p:cNvCxnSpPr>
              <a:stCxn id="11" idx="0"/>
              <a:endCxn id="11" idx="2"/>
            </p:cNvCxnSpPr>
            <p:nvPr/>
          </p:nvCxnSpPr>
          <p:spPr>
            <a:xfrm>
              <a:off x="6358" y="2626"/>
              <a:ext cx="0" cy="6704"/>
            </a:xfrm>
            <a:prstGeom prst="line">
              <a:avLst/>
            </a:prstGeom>
            <a:ln w="28575" cmpd="sng">
              <a:solidFill>
                <a:schemeClr val="accent1">
                  <a:shade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文本框 13"/>
          <p:cNvSpPr txBox="1"/>
          <p:nvPr/>
        </p:nvSpPr>
        <p:spPr>
          <a:xfrm>
            <a:off x="5575935" y="1726565"/>
            <a:ext cx="1456690" cy="3153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9900">
                <a:latin typeface="楷体" panose="02010609060101010101" charset="-122"/>
                <a:ea typeface="楷体" panose="02010609060101010101" charset="-122"/>
              </a:rPr>
              <a:t>化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 cstate="print">
            <a:alphaModFix amt="45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471670" y="3416300"/>
            <a:ext cx="9959340" cy="1325880"/>
          </a:xfrm>
        </p:spPr>
        <p:txBody>
          <a:bodyPr/>
          <a:lstStyle/>
          <a:p>
            <a:r>
              <a:rPr lang="zh-CN" altLang="en-US" sz="3600">
                <a:latin typeface="楷体" panose="02010609060101010101" charset="-122"/>
                <a:ea typeface="楷体" panose="02010609060101010101" charset="-122"/>
              </a:rPr>
              <a:t>第二课时</a:t>
            </a:r>
          </a:p>
        </p:txBody>
      </p:sp>
      <p:sp>
        <p:nvSpPr>
          <p:cNvPr id="4" name="标题 1"/>
          <p:cNvSpPr>
            <a:spLocks noGrp="1"/>
          </p:cNvSpPr>
          <p:nvPr/>
        </p:nvSpPr>
        <p:spPr>
          <a:xfrm>
            <a:off x="2970530" y="2666365"/>
            <a:ext cx="2337435" cy="1478280"/>
          </a:xfrm>
          <a:prstGeom prst="rect">
            <a:avLst/>
          </a:prstGeom>
          <a:effectLst>
            <a:outerShdw blurRad="88900" dist="101600" dir="5400000" algn="ctr" rotWithShape="0">
              <a:srgbClr val="000000">
                <a:alpha val="2000"/>
              </a:srgbClr>
            </a:outerShdw>
          </a:effectLst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202020"/>
                </a:solidFill>
                <a:effectLst>
                  <a:outerShdw blurRad="50800" dist="38100" dir="5400000" algn="t" rotWithShape="0">
                    <a:prstClr val="black">
                      <a:alpha val="20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j-cs"/>
              </a:defRPr>
            </a:lvl1pPr>
          </a:lstStyle>
          <a:p>
            <a:r>
              <a:rPr lang="zh-CN" altLang="en-US" sz="23900" dirty="0">
                <a:latin typeface="楷体" panose="02010609060101010101" charset="-122"/>
                <a:ea typeface="楷体" panose="02010609060101010101" charset="-122"/>
              </a:rPr>
              <a:t>树</a:t>
            </a:r>
          </a:p>
        </p:txBody>
      </p:sp>
      <p:sp>
        <p:nvSpPr>
          <p:cNvPr id="5" name="标题 1"/>
          <p:cNvSpPr>
            <a:spLocks noGrp="1"/>
          </p:cNvSpPr>
          <p:nvPr/>
        </p:nvSpPr>
        <p:spPr>
          <a:xfrm>
            <a:off x="5845810" y="2314575"/>
            <a:ext cx="2801620" cy="1437640"/>
          </a:xfrm>
          <a:prstGeom prst="rect">
            <a:avLst/>
          </a:prstGeom>
          <a:effectLst>
            <a:outerShdw blurRad="88900" dist="101600" dir="5400000" algn="ctr" rotWithShape="0">
              <a:srgbClr val="000000">
                <a:alpha val="2000"/>
              </a:srgbClr>
            </a:outerShdw>
          </a:effectLst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202020"/>
                </a:solidFill>
                <a:effectLst>
                  <a:outerShdw blurRad="50800" dist="38100" dir="5400000" algn="t" rotWithShape="0">
                    <a:prstClr val="black">
                      <a:alpha val="20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j-cs"/>
              </a:defRPr>
            </a:lvl1pPr>
          </a:lstStyle>
          <a:p>
            <a:r>
              <a:rPr lang="zh-CN" altLang="en-US" sz="8000"/>
              <a:t>之歌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6" name="内容占位符 5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590" y="5080"/>
            <a:ext cx="5203190" cy="719074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2060575" y="4445"/>
            <a:ext cx="10450830" cy="50393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endParaRPr lang="zh-CN" altLang="en-US" sz="4400"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4400">
                <a:latin typeface="楷体" panose="02010609060101010101" charset="-122"/>
                <a:ea typeface="楷体" panose="02010609060101010101" charset="-122"/>
              </a:rPr>
              <a:t>   杨树       榕树          梧桐树</a:t>
            </a:r>
          </a:p>
          <a:p>
            <a:pPr>
              <a:lnSpc>
                <a:spcPct val="120000"/>
              </a:lnSpc>
            </a:pPr>
            <a:r>
              <a:rPr lang="zh-CN" altLang="en-US" sz="4400">
                <a:latin typeface="楷体" panose="02010609060101010101" charset="-122"/>
                <a:ea typeface="楷体" panose="02010609060101010101" charset="-122"/>
              </a:rPr>
              <a:t>   枫树       松柏          木棉</a:t>
            </a:r>
          </a:p>
          <a:p>
            <a:pPr>
              <a:lnSpc>
                <a:spcPct val="120000"/>
              </a:lnSpc>
            </a:pPr>
            <a:r>
              <a:rPr lang="zh-CN" altLang="en-US" sz="4400">
                <a:latin typeface="楷体" panose="02010609060101010101" charset="-122"/>
                <a:ea typeface="楷体" panose="02010609060101010101" charset="-122"/>
              </a:rPr>
              <a:t>   桦树       银杏          水杉</a:t>
            </a:r>
          </a:p>
          <a:p>
            <a:pPr>
              <a:lnSpc>
                <a:spcPct val="120000"/>
              </a:lnSpc>
            </a:pPr>
            <a:r>
              <a:rPr lang="zh-CN" altLang="en-US" sz="4400">
                <a:latin typeface="楷体" panose="02010609060101010101" charset="-122"/>
                <a:ea typeface="楷体" panose="02010609060101010101" charset="-122"/>
              </a:rPr>
              <a:t>   金桂</a:t>
            </a:r>
          </a:p>
          <a:p>
            <a:pPr>
              <a:lnSpc>
                <a:spcPct val="120000"/>
              </a:lnSpc>
            </a:pPr>
            <a:endParaRPr lang="zh-CN" altLang="en-US" sz="4800">
              <a:latin typeface="楷体" panose="02010609060101010101" charset="-122"/>
              <a:ea typeface="楷体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6" name="内容占位符 5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104140" y="4445"/>
            <a:ext cx="5203190" cy="719074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1809115" y="4445"/>
            <a:ext cx="10450830" cy="437451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endParaRPr lang="zh-CN" altLang="en-US" sz="4400"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4400" u="sng">
                <a:latin typeface="楷体" panose="02010609060101010101" charset="-122"/>
                <a:ea typeface="楷体" panose="02010609060101010101" charset="-122"/>
              </a:rPr>
              <a:t>     </a:t>
            </a:r>
            <a:r>
              <a:rPr lang="zh-CN" altLang="en-US" sz="4400">
                <a:latin typeface="楷体" panose="02010609060101010101" charset="-122"/>
                <a:ea typeface="楷体" panose="02010609060101010101" charset="-122"/>
              </a:rPr>
              <a:t>高，</a:t>
            </a:r>
            <a:r>
              <a:rPr lang="zh-CN" altLang="en-US" sz="4400" u="sng">
                <a:latin typeface="楷体" panose="02010609060101010101" charset="-122"/>
                <a:ea typeface="楷体" panose="02010609060101010101" charset="-122"/>
                <a:sym typeface="+mn-ea"/>
              </a:rPr>
              <a:t>      </a:t>
            </a:r>
            <a:r>
              <a:rPr lang="zh-CN" altLang="en-US" sz="4400">
                <a:latin typeface="楷体" panose="02010609060101010101" charset="-122"/>
                <a:ea typeface="楷体" panose="02010609060101010101" charset="-122"/>
              </a:rPr>
              <a:t>壮，</a:t>
            </a:r>
            <a:r>
              <a:rPr lang="zh-CN" altLang="en-US" sz="4400" u="sng">
                <a:latin typeface="楷体" panose="02010609060101010101" charset="-122"/>
                <a:ea typeface="楷体" panose="02010609060101010101" charset="-122"/>
                <a:sym typeface="+mn-ea"/>
              </a:rPr>
              <a:t>      </a:t>
            </a:r>
            <a:r>
              <a:rPr lang="zh-CN" altLang="en-US" sz="4400">
                <a:latin typeface="楷体" panose="02010609060101010101" charset="-122"/>
                <a:ea typeface="楷体" panose="02010609060101010101" charset="-122"/>
              </a:rPr>
              <a:t>树叶像手掌。</a:t>
            </a:r>
          </a:p>
          <a:p>
            <a:pPr>
              <a:lnSpc>
                <a:spcPct val="120000"/>
              </a:lnSpc>
            </a:pPr>
            <a:r>
              <a:rPr lang="zh-CN" altLang="en-US" sz="4800" u="sng">
                <a:latin typeface="楷体" panose="02010609060101010101" charset="-122"/>
                <a:ea typeface="楷体" panose="02010609060101010101" charset="-122"/>
                <a:sym typeface="+mn-ea"/>
              </a:rPr>
              <a:t>     </a:t>
            </a:r>
            <a:r>
              <a:rPr lang="zh-CN" altLang="en-US" sz="4800">
                <a:latin typeface="楷体" panose="02010609060101010101" charset="-122"/>
                <a:ea typeface="楷体" panose="02010609060101010101" charset="-122"/>
              </a:rPr>
              <a:t>秋天叶儿红，</a:t>
            </a:r>
            <a:r>
              <a:rPr lang="zh-CN" altLang="en-US" sz="4800" u="sng">
                <a:latin typeface="楷体" panose="02010609060101010101" charset="-122"/>
                <a:ea typeface="楷体" panose="02010609060101010101" charset="-122"/>
                <a:sym typeface="+mn-ea"/>
              </a:rPr>
              <a:t>      </a:t>
            </a:r>
            <a:r>
              <a:rPr lang="zh-CN" altLang="en-US" sz="4800">
                <a:latin typeface="楷体" panose="02010609060101010101" charset="-122"/>
                <a:ea typeface="楷体" panose="02010609060101010101" charset="-122"/>
              </a:rPr>
              <a:t>四季披绿装。  </a:t>
            </a:r>
          </a:p>
          <a:p>
            <a:pPr>
              <a:lnSpc>
                <a:spcPct val="120000"/>
              </a:lnSpc>
            </a:pPr>
            <a:r>
              <a:rPr lang="zh-CN" altLang="en-US" sz="4800" u="sng">
                <a:latin typeface="楷体" panose="02010609060101010101" charset="-122"/>
                <a:ea typeface="楷体" panose="02010609060101010101" charset="-122"/>
                <a:sym typeface="+mn-ea"/>
              </a:rPr>
              <a:t>     </a:t>
            </a:r>
            <a:r>
              <a:rPr lang="zh-CN" altLang="en-US" sz="4800">
                <a:latin typeface="楷体" panose="02010609060101010101" charset="-122"/>
                <a:ea typeface="楷体" panose="02010609060101010101" charset="-122"/>
              </a:rPr>
              <a:t>喜暖在南方，</a:t>
            </a:r>
            <a:r>
              <a:rPr lang="zh-CN" altLang="en-US" sz="4800" u="sng">
                <a:latin typeface="楷体" panose="02010609060101010101" charset="-122"/>
                <a:ea typeface="楷体" panose="02010609060101010101" charset="-122"/>
                <a:sym typeface="+mn-ea"/>
              </a:rPr>
              <a:t>     </a:t>
            </a:r>
            <a:r>
              <a:rPr lang="zh-CN" altLang="en-US" sz="4800">
                <a:latin typeface="楷体" panose="02010609060101010101" charset="-122"/>
                <a:ea typeface="楷体" panose="02010609060101010101" charset="-122"/>
              </a:rPr>
              <a:t>耐寒守北疆。</a:t>
            </a:r>
          </a:p>
          <a:p>
            <a:pPr>
              <a:lnSpc>
                <a:spcPct val="120000"/>
              </a:lnSpc>
            </a:pPr>
            <a:r>
              <a:rPr lang="zh-CN" altLang="en-US" sz="4800" u="sng">
                <a:latin typeface="楷体" panose="02010609060101010101" charset="-122"/>
                <a:ea typeface="楷体" panose="02010609060101010101" charset="-122"/>
                <a:sym typeface="+mn-ea"/>
              </a:rPr>
              <a:t>     </a:t>
            </a:r>
            <a:r>
              <a:rPr lang="zh-CN" altLang="en-US" sz="4800">
                <a:latin typeface="楷体" panose="02010609060101010101" charset="-122"/>
                <a:ea typeface="楷体" panose="02010609060101010101" charset="-122"/>
                <a:sym typeface="+mn-ea"/>
              </a:rPr>
              <a:t> </a:t>
            </a:r>
            <a:r>
              <a:rPr lang="zh-CN" altLang="en-US" sz="4800" u="sng">
                <a:latin typeface="楷体" panose="02010609060101010101" charset="-122"/>
                <a:ea typeface="楷体" panose="02010609060101010101" charset="-122"/>
                <a:sym typeface="+mn-ea"/>
              </a:rPr>
              <a:t>    </a:t>
            </a:r>
            <a:r>
              <a:rPr lang="zh-CN" altLang="en-US" sz="4800">
                <a:latin typeface="楷体" panose="02010609060101010101" charset="-122"/>
                <a:ea typeface="楷体" panose="02010609060101010101" charset="-122"/>
              </a:rPr>
              <a:t>活化石，</a:t>
            </a:r>
            <a:r>
              <a:rPr lang="zh-CN" altLang="en-US" sz="4800" u="sng">
                <a:latin typeface="楷体" panose="02010609060101010101" charset="-122"/>
                <a:ea typeface="楷体" panose="02010609060101010101" charset="-122"/>
                <a:sym typeface="+mn-ea"/>
              </a:rPr>
              <a:t>     </a:t>
            </a:r>
            <a:r>
              <a:rPr lang="zh-CN" altLang="en-US" sz="4800">
                <a:latin typeface="楷体" panose="02010609060101010101" charset="-122"/>
                <a:ea typeface="楷体" panose="02010609060101010101" charset="-122"/>
              </a:rPr>
              <a:t>开花满院香。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44415" y="4348480"/>
            <a:ext cx="352425" cy="284670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6" name="内容占位符 5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104140" y="4445"/>
            <a:ext cx="5203190" cy="719074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1809115" y="4445"/>
            <a:ext cx="10450830" cy="437451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endParaRPr lang="zh-CN" altLang="en-US" sz="4400"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4400">
                <a:latin typeface="楷体" panose="02010609060101010101" charset="-122"/>
                <a:ea typeface="楷体" panose="02010609060101010101" charset="-122"/>
              </a:rPr>
              <a:t>杨树高，</a:t>
            </a:r>
            <a:r>
              <a:rPr lang="zh-CN" altLang="en-US" sz="4400">
                <a:latin typeface="楷体" panose="02010609060101010101" charset="-122"/>
                <a:ea typeface="楷体" panose="02010609060101010101" charset="-122"/>
                <a:sym typeface="+mn-ea"/>
              </a:rPr>
              <a:t>榕树</a:t>
            </a:r>
            <a:r>
              <a:rPr lang="zh-CN" altLang="en-US" sz="4400">
                <a:latin typeface="楷体" panose="02010609060101010101" charset="-122"/>
                <a:ea typeface="楷体" panose="02010609060101010101" charset="-122"/>
              </a:rPr>
              <a:t>壮，</a:t>
            </a:r>
            <a:r>
              <a:rPr lang="zh-CN" altLang="en-US" sz="4400">
                <a:latin typeface="楷体" panose="02010609060101010101" charset="-122"/>
                <a:ea typeface="楷体" panose="02010609060101010101" charset="-122"/>
                <a:sym typeface="+mn-ea"/>
              </a:rPr>
              <a:t>梧桐</a:t>
            </a:r>
            <a:r>
              <a:rPr lang="zh-CN" altLang="en-US" sz="4400">
                <a:latin typeface="楷体" panose="02010609060101010101" charset="-122"/>
                <a:ea typeface="楷体" panose="02010609060101010101" charset="-122"/>
              </a:rPr>
              <a:t>树叶像手掌。</a:t>
            </a:r>
          </a:p>
          <a:p>
            <a:pPr>
              <a:lnSpc>
                <a:spcPct val="120000"/>
              </a:lnSpc>
            </a:pPr>
            <a:r>
              <a:rPr lang="zh-CN" altLang="en-US" sz="4800">
                <a:latin typeface="楷体" panose="02010609060101010101" charset="-122"/>
                <a:ea typeface="楷体" panose="02010609060101010101" charset="-122"/>
                <a:sym typeface="+mn-ea"/>
              </a:rPr>
              <a:t>枫树</a:t>
            </a:r>
            <a:r>
              <a:rPr lang="zh-CN" altLang="en-US" sz="4800">
                <a:latin typeface="楷体" panose="02010609060101010101" charset="-122"/>
                <a:ea typeface="楷体" panose="02010609060101010101" charset="-122"/>
              </a:rPr>
              <a:t>秋天叶儿红，</a:t>
            </a:r>
            <a:r>
              <a:rPr lang="zh-CN" altLang="en-US" sz="4800">
                <a:latin typeface="楷体" panose="02010609060101010101" charset="-122"/>
                <a:ea typeface="楷体" panose="02010609060101010101" charset="-122"/>
                <a:sym typeface="+mn-ea"/>
              </a:rPr>
              <a:t>松柏</a:t>
            </a:r>
            <a:r>
              <a:rPr lang="zh-CN" altLang="en-US" sz="4800">
                <a:latin typeface="楷体" panose="02010609060101010101" charset="-122"/>
                <a:ea typeface="楷体" panose="02010609060101010101" charset="-122"/>
              </a:rPr>
              <a:t>四季披绿装。  </a:t>
            </a:r>
          </a:p>
          <a:p>
            <a:pPr>
              <a:lnSpc>
                <a:spcPct val="120000"/>
              </a:lnSpc>
            </a:pPr>
            <a:r>
              <a:rPr lang="zh-CN" altLang="en-US" sz="4800">
                <a:latin typeface="楷体" panose="02010609060101010101" charset="-122"/>
                <a:ea typeface="楷体" panose="02010609060101010101" charset="-122"/>
                <a:sym typeface="+mn-ea"/>
              </a:rPr>
              <a:t>木棉</a:t>
            </a:r>
            <a:r>
              <a:rPr lang="zh-CN" altLang="en-US" sz="4800">
                <a:latin typeface="楷体" panose="02010609060101010101" charset="-122"/>
                <a:ea typeface="楷体" panose="02010609060101010101" charset="-122"/>
              </a:rPr>
              <a:t>喜暖在南方，</a:t>
            </a:r>
            <a:r>
              <a:rPr lang="zh-CN" altLang="en-US" sz="4800">
                <a:latin typeface="楷体" panose="02010609060101010101" charset="-122"/>
                <a:ea typeface="楷体" panose="02010609060101010101" charset="-122"/>
                <a:sym typeface="+mn-ea"/>
              </a:rPr>
              <a:t>桦树</a:t>
            </a:r>
            <a:r>
              <a:rPr lang="zh-CN" altLang="en-US" sz="4800">
                <a:latin typeface="楷体" panose="02010609060101010101" charset="-122"/>
                <a:ea typeface="楷体" panose="02010609060101010101" charset="-122"/>
              </a:rPr>
              <a:t>耐寒守北疆。</a:t>
            </a:r>
          </a:p>
          <a:p>
            <a:pPr>
              <a:lnSpc>
                <a:spcPct val="120000"/>
              </a:lnSpc>
            </a:pPr>
            <a:r>
              <a:rPr lang="zh-CN" altLang="en-US" sz="4800">
                <a:latin typeface="楷体" panose="02010609060101010101" charset="-122"/>
                <a:ea typeface="楷体" panose="02010609060101010101" charset="-122"/>
                <a:sym typeface="+mn-ea"/>
              </a:rPr>
              <a:t>银杏水杉</a:t>
            </a:r>
            <a:r>
              <a:rPr lang="zh-CN" altLang="en-US" sz="4800">
                <a:latin typeface="楷体" panose="02010609060101010101" charset="-122"/>
                <a:ea typeface="楷体" panose="02010609060101010101" charset="-122"/>
              </a:rPr>
              <a:t>活化石，</a:t>
            </a:r>
            <a:r>
              <a:rPr lang="zh-CN" altLang="en-US" sz="4800">
                <a:latin typeface="楷体" panose="02010609060101010101" charset="-122"/>
                <a:ea typeface="楷体" panose="02010609060101010101" charset="-122"/>
                <a:sym typeface="+mn-ea"/>
              </a:rPr>
              <a:t>金桂</a:t>
            </a:r>
            <a:r>
              <a:rPr lang="zh-CN" altLang="en-US" sz="4800">
                <a:latin typeface="楷体" panose="02010609060101010101" charset="-122"/>
                <a:ea typeface="楷体" panose="02010609060101010101" charset="-122"/>
              </a:rPr>
              <a:t>开花满院香。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44415" y="4348480"/>
            <a:ext cx="352425" cy="284670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0665" y="-179070"/>
            <a:ext cx="2237105" cy="4474845"/>
          </a:xfrm>
          <a:prstGeom prst="rect">
            <a:avLst/>
          </a:prstGeom>
        </p:spPr>
      </p:pic>
      <p:pic>
        <p:nvPicPr>
          <p:cNvPr id="5" name="内容占位符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75130" y="28575"/>
            <a:ext cx="3616325" cy="2192020"/>
          </a:xfrm>
          <a:prstGeom prst="rect">
            <a:avLst/>
          </a:prstGeom>
        </p:spPr>
      </p:pic>
      <p:pic>
        <p:nvPicPr>
          <p:cNvPr id="6" name="内容占位符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23230" y="28575"/>
            <a:ext cx="3341370" cy="219202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051290" y="100965"/>
            <a:ext cx="3414395" cy="2119630"/>
          </a:xfrm>
          <a:prstGeom prst="rect">
            <a:avLst/>
          </a:prstGeom>
        </p:spPr>
      </p:pic>
      <p:pic>
        <p:nvPicPr>
          <p:cNvPr id="8" name="内容占位符 3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029065" y="2353310"/>
            <a:ext cx="3529330" cy="228219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675130" y="2280920"/>
            <a:ext cx="3616325" cy="2313940"/>
          </a:xfrm>
          <a:prstGeom prst="rect">
            <a:avLst/>
          </a:prstGeom>
        </p:spPr>
      </p:pic>
      <p:pic>
        <p:nvPicPr>
          <p:cNvPr id="10" name="内容占位符 3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523230" y="2353310"/>
            <a:ext cx="3341370" cy="2281555"/>
          </a:xfrm>
          <a:prstGeom prst="rect">
            <a:avLst/>
          </a:prstGeom>
        </p:spPr>
      </p:pic>
      <p:pic>
        <p:nvPicPr>
          <p:cNvPr id="11" name="内容占位符 5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30810" y="4697095"/>
            <a:ext cx="3037205" cy="195961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4535170" y="4697730"/>
            <a:ext cx="3121660" cy="1958975"/>
          </a:xfrm>
          <a:prstGeom prst="rect">
            <a:avLst/>
          </a:prstGeom>
        </p:spPr>
      </p:pic>
      <p:pic>
        <p:nvPicPr>
          <p:cNvPr id="13" name="内容占位符 3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8717915" y="4697730"/>
            <a:ext cx="3350895" cy="19589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DB4D5">
            <a:alpha val="4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0720" y="438150"/>
            <a:ext cx="4091940" cy="253873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77485" y="438150"/>
            <a:ext cx="4196715" cy="269049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93420" y="3423285"/>
            <a:ext cx="4256405" cy="272161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277485" y="3423285"/>
            <a:ext cx="4197350" cy="2721610"/>
          </a:xfrm>
          <a:prstGeom prst="rect">
            <a:avLst/>
          </a:prstGeom>
        </p:spPr>
      </p:pic>
      <p:sp>
        <p:nvSpPr>
          <p:cNvPr id="9" name="内容占位符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 cstate="print">
            <a:alphaModFix amt="45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内容占位符 2"/>
          <p:cNvSpPr>
            <a:spLocks noGrp="1"/>
          </p:cNvSpPr>
          <p:nvPr>
            <p:ph idx="1"/>
          </p:nvPr>
        </p:nvSpPr>
        <p:spPr>
          <a:xfrm>
            <a:off x="838200" y="1702435"/>
            <a:ext cx="7452995" cy="3288665"/>
          </a:xfrm>
          <a:solidFill>
            <a:schemeClr val="bg1">
              <a:alpha val="79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zh-CN" altLang="en-US" sz="4800" dirty="0">
                <a:latin typeface="楷体" panose="02010609060101010101" charset="-122"/>
                <a:ea typeface="楷体" panose="02010609060101010101" charset="-122"/>
              </a:rPr>
              <a:t>十年树木，百年树人。</a:t>
            </a:r>
          </a:p>
          <a:p>
            <a:pPr marL="0" indent="0">
              <a:buNone/>
            </a:pPr>
            <a:r>
              <a:rPr lang="zh-CN" altLang="en-US" sz="4800" dirty="0">
                <a:latin typeface="楷体" panose="02010609060101010101" charset="-122"/>
                <a:ea typeface="楷体" panose="02010609060101010101" charset="-122"/>
              </a:rPr>
              <a:t>树高百尺，叶落归根。</a:t>
            </a:r>
          </a:p>
          <a:p>
            <a:pPr marL="0" indent="0">
              <a:buNone/>
            </a:pPr>
            <a:r>
              <a:rPr lang="zh-CN" altLang="en-US" sz="4800" dirty="0">
                <a:latin typeface="楷体" panose="02010609060101010101" charset="-122"/>
                <a:ea typeface="楷体" panose="02010609060101010101" charset="-122"/>
              </a:rPr>
              <a:t>树无根不长，人无志不立。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 cstate="print">
            <a:alphaModFix amt="59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072765" y="3221355"/>
            <a:ext cx="2337435" cy="1478280"/>
          </a:xfrm>
        </p:spPr>
        <p:txBody>
          <a:bodyPr>
            <a:noAutofit/>
          </a:bodyPr>
          <a:lstStyle/>
          <a:p>
            <a:r>
              <a:rPr lang="zh-CN" altLang="en-US" sz="23900">
                <a:latin typeface="楷体" panose="02010609060101010101" charset="-122"/>
                <a:ea typeface="楷体" panose="02010609060101010101" charset="-122"/>
              </a:rPr>
              <a:t>树</a:t>
            </a:r>
          </a:p>
        </p:txBody>
      </p:sp>
      <p:sp>
        <p:nvSpPr>
          <p:cNvPr id="4" name="标题 1"/>
          <p:cNvSpPr>
            <a:spLocks noGrp="1"/>
          </p:cNvSpPr>
          <p:nvPr/>
        </p:nvSpPr>
        <p:spPr>
          <a:xfrm>
            <a:off x="5948045" y="2869565"/>
            <a:ext cx="2801620" cy="1437640"/>
          </a:xfrm>
          <a:prstGeom prst="rect">
            <a:avLst/>
          </a:prstGeom>
          <a:effectLst>
            <a:outerShdw blurRad="88900" dist="101600" dir="5400000" algn="ctr" rotWithShape="0">
              <a:srgbClr val="000000">
                <a:alpha val="2000"/>
              </a:srgbClr>
            </a:outerShdw>
          </a:effectLst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202020"/>
                </a:solidFill>
                <a:effectLst>
                  <a:outerShdw blurRad="50800" dist="38100" dir="5400000" algn="t" rotWithShape="0">
                    <a:prstClr val="black">
                      <a:alpha val="20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j-cs"/>
              </a:defRPr>
            </a:lvl1pPr>
          </a:lstStyle>
          <a:p>
            <a:r>
              <a:rPr lang="zh-CN" altLang="en-US" sz="8000"/>
              <a:t>之歌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 cstate="print">
            <a:alphaModFix amt="27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/>
        </p:nvGrpSpPr>
        <p:grpSpPr>
          <a:xfrm>
            <a:off x="3710940" y="340360"/>
            <a:ext cx="2216150" cy="2216150"/>
            <a:chOff x="3006" y="2626"/>
            <a:chExt cx="6704" cy="6704"/>
          </a:xfrm>
        </p:grpSpPr>
        <p:sp>
          <p:nvSpPr>
            <p:cNvPr id="4" name="矩形 3"/>
            <p:cNvSpPr/>
            <p:nvPr/>
          </p:nvSpPr>
          <p:spPr>
            <a:xfrm>
              <a:off x="3006" y="2626"/>
              <a:ext cx="6704" cy="6704"/>
            </a:xfrm>
            <a:prstGeom prst="rect">
              <a:avLst/>
            </a:pr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6" name="直接连接符 5"/>
            <p:cNvCxnSpPr>
              <a:stCxn id="4" idx="1"/>
              <a:endCxn id="4" idx="3"/>
            </p:cNvCxnSpPr>
            <p:nvPr/>
          </p:nvCxnSpPr>
          <p:spPr>
            <a:xfrm>
              <a:off x="3006" y="5978"/>
              <a:ext cx="6704" cy="0"/>
            </a:xfrm>
            <a:prstGeom prst="line">
              <a:avLst/>
            </a:prstGeom>
            <a:ln w="25400" cmpd="sng">
              <a:solidFill>
                <a:schemeClr val="accent1">
                  <a:shade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直接连接符 6"/>
            <p:cNvCxnSpPr>
              <a:stCxn id="4" idx="0"/>
              <a:endCxn id="4" idx="2"/>
            </p:cNvCxnSpPr>
            <p:nvPr/>
          </p:nvCxnSpPr>
          <p:spPr>
            <a:xfrm>
              <a:off x="6358" y="2626"/>
              <a:ext cx="0" cy="6704"/>
            </a:xfrm>
            <a:prstGeom prst="line">
              <a:avLst/>
            </a:prstGeom>
            <a:ln w="28575" cmpd="sng">
              <a:solidFill>
                <a:schemeClr val="accent1">
                  <a:shade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文本框 8"/>
          <p:cNvSpPr txBox="1"/>
          <p:nvPr/>
        </p:nvSpPr>
        <p:spPr>
          <a:xfrm>
            <a:off x="988695" y="501650"/>
            <a:ext cx="1113155" cy="2214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3800">
                <a:latin typeface="楷体" panose="02010609060101010101" charset="-122"/>
                <a:ea typeface="楷体" panose="02010609060101010101" charset="-122"/>
              </a:rPr>
              <a:t>杨</a:t>
            </a:r>
          </a:p>
        </p:txBody>
      </p:sp>
      <p:grpSp>
        <p:nvGrpSpPr>
          <p:cNvPr id="10" name="组合 9"/>
          <p:cNvGrpSpPr/>
          <p:nvPr/>
        </p:nvGrpSpPr>
        <p:grpSpPr>
          <a:xfrm>
            <a:off x="805180" y="346710"/>
            <a:ext cx="2216150" cy="2216150"/>
            <a:chOff x="3006" y="2626"/>
            <a:chExt cx="6704" cy="6704"/>
          </a:xfrm>
        </p:grpSpPr>
        <p:sp>
          <p:nvSpPr>
            <p:cNvPr id="11" name="矩形 10"/>
            <p:cNvSpPr/>
            <p:nvPr/>
          </p:nvSpPr>
          <p:spPr>
            <a:xfrm>
              <a:off x="3006" y="2626"/>
              <a:ext cx="6704" cy="6704"/>
            </a:xfrm>
            <a:prstGeom prst="rect">
              <a:avLst/>
            </a:pr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2" name="直接连接符 11"/>
            <p:cNvCxnSpPr>
              <a:stCxn id="11" idx="1"/>
              <a:endCxn id="11" idx="3"/>
            </p:cNvCxnSpPr>
            <p:nvPr/>
          </p:nvCxnSpPr>
          <p:spPr>
            <a:xfrm>
              <a:off x="3006" y="5978"/>
              <a:ext cx="6704" cy="0"/>
            </a:xfrm>
            <a:prstGeom prst="line">
              <a:avLst/>
            </a:prstGeom>
            <a:ln w="25400" cmpd="sng">
              <a:solidFill>
                <a:schemeClr val="accent1">
                  <a:shade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接连接符 12"/>
            <p:cNvCxnSpPr>
              <a:stCxn id="11" idx="0"/>
              <a:endCxn id="11" idx="2"/>
            </p:cNvCxnSpPr>
            <p:nvPr/>
          </p:nvCxnSpPr>
          <p:spPr>
            <a:xfrm>
              <a:off x="6358" y="2626"/>
              <a:ext cx="0" cy="6704"/>
            </a:xfrm>
            <a:prstGeom prst="line">
              <a:avLst/>
            </a:prstGeom>
            <a:ln w="28575" cmpd="sng">
              <a:solidFill>
                <a:schemeClr val="accent1">
                  <a:shade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文本框 13"/>
          <p:cNvSpPr txBox="1"/>
          <p:nvPr/>
        </p:nvSpPr>
        <p:spPr>
          <a:xfrm>
            <a:off x="3935095" y="447675"/>
            <a:ext cx="1113155" cy="2214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3800">
                <a:latin typeface="楷体" panose="02010609060101010101" charset="-122"/>
                <a:ea typeface="楷体" panose="02010609060101010101" charset="-122"/>
              </a:rPr>
              <a:t>桐</a:t>
            </a:r>
          </a:p>
        </p:txBody>
      </p:sp>
      <p:grpSp>
        <p:nvGrpSpPr>
          <p:cNvPr id="5" name="组合 4"/>
          <p:cNvGrpSpPr/>
          <p:nvPr/>
        </p:nvGrpSpPr>
        <p:grpSpPr>
          <a:xfrm>
            <a:off x="9504045" y="340360"/>
            <a:ext cx="2216150" cy="2216150"/>
            <a:chOff x="3006" y="2626"/>
            <a:chExt cx="6704" cy="6704"/>
          </a:xfrm>
        </p:grpSpPr>
        <p:sp>
          <p:nvSpPr>
            <p:cNvPr id="15" name="矩形 14"/>
            <p:cNvSpPr/>
            <p:nvPr/>
          </p:nvSpPr>
          <p:spPr>
            <a:xfrm>
              <a:off x="3006" y="2626"/>
              <a:ext cx="6704" cy="6704"/>
            </a:xfrm>
            <a:prstGeom prst="rect">
              <a:avLst/>
            </a:pr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6" name="直接连接符 15"/>
            <p:cNvCxnSpPr>
              <a:stCxn id="15" idx="1"/>
              <a:endCxn id="15" idx="3"/>
            </p:cNvCxnSpPr>
            <p:nvPr/>
          </p:nvCxnSpPr>
          <p:spPr>
            <a:xfrm>
              <a:off x="3006" y="5978"/>
              <a:ext cx="6704" cy="0"/>
            </a:xfrm>
            <a:prstGeom prst="line">
              <a:avLst/>
            </a:prstGeom>
            <a:ln w="25400" cmpd="sng">
              <a:solidFill>
                <a:schemeClr val="accent1">
                  <a:shade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>
              <a:stCxn id="15" idx="0"/>
              <a:endCxn id="15" idx="2"/>
            </p:cNvCxnSpPr>
            <p:nvPr/>
          </p:nvCxnSpPr>
          <p:spPr>
            <a:xfrm>
              <a:off x="6358" y="2626"/>
              <a:ext cx="0" cy="6704"/>
            </a:xfrm>
            <a:prstGeom prst="line">
              <a:avLst/>
            </a:prstGeom>
            <a:ln w="28575" cmpd="sng">
              <a:solidFill>
                <a:schemeClr val="accent1">
                  <a:shade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文本框 17"/>
          <p:cNvSpPr txBox="1"/>
          <p:nvPr/>
        </p:nvSpPr>
        <p:spPr>
          <a:xfrm>
            <a:off x="6781800" y="501650"/>
            <a:ext cx="1113155" cy="2214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3800">
                <a:latin typeface="楷体" panose="02010609060101010101" charset="-122"/>
                <a:ea typeface="楷体" panose="02010609060101010101" charset="-122"/>
              </a:rPr>
              <a:t>松</a:t>
            </a:r>
          </a:p>
        </p:txBody>
      </p:sp>
      <p:grpSp>
        <p:nvGrpSpPr>
          <p:cNvPr id="19" name="组合 18"/>
          <p:cNvGrpSpPr/>
          <p:nvPr/>
        </p:nvGrpSpPr>
        <p:grpSpPr>
          <a:xfrm>
            <a:off x="6598285" y="346710"/>
            <a:ext cx="2216150" cy="2216150"/>
            <a:chOff x="3006" y="2626"/>
            <a:chExt cx="6704" cy="6704"/>
          </a:xfrm>
        </p:grpSpPr>
        <p:sp>
          <p:nvSpPr>
            <p:cNvPr id="20" name="矩形 19"/>
            <p:cNvSpPr/>
            <p:nvPr/>
          </p:nvSpPr>
          <p:spPr>
            <a:xfrm>
              <a:off x="3006" y="2626"/>
              <a:ext cx="6704" cy="6704"/>
            </a:xfrm>
            <a:prstGeom prst="rect">
              <a:avLst/>
            </a:pr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21" name="直接连接符 20"/>
            <p:cNvCxnSpPr>
              <a:stCxn id="20" idx="1"/>
              <a:endCxn id="20" idx="3"/>
            </p:cNvCxnSpPr>
            <p:nvPr/>
          </p:nvCxnSpPr>
          <p:spPr>
            <a:xfrm>
              <a:off x="3006" y="5978"/>
              <a:ext cx="6704" cy="0"/>
            </a:xfrm>
            <a:prstGeom prst="line">
              <a:avLst/>
            </a:prstGeom>
            <a:ln w="25400" cmpd="sng">
              <a:solidFill>
                <a:schemeClr val="accent1">
                  <a:shade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接连接符 21"/>
            <p:cNvCxnSpPr>
              <a:stCxn id="20" idx="0"/>
              <a:endCxn id="20" idx="2"/>
            </p:cNvCxnSpPr>
            <p:nvPr/>
          </p:nvCxnSpPr>
          <p:spPr>
            <a:xfrm>
              <a:off x="6358" y="2626"/>
              <a:ext cx="0" cy="6704"/>
            </a:xfrm>
            <a:prstGeom prst="line">
              <a:avLst/>
            </a:prstGeom>
            <a:ln w="28575" cmpd="sng">
              <a:solidFill>
                <a:schemeClr val="accent1">
                  <a:shade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文本框 22"/>
          <p:cNvSpPr txBox="1"/>
          <p:nvPr/>
        </p:nvSpPr>
        <p:spPr>
          <a:xfrm>
            <a:off x="9728200" y="447675"/>
            <a:ext cx="1113155" cy="2214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3800">
                <a:latin typeface="楷体" panose="02010609060101010101" charset="-122"/>
                <a:ea typeface="楷体" panose="02010609060101010101" charset="-122"/>
              </a:rPr>
              <a:t>棉</a:t>
            </a:r>
          </a:p>
        </p:txBody>
      </p:sp>
      <p:grpSp>
        <p:nvGrpSpPr>
          <p:cNvPr id="24" name="组合 23"/>
          <p:cNvGrpSpPr/>
          <p:nvPr/>
        </p:nvGrpSpPr>
        <p:grpSpPr>
          <a:xfrm>
            <a:off x="3717290" y="2976880"/>
            <a:ext cx="2216150" cy="2216150"/>
            <a:chOff x="3006" y="2626"/>
            <a:chExt cx="6704" cy="6704"/>
          </a:xfrm>
        </p:grpSpPr>
        <p:sp>
          <p:nvSpPr>
            <p:cNvPr id="25" name="矩形 24"/>
            <p:cNvSpPr/>
            <p:nvPr/>
          </p:nvSpPr>
          <p:spPr>
            <a:xfrm>
              <a:off x="3006" y="2626"/>
              <a:ext cx="6704" cy="6704"/>
            </a:xfrm>
            <a:prstGeom prst="rect">
              <a:avLst/>
            </a:pr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26" name="直接连接符 25"/>
            <p:cNvCxnSpPr>
              <a:stCxn id="25" idx="1"/>
              <a:endCxn id="25" idx="3"/>
            </p:cNvCxnSpPr>
            <p:nvPr/>
          </p:nvCxnSpPr>
          <p:spPr>
            <a:xfrm>
              <a:off x="3006" y="5978"/>
              <a:ext cx="6704" cy="0"/>
            </a:xfrm>
            <a:prstGeom prst="line">
              <a:avLst/>
            </a:prstGeom>
            <a:ln w="25400" cmpd="sng">
              <a:solidFill>
                <a:schemeClr val="accent1">
                  <a:shade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接连接符 26"/>
            <p:cNvCxnSpPr>
              <a:stCxn id="25" idx="0"/>
              <a:endCxn id="25" idx="2"/>
            </p:cNvCxnSpPr>
            <p:nvPr/>
          </p:nvCxnSpPr>
          <p:spPr>
            <a:xfrm>
              <a:off x="6358" y="2626"/>
              <a:ext cx="0" cy="6704"/>
            </a:xfrm>
            <a:prstGeom prst="line">
              <a:avLst/>
            </a:prstGeom>
            <a:ln w="28575" cmpd="sng">
              <a:solidFill>
                <a:schemeClr val="accent1">
                  <a:shade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文本框 27"/>
          <p:cNvSpPr txBox="1"/>
          <p:nvPr/>
        </p:nvSpPr>
        <p:spPr>
          <a:xfrm>
            <a:off x="995045" y="3138170"/>
            <a:ext cx="1113155" cy="2214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3800">
                <a:latin typeface="楷体" panose="02010609060101010101" charset="-122"/>
                <a:ea typeface="楷体" panose="02010609060101010101" charset="-122"/>
              </a:rPr>
              <a:t>枫</a:t>
            </a:r>
          </a:p>
        </p:txBody>
      </p:sp>
      <p:grpSp>
        <p:nvGrpSpPr>
          <p:cNvPr id="29" name="组合 28"/>
          <p:cNvGrpSpPr/>
          <p:nvPr/>
        </p:nvGrpSpPr>
        <p:grpSpPr>
          <a:xfrm>
            <a:off x="811530" y="2983230"/>
            <a:ext cx="2216150" cy="2216150"/>
            <a:chOff x="3006" y="2626"/>
            <a:chExt cx="6704" cy="6704"/>
          </a:xfrm>
        </p:grpSpPr>
        <p:sp>
          <p:nvSpPr>
            <p:cNvPr id="30" name="矩形 29"/>
            <p:cNvSpPr/>
            <p:nvPr/>
          </p:nvSpPr>
          <p:spPr>
            <a:xfrm>
              <a:off x="3006" y="2626"/>
              <a:ext cx="6704" cy="6704"/>
            </a:xfrm>
            <a:prstGeom prst="rect">
              <a:avLst/>
            </a:pr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31" name="直接连接符 30"/>
            <p:cNvCxnSpPr>
              <a:stCxn id="30" idx="1"/>
              <a:endCxn id="30" idx="3"/>
            </p:cNvCxnSpPr>
            <p:nvPr/>
          </p:nvCxnSpPr>
          <p:spPr>
            <a:xfrm>
              <a:off x="3006" y="5978"/>
              <a:ext cx="6704" cy="0"/>
            </a:xfrm>
            <a:prstGeom prst="line">
              <a:avLst/>
            </a:prstGeom>
            <a:ln w="25400" cmpd="sng">
              <a:solidFill>
                <a:schemeClr val="accent1">
                  <a:shade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直接连接符 31"/>
            <p:cNvCxnSpPr>
              <a:stCxn id="30" idx="0"/>
              <a:endCxn id="30" idx="2"/>
            </p:cNvCxnSpPr>
            <p:nvPr/>
          </p:nvCxnSpPr>
          <p:spPr>
            <a:xfrm>
              <a:off x="6358" y="2626"/>
              <a:ext cx="0" cy="6704"/>
            </a:xfrm>
            <a:prstGeom prst="line">
              <a:avLst/>
            </a:prstGeom>
            <a:ln w="28575" cmpd="sng">
              <a:solidFill>
                <a:schemeClr val="accent1">
                  <a:shade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3" name="文本框 32"/>
          <p:cNvSpPr txBox="1"/>
          <p:nvPr/>
        </p:nvSpPr>
        <p:spPr>
          <a:xfrm>
            <a:off x="3941445" y="3084195"/>
            <a:ext cx="1113155" cy="2214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3800">
                <a:latin typeface="楷体" panose="02010609060101010101" charset="-122"/>
                <a:ea typeface="楷体" panose="02010609060101010101" charset="-122"/>
              </a:rPr>
              <a:t>柏</a:t>
            </a:r>
          </a:p>
        </p:txBody>
      </p:sp>
      <p:grpSp>
        <p:nvGrpSpPr>
          <p:cNvPr id="34" name="组合 33"/>
          <p:cNvGrpSpPr/>
          <p:nvPr/>
        </p:nvGrpSpPr>
        <p:grpSpPr>
          <a:xfrm>
            <a:off x="9510395" y="2976880"/>
            <a:ext cx="2216150" cy="2216150"/>
            <a:chOff x="3006" y="2626"/>
            <a:chExt cx="6704" cy="6704"/>
          </a:xfrm>
        </p:grpSpPr>
        <p:sp>
          <p:nvSpPr>
            <p:cNvPr id="35" name="矩形 34"/>
            <p:cNvSpPr/>
            <p:nvPr/>
          </p:nvSpPr>
          <p:spPr>
            <a:xfrm>
              <a:off x="3006" y="2626"/>
              <a:ext cx="6704" cy="6704"/>
            </a:xfrm>
            <a:prstGeom prst="rect">
              <a:avLst/>
            </a:pr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36" name="直接连接符 35"/>
            <p:cNvCxnSpPr>
              <a:stCxn id="35" idx="1"/>
              <a:endCxn id="35" idx="3"/>
            </p:cNvCxnSpPr>
            <p:nvPr/>
          </p:nvCxnSpPr>
          <p:spPr>
            <a:xfrm>
              <a:off x="3006" y="5978"/>
              <a:ext cx="6704" cy="0"/>
            </a:xfrm>
            <a:prstGeom prst="line">
              <a:avLst/>
            </a:prstGeom>
            <a:ln w="25400" cmpd="sng">
              <a:solidFill>
                <a:schemeClr val="accent1">
                  <a:shade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直接连接符 36"/>
            <p:cNvCxnSpPr>
              <a:stCxn id="35" idx="0"/>
              <a:endCxn id="35" idx="2"/>
            </p:cNvCxnSpPr>
            <p:nvPr/>
          </p:nvCxnSpPr>
          <p:spPr>
            <a:xfrm>
              <a:off x="6358" y="2626"/>
              <a:ext cx="0" cy="6704"/>
            </a:xfrm>
            <a:prstGeom prst="line">
              <a:avLst/>
            </a:prstGeom>
            <a:ln w="28575" cmpd="sng">
              <a:solidFill>
                <a:schemeClr val="accent1">
                  <a:shade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8" name="文本框 37"/>
          <p:cNvSpPr txBox="1"/>
          <p:nvPr/>
        </p:nvSpPr>
        <p:spPr>
          <a:xfrm>
            <a:off x="6788150" y="3138170"/>
            <a:ext cx="1113155" cy="2214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3800">
                <a:latin typeface="楷体" panose="02010609060101010101" charset="-122"/>
                <a:ea typeface="楷体" panose="02010609060101010101" charset="-122"/>
              </a:rPr>
              <a:t>杉</a:t>
            </a:r>
          </a:p>
        </p:txBody>
      </p:sp>
      <p:grpSp>
        <p:nvGrpSpPr>
          <p:cNvPr id="39" name="组合 38"/>
          <p:cNvGrpSpPr/>
          <p:nvPr/>
        </p:nvGrpSpPr>
        <p:grpSpPr>
          <a:xfrm>
            <a:off x="6604635" y="2983230"/>
            <a:ext cx="2216150" cy="2216150"/>
            <a:chOff x="3006" y="2626"/>
            <a:chExt cx="6704" cy="6704"/>
          </a:xfrm>
        </p:grpSpPr>
        <p:sp>
          <p:nvSpPr>
            <p:cNvPr id="40" name="矩形 39"/>
            <p:cNvSpPr/>
            <p:nvPr/>
          </p:nvSpPr>
          <p:spPr>
            <a:xfrm>
              <a:off x="3006" y="2626"/>
              <a:ext cx="6704" cy="6704"/>
            </a:xfrm>
            <a:prstGeom prst="rect">
              <a:avLst/>
            </a:pr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41" name="直接连接符 40"/>
            <p:cNvCxnSpPr>
              <a:stCxn id="40" idx="1"/>
              <a:endCxn id="40" idx="3"/>
            </p:cNvCxnSpPr>
            <p:nvPr/>
          </p:nvCxnSpPr>
          <p:spPr>
            <a:xfrm>
              <a:off x="3006" y="5978"/>
              <a:ext cx="6704" cy="0"/>
            </a:xfrm>
            <a:prstGeom prst="line">
              <a:avLst/>
            </a:prstGeom>
            <a:ln w="25400" cmpd="sng">
              <a:solidFill>
                <a:schemeClr val="accent1">
                  <a:shade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直接连接符 41"/>
            <p:cNvCxnSpPr>
              <a:stCxn id="40" idx="0"/>
              <a:endCxn id="40" idx="2"/>
            </p:cNvCxnSpPr>
            <p:nvPr/>
          </p:nvCxnSpPr>
          <p:spPr>
            <a:xfrm>
              <a:off x="6358" y="2626"/>
              <a:ext cx="0" cy="6704"/>
            </a:xfrm>
            <a:prstGeom prst="line">
              <a:avLst/>
            </a:prstGeom>
            <a:ln w="28575" cmpd="sng">
              <a:solidFill>
                <a:schemeClr val="accent1">
                  <a:shade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3" name="文本框 42"/>
          <p:cNvSpPr txBox="1"/>
          <p:nvPr/>
        </p:nvSpPr>
        <p:spPr>
          <a:xfrm>
            <a:off x="9734550" y="3084195"/>
            <a:ext cx="1113155" cy="2214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3800">
                <a:latin typeface="楷体" panose="02010609060101010101" charset="-122"/>
                <a:ea typeface="楷体" panose="02010609060101010101" charset="-122"/>
              </a:rPr>
              <a:t>桂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" name="Picture 1" descr="C:\Users\Administrator.USER-20170720GW\AppData\Roaming\Tencent\Users\838973295\QQ\WinTemp\RichOle\16WSX%T`JU0](ZFTP_]UO18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3" name="内容占位符 2"/>
          <p:cNvSpPr txBox="1">
            <a:spLocks/>
          </p:cNvSpPr>
          <p:nvPr/>
        </p:nvSpPr>
        <p:spPr>
          <a:xfrm>
            <a:off x="1905000" y="3607435"/>
            <a:ext cx="8519160" cy="2351405"/>
          </a:xfrm>
          <a:prstGeom prst="rect">
            <a:avLst/>
          </a:prstGeom>
          <a:solidFill>
            <a:schemeClr val="bg1">
              <a:alpha val="79000"/>
            </a:schemeClr>
          </a:solidFill>
          <a:effectLst>
            <a:softEdge rad="63500"/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Pct val="75000"/>
              <a:buFont typeface="Arial" panose="020B0604020202020204" pitchFamily="34" charset="0"/>
              <a:buNone/>
              <a:tabLst/>
              <a:defRPr/>
            </a:pPr>
            <a:r>
              <a:rPr lang="zh-CN" altLang="en-US" sz="4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设计与制作</a:t>
            </a:r>
            <a:r>
              <a:rPr lang="zh-CN" altLang="en-US" sz="4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楷体" panose="02010609060101010101" charset="-122"/>
                <a:ea typeface="楷体" panose="02010609060101010101" charset="-122"/>
              </a:rPr>
              <a:t>：</a:t>
            </a:r>
            <a:r>
              <a:rPr lang="zh-CN" altLang="en-US" sz="4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楷体" panose="02010609060101010101" charset="-122"/>
                <a:ea typeface="楷体" panose="02010609060101010101" charset="-122"/>
              </a:rPr>
              <a:t>章  婧</a:t>
            </a:r>
            <a:endParaRPr lang="en-US" altLang="zh-CN" sz="4800" b="1" dirty="0" smtClean="0">
              <a:solidFill>
                <a:schemeClr val="tx1">
                  <a:lumMod val="85000"/>
                  <a:lumOff val="15000"/>
                </a:schemeClr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Pct val="75000"/>
              <a:buFont typeface="Arial" panose="020B0604020202020204" pitchFamily="34" charset="0"/>
              <a:buNone/>
              <a:tabLst/>
              <a:defRPr/>
            </a:pPr>
            <a:r>
              <a:rPr lang="zh-CN" altLang="en-US" sz="4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单 位：</a:t>
            </a:r>
            <a:r>
              <a:rPr lang="zh-CN" altLang="en-US" sz="4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楷体" panose="02010609060101010101" charset="-122"/>
                <a:ea typeface="楷体" panose="02010609060101010101" charset="-122"/>
              </a:rPr>
              <a:t>南京市凤凰花园城小学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 cstate="print">
            <a:alphaModFix amt="27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8950" y="614045"/>
            <a:ext cx="3895090" cy="260858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9585" y="3878580"/>
            <a:ext cx="3894455" cy="237744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678680" y="614045"/>
            <a:ext cx="5897880" cy="260794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719955" y="3404870"/>
            <a:ext cx="6572885" cy="292481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793355" y="3404870"/>
            <a:ext cx="2442845" cy="47371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6" name="内容占位符 5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t="6029" r="2551" b="4703"/>
          <a:stretch>
            <a:fillRect/>
          </a:stretch>
        </p:blipFill>
        <p:spPr>
          <a:xfrm>
            <a:off x="3265170" y="0"/>
            <a:ext cx="517779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482975" y="2795270"/>
            <a:ext cx="3515995" cy="1325880"/>
          </a:xfrm>
        </p:spPr>
        <p:txBody>
          <a:bodyPr>
            <a:noAutofit/>
          </a:bodyPr>
          <a:lstStyle/>
          <a:p>
            <a:r>
              <a:rPr lang="zh-CN" altLang="en-US" sz="8800">
                <a:latin typeface="楷体" panose="02010609060101010101" charset="-122"/>
                <a:ea typeface="楷体" panose="02010609060101010101" charset="-122"/>
              </a:rPr>
              <a:t>杨树</a:t>
            </a:r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4820" y="378460"/>
            <a:ext cx="3049905" cy="610108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5513070" y="1494790"/>
            <a:ext cx="2720340" cy="315341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19900" b="1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</a:rPr>
              <a:t>高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68825" y="334010"/>
            <a:ext cx="1915160" cy="1325880"/>
          </a:xfrm>
        </p:spPr>
        <p:txBody>
          <a:bodyPr>
            <a:noAutofit/>
          </a:bodyPr>
          <a:lstStyle/>
          <a:p>
            <a:r>
              <a:rPr lang="zh-CN" altLang="en-US" sz="6600">
                <a:latin typeface="楷体" panose="02010609060101010101" charset="-122"/>
                <a:ea typeface="楷体" panose="02010609060101010101" charset="-122"/>
              </a:rPr>
              <a:t>榕树</a:t>
            </a:r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605" y="2049780"/>
            <a:ext cx="9013190" cy="4777740"/>
          </a:xfrm>
          <a:prstGeom prst="rect">
            <a:avLst/>
          </a:prstGeom>
        </p:spPr>
      </p:pic>
      <p:pic>
        <p:nvPicPr>
          <p:cNvPr id="5" name="图片 1" descr="http://p3.pstatp.com/large/7fb000685e454b92f8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9820910" y="74930"/>
            <a:ext cx="2148840" cy="28689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文本框 8"/>
          <p:cNvSpPr txBox="1"/>
          <p:nvPr/>
        </p:nvSpPr>
        <p:spPr>
          <a:xfrm>
            <a:off x="6570980" y="22860"/>
            <a:ext cx="897255" cy="1861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1500">
                <a:latin typeface="楷体" panose="02010609060101010101" charset="-122"/>
                <a:ea typeface="楷体" panose="02010609060101010101" charset="-122"/>
              </a:rPr>
              <a:t>壮</a:t>
            </a:r>
          </a:p>
        </p:txBody>
      </p:sp>
      <p:grpSp>
        <p:nvGrpSpPr>
          <p:cNvPr id="10" name="组合 9"/>
          <p:cNvGrpSpPr/>
          <p:nvPr/>
        </p:nvGrpSpPr>
        <p:grpSpPr>
          <a:xfrm>
            <a:off x="6454775" y="74930"/>
            <a:ext cx="1785620" cy="1785620"/>
            <a:chOff x="3006" y="2626"/>
            <a:chExt cx="6704" cy="6704"/>
          </a:xfrm>
        </p:grpSpPr>
        <p:sp>
          <p:nvSpPr>
            <p:cNvPr id="11" name="矩形 10"/>
            <p:cNvSpPr/>
            <p:nvPr/>
          </p:nvSpPr>
          <p:spPr>
            <a:xfrm>
              <a:off x="3006" y="2626"/>
              <a:ext cx="6704" cy="6704"/>
            </a:xfrm>
            <a:prstGeom prst="rect">
              <a:avLst/>
            </a:pr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2" name="直接连接符 11"/>
            <p:cNvCxnSpPr>
              <a:stCxn id="11" idx="1"/>
              <a:endCxn id="11" idx="3"/>
            </p:cNvCxnSpPr>
            <p:nvPr/>
          </p:nvCxnSpPr>
          <p:spPr>
            <a:xfrm>
              <a:off x="3006" y="5978"/>
              <a:ext cx="6704" cy="0"/>
            </a:xfrm>
            <a:prstGeom prst="line">
              <a:avLst/>
            </a:prstGeom>
            <a:ln w="25400" cmpd="sng">
              <a:solidFill>
                <a:schemeClr val="accent1">
                  <a:shade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接连接符 12"/>
            <p:cNvCxnSpPr>
              <a:stCxn id="11" idx="0"/>
              <a:endCxn id="11" idx="2"/>
            </p:cNvCxnSpPr>
            <p:nvPr/>
          </p:nvCxnSpPr>
          <p:spPr>
            <a:xfrm>
              <a:off x="6358" y="2626"/>
              <a:ext cx="0" cy="6704"/>
            </a:xfrm>
            <a:prstGeom prst="line">
              <a:avLst/>
            </a:prstGeom>
            <a:ln w="28575" cmpd="sng">
              <a:solidFill>
                <a:schemeClr val="accent1">
                  <a:shade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101340" y="1130935"/>
            <a:ext cx="5718175" cy="1325880"/>
          </a:xfrm>
        </p:spPr>
        <p:txBody>
          <a:bodyPr>
            <a:noAutofit/>
          </a:bodyPr>
          <a:lstStyle/>
          <a:p>
            <a:r>
              <a:rPr lang="zh-CN" altLang="en-US" sz="7200">
                <a:latin typeface="楷体" panose="02010609060101010101" charset="-122"/>
                <a:ea typeface="楷体" panose="02010609060101010101" charset="-122"/>
              </a:rPr>
              <a:t>杨树高</a:t>
            </a:r>
            <a:br>
              <a:rPr lang="zh-CN" altLang="en-US" sz="7200">
                <a:latin typeface="楷体" panose="02010609060101010101" charset="-122"/>
                <a:ea typeface="楷体" panose="02010609060101010101" charset="-122"/>
              </a:rPr>
            </a:br>
            <a:r>
              <a:rPr lang="zh-CN" altLang="en-US" sz="7200">
                <a:latin typeface="楷体" panose="02010609060101010101" charset="-122"/>
                <a:ea typeface="楷体" panose="02010609060101010101" charset="-122"/>
              </a:rPr>
              <a:t>榕树壮</a:t>
            </a:r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940" y="-60960"/>
            <a:ext cx="3189605" cy="6979920"/>
          </a:xfrm>
          <a:prstGeom prst="rect">
            <a:avLst/>
          </a:prstGeom>
        </p:spPr>
      </p:pic>
      <p:pic>
        <p:nvPicPr>
          <p:cNvPr id="5" name="内容占位符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37100" y="2727960"/>
            <a:ext cx="7458710" cy="4191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A7803">
            <a:alpha val="4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44420" y="5302250"/>
            <a:ext cx="7628890" cy="1066800"/>
          </a:xfrm>
        </p:spPr>
        <p:txBody>
          <a:bodyPr>
            <a:noAutofit/>
          </a:bodyPr>
          <a:lstStyle/>
          <a:p>
            <a:r>
              <a:rPr lang="zh-CN" altLang="en-US" sz="8000">
                <a:latin typeface="楷体" panose="02010609060101010101" charset="-122"/>
                <a:ea typeface="楷体" panose="02010609060101010101" charset="-122"/>
              </a:rPr>
              <a:t>梧桐树叶像手掌</a:t>
            </a:r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344420" y="557530"/>
            <a:ext cx="7374255" cy="44748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340</Words>
  <Application>Microsoft Office PowerPoint</Application>
  <PresentationFormat>自定义</PresentationFormat>
  <Paragraphs>65</Paragraphs>
  <Slides>31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31</vt:i4>
      </vt:variant>
    </vt:vector>
  </HeadingPairs>
  <TitlesOfParts>
    <vt:vector size="32" baseType="lpstr">
      <vt:lpstr>Office 主题</vt:lpstr>
      <vt:lpstr>第一课时</vt:lpstr>
      <vt:lpstr>像伞不是伞，整天土里站。 冬天光着头，春夏长绿发， 只有一条腿，小鸟喜欢它。</vt:lpstr>
      <vt:lpstr>树</vt:lpstr>
      <vt:lpstr>幻灯片 4</vt:lpstr>
      <vt:lpstr>幻灯片 5</vt:lpstr>
      <vt:lpstr>杨树</vt:lpstr>
      <vt:lpstr>榕树</vt:lpstr>
      <vt:lpstr>杨树高 榕树壮</vt:lpstr>
      <vt:lpstr>梧桐树叶像手掌</vt:lpstr>
      <vt:lpstr>幻灯片 10</vt:lpstr>
      <vt:lpstr>枫树</vt:lpstr>
      <vt:lpstr>幻灯片 12</vt:lpstr>
      <vt:lpstr>松柏</vt:lpstr>
      <vt:lpstr>木棉喜暖在南方</vt:lpstr>
      <vt:lpstr>北疆</vt:lpstr>
      <vt:lpstr>桦树守北疆</vt:lpstr>
      <vt:lpstr>幻灯片 17</vt:lpstr>
      <vt:lpstr>银杏  水杉   金桂</vt:lpstr>
      <vt:lpstr>银杏  水杉      </vt:lpstr>
      <vt:lpstr> 花开时节满院香</vt:lpstr>
      <vt:lpstr>游戏</vt:lpstr>
      <vt:lpstr>幻灯片 22</vt:lpstr>
      <vt:lpstr>第二课时</vt:lpstr>
      <vt:lpstr>幻灯片 24</vt:lpstr>
      <vt:lpstr>幻灯片 25</vt:lpstr>
      <vt:lpstr>幻灯片 26</vt:lpstr>
      <vt:lpstr>幻灯片 27</vt:lpstr>
      <vt:lpstr>幻灯片 28</vt:lpstr>
      <vt:lpstr>幻灯片 29</vt:lpstr>
      <vt:lpstr>幻灯片 30</vt:lpstr>
      <vt:lpstr>幻灯片 31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PC</dc:creator>
  <cp:lastModifiedBy>Administrator</cp:lastModifiedBy>
  <cp:revision>127</cp:revision>
  <dcterms:created xsi:type="dcterms:W3CDTF">2017-08-03T09:01:00Z</dcterms:created>
  <dcterms:modified xsi:type="dcterms:W3CDTF">2018-03-31T06:47:25Z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2052-10.1.0.7224</vt:lpwstr>
  </property>
</Properties>
</file>