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7" r:id="rId3"/>
    <p:sldId id="256" r:id="rId4"/>
    <p:sldId id="259" r:id="rId5"/>
    <p:sldId id="258" r:id="rId6"/>
    <p:sldId id="260" r:id="rId7"/>
    <p:sldId id="261" r:id="rId8"/>
    <p:sldId id="263" r:id="rId9"/>
    <p:sldId id="264" r:id="rId10"/>
    <p:sldId id="262" r:id="rId11"/>
    <p:sldId id="265" r:id="rId12"/>
    <p:sldId id="266" r:id="rId13"/>
    <p:sldId id="267" r:id="rId14"/>
    <p:sldId id="269" r:id="rId15"/>
    <p:sldId id="268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3" r:id="rId29"/>
    <p:sldId id="295" r:id="rId30"/>
    <p:sldId id="284" r:id="rId31"/>
    <p:sldId id="285" r:id="rId32"/>
    <p:sldId id="286" r:id="rId33"/>
    <p:sldId id="287" r:id="rId34"/>
    <p:sldId id="292" r:id="rId35"/>
    <p:sldId id="288" r:id="rId3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53" autoAdjust="0"/>
  </p:normalViewPr>
  <p:slideViewPr>
    <p:cSldViewPr>
      <p:cViewPr varScale="1">
        <p:scale>
          <a:sx n="64" d="100"/>
          <a:sy n="64" d="100"/>
        </p:scale>
        <p:origin x="134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.nipic.com/2008-07-04/20087422338570_2.jpg"/>
          <p:cNvPicPr>
            <a:picLocks noChangeAspect="1" noChangeArrowheads="1"/>
          </p:cNvPicPr>
          <p:nvPr/>
        </p:nvPicPr>
        <p:blipFill>
          <a:blip r:embed="rId2" cstate="print"/>
          <a:srcRect t="6506" r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6136" y="620688"/>
            <a:ext cx="2808313" cy="9087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sz="3600" b="1" dirty="0" smtClean="0">
                <a:latin typeface="楷体" panose="02010609060101010101" charset="-122"/>
                <a:ea typeface="楷体" panose="02010609060101010101" charset="-122"/>
              </a:rPr>
              <a:t>第一课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7410" name="Picture 2" descr="C:\Users\Administrator\Desktop\章主任 任务\图片\2345_image_file_copy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74347" cy="7317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40466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锦鸡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40466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锦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鸡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1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760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76651" cy="7677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92172" cy="738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1700808"/>
            <a:ext cx="8604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孔雀 锦鸡 雄鹰 雁群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猛虎 黄鹂 百灵 熊猫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1640" y="692696"/>
            <a:ext cx="1872208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鸟类</a:t>
            </a:r>
            <a:endParaRPr lang="zh-CN" altLang="en-US" sz="6000" dirty="0">
              <a:solidFill>
                <a:srgbClr val="FF0066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692696"/>
            <a:ext cx="1872208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兽类</a:t>
            </a:r>
            <a:endParaRPr lang="zh-CN" altLang="en-US" sz="6000" dirty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2348880"/>
            <a:ext cx="2160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孔雀</a:t>
            </a:r>
            <a:endParaRPr lang="en-US" altLang="zh-CN" sz="40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锦鸡</a:t>
            </a:r>
            <a:endParaRPr lang="en-US" altLang="zh-CN" sz="40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雄鹰</a:t>
            </a:r>
            <a:endParaRPr lang="en-US" altLang="zh-CN" sz="40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雁群</a:t>
            </a:r>
            <a:endParaRPr lang="en-US" altLang="zh-CN" sz="40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黄鹂</a:t>
            </a:r>
            <a:endParaRPr lang="en-US" altLang="zh-CN" sz="40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百灵</a:t>
            </a:r>
            <a:endParaRPr lang="zh-CN" altLang="en-US" sz="4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64088" y="2420888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猛虎</a:t>
            </a:r>
            <a:endParaRPr lang="en-US" altLang="zh-CN" sz="4000" b="1" dirty="0" smtClean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熊猫</a:t>
            </a:r>
            <a:endParaRPr lang="zh-CN" altLang="en-US" sz="4000" b="1" dirty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1700808"/>
            <a:ext cx="86044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孔雀 锦鸡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雄鹰 雁群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黄鹂 百灵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3648" y="1700808"/>
            <a:ext cx="8604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鸟：鸡 鹰 鹂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隹：雀 鹰 雁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3648" y="1700808"/>
            <a:ext cx="8604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鸟：鸡 鹰 鹂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隹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：雀 鹰 雁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1720" y="3429000"/>
            <a:ext cx="51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>
                <a:latin typeface="楷体" pitchFamily="49" charset="-122"/>
                <a:ea typeface="楷体" pitchFamily="49" charset="-122"/>
              </a:rPr>
              <a:t>开火车读课文</a:t>
            </a:r>
            <a:endParaRPr lang="zh-CN" altLang="en-US" sz="60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052" name="AutoShape 4" descr="http://img3.imgtn.bdimg.com/it/u=3354717923,2655591452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54" name="AutoShape 6" descr="http://img3.imgtn.bdimg.com/it/u=3354717923,2655591452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055" name="Picture 7" descr="C:\Users\Administrator\Desktop\章主任 任务\图片\2345_image_file_copy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8152" y="76470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雄鹰飞翔彩云间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8152" y="76470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雄鹰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飞</a:t>
            </a:r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翔</a:t>
            </a:r>
            <a:r>
              <a:rPr lang="zh-CN" altLang="en-US" sz="6600" b="1" dirty="0">
                <a:latin typeface="楷体" pitchFamily="49" charset="-122"/>
                <a:ea typeface="楷体" pitchFamily="49" charset="-122"/>
              </a:rPr>
              <a:t>云彩间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2708920"/>
            <a:ext cx="74888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你拍三，我拍三，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雄鹰</a:t>
            </a:r>
            <a:r>
              <a:rPr lang="zh-CN" altLang="en-US" sz="6600" b="1" dirty="0">
                <a:latin typeface="楷体" pitchFamily="49" charset="-122"/>
                <a:ea typeface="楷体" pitchFamily="49" charset="-122"/>
              </a:rPr>
              <a:t>飞翔云彩间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8152" y="76470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丛林深处有猛虎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8152" y="76470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丛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林深处有猛虎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2348880"/>
            <a:ext cx="57606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花丛</a:t>
            </a:r>
            <a:endParaRPr lang="en-US" altLang="zh-CN" sz="9600" b="1" dirty="0" smtClean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96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草丛</a:t>
            </a:r>
            <a:endParaRPr lang="en-US" altLang="zh-CN" sz="9600" b="1" dirty="0" smtClean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8152" y="76470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丛林</a:t>
            </a:r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深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处有猛虎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2492896"/>
            <a:ext cx="7560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你拍五，我拍五，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丛林深处有猛虎。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8152" y="76470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黄鹂百灵唱不休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8152" y="764704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黄鹂百灵唱不</a:t>
            </a:r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休</a:t>
            </a:r>
            <a:endParaRPr lang="zh-CN" altLang="en-US" sz="66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1506" name="Picture 2" descr="C:\Users\Administrator\Desktop\章主任 任务\图片\2345_image_file_copy_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060848"/>
            <a:ext cx="2743200" cy="3822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59632" y="1844824"/>
            <a:ext cx="7560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你拍六，我拍六，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黄鹂百灵唱不休。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pic.588ku.com/element_origin_min_pic/16/03/20/1656e94afc947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51812" cy="6858000"/>
          </a:xfrm>
          <a:prstGeom prst="rect">
            <a:avLst/>
          </a:prstGeom>
          <a:noFill/>
        </p:spPr>
      </p:pic>
      <p:grpSp>
        <p:nvGrpSpPr>
          <p:cNvPr id="2" name="组合 7"/>
          <p:cNvGrpSpPr/>
          <p:nvPr/>
        </p:nvGrpSpPr>
        <p:grpSpPr>
          <a:xfrm>
            <a:off x="3580562" y="1168226"/>
            <a:ext cx="2215574" cy="2216150"/>
            <a:chOff x="3006" y="2626"/>
            <a:chExt cx="6704" cy="6704"/>
          </a:xfrm>
        </p:grpSpPr>
        <p:sp>
          <p:nvSpPr>
            <p:cNvPr id="4" name="矩形 3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>
              <a:stCxn id="4" idx="1"/>
              <a:endCxn id="4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4" idx="0"/>
              <a:endCxn id="4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/>
          <p:cNvSpPr txBox="1"/>
          <p:nvPr/>
        </p:nvSpPr>
        <p:spPr>
          <a:xfrm>
            <a:off x="1015842" y="1052736"/>
            <a:ext cx="2120216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歌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3" name="组合 9"/>
          <p:cNvGrpSpPr/>
          <p:nvPr/>
        </p:nvGrpSpPr>
        <p:grpSpPr>
          <a:xfrm>
            <a:off x="891917" y="1168226"/>
            <a:ext cx="2311931" cy="2216150"/>
            <a:chOff x="3006" y="2626"/>
            <a:chExt cx="6704" cy="6704"/>
          </a:xfrm>
        </p:grpSpPr>
        <p:sp>
          <p:nvSpPr>
            <p:cNvPr id="11" name="矩形 10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>
              <a:stCxn id="11" idx="1"/>
              <a:endCxn id="11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11" idx="0"/>
              <a:endCxn id="11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/>
          <p:cNvSpPr txBox="1"/>
          <p:nvPr/>
        </p:nvSpPr>
        <p:spPr>
          <a:xfrm>
            <a:off x="3707904" y="996985"/>
            <a:ext cx="8348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深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329422" y="1070104"/>
            <a:ext cx="2203018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猫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5" name="组合 18"/>
          <p:cNvGrpSpPr/>
          <p:nvPr/>
        </p:nvGrpSpPr>
        <p:grpSpPr>
          <a:xfrm>
            <a:off x="6100842" y="1168226"/>
            <a:ext cx="2359590" cy="2216150"/>
            <a:chOff x="4364" y="2626"/>
            <a:chExt cx="6704" cy="6704"/>
          </a:xfrm>
        </p:grpSpPr>
        <p:sp>
          <p:nvSpPr>
            <p:cNvPr id="20" name="矩形 19"/>
            <p:cNvSpPr/>
            <p:nvPr/>
          </p:nvSpPr>
          <p:spPr>
            <a:xfrm>
              <a:off x="4364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>
              <a:stCxn id="20" idx="1"/>
              <a:endCxn id="20" idx="3"/>
            </p:cNvCxnSpPr>
            <p:nvPr/>
          </p:nvCxnSpPr>
          <p:spPr>
            <a:xfrm>
              <a:off x="4364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>
              <a:stCxn id="20" idx="0"/>
              <a:endCxn id="20" idx="2"/>
            </p:cNvCxnSpPr>
            <p:nvPr/>
          </p:nvCxnSpPr>
          <p:spPr>
            <a:xfrm>
              <a:off x="7716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9"/>
          <p:cNvGrpSpPr/>
          <p:nvPr/>
        </p:nvGrpSpPr>
        <p:grpSpPr>
          <a:xfrm>
            <a:off x="899592" y="3672408"/>
            <a:ext cx="2311931" cy="2216150"/>
            <a:chOff x="3006" y="2626"/>
            <a:chExt cx="6704" cy="6704"/>
          </a:xfrm>
        </p:grpSpPr>
        <p:sp>
          <p:nvSpPr>
            <p:cNvPr id="45" name="矩形 44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6" name="直接连接符 45"/>
            <p:cNvCxnSpPr>
              <a:stCxn id="45" idx="1"/>
              <a:endCxn id="45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>
              <a:stCxn id="45" idx="0"/>
              <a:endCxn id="45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7"/>
          <p:cNvGrpSpPr/>
          <p:nvPr/>
        </p:nvGrpSpPr>
        <p:grpSpPr>
          <a:xfrm>
            <a:off x="3563888" y="3672408"/>
            <a:ext cx="2215574" cy="2216150"/>
            <a:chOff x="3006" y="2626"/>
            <a:chExt cx="6704" cy="6704"/>
          </a:xfrm>
        </p:grpSpPr>
        <p:sp>
          <p:nvSpPr>
            <p:cNvPr id="49" name="矩形 48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0" name="直接连接符 49"/>
            <p:cNvCxnSpPr>
              <a:stCxn id="49" idx="1"/>
              <a:endCxn id="49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>
              <a:stCxn id="49" idx="0"/>
              <a:endCxn id="49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8"/>
          <p:cNvGrpSpPr/>
          <p:nvPr/>
        </p:nvGrpSpPr>
        <p:grpSpPr>
          <a:xfrm>
            <a:off x="6084168" y="3672408"/>
            <a:ext cx="2359590" cy="2216150"/>
            <a:chOff x="4364" y="2626"/>
            <a:chExt cx="6704" cy="6704"/>
          </a:xfrm>
        </p:grpSpPr>
        <p:sp>
          <p:nvSpPr>
            <p:cNvPr id="53" name="矩形 52"/>
            <p:cNvSpPr/>
            <p:nvPr/>
          </p:nvSpPr>
          <p:spPr>
            <a:xfrm>
              <a:off x="4364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4" name="直接连接符 53"/>
            <p:cNvCxnSpPr>
              <a:stCxn id="53" idx="1"/>
              <a:endCxn id="53" idx="3"/>
            </p:cNvCxnSpPr>
            <p:nvPr/>
          </p:nvCxnSpPr>
          <p:spPr>
            <a:xfrm>
              <a:off x="4364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>
              <a:stCxn id="53" idx="0"/>
              <a:endCxn id="53" idx="2"/>
            </p:cNvCxnSpPr>
            <p:nvPr/>
          </p:nvCxnSpPr>
          <p:spPr>
            <a:xfrm>
              <a:off x="7716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文本框 17"/>
          <p:cNvSpPr txBox="1"/>
          <p:nvPr/>
        </p:nvSpPr>
        <p:spPr>
          <a:xfrm>
            <a:off x="3737134" y="3590384"/>
            <a:ext cx="834866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六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7" name="文本框 17"/>
          <p:cNvSpPr txBox="1"/>
          <p:nvPr/>
        </p:nvSpPr>
        <p:spPr>
          <a:xfrm>
            <a:off x="1069896" y="3573016"/>
            <a:ext cx="834866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朋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8" name="文本框 17"/>
          <p:cNvSpPr txBox="1"/>
          <p:nvPr/>
        </p:nvSpPr>
        <p:spPr>
          <a:xfrm>
            <a:off x="6372200" y="3573016"/>
            <a:ext cx="834866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九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.nipic.com/2008-07-04/20087422338570_2.jpg"/>
          <p:cNvPicPr>
            <a:picLocks noChangeAspect="1" noChangeArrowheads="1"/>
          </p:cNvPicPr>
          <p:nvPr/>
        </p:nvPicPr>
        <p:blipFill>
          <a:blip r:embed="rId2" cstate="print"/>
          <a:srcRect t="6506" r="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6136" y="620688"/>
            <a:ext cx="2808313" cy="9087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sz="3600" b="1" smtClean="0">
                <a:latin typeface="楷体" panose="02010609060101010101" charset="-122"/>
                <a:ea typeface="楷体" panose="02010609060101010101" charset="-122"/>
              </a:rPr>
              <a:t>第二课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620688"/>
            <a:ext cx="6912768" cy="443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0bfd4cc77117abe18a8a968b4b7e6d1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645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3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pic.588ku.com/element_origin_min_pic/16/03/20/1656e94afc947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487" y="72008"/>
            <a:ext cx="9151812" cy="6858000"/>
          </a:xfrm>
          <a:prstGeom prst="rect">
            <a:avLst/>
          </a:prstGeom>
          <a:noFill/>
        </p:spPr>
      </p:pic>
      <p:grpSp>
        <p:nvGrpSpPr>
          <p:cNvPr id="2" name="组合 7"/>
          <p:cNvGrpSpPr/>
          <p:nvPr/>
        </p:nvGrpSpPr>
        <p:grpSpPr>
          <a:xfrm>
            <a:off x="5128226" y="1195610"/>
            <a:ext cx="2215574" cy="2216150"/>
            <a:chOff x="3006" y="2626"/>
            <a:chExt cx="6704" cy="6704"/>
          </a:xfrm>
        </p:grpSpPr>
        <p:sp>
          <p:nvSpPr>
            <p:cNvPr id="4" name="矩形 3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>
              <a:stCxn id="4" idx="1"/>
              <a:endCxn id="4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4" idx="0"/>
              <a:endCxn id="4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/>
          <p:cNvSpPr txBox="1"/>
          <p:nvPr/>
        </p:nvSpPr>
        <p:spPr>
          <a:xfrm>
            <a:off x="1800255" y="1150496"/>
            <a:ext cx="1907649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熊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3" name="组合 9"/>
          <p:cNvGrpSpPr/>
          <p:nvPr/>
        </p:nvGrpSpPr>
        <p:grpSpPr>
          <a:xfrm>
            <a:off x="1611997" y="1196752"/>
            <a:ext cx="2311931" cy="2216150"/>
            <a:chOff x="3006" y="2626"/>
            <a:chExt cx="6704" cy="6704"/>
          </a:xfrm>
        </p:grpSpPr>
        <p:sp>
          <p:nvSpPr>
            <p:cNvPr id="11" name="矩形 10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>
              <a:stCxn id="11" idx="1"/>
              <a:endCxn id="11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11" idx="0"/>
              <a:endCxn id="11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/>
          <p:cNvSpPr txBox="1"/>
          <p:nvPr/>
        </p:nvSpPr>
        <p:spPr>
          <a:xfrm>
            <a:off x="5321310" y="1068993"/>
            <a:ext cx="8348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丛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8" name="组合 9"/>
          <p:cNvGrpSpPr/>
          <p:nvPr/>
        </p:nvGrpSpPr>
        <p:grpSpPr>
          <a:xfrm>
            <a:off x="1684005" y="3672408"/>
            <a:ext cx="2311931" cy="2216150"/>
            <a:chOff x="3006" y="2626"/>
            <a:chExt cx="6704" cy="6704"/>
          </a:xfrm>
        </p:grpSpPr>
        <p:sp>
          <p:nvSpPr>
            <p:cNvPr id="45" name="矩形 44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6" name="直接连接符 45"/>
            <p:cNvCxnSpPr>
              <a:stCxn id="45" idx="1"/>
              <a:endCxn id="45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>
              <a:stCxn id="45" idx="0"/>
              <a:endCxn id="45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7"/>
          <p:cNvGrpSpPr/>
          <p:nvPr/>
        </p:nvGrpSpPr>
        <p:grpSpPr>
          <a:xfrm>
            <a:off x="5111552" y="3699792"/>
            <a:ext cx="2215574" cy="2216150"/>
            <a:chOff x="3006" y="2626"/>
            <a:chExt cx="6704" cy="6704"/>
          </a:xfrm>
        </p:grpSpPr>
        <p:sp>
          <p:nvSpPr>
            <p:cNvPr id="49" name="矩形 48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0" name="直接连接符 49"/>
            <p:cNvCxnSpPr>
              <a:stCxn id="49" idx="1"/>
              <a:endCxn id="49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>
              <a:stCxn id="49" idx="0"/>
              <a:endCxn id="49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文本框 17"/>
          <p:cNvSpPr txBox="1"/>
          <p:nvPr/>
        </p:nvSpPr>
        <p:spPr>
          <a:xfrm>
            <a:off x="5284798" y="3590384"/>
            <a:ext cx="2042328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楷体" panose="02010609060101010101" charset="-122"/>
                <a:ea typeface="楷体" panose="02010609060101010101" charset="-122"/>
              </a:rPr>
              <a:t>友</a:t>
            </a:r>
            <a:endParaRPr lang="zh-CN" altLang="en-US" sz="13800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7" name="文本框 17"/>
          <p:cNvSpPr txBox="1"/>
          <p:nvPr/>
        </p:nvSpPr>
        <p:spPr>
          <a:xfrm>
            <a:off x="1854308" y="3661281"/>
            <a:ext cx="21416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写</a:t>
            </a:r>
            <a:endParaRPr lang="zh-CN" altLang="en-US" sz="138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2530" name="Picture 2" descr="C:\Users\Administrator\Desktop\章主任 任务\图片\2345_image_file_copy_8.jpg"/>
          <p:cNvPicPr>
            <a:picLocks noChangeAspect="1" noChangeArrowheads="1"/>
          </p:cNvPicPr>
          <p:nvPr/>
        </p:nvPicPr>
        <p:blipFill>
          <a:blip r:embed="rId2" cstate="print"/>
          <a:srcRect b="8031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内容占位符 2"/>
          <p:cNvSpPr txBox="1">
            <a:spLocks/>
          </p:cNvSpPr>
          <p:nvPr/>
        </p:nvSpPr>
        <p:spPr>
          <a:xfrm>
            <a:off x="251520" y="1772816"/>
            <a:ext cx="8519160" cy="2351405"/>
          </a:xfrm>
          <a:prstGeom prst="rect">
            <a:avLst/>
          </a:prstGeom>
          <a:solidFill>
            <a:schemeClr val="bg1">
              <a:alpha val="79000"/>
            </a:schemeClr>
          </a:solidFill>
          <a:effectLst>
            <a:softEdge rad="6350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zh-CN" alt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设计与制作</a:t>
            </a:r>
            <a:r>
              <a:rPr lang="zh-CN" alt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：</a:t>
            </a:r>
            <a:r>
              <a:rPr lang="zh-CN" alt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章  婧</a:t>
            </a:r>
            <a:endParaRPr lang="en-US" altLang="zh-CN" sz="4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zh-CN" alt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单 位：</a:t>
            </a:r>
            <a:r>
              <a:rPr lang="zh-CN" alt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南京市凤凰花园城小学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386" name="AutoShape 2" descr="http://img4.imgtn.bdimg.com/it/u=1007362549,3549654422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9015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75856" y="3731548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 smtClean="0">
                <a:latin typeface="楷体" pitchFamily="49" charset="-122"/>
                <a:ea typeface="楷体" pitchFamily="49" charset="-122"/>
              </a:rPr>
              <a:t>世界</a:t>
            </a:r>
            <a:endParaRPr lang="zh-CN" altLang="en-US" sz="9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1700808"/>
            <a:ext cx="8604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孔雀 锦鸡 雄鹰 雁群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猛虎 黄鹂 百灵 熊猫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1700808"/>
            <a:ext cx="8604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孔雀 </a:t>
            </a:r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锦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鸡 雄</a:t>
            </a:r>
            <a:r>
              <a:rPr lang="zh-CN" altLang="en-US" sz="66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鹰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 雁群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猛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虎 黄鹂 百</a:t>
            </a:r>
            <a:r>
              <a:rPr lang="zh-CN" altLang="en-US" sz="66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灵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 熊猫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1700808"/>
            <a:ext cx="8604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孔雀 锦鸡 </a:t>
            </a:r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雄鹰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 雁群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猛虎 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黄鹂 百灵 熊猫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260648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雁群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844824"/>
            <a:ext cx="72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>
                <a:latin typeface="楷体" pitchFamily="49" charset="-122"/>
                <a:ea typeface="楷体" pitchFamily="49" charset="-122"/>
              </a:rPr>
              <a:t>一只大雁</a:t>
            </a:r>
            <a:endParaRPr lang="en-US" altLang="zh-CN" sz="6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000" b="1" dirty="0" smtClean="0">
                <a:latin typeface="楷体" pitchFamily="49" charset="-122"/>
                <a:ea typeface="楷体" pitchFamily="49" charset="-122"/>
              </a:rPr>
              <a:t>一群大雁</a:t>
            </a:r>
            <a:endParaRPr lang="en-US" altLang="zh-CN" sz="6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000" b="1" dirty="0" smtClean="0">
                <a:latin typeface="楷体" pitchFamily="49" charset="-122"/>
                <a:ea typeface="楷体" pitchFamily="49" charset="-122"/>
              </a:rPr>
              <a:t>一群群大雁</a:t>
            </a:r>
            <a:endParaRPr lang="zh-CN" altLang="en-US" sz="60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2" name="Picture 2" descr="C:\Users\Administrator\Desktop\章主任 任务\图片\2345_image_file_copy_3_看图王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260648"/>
            <a:ext cx="860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雁群 </a:t>
            </a:r>
            <a:endParaRPr lang="en-US" altLang="zh-CN" sz="6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844824"/>
            <a:ext cx="72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>
                <a:latin typeface="楷体" pitchFamily="49" charset="-122"/>
                <a:ea typeface="楷体" pitchFamily="49" charset="-122"/>
              </a:rPr>
              <a:t>一只大雁</a:t>
            </a:r>
            <a:endParaRPr lang="en-US" altLang="zh-CN" sz="6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000" b="1" dirty="0" smtClean="0">
                <a:latin typeface="楷体" pitchFamily="49" charset="-122"/>
                <a:ea typeface="楷体" pitchFamily="49" charset="-122"/>
              </a:rPr>
              <a:t>一群大雁</a:t>
            </a:r>
            <a:endParaRPr lang="en-US" altLang="zh-CN" sz="6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6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一群群大雁</a:t>
            </a:r>
            <a:endParaRPr lang="zh-CN" altLang="en-US" sz="6000" b="1" dirty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198</Words>
  <Application>Microsoft Office PowerPoint</Application>
  <PresentationFormat>全屏显示(4:3)</PresentationFormat>
  <Paragraphs>66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1" baseType="lpstr">
      <vt:lpstr>华文楷体</vt:lpstr>
      <vt:lpstr>楷体</vt:lpstr>
      <vt:lpstr>宋体</vt:lpstr>
      <vt:lpstr>Arial</vt:lpstr>
      <vt:lpstr>Calibri</vt:lpstr>
      <vt:lpstr>Office 主题</vt:lpstr>
      <vt:lpstr>第一课时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第二课时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tw</cp:lastModifiedBy>
  <cp:revision>24</cp:revision>
  <dcterms:created xsi:type="dcterms:W3CDTF">2018-03-19T03:37:33Z</dcterms:created>
  <dcterms:modified xsi:type="dcterms:W3CDTF">2020-09-17T10:23:21Z</dcterms:modified>
</cp:coreProperties>
</file>