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6" r:id="rId4"/>
    <p:sldId id="259" r:id="rId5"/>
    <p:sldId id="258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3" r:id="rId29"/>
    <p:sldId id="295" r:id="rId30"/>
    <p:sldId id="284" r:id="rId31"/>
    <p:sldId id="285" r:id="rId32"/>
    <p:sldId id="286" r:id="rId33"/>
    <p:sldId id="287" r:id="rId34"/>
    <p:sldId id="292" r:id="rId35"/>
    <p:sldId id="288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nipic.com/2008-07-04/20087422338570_2.jpg"/>
          <p:cNvPicPr>
            <a:picLocks noChangeAspect="1" noChangeArrowheads="1"/>
          </p:cNvPicPr>
          <p:nvPr/>
        </p:nvPicPr>
        <p:blipFill>
          <a:blip r:embed="rId2" cstate="print"/>
          <a:srcRect t="6506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2808313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第一课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章主任 任务\图片\2345_image_file_copy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347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锦鸡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锦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鸡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60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76651" cy="76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92172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孔雀 锦鸡 雄鹰 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猛虎 黄鹂 百灵 熊猫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692696"/>
            <a:ext cx="187220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鸟类</a:t>
            </a:r>
            <a:endParaRPr lang="zh-CN" altLang="en-US" sz="6000" dirty="0">
              <a:solidFill>
                <a:srgbClr val="FF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92696"/>
            <a:ext cx="187220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兽类</a:t>
            </a:r>
            <a:endParaRPr lang="zh-CN" altLang="en-US" sz="60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348880"/>
            <a:ext cx="2160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孔雀</a:t>
            </a:r>
            <a:endParaRPr lang="en-US" altLang="zh-CN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锦鸡</a:t>
            </a:r>
            <a:endParaRPr lang="en-US" altLang="zh-CN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雄鹰</a:t>
            </a:r>
            <a:endParaRPr lang="en-US" altLang="zh-CN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雁群</a:t>
            </a:r>
            <a:endParaRPr lang="en-US" altLang="zh-CN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黄鹂</a:t>
            </a:r>
            <a:endParaRPr lang="en-US" altLang="zh-CN" sz="4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百灵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42088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猛虎</a:t>
            </a:r>
            <a:endParaRPr lang="en-US" altLang="zh-CN" sz="40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熊猫</a:t>
            </a:r>
            <a:endParaRPr lang="zh-CN" altLang="en-US" sz="40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700808"/>
            <a:ext cx="8604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孔雀 锦鸡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雄鹰 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黄鹂 百灵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鸟：鸡 鹰 鹂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隹：雀 鹰 雁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鸟：鸡 鹰 鹂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隹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：雀 鹰 雁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342900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开火车读课文</a:t>
            </a:r>
            <a:endParaRPr lang="zh-CN" altLang="en-US" sz="6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52" name="AutoShape 4" descr="http://img3.imgtn.bdimg.com/it/u=3354717923,265559145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4" name="AutoShape 6" descr="http://img3.imgtn.bdimg.com/it/u=3354717923,265559145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5" name="Picture 7" descr="C:\Users\Administrator\Desktop\章主任 任务\图片\2345_image_file_cop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雄鹰飞翔彩云间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雄鹰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飞</a:t>
            </a:r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翔</a:t>
            </a:r>
            <a:r>
              <a:rPr lang="zh-CN" altLang="en-US" sz="6600" b="1" dirty="0">
                <a:latin typeface="楷体" pitchFamily="49" charset="-122"/>
                <a:ea typeface="楷体" pitchFamily="49" charset="-122"/>
              </a:rPr>
              <a:t>云彩间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708920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你拍三，我拍三，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雄鹰</a:t>
            </a:r>
            <a:r>
              <a:rPr lang="zh-CN" altLang="en-US" sz="6600" b="1" dirty="0">
                <a:latin typeface="楷体" pitchFamily="49" charset="-122"/>
                <a:ea typeface="楷体" pitchFamily="49" charset="-122"/>
              </a:rPr>
              <a:t>飞翔云彩间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丛林深处有猛虎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丛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林深处有猛虎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348880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花丛</a:t>
            </a:r>
            <a:endParaRPr lang="en-US" altLang="zh-CN" sz="96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9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草丛</a:t>
            </a:r>
            <a:endParaRPr lang="en-US" altLang="zh-CN" sz="96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丛林</a:t>
            </a:r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深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处有猛虎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92896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你拍五，我拍五，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丛林深处有猛虎。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黄鹂百灵唱不休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8152" y="764704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黄鹂百灵唱不</a:t>
            </a:r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休</a:t>
            </a:r>
            <a:endParaRPr lang="zh-CN" altLang="en-US" sz="6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1506" name="Picture 2" descr="C:\Users\Administrator\Desktop\章主任 任务\图片\2345_image_file_copy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743200" cy="382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1844824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你拍六，我拍六，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黄鹂百灵唱不休。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ic.588ku.com/element_origin_min_pic/16/03/20/1656e94afc947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51812" cy="6858000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3580562" y="1168226"/>
            <a:ext cx="2215574" cy="2216150"/>
            <a:chOff x="3006" y="2626"/>
            <a:chExt cx="6704" cy="6704"/>
          </a:xfrm>
        </p:grpSpPr>
        <p:sp>
          <p:nvSpPr>
            <p:cNvPr id="4" name="矩形 3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4" idx="1"/>
              <a:endCxn id="4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4" idx="0"/>
              <a:endCxn id="4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015842" y="1052736"/>
            <a:ext cx="2120216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歌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891917" y="1168226"/>
            <a:ext cx="2311931" cy="2216150"/>
            <a:chOff x="3006" y="2626"/>
            <a:chExt cx="6704" cy="6704"/>
          </a:xfrm>
        </p:grpSpPr>
        <p:sp>
          <p:nvSpPr>
            <p:cNvPr id="11" name="矩形 10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11" idx="1"/>
              <a:endCxn id="11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0"/>
              <a:endCxn id="11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707904" y="996985"/>
            <a:ext cx="834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深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29422" y="1070104"/>
            <a:ext cx="2203018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猫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6100842" y="1168226"/>
            <a:ext cx="2359590" cy="2216150"/>
            <a:chOff x="4364" y="2626"/>
            <a:chExt cx="6704" cy="6704"/>
          </a:xfrm>
        </p:grpSpPr>
        <p:sp>
          <p:nvSpPr>
            <p:cNvPr id="20" name="矩形 19"/>
            <p:cNvSpPr/>
            <p:nvPr/>
          </p:nvSpPr>
          <p:spPr>
            <a:xfrm>
              <a:off x="4364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1"/>
              <a:endCxn id="20" idx="3"/>
            </p:cNvCxnSpPr>
            <p:nvPr/>
          </p:nvCxnSpPr>
          <p:spPr>
            <a:xfrm>
              <a:off x="4364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>
              <a:off x="7716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9"/>
          <p:cNvGrpSpPr/>
          <p:nvPr/>
        </p:nvGrpSpPr>
        <p:grpSpPr>
          <a:xfrm>
            <a:off x="899592" y="3672408"/>
            <a:ext cx="2311931" cy="2216150"/>
            <a:chOff x="3006" y="2626"/>
            <a:chExt cx="6704" cy="6704"/>
          </a:xfrm>
        </p:grpSpPr>
        <p:sp>
          <p:nvSpPr>
            <p:cNvPr id="45" name="矩形 44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7"/>
          <p:cNvGrpSpPr/>
          <p:nvPr/>
        </p:nvGrpSpPr>
        <p:grpSpPr>
          <a:xfrm>
            <a:off x="3563888" y="3672408"/>
            <a:ext cx="2215574" cy="2216150"/>
            <a:chOff x="3006" y="2626"/>
            <a:chExt cx="6704" cy="6704"/>
          </a:xfrm>
        </p:grpSpPr>
        <p:sp>
          <p:nvSpPr>
            <p:cNvPr id="49" name="矩形 48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>
              <a:stCxn id="49" idx="1"/>
              <a:endCxn id="49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9" idx="0"/>
              <a:endCxn id="49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8"/>
          <p:cNvGrpSpPr/>
          <p:nvPr/>
        </p:nvGrpSpPr>
        <p:grpSpPr>
          <a:xfrm>
            <a:off x="6084168" y="3672408"/>
            <a:ext cx="2359590" cy="2216150"/>
            <a:chOff x="4364" y="2626"/>
            <a:chExt cx="6704" cy="6704"/>
          </a:xfrm>
        </p:grpSpPr>
        <p:sp>
          <p:nvSpPr>
            <p:cNvPr id="53" name="矩形 52"/>
            <p:cNvSpPr/>
            <p:nvPr/>
          </p:nvSpPr>
          <p:spPr>
            <a:xfrm>
              <a:off x="4364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>
              <a:stCxn id="53" idx="1"/>
              <a:endCxn id="53" idx="3"/>
            </p:cNvCxnSpPr>
            <p:nvPr/>
          </p:nvCxnSpPr>
          <p:spPr>
            <a:xfrm>
              <a:off x="4364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0"/>
              <a:endCxn id="53" idx="2"/>
            </p:cNvCxnSpPr>
            <p:nvPr/>
          </p:nvCxnSpPr>
          <p:spPr>
            <a:xfrm>
              <a:off x="7716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17"/>
          <p:cNvSpPr txBox="1"/>
          <p:nvPr/>
        </p:nvSpPr>
        <p:spPr>
          <a:xfrm>
            <a:off x="3737134" y="3590384"/>
            <a:ext cx="834866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六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文本框 17"/>
          <p:cNvSpPr txBox="1"/>
          <p:nvPr/>
        </p:nvSpPr>
        <p:spPr>
          <a:xfrm>
            <a:off x="1069896" y="3573016"/>
            <a:ext cx="834866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朋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文本框 17"/>
          <p:cNvSpPr txBox="1"/>
          <p:nvPr/>
        </p:nvSpPr>
        <p:spPr>
          <a:xfrm>
            <a:off x="6372200" y="3573016"/>
            <a:ext cx="834866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九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nipic.com/2008-07-04/20087422338570_2.jpg"/>
          <p:cNvPicPr>
            <a:picLocks noChangeAspect="1" noChangeArrowheads="1"/>
          </p:cNvPicPr>
          <p:nvPr/>
        </p:nvPicPr>
        <p:blipFill>
          <a:blip r:embed="rId2" cstate="print"/>
          <a:srcRect t="6506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2808313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</a:rPr>
              <a:t>第二课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912768" cy="44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0bfd4cc77117abe18a8a968b4b7e6d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ic.588ku.com/element_origin_min_pic/16/03/20/1656e94afc947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87" y="72008"/>
            <a:ext cx="9151812" cy="6858000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28226" y="1195610"/>
            <a:ext cx="2215574" cy="2216150"/>
            <a:chOff x="3006" y="2626"/>
            <a:chExt cx="6704" cy="6704"/>
          </a:xfrm>
        </p:grpSpPr>
        <p:sp>
          <p:nvSpPr>
            <p:cNvPr id="4" name="矩形 3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4" idx="1"/>
              <a:endCxn id="4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4" idx="0"/>
              <a:endCxn id="4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800255" y="1150496"/>
            <a:ext cx="1907649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熊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1611997" y="1196752"/>
            <a:ext cx="2311931" cy="2216150"/>
            <a:chOff x="3006" y="2626"/>
            <a:chExt cx="6704" cy="6704"/>
          </a:xfrm>
        </p:grpSpPr>
        <p:sp>
          <p:nvSpPr>
            <p:cNvPr id="11" name="矩形 10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11" idx="1"/>
              <a:endCxn id="11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0"/>
              <a:endCxn id="11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5321310" y="1068993"/>
            <a:ext cx="834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丛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9"/>
          <p:cNvGrpSpPr/>
          <p:nvPr/>
        </p:nvGrpSpPr>
        <p:grpSpPr>
          <a:xfrm>
            <a:off x="1684005" y="3672408"/>
            <a:ext cx="2311931" cy="2216150"/>
            <a:chOff x="3006" y="2626"/>
            <a:chExt cx="6704" cy="6704"/>
          </a:xfrm>
        </p:grpSpPr>
        <p:sp>
          <p:nvSpPr>
            <p:cNvPr id="45" name="矩形 44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7"/>
          <p:cNvGrpSpPr/>
          <p:nvPr/>
        </p:nvGrpSpPr>
        <p:grpSpPr>
          <a:xfrm>
            <a:off x="5111552" y="3699792"/>
            <a:ext cx="2215574" cy="2216150"/>
            <a:chOff x="3006" y="2626"/>
            <a:chExt cx="6704" cy="6704"/>
          </a:xfrm>
        </p:grpSpPr>
        <p:sp>
          <p:nvSpPr>
            <p:cNvPr id="49" name="矩形 48"/>
            <p:cNvSpPr/>
            <p:nvPr/>
          </p:nvSpPr>
          <p:spPr>
            <a:xfrm>
              <a:off x="3006" y="2626"/>
              <a:ext cx="6704" cy="670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>
              <a:stCxn id="49" idx="1"/>
              <a:endCxn id="49" idx="3"/>
            </p:cNvCxnSpPr>
            <p:nvPr/>
          </p:nvCxnSpPr>
          <p:spPr>
            <a:xfrm>
              <a:off x="3006" y="5978"/>
              <a:ext cx="6704" cy="0"/>
            </a:xfrm>
            <a:prstGeom prst="line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9" idx="0"/>
              <a:endCxn id="49" idx="2"/>
            </p:cNvCxnSpPr>
            <p:nvPr/>
          </p:nvCxnSpPr>
          <p:spPr>
            <a:xfrm>
              <a:off x="6358" y="2626"/>
              <a:ext cx="0" cy="67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17"/>
          <p:cNvSpPr txBox="1"/>
          <p:nvPr/>
        </p:nvSpPr>
        <p:spPr>
          <a:xfrm>
            <a:off x="5284798" y="3590384"/>
            <a:ext cx="2042328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友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文本框 17"/>
          <p:cNvSpPr txBox="1"/>
          <p:nvPr/>
        </p:nvSpPr>
        <p:spPr>
          <a:xfrm>
            <a:off x="1854308" y="3661281"/>
            <a:ext cx="2141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写</a:t>
            </a:r>
            <a:endParaRPr lang="zh-CN" altLang="en-US" sz="1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Users\Administrator\Desktop\章主任 任务\图片\2345_image_file_copy_8.jpg"/>
          <p:cNvPicPr>
            <a:picLocks noChangeAspect="1" noChangeArrowheads="1"/>
          </p:cNvPicPr>
          <p:nvPr/>
        </p:nvPicPr>
        <p:blipFill>
          <a:blip r:embed="rId2" cstate="print"/>
          <a:srcRect b="803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51520" y="1772816"/>
            <a:ext cx="8519160" cy="2351405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softEdge rad="6350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设计与制作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章  婧</a:t>
            </a:r>
            <a:endParaRPr lang="en-US" altLang="zh-CN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 位：</a:t>
            </a: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南京市凤凰花园城小学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6" name="AutoShape 2" descr="http://img4.imgtn.bdimg.com/it/u=1007362549,354965442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015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373154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latin typeface="楷体" pitchFamily="49" charset="-122"/>
                <a:ea typeface="楷体" pitchFamily="49" charset="-122"/>
              </a:rPr>
              <a:t>世界</a:t>
            </a:r>
            <a:endParaRPr lang="zh-CN" altLang="en-US" sz="9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孔雀 锦鸡 雄鹰 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猛虎 黄鹂 百灵 熊猫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孔雀 </a:t>
            </a:r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锦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鸡 雄</a:t>
            </a:r>
            <a:r>
              <a:rPr lang="zh-CN" altLang="en-US" sz="6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鹰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 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猛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虎 黄鹂 百</a:t>
            </a:r>
            <a:r>
              <a:rPr lang="zh-CN" altLang="en-US" sz="6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灵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 熊猫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孔雀 锦鸡 </a:t>
            </a:r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雄鹰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 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猛虎 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黄鹂 百灵 熊猫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一只大雁</a:t>
            </a:r>
            <a:endParaRPr lang="en-US" altLang="zh-CN" sz="6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一群大雁</a:t>
            </a:r>
            <a:endParaRPr lang="en-US" altLang="zh-CN" sz="6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一群群大雁</a:t>
            </a:r>
            <a:endParaRPr lang="zh-CN" altLang="en-US" sz="6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章主任 任务\图片\2345_image_file_copy_3_看图王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雁群 </a:t>
            </a:r>
            <a:endParaRPr lang="en-US" altLang="zh-CN" sz="66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一只大雁</a:t>
            </a:r>
            <a:endParaRPr lang="en-US" altLang="zh-CN" sz="6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一群大雁</a:t>
            </a:r>
            <a:endParaRPr lang="en-US" altLang="zh-CN" sz="6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一群群大雁</a:t>
            </a:r>
            <a:endParaRPr lang="zh-CN" altLang="en-US" sz="60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198</Words>
  <Application>Microsoft Office PowerPoint</Application>
  <PresentationFormat>全屏显示(4:3)</PresentationFormat>
  <Paragraphs>66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华文楷体</vt:lpstr>
      <vt:lpstr>楷体</vt:lpstr>
      <vt:lpstr>宋体</vt:lpstr>
      <vt:lpstr>Arial</vt:lpstr>
      <vt:lpstr>Calibri</vt:lpstr>
      <vt:lpstr>Office 主题</vt:lpstr>
      <vt:lpstr>第一课时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</cp:lastModifiedBy>
  <cp:revision>24</cp:revision>
  <dcterms:created xsi:type="dcterms:W3CDTF">2018-03-19T03:37:33Z</dcterms:created>
  <dcterms:modified xsi:type="dcterms:W3CDTF">2020-09-17T10:23:21Z</dcterms:modified>
</cp:coreProperties>
</file>