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48" r:id="rId2"/>
    <p:sldMasterId id="2147483651" r:id="rId3"/>
    <p:sldMasterId id="2147483655" r:id="rId4"/>
    <p:sldMasterId id="2147483656" r:id="rId5"/>
    <p:sldMasterId id="2147483657" r:id="rId6"/>
    <p:sldMasterId id="2147483652" r:id="rId7"/>
    <p:sldMasterId id="2147483653" r:id="rId8"/>
    <p:sldMasterId id="2147483654" r:id="rId9"/>
  </p:sldMasterIdLst>
  <p:notesMasterIdLst>
    <p:notesMasterId r:id="rId41"/>
  </p:notesMasterIdLst>
  <p:sldIdLst>
    <p:sldId id="256" r:id="rId10"/>
    <p:sldId id="287" r:id="rId11"/>
    <p:sldId id="330" r:id="rId12"/>
    <p:sldId id="310" r:id="rId13"/>
    <p:sldId id="311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293" r:id="rId26"/>
    <p:sldId id="313" r:id="rId27"/>
    <p:sldId id="294" r:id="rId28"/>
    <p:sldId id="328" r:id="rId29"/>
    <p:sldId id="329" r:id="rId30"/>
    <p:sldId id="292" r:id="rId31"/>
    <p:sldId id="295" r:id="rId32"/>
    <p:sldId id="305" r:id="rId33"/>
    <p:sldId id="306" r:id="rId34"/>
    <p:sldId id="296" r:id="rId35"/>
    <p:sldId id="298" r:id="rId36"/>
    <p:sldId id="297" r:id="rId37"/>
    <p:sldId id="300" r:id="rId38"/>
    <p:sldId id="301" r:id="rId39"/>
    <p:sldId id="260" r:id="rId4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FFFF"/>
    <a:srgbClr val="CCCCFF"/>
    <a:srgbClr val="1B9B15"/>
    <a:srgbClr val="008000"/>
    <a:srgbClr val="000000"/>
    <a:srgbClr val="F0AF2C"/>
    <a:srgbClr val="E971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Objects="1">
      <p:cViewPr varScale="1">
        <p:scale>
          <a:sx n="82" d="100"/>
          <a:sy n="82" d="100"/>
        </p:scale>
        <p:origin x="-1474" y="-288"/>
      </p:cViewPr>
      <p:guideLst>
        <p:guide orient="horz" pos="2148"/>
        <p:guide pos="28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050925" y="754063"/>
            <a:ext cx="4572000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1267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8163" y="4387850"/>
            <a:ext cx="5780087" cy="3952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noProof="0"/>
              <a:t>单击此处编辑母版文本样式</a:t>
            </a:r>
          </a:p>
          <a:p>
            <a:pPr lvl="1"/>
            <a:r>
              <a:rPr lang="zh-CN" noProof="0"/>
              <a:t>第二级</a:t>
            </a:r>
          </a:p>
          <a:p>
            <a:pPr lvl="2"/>
            <a:r>
              <a:rPr lang="zh-CN" noProof="0"/>
              <a:t>第三级</a:t>
            </a:r>
          </a:p>
          <a:p>
            <a:pPr lvl="3"/>
            <a:r>
              <a:rPr lang="zh-CN" noProof="0"/>
              <a:t>第四级</a:t>
            </a:r>
          </a:p>
          <a:p>
            <a:pPr lvl="4"/>
            <a:r>
              <a:rPr lang="zh-CN" noProof="0"/>
              <a:t>第五级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C7CEF7-1733-4F99-A3E1-EF8DD3C4ADC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这页的使用要注意年份，如放在</a:t>
            </a:r>
            <a:r>
              <a:rPr lang="en-US" altLang="zh-CN" dirty="0" smtClean="0"/>
              <a:t>2019</a:t>
            </a:r>
            <a:r>
              <a:rPr lang="zh-CN" altLang="en-US" dirty="0" smtClean="0"/>
              <a:t>年使用，就要更换信息！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B3A7D5-4D85-4038-B49B-B6E6052477C5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869732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8448675" y="1797050"/>
            <a:ext cx="300038" cy="301625"/>
          </a:xfrm>
          <a:prstGeom prst="octagon">
            <a:avLst>
              <a:gd name="adj" fmla="val 29287"/>
            </a:avLst>
          </a:prstGeom>
          <a:solidFill>
            <a:srgbClr val="FFCC0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8004175" y="1514475"/>
            <a:ext cx="430213" cy="431800"/>
          </a:xfrm>
          <a:prstGeom prst="octagon">
            <a:avLst>
              <a:gd name="adj" fmla="val 29287"/>
            </a:avLst>
          </a:prstGeom>
          <a:solidFill>
            <a:srgbClr val="99CC0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620713" y="3149600"/>
            <a:ext cx="206375" cy="206375"/>
          </a:xfrm>
          <a:prstGeom prst="octagon">
            <a:avLst>
              <a:gd name="adj" fmla="val 29287"/>
            </a:avLst>
          </a:prstGeom>
          <a:solidFill>
            <a:srgbClr val="FF99CC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323850" y="2852738"/>
            <a:ext cx="296863" cy="296862"/>
          </a:xfrm>
          <a:prstGeom prst="octagon">
            <a:avLst>
              <a:gd name="adj" fmla="val 29287"/>
            </a:avLst>
          </a:prstGeom>
          <a:solidFill>
            <a:srgbClr val="99CC0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220663" y="3619500"/>
            <a:ext cx="206375" cy="206375"/>
          </a:xfrm>
          <a:prstGeom prst="octagon">
            <a:avLst>
              <a:gd name="adj" fmla="val 29287"/>
            </a:avLst>
          </a:prstGeom>
          <a:solidFill>
            <a:srgbClr val="FFCC0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8080375" y="1123950"/>
            <a:ext cx="206375" cy="206375"/>
          </a:xfrm>
          <a:prstGeom prst="octagon">
            <a:avLst>
              <a:gd name="adj" fmla="val 29287"/>
            </a:avLst>
          </a:prstGeom>
          <a:solidFill>
            <a:srgbClr val="FF99CC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pic>
        <p:nvPicPr>
          <p:cNvPr id="10" name="Picture 14" descr="未命名3"/>
          <p:cNvPicPr>
            <a:picLocks noChangeAspect="1" noChangeArrowheads="1"/>
          </p:cNvPicPr>
          <p:nvPr userDrawn="1"/>
        </p:nvPicPr>
        <p:blipFill>
          <a:blip r:embed="rId2" cstate="print"/>
          <a:srcRect l="2507" r="1715"/>
          <a:stretch>
            <a:fillRect/>
          </a:stretch>
        </p:blipFill>
        <p:spPr bwMode="auto">
          <a:xfrm>
            <a:off x="-26988" y="5127625"/>
            <a:ext cx="461645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 descr="未命名3"/>
          <p:cNvPicPr>
            <a:picLocks noChangeAspect="1" noChangeArrowheads="1"/>
          </p:cNvPicPr>
          <p:nvPr userDrawn="1"/>
        </p:nvPicPr>
        <p:blipFill>
          <a:blip r:embed="rId3" cstate="print"/>
          <a:srcRect l="1640"/>
          <a:stretch>
            <a:fillRect/>
          </a:stretch>
        </p:blipFill>
        <p:spPr bwMode="auto">
          <a:xfrm>
            <a:off x="4572000" y="5127625"/>
            <a:ext cx="4608513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2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0" y="15875"/>
            <a:ext cx="2308225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r>
              <a:rPr lang="zh-CN" noProof="1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0" indent="0" algn="ctr">
              <a:buFontTx/>
              <a:buNone/>
              <a:defRPr/>
            </a:lvl1pPr>
          </a:lstStyle>
          <a:p>
            <a:r>
              <a:rPr lang="zh-CN" noProof="1"/>
              <a:t>单击此处编辑母版副标题样式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FB0A6ED-4FA8-4550-AFE2-A2A897D6B2EC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 rot="3180000">
            <a:off x="1150938" y="509587"/>
            <a:ext cx="1506538" cy="1306513"/>
            <a:chOff x="0" y="0"/>
            <a:chExt cx="1702" cy="1477"/>
          </a:xfrm>
        </p:grpSpPr>
        <p:pic>
          <p:nvPicPr>
            <p:cNvPr id="1027" name="Picture 3" descr="header_bg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236" t="11485" r="72514" b="69133"/>
            <a:stretch>
              <a:fillRect/>
            </a:stretch>
          </p:blipFill>
          <p:spPr bwMode="auto">
            <a:xfrm rot="-1200000">
              <a:off x="398" y="397"/>
              <a:ext cx="90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7" name="Oval 4"/>
            <p:cNvSpPr>
              <a:spLocks noChangeArrowheads="1"/>
            </p:cNvSpPr>
            <p:nvPr/>
          </p:nvSpPr>
          <p:spPr bwMode="auto">
            <a:xfrm rot="-840000">
              <a:off x="0" y="0"/>
              <a:ext cx="1704" cy="7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029" name="Group 5"/>
          <p:cNvGrpSpPr>
            <a:grpSpLocks/>
          </p:cNvGrpSpPr>
          <p:nvPr/>
        </p:nvGrpSpPr>
        <p:grpSpPr bwMode="auto">
          <a:xfrm rot="1620000">
            <a:off x="3389313" y="188913"/>
            <a:ext cx="1081087" cy="938212"/>
            <a:chOff x="0" y="0"/>
            <a:chExt cx="1702" cy="1477"/>
          </a:xfrm>
        </p:grpSpPr>
        <p:pic>
          <p:nvPicPr>
            <p:cNvPr id="1030" name="Picture 6" descr="header_bg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236" t="11485" r="72514" b="69133"/>
            <a:stretch>
              <a:fillRect/>
            </a:stretch>
          </p:blipFill>
          <p:spPr bwMode="auto">
            <a:xfrm rot="-1200000">
              <a:off x="398" y="397"/>
              <a:ext cx="90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5" name="Oval 7"/>
            <p:cNvSpPr>
              <a:spLocks noChangeArrowheads="1"/>
            </p:cNvSpPr>
            <p:nvPr/>
          </p:nvSpPr>
          <p:spPr bwMode="auto">
            <a:xfrm rot="-840000">
              <a:off x="-1" y="-2"/>
              <a:ext cx="1702" cy="7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619250" y="188913"/>
            <a:ext cx="0" cy="890587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033" name="Group 9"/>
          <p:cNvGrpSpPr>
            <a:grpSpLocks/>
          </p:cNvGrpSpPr>
          <p:nvPr/>
        </p:nvGrpSpPr>
        <p:grpSpPr bwMode="auto">
          <a:xfrm rot="600000">
            <a:off x="5940425" y="692150"/>
            <a:ext cx="2732088" cy="992188"/>
            <a:chOff x="0" y="0"/>
            <a:chExt cx="4304" cy="1561"/>
          </a:xfrm>
        </p:grpSpPr>
        <p:pic>
          <p:nvPicPr>
            <p:cNvPr id="1034" name="Picture 10" descr="header_bg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236" t="11485" r="57014" b="69133"/>
            <a:stretch>
              <a:fillRect/>
            </a:stretch>
          </p:blipFill>
          <p:spPr bwMode="auto">
            <a:xfrm>
              <a:off x="321" y="481"/>
              <a:ext cx="3132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1" name="Oval 11"/>
            <p:cNvSpPr>
              <a:spLocks noChangeArrowheads="1"/>
            </p:cNvSpPr>
            <p:nvPr/>
          </p:nvSpPr>
          <p:spPr bwMode="auto">
            <a:xfrm>
              <a:off x="-35" y="9"/>
              <a:ext cx="1703" cy="7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1052" name="Oval 12"/>
            <p:cNvSpPr>
              <a:spLocks noChangeArrowheads="1"/>
            </p:cNvSpPr>
            <p:nvPr/>
          </p:nvSpPr>
          <p:spPr bwMode="auto">
            <a:xfrm>
              <a:off x="2571" y="-1"/>
              <a:ext cx="1703" cy="7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5" name="Oval 13"/>
            <p:cNvSpPr>
              <a:spLocks noChangeArrowheads="1"/>
            </p:cNvSpPr>
            <p:nvPr/>
          </p:nvSpPr>
          <p:spPr bwMode="auto">
            <a:xfrm rot="3660000">
              <a:off x="487" y="222"/>
              <a:ext cx="1049" cy="5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6299200" y="284163"/>
            <a:ext cx="1588" cy="81756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7305675" y="260350"/>
            <a:ext cx="1588" cy="819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040" name="Group 16"/>
          <p:cNvGrpSpPr>
            <a:grpSpLocks/>
          </p:cNvGrpSpPr>
          <p:nvPr/>
        </p:nvGrpSpPr>
        <p:grpSpPr bwMode="auto">
          <a:xfrm>
            <a:off x="-246063" y="-434975"/>
            <a:ext cx="8374063" cy="1657350"/>
            <a:chOff x="0" y="0"/>
            <a:chExt cx="13203" cy="2619"/>
          </a:xfrm>
        </p:grpSpPr>
        <p:sp>
          <p:nvSpPr>
            <p:cNvPr id="2" name="Oval 17"/>
            <p:cNvSpPr>
              <a:spLocks noChangeArrowheads="1"/>
            </p:cNvSpPr>
            <p:nvPr/>
          </p:nvSpPr>
          <p:spPr bwMode="auto">
            <a:xfrm>
              <a:off x="0" y="354"/>
              <a:ext cx="2265" cy="2265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3" name="Oval 18"/>
            <p:cNvSpPr>
              <a:spLocks noChangeArrowheads="1"/>
            </p:cNvSpPr>
            <p:nvPr/>
          </p:nvSpPr>
          <p:spPr bwMode="auto">
            <a:xfrm>
              <a:off x="1887" y="339"/>
              <a:ext cx="1159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4" name="Oval 19"/>
            <p:cNvSpPr>
              <a:spLocks noChangeArrowheads="1"/>
            </p:cNvSpPr>
            <p:nvPr/>
          </p:nvSpPr>
          <p:spPr bwMode="auto">
            <a:xfrm>
              <a:off x="2918" y="211"/>
              <a:ext cx="1159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1041" name="Oval 20"/>
            <p:cNvSpPr>
              <a:spLocks noChangeArrowheads="1"/>
            </p:cNvSpPr>
            <p:nvPr/>
          </p:nvSpPr>
          <p:spPr bwMode="auto">
            <a:xfrm>
              <a:off x="3814" y="213"/>
              <a:ext cx="1509" cy="1385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1042" name="Oval 21"/>
            <p:cNvSpPr>
              <a:spLocks noChangeArrowheads="1"/>
            </p:cNvSpPr>
            <p:nvPr/>
          </p:nvSpPr>
          <p:spPr bwMode="auto">
            <a:xfrm>
              <a:off x="5211" y="213"/>
              <a:ext cx="1249" cy="1159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1043" name="Oval 22"/>
            <p:cNvSpPr>
              <a:spLocks noChangeArrowheads="1"/>
            </p:cNvSpPr>
            <p:nvPr/>
          </p:nvSpPr>
          <p:spPr bwMode="auto">
            <a:xfrm>
              <a:off x="6035" y="0"/>
              <a:ext cx="1249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1044" name="Oval 23"/>
            <p:cNvSpPr>
              <a:spLocks noChangeArrowheads="1"/>
            </p:cNvSpPr>
            <p:nvPr/>
          </p:nvSpPr>
          <p:spPr bwMode="auto">
            <a:xfrm>
              <a:off x="7026" y="211"/>
              <a:ext cx="1246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1045" name="Oval 24"/>
            <p:cNvSpPr>
              <a:spLocks noChangeArrowheads="1"/>
            </p:cNvSpPr>
            <p:nvPr/>
          </p:nvSpPr>
          <p:spPr bwMode="auto">
            <a:xfrm>
              <a:off x="7649" y="0"/>
              <a:ext cx="1246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1046" name="Oval 25"/>
            <p:cNvSpPr>
              <a:spLocks noChangeArrowheads="1"/>
            </p:cNvSpPr>
            <p:nvPr/>
          </p:nvSpPr>
          <p:spPr bwMode="auto">
            <a:xfrm>
              <a:off x="8613" y="411"/>
              <a:ext cx="1246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1047" name="Oval 26"/>
            <p:cNvSpPr>
              <a:spLocks noChangeArrowheads="1"/>
            </p:cNvSpPr>
            <p:nvPr/>
          </p:nvSpPr>
          <p:spPr bwMode="auto">
            <a:xfrm>
              <a:off x="9519" y="211"/>
              <a:ext cx="1587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1048" name="Oval 27"/>
            <p:cNvSpPr>
              <a:spLocks noChangeArrowheads="1"/>
            </p:cNvSpPr>
            <p:nvPr/>
          </p:nvSpPr>
          <p:spPr bwMode="auto">
            <a:xfrm>
              <a:off x="10878" y="0"/>
              <a:ext cx="1587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1049" name="Oval 28"/>
            <p:cNvSpPr>
              <a:spLocks noChangeArrowheads="1"/>
            </p:cNvSpPr>
            <p:nvPr/>
          </p:nvSpPr>
          <p:spPr bwMode="auto">
            <a:xfrm>
              <a:off x="12410" y="213"/>
              <a:ext cx="793" cy="918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053" name="Line 29"/>
          <p:cNvSpPr>
            <a:spLocks noChangeShapeType="1"/>
          </p:cNvSpPr>
          <p:nvPr/>
        </p:nvSpPr>
        <p:spPr bwMode="auto">
          <a:xfrm>
            <a:off x="3781425" y="260350"/>
            <a:ext cx="0" cy="431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Rectangle 30"/>
          <p:cNvSpPr>
            <a:spLocks noChangeArrowheads="1"/>
          </p:cNvSpPr>
          <p:nvPr/>
        </p:nvSpPr>
        <p:spPr bwMode="auto">
          <a:xfrm>
            <a:off x="-101600" y="6454775"/>
            <a:ext cx="9245600" cy="403225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1035" name="Oval 31"/>
          <p:cNvSpPr>
            <a:spLocks noChangeArrowheads="1"/>
          </p:cNvSpPr>
          <p:nvPr/>
        </p:nvSpPr>
        <p:spPr bwMode="auto">
          <a:xfrm>
            <a:off x="8532813" y="5994400"/>
            <a:ext cx="863600" cy="8636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1036" name="Oval 32"/>
          <p:cNvSpPr>
            <a:spLocks noChangeArrowheads="1"/>
          </p:cNvSpPr>
          <p:nvPr/>
        </p:nvSpPr>
        <p:spPr bwMode="auto">
          <a:xfrm>
            <a:off x="8328025" y="5805488"/>
            <a:ext cx="331788" cy="33178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1037" name="Oval 33"/>
          <p:cNvSpPr>
            <a:spLocks noChangeArrowheads="1"/>
          </p:cNvSpPr>
          <p:nvPr/>
        </p:nvSpPr>
        <p:spPr bwMode="auto">
          <a:xfrm>
            <a:off x="7972425" y="6170613"/>
            <a:ext cx="687388" cy="68738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87" r:id="rId3"/>
    <p:sldLayoutId id="2147483686" r:id="rId4"/>
    <p:sldLayoutId id="2147483685" r:id="rId5"/>
    <p:sldLayoutId id="2147483684" r:id="rId6"/>
    <p:sldLayoutId id="2147483683" r:id="rId7"/>
    <p:sldLayoutId id="2147483682" r:id="rId8"/>
    <p:sldLayoutId id="2147483681" r:id="rId9"/>
    <p:sldLayoutId id="2147483680" r:id="rId10"/>
    <p:sldLayoutId id="21474836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246063" y="-434975"/>
            <a:ext cx="8374063" cy="1657350"/>
            <a:chOff x="0" y="0"/>
            <a:chExt cx="13203" cy="2619"/>
          </a:xfrm>
        </p:grpSpPr>
        <p:sp>
          <p:nvSpPr>
            <p:cNvPr id="2052" name="Oval 3"/>
            <p:cNvSpPr>
              <a:spLocks noChangeArrowheads="1"/>
            </p:cNvSpPr>
            <p:nvPr/>
          </p:nvSpPr>
          <p:spPr bwMode="auto">
            <a:xfrm>
              <a:off x="0" y="354"/>
              <a:ext cx="2265" cy="2265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2053" name="Oval 4"/>
            <p:cNvSpPr>
              <a:spLocks noChangeArrowheads="1"/>
            </p:cNvSpPr>
            <p:nvPr/>
          </p:nvSpPr>
          <p:spPr bwMode="auto">
            <a:xfrm>
              <a:off x="1887" y="339"/>
              <a:ext cx="1159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2054" name="Oval 5"/>
            <p:cNvSpPr>
              <a:spLocks noChangeArrowheads="1"/>
            </p:cNvSpPr>
            <p:nvPr/>
          </p:nvSpPr>
          <p:spPr bwMode="auto">
            <a:xfrm>
              <a:off x="2918" y="211"/>
              <a:ext cx="1159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2055" name="Oval 6"/>
            <p:cNvSpPr>
              <a:spLocks noChangeArrowheads="1"/>
            </p:cNvSpPr>
            <p:nvPr/>
          </p:nvSpPr>
          <p:spPr bwMode="auto">
            <a:xfrm>
              <a:off x="3814" y="213"/>
              <a:ext cx="1509" cy="1385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2056" name="Oval 7"/>
            <p:cNvSpPr>
              <a:spLocks noChangeArrowheads="1"/>
            </p:cNvSpPr>
            <p:nvPr/>
          </p:nvSpPr>
          <p:spPr bwMode="auto">
            <a:xfrm>
              <a:off x="5211" y="213"/>
              <a:ext cx="1249" cy="1159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2057" name="Oval 8"/>
            <p:cNvSpPr>
              <a:spLocks noChangeArrowheads="1"/>
            </p:cNvSpPr>
            <p:nvPr/>
          </p:nvSpPr>
          <p:spPr bwMode="auto">
            <a:xfrm>
              <a:off x="6035" y="0"/>
              <a:ext cx="1249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2058" name="Oval 9"/>
            <p:cNvSpPr>
              <a:spLocks noChangeArrowheads="1"/>
            </p:cNvSpPr>
            <p:nvPr/>
          </p:nvSpPr>
          <p:spPr bwMode="auto">
            <a:xfrm>
              <a:off x="7026" y="211"/>
              <a:ext cx="1246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2059" name="Oval 10"/>
            <p:cNvSpPr>
              <a:spLocks noChangeArrowheads="1"/>
            </p:cNvSpPr>
            <p:nvPr/>
          </p:nvSpPr>
          <p:spPr bwMode="auto">
            <a:xfrm>
              <a:off x="7649" y="0"/>
              <a:ext cx="1246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2060" name="Oval 11"/>
            <p:cNvSpPr>
              <a:spLocks noChangeArrowheads="1"/>
            </p:cNvSpPr>
            <p:nvPr/>
          </p:nvSpPr>
          <p:spPr bwMode="auto">
            <a:xfrm>
              <a:off x="8613" y="411"/>
              <a:ext cx="1246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2061" name="Oval 12"/>
            <p:cNvSpPr>
              <a:spLocks noChangeArrowheads="1"/>
            </p:cNvSpPr>
            <p:nvPr/>
          </p:nvSpPr>
          <p:spPr bwMode="auto">
            <a:xfrm>
              <a:off x="9519" y="211"/>
              <a:ext cx="1587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2062" name="Oval 13"/>
            <p:cNvSpPr>
              <a:spLocks noChangeArrowheads="1"/>
            </p:cNvSpPr>
            <p:nvPr/>
          </p:nvSpPr>
          <p:spPr bwMode="auto">
            <a:xfrm>
              <a:off x="10878" y="0"/>
              <a:ext cx="1587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2063" name="Oval 14"/>
            <p:cNvSpPr>
              <a:spLocks noChangeArrowheads="1"/>
            </p:cNvSpPr>
            <p:nvPr/>
          </p:nvSpPr>
          <p:spPr bwMode="auto">
            <a:xfrm>
              <a:off x="12410" y="213"/>
              <a:ext cx="793" cy="918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051" name="Rectangle 15"/>
          <p:cNvSpPr>
            <a:spLocks noChangeArrowheads="1"/>
          </p:cNvSpPr>
          <p:nvPr/>
        </p:nvSpPr>
        <p:spPr bwMode="auto">
          <a:xfrm>
            <a:off x="-101600" y="6454775"/>
            <a:ext cx="9245600" cy="403225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01" r:id="rId2"/>
    <p:sldLayoutId id="2147483700" r:id="rId3"/>
    <p:sldLayoutId id="2147483699" r:id="rId4"/>
    <p:sldLayoutId id="2147483698" r:id="rId5"/>
    <p:sldLayoutId id="2147483697" r:id="rId6"/>
    <p:sldLayoutId id="2147483696" r:id="rId7"/>
    <p:sldLayoutId id="2147483695" r:id="rId8"/>
    <p:sldLayoutId id="2147483694" r:id="rId9"/>
    <p:sldLayoutId id="2147483693" r:id="rId10"/>
    <p:sldLayoutId id="2147483692" r:id="rId11"/>
    <p:sldLayoutId id="2147483691" r:id="rId12"/>
    <p:sldLayoutId id="214748369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 rot="3180000">
            <a:off x="1150938" y="509587"/>
            <a:ext cx="1506538" cy="1306513"/>
            <a:chOff x="0" y="0"/>
            <a:chExt cx="1702" cy="1477"/>
          </a:xfrm>
        </p:grpSpPr>
        <p:pic>
          <p:nvPicPr>
            <p:cNvPr id="3075" name="Picture 3" descr="header_bg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236" t="11485" r="72514" b="69133"/>
            <a:stretch>
              <a:fillRect/>
            </a:stretch>
          </p:blipFill>
          <p:spPr bwMode="auto">
            <a:xfrm rot="-1200000">
              <a:off x="398" y="397"/>
              <a:ext cx="90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18" name="Oval 4"/>
            <p:cNvSpPr>
              <a:spLocks noChangeArrowheads="1"/>
            </p:cNvSpPr>
            <p:nvPr/>
          </p:nvSpPr>
          <p:spPr bwMode="auto">
            <a:xfrm rot="-840000">
              <a:off x="0" y="0"/>
              <a:ext cx="1704" cy="7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3077" name="Group 5"/>
          <p:cNvGrpSpPr>
            <a:grpSpLocks/>
          </p:cNvGrpSpPr>
          <p:nvPr/>
        </p:nvGrpSpPr>
        <p:grpSpPr bwMode="auto">
          <a:xfrm rot="1620000">
            <a:off x="3389313" y="188913"/>
            <a:ext cx="1081087" cy="938212"/>
            <a:chOff x="0" y="0"/>
            <a:chExt cx="1702" cy="1477"/>
          </a:xfrm>
        </p:grpSpPr>
        <p:pic>
          <p:nvPicPr>
            <p:cNvPr id="3078" name="Picture 6" descr="header_bg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236" t="11485" r="72514" b="69133"/>
            <a:stretch>
              <a:fillRect/>
            </a:stretch>
          </p:blipFill>
          <p:spPr bwMode="auto">
            <a:xfrm rot="-1200000">
              <a:off x="398" y="397"/>
              <a:ext cx="90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16" name="Oval 7"/>
            <p:cNvSpPr>
              <a:spLocks noChangeArrowheads="1"/>
            </p:cNvSpPr>
            <p:nvPr/>
          </p:nvSpPr>
          <p:spPr bwMode="auto">
            <a:xfrm rot="-840000">
              <a:off x="-1" y="-2"/>
              <a:ext cx="1702" cy="7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1619250" y="188913"/>
            <a:ext cx="0" cy="890587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081" name="Group 9"/>
          <p:cNvGrpSpPr>
            <a:grpSpLocks/>
          </p:cNvGrpSpPr>
          <p:nvPr/>
        </p:nvGrpSpPr>
        <p:grpSpPr bwMode="auto">
          <a:xfrm rot="600000">
            <a:off x="5940425" y="692150"/>
            <a:ext cx="2732088" cy="992188"/>
            <a:chOff x="0" y="0"/>
            <a:chExt cx="4304" cy="1561"/>
          </a:xfrm>
        </p:grpSpPr>
        <p:pic>
          <p:nvPicPr>
            <p:cNvPr id="3082" name="Picture 10" descr="header_bg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236" t="11485" r="57014" b="69133"/>
            <a:stretch>
              <a:fillRect/>
            </a:stretch>
          </p:blipFill>
          <p:spPr bwMode="auto">
            <a:xfrm>
              <a:off x="321" y="481"/>
              <a:ext cx="3132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Oval 11"/>
            <p:cNvSpPr>
              <a:spLocks noChangeArrowheads="1"/>
            </p:cNvSpPr>
            <p:nvPr/>
          </p:nvSpPr>
          <p:spPr bwMode="auto">
            <a:xfrm>
              <a:off x="-35" y="9"/>
              <a:ext cx="1703" cy="7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3113" name="Oval 12"/>
            <p:cNvSpPr>
              <a:spLocks noChangeArrowheads="1"/>
            </p:cNvSpPr>
            <p:nvPr/>
          </p:nvSpPr>
          <p:spPr bwMode="auto">
            <a:xfrm>
              <a:off x="2571" y="-1"/>
              <a:ext cx="1703" cy="7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3114" name="Oval 13"/>
            <p:cNvSpPr>
              <a:spLocks noChangeArrowheads="1"/>
            </p:cNvSpPr>
            <p:nvPr/>
          </p:nvSpPr>
          <p:spPr bwMode="auto">
            <a:xfrm rot="3660000">
              <a:off x="487" y="222"/>
              <a:ext cx="1049" cy="5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6299200" y="284163"/>
            <a:ext cx="1588" cy="81756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7305675" y="260350"/>
            <a:ext cx="1588" cy="819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-246063" y="-434975"/>
            <a:ext cx="8374063" cy="1657350"/>
            <a:chOff x="0" y="0"/>
            <a:chExt cx="13203" cy="2619"/>
          </a:xfrm>
        </p:grpSpPr>
        <p:sp>
          <p:nvSpPr>
            <p:cNvPr id="3099" name="Oval 17"/>
            <p:cNvSpPr>
              <a:spLocks noChangeArrowheads="1"/>
            </p:cNvSpPr>
            <p:nvPr/>
          </p:nvSpPr>
          <p:spPr bwMode="auto">
            <a:xfrm>
              <a:off x="0" y="354"/>
              <a:ext cx="2265" cy="2265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3100" name="Oval 18"/>
            <p:cNvSpPr>
              <a:spLocks noChangeArrowheads="1"/>
            </p:cNvSpPr>
            <p:nvPr/>
          </p:nvSpPr>
          <p:spPr bwMode="auto">
            <a:xfrm>
              <a:off x="1887" y="339"/>
              <a:ext cx="1159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3" name="Oval 19"/>
            <p:cNvSpPr>
              <a:spLocks noChangeArrowheads="1"/>
            </p:cNvSpPr>
            <p:nvPr/>
          </p:nvSpPr>
          <p:spPr bwMode="auto">
            <a:xfrm>
              <a:off x="2918" y="211"/>
              <a:ext cx="1159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4" name="Oval 20"/>
            <p:cNvSpPr>
              <a:spLocks noChangeArrowheads="1"/>
            </p:cNvSpPr>
            <p:nvPr/>
          </p:nvSpPr>
          <p:spPr bwMode="auto">
            <a:xfrm>
              <a:off x="3814" y="213"/>
              <a:ext cx="1509" cy="1385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8" name="Oval 21"/>
            <p:cNvSpPr>
              <a:spLocks noChangeArrowheads="1"/>
            </p:cNvSpPr>
            <p:nvPr/>
          </p:nvSpPr>
          <p:spPr bwMode="auto">
            <a:xfrm>
              <a:off x="5211" y="213"/>
              <a:ext cx="1249" cy="1159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3104" name="Oval 22"/>
            <p:cNvSpPr>
              <a:spLocks noChangeArrowheads="1"/>
            </p:cNvSpPr>
            <p:nvPr/>
          </p:nvSpPr>
          <p:spPr bwMode="auto">
            <a:xfrm>
              <a:off x="6035" y="0"/>
              <a:ext cx="1249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3105" name="Oval 23"/>
            <p:cNvSpPr>
              <a:spLocks noChangeArrowheads="1"/>
            </p:cNvSpPr>
            <p:nvPr/>
          </p:nvSpPr>
          <p:spPr bwMode="auto">
            <a:xfrm>
              <a:off x="7026" y="211"/>
              <a:ext cx="1246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3106" name="Oval 24"/>
            <p:cNvSpPr>
              <a:spLocks noChangeArrowheads="1"/>
            </p:cNvSpPr>
            <p:nvPr/>
          </p:nvSpPr>
          <p:spPr bwMode="auto">
            <a:xfrm>
              <a:off x="7649" y="0"/>
              <a:ext cx="1246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3107" name="Oval 25"/>
            <p:cNvSpPr>
              <a:spLocks noChangeArrowheads="1"/>
            </p:cNvSpPr>
            <p:nvPr/>
          </p:nvSpPr>
          <p:spPr bwMode="auto">
            <a:xfrm>
              <a:off x="8613" y="411"/>
              <a:ext cx="1246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3108" name="Oval 26"/>
            <p:cNvSpPr>
              <a:spLocks noChangeArrowheads="1"/>
            </p:cNvSpPr>
            <p:nvPr/>
          </p:nvSpPr>
          <p:spPr bwMode="auto">
            <a:xfrm>
              <a:off x="9519" y="211"/>
              <a:ext cx="1587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3109" name="Oval 27"/>
            <p:cNvSpPr>
              <a:spLocks noChangeArrowheads="1"/>
            </p:cNvSpPr>
            <p:nvPr/>
          </p:nvSpPr>
          <p:spPr bwMode="auto">
            <a:xfrm>
              <a:off x="10878" y="0"/>
              <a:ext cx="1587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3110" name="Oval 28"/>
            <p:cNvSpPr>
              <a:spLocks noChangeArrowheads="1"/>
            </p:cNvSpPr>
            <p:nvPr/>
          </p:nvSpPr>
          <p:spPr bwMode="auto">
            <a:xfrm>
              <a:off x="12410" y="213"/>
              <a:ext cx="793" cy="918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3101" name="Line 29"/>
          <p:cNvSpPr>
            <a:spLocks noChangeShapeType="1"/>
          </p:cNvSpPr>
          <p:nvPr/>
        </p:nvSpPr>
        <p:spPr bwMode="auto">
          <a:xfrm>
            <a:off x="3781425" y="260350"/>
            <a:ext cx="0" cy="431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02" name="Line 30"/>
          <p:cNvSpPr>
            <a:spLocks noChangeShapeType="1"/>
          </p:cNvSpPr>
          <p:nvPr/>
        </p:nvSpPr>
        <p:spPr bwMode="auto">
          <a:xfrm>
            <a:off x="1327150" y="3227388"/>
            <a:ext cx="1588" cy="22891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03" name="Line 31"/>
          <p:cNvSpPr>
            <a:spLocks noChangeShapeType="1"/>
          </p:cNvSpPr>
          <p:nvPr/>
        </p:nvSpPr>
        <p:spPr bwMode="auto">
          <a:xfrm>
            <a:off x="587375" y="3222625"/>
            <a:ext cx="1588" cy="25082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84" name="AutoShape 32"/>
          <p:cNvSpPr>
            <a:spLocks noChangeArrowheads="1"/>
          </p:cNvSpPr>
          <p:nvPr/>
        </p:nvSpPr>
        <p:spPr bwMode="auto">
          <a:xfrm>
            <a:off x="323850" y="3495675"/>
            <a:ext cx="1427163" cy="477838"/>
          </a:xfrm>
          <a:prstGeom prst="flowChartTerminator">
            <a:avLst/>
          </a:prstGeom>
          <a:solidFill>
            <a:srgbClr val="FFA61B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3085" name="AutoShape 33"/>
          <p:cNvSpPr>
            <a:spLocks noChangeArrowheads="1"/>
          </p:cNvSpPr>
          <p:nvPr/>
        </p:nvSpPr>
        <p:spPr bwMode="auto">
          <a:xfrm>
            <a:off x="107950" y="4178300"/>
            <a:ext cx="1427163" cy="476250"/>
          </a:xfrm>
          <a:prstGeom prst="flowChartTerminator">
            <a:avLst/>
          </a:prstGeom>
          <a:solidFill>
            <a:srgbClr val="FFA61B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AutoShape 34"/>
          <p:cNvSpPr>
            <a:spLocks noChangeArrowheads="1"/>
          </p:cNvSpPr>
          <p:nvPr/>
        </p:nvSpPr>
        <p:spPr bwMode="auto">
          <a:xfrm>
            <a:off x="323850" y="4822825"/>
            <a:ext cx="1427163" cy="476250"/>
          </a:xfrm>
          <a:prstGeom prst="flowChartTerminator">
            <a:avLst/>
          </a:prstGeom>
          <a:solidFill>
            <a:srgbClr val="FFA61B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AutoShape 35"/>
          <p:cNvSpPr>
            <a:spLocks noChangeArrowheads="1"/>
          </p:cNvSpPr>
          <p:nvPr/>
        </p:nvSpPr>
        <p:spPr bwMode="auto">
          <a:xfrm>
            <a:off x="323850" y="5514975"/>
            <a:ext cx="1427163" cy="477838"/>
          </a:xfrm>
          <a:prstGeom prst="flowChartTerminator">
            <a:avLst/>
          </a:prstGeom>
          <a:solidFill>
            <a:srgbClr val="FFA61B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Text Box 36"/>
          <p:cNvSpPr txBox="1">
            <a:spLocks noChangeArrowheads="1"/>
          </p:cNvSpPr>
          <p:nvPr/>
        </p:nvSpPr>
        <p:spPr bwMode="auto">
          <a:xfrm>
            <a:off x="541338" y="3536950"/>
            <a:ext cx="944562" cy="396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>
                <a:solidFill>
                  <a:schemeClr val="bg1"/>
                </a:solidFill>
                <a:latin typeface="Celtic Garamond the 2nd" charset="0"/>
              </a:rPr>
              <a:t>子页１</a:t>
            </a:r>
          </a:p>
        </p:txBody>
      </p:sp>
      <p:sp>
        <p:nvSpPr>
          <p:cNvPr id="3089" name="Text Box 37"/>
          <p:cNvSpPr txBox="1">
            <a:spLocks noChangeArrowheads="1"/>
          </p:cNvSpPr>
          <p:nvPr/>
        </p:nvSpPr>
        <p:spPr bwMode="auto">
          <a:xfrm>
            <a:off x="485775" y="4175125"/>
            <a:ext cx="868363" cy="3651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>
                <a:solidFill>
                  <a:schemeClr val="bg1"/>
                </a:solidFill>
              </a:rPr>
              <a:t>子页２</a:t>
            </a:r>
          </a:p>
        </p:txBody>
      </p:sp>
      <p:sp>
        <p:nvSpPr>
          <p:cNvPr id="3090" name="Text Box 38"/>
          <p:cNvSpPr txBox="1">
            <a:spLocks noChangeArrowheads="1"/>
          </p:cNvSpPr>
          <p:nvPr/>
        </p:nvSpPr>
        <p:spPr bwMode="auto">
          <a:xfrm>
            <a:off x="563563" y="4873625"/>
            <a:ext cx="944562" cy="396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>
                <a:solidFill>
                  <a:schemeClr val="bg1"/>
                </a:solidFill>
              </a:rPr>
              <a:t>子页３</a:t>
            </a:r>
          </a:p>
        </p:txBody>
      </p:sp>
      <p:sp>
        <p:nvSpPr>
          <p:cNvPr id="3091" name="Text Box 39"/>
          <p:cNvSpPr txBox="1">
            <a:spLocks noChangeArrowheads="1"/>
          </p:cNvSpPr>
          <p:nvPr/>
        </p:nvSpPr>
        <p:spPr bwMode="auto">
          <a:xfrm>
            <a:off x="588963" y="5518150"/>
            <a:ext cx="944562" cy="396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>
                <a:solidFill>
                  <a:schemeClr val="bg1"/>
                </a:solidFill>
              </a:rPr>
              <a:t>子页４</a:t>
            </a:r>
          </a:p>
        </p:txBody>
      </p:sp>
      <p:pic>
        <p:nvPicPr>
          <p:cNvPr id="3112" name="Picture 40" descr="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588" r="77829" b="63399"/>
          <a:stretch>
            <a:fillRect/>
          </a:stretch>
        </p:blipFill>
        <p:spPr bwMode="auto">
          <a:xfrm>
            <a:off x="-101600" y="1519238"/>
            <a:ext cx="2297113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3" name="Text Box 41"/>
          <p:cNvSpPr txBox="1">
            <a:spLocks noChangeArrowheads="1"/>
          </p:cNvSpPr>
          <p:nvPr/>
        </p:nvSpPr>
        <p:spPr bwMode="auto">
          <a:xfrm>
            <a:off x="2606675" y="1209675"/>
            <a:ext cx="2468563" cy="6397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600">
                <a:latin typeface="Celtic Garamond the 2nd" charset="0"/>
              </a:rPr>
              <a:t>子页１题目</a:t>
            </a:r>
            <a:endParaRPr lang="ko-KR" altLang="en-US" sz="3600">
              <a:latin typeface="Celtic Garamond the 2nd" charset="0"/>
              <a:ea typeface="Gulim" charset="-127"/>
            </a:endParaRPr>
          </a:p>
        </p:txBody>
      </p:sp>
      <p:sp>
        <p:nvSpPr>
          <p:cNvPr id="3094" name="Text Box 42"/>
          <p:cNvSpPr txBox="1">
            <a:spLocks noChangeArrowheads="1"/>
          </p:cNvSpPr>
          <p:nvPr/>
        </p:nvSpPr>
        <p:spPr bwMode="auto">
          <a:xfrm>
            <a:off x="2633663" y="2414588"/>
            <a:ext cx="5106987" cy="366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/>
              <a:t>内容：</a:t>
            </a:r>
          </a:p>
        </p:txBody>
      </p:sp>
      <p:sp>
        <p:nvSpPr>
          <p:cNvPr id="3095" name="Rectangle 43"/>
          <p:cNvSpPr>
            <a:spLocks noChangeArrowheads="1"/>
          </p:cNvSpPr>
          <p:nvPr/>
        </p:nvSpPr>
        <p:spPr bwMode="auto">
          <a:xfrm>
            <a:off x="-101600" y="6454775"/>
            <a:ext cx="9245600" cy="403225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3096" name="Oval 44"/>
          <p:cNvSpPr>
            <a:spLocks noChangeArrowheads="1"/>
          </p:cNvSpPr>
          <p:nvPr/>
        </p:nvSpPr>
        <p:spPr bwMode="auto">
          <a:xfrm>
            <a:off x="8532813" y="5994400"/>
            <a:ext cx="863600" cy="8636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3097" name="Oval 45"/>
          <p:cNvSpPr>
            <a:spLocks noChangeArrowheads="1"/>
          </p:cNvSpPr>
          <p:nvPr/>
        </p:nvSpPr>
        <p:spPr bwMode="auto">
          <a:xfrm>
            <a:off x="8328025" y="5805488"/>
            <a:ext cx="331788" cy="33178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3098" name="Oval 46"/>
          <p:cNvSpPr>
            <a:spLocks noChangeArrowheads="1"/>
          </p:cNvSpPr>
          <p:nvPr/>
        </p:nvSpPr>
        <p:spPr bwMode="auto">
          <a:xfrm>
            <a:off x="7972425" y="6170613"/>
            <a:ext cx="687388" cy="68738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1" r:id="rId2"/>
    <p:sldLayoutId id="2147483710" r:id="rId3"/>
    <p:sldLayoutId id="2147483709" r:id="rId4"/>
    <p:sldLayoutId id="2147483708" r:id="rId5"/>
    <p:sldLayoutId id="2147483707" r:id="rId6"/>
    <p:sldLayoutId id="2147483706" r:id="rId7"/>
    <p:sldLayoutId id="2147483705" r:id="rId8"/>
    <p:sldLayoutId id="2147483704" r:id="rId9"/>
    <p:sldLayoutId id="2147483703" r:id="rId10"/>
    <p:sldLayoutId id="21474837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 rot="3180000">
            <a:off x="1150938" y="509587"/>
            <a:ext cx="1506538" cy="1306513"/>
            <a:chOff x="0" y="0"/>
            <a:chExt cx="1702" cy="1477"/>
          </a:xfrm>
        </p:grpSpPr>
        <p:pic>
          <p:nvPicPr>
            <p:cNvPr id="4099" name="Picture 3" descr="header_bg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236" t="11485" r="72514" b="69133"/>
            <a:stretch>
              <a:fillRect/>
            </a:stretch>
          </p:blipFill>
          <p:spPr bwMode="auto">
            <a:xfrm rot="-1200000">
              <a:off x="398" y="397"/>
              <a:ext cx="90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42" name="Oval 4"/>
            <p:cNvSpPr>
              <a:spLocks noChangeArrowheads="1"/>
            </p:cNvSpPr>
            <p:nvPr/>
          </p:nvSpPr>
          <p:spPr bwMode="auto">
            <a:xfrm rot="-840000">
              <a:off x="0" y="0"/>
              <a:ext cx="1704" cy="7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4101" name="Group 5"/>
          <p:cNvGrpSpPr>
            <a:grpSpLocks/>
          </p:cNvGrpSpPr>
          <p:nvPr/>
        </p:nvGrpSpPr>
        <p:grpSpPr bwMode="auto">
          <a:xfrm rot="1620000">
            <a:off x="3389313" y="188913"/>
            <a:ext cx="1081087" cy="938212"/>
            <a:chOff x="0" y="0"/>
            <a:chExt cx="1702" cy="1477"/>
          </a:xfrm>
        </p:grpSpPr>
        <p:pic>
          <p:nvPicPr>
            <p:cNvPr id="4102" name="Picture 6" descr="header_bg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236" t="11485" r="72514" b="69133"/>
            <a:stretch>
              <a:fillRect/>
            </a:stretch>
          </p:blipFill>
          <p:spPr bwMode="auto">
            <a:xfrm rot="-1200000">
              <a:off x="398" y="397"/>
              <a:ext cx="90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40" name="Oval 7"/>
            <p:cNvSpPr>
              <a:spLocks noChangeArrowheads="1"/>
            </p:cNvSpPr>
            <p:nvPr/>
          </p:nvSpPr>
          <p:spPr bwMode="auto">
            <a:xfrm rot="-840000">
              <a:off x="-1" y="-2"/>
              <a:ext cx="1702" cy="7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1619250" y="188913"/>
            <a:ext cx="0" cy="890587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105" name="Group 9"/>
          <p:cNvGrpSpPr>
            <a:grpSpLocks/>
          </p:cNvGrpSpPr>
          <p:nvPr/>
        </p:nvGrpSpPr>
        <p:grpSpPr bwMode="auto">
          <a:xfrm rot="600000">
            <a:off x="5940425" y="692150"/>
            <a:ext cx="2732088" cy="992188"/>
            <a:chOff x="0" y="0"/>
            <a:chExt cx="4304" cy="1561"/>
          </a:xfrm>
        </p:grpSpPr>
        <p:pic>
          <p:nvPicPr>
            <p:cNvPr id="4106" name="Picture 10" descr="header_bg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236" t="11485" r="57014" b="69133"/>
            <a:stretch>
              <a:fillRect/>
            </a:stretch>
          </p:blipFill>
          <p:spPr bwMode="auto">
            <a:xfrm>
              <a:off x="321" y="481"/>
              <a:ext cx="3132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Oval 11"/>
            <p:cNvSpPr>
              <a:spLocks noChangeArrowheads="1"/>
            </p:cNvSpPr>
            <p:nvPr/>
          </p:nvSpPr>
          <p:spPr bwMode="auto">
            <a:xfrm>
              <a:off x="-35" y="9"/>
              <a:ext cx="1703" cy="7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4137" name="Oval 12"/>
            <p:cNvSpPr>
              <a:spLocks noChangeArrowheads="1"/>
            </p:cNvSpPr>
            <p:nvPr/>
          </p:nvSpPr>
          <p:spPr bwMode="auto">
            <a:xfrm>
              <a:off x="2571" y="-1"/>
              <a:ext cx="1703" cy="7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4138" name="Oval 13"/>
            <p:cNvSpPr>
              <a:spLocks noChangeArrowheads="1"/>
            </p:cNvSpPr>
            <p:nvPr/>
          </p:nvSpPr>
          <p:spPr bwMode="auto">
            <a:xfrm rot="3660000">
              <a:off x="487" y="222"/>
              <a:ext cx="1049" cy="5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4110" name="Line 14"/>
          <p:cNvSpPr>
            <a:spLocks noChangeShapeType="1"/>
          </p:cNvSpPr>
          <p:nvPr/>
        </p:nvSpPr>
        <p:spPr bwMode="auto">
          <a:xfrm>
            <a:off x="6299200" y="284163"/>
            <a:ext cx="1588" cy="81756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>
            <a:off x="7305675" y="260350"/>
            <a:ext cx="1588" cy="819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112" name="Group 16"/>
          <p:cNvGrpSpPr>
            <a:grpSpLocks/>
          </p:cNvGrpSpPr>
          <p:nvPr/>
        </p:nvGrpSpPr>
        <p:grpSpPr bwMode="auto">
          <a:xfrm>
            <a:off x="-246063" y="-434975"/>
            <a:ext cx="8374063" cy="1657350"/>
            <a:chOff x="0" y="0"/>
            <a:chExt cx="13203" cy="2619"/>
          </a:xfrm>
        </p:grpSpPr>
        <p:sp>
          <p:nvSpPr>
            <p:cNvPr id="4123" name="Oval 17"/>
            <p:cNvSpPr>
              <a:spLocks noChangeArrowheads="1"/>
            </p:cNvSpPr>
            <p:nvPr/>
          </p:nvSpPr>
          <p:spPr bwMode="auto">
            <a:xfrm>
              <a:off x="0" y="354"/>
              <a:ext cx="2265" cy="2265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4124" name="Oval 18"/>
            <p:cNvSpPr>
              <a:spLocks noChangeArrowheads="1"/>
            </p:cNvSpPr>
            <p:nvPr/>
          </p:nvSpPr>
          <p:spPr bwMode="auto">
            <a:xfrm>
              <a:off x="1887" y="339"/>
              <a:ext cx="1159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3" name="Oval 19"/>
            <p:cNvSpPr>
              <a:spLocks noChangeArrowheads="1"/>
            </p:cNvSpPr>
            <p:nvPr/>
          </p:nvSpPr>
          <p:spPr bwMode="auto">
            <a:xfrm>
              <a:off x="2918" y="211"/>
              <a:ext cx="1159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4" name="Oval 20"/>
            <p:cNvSpPr>
              <a:spLocks noChangeArrowheads="1"/>
            </p:cNvSpPr>
            <p:nvPr/>
          </p:nvSpPr>
          <p:spPr bwMode="auto">
            <a:xfrm>
              <a:off x="3814" y="213"/>
              <a:ext cx="1509" cy="1385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8" name="Oval 21"/>
            <p:cNvSpPr>
              <a:spLocks noChangeArrowheads="1"/>
            </p:cNvSpPr>
            <p:nvPr/>
          </p:nvSpPr>
          <p:spPr bwMode="auto">
            <a:xfrm>
              <a:off x="5211" y="213"/>
              <a:ext cx="1249" cy="1159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4128" name="Oval 22"/>
            <p:cNvSpPr>
              <a:spLocks noChangeArrowheads="1"/>
            </p:cNvSpPr>
            <p:nvPr/>
          </p:nvSpPr>
          <p:spPr bwMode="auto">
            <a:xfrm>
              <a:off x="6035" y="0"/>
              <a:ext cx="1249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4129" name="Oval 23"/>
            <p:cNvSpPr>
              <a:spLocks noChangeArrowheads="1"/>
            </p:cNvSpPr>
            <p:nvPr/>
          </p:nvSpPr>
          <p:spPr bwMode="auto">
            <a:xfrm>
              <a:off x="7026" y="211"/>
              <a:ext cx="1246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4130" name="Oval 24"/>
            <p:cNvSpPr>
              <a:spLocks noChangeArrowheads="1"/>
            </p:cNvSpPr>
            <p:nvPr/>
          </p:nvSpPr>
          <p:spPr bwMode="auto">
            <a:xfrm>
              <a:off x="7649" y="0"/>
              <a:ext cx="1246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4131" name="Oval 25"/>
            <p:cNvSpPr>
              <a:spLocks noChangeArrowheads="1"/>
            </p:cNvSpPr>
            <p:nvPr/>
          </p:nvSpPr>
          <p:spPr bwMode="auto">
            <a:xfrm>
              <a:off x="8613" y="411"/>
              <a:ext cx="1246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4132" name="Oval 26"/>
            <p:cNvSpPr>
              <a:spLocks noChangeArrowheads="1"/>
            </p:cNvSpPr>
            <p:nvPr/>
          </p:nvSpPr>
          <p:spPr bwMode="auto">
            <a:xfrm>
              <a:off x="9519" y="211"/>
              <a:ext cx="1587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4133" name="Oval 27"/>
            <p:cNvSpPr>
              <a:spLocks noChangeArrowheads="1"/>
            </p:cNvSpPr>
            <p:nvPr/>
          </p:nvSpPr>
          <p:spPr bwMode="auto">
            <a:xfrm>
              <a:off x="10878" y="0"/>
              <a:ext cx="1587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4134" name="Oval 28"/>
            <p:cNvSpPr>
              <a:spLocks noChangeArrowheads="1"/>
            </p:cNvSpPr>
            <p:nvPr/>
          </p:nvSpPr>
          <p:spPr bwMode="auto">
            <a:xfrm>
              <a:off x="12410" y="213"/>
              <a:ext cx="793" cy="918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4125" name="Line 29"/>
          <p:cNvSpPr>
            <a:spLocks noChangeShapeType="1"/>
          </p:cNvSpPr>
          <p:nvPr/>
        </p:nvSpPr>
        <p:spPr bwMode="auto">
          <a:xfrm>
            <a:off x="3781425" y="260350"/>
            <a:ext cx="0" cy="431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26" name="Line 30"/>
          <p:cNvSpPr>
            <a:spLocks noChangeShapeType="1"/>
          </p:cNvSpPr>
          <p:nvPr/>
        </p:nvSpPr>
        <p:spPr bwMode="auto">
          <a:xfrm>
            <a:off x="1327150" y="3227388"/>
            <a:ext cx="1588" cy="22891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27" name="Line 31"/>
          <p:cNvSpPr>
            <a:spLocks noChangeShapeType="1"/>
          </p:cNvSpPr>
          <p:nvPr/>
        </p:nvSpPr>
        <p:spPr bwMode="auto">
          <a:xfrm>
            <a:off x="587375" y="3222625"/>
            <a:ext cx="1588" cy="25082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08" name="AutoShape 32"/>
          <p:cNvSpPr>
            <a:spLocks noChangeArrowheads="1"/>
          </p:cNvSpPr>
          <p:nvPr/>
        </p:nvSpPr>
        <p:spPr bwMode="auto">
          <a:xfrm>
            <a:off x="323850" y="3495675"/>
            <a:ext cx="1427163" cy="477838"/>
          </a:xfrm>
          <a:prstGeom prst="flowChartTerminator">
            <a:avLst/>
          </a:prstGeom>
          <a:solidFill>
            <a:srgbClr val="FFA61B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4109" name="AutoShape 33"/>
          <p:cNvSpPr>
            <a:spLocks noChangeArrowheads="1"/>
          </p:cNvSpPr>
          <p:nvPr/>
        </p:nvSpPr>
        <p:spPr bwMode="auto">
          <a:xfrm>
            <a:off x="107950" y="4178300"/>
            <a:ext cx="1427163" cy="476250"/>
          </a:xfrm>
          <a:prstGeom prst="flowChartTerminator">
            <a:avLst/>
          </a:prstGeom>
          <a:solidFill>
            <a:srgbClr val="FFA61B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AutoShape 34"/>
          <p:cNvSpPr>
            <a:spLocks noChangeArrowheads="1"/>
          </p:cNvSpPr>
          <p:nvPr/>
        </p:nvSpPr>
        <p:spPr bwMode="auto">
          <a:xfrm>
            <a:off x="323850" y="4822825"/>
            <a:ext cx="1427163" cy="476250"/>
          </a:xfrm>
          <a:prstGeom prst="flowChartTerminator">
            <a:avLst/>
          </a:prstGeom>
          <a:solidFill>
            <a:srgbClr val="FFA61B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AutoShape 35"/>
          <p:cNvSpPr>
            <a:spLocks noChangeArrowheads="1"/>
          </p:cNvSpPr>
          <p:nvPr/>
        </p:nvSpPr>
        <p:spPr bwMode="auto">
          <a:xfrm>
            <a:off x="323850" y="5514975"/>
            <a:ext cx="1427163" cy="477838"/>
          </a:xfrm>
          <a:prstGeom prst="flowChartTerminator">
            <a:avLst/>
          </a:prstGeom>
          <a:solidFill>
            <a:srgbClr val="FFA61B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Text Box 36"/>
          <p:cNvSpPr txBox="1">
            <a:spLocks noChangeArrowheads="1"/>
          </p:cNvSpPr>
          <p:nvPr/>
        </p:nvSpPr>
        <p:spPr bwMode="auto">
          <a:xfrm>
            <a:off x="541338" y="3536950"/>
            <a:ext cx="944562" cy="396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>
                <a:solidFill>
                  <a:schemeClr val="bg1"/>
                </a:solidFill>
                <a:latin typeface="Celtic Garamond the 2nd" charset="0"/>
              </a:rPr>
              <a:t>子页１</a:t>
            </a:r>
          </a:p>
        </p:txBody>
      </p:sp>
      <p:sp>
        <p:nvSpPr>
          <p:cNvPr id="4113" name="Text Box 37"/>
          <p:cNvSpPr txBox="1">
            <a:spLocks noChangeArrowheads="1"/>
          </p:cNvSpPr>
          <p:nvPr/>
        </p:nvSpPr>
        <p:spPr bwMode="auto">
          <a:xfrm>
            <a:off x="485775" y="4175125"/>
            <a:ext cx="868363" cy="3651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>
                <a:solidFill>
                  <a:schemeClr val="bg1"/>
                </a:solidFill>
              </a:rPr>
              <a:t>子页２</a:t>
            </a:r>
          </a:p>
        </p:txBody>
      </p:sp>
      <p:sp>
        <p:nvSpPr>
          <p:cNvPr id="4114" name="Text Box 38"/>
          <p:cNvSpPr txBox="1">
            <a:spLocks noChangeArrowheads="1"/>
          </p:cNvSpPr>
          <p:nvPr/>
        </p:nvSpPr>
        <p:spPr bwMode="auto">
          <a:xfrm>
            <a:off x="563563" y="4873625"/>
            <a:ext cx="944562" cy="396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>
                <a:solidFill>
                  <a:schemeClr val="bg1"/>
                </a:solidFill>
              </a:rPr>
              <a:t>子页３</a:t>
            </a:r>
          </a:p>
        </p:txBody>
      </p:sp>
      <p:sp>
        <p:nvSpPr>
          <p:cNvPr id="4115" name="Text Box 39"/>
          <p:cNvSpPr txBox="1">
            <a:spLocks noChangeArrowheads="1"/>
          </p:cNvSpPr>
          <p:nvPr/>
        </p:nvSpPr>
        <p:spPr bwMode="auto">
          <a:xfrm>
            <a:off x="588963" y="5518150"/>
            <a:ext cx="944562" cy="396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>
                <a:solidFill>
                  <a:schemeClr val="bg1"/>
                </a:solidFill>
              </a:rPr>
              <a:t>子页４</a:t>
            </a:r>
          </a:p>
        </p:txBody>
      </p:sp>
      <p:pic>
        <p:nvPicPr>
          <p:cNvPr id="4136" name="Picture 40" descr="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588" r="77829" b="63399"/>
          <a:stretch>
            <a:fillRect/>
          </a:stretch>
        </p:blipFill>
        <p:spPr bwMode="auto">
          <a:xfrm>
            <a:off x="-101600" y="1519238"/>
            <a:ext cx="2297113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7" name="Text Box 41"/>
          <p:cNvSpPr txBox="1">
            <a:spLocks noChangeArrowheads="1"/>
          </p:cNvSpPr>
          <p:nvPr/>
        </p:nvSpPr>
        <p:spPr bwMode="auto">
          <a:xfrm>
            <a:off x="2606675" y="1209675"/>
            <a:ext cx="2468563" cy="6397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600">
                <a:latin typeface="Celtic Garamond the 2nd" charset="0"/>
              </a:rPr>
              <a:t>子页１题目</a:t>
            </a:r>
            <a:endParaRPr lang="ko-KR" altLang="en-US" sz="3600">
              <a:latin typeface="Celtic Garamond the 2nd" charset="0"/>
              <a:ea typeface="Gulim" charset="-127"/>
            </a:endParaRPr>
          </a:p>
        </p:txBody>
      </p:sp>
      <p:sp>
        <p:nvSpPr>
          <p:cNvPr id="4118" name="Text Box 42"/>
          <p:cNvSpPr txBox="1">
            <a:spLocks noChangeArrowheads="1"/>
          </p:cNvSpPr>
          <p:nvPr/>
        </p:nvSpPr>
        <p:spPr bwMode="auto">
          <a:xfrm>
            <a:off x="2633663" y="2414588"/>
            <a:ext cx="5106987" cy="366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/>
              <a:t>内容：</a:t>
            </a:r>
          </a:p>
        </p:txBody>
      </p:sp>
      <p:sp>
        <p:nvSpPr>
          <p:cNvPr id="4119" name="Rectangle 43"/>
          <p:cNvSpPr>
            <a:spLocks noChangeArrowheads="1"/>
          </p:cNvSpPr>
          <p:nvPr/>
        </p:nvSpPr>
        <p:spPr bwMode="auto">
          <a:xfrm>
            <a:off x="-101600" y="6454775"/>
            <a:ext cx="9245600" cy="403225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4120" name="Oval 44"/>
          <p:cNvSpPr>
            <a:spLocks noChangeArrowheads="1"/>
          </p:cNvSpPr>
          <p:nvPr/>
        </p:nvSpPr>
        <p:spPr bwMode="auto">
          <a:xfrm>
            <a:off x="8532813" y="5994400"/>
            <a:ext cx="863600" cy="8636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4121" name="Oval 45"/>
          <p:cNvSpPr>
            <a:spLocks noChangeArrowheads="1"/>
          </p:cNvSpPr>
          <p:nvPr/>
        </p:nvSpPr>
        <p:spPr bwMode="auto">
          <a:xfrm>
            <a:off x="8328025" y="5805488"/>
            <a:ext cx="331788" cy="33178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4122" name="Oval 46"/>
          <p:cNvSpPr>
            <a:spLocks noChangeArrowheads="1"/>
          </p:cNvSpPr>
          <p:nvPr/>
        </p:nvSpPr>
        <p:spPr bwMode="auto">
          <a:xfrm>
            <a:off x="7972425" y="6170613"/>
            <a:ext cx="687388" cy="68738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2" r:id="rId2"/>
    <p:sldLayoutId id="2147483721" r:id="rId3"/>
    <p:sldLayoutId id="2147483720" r:id="rId4"/>
    <p:sldLayoutId id="2147483719" r:id="rId5"/>
    <p:sldLayoutId id="2147483718" r:id="rId6"/>
    <p:sldLayoutId id="2147483717" r:id="rId7"/>
    <p:sldLayoutId id="2147483716" r:id="rId8"/>
    <p:sldLayoutId id="2147483715" r:id="rId9"/>
    <p:sldLayoutId id="2147483714" r:id="rId10"/>
    <p:sldLayoutId id="21474837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 rot="3180000">
            <a:off x="1150938" y="509587"/>
            <a:ext cx="1506538" cy="1306513"/>
            <a:chOff x="0" y="0"/>
            <a:chExt cx="1702" cy="1477"/>
          </a:xfrm>
        </p:grpSpPr>
        <p:pic>
          <p:nvPicPr>
            <p:cNvPr id="5123" name="Picture 3" descr="header_bg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236" t="11485" r="72514" b="69133"/>
            <a:stretch>
              <a:fillRect/>
            </a:stretch>
          </p:blipFill>
          <p:spPr bwMode="auto">
            <a:xfrm rot="-1200000">
              <a:off x="398" y="397"/>
              <a:ext cx="90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66" name="Oval 4"/>
            <p:cNvSpPr>
              <a:spLocks noChangeArrowheads="1"/>
            </p:cNvSpPr>
            <p:nvPr/>
          </p:nvSpPr>
          <p:spPr bwMode="auto">
            <a:xfrm rot="-840000">
              <a:off x="0" y="0"/>
              <a:ext cx="1704" cy="7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5125" name="Group 5"/>
          <p:cNvGrpSpPr>
            <a:grpSpLocks/>
          </p:cNvGrpSpPr>
          <p:nvPr/>
        </p:nvGrpSpPr>
        <p:grpSpPr bwMode="auto">
          <a:xfrm rot="1620000">
            <a:off x="3389313" y="188913"/>
            <a:ext cx="1081087" cy="938212"/>
            <a:chOff x="0" y="0"/>
            <a:chExt cx="1702" cy="1477"/>
          </a:xfrm>
        </p:grpSpPr>
        <p:pic>
          <p:nvPicPr>
            <p:cNvPr id="5126" name="Picture 6" descr="header_bg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236" t="11485" r="72514" b="69133"/>
            <a:stretch>
              <a:fillRect/>
            </a:stretch>
          </p:blipFill>
          <p:spPr bwMode="auto">
            <a:xfrm rot="-1200000">
              <a:off x="398" y="397"/>
              <a:ext cx="90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64" name="Oval 7"/>
            <p:cNvSpPr>
              <a:spLocks noChangeArrowheads="1"/>
            </p:cNvSpPr>
            <p:nvPr/>
          </p:nvSpPr>
          <p:spPr bwMode="auto">
            <a:xfrm rot="-840000">
              <a:off x="-1" y="-2"/>
              <a:ext cx="1702" cy="7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1619250" y="188913"/>
            <a:ext cx="0" cy="890587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5129" name="Group 9"/>
          <p:cNvGrpSpPr>
            <a:grpSpLocks/>
          </p:cNvGrpSpPr>
          <p:nvPr/>
        </p:nvGrpSpPr>
        <p:grpSpPr bwMode="auto">
          <a:xfrm rot="600000">
            <a:off x="5940425" y="692150"/>
            <a:ext cx="2732088" cy="992188"/>
            <a:chOff x="0" y="0"/>
            <a:chExt cx="4304" cy="1561"/>
          </a:xfrm>
        </p:grpSpPr>
        <p:pic>
          <p:nvPicPr>
            <p:cNvPr id="5130" name="Picture 10" descr="header_bg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236" t="11485" r="57014" b="69133"/>
            <a:stretch>
              <a:fillRect/>
            </a:stretch>
          </p:blipFill>
          <p:spPr bwMode="auto">
            <a:xfrm>
              <a:off x="321" y="481"/>
              <a:ext cx="3132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Oval 11"/>
            <p:cNvSpPr>
              <a:spLocks noChangeArrowheads="1"/>
            </p:cNvSpPr>
            <p:nvPr/>
          </p:nvSpPr>
          <p:spPr bwMode="auto">
            <a:xfrm>
              <a:off x="-35" y="9"/>
              <a:ext cx="1703" cy="7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5161" name="Oval 12"/>
            <p:cNvSpPr>
              <a:spLocks noChangeArrowheads="1"/>
            </p:cNvSpPr>
            <p:nvPr/>
          </p:nvSpPr>
          <p:spPr bwMode="auto">
            <a:xfrm>
              <a:off x="2571" y="-1"/>
              <a:ext cx="1703" cy="7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5162" name="Oval 13"/>
            <p:cNvSpPr>
              <a:spLocks noChangeArrowheads="1"/>
            </p:cNvSpPr>
            <p:nvPr/>
          </p:nvSpPr>
          <p:spPr bwMode="auto">
            <a:xfrm rot="3660000">
              <a:off x="487" y="222"/>
              <a:ext cx="1049" cy="5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6299200" y="284163"/>
            <a:ext cx="1588" cy="81756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7305675" y="260350"/>
            <a:ext cx="1588" cy="819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5136" name="Group 16"/>
          <p:cNvGrpSpPr>
            <a:grpSpLocks/>
          </p:cNvGrpSpPr>
          <p:nvPr/>
        </p:nvGrpSpPr>
        <p:grpSpPr bwMode="auto">
          <a:xfrm>
            <a:off x="-246063" y="-434975"/>
            <a:ext cx="8374063" cy="1657350"/>
            <a:chOff x="0" y="0"/>
            <a:chExt cx="13203" cy="2619"/>
          </a:xfrm>
        </p:grpSpPr>
        <p:sp>
          <p:nvSpPr>
            <p:cNvPr id="5147" name="Oval 17"/>
            <p:cNvSpPr>
              <a:spLocks noChangeArrowheads="1"/>
            </p:cNvSpPr>
            <p:nvPr/>
          </p:nvSpPr>
          <p:spPr bwMode="auto">
            <a:xfrm>
              <a:off x="0" y="354"/>
              <a:ext cx="2265" cy="2265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5148" name="Oval 18"/>
            <p:cNvSpPr>
              <a:spLocks noChangeArrowheads="1"/>
            </p:cNvSpPr>
            <p:nvPr/>
          </p:nvSpPr>
          <p:spPr bwMode="auto">
            <a:xfrm>
              <a:off x="1887" y="339"/>
              <a:ext cx="1159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3" name="Oval 19"/>
            <p:cNvSpPr>
              <a:spLocks noChangeArrowheads="1"/>
            </p:cNvSpPr>
            <p:nvPr/>
          </p:nvSpPr>
          <p:spPr bwMode="auto">
            <a:xfrm>
              <a:off x="2918" y="211"/>
              <a:ext cx="1159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4" name="Oval 20"/>
            <p:cNvSpPr>
              <a:spLocks noChangeArrowheads="1"/>
            </p:cNvSpPr>
            <p:nvPr/>
          </p:nvSpPr>
          <p:spPr bwMode="auto">
            <a:xfrm>
              <a:off x="3814" y="213"/>
              <a:ext cx="1509" cy="1385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8" name="Oval 21"/>
            <p:cNvSpPr>
              <a:spLocks noChangeArrowheads="1"/>
            </p:cNvSpPr>
            <p:nvPr/>
          </p:nvSpPr>
          <p:spPr bwMode="auto">
            <a:xfrm>
              <a:off x="5211" y="213"/>
              <a:ext cx="1249" cy="1159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5152" name="Oval 22"/>
            <p:cNvSpPr>
              <a:spLocks noChangeArrowheads="1"/>
            </p:cNvSpPr>
            <p:nvPr/>
          </p:nvSpPr>
          <p:spPr bwMode="auto">
            <a:xfrm>
              <a:off x="6035" y="0"/>
              <a:ext cx="1249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5153" name="Oval 23"/>
            <p:cNvSpPr>
              <a:spLocks noChangeArrowheads="1"/>
            </p:cNvSpPr>
            <p:nvPr/>
          </p:nvSpPr>
          <p:spPr bwMode="auto">
            <a:xfrm>
              <a:off x="7026" y="211"/>
              <a:ext cx="1246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5154" name="Oval 24"/>
            <p:cNvSpPr>
              <a:spLocks noChangeArrowheads="1"/>
            </p:cNvSpPr>
            <p:nvPr/>
          </p:nvSpPr>
          <p:spPr bwMode="auto">
            <a:xfrm>
              <a:off x="7649" y="0"/>
              <a:ext cx="1246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5155" name="Oval 25"/>
            <p:cNvSpPr>
              <a:spLocks noChangeArrowheads="1"/>
            </p:cNvSpPr>
            <p:nvPr/>
          </p:nvSpPr>
          <p:spPr bwMode="auto">
            <a:xfrm>
              <a:off x="8613" y="411"/>
              <a:ext cx="1246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5156" name="Oval 26"/>
            <p:cNvSpPr>
              <a:spLocks noChangeArrowheads="1"/>
            </p:cNvSpPr>
            <p:nvPr/>
          </p:nvSpPr>
          <p:spPr bwMode="auto">
            <a:xfrm>
              <a:off x="9519" y="211"/>
              <a:ext cx="1587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5157" name="Oval 27"/>
            <p:cNvSpPr>
              <a:spLocks noChangeArrowheads="1"/>
            </p:cNvSpPr>
            <p:nvPr/>
          </p:nvSpPr>
          <p:spPr bwMode="auto">
            <a:xfrm>
              <a:off x="10878" y="0"/>
              <a:ext cx="1587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5158" name="Oval 28"/>
            <p:cNvSpPr>
              <a:spLocks noChangeArrowheads="1"/>
            </p:cNvSpPr>
            <p:nvPr/>
          </p:nvSpPr>
          <p:spPr bwMode="auto">
            <a:xfrm>
              <a:off x="12410" y="213"/>
              <a:ext cx="793" cy="918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5149" name="Line 29"/>
          <p:cNvSpPr>
            <a:spLocks noChangeShapeType="1"/>
          </p:cNvSpPr>
          <p:nvPr/>
        </p:nvSpPr>
        <p:spPr bwMode="auto">
          <a:xfrm>
            <a:off x="3781425" y="260350"/>
            <a:ext cx="0" cy="431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0" name="Line 30"/>
          <p:cNvSpPr>
            <a:spLocks noChangeShapeType="1"/>
          </p:cNvSpPr>
          <p:nvPr/>
        </p:nvSpPr>
        <p:spPr bwMode="auto">
          <a:xfrm>
            <a:off x="1327150" y="3227388"/>
            <a:ext cx="1588" cy="22891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1" name="Line 31"/>
          <p:cNvSpPr>
            <a:spLocks noChangeShapeType="1"/>
          </p:cNvSpPr>
          <p:nvPr/>
        </p:nvSpPr>
        <p:spPr bwMode="auto">
          <a:xfrm>
            <a:off x="587375" y="3222625"/>
            <a:ext cx="1588" cy="25082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2" name="AutoShape 32"/>
          <p:cNvSpPr>
            <a:spLocks noChangeArrowheads="1"/>
          </p:cNvSpPr>
          <p:nvPr/>
        </p:nvSpPr>
        <p:spPr bwMode="auto">
          <a:xfrm>
            <a:off x="323850" y="3495675"/>
            <a:ext cx="1427163" cy="477838"/>
          </a:xfrm>
          <a:prstGeom prst="flowChartTerminator">
            <a:avLst/>
          </a:prstGeom>
          <a:solidFill>
            <a:srgbClr val="FFA61B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5133" name="AutoShape 33"/>
          <p:cNvSpPr>
            <a:spLocks noChangeArrowheads="1"/>
          </p:cNvSpPr>
          <p:nvPr/>
        </p:nvSpPr>
        <p:spPr bwMode="auto">
          <a:xfrm>
            <a:off x="107950" y="4178300"/>
            <a:ext cx="1427163" cy="476250"/>
          </a:xfrm>
          <a:prstGeom prst="flowChartTerminator">
            <a:avLst/>
          </a:prstGeom>
          <a:solidFill>
            <a:srgbClr val="FFA61B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AutoShape 34"/>
          <p:cNvSpPr>
            <a:spLocks noChangeArrowheads="1"/>
          </p:cNvSpPr>
          <p:nvPr/>
        </p:nvSpPr>
        <p:spPr bwMode="auto">
          <a:xfrm>
            <a:off x="323850" y="4822825"/>
            <a:ext cx="1427163" cy="476250"/>
          </a:xfrm>
          <a:prstGeom prst="flowChartTerminator">
            <a:avLst/>
          </a:prstGeom>
          <a:solidFill>
            <a:srgbClr val="FFA61B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AutoShape 35"/>
          <p:cNvSpPr>
            <a:spLocks noChangeArrowheads="1"/>
          </p:cNvSpPr>
          <p:nvPr/>
        </p:nvSpPr>
        <p:spPr bwMode="auto">
          <a:xfrm>
            <a:off x="323850" y="5514975"/>
            <a:ext cx="1427163" cy="477838"/>
          </a:xfrm>
          <a:prstGeom prst="flowChartTerminator">
            <a:avLst/>
          </a:prstGeom>
          <a:solidFill>
            <a:srgbClr val="FFA61B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Text Box 36"/>
          <p:cNvSpPr txBox="1">
            <a:spLocks noChangeArrowheads="1"/>
          </p:cNvSpPr>
          <p:nvPr/>
        </p:nvSpPr>
        <p:spPr bwMode="auto">
          <a:xfrm>
            <a:off x="541338" y="3536950"/>
            <a:ext cx="944562" cy="396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>
                <a:solidFill>
                  <a:schemeClr val="bg1"/>
                </a:solidFill>
                <a:latin typeface="Celtic Garamond the 2nd" charset="0"/>
              </a:rPr>
              <a:t>子页１</a:t>
            </a:r>
          </a:p>
        </p:txBody>
      </p:sp>
      <p:sp>
        <p:nvSpPr>
          <p:cNvPr id="5137" name="Text Box 37"/>
          <p:cNvSpPr txBox="1">
            <a:spLocks noChangeArrowheads="1"/>
          </p:cNvSpPr>
          <p:nvPr/>
        </p:nvSpPr>
        <p:spPr bwMode="auto">
          <a:xfrm>
            <a:off x="485775" y="4175125"/>
            <a:ext cx="868363" cy="3651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>
                <a:solidFill>
                  <a:schemeClr val="bg1"/>
                </a:solidFill>
              </a:rPr>
              <a:t>子页２</a:t>
            </a:r>
          </a:p>
        </p:txBody>
      </p:sp>
      <p:sp>
        <p:nvSpPr>
          <p:cNvPr id="5138" name="Text Box 38"/>
          <p:cNvSpPr txBox="1">
            <a:spLocks noChangeArrowheads="1"/>
          </p:cNvSpPr>
          <p:nvPr/>
        </p:nvSpPr>
        <p:spPr bwMode="auto">
          <a:xfrm>
            <a:off x="563563" y="4873625"/>
            <a:ext cx="944562" cy="396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>
                <a:solidFill>
                  <a:schemeClr val="bg1"/>
                </a:solidFill>
              </a:rPr>
              <a:t>子页３</a:t>
            </a:r>
          </a:p>
        </p:txBody>
      </p:sp>
      <p:sp>
        <p:nvSpPr>
          <p:cNvPr id="5139" name="Text Box 39"/>
          <p:cNvSpPr txBox="1">
            <a:spLocks noChangeArrowheads="1"/>
          </p:cNvSpPr>
          <p:nvPr/>
        </p:nvSpPr>
        <p:spPr bwMode="auto">
          <a:xfrm>
            <a:off x="588963" y="5518150"/>
            <a:ext cx="944562" cy="396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>
                <a:solidFill>
                  <a:schemeClr val="bg1"/>
                </a:solidFill>
              </a:rPr>
              <a:t>子页４</a:t>
            </a:r>
          </a:p>
        </p:txBody>
      </p:sp>
      <p:pic>
        <p:nvPicPr>
          <p:cNvPr id="5160" name="Picture 40" descr="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588" r="77829" b="63399"/>
          <a:stretch>
            <a:fillRect/>
          </a:stretch>
        </p:blipFill>
        <p:spPr bwMode="auto">
          <a:xfrm>
            <a:off x="-101600" y="1519238"/>
            <a:ext cx="2297113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1" name="Text Box 41"/>
          <p:cNvSpPr txBox="1">
            <a:spLocks noChangeArrowheads="1"/>
          </p:cNvSpPr>
          <p:nvPr/>
        </p:nvSpPr>
        <p:spPr bwMode="auto">
          <a:xfrm>
            <a:off x="2606675" y="1209675"/>
            <a:ext cx="2468563" cy="6397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600">
                <a:latin typeface="Celtic Garamond the 2nd" charset="0"/>
              </a:rPr>
              <a:t>子页１题目</a:t>
            </a:r>
            <a:endParaRPr lang="ko-KR" altLang="en-US" sz="3600">
              <a:latin typeface="Celtic Garamond the 2nd" charset="0"/>
              <a:ea typeface="Gulim" charset="-127"/>
            </a:endParaRPr>
          </a:p>
        </p:txBody>
      </p:sp>
      <p:sp>
        <p:nvSpPr>
          <p:cNvPr id="5142" name="Text Box 42"/>
          <p:cNvSpPr txBox="1">
            <a:spLocks noChangeArrowheads="1"/>
          </p:cNvSpPr>
          <p:nvPr/>
        </p:nvSpPr>
        <p:spPr bwMode="auto">
          <a:xfrm>
            <a:off x="2633663" y="2414588"/>
            <a:ext cx="5106987" cy="366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/>
              <a:t>内容：</a:t>
            </a:r>
          </a:p>
        </p:txBody>
      </p:sp>
      <p:sp>
        <p:nvSpPr>
          <p:cNvPr id="5143" name="Rectangle 43"/>
          <p:cNvSpPr>
            <a:spLocks noChangeArrowheads="1"/>
          </p:cNvSpPr>
          <p:nvPr/>
        </p:nvSpPr>
        <p:spPr bwMode="auto">
          <a:xfrm>
            <a:off x="-101600" y="6454775"/>
            <a:ext cx="9245600" cy="403225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5144" name="Oval 44"/>
          <p:cNvSpPr>
            <a:spLocks noChangeArrowheads="1"/>
          </p:cNvSpPr>
          <p:nvPr/>
        </p:nvSpPr>
        <p:spPr bwMode="auto">
          <a:xfrm>
            <a:off x="8532813" y="5994400"/>
            <a:ext cx="863600" cy="8636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5145" name="Oval 45"/>
          <p:cNvSpPr>
            <a:spLocks noChangeArrowheads="1"/>
          </p:cNvSpPr>
          <p:nvPr/>
        </p:nvSpPr>
        <p:spPr bwMode="auto">
          <a:xfrm>
            <a:off x="8328025" y="5805488"/>
            <a:ext cx="331788" cy="33178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5146" name="Oval 46"/>
          <p:cNvSpPr>
            <a:spLocks noChangeArrowheads="1"/>
          </p:cNvSpPr>
          <p:nvPr/>
        </p:nvSpPr>
        <p:spPr bwMode="auto">
          <a:xfrm>
            <a:off x="7972425" y="6170613"/>
            <a:ext cx="687388" cy="68738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3" r:id="rId2"/>
    <p:sldLayoutId id="2147483732" r:id="rId3"/>
    <p:sldLayoutId id="2147483731" r:id="rId4"/>
    <p:sldLayoutId id="2147483730" r:id="rId5"/>
    <p:sldLayoutId id="2147483729" r:id="rId6"/>
    <p:sldLayoutId id="2147483728" r:id="rId7"/>
    <p:sldLayoutId id="2147483727" r:id="rId8"/>
    <p:sldLayoutId id="2147483726" r:id="rId9"/>
    <p:sldLayoutId id="2147483725" r:id="rId10"/>
    <p:sldLayoutId id="2147483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 rot="3180000">
            <a:off x="1150938" y="509587"/>
            <a:ext cx="1506538" cy="1306513"/>
            <a:chOff x="0" y="0"/>
            <a:chExt cx="1702" cy="1477"/>
          </a:xfrm>
        </p:grpSpPr>
        <p:pic>
          <p:nvPicPr>
            <p:cNvPr id="6147" name="Picture 3" descr="header_bg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236" t="11485" r="72514" b="69133"/>
            <a:stretch>
              <a:fillRect/>
            </a:stretch>
          </p:blipFill>
          <p:spPr bwMode="auto">
            <a:xfrm rot="-1200000">
              <a:off x="398" y="397"/>
              <a:ext cx="90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90" name="Oval 4"/>
            <p:cNvSpPr>
              <a:spLocks noChangeArrowheads="1"/>
            </p:cNvSpPr>
            <p:nvPr/>
          </p:nvSpPr>
          <p:spPr bwMode="auto">
            <a:xfrm rot="-840000">
              <a:off x="0" y="0"/>
              <a:ext cx="1704" cy="7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6149" name="Group 5"/>
          <p:cNvGrpSpPr>
            <a:grpSpLocks/>
          </p:cNvGrpSpPr>
          <p:nvPr/>
        </p:nvGrpSpPr>
        <p:grpSpPr bwMode="auto">
          <a:xfrm rot="1620000">
            <a:off x="3389313" y="188913"/>
            <a:ext cx="1081087" cy="938212"/>
            <a:chOff x="0" y="0"/>
            <a:chExt cx="1702" cy="1477"/>
          </a:xfrm>
        </p:grpSpPr>
        <p:pic>
          <p:nvPicPr>
            <p:cNvPr id="6150" name="Picture 6" descr="header_bg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236" t="11485" r="72514" b="69133"/>
            <a:stretch>
              <a:fillRect/>
            </a:stretch>
          </p:blipFill>
          <p:spPr bwMode="auto">
            <a:xfrm rot="-1200000">
              <a:off x="398" y="397"/>
              <a:ext cx="90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88" name="Oval 7"/>
            <p:cNvSpPr>
              <a:spLocks noChangeArrowheads="1"/>
            </p:cNvSpPr>
            <p:nvPr/>
          </p:nvSpPr>
          <p:spPr bwMode="auto">
            <a:xfrm rot="-840000">
              <a:off x="-1" y="-2"/>
              <a:ext cx="1702" cy="7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1619250" y="188913"/>
            <a:ext cx="0" cy="890587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6153" name="Group 9"/>
          <p:cNvGrpSpPr>
            <a:grpSpLocks/>
          </p:cNvGrpSpPr>
          <p:nvPr/>
        </p:nvGrpSpPr>
        <p:grpSpPr bwMode="auto">
          <a:xfrm rot="600000">
            <a:off x="5940425" y="692150"/>
            <a:ext cx="2732088" cy="992188"/>
            <a:chOff x="0" y="0"/>
            <a:chExt cx="4304" cy="1561"/>
          </a:xfrm>
        </p:grpSpPr>
        <p:pic>
          <p:nvPicPr>
            <p:cNvPr id="6154" name="Picture 10" descr="header_bg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236" t="11485" r="57014" b="69133"/>
            <a:stretch>
              <a:fillRect/>
            </a:stretch>
          </p:blipFill>
          <p:spPr bwMode="auto">
            <a:xfrm>
              <a:off x="321" y="481"/>
              <a:ext cx="3132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Oval 11"/>
            <p:cNvSpPr>
              <a:spLocks noChangeArrowheads="1"/>
            </p:cNvSpPr>
            <p:nvPr/>
          </p:nvSpPr>
          <p:spPr bwMode="auto">
            <a:xfrm>
              <a:off x="-35" y="9"/>
              <a:ext cx="1703" cy="7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6185" name="Oval 12"/>
            <p:cNvSpPr>
              <a:spLocks noChangeArrowheads="1"/>
            </p:cNvSpPr>
            <p:nvPr/>
          </p:nvSpPr>
          <p:spPr bwMode="auto">
            <a:xfrm>
              <a:off x="2571" y="-1"/>
              <a:ext cx="1703" cy="7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6186" name="Oval 13"/>
            <p:cNvSpPr>
              <a:spLocks noChangeArrowheads="1"/>
            </p:cNvSpPr>
            <p:nvPr/>
          </p:nvSpPr>
          <p:spPr bwMode="auto">
            <a:xfrm rot="3660000">
              <a:off x="487" y="222"/>
              <a:ext cx="1049" cy="5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6299200" y="284163"/>
            <a:ext cx="1588" cy="81756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7305675" y="260350"/>
            <a:ext cx="1588" cy="819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6160" name="Group 16"/>
          <p:cNvGrpSpPr>
            <a:grpSpLocks/>
          </p:cNvGrpSpPr>
          <p:nvPr/>
        </p:nvGrpSpPr>
        <p:grpSpPr bwMode="auto">
          <a:xfrm>
            <a:off x="-246063" y="-434975"/>
            <a:ext cx="8374063" cy="1657350"/>
            <a:chOff x="0" y="0"/>
            <a:chExt cx="13203" cy="2619"/>
          </a:xfrm>
        </p:grpSpPr>
        <p:sp>
          <p:nvSpPr>
            <p:cNvPr id="6171" name="Oval 17"/>
            <p:cNvSpPr>
              <a:spLocks noChangeArrowheads="1"/>
            </p:cNvSpPr>
            <p:nvPr/>
          </p:nvSpPr>
          <p:spPr bwMode="auto">
            <a:xfrm>
              <a:off x="0" y="354"/>
              <a:ext cx="2265" cy="2265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6172" name="Oval 18"/>
            <p:cNvSpPr>
              <a:spLocks noChangeArrowheads="1"/>
            </p:cNvSpPr>
            <p:nvPr/>
          </p:nvSpPr>
          <p:spPr bwMode="auto">
            <a:xfrm>
              <a:off x="1887" y="339"/>
              <a:ext cx="1159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3" name="Oval 19"/>
            <p:cNvSpPr>
              <a:spLocks noChangeArrowheads="1"/>
            </p:cNvSpPr>
            <p:nvPr/>
          </p:nvSpPr>
          <p:spPr bwMode="auto">
            <a:xfrm>
              <a:off x="2918" y="211"/>
              <a:ext cx="1159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4" name="Oval 20"/>
            <p:cNvSpPr>
              <a:spLocks noChangeArrowheads="1"/>
            </p:cNvSpPr>
            <p:nvPr/>
          </p:nvSpPr>
          <p:spPr bwMode="auto">
            <a:xfrm>
              <a:off x="3814" y="213"/>
              <a:ext cx="1509" cy="1385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8" name="Oval 21"/>
            <p:cNvSpPr>
              <a:spLocks noChangeArrowheads="1"/>
            </p:cNvSpPr>
            <p:nvPr/>
          </p:nvSpPr>
          <p:spPr bwMode="auto">
            <a:xfrm>
              <a:off x="5211" y="213"/>
              <a:ext cx="1249" cy="1159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6176" name="Oval 22"/>
            <p:cNvSpPr>
              <a:spLocks noChangeArrowheads="1"/>
            </p:cNvSpPr>
            <p:nvPr/>
          </p:nvSpPr>
          <p:spPr bwMode="auto">
            <a:xfrm>
              <a:off x="6035" y="0"/>
              <a:ext cx="1249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6177" name="Oval 23"/>
            <p:cNvSpPr>
              <a:spLocks noChangeArrowheads="1"/>
            </p:cNvSpPr>
            <p:nvPr/>
          </p:nvSpPr>
          <p:spPr bwMode="auto">
            <a:xfrm>
              <a:off x="7026" y="211"/>
              <a:ext cx="1246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6178" name="Oval 24"/>
            <p:cNvSpPr>
              <a:spLocks noChangeArrowheads="1"/>
            </p:cNvSpPr>
            <p:nvPr/>
          </p:nvSpPr>
          <p:spPr bwMode="auto">
            <a:xfrm>
              <a:off x="7649" y="0"/>
              <a:ext cx="1246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6179" name="Oval 25"/>
            <p:cNvSpPr>
              <a:spLocks noChangeArrowheads="1"/>
            </p:cNvSpPr>
            <p:nvPr/>
          </p:nvSpPr>
          <p:spPr bwMode="auto">
            <a:xfrm>
              <a:off x="8613" y="411"/>
              <a:ext cx="1246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6180" name="Oval 26"/>
            <p:cNvSpPr>
              <a:spLocks noChangeArrowheads="1"/>
            </p:cNvSpPr>
            <p:nvPr/>
          </p:nvSpPr>
          <p:spPr bwMode="auto">
            <a:xfrm>
              <a:off x="9519" y="211"/>
              <a:ext cx="1587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6181" name="Oval 27"/>
            <p:cNvSpPr>
              <a:spLocks noChangeArrowheads="1"/>
            </p:cNvSpPr>
            <p:nvPr/>
          </p:nvSpPr>
          <p:spPr bwMode="auto">
            <a:xfrm>
              <a:off x="10878" y="0"/>
              <a:ext cx="1587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6182" name="Oval 28"/>
            <p:cNvSpPr>
              <a:spLocks noChangeArrowheads="1"/>
            </p:cNvSpPr>
            <p:nvPr/>
          </p:nvSpPr>
          <p:spPr bwMode="auto">
            <a:xfrm>
              <a:off x="12410" y="213"/>
              <a:ext cx="793" cy="918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6173" name="Line 29"/>
          <p:cNvSpPr>
            <a:spLocks noChangeShapeType="1"/>
          </p:cNvSpPr>
          <p:nvPr/>
        </p:nvSpPr>
        <p:spPr bwMode="auto">
          <a:xfrm>
            <a:off x="3781425" y="260350"/>
            <a:ext cx="0" cy="431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74" name="Line 30"/>
          <p:cNvSpPr>
            <a:spLocks noChangeShapeType="1"/>
          </p:cNvSpPr>
          <p:nvPr/>
        </p:nvSpPr>
        <p:spPr bwMode="auto">
          <a:xfrm>
            <a:off x="1327150" y="3227388"/>
            <a:ext cx="1588" cy="22891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75" name="Line 31"/>
          <p:cNvSpPr>
            <a:spLocks noChangeShapeType="1"/>
          </p:cNvSpPr>
          <p:nvPr/>
        </p:nvSpPr>
        <p:spPr bwMode="auto">
          <a:xfrm>
            <a:off x="587375" y="3222625"/>
            <a:ext cx="1588" cy="25082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6" name="AutoShape 32"/>
          <p:cNvSpPr>
            <a:spLocks noChangeArrowheads="1"/>
          </p:cNvSpPr>
          <p:nvPr/>
        </p:nvSpPr>
        <p:spPr bwMode="auto">
          <a:xfrm>
            <a:off x="323850" y="3495675"/>
            <a:ext cx="1427163" cy="477838"/>
          </a:xfrm>
          <a:prstGeom prst="flowChartTerminator">
            <a:avLst/>
          </a:prstGeom>
          <a:solidFill>
            <a:srgbClr val="FFA61B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6157" name="AutoShape 33"/>
          <p:cNvSpPr>
            <a:spLocks noChangeArrowheads="1"/>
          </p:cNvSpPr>
          <p:nvPr/>
        </p:nvSpPr>
        <p:spPr bwMode="auto">
          <a:xfrm>
            <a:off x="107950" y="4178300"/>
            <a:ext cx="1427163" cy="476250"/>
          </a:xfrm>
          <a:prstGeom prst="flowChartTerminator">
            <a:avLst/>
          </a:prstGeom>
          <a:solidFill>
            <a:srgbClr val="FFA61B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AutoShape 34"/>
          <p:cNvSpPr>
            <a:spLocks noChangeArrowheads="1"/>
          </p:cNvSpPr>
          <p:nvPr/>
        </p:nvSpPr>
        <p:spPr bwMode="auto">
          <a:xfrm>
            <a:off x="323850" y="4822825"/>
            <a:ext cx="1427163" cy="476250"/>
          </a:xfrm>
          <a:prstGeom prst="flowChartTerminator">
            <a:avLst/>
          </a:prstGeom>
          <a:solidFill>
            <a:srgbClr val="FFA61B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AutoShape 35"/>
          <p:cNvSpPr>
            <a:spLocks noChangeArrowheads="1"/>
          </p:cNvSpPr>
          <p:nvPr/>
        </p:nvSpPr>
        <p:spPr bwMode="auto">
          <a:xfrm>
            <a:off x="323850" y="5514975"/>
            <a:ext cx="1427163" cy="477838"/>
          </a:xfrm>
          <a:prstGeom prst="flowChartTerminator">
            <a:avLst/>
          </a:prstGeom>
          <a:solidFill>
            <a:srgbClr val="FFA61B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Text Box 36"/>
          <p:cNvSpPr txBox="1">
            <a:spLocks noChangeArrowheads="1"/>
          </p:cNvSpPr>
          <p:nvPr/>
        </p:nvSpPr>
        <p:spPr bwMode="auto">
          <a:xfrm>
            <a:off x="541338" y="3536950"/>
            <a:ext cx="944562" cy="396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>
                <a:solidFill>
                  <a:schemeClr val="bg1"/>
                </a:solidFill>
                <a:latin typeface="Celtic Garamond the 2nd" charset="0"/>
              </a:rPr>
              <a:t>子页１</a:t>
            </a:r>
          </a:p>
        </p:txBody>
      </p:sp>
      <p:sp>
        <p:nvSpPr>
          <p:cNvPr id="6161" name="Text Box 37"/>
          <p:cNvSpPr txBox="1">
            <a:spLocks noChangeArrowheads="1"/>
          </p:cNvSpPr>
          <p:nvPr/>
        </p:nvSpPr>
        <p:spPr bwMode="auto">
          <a:xfrm>
            <a:off x="485775" y="4175125"/>
            <a:ext cx="868363" cy="3651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>
                <a:solidFill>
                  <a:schemeClr val="bg1"/>
                </a:solidFill>
              </a:rPr>
              <a:t>子页２</a:t>
            </a:r>
          </a:p>
        </p:txBody>
      </p:sp>
      <p:sp>
        <p:nvSpPr>
          <p:cNvPr id="6162" name="Text Box 38"/>
          <p:cNvSpPr txBox="1">
            <a:spLocks noChangeArrowheads="1"/>
          </p:cNvSpPr>
          <p:nvPr/>
        </p:nvSpPr>
        <p:spPr bwMode="auto">
          <a:xfrm>
            <a:off x="563563" y="4873625"/>
            <a:ext cx="944562" cy="396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>
                <a:solidFill>
                  <a:schemeClr val="bg1"/>
                </a:solidFill>
              </a:rPr>
              <a:t>子页３</a:t>
            </a:r>
          </a:p>
        </p:txBody>
      </p:sp>
      <p:sp>
        <p:nvSpPr>
          <p:cNvPr id="6163" name="Text Box 39"/>
          <p:cNvSpPr txBox="1">
            <a:spLocks noChangeArrowheads="1"/>
          </p:cNvSpPr>
          <p:nvPr/>
        </p:nvSpPr>
        <p:spPr bwMode="auto">
          <a:xfrm>
            <a:off x="588963" y="5518150"/>
            <a:ext cx="944562" cy="396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>
                <a:solidFill>
                  <a:schemeClr val="bg1"/>
                </a:solidFill>
              </a:rPr>
              <a:t>子页４</a:t>
            </a:r>
          </a:p>
        </p:txBody>
      </p:sp>
      <p:pic>
        <p:nvPicPr>
          <p:cNvPr id="6184" name="Picture 40" descr="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588" r="77829" b="63399"/>
          <a:stretch>
            <a:fillRect/>
          </a:stretch>
        </p:blipFill>
        <p:spPr bwMode="auto">
          <a:xfrm>
            <a:off x="-101600" y="1519238"/>
            <a:ext cx="2297113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5" name="Text Box 41"/>
          <p:cNvSpPr txBox="1">
            <a:spLocks noChangeArrowheads="1"/>
          </p:cNvSpPr>
          <p:nvPr/>
        </p:nvSpPr>
        <p:spPr bwMode="auto">
          <a:xfrm>
            <a:off x="2606675" y="1209675"/>
            <a:ext cx="2468563" cy="6397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600">
                <a:latin typeface="Celtic Garamond the 2nd" charset="0"/>
              </a:rPr>
              <a:t>子页１题目</a:t>
            </a:r>
            <a:endParaRPr lang="ko-KR" altLang="en-US" sz="3600">
              <a:latin typeface="Celtic Garamond the 2nd" charset="0"/>
              <a:ea typeface="Gulim" charset="-127"/>
            </a:endParaRPr>
          </a:p>
        </p:txBody>
      </p:sp>
      <p:sp>
        <p:nvSpPr>
          <p:cNvPr id="6166" name="Text Box 42"/>
          <p:cNvSpPr txBox="1">
            <a:spLocks noChangeArrowheads="1"/>
          </p:cNvSpPr>
          <p:nvPr/>
        </p:nvSpPr>
        <p:spPr bwMode="auto">
          <a:xfrm>
            <a:off x="2633663" y="2414588"/>
            <a:ext cx="5106987" cy="366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/>
              <a:t>内容：</a:t>
            </a:r>
          </a:p>
        </p:txBody>
      </p:sp>
      <p:sp>
        <p:nvSpPr>
          <p:cNvPr id="6167" name="Rectangle 43"/>
          <p:cNvSpPr>
            <a:spLocks noChangeArrowheads="1"/>
          </p:cNvSpPr>
          <p:nvPr/>
        </p:nvSpPr>
        <p:spPr bwMode="auto">
          <a:xfrm>
            <a:off x="-101600" y="6454775"/>
            <a:ext cx="9245600" cy="403225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6168" name="Oval 44"/>
          <p:cNvSpPr>
            <a:spLocks noChangeArrowheads="1"/>
          </p:cNvSpPr>
          <p:nvPr/>
        </p:nvSpPr>
        <p:spPr bwMode="auto">
          <a:xfrm>
            <a:off x="8532813" y="5994400"/>
            <a:ext cx="863600" cy="8636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6169" name="Oval 45"/>
          <p:cNvSpPr>
            <a:spLocks noChangeArrowheads="1"/>
          </p:cNvSpPr>
          <p:nvPr/>
        </p:nvSpPr>
        <p:spPr bwMode="auto">
          <a:xfrm>
            <a:off x="8328025" y="5805488"/>
            <a:ext cx="331788" cy="33178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6170" name="Oval 46"/>
          <p:cNvSpPr>
            <a:spLocks noChangeArrowheads="1"/>
          </p:cNvSpPr>
          <p:nvPr/>
        </p:nvSpPr>
        <p:spPr bwMode="auto">
          <a:xfrm>
            <a:off x="7972425" y="6170613"/>
            <a:ext cx="687388" cy="68738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4" r:id="rId2"/>
    <p:sldLayoutId id="2147483743" r:id="rId3"/>
    <p:sldLayoutId id="2147483742" r:id="rId4"/>
    <p:sldLayoutId id="2147483741" r:id="rId5"/>
    <p:sldLayoutId id="2147483740" r:id="rId6"/>
    <p:sldLayoutId id="2147483739" r:id="rId7"/>
    <p:sldLayoutId id="2147483738" r:id="rId8"/>
    <p:sldLayoutId id="2147483737" r:id="rId9"/>
    <p:sldLayoutId id="2147483736" r:id="rId10"/>
    <p:sldLayoutId id="21474837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1476375" y="693738"/>
            <a:ext cx="6796088" cy="1943100"/>
            <a:chOff x="0" y="0"/>
            <a:chExt cx="10702" cy="3060"/>
          </a:xfrm>
        </p:grpSpPr>
        <p:pic>
          <p:nvPicPr>
            <p:cNvPr id="7171" name="Picture 3" descr="3-2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 l="17415" t="9470" r="8928" b="64217"/>
            <a:stretch>
              <a:fillRect/>
            </a:stretch>
          </p:blipFill>
          <p:spPr bwMode="auto">
            <a:xfrm>
              <a:off x="0" y="0"/>
              <a:ext cx="10702" cy="3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13" name="Rectangle 4"/>
            <p:cNvSpPr>
              <a:spLocks noChangeArrowheads="1"/>
            </p:cNvSpPr>
            <p:nvPr/>
          </p:nvSpPr>
          <p:spPr bwMode="auto">
            <a:xfrm>
              <a:off x="1587" y="905"/>
              <a:ext cx="3175" cy="7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-101600" y="-19050"/>
            <a:ext cx="6905625" cy="207963"/>
          </a:xfrm>
          <a:prstGeom prst="rect">
            <a:avLst/>
          </a:prstGeom>
          <a:solidFill>
            <a:srgbClr val="FFA61B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2633663" y="2366963"/>
            <a:ext cx="5106987" cy="366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/>
              <a:t>内容：</a:t>
            </a:r>
          </a:p>
        </p:txBody>
      </p:sp>
      <p:grpSp>
        <p:nvGrpSpPr>
          <p:cNvPr id="7175" name="Group 7"/>
          <p:cNvGrpSpPr>
            <a:grpSpLocks/>
          </p:cNvGrpSpPr>
          <p:nvPr/>
        </p:nvGrpSpPr>
        <p:grpSpPr bwMode="auto">
          <a:xfrm>
            <a:off x="5773738" y="482600"/>
            <a:ext cx="2640012" cy="1884363"/>
            <a:chOff x="0" y="0"/>
            <a:chExt cx="4159" cy="2967"/>
          </a:xfrm>
        </p:grpSpPr>
        <p:pic>
          <p:nvPicPr>
            <p:cNvPr id="7176" name="Picture 8" descr="header_bg"/>
            <p:cNvPicPr>
              <a:picLocks noChangeAspect="1" noChangeArrowheads="1"/>
            </p:cNvPicPr>
            <p:nvPr userDrawn="1"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6388" t="11485" r="29807" b="44258"/>
            <a:stretch>
              <a:fillRect/>
            </a:stretch>
          </p:blipFill>
          <p:spPr bwMode="auto">
            <a:xfrm>
              <a:off x="441" y="501"/>
              <a:ext cx="3428" cy="2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09" name="Oval 9"/>
            <p:cNvSpPr>
              <a:spLocks noChangeArrowheads="1"/>
            </p:cNvSpPr>
            <p:nvPr/>
          </p:nvSpPr>
          <p:spPr bwMode="auto">
            <a:xfrm>
              <a:off x="0" y="0"/>
              <a:ext cx="1360" cy="10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7210" name="Oval 10"/>
            <p:cNvSpPr>
              <a:spLocks noChangeArrowheads="1"/>
            </p:cNvSpPr>
            <p:nvPr/>
          </p:nvSpPr>
          <p:spPr bwMode="auto">
            <a:xfrm>
              <a:off x="795" y="200"/>
              <a:ext cx="1360" cy="5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7211" name="Oval 11"/>
            <p:cNvSpPr>
              <a:spLocks noChangeArrowheads="1"/>
            </p:cNvSpPr>
            <p:nvPr/>
          </p:nvSpPr>
          <p:spPr bwMode="auto">
            <a:xfrm>
              <a:off x="2799" y="200"/>
              <a:ext cx="1360" cy="10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7174" name="Oval 12"/>
          <p:cNvSpPr>
            <a:spLocks noChangeArrowheads="1"/>
          </p:cNvSpPr>
          <p:nvPr/>
        </p:nvSpPr>
        <p:spPr bwMode="auto">
          <a:xfrm>
            <a:off x="7127875" y="3597275"/>
            <a:ext cx="863600" cy="647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2411413" y="1123950"/>
            <a:ext cx="2468562" cy="6397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600">
                <a:latin typeface="Celtic Garamond the 2nd" charset="0"/>
              </a:rPr>
              <a:t>子页２题目</a:t>
            </a:r>
            <a:endParaRPr lang="ko-KR" altLang="en-US" sz="3600">
              <a:latin typeface="Celtic Garamond the 2nd" charset="0"/>
              <a:ea typeface="Gulim" charset="-127"/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802063" y="5114925"/>
            <a:ext cx="944562" cy="396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>
                <a:solidFill>
                  <a:schemeClr val="bg1"/>
                </a:solidFill>
              </a:rPr>
              <a:t>子页３</a:t>
            </a:r>
            <a:endParaRPr lang="zh-CN" altLang="en-US"/>
          </a:p>
        </p:txBody>
      </p:sp>
      <p:grpSp>
        <p:nvGrpSpPr>
          <p:cNvPr id="7183" name="Group 15"/>
          <p:cNvGrpSpPr>
            <a:grpSpLocks/>
          </p:cNvGrpSpPr>
          <p:nvPr/>
        </p:nvGrpSpPr>
        <p:grpSpPr bwMode="auto">
          <a:xfrm>
            <a:off x="-101600" y="1268413"/>
            <a:ext cx="2297113" cy="4868862"/>
            <a:chOff x="0" y="0"/>
            <a:chExt cx="3626" cy="7667"/>
          </a:xfrm>
        </p:grpSpPr>
        <p:sp>
          <p:nvSpPr>
            <p:cNvPr id="7184" name="Line 16"/>
            <p:cNvSpPr>
              <a:spLocks noChangeShapeType="1"/>
            </p:cNvSpPr>
            <p:nvPr userDrawn="1"/>
          </p:nvSpPr>
          <p:spPr bwMode="auto">
            <a:xfrm>
              <a:off x="2260" y="2690"/>
              <a:ext cx="0" cy="3605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5" name="Line 17"/>
            <p:cNvSpPr>
              <a:spLocks noChangeShapeType="1"/>
            </p:cNvSpPr>
            <p:nvPr userDrawn="1"/>
          </p:nvSpPr>
          <p:spPr bwMode="auto">
            <a:xfrm>
              <a:off x="1095" y="2680"/>
              <a:ext cx="0" cy="395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7" name="AutoShape 18"/>
            <p:cNvSpPr>
              <a:spLocks noChangeArrowheads="1"/>
            </p:cNvSpPr>
            <p:nvPr/>
          </p:nvSpPr>
          <p:spPr bwMode="auto">
            <a:xfrm>
              <a:off x="679" y="3112"/>
              <a:ext cx="2248" cy="752"/>
            </a:xfrm>
            <a:prstGeom prst="flowChartTerminator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7198" name="AutoShape 19"/>
            <p:cNvSpPr>
              <a:spLocks noChangeArrowheads="1"/>
            </p:cNvSpPr>
            <p:nvPr/>
          </p:nvSpPr>
          <p:spPr bwMode="auto">
            <a:xfrm>
              <a:off x="338" y="4187"/>
              <a:ext cx="2248" cy="750"/>
            </a:xfrm>
            <a:prstGeom prst="flowChartTerminator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7199" name="AutoShape 20"/>
            <p:cNvSpPr>
              <a:spLocks noChangeArrowheads="1"/>
            </p:cNvSpPr>
            <p:nvPr/>
          </p:nvSpPr>
          <p:spPr bwMode="auto">
            <a:xfrm>
              <a:off x="679" y="5202"/>
              <a:ext cx="2248" cy="750"/>
            </a:xfrm>
            <a:prstGeom prst="flowChartTerminator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7200" name="AutoShape 21"/>
            <p:cNvSpPr>
              <a:spLocks noChangeArrowheads="1"/>
            </p:cNvSpPr>
            <p:nvPr/>
          </p:nvSpPr>
          <p:spPr bwMode="auto">
            <a:xfrm>
              <a:off x="679" y="6292"/>
              <a:ext cx="2248" cy="752"/>
            </a:xfrm>
            <a:prstGeom prst="flowChartTerminator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5" name="AutoShape 22"/>
            <p:cNvSpPr>
              <a:spLocks noChangeArrowheads="1"/>
            </p:cNvSpPr>
            <p:nvPr/>
          </p:nvSpPr>
          <p:spPr bwMode="auto">
            <a:xfrm>
              <a:off x="273" y="6917"/>
              <a:ext cx="2248" cy="750"/>
            </a:xfrm>
            <a:prstGeom prst="flowChartTerminator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pic>
          <p:nvPicPr>
            <p:cNvPr id="7191" name="Picture 23" descr="3"/>
            <p:cNvPicPr>
              <a:picLocks noChangeAspect="1" noChangeArrowheads="1"/>
            </p:cNvPicPr>
            <p:nvPr userDrawn="1"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5588" r="77829" b="63399"/>
            <a:stretch>
              <a:fillRect/>
            </a:stretch>
          </p:blipFill>
          <p:spPr bwMode="auto">
            <a:xfrm>
              <a:off x="0" y="0"/>
              <a:ext cx="3626" cy="2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03" name="Text Box 24"/>
            <p:cNvSpPr txBox="1">
              <a:spLocks noChangeArrowheads="1"/>
            </p:cNvSpPr>
            <p:nvPr/>
          </p:nvSpPr>
          <p:spPr bwMode="auto">
            <a:xfrm>
              <a:off x="1020" y="3175"/>
              <a:ext cx="1488" cy="62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000">
                  <a:solidFill>
                    <a:schemeClr val="bg1"/>
                  </a:solidFill>
                  <a:latin typeface="Celtic Garamond the 2nd" charset="0"/>
                </a:rPr>
                <a:t>子页１</a:t>
              </a:r>
              <a:endParaRPr lang="zh-CN" altLang="en-US"/>
            </a:p>
          </p:txBody>
        </p:sp>
        <p:sp>
          <p:nvSpPr>
            <p:cNvPr id="7204" name="Text Box 25"/>
            <p:cNvSpPr txBox="1">
              <a:spLocks noChangeArrowheads="1"/>
            </p:cNvSpPr>
            <p:nvPr/>
          </p:nvSpPr>
          <p:spPr bwMode="auto">
            <a:xfrm>
              <a:off x="935" y="4295"/>
              <a:ext cx="1220" cy="81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>
                  <a:solidFill>
                    <a:schemeClr val="bg1"/>
                  </a:solidFill>
                </a:rPr>
                <a:t>子页２</a:t>
              </a:r>
              <a:endParaRPr lang="zh-CN" altLang="en-US"/>
            </a:p>
          </p:txBody>
        </p:sp>
        <p:sp>
          <p:nvSpPr>
            <p:cNvPr id="7205" name="Text Box 26"/>
            <p:cNvSpPr txBox="1">
              <a:spLocks noChangeArrowheads="1"/>
            </p:cNvSpPr>
            <p:nvPr/>
          </p:nvSpPr>
          <p:spPr bwMode="auto">
            <a:xfrm>
              <a:off x="1055" y="5217"/>
              <a:ext cx="2343" cy="62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000">
                  <a:solidFill>
                    <a:schemeClr val="bg1"/>
                  </a:solidFill>
                </a:rPr>
                <a:t>子页３</a:t>
              </a:r>
              <a:endParaRPr lang="zh-CN" altLang="en-US"/>
            </a:p>
          </p:txBody>
        </p:sp>
        <p:sp>
          <p:nvSpPr>
            <p:cNvPr id="7206" name="Text Box 27"/>
            <p:cNvSpPr txBox="1">
              <a:spLocks noChangeArrowheads="1"/>
            </p:cNvSpPr>
            <p:nvPr/>
          </p:nvSpPr>
          <p:spPr bwMode="auto">
            <a:xfrm>
              <a:off x="935" y="6917"/>
              <a:ext cx="1088" cy="62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000">
                  <a:solidFill>
                    <a:schemeClr val="bg1"/>
                  </a:solidFill>
                </a:rPr>
                <a:t>主页</a:t>
              </a:r>
            </a:p>
          </p:txBody>
        </p:sp>
        <p:sp>
          <p:nvSpPr>
            <p:cNvPr id="7207" name="Text Box 28"/>
            <p:cNvSpPr txBox="1">
              <a:spLocks noChangeArrowheads="1"/>
            </p:cNvSpPr>
            <p:nvPr/>
          </p:nvSpPr>
          <p:spPr bwMode="auto">
            <a:xfrm>
              <a:off x="1095" y="6292"/>
              <a:ext cx="1488" cy="62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000">
                  <a:solidFill>
                    <a:schemeClr val="bg1"/>
                  </a:solidFill>
                </a:rPr>
                <a:t>子页４</a:t>
              </a:r>
              <a:endParaRPr lang="zh-CN" altLang="en-US"/>
            </a:p>
          </p:txBody>
        </p:sp>
      </p:grpSp>
      <p:sp>
        <p:nvSpPr>
          <p:cNvPr id="7178" name="Rectangle 29"/>
          <p:cNvSpPr>
            <a:spLocks noChangeArrowheads="1"/>
          </p:cNvSpPr>
          <p:nvPr/>
        </p:nvSpPr>
        <p:spPr bwMode="auto">
          <a:xfrm>
            <a:off x="-101600" y="6454775"/>
            <a:ext cx="9245600" cy="403225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7179" name="Oval 30"/>
          <p:cNvSpPr>
            <a:spLocks noChangeArrowheads="1"/>
          </p:cNvSpPr>
          <p:nvPr/>
        </p:nvSpPr>
        <p:spPr bwMode="auto">
          <a:xfrm>
            <a:off x="8532813" y="5994400"/>
            <a:ext cx="863600" cy="8636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7180" name="Oval 31"/>
          <p:cNvSpPr>
            <a:spLocks noChangeArrowheads="1"/>
          </p:cNvSpPr>
          <p:nvPr/>
        </p:nvSpPr>
        <p:spPr bwMode="auto">
          <a:xfrm>
            <a:off x="8328025" y="5805488"/>
            <a:ext cx="331788" cy="33178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7181" name="Oval 32"/>
          <p:cNvSpPr>
            <a:spLocks noChangeArrowheads="1"/>
          </p:cNvSpPr>
          <p:nvPr/>
        </p:nvSpPr>
        <p:spPr bwMode="auto">
          <a:xfrm>
            <a:off x="7972425" y="6170613"/>
            <a:ext cx="687388" cy="68738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grpSp>
        <p:nvGrpSpPr>
          <p:cNvPr id="7201" name="Group 33"/>
          <p:cNvGrpSpPr>
            <a:grpSpLocks/>
          </p:cNvGrpSpPr>
          <p:nvPr/>
        </p:nvGrpSpPr>
        <p:grpSpPr bwMode="auto">
          <a:xfrm>
            <a:off x="-246063" y="-434975"/>
            <a:ext cx="8374063" cy="1657350"/>
            <a:chOff x="0" y="0"/>
            <a:chExt cx="13203" cy="2619"/>
          </a:xfrm>
        </p:grpSpPr>
        <p:sp>
          <p:nvSpPr>
            <p:cNvPr id="6" name="Oval 34"/>
            <p:cNvSpPr>
              <a:spLocks noChangeArrowheads="1"/>
            </p:cNvSpPr>
            <p:nvPr/>
          </p:nvSpPr>
          <p:spPr bwMode="auto">
            <a:xfrm>
              <a:off x="0" y="354"/>
              <a:ext cx="2265" cy="2265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7" name="Oval 35"/>
            <p:cNvSpPr>
              <a:spLocks noChangeArrowheads="1"/>
            </p:cNvSpPr>
            <p:nvPr/>
          </p:nvSpPr>
          <p:spPr bwMode="auto">
            <a:xfrm>
              <a:off x="1887" y="339"/>
              <a:ext cx="1159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8" name="Oval 36"/>
            <p:cNvSpPr>
              <a:spLocks noChangeArrowheads="1"/>
            </p:cNvSpPr>
            <p:nvPr/>
          </p:nvSpPr>
          <p:spPr bwMode="auto">
            <a:xfrm>
              <a:off x="2918" y="211"/>
              <a:ext cx="1159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7186" name="Oval 37"/>
            <p:cNvSpPr>
              <a:spLocks noChangeArrowheads="1"/>
            </p:cNvSpPr>
            <p:nvPr/>
          </p:nvSpPr>
          <p:spPr bwMode="auto">
            <a:xfrm>
              <a:off x="3814" y="213"/>
              <a:ext cx="1509" cy="1385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7187" name="Oval 38"/>
            <p:cNvSpPr>
              <a:spLocks noChangeArrowheads="1"/>
            </p:cNvSpPr>
            <p:nvPr/>
          </p:nvSpPr>
          <p:spPr bwMode="auto">
            <a:xfrm>
              <a:off x="5211" y="213"/>
              <a:ext cx="1249" cy="1159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7188" name="Oval 39"/>
            <p:cNvSpPr>
              <a:spLocks noChangeArrowheads="1"/>
            </p:cNvSpPr>
            <p:nvPr/>
          </p:nvSpPr>
          <p:spPr bwMode="auto">
            <a:xfrm>
              <a:off x="6035" y="0"/>
              <a:ext cx="1249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7189" name="Oval 40"/>
            <p:cNvSpPr>
              <a:spLocks noChangeArrowheads="1"/>
            </p:cNvSpPr>
            <p:nvPr/>
          </p:nvSpPr>
          <p:spPr bwMode="auto">
            <a:xfrm>
              <a:off x="7026" y="211"/>
              <a:ext cx="1246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7190" name="Oval 41"/>
            <p:cNvSpPr>
              <a:spLocks noChangeArrowheads="1"/>
            </p:cNvSpPr>
            <p:nvPr/>
          </p:nvSpPr>
          <p:spPr bwMode="auto">
            <a:xfrm>
              <a:off x="7649" y="0"/>
              <a:ext cx="1246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9" name="Oval 42"/>
            <p:cNvSpPr>
              <a:spLocks noChangeArrowheads="1"/>
            </p:cNvSpPr>
            <p:nvPr/>
          </p:nvSpPr>
          <p:spPr bwMode="auto">
            <a:xfrm>
              <a:off x="8613" y="411"/>
              <a:ext cx="1246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7192" name="Oval 43"/>
            <p:cNvSpPr>
              <a:spLocks noChangeArrowheads="1"/>
            </p:cNvSpPr>
            <p:nvPr/>
          </p:nvSpPr>
          <p:spPr bwMode="auto">
            <a:xfrm>
              <a:off x="9519" y="211"/>
              <a:ext cx="1587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7193" name="Oval 44"/>
            <p:cNvSpPr>
              <a:spLocks noChangeArrowheads="1"/>
            </p:cNvSpPr>
            <p:nvPr/>
          </p:nvSpPr>
          <p:spPr bwMode="auto">
            <a:xfrm>
              <a:off x="10878" y="0"/>
              <a:ext cx="1587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7194" name="Oval 45"/>
            <p:cNvSpPr>
              <a:spLocks noChangeArrowheads="1"/>
            </p:cNvSpPr>
            <p:nvPr/>
          </p:nvSpPr>
          <p:spPr bwMode="auto">
            <a:xfrm>
              <a:off x="12410" y="213"/>
              <a:ext cx="793" cy="918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5" r:id="rId2"/>
    <p:sldLayoutId id="2147483754" r:id="rId3"/>
    <p:sldLayoutId id="2147483753" r:id="rId4"/>
    <p:sldLayoutId id="2147483752" r:id="rId5"/>
    <p:sldLayoutId id="2147483751" r:id="rId6"/>
    <p:sldLayoutId id="2147483750" r:id="rId7"/>
    <p:sldLayoutId id="2147483749" r:id="rId8"/>
    <p:sldLayoutId id="2147483748" r:id="rId9"/>
    <p:sldLayoutId id="2147483747" r:id="rId10"/>
    <p:sldLayoutId id="21474837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1476375" y="693738"/>
            <a:ext cx="6796088" cy="1943100"/>
            <a:chOff x="0" y="0"/>
            <a:chExt cx="10702" cy="3060"/>
          </a:xfrm>
        </p:grpSpPr>
        <p:pic>
          <p:nvPicPr>
            <p:cNvPr id="8195" name="Picture 3" descr="3-2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 l="17415" t="9470" r="8928" b="64217"/>
            <a:stretch>
              <a:fillRect/>
            </a:stretch>
          </p:blipFill>
          <p:spPr bwMode="auto">
            <a:xfrm>
              <a:off x="0" y="0"/>
              <a:ext cx="10702" cy="3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8" name="Rectangle 4"/>
            <p:cNvSpPr>
              <a:spLocks noChangeArrowheads="1"/>
            </p:cNvSpPr>
            <p:nvPr/>
          </p:nvSpPr>
          <p:spPr bwMode="auto">
            <a:xfrm>
              <a:off x="1587" y="905"/>
              <a:ext cx="3175" cy="7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411413" y="1123950"/>
            <a:ext cx="2468562" cy="6397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600">
                <a:latin typeface="Celtic Garamond the 2nd" charset="0"/>
              </a:rPr>
              <a:t>子页３题目</a:t>
            </a:r>
            <a:endParaRPr lang="ko-KR" altLang="en-US" sz="3600">
              <a:latin typeface="Celtic Garamond the 2nd" charset="0"/>
              <a:ea typeface="Gulim" charset="-127"/>
            </a:endParaRPr>
          </a:p>
        </p:txBody>
      </p: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-101600" y="1268413"/>
            <a:ext cx="2297113" cy="4868862"/>
            <a:chOff x="0" y="0"/>
            <a:chExt cx="3626" cy="7667"/>
          </a:xfrm>
        </p:grpSpPr>
        <p:sp>
          <p:nvSpPr>
            <p:cNvPr id="8199" name="Line 7"/>
            <p:cNvSpPr>
              <a:spLocks noChangeShapeType="1"/>
            </p:cNvSpPr>
            <p:nvPr userDrawn="1"/>
          </p:nvSpPr>
          <p:spPr bwMode="auto">
            <a:xfrm>
              <a:off x="2260" y="2690"/>
              <a:ext cx="0" cy="3605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0" name="Line 8"/>
            <p:cNvSpPr>
              <a:spLocks noChangeShapeType="1"/>
            </p:cNvSpPr>
            <p:nvPr userDrawn="1"/>
          </p:nvSpPr>
          <p:spPr bwMode="auto">
            <a:xfrm>
              <a:off x="1095" y="2680"/>
              <a:ext cx="0" cy="395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AutoShape 9"/>
            <p:cNvSpPr>
              <a:spLocks noChangeArrowheads="1"/>
            </p:cNvSpPr>
            <p:nvPr/>
          </p:nvSpPr>
          <p:spPr bwMode="auto">
            <a:xfrm>
              <a:off x="679" y="3112"/>
              <a:ext cx="2248" cy="752"/>
            </a:xfrm>
            <a:prstGeom prst="flowChartTerminator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8217" name="AutoShape 10"/>
            <p:cNvSpPr>
              <a:spLocks noChangeArrowheads="1"/>
            </p:cNvSpPr>
            <p:nvPr/>
          </p:nvSpPr>
          <p:spPr bwMode="auto">
            <a:xfrm>
              <a:off x="338" y="4187"/>
              <a:ext cx="2248" cy="750"/>
            </a:xfrm>
            <a:prstGeom prst="flowChartTerminator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8218" name="AutoShape 11"/>
            <p:cNvSpPr>
              <a:spLocks noChangeArrowheads="1"/>
            </p:cNvSpPr>
            <p:nvPr/>
          </p:nvSpPr>
          <p:spPr bwMode="auto">
            <a:xfrm>
              <a:off x="679" y="5202"/>
              <a:ext cx="2248" cy="750"/>
            </a:xfrm>
            <a:prstGeom prst="flowChartTerminator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8219" name="AutoShape 12"/>
            <p:cNvSpPr>
              <a:spLocks noChangeArrowheads="1"/>
            </p:cNvSpPr>
            <p:nvPr/>
          </p:nvSpPr>
          <p:spPr bwMode="auto">
            <a:xfrm>
              <a:off x="679" y="6292"/>
              <a:ext cx="2248" cy="752"/>
            </a:xfrm>
            <a:prstGeom prst="flowChartTerminator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8220" name="AutoShape 13"/>
            <p:cNvSpPr>
              <a:spLocks noChangeArrowheads="1"/>
            </p:cNvSpPr>
            <p:nvPr/>
          </p:nvSpPr>
          <p:spPr bwMode="auto">
            <a:xfrm>
              <a:off x="273" y="6917"/>
              <a:ext cx="2248" cy="750"/>
            </a:xfrm>
            <a:prstGeom prst="flowChartTerminator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pic>
          <p:nvPicPr>
            <p:cNvPr id="8206" name="Picture 14" descr="3"/>
            <p:cNvPicPr>
              <a:picLocks noChangeAspect="1" noChangeArrowheads="1"/>
            </p:cNvPicPr>
            <p:nvPr userDrawn="1"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5588" r="77829" b="63399"/>
            <a:stretch>
              <a:fillRect/>
            </a:stretch>
          </p:blipFill>
          <p:spPr bwMode="auto">
            <a:xfrm>
              <a:off x="0" y="0"/>
              <a:ext cx="3626" cy="2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2" name="Text Box 15"/>
            <p:cNvSpPr txBox="1">
              <a:spLocks noChangeArrowheads="1"/>
            </p:cNvSpPr>
            <p:nvPr/>
          </p:nvSpPr>
          <p:spPr bwMode="auto">
            <a:xfrm>
              <a:off x="1020" y="3175"/>
              <a:ext cx="1488" cy="62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000">
                  <a:solidFill>
                    <a:schemeClr val="bg1"/>
                  </a:solidFill>
                  <a:latin typeface="Celtic Garamond the 2nd" charset="0"/>
                </a:rPr>
                <a:t>子页１</a:t>
              </a:r>
              <a:endParaRPr lang="zh-CN" altLang="en-US"/>
            </a:p>
          </p:txBody>
        </p:sp>
        <p:sp>
          <p:nvSpPr>
            <p:cNvPr id="8223" name="Text Box 16"/>
            <p:cNvSpPr txBox="1">
              <a:spLocks noChangeArrowheads="1"/>
            </p:cNvSpPr>
            <p:nvPr/>
          </p:nvSpPr>
          <p:spPr bwMode="auto">
            <a:xfrm>
              <a:off x="935" y="4295"/>
              <a:ext cx="1220" cy="81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>
                  <a:solidFill>
                    <a:schemeClr val="bg1"/>
                  </a:solidFill>
                </a:rPr>
                <a:t>子页２</a:t>
              </a:r>
              <a:endParaRPr lang="zh-CN" altLang="en-US"/>
            </a:p>
          </p:txBody>
        </p:sp>
        <p:sp>
          <p:nvSpPr>
            <p:cNvPr id="8224" name="Text Box 17"/>
            <p:cNvSpPr txBox="1">
              <a:spLocks noChangeArrowheads="1"/>
            </p:cNvSpPr>
            <p:nvPr/>
          </p:nvSpPr>
          <p:spPr bwMode="auto">
            <a:xfrm>
              <a:off x="1055" y="5217"/>
              <a:ext cx="2343" cy="62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000">
                  <a:solidFill>
                    <a:schemeClr val="bg1"/>
                  </a:solidFill>
                </a:rPr>
                <a:t>子页３</a:t>
              </a:r>
              <a:endParaRPr lang="zh-CN" altLang="en-US"/>
            </a:p>
          </p:txBody>
        </p:sp>
        <p:sp>
          <p:nvSpPr>
            <p:cNvPr id="8225" name="Text Box 18"/>
            <p:cNvSpPr txBox="1">
              <a:spLocks noChangeArrowheads="1"/>
            </p:cNvSpPr>
            <p:nvPr/>
          </p:nvSpPr>
          <p:spPr bwMode="auto">
            <a:xfrm>
              <a:off x="935" y="6917"/>
              <a:ext cx="1088" cy="62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000">
                  <a:solidFill>
                    <a:schemeClr val="bg1"/>
                  </a:solidFill>
                </a:rPr>
                <a:t>主页</a:t>
              </a:r>
            </a:p>
          </p:txBody>
        </p:sp>
        <p:sp>
          <p:nvSpPr>
            <p:cNvPr id="8226" name="Text Box 19"/>
            <p:cNvSpPr txBox="1">
              <a:spLocks noChangeArrowheads="1"/>
            </p:cNvSpPr>
            <p:nvPr/>
          </p:nvSpPr>
          <p:spPr bwMode="auto">
            <a:xfrm>
              <a:off x="1095" y="6292"/>
              <a:ext cx="1488" cy="62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000">
                  <a:solidFill>
                    <a:schemeClr val="bg1"/>
                  </a:solidFill>
                </a:rPr>
                <a:t>子页４</a:t>
              </a:r>
              <a:endParaRPr lang="zh-CN" altLang="en-US"/>
            </a:p>
          </p:txBody>
        </p:sp>
      </p:grpSp>
      <p:sp>
        <p:nvSpPr>
          <p:cNvPr id="8197" name="Rectangle 20"/>
          <p:cNvSpPr>
            <a:spLocks noChangeArrowheads="1"/>
          </p:cNvSpPr>
          <p:nvPr/>
        </p:nvSpPr>
        <p:spPr bwMode="auto">
          <a:xfrm>
            <a:off x="-101600" y="6454775"/>
            <a:ext cx="9245600" cy="403225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Oval 21"/>
          <p:cNvSpPr>
            <a:spLocks noChangeArrowheads="1"/>
          </p:cNvSpPr>
          <p:nvPr/>
        </p:nvSpPr>
        <p:spPr bwMode="auto">
          <a:xfrm>
            <a:off x="8532813" y="5994400"/>
            <a:ext cx="863600" cy="8636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Oval 22"/>
          <p:cNvSpPr>
            <a:spLocks noChangeArrowheads="1"/>
          </p:cNvSpPr>
          <p:nvPr/>
        </p:nvSpPr>
        <p:spPr bwMode="auto">
          <a:xfrm>
            <a:off x="8328025" y="5805488"/>
            <a:ext cx="331788" cy="33178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Oval 23"/>
          <p:cNvSpPr>
            <a:spLocks noChangeArrowheads="1"/>
          </p:cNvSpPr>
          <p:nvPr/>
        </p:nvSpPr>
        <p:spPr bwMode="auto">
          <a:xfrm>
            <a:off x="7972425" y="6170613"/>
            <a:ext cx="687388" cy="68738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grpSp>
        <p:nvGrpSpPr>
          <p:cNvPr id="8216" name="Group 24"/>
          <p:cNvGrpSpPr>
            <a:grpSpLocks/>
          </p:cNvGrpSpPr>
          <p:nvPr/>
        </p:nvGrpSpPr>
        <p:grpSpPr bwMode="auto">
          <a:xfrm>
            <a:off x="-246063" y="-434975"/>
            <a:ext cx="8374063" cy="1657350"/>
            <a:chOff x="0" y="0"/>
            <a:chExt cx="13203" cy="2619"/>
          </a:xfrm>
        </p:grpSpPr>
        <p:sp>
          <p:nvSpPr>
            <p:cNvPr id="8202" name="Oval 25"/>
            <p:cNvSpPr>
              <a:spLocks noChangeArrowheads="1"/>
            </p:cNvSpPr>
            <p:nvPr/>
          </p:nvSpPr>
          <p:spPr bwMode="auto">
            <a:xfrm>
              <a:off x="0" y="354"/>
              <a:ext cx="2265" cy="2265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8203" name="Oval 26"/>
            <p:cNvSpPr>
              <a:spLocks noChangeArrowheads="1"/>
            </p:cNvSpPr>
            <p:nvPr/>
          </p:nvSpPr>
          <p:spPr bwMode="auto">
            <a:xfrm>
              <a:off x="1887" y="339"/>
              <a:ext cx="1159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8204" name="Oval 27"/>
            <p:cNvSpPr>
              <a:spLocks noChangeArrowheads="1"/>
            </p:cNvSpPr>
            <p:nvPr/>
          </p:nvSpPr>
          <p:spPr bwMode="auto">
            <a:xfrm>
              <a:off x="2918" y="211"/>
              <a:ext cx="1159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8205" name="Oval 28"/>
            <p:cNvSpPr>
              <a:spLocks noChangeArrowheads="1"/>
            </p:cNvSpPr>
            <p:nvPr/>
          </p:nvSpPr>
          <p:spPr bwMode="auto">
            <a:xfrm>
              <a:off x="3814" y="213"/>
              <a:ext cx="1509" cy="1385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7" name="Oval 29"/>
            <p:cNvSpPr>
              <a:spLocks noChangeArrowheads="1"/>
            </p:cNvSpPr>
            <p:nvPr/>
          </p:nvSpPr>
          <p:spPr bwMode="auto">
            <a:xfrm>
              <a:off x="5211" y="213"/>
              <a:ext cx="1249" cy="1159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8207" name="Oval 30"/>
            <p:cNvSpPr>
              <a:spLocks noChangeArrowheads="1"/>
            </p:cNvSpPr>
            <p:nvPr/>
          </p:nvSpPr>
          <p:spPr bwMode="auto">
            <a:xfrm>
              <a:off x="6035" y="0"/>
              <a:ext cx="1249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8208" name="Oval 31"/>
            <p:cNvSpPr>
              <a:spLocks noChangeArrowheads="1"/>
            </p:cNvSpPr>
            <p:nvPr/>
          </p:nvSpPr>
          <p:spPr bwMode="auto">
            <a:xfrm>
              <a:off x="7026" y="211"/>
              <a:ext cx="1246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8209" name="Oval 32"/>
            <p:cNvSpPr>
              <a:spLocks noChangeArrowheads="1"/>
            </p:cNvSpPr>
            <p:nvPr/>
          </p:nvSpPr>
          <p:spPr bwMode="auto">
            <a:xfrm>
              <a:off x="7649" y="0"/>
              <a:ext cx="1246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8210" name="Oval 33"/>
            <p:cNvSpPr>
              <a:spLocks noChangeArrowheads="1"/>
            </p:cNvSpPr>
            <p:nvPr/>
          </p:nvSpPr>
          <p:spPr bwMode="auto">
            <a:xfrm>
              <a:off x="8613" y="411"/>
              <a:ext cx="1246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8211" name="Oval 34"/>
            <p:cNvSpPr>
              <a:spLocks noChangeArrowheads="1"/>
            </p:cNvSpPr>
            <p:nvPr/>
          </p:nvSpPr>
          <p:spPr bwMode="auto">
            <a:xfrm>
              <a:off x="9519" y="211"/>
              <a:ext cx="1587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8212" name="Oval 35"/>
            <p:cNvSpPr>
              <a:spLocks noChangeArrowheads="1"/>
            </p:cNvSpPr>
            <p:nvPr/>
          </p:nvSpPr>
          <p:spPr bwMode="auto">
            <a:xfrm>
              <a:off x="10878" y="0"/>
              <a:ext cx="1587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8213" name="Oval 36"/>
            <p:cNvSpPr>
              <a:spLocks noChangeArrowheads="1"/>
            </p:cNvSpPr>
            <p:nvPr/>
          </p:nvSpPr>
          <p:spPr bwMode="auto">
            <a:xfrm>
              <a:off x="12410" y="213"/>
              <a:ext cx="793" cy="918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6" r:id="rId2"/>
    <p:sldLayoutId id="2147483765" r:id="rId3"/>
    <p:sldLayoutId id="2147483764" r:id="rId4"/>
    <p:sldLayoutId id="2147483763" r:id="rId5"/>
    <p:sldLayoutId id="2147483762" r:id="rId6"/>
    <p:sldLayoutId id="2147483761" r:id="rId7"/>
    <p:sldLayoutId id="2147483760" r:id="rId8"/>
    <p:sldLayoutId id="2147483759" r:id="rId9"/>
    <p:sldLayoutId id="2147483758" r:id="rId10"/>
    <p:sldLayoutId id="21474837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1906588" y="260350"/>
            <a:ext cx="0" cy="817563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 rot="-5400000">
            <a:off x="4075112" y="1847850"/>
            <a:ext cx="1004888" cy="9209088"/>
          </a:xfrm>
          <a:prstGeom prst="flowChartDelay">
            <a:avLst/>
          </a:prstGeom>
          <a:solidFill>
            <a:srgbClr val="FF990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 rot="-1200000">
            <a:off x="684213" y="549275"/>
            <a:ext cx="2732087" cy="990600"/>
            <a:chOff x="0" y="0"/>
            <a:chExt cx="4304" cy="1561"/>
          </a:xfrm>
        </p:grpSpPr>
        <p:pic>
          <p:nvPicPr>
            <p:cNvPr id="9221" name="Picture 5" descr="header_bg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236" t="11485" r="57014" b="69133"/>
            <a:stretch>
              <a:fillRect/>
            </a:stretch>
          </p:blipFill>
          <p:spPr bwMode="auto">
            <a:xfrm>
              <a:off x="321" y="481"/>
              <a:ext cx="3132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43" name="Oval 6"/>
            <p:cNvSpPr>
              <a:spLocks noChangeArrowheads="1"/>
            </p:cNvSpPr>
            <p:nvPr/>
          </p:nvSpPr>
          <p:spPr bwMode="auto">
            <a:xfrm>
              <a:off x="0" y="24"/>
              <a:ext cx="1703" cy="7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2" name="Oval 7"/>
            <p:cNvSpPr>
              <a:spLocks noChangeArrowheads="1"/>
            </p:cNvSpPr>
            <p:nvPr/>
          </p:nvSpPr>
          <p:spPr bwMode="auto">
            <a:xfrm>
              <a:off x="2600" y="15"/>
              <a:ext cx="1703" cy="7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9245" name="Oval 8"/>
            <p:cNvSpPr>
              <a:spLocks noChangeArrowheads="1"/>
            </p:cNvSpPr>
            <p:nvPr/>
          </p:nvSpPr>
          <p:spPr bwMode="auto">
            <a:xfrm rot="3660000">
              <a:off x="482" y="225"/>
              <a:ext cx="1048" cy="5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1116013" y="669925"/>
            <a:ext cx="1587" cy="817563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9226" name="Group 10"/>
          <p:cNvGrpSpPr>
            <a:grpSpLocks/>
          </p:cNvGrpSpPr>
          <p:nvPr/>
        </p:nvGrpSpPr>
        <p:grpSpPr bwMode="auto">
          <a:xfrm>
            <a:off x="-246063" y="-434975"/>
            <a:ext cx="8374063" cy="1657350"/>
            <a:chOff x="0" y="0"/>
            <a:chExt cx="13203" cy="2619"/>
          </a:xfrm>
        </p:grpSpPr>
        <p:sp>
          <p:nvSpPr>
            <p:cNvPr id="9230" name="Oval 11"/>
            <p:cNvSpPr>
              <a:spLocks noChangeArrowheads="1"/>
            </p:cNvSpPr>
            <p:nvPr/>
          </p:nvSpPr>
          <p:spPr bwMode="auto">
            <a:xfrm>
              <a:off x="0" y="354"/>
              <a:ext cx="2265" cy="2265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9231" name="Oval 12"/>
            <p:cNvSpPr>
              <a:spLocks noChangeArrowheads="1"/>
            </p:cNvSpPr>
            <p:nvPr/>
          </p:nvSpPr>
          <p:spPr bwMode="auto">
            <a:xfrm>
              <a:off x="1887" y="339"/>
              <a:ext cx="1159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9232" name="Oval 13"/>
            <p:cNvSpPr>
              <a:spLocks noChangeArrowheads="1"/>
            </p:cNvSpPr>
            <p:nvPr/>
          </p:nvSpPr>
          <p:spPr bwMode="auto">
            <a:xfrm>
              <a:off x="2918" y="211"/>
              <a:ext cx="1159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9233" name="Oval 14"/>
            <p:cNvSpPr>
              <a:spLocks noChangeArrowheads="1"/>
            </p:cNvSpPr>
            <p:nvPr/>
          </p:nvSpPr>
          <p:spPr bwMode="auto">
            <a:xfrm>
              <a:off x="3814" y="213"/>
              <a:ext cx="1509" cy="1385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9234" name="Oval 15"/>
            <p:cNvSpPr>
              <a:spLocks noChangeArrowheads="1"/>
            </p:cNvSpPr>
            <p:nvPr/>
          </p:nvSpPr>
          <p:spPr bwMode="auto">
            <a:xfrm>
              <a:off x="5211" y="213"/>
              <a:ext cx="1249" cy="1159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9235" name="Oval 16"/>
            <p:cNvSpPr>
              <a:spLocks noChangeArrowheads="1"/>
            </p:cNvSpPr>
            <p:nvPr/>
          </p:nvSpPr>
          <p:spPr bwMode="auto">
            <a:xfrm>
              <a:off x="6035" y="0"/>
              <a:ext cx="1249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9236" name="Oval 17"/>
            <p:cNvSpPr>
              <a:spLocks noChangeArrowheads="1"/>
            </p:cNvSpPr>
            <p:nvPr/>
          </p:nvSpPr>
          <p:spPr bwMode="auto">
            <a:xfrm>
              <a:off x="7026" y="211"/>
              <a:ext cx="1246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9237" name="Oval 18"/>
            <p:cNvSpPr>
              <a:spLocks noChangeArrowheads="1"/>
            </p:cNvSpPr>
            <p:nvPr/>
          </p:nvSpPr>
          <p:spPr bwMode="auto">
            <a:xfrm>
              <a:off x="7649" y="0"/>
              <a:ext cx="1246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9238" name="Oval 19"/>
            <p:cNvSpPr>
              <a:spLocks noChangeArrowheads="1"/>
            </p:cNvSpPr>
            <p:nvPr/>
          </p:nvSpPr>
          <p:spPr bwMode="auto">
            <a:xfrm>
              <a:off x="8613" y="411"/>
              <a:ext cx="1246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3" name="Oval 20"/>
            <p:cNvSpPr>
              <a:spLocks noChangeArrowheads="1"/>
            </p:cNvSpPr>
            <p:nvPr/>
          </p:nvSpPr>
          <p:spPr bwMode="auto">
            <a:xfrm>
              <a:off x="9519" y="211"/>
              <a:ext cx="1587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4" name="Oval 21"/>
            <p:cNvSpPr>
              <a:spLocks noChangeArrowheads="1"/>
            </p:cNvSpPr>
            <p:nvPr/>
          </p:nvSpPr>
          <p:spPr bwMode="auto">
            <a:xfrm>
              <a:off x="10878" y="0"/>
              <a:ext cx="1587" cy="1161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9241" name="Oval 22"/>
            <p:cNvSpPr>
              <a:spLocks noChangeArrowheads="1"/>
            </p:cNvSpPr>
            <p:nvPr/>
          </p:nvSpPr>
          <p:spPr bwMode="auto">
            <a:xfrm>
              <a:off x="12410" y="213"/>
              <a:ext cx="793" cy="918"/>
            </a:xfrm>
            <a:prstGeom prst="ellipse">
              <a:avLst/>
            </a:prstGeom>
            <a:solidFill>
              <a:srgbClr val="FFA61B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9239" name="Group 23"/>
          <p:cNvGrpSpPr>
            <a:grpSpLocks/>
          </p:cNvGrpSpPr>
          <p:nvPr/>
        </p:nvGrpSpPr>
        <p:grpSpPr bwMode="auto">
          <a:xfrm>
            <a:off x="5773738" y="482600"/>
            <a:ext cx="2640012" cy="1884363"/>
            <a:chOff x="0" y="0"/>
            <a:chExt cx="4159" cy="2967"/>
          </a:xfrm>
        </p:grpSpPr>
        <p:pic>
          <p:nvPicPr>
            <p:cNvPr id="9240" name="Picture 24" descr="header_bg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6388" t="11485" r="29807" b="44258"/>
            <a:stretch>
              <a:fillRect/>
            </a:stretch>
          </p:blipFill>
          <p:spPr bwMode="auto">
            <a:xfrm>
              <a:off x="441" y="501"/>
              <a:ext cx="3428" cy="2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7" name="Oval 25"/>
            <p:cNvSpPr>
              <a:spLocks noChangeArrowheads="1"/>
            </p:cNvSpPr>
            <p:nvPr/>
          </p:nvSpPr>
          <p:spPr bwMode="auto">
            <a:xfrm>
              <a:off x="0" y="0"/>
              <a:ext cx="1360" cy="10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9228" name="Oval 26"/>
            <p:cNvSpPr>
              <a:spLocks noChangeArrowheads="1"/>
            </p:cNvSpPr>
            <p:nvPr/>
          </p:nvSpPr>
          <p:spPr bwMode="auto">
            <a:xfrm>
              <a:off x="795" y="200"/>
              <a:ext cx="1360" cy="5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9229" name="Oval 27"/>
            <p:cNvSpPr>
              <a:spLocks noChangeArrowheads="1"/>
            </p:cNvSpPr>
            <p:nvPr/>
          </p:nvSpPr>
          <p:spPr bwMode="auto">
            <a:xfrm>
              <a:off x="2799" y="200"/>
              <a:ext cx="1360" cy="10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9244" name="Line 28"/>
          <p:cNvSpPr>
            <a:spLocks noChangeShapeType="1"/>
          </p:cNvSpPr>
          <p:nvPr/>
        </p:nvSpPr>
        <p:spPr bwMode="auto">
          <a:xfrm>
            <a:off x="6804025" y="188913"/>
            <a:ext cx="0" cy="81756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684213" y="3228975"/>
            <a:ext cx="7947025" cy="30162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9600">
                <a:solidFill>
                  <a:srgbClr val="FF9B05"/>
                </a:solidFill>
                <a:latin typeface="Urban Jungle" charset="0"/>
              </a:rPr>
              <a:t>T</a:t>
            </a:r>
            <a:r>
              <a:rPr lang="zh-CN" altLang="en-US" sz="9600">
                <a:solidFill>
                  <a:schemeClr val="folHlink"/>
                </a:solidFill>
                <a:latin typeface="Urban Jungle" charset="0"/>
              </a:rPr>
              <a:t>H</a:t>
            </a:r>
            <a:r>
              <a:rPr lang="zh-CN" altLang="en-US" sz="9600">
                <a:solidFill>
                  <a:srgbClr val="FF99FF"/>
                </a:solidFill>
                <a:latin typeface="Urban Jungle" charset="0"/>
              </a:rPr>
              <a:t>A</a:t>
            </a:r>
            <a:r>
              <a:rPr lang="zh-CN" altLang="en-US" sz="9600">
                <a:solidFill>
                  <a:schemeClr val="accent1"/>
                </a:solidFill>
                <a:latin typeface="Urban Jungle" charset="0"/>
              </a:rPr>
              <a:t>N</a:t>
            </a:r>
            <a:r>
              <a:rPr lang="zh-CN" altLang="en-US" sz="9600">
                <a:solidFill>
                  <a:srgbClr val="FF0066"/>
                </a:solidFill>
                <a:latin typeface="Urban Jungle" charset="0"/>
              </a:rPr>
              <a:t>K</a:t>
            </a:r>
            <a:r>
              <a:rPr lang="zh-CN" altLang="en-US" sz="9600">
                <a:solidFill>
                  <a:schemeClr val="accent2"/>
                </a:solidFill>
                <a:latin typeface="Urban Jungle" charset="0"/>
              </a:rPr>
              <a:t> Y</a:t>
            </a:r>
            <a:r>
              <a:rPr lang="zh-CN" altLang="en-US" sz="9600">
                <a:solidFill>
                  <a:srgbClr val="FFCC00"/>
                </a:solidFill>
                <a:latin typeface="Urban Jungle" charset="0"/>
              </a:rPr>
              <a:t>O</a:t>
            </a:r>
            <a:r>
              <a:rPr lang="zh-CN" altLang="en-US" sz="9600">
                <a:solidFill>
                  <a:srgbClr val="FF0000"/>
                </a:solidFill>
                <a:latin typeface="Urban Jungle" charset="0"/>
              </a:rPr>
              <a:t>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7" r:id="rId2"/>
    <p:sldLayoutId id="2147483776" r:id="rId3"/>
    <p:sldLayoutId id="2147483775" r:id="rId4"/>
    <p:sldLayoutId id="2147483774" r:id="rId5"/>
    <p:sldLayoutId id="2147483773" r:id="rId6"/>
    <p:sldLayoutId id="2147483772" r:id="rId7"/>
    <p:sldLayoutId id="2147483771" r:id="rId8"/>
    <p:sldLayoutId id="2147483770" r:id="rId9"/>
    <p:sldLayoutId id="2147483769" r:id="rId10"/>
    <p:sldLayoutId id="21474837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8.xml"/><Relationship Id="rId1" Type="http://schemas.openxmlformats.org/officeDocument/2006/relationships/video" Target="file:///D:\&#24464;&#26519;&#24037;&#20316;\2018&#23626;&#25945;&#30740;&#32452;&#24037;&#20316;\&#20010;&#20154;\&#25945;&#30740;&#35838;&#8212;&#8212;&#24180;&#12289;&#26376;&#12289;&#26085;\kaisaandaugust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4"/>
          <p:cNvSpPr txBox="1">
            <a:spLocks noChangeArrowheads="1"/>
          </p:cNvSpPr>
          <p:nvPr/>
        </p:nvSpPr>
        <p:spPr bwMode="auto">
          <a:xfrm>
            <a:off x="2451100" y="549275"/>
            <a:ext cx="6692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8000"/>
                </a:solidFill>
                <a:latin typeface="黑体" pitchFamily="49" charset="-122"/>
                <a:ea typeface="黑体" pitchFamily="49" charset="-122"/>
              </a:rPr>
              <a:t>北师大版 三年级上册 第七单元 年、月、日</a:t>
            </a:r>
          </a:p>
        </p:txBody>
      </p:sp>
      <p:pic>
        <p:nvPicPr>
          <p:cNvPr id="12290" name="图片 112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1100" y="1987550"/>
            <a:ext cx="4699000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1" name="Group 8"/>
          <p:cNvGrpSpPr>
            <a:grpSpLocks/>
          </p:cNvGrpSpPr>
          <p:nvPr/>
        </p:nvGrpSpPr>
        <p:grpSpPr bwMode="auto">
          <a:xfrm rot="120000">
            <a:off x="1481138" y="4240213"/>
            <a:ext cx="1905000" cy="769937"/>
            <a:chOff x="0" y="0"/>
            <a:chExt cx="1586" cy="1212"/>
          </a:xfrm>
        </p:grpSpPr>
        <p:sp>
          <p:nvSpPr>
            <p:cNvPr id="12292" name="AutoShape 9"/>
            <p:cNvSpPr>
              <a:spLocks noChangeArrowheads="1"/>
            </p:cNvSpPr>
            <p:nvPr/>
          </p:nvSpPr>
          <p:spPr bwMode="auto">
            <a:xfrm>
              <a:off x="0" y="0"/>
              <a:ext cx="1586" cy="1213"/>
            </a:xfrm>
            <a:prstGeom prst="roundRect">
              <a:avLst>
                <a:gd name="adj" fmla="val 26296"/>
              </a:avLst>
            </a:prstGeom>
            <a:solidFill>
              <a:srgbClr val="FF9B05"/>
            </a:solidFill>
            <a:ln w="9525">
              <a:solidFill>
                <a:srgbClr val="FF9B05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293" name="AutoShape 10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9" y="40"/>
              <a:ext cx="1497" cy="1112"/>
            </a:xfrm>
            <a:prstGeom prst="roundRect">
              <a:avLst>
                <a:gd name="adj" fmla="val 27069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DDDDDD">
                    <a:alpha val="87999"/>
                  </a:srgbClr>
                </a:gs>
              </a:gsLst>
              <a:lin ang="5400000" scaled="1"/>
            </a:gradFill>
            <a:ln w="9525">
              <a:solidFill>
                <a:srgbClr val="FF9B0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3200">
                  <a:solidFill>
                    <a:srgbClr val="FF9B05"/>
                  </a:solidFill>
                  <a:ea typeface="华文琥珀" pitchFamily="2" charset="-122"/>
                </a:rPr>
                <a:t>第一课时</a:t>
              </a:r>
            </a:p>
          </p:txBody>
        </p:sp>
      </p:grpSp>
      <p:grpSp>
        <p:nvGrpSpPr>
          <p:cNvPr id="12294" name="Group 11"/>
          <p:cNvGrpSpPr>
            <a:grpSpLocks/>
          </p:cNvGrpSpPr>
          <p:nvPr/>
        </p:nvGrpSpPr>
        <p:grpSpPr bwMode="auto">
          <a:xfrm rot="-540000">
            <a:off x="5000625" y="4268788"/>
            <a:ext cx="2005013" cy="768350"/>
            <a:chOff x="0" y="0"/>
            <a:chExt cx="1586" cy="1212"/>
          </a:xfrm>
        </p:grpSpPr>
        <p:sp>
          <p:nvSpPr>
            <p:cNvPr id="12295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1586" cy="1213"/>
            </a:xfrm>
            <a:prstGeom prst="roundRect">
              <a:avLst>
                <a:gd name="adj" fmla="val 26296"/>
              </a:avLst>
            </a:prstGeom>
            <a:solidFill>
              <a:srgbClr val="FF9B05"/>
            </a:solidFill>
            <a:ln w="9525">
              <a:solidFill>
                <a:srgbClr val="FF9B05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296" name="AutoShape 13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9" y="40"/>
              <a:ext cx="1497" cy="1112"/>
            </a:xfrm>
            <a:prstGeom prst="roundRect">
              <a:avLst>
                <a:gd name="adj" fmla="val 27069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DDDDDD">
                    <a:alpha val="87999"/>
                  </a:srgbClr>
                </a:gs>
              </a:gsLst>
              <a:lin ang="5400000" scaled="1"/>
            </a:gradFill>
            <a:ln w="9525">
              <a:solidFill>
                <a:srgbClr val="FF9B0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3200">
                  <a:solidFill>
                    <a:srgbClr val="FF9B05"/>
                  </a:solidFill>
                  <a:ea typeface="华文琥珀" pitchFamily="2" charset="-122"/>
                </a:rPr>
                <a:t>第二课时</a:t>
              </a: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54392462"/>
              </p:ext>
            </p:extLst>
          </p:nvPr>
        </p:nvGraphicFramePr>
        <p:xfrm>
          <a:off x="990600" y="819150"/>
          <a:ext cx="3200400" cy="5269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676400"/>
              </a:tblGrid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b="0" dirty="0" smtClean="0">
                          <a:solidFill>
                            <a:srgbClr val="FF0000"/>
                          </a:solidFill>
                          <a:latin typeface="黑体" pitchFamily="49" charset="-122"/>
                          <a:ea typeface="黑体" pitchFamily="49" charset="-122"/>
                        </a:rPr>
                        <a:t>年份</a:t>
                      </a:r>
                      <a:endParaRPr lang="zh-CN" altLang="en-US" sz="3600" b="0" dirty="0">
                        <a:solidFill>
                          <a:srgbClr val="FF0000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b="0" dirty="0" smtClean="0">
                          <a:solidFill>
                            <a:srgbClr val="FF0000"/>
                          </a:solidFill>
                          <a:latin typeface="黑体" pitchFamily="49" charset="-122"/>
                          <a:ea typeface="黑体" pitchFamily="49" charset="-122"/>
                        </a:rPr>
                        <a:t>天数</a:t>
                      </a:r>
                      <a:endParaRPr lang="zh-CN" altLang="en-US" sz="3600" b="0" dirty="0">
                        <a:solidFill>
                          <a:srgbClr val="FF0000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400" b="0" dirty="0" smtClean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400" b="0" dirty="0" smtClean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400" b="0" dirty="0" smtClean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400" b="0" dirty="0" smtClean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400" b="0" dirty="0" smtClean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400" b="0" dirty="0" smtClean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316" name="TextBox 2"/>
          <p:cNvSpPr txBox="1">
            <a:spLocks noChangeArrowheads="1"/>
          </p:cNvSpPr>
          <p:nvPr/>
        </p:nvSpPr>
        <p:spPr bwMode="auto">
          <a:xfrm>
            <a:off x="1068388" y="1413510"/>
            <a:ext cx="16462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2013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年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317" name="TextBox 3"/>
          <p:cNvSpPr txBox="1">
            <a:spLocks noChangeArrowheads="1"/>
          </p:cNvSpPr>
          <p:nvPr/>
        </p:nvSpPr>
        <p:spPr bwMode="auto">
          <a:xfrm>
            <a:off x="2741613" y="1426210"/>
            <a:ext cx="14081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黑体" pitchFamily="49" charset="-122"/>
                <a:ea typeface="黑体" pitchFamily="49" charset="-122"/>
              </a:rPr>
              <a:t>365</a:t>
            </a: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天</a:t>
            </a:r>
          </a:p>
        </p:txBody>
      </p:sp>
      <p:sp>
        <p:nvSpPr>
          <p:cNvPr id="11318" name="TextBox 4"/>
          <p:cNvSpPr txBox="1">
            <a:spLocks noChangeArrowheads="1"/>
          </p:cNvSpPr>
          <p:nvPr/>
        </p:nvSpPr>
        <p:spPr bwMode="auto">
          <a:xfrm>
            <a:off x="1079500" y="1904047"/>
            <a:ext cx="16462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2014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年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319" name="TextBox 5"/>
          <p:cNvSpPr txBox="1">
            <a:spLocks noChangeArrowheads="1"/>
          </p:cNvSpPr>
          <p:nvPr/>
        </p:nvSpPr>
        <p:spPr bwMode="auto">
          <a:xfrm>
            <a:off x="2741613" y="1916747"/>
            <a:ext cx="14081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黑体" pitchFamily="49" charset="-122"/>
                <a:ea typeface="黑体" pitchFamily="49" charset="-122"/>
              </a:rPr>
              <a:t>365</a:t>
            </a: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天</a:t>
            </a:r>
          </a:p>
        </p:txBody>
      </p:sp>
      <p:sp>
        <p:nvSpPr>
          <p:cNvPr id="11320" name="TextBox 6"/>
          <p:cNvSpPr txBox="1">
            <a:spLocks noChangeArrowheads="1"/>
          </p:cNvSpPr>
          <p:nvPr/>
        </p:nvSpPr>
        <p:spPr bwMode="auto">
          <a:xfrm>
            <a:off x="1068388" y="2419350"/>
            <a:ext cx="16462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2015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年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321" name="TextBox 7"/>
          <p:cNvSpPr txBox="1">
            <a:spLocks noChangeArrowheads="1"/>
          </p:cNvSpPr>
          <p:nvPr/>
        </p:nvSpPr>
        <p:spPr bwMode="auto">
          <a:xfrm>
            <a:off x="2741613" y="2416810"/>
            <a:ext cx="14081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黑体" pitchFamily="49" charset="-122"/>
                <a:ea typeface="黑体" pitchFamily="49" charset="-122"/>
              </a:rPr>
              <a:t>365</a:t>
            </a: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天</a:t>
            </a:r>
          </a:p>
        </p:txBody>
      </p:sp>
      <p:sp>
        <p:nvSpPr>
          <p:cNvPr id="11322" name="TextBox 8"/>
          <p:cNvSpPr txBox="1">
            <a:spLocks noChangeArrowheads="1"/>
          </p:cNvSpPr>
          <p:nvPr/>
        </p:nvSpPr>
        <p:spPr bwMode="auto">
          <a:xfrm>
            <a:off x="1068388" y="2937510"/>
            <a:ext cx="16462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2016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年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324" name="TextBox 10"/>
          <p:cNvSpPr txBox="1">
            <a:spLocks noChangeArrowheads="1"/>
          </p:cNvSpPr>
          <p:nvPr/>
        </p:nvSpPr>
        <p:spPr bwMode="auto">
          <a:xfrm>
            <a:off x="1079500" y="3470910"/>
            <a:ext cx="16462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2017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年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2" name="圆角矩形标注 21"/>
          <p:cNvSpPr/>
          <p:nvPr/>
        </p:nvSpPr>
        <p:spPr>
          <a:xfrm>
            <a:off x="4800600" y="304800"/>
            <a:ext cx="3965575" cy="1008063"/>
          </a:xfrm>
          <a:prstGeom prst="wedgeRoundRectCallout">
            <a:avLst>
              <a:gd name="adj1" fmla="val -40802"/>
              <a:gd name="adj2" fmla="val 44818"/>
              <a:gd name="adj3" fmla="val 16667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地球绕太阳一圈</a:t>
            </a:r>
            <a:r>
              <a:rPr lang="zh-CN" altLang="en-US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大约需要</a:t>
            </a:r>
            <a:r>
              <a:rPr lang="en-US" altLang="zh-CN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365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451350" y="1390650"/>
            <a:ext cx="171713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少算</a:t>
            </a:r>
            <a:r>
              <a:rPr lang="en-US" altLang="zh-CN" sz="3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sz="3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时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419600" y="1911350"/>
            <a:ext cx="171713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少算</a:t>
            </a:r>
            <a:r>
              <a:rPr lang="en-US" altLang="zh-CN" sz="3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sz="3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时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4451350" y="2432050"/>
            <a:ext cx="171713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少算</a:t>
            </a:r>
            <a:r>
              <a:rPr lang="en-US" altLang="zh-CN" sz="3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sz="3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时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451350" y="2952750"/>
            <a:ext cx="171713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少算</a:t>
            </a:r>
            <a:r>
              <a:rPr lang="en-US" altLang="zh-CN" sz="3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sz="3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时</a:t>
            </a:r>
          </a:p>
        </p:txBody>
      </p:sp>
      <p:sp>
        <p:nvSpPr>
          <p:cNvPr id="18" name="AutoShape 13"/>
          <p:cNvSpPr>
            <a:spLocks/>
          </p:cNvSpPr>
          <p:nvPr/>
        </p:nvSpPr>
        <p:spPr bwMode="auto">
          <a:xfrm>
            <a:off x="6399212" y="1622425"/>
            <a:ext cx="190500" cy="1848485"/>
          </a:xfrm>
          <a:prstGeom prst="rightBrace">
            <a:avLst>
              <a:gd name="adj1" fmla="val 66667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6664325" y="2138363"/>
            <a:ext cx="1112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24</a:t>
            </a:r>
            <a: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时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7685088" y="2133600"/>
            <a:ext cx="1112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=1</a:t>
            </a:r>
            <a: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天</a:t>
            </a:r>
          </a:p>
        </p:txBody>
      </p:sp>
      <p:sp>
        <p:nvSpPr>
          <p:cNvPr id="23" name="TextBox 9"/>
          <p:cNvSpPr txBox="1">
            <a:spLocks noChangeArrowheads="1"/>
          </p:cNvSpPr>
          <p:nvPr/>
        </p:nvSpPr>
        <p:spPr bwMode="auto">
          <a:xfrm>
            <a:off x="2733675" y="2952750"/>
            <a:ext cx="14081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366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天</a:t>
            </a:r>
            <a:endParaRPr lang="zh-CN" altLang="en-US" sz="32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" name="TextBox 10"/>
          <p:cNvSpPr txBox="1">
            <a:spLocks noChangeArrowheads="1"/>
          </p:cNvSpPr>
          <p:nvPr/>
        </p:nvSpPr>
        <p:spPr bwMode="auto">
          <a:xfrm>
            <a:off x="1066800" y="3986213"/>
            <a:ext cx="16462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2018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年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1077912" y="4481513"/>
            <a:ext cx="16462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2019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年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8" name="TextBox 10"/>
          <p:cNvSpPr txBox="1">
            <a:spLocks noChangeArrowheads="1"/>
          </p:cNvSpPr>
          <p:nvPr/>
        </p:nvSpPr>
        <p:spPr bwMode="auto">
          <a:xfrm>
            <a:off x="1066800" y="4995863"/>
            <a:ext cx="16462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2020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年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1066800" y="5510213"/>
            <a:ext cx="16462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2021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年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1" name="TextBox 3"/>
          <p:cNvSpPr txBox="1">
            <a:spLocks noChangeArrowheads="1"/>
          </p:cNvSpPr>
          <p:nvPr/>
        </p:nvSpPr>
        <p:spPr bwMode="auto">
          <a:xfrm>
            <a:off x="2741613" y="3452813"/>
            <a:ext cx="14081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黑体" pitchFamily="49" charset="-122"/>
                <a:ea typeface="黑体" pitchFamily="49" charset="-122"/>
              </a:rPr>
              <a:t>365</a:t>
            </a: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天</a:t>
            </a:r>
          </a:p>
        </p:txBody>
      </p:sp>
      <p:sp>
        <p:nvSpPr>
          <p:cNvPr id="32" name="TextBox 3"/>
          <p:cNvSpPr txBox="1">
            <a:spLocks noChangeArrowheads="1"/>
          </p:cNvSpPr>
          <p:nvPr/>
        </p:nvSpPr>
        <p:spPr bwMode="auto">
          <a:xfrm>
            <a:off x="2743200" y="3967163"/>
            <a:ext cx="14081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黑体" pitchFamily="49" charset="-122"/>
                <a:ea typeface="黑体" pitchFamily="49" charset="-122"/>
              </a:rPr>
              <a:t>365</a:t>
            </a: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天</a:t>
            </a:r>
          </a:p>
        </p:txBody>
      </p:sp>
      <p:sp>
        <p:nvSpPr>
          <p:cNvPr id="33" name="TextBox 3"/>
          <p:cNvSpPr txBox="1">
            <a:spLocks noChangeArrowheads="1"/>
          </p:cNvSpPr>
          <p:nvPr/>
        </p:nvSpPr>
        <p:spPr bwMode="auto">
          <a:xfrm>
            <a:off x="2743200" y="4481513"/>
            <a:ext cx="14081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黑体" pitchFamily="49" charset="-122"/>
                <a:ea typeface="黑体" pitchFamily="49" charset="-122"/>
              </a:rPr>
              <a:t>365</a:t>
            </a: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天</a:t>
            </a:r>
          </a:p>
        </p:txBody>
      </p:sp>
      <p:sp>
        <p:nvSpPr>
          <p:cNvPr id="34" name="TextBox 3"/>
          <p:cNvSpPr txBox="1">
            <a:spLocks noChangeArrowheads="1"/>
          </p:cNvSpPr>
          <p:nvPr/>
        </p:nvSpPr>
        <p:spPr bwMode="auto">
          <a:xfrm>
            <a:off x="2743200" y="4995863"/>
            <a:ext cx="14081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366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天</a:t>
            </a:r>
            <a:endParaRPr lang="zh-CN" altLang="en-US" sz="32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5" name="TextBox 3"/>
          <p:cNvSpPr txBox="1">
            <a:spLocks noChangeArrowheads="1"/>
          </p:cNvSpPr>
          <p:nvPr/>
        </p:nvSpPr>
        <p:spPr bwMode="auto">
          <a:xfrm>
            <a:off x="2743200" y="5510213"/>
            <a:ext cx="14081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黑体" pitchFamily="49" charset="-122"/>
                <a:ea typeface="黑体" pitchFamily="49" charset="-122"/>
              </a:rPr>
              <a:t>365</a:t>
            </a: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天</a:t>
            </a:r>
          </a:p>
        </p:txBody>
      </p:sp>
      <p:sp>
        <p:nvSpPr>
          <p:cNvPr id="36" name="矩形 35"/>
          <p:cNvSpPr/>
          <p:nvPr/>
        </p:nvSpPr>
        <p:spPr>
          <a:xfrm>
            <a:off x="887730" y="1428750"/>
            <a:ext cx="3379470" cy="20796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895350" y="3521075"/>
            <a:ext cx="3379470" cy="20796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4954344" y="4009866"/>
            <a:ext cx="3275256" cy="1015663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6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四年一闰</a:t>
            </a:r>
            <a:endParaRPr lang="zh-CN" altLang="en-US" sz="60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438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 animBg="1"/>
      <p:bldP spid="3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static.freepik.com/free-photo/moon_29359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3297556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http://img.taopic.com/uploads/allimg/140427/235026-14042F324234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56" y="2535556"/>
            <a:ext cx="4246244" cy="424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8"/>
          <p:cNvSpPr>
            <a:spLocks noChangeArrowheads="1"/>
          </p:cNvSpPr>
          <p:nvPr/>
        </p:nvSpPr>
        <p:spPr bwMode="auto">
          <a:xfrm>
            <a:off x="685800" y="457200"/>
            <a:ext cx="7894320" cy="2438400"/>
          </a:xfrm>
          <a:prstGeom prst="wedgeRoundRectCallout">
            <a:avLst>
              <a:gd name="adj1" fmla="val 33659"/>
              <a:gd name="adj2" fmla="val 62295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    </a:t>
            </a:r>
            <a:endParaRPr lang="zh-CN" altLang="en-US" sz="4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40456"/>
            <a:ext cx="16764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381000"/>
            <a:ext cx="76447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    我是月亮，</a:t>
            </a:r>
            <a:r>
              <a:rPr lang="zh-CN" altLang="en-US" sz="4000" b="1" dirty="0">
                <a:latin typeface="楷体" pitchFamily="49" charset="-122"/>
                <a:ea typeface="楷体" pitchFamily="49" charset="-122"/>
              </a:rPr>
              <a:t>古人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观察到两次满月之间大约会隔</a:t>
            </a:r>
            <a:r>
              <a:rPr lang="en-US" altLang="zh-CN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30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天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，</a:t>
            </a:r>
            <a:endParaRPr lang="zh-CN" alt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9525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                      于是就把这段时间叫做一个月。</a:t>
            </a:r>
            <a:endParaRPr lang="zh-CN" alt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804036" y="2162563"/>
            <a:ext cx="660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一年人们会看到</a:t>
            </a:r>
            <a:r>
              <a:rPr lang="en-US" altLang="zh-CN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12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次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满月。</a:t>
            </a:r>
            <a:endParaRPr lang="zh-CN" alt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3022293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2" grpId="0"/>
      <p:bldP spid="7" grpId="0" build="p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600200" y="12954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533400" y="264974"/>
            <a:ext cx="8062119" cy="132343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最早的时候，人们</a:t>
            </a:r>
            <a:r>
              <a:rPr lang="zh-CN" altLang="en-US" sz="4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规定</a:t>
            </a:r>
            <a:r>
              <a:rPr lang="zh-CN" altLang="en-US" sz="4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一年有</a:t>
            </a:r>
            <a:r>
              <a:rPr lang="en-US" altLang="zh-CN" sz="4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12</a:t>
            </a:r>
            <a:r>
              <a:rPr lang="zh-CN" altLang="en-US" sz="4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个</a:t>
            </a:r>
            <a:r>
              <a:rPr lang="zh-CN" altLang="en-US" sz="4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月，每个月都是</a:t>
            </a:r>
            <a:r>
              <a:rPr lang="en-US" altLang="zh-CN" sz="4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30</a:t>
            </a:r>
            <a:r>
              <a:rPr lang="zh-CN" altLang="en-US" sz="4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天。</a:t>
            </a:r>
          </a:p>
        </p:txBody>
      </p:sp>
      <p:pic>
        <p:nvPicPr>
          <p:cNvPr id="5" name="Picture 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2692400"/>
            <a:ext cx="9107487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76800" y="3554413"/>
            <a:ext cx="790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30</a:t>
            </a:r>
            <a:endParaRPr lang="zh-CN" altLang="en-US" sz="32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3554413"/>
            <a:ext cx="792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30</a:t>
            </a:r>
            <a:endParaRPr lang="zh-CN" altLang="en-US" sz="32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57400" y="3554413"/>
            <a:ext cx="792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30</a:t>
            </a:r>
            <a:endParaRPr lang="zh-CN" altLang="en-US" sz="32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75038" y="3554413"/>
            <a:ext cx="792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30</a:t>
            </a:r>
            <a:endParaRPr lang="zh-CN" altLang="en-US" sz="32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627938" y="3554413"/>
            <a:ext cx="7921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30</a:t>
            </a:r>
            <a:endParaRPr lang="zh-CN" altLang="en-US" sz="32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921500" y="3554413"/>
            <a:ext cx="792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30</a:t>
            </a:r>
            <a:endParaRPr lang="zh-CN" altLang="en-US" sz="32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71600" y="3554413"/>
            <a:ext cx="792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30</a:t>
            </a:r>
            <a:endParaRPr lang="zh-CN" altLang="en-US" sz="32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743200" y="3554413"/>
            <a:ext cx="792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30</a:t>
            </a:r>
            <a:endParaRPr lang="zh-CN" altLang="en-US" sz="32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160838" y="3554413"/>
            <a:ext cx="792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30</a:t>
            </a:r>
            <a:endParaRPr lang="zh-CN" altLang="en-US" sz="32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532438" y="3554413"/>
            <a:ext cx="792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30</a:t>
            </a:r>
            <a:endParaRPr lang="zh-CN" altLang="en-US" sz="32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248400" y="3554413"/>
            <a:ext cx="792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30</a:t>
            </a:r>
            <a:endParaRPr lang="zh-CN" altLang="en-US" sz="32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351838" y="3554413"/>
            <a:ext cx="792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30</a:t>
            </a:r>
            <a:endParaRPr lang="zh-CN" altLang="en-US" sz="32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4724400"/>
            <a:ext cx="8658224" cy="76944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你发现什么问题了吗？</a:t>
            </a:r>
            <a:endParaRPr lang="zh-CN" altLang="en-US" sz="44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533400" y="1391900"/>
            <a:ext cx="8062119" cy="9233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5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一年至少是</a:t>
            </a:r>
            <a:r>
              <a:rPr lang="en-US" altLang="zh-CN" sz="5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365</a:t>
            </a:r>
            <a:r>
              <a:rPr lang="zh-CN" altLang="en-US" sz="5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天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9075" y="1440359"/>
            <a:ext cx="8734424" cy="76944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还少了</a:t>
            </a:r>
            <a:r>
              <a:rPr lang="en-US" altLang="zh-CN" sz="4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sz="4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天，怎么办？</a:t>
            </a:r>
            <a:endParaRPr lang="zh-CN" altLang="en-US" sz="44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" grpId="0" animBg="1"/>
      <p:bldP spid="2" grpId="1" animBg="1"/>
      <p:bldP spid="19" grpId="0" animBg="1"/>
      <p:bldP spid="19" grpId="1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aisaandaugust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548680"/>
            <a:ext cx="7696200" cy="57721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294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600200" y="12954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5" name="Picture 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2692400"/>
            <a:ext cx="9107487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76800" y="3554413"/>
            <a:ext cx="790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30</a:t>
            </a:r>
            <a:endParaRPr lang="zh-CN" altLang="en-US" sz="32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3554413"/>
            <a:ext cx="792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30</a:t>
            </a:r>
            <a:endParaRPr lang="zh-CN" altLang="en-US" sz="32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57400" y="3554413"/>
            <a:ext cx="792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30</a:t>
            </a:r>
            <a:endParaRPr lang="zh-CN" altLang="en-US" sz="32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75038" y="3554413"/>
            <a:ext cx="792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30</a:t>
            </a:r>
            <a:endParaRPr lang="zh-CN" altLang="en-US" sz="32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627938" y="3554413"/>
            <a:ext cx="7921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30</a:t>
            </a:r>
            <a:endParaRPr lang="zh-CN" altLang="en-US" sz="32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921500" y="3554413"/>
            <a:ext cx="792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30</a:t>
            </a:r>
            <a:endParaRPr lang="zh-CN" altLang="en-US" sz="32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71600" y="3554413"/>
            <a:ext cx="792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30</a:t>
            </a:r>
            <a:endParaRPr lang="zh-CN" altLang="en-US" sz="32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743200" y="3554413"/>
            <a:ext cx="792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30</a:t>
            </a:r>
            <a:endParaRPr lang="zh-CN" altLang="en-US" sz="32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160838" y="3554413"/>
            <a:ext cx="792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30</a:t>
            </a:r>
            <a:endParaRPr lang="zh-CN" altLang="en-US" sz="32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532438" y="3554413"/>
            <a:ext cx="792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30</a:t>
            </a:r>
            <a:endParaRPr lang="zh-CN" altLang="en-US" sz="32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248400" y="3554413"/>
            <a:ext cx="792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30</a:t>
            </a:r>
            <a:endParaRPr lang="zh-CN" altLang="en-US" sz="32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351838" y="3554413"/>
            <a:ext cx="792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30</a:t>
            </a:r>
            <a:endParaRPr lang="zh-CN" altLang="en-US" sz="32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85800" y="3566160"/>
            <a:ext cx="792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31</a:t>
            </a:r>
            <a:endParaRPr lang="zh-CN" altLang="en-US" sz="3200" b="1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057400" y="3566160"/>
            <a:ext cx="792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31</a:t>
            </a:r>
            <a:endParaRPr lang="zh-CN" altLang="en-US" sz="3200" b="1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475037" y="3566160"/>
            <a:ext cx="792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31</a:t>
            </a:r>
            <a:endParaRPr lang="zh-CN" altLang="en-US" sz="3200" b="1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884737" y="3566160"/>
            <a:ext cx="792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31</a:t>
            </a:r>
            <a:endParaRPr lang="zh-CN" altLang="en-US" sz="3200" b="1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248400" y="3566160"/>
            <a:ext cx="792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31</a:t>
            </a:r>
            <a:endParaRPr lang="zh-CN" altLang="en-US" sz="3200" b="1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627937" y="3566160"/>
            <a:ext cx="792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31</a:t>
            </a:r>
            <a:endParaRPr lang="zh-CN" altLang="en-US" sz="3200" b="1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390650" y="3562350"/>
            <a:ext cx="792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rgbClr val="9900FF"/>
                </a:solidFill>
                <a:latin typeface="黑体" pitchFamily="49" charset="-122"/>
                <a:ea typeface="黑体" pitchFamily="49" charset="-122"/>
              </a:rPr>
              <a:t>29</a:t>
            </a:r>
            <a:endParaRPr lang="zh-CN" altLang="en-US" sz="3200" b="1" dirty="0">
              <a:solidFill>
                <a:srgbClr val="9900FF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9" name="Picture 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243" y="373062"/>
            <a:ext cx="1674020" cy="188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36"/>
          <p:cNvSpPr>
            <a:spLocks noChangeArrowheads="1"/>
          </p:cNvSpPr>
          <p:nvPr/>
        </p:nvSpPr>
        <p:spPr bwMode="auto">
          <a:xfrm>
            <a:off x="3841750" y="2187258"/>
            <a:ext cx="116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凯撒</a:t>
            </a:r>
          </a:p>
        </p:txBody>
      </p:sp>
    </p:spTree>
    <p:extLst>
      <p:ext uri="{BB962C8B-B14F-4D97-AF65-F5344CB8AC3E}">
        <p14:creationId xmlns="" xmlns:p14="http://schemas.microsoft.com/office/powerpoint/2010/main" val="13539006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30" grpId="0"/>
      <p:bldP spid="3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600200" y="12954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5" name="Picture 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2692400"/>
            <a:ext cx="9107487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921500" y="3554413"/>
            <a:ext cx="792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30</a:t>
            </a:r>
            <a:endParaRPr lang="zh-CN" altLang="en-US" sz="32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743200" y="3554413"/>
            <a:ext cx="792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30</a:t>
            </a:r>
            <a:endParaRPr lang="zh-CN" altLang="en-US" sz="32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160838" y="3554413"/>
            <a:ext cx="792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30</a:t>
            </a:r>
            <a:endParaRPr lang="zh-CN" altLang="en-US" sz="32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532438" y="3554413"/>
            <a:ext cx="792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30</a:t>
            </a:r>
            <a:endParaRPr lang="zh-CN" altLang="en-US" sz="32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8351838" y="3554413"/>
            <a:ext cx="792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30</a:t>
            </a:r>
            <a:endParaRPr lang="zh-CN" altLang="en-US" sz="32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685800" y="3562350"/>
            <a:ext cx="792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31</a:t>
            </a:r>
            <a:endParaRPr lang="zh-CN" altLang="en-US" sz="3200" b="1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2057400" y="3562350"/>
            <a:ext cx="792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31</a:t>
            </a:r>
            <a:endParaRPr lang="zh-CN" altLang="en-US" sz="3200" b="1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3475037" y="3562350"/>
            <a:ext cx="792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31</a:t>
            </a:r>
            <a:endParaRPr lang="zh-CN" altLang="en-US" sz="3200" b="1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4884737" y="3562350"/>
            <a:ext cx="792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31</a:t>
            </a:r>
            <a:endParaRPr lang="zh-CN" altLang="en-US" sz="3200" b="1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6248400" y="3562350"/>
            <a:ext cx="792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31</a:t>
            </a:r>
            <a:endParaRPr lang="zh-CN" altLang="en-US" sz="3200" b="1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7627937" y="3562350"/>
            <a:ext cx="792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31</a:t>
            </a:r>
            <a:endParaRPr lang="zh-CN" altLang="en-US" sz="3200" b="1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1390650" y="3562350"/>
            <a:ext cx="792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rgbClr val="9900FF"/>
                </a:solidFill>
                <a:latin typeface="黑体" pitchFamily="49" charset="-122"/>
                <a:ea typeface="黑体" pitchFamily="49" charset="-122"/>
              </a:rPr>
              <a:t>29</a:t>
            </a:r>
            <a:endParaRPr lang="zh-CN" altLang="en-US" sz="3200" b="1" dirty="0">
              <a:solidFill>
                <a:srgbClr val="9900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5524500" y="3562350"/>
            <a:ext cx="792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31</a:t>
            </a:r>
            <a:endParaRPr lang="zh-CN" altLang="en-US" sz="3200" b="1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1390650" y="3562350"/>
            <a:ext cx="792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rgbClr val="9900FF"/>
                </a:solidFill>
                <a:latin typeface="黑体" pitchFamily="49" charset="-122"/>
                <a:ea typeface="黑体" pitchFamily="49" charset="-122"/>
              </a:rPr>
              <a:t>28</a:t>
            </a:r>
            <a:endParaRPr lang="zh-CN" altLang="en-US" sz="3200" b="1" dirty="0">
              <a:solidFill>
                <a:srgbClr val="9900FF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219200" y="4654715"/>
            <a:ext cx="3048000" cy="1227924"/>
            <a:chOff x="1219200" y="4646141"/>
            <a:chExt cx="3048000" cy="991932"/>
          </a:xfrm>
        </p:grpSpPr>
        <p:sp>
          <p:nvSpPr>
            <p:cNvPr id="27" name="圆角矩形标注 26"/>
            <p:cNvSpPr/>
            <p:nvPr/>
          </p:nvSpPr>
          <p:spPr>
            <a:xfrm>
              <a:off x="1219200" y="4646141"/>
              <a:ext cx="3048000" cy="852005"/>
            </a:xfrm>
            <a:prstGeom prst="wedgeRoundRectCallout">
              <a:avLst>
                <a:gd name="adj1" fmla="val -26495"/>
                <a:gd name="adj2" fmla="val -99500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257299" y="4683966"/>
              <a:ext cx="290353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如果闰年，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2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月加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1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天，就是</a:t>
              </a:r>
              <a:r>
                <a:rPr lang="en-US" altLang="zh-CN" sz="2800" b="1" dirty="0" smtClean="0">
                  <a:solidFill>
                    <a:srgbClr val="9900FF"/>
                  </a:solidFill>
                  <a:latin typeface="楷体" pitchFamily="49" charset="-122"/>
                  <a:ea typeface="楷体" pitchFamily="49" charset="-122"/>
                </a:rPr>
                <a:t>29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天。</a:t>
              </a:r>
              <a:endPara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657600" y="228600"/>
            <a:ext cx="1828800" cy="2286000"/>
            <a:chOff x="3657600" y="228600"/>
            <a:chExt cx="1828800" cy="2286000"/>
          </a:xfrm>
        </p:grpSpPr>
        <p:pic>
          <p:nvPicPr>
            <p:cNvPr id="60" name="Picture 5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228600"/>
              <a:ext cx="1703387" cy="1873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Rectangle 37"/>
            <p:cNvSpPr>
              <a:spLocks noChangeArrowheads="1"/>
            </p:cNvSpPr>
            <p:nvPr/>
          </p:nvSpPr>
          <p:spPr bwMode="auto">
            <a:xfrm>
              <a:off x="3657600" y="2057400"/>
              <a:ext cx="1828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002060"/>
                  </a:solidFill>
                  <a:latin typeface="楷体" pitchFamily="49" charset="-122"/>
                  <a:ea typeface="楷体" pitchFamily="49" charset="-122"/>
                </a:rPr>
                <a:t>奥古斯都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6020921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07344 2.96296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-0.075 2.96296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0.0809 2.96296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5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116 L -0.07986 0.0011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0" grpId="0"/>
      <p:bldP spid="42" grpId="0"/>
      <p:bldP spid="54" grpId="0"/>
      <p:bldP spid="55" grpId="0"/>
      <p:bldP spid="56" grpId="0"/>
      <p:bldP spid="57" grpId="0"/>
      <p:bldP spid="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678"/>
            <a:ext cx="9144000" cy="688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椭圆 1"/>
          <p:cNvSpPr/>
          <p:nvPr/>
        </p:nvSpPr>
        <p:spPr>
          <a:xfrm>
            <a:off x="4023360" y="2133600"/>
            <a:ext cx="548640" cy="60960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451123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6"/>
          <p:cNvGrpSpPr>
            <a:grpSpLocks/>
          </p:cNvGrpSpPr>
          <p:nvPr/>
        </p:nvGrpSpPr>
        <p:grpSpPr bwMode="auto">
          <a:xfrm>
            <a:off x="-246063" y="-434975"/>
            <a:ext cx="8374063" cy="1657350"/>
            <a:chOff x="0" y="0"/>
            <a:chExt cx="13203" cy="2619"/>
          </a:xfrm>
        </p:grpSpPr>
        <p:sp>
          <p:nvSpPr>
            <p:cNvPr id="22530" name="Oval 7"/>
            <p:cNvSpPr>
              <a:spLocks noChangeArrowheads="1"/>
            </p:cNvSpPr>
            <p:nvPr/>
          </p:nvSpPr>
          <p:spPr bwMode="auto">
            <a:xfrm>
              <a:off x="0" y="353"/>
              <a:ext cx="2264" cy="2267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31" name="Oval 8"/>
            <p:cNvSpPr>
              <a:spLocks noChangeArrowheads="1"/>
            </p:cNvSpPr>
            <p:nvPr/>
          </p:nvSpPr>
          <p:spPr bwMode="auto">
            <a:xfrm>
              <a:off x="1887" y="338"/>
              <a:ext cx="1160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32" name="Oval 9"/>
            <p:cNvSpPr>
              <a:spLocks noChangeArrowheads="1"/>
            </p:cNvSpPr>
            <p:nvPr/>
          </p:nvSpPr>
          <p:spPr bwMode="auto">
            <a:xfrm>
              <a:off x="2918" y="210"/>
              <a:ext cx="1159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33" name="Oval 10"/>
            <p:cNvSpPr>
              <a:spLocks noChangeArrowheads="1"/>
            </p:cNvSpPr>
            <p:nvPr/>
          </p:nvSpPr>
          <p:spPr bwMode="auto">
            <a:xfrm>
              <a:off x="3815" y="213"/>
              <a:ext cx="1510" cy="1384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34" name="Oval 11"/>
            <p:cNvSpPr>
              <a:spLocks noChangeArrowheads="1"/>
            </p:cNvSpPr>
            <p:nvPr/>
          </p:nvSpPr>
          <p:spPr bwMode="auto">
            <a:xfrm>
              <a:off x="5212" y="212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35" name="Oval 12"/>
            <p:cNvSpPr>
              <a:spLocks noChangeArrowheads="1"/>
            </p:cNvSpPr>
            <p:nvPr/>
          </p:nvSpPr>
          <p:spPr bwMode="auto">
            <a:xfrm>
              <a:off x="6035" y="0"/>
              <a:ext cx="124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36" name="Oval 13"/>
            <p:cNvSpPr>
              <a:spLocks noChangeArrowheads="1"/>
            </p:cNvSpPr>
            <p:nvPr/>
          </p:nvSpPr>
          <p:spPr bwMode="auto">
            <a:xfrm>
              <a:off x="7025" y="210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37" name="Oval 14"/>
            <p:cNvSpPr>
              <a:spLocks noChangeArrowheads="1"/>
            </p:cNvSpPr>
            <p:nvPr/>
          </p:nvSpPr>
          <p:spPr bwMode="auto">
            <a:xfrm>
              <a:off x="7648" y="0"/>
              <a:ext cx="124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38" name="Oval 15"/>
            <p:cNvSpPr>
              <a:spLocks noChangeArrowheads="1"/>
            </p:cNvSpPr>
            <p:nvPr/>
          </p:nvSpPr>
          <p:spPr bwMode="auto">
            <a:xfrm>
              <a:off x="8612" y="412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39" name="Oval 16"/>
            <p:cNvSpPr>
              <a:spLocks noChangeArrowheads="1"/>
            </p:cNvSpPr>
            <p:nvPr/>
          </p:nvSpPr>
          <p:spPr bwMode="auto">
            <a:xfrm>
              <a:off x="9518" y="211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40" name="Oval 17"/>
            <p:cNvSpPr>
              <a:spLocks noChangeArrowheads="1"/>
            </p:cNvSpPr>
            <p:nvPr/>
          </p:nvSpPr>
          <p:spPr bwMode="auto">
            <a:xfrm>
              <a:off x="10878" y="0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41" name="Oval 18"/>
            <p:cNvSpPr>
              <a:spLocks noChangeArrowheads="1"/>
            </p:cNvSpPr>
            <p:nvPr/>
          </p:nvSpPr>
          <p:spPr bwMode="auto">
            <a:xfrm>
              <a:off x="12409" y="213"/>
              <a:ext cx="794" cy="919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2542" name="Oval 20"/>
          <p:cNvSpPr>
            <a:spLocks noChangeArrowheads="1"/>
          </p:cNvSpPr>
          <p:nvPr/>
        </p:nvSpPr>
        <p:spPr bwMode="auto">
          <a:xfrm>
            <a:off x="8532813" y="5994400"/>
            <a:ext cx="863600" cy="8636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2543" name="Oval 21"/>
          <p:cNvSpPr>
            <a:spLocks noChangeArrowheads="1"/>
          </p:cNvSpPr>
          <p:nvPr/>
        </p:nvSpPr>
        <p:spPr bwMode="auto">
          <a:xfrm>
            <a:off x="8328025" y="5805488"/>
            <a:ext cx="331788" cy="331787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2544" name="Oval 22"/>
          <p:cNvSpPr>
            <a:spLocks noChangeArrowheads="1"/>
          </p:cNvSpPr>
          <p:nvPr/>
        </p:nvSpPr>
        <p:spPr bwMode="auto">
          <a:xfrm>
            <a:off x="7972425" y="6170613"/>
            <a:ext cx="687388" cy="687387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pic>
        <p:nvPicPr>
          <p:cNvPr id="225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0" y="1022350"/>
            <a:ext cx="52863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6" name="图片 46" descr="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5400" y="2500313"/>
            <a:ext cx="36163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5395913" y="2162175"/>
            <a:ext cx="4905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600"/>
              <a:t>1</a:t>
            </a:r>
            <a:endParaRPr lang="zh-CN" altLang="en-US" sz="3600"/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029200" y="2300288"/>
            <a:ext cx="4905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600">
                <a:solidFill>
                  <a:srgbClr val="C00000"/>
                </a:solidFill>
              </a:rPr>
              <a:t>2</a:t>
            </a:r>
            <a:endParaRPr lang="zh-CN" altLang="en-US" sz="3600">
              <a:solidFill>
                <a:srgbClr val="C00000"/>
              </a:solidFill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4554538" y="1943100"/>
            <a:ext cx="4905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600"/>
              <a:t>3</a:t>
            </a:r>
            <a:endParaRPr lang="zh-CN" altLang="en-US" sz="3600"/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4049713" y="2176463"/>
            <a:ext cx="4905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600">
                <a:solidFill>
                  <a:srgbClr val="C00000"/>
                </a:solidFill>
              </a:rPr>
              <a:t>4</a:t>
            </a:r>
            <a:endParaRPr lang="zh-CN" altLang="en-US" sz="3600">
              <a:solidFill>
                <a:srgbClr val="C00000"/>
              </a:solidFill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3605213" y="1976438"/>
            <a:ext cx="4905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600"/>
              <a:t>5</a:t>
            </a:r>
            <a:endParaRPr lang="zh-CN" altLang="en-US" sz="3600"/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087688" y="2466975"/>
            <a:ext cx="4905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600">
                <a:solidFill>
                  <a:srgbClr val="C00000"/>
                </a:solidFill>
              </a:rPr>
              <a:t>6</a:t>
            </a:r>
            <a:endParaRPr lang="zh-CN" altLang="en-US" sz="3600">
              <a:solidFill>
                <a:srgbClr val="C00000"/>
              </a:solidFill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2714625" y="2357438"/>
            <a:ext cx="4905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600"/>
              <a:t>7</a:t>
            </a:r>
            <a:endParaRPr lang="zh-CN" altLang="en-US" sz="3600"/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2814638" y="2930525"/>
            <a:ext cx="4905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600"/>
              <a:t>8</a:t>
            </a:r>
            <a:endParaRPr lang="zh-CN" altLang="en-US" sz="3600"/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3224213" y="3027363"/>
            <a:ext cx="4905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600">
                <a:solidFill>
                  <a:srgbClr val="C00000"/>
                </a:solidFill>
              </a:rPr>
              <a:t>9</a:t>
            </a:r>
            <a:endParaRPr lang="zh-CN" altLang="en-US" sz="3600">
              <a:solidFill>
                <a:srgbClr val="C00000"/>
              </a:solidFill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3517900" y="2622550"/>
            <a:ext cx="825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600"/>
              <a:t>10</a:t>
            </a:r>
            <a:endParaRPr lang="zh-CN" altLang="en-US" sz="3600"/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4033838" y="2797175"/>
            <a:ext cx="8270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600">
                <a:solidFill>
                  <a:srgbClr val="C00000"/>
                </a:solidFill>
              </a:rPr>
              <a:t>11</a:t>
            </a:r>
            <a:endParaRPr lang="zh-CN" altLang="en-US" sz="3600">
              <a:solidFill>
                <a:srgbClr val="C00000"/>
              </a:solidFill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4389438" y="2500313"/>
            <a:ext cx="825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600"/>
              <a:t>12</a:t>
            </a:r>
            <a:endParaRPr lang="zh-CN" altLang="en-US" sz="3600"/>
          </a:p>
        </p:txBody>
      </p:sp>
      <p:pic>
        <p:nvPicPr>
          <p:cNvPr id="60" name="图片 59" descr="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7100" y="1628775"/>
            <a:ext cx="270192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6"/>
          <p:cNvGrpSpPr>
            <a:grpSpLocks/>
          </p:cNvGrpSpPr>
          <p:nvPr/>
        </p:nvGrpSpPr>
        <p:grpSpPr bwMode="auto">
          <a:xfrm>
            <a:off x="-246063" y="-434975"/>
            <a:ext cx="8374063" cy="1657350"/>
            <a:chOff x="0" y="0"/>
            <a:chExt cx="13203" cy="2619"/>
          </a:xfrm>
        </p:grpSpPr>
        <p:sp>
          <p:nvSpPr>
            <p:cNvPr id="23554" name="Oval 7"/>
            <p:cNvSpPr>
              <a:spLocks noChangeArrowheads="1"/>
            </p:cNvSpPr>
            <p:nvPr/>
          </p:nvSpPr>
          <p:spPr bwMode="auto">
            <a:xfrm>
              <a:off x="0" y="353"/>
              <a:ext cx="2264" cy="2267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3555" name="Oval 8"/>
            <p:cNvSpPr>
              <a:spLocks noChangeArrowheads="1"/>
            </p:cNvSpPr>
            <p:nvPr/>
          </p:nvSpPr>
          <p:spPr bwMode="auto">
            <a:xfrm>
              <a:off x="1887" y="338"/>
              <a:ext cx="1160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3556" name="Oval 9"/>
            <p:cNvSpPr>
              <a:spLocks noChangeArrowheads="1"/>
            </p:cNvSpPr>
            <p:nvPr/>
          </p:nvSpPr>
          <p:spPr bwMode="auto">
            <a:xfrm>
              <a:off x="2918" y="210"/>
              <a:ext cx="1159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3557" name="Oval 10"/>
            <p:cNvSpPr>
              <a:spLocks noChangeArrowheads="1"/>
            </p:cNvSpPr>
            <p:nvPr/>
          </p:nvSpPr>
          <p:spPr bwMode="auto">
            <a:xfrm>
              <a:off x="3815" y="213"/>
              <a:ext cx="1510" cy="1384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3558" name="Oval 11"/>
            <p:cNvSpPr>
              <a:spLocks noChangeArrowheads="1"/>
            </p:cNvSpPr>
            <p:nvPr/>
          </p:nvSpPr>
          <p:spPr bwMode="auto">
            <a:xfrm>
              <a:off x="5212" y="212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3559" name="Oval 12"/>
            <p:cNvSpPr>
              <a:spLocks noChangeArrowheads="1"/>
            </p:cNvSpPr>
            <p:nvPr/>
          </p:nvSpPr>
          <p:spPr bwMode="auto">
            <a:xfrm>
              <a:off x="6035" y="0"/>
              <a:ext cx="124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3560" name="Oval 13"/>
            <p:cNvSpPr>
              <a:spLocks noChangeArrowheads="1"/>
            </p:cNvSpPr>
            <p:nvPr/>
          </p:nvSpPr>
          <p:spPr bwMode="auto">
            <a:xfrm>
              <a:off x="7025" y="210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3561" name="Oval 14"/>
            <p:cNvSpPr>
              <a:spLocks noChangeArrowheads="1"/>
            </p:cNvSpPr>
            <p:nvPr/>
          </p:nvSpPr>
          <p:spPr bwMode="auto">
            <a:xfrm>
              <a:off x="7648" y="0"/>
              <a:ext cx="124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3562" name="Oval 15"/>
            <p:cNvSpPr>
              <a:spLocks noChangeArrowheads="1"/>
            </p:cNvSpPr>
            <p:nvPr/>
          </p:nvSpPr>
          <p:spPr bwMode="auto">
            <a:xfrm>
              <a:off x="8612" y="412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3563" name="Oval 16"/>
            <p:cNvSpPr>
              <a:spLocks noChangeArrowheads="1"/>
            </p:cNvSpPr>
            <p:nvPr/>
          </p:nvSpPr>
          <p:spPr bwMode="auto">
            <a:xfrm>
              <a:off x="9518" y="211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3564" name="Oval 17"/>
            <p:cNvSpPr>
              <a:spLocks noChangeArrowheads="1"/>
            </p:cNvSpPr>
            <p:nvPr/>
          </p:nvSpPr>
          <p:spPr bwMode="auto">
            <a:xfrm>
              <a:off x="10878" y="0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3565" name="Oval 18"/>
            <p:cNvSpPr>
              <a:spLocks noChangeArrowheads="1"/>
            </p:cNvSpPr>
            <p:nvPr/>
          </p:nvSpPr>
          <p:spPr bwMode="auto">
            <a:xfrm>
              <a:off x="12409" y="213"/>
              <a:ext cx="794" cy="919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3566" name="Oval 20"/>
          <p:cNvSpPr>
            <a:spLocks noChangeArrowheads="1"/>
          </p:cNvSpPr>
          <p:nvPr/>
        </p:nvSpPr>
        <p:spPr bwMode="auto">
          <a:xfrm>
            <a:off x="8532813" y="5994400"/>
            <a:ext cx="863600" cy="8636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3567" name="Oval 21"/>
          <p:cNvSpPr>
            <a:spLocks noChangeArrowheads="1"/>
          </p:cNvSpPr>
          <p:nvPr/>
        </p:nvSpPr>
        <p:spPr bwMode="auto">
          <a:xfrm>
            <a:off x="8328025" y="5805488"/>
            <a:ext cx="331788" cy="331787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3568" name="Oval 22"/>
          <p:cNvSpPr>
            <a:spLocks noChangeArrowheads="1"/>
          </p:cNvSpPr>
          <p:nvPr/>
        </p:nvSpPr>
        <p:spPr bwMode="auto">
          <a:xfrm>
            <a:off x="7972425" y="6170613"/>
            <a:ext cx="687388" cy="687387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pic>
        <p:nvPicPr>
          <p:cNvPr id="2356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0" y="1022350"/>
            <a:ext cx="52863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0" name="图片 46" descr="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5400" y="2500313"/>
            <a:ext cx="36163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5395913" y="2162175"/>
            <a:ext cx="4905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600"/>
              <a:t>1</a:t>
            </a:r>
            <a:endParaRPr lang="zh-CN" altLang="en-US" sz="3600"/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029200" y="2300288"/>
            <a:ext cx="4905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600">
                <a:solidFill>
                  <a:srgbClr val="C00000"/>
                </a:solidFill>
              </a:rPr>
              <a:t>2</a:t>
            </a:r>
            <a:endParaRPr lang="zh-CN" altLang="en-US" sz="3600">
              <a:solidFill>
                <a:srgbClr val="C00000"/>
              </a:solidFill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4554538" y="1943100"/>
            <a:ext cx="4905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600"/>
              <a:t>3</a:t>
            </a:r>
            <a:endParaRPr lang="zh-CN" altLang="en-US" sz="3600"/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4049713" y="2176463"/>
            <a:ext cx="4905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600">
                <a:solidFill>
                  <a:srgbClr val="C00000"/>
                </a:solidFill>
              </a:rPr>
              <a:t>4</a:t>
            </a:r>
            <a:endParaRPr lang="zh-CN" altLang="en-US" sz="3600">
              <a:solidFill>
                <a:srgbClr val="C00000"/>
              </a:solidFill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3605213" y="1976438"/>
            <a:ext cx="4905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600"/>
              <a:t>5</a:t>
            </a:r>
            <a:endParaRPr lang="zh-CN" altLang="en-US" sz="3600"/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087688" y="2466975"/>
            <a:ext cx="4905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600">
                <a:solidFill>
                  <a:srgbClr val="C00000"/>
                </a:solidFill>
              </a:rPr>
              <a:t>6</a:t>
            </a:r>
            <a:endParaRPr lang="zh-CN" altLang="en-US" sz="3600">
              <a:solidFill>
                <a:srgbClr val="C00000"/>
              </a:solidFill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2714625" y="2357438"/>
            <a:ext cx="4905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600"/>
              <a:t>7</a:t>
            </a:r>
            <a:endParaRPr lang="zh-CN" altLang="en-US" sz="3600"/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5427663" y="2589213"/>
            <a:ext cx="4905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600"/>
              <a:t>8</a:t>
            </a:r>
            <a:endParaRPr lang="zh-CN" altLang="en-US" sz="3600"/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5024438" y="2736850"/>
            <a:ext cx="4905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600">
                <a:solidFill>
                  <a:srgbClr val="C00000"/>
                </a:solidFill>
              </a:rPr>
              <a:t>9</a:t>
            </a:r>
            <a:endParaRPr lang="zh-CN" altLang="en-US" sz="3600">
              <a:solidFill>
                <a:srgbClr val="C00000"/>
              </a:solidFill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352925" y="2382838"/>
            <a:ext cx="825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600"/>
              <a:t>10</a:t>
            </a:r>
            <a:endParaRPr lang="zh-CN" altLang="en-US" sz="3600"/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3933825" y="2655888"/>
            <a:ext cx="8270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600">
                <a:solidFill>
                  <a:srgbClr val="C00000"/>
                </a:solidFill>
              </a:rPr>
              <a:t>11</a:t>
            </a:r>
            <a:endParaRPr lang="zh-CN" altLang="en-US" sz="3600">
              <a:solidFill>
                <a:srgbClr val="C00000"/>
              </a:solidFill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3479800" y="2519363"/>
            <a:ext cx="825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600"/>
              <a:t>12</a:t>
            </a:r>
            <a:endParaRPr lang="zh-CN" altLang="en-US" sz="3600"/>
          </a:p>
        </p:txBody>
      </p:sp>
      <p:pic>
        <p:nvPicPr>
          <p:cNvPr id="23583" name="图片 59" descr="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7100" y="1628775"/>
            <a:ext cx="270192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6"/>
          <p:cNvGrpSpPr>
            <a:grpSpLocks/>
          </p:cNvGrpSpPr>
          <p:nvPr/>
        </p:nvGrpSpPr>
        <p:grpSpPr bwMode="auto">
          <a:xfrm>
            <a:off x="-246063" y="-434975"/>
            <a:ext cx="8374063" cy="1657350"/>
            <a:chOff x="0" y="0"/>
            <a:chExt cx="13203" cy="2619"/>
          </a:xfrm>
        </p:grpSpPr>
        <p:sp>
          <p:nvSpPr>
            <p:cNvPr id="24578" name="Oval 7"/>
            <p:cNvSpPr>
              <a:spLocks noChangeArrowheads="1"/>
            </p:cNvSpPr>
            <p:nvPr/>
          </p:nvSpPr>
          <p:spPr bwMode="auto">
            <a:xfrm>
              <a:off x="0" y="353"/>
              <a:ext cx="2264" cy="2267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79" name="Oval 8"/>
            <p:cNvSpPr>
              <a:spLocks noChangeArrowheads="1"/>
            </p:cNvSpPr>
            <p:nvPr/>
          </p:nvSpPr>
          <p:spPr bwMode="auto">
            <a:xfrm>
              <a:off x="1887" y="338"/>
              <a:ext cx="1160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80" name="Oval 9"/>
            <p:cNvSpPr>
              <a:spLocks noChangeArrowheads="1"/>
            </p:cNvSpPr>
            <p:nvPr/>
          </p:nvSpPr>
          <p:spPr bwMode="auto">
            <a:xfrm>
              <a:off x="2918" y="210"/>
              <a:ext cx="1159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81" name="Oval 10"/>
            <p:cNvSpPr>
              <a:spLocks noChangeArrowheads="1"/>
            </p:cNvSpPr>
            <p:nvPr/>
          </p:nvSpPr>
          <p:spPr bwMode="auto">
            <a:xfrm>
              <a:off x="3815" y="213"/>
              <a:ext cx="1510" cy="1384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82" name="Oval 11"/>
            <p:cNvSpPr>
              <a:spLocks noChangeArrowheads="1"/>
            </p:cNvSpPr>
            <p:nvPr/>
          </p:nvSpPr>
          <p:spPr bwMode="auto">
            <a:xfrm>
              <a:off x="5212" y="212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83" name="Oval 12"/>
            <p:cNvSpPr>
              <a:spLocks noChangeArrowheads="1"/>
            </p:cNvSpPr>
            <p:nvPr/>
          </p:nvSpPr>
          <p:spPr bwMode="auto">
            <a:xfrm>
              <a:off x="6035" y="0"/>
              <a:ext cx="124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84" name="Oval 13"/>
            <p:cNvSpPr>
              <a:spLocks noChangeArrowheads="1"/>
            </p:cNvSpPr>
            <p:nvPr/>
          </p:nvSpPr>
          <p:spPr bwMode="auto">
            <a:xfrm>
              <a:off x="7025" y="210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85" name="Oval 14"/>
            <p:cNvSpPr>
              <a:spLocks noChangeArrowheads="1"/>
            </p:cNvSpPr>
            <p:nvPr/>
          </p:nvSpPr>
          <p:spPr bwMode="auto">
            <a:xfrm>
              <a:off x="7648" y="0"/>
              <a:ext cx="124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86" name="Oval 15"/>
            <p:cNvSpPr>
              <a:spLocks noChangeArrowheads="1"/>
            </p:cNvSpPr>
            <p:nvPr/>
          </p:nvSpPr>
          <p:spPr bwMode="auto">
            <a:xfrm>
              <a:off x="8612" y="412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87" name="Oval 16"/>
            <p:cNvSpPr>
              <a:spLocks noChangeArrowheads="1"/>
            </p:cNvSpPr>
            <p:nvPr/>
          </p:nvSpPr>
          <p:spPr bwMode="auto">
            <a:xfrm>
              <a:off x="9518" y="211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88" name="Oval 17"/>
            <p:cNvSpPr>
              <a:spLocks noChangeArrowheads="1"/>
            </p:cNvSpPr>
            <p:nvPr/>
          </p:nvSpPr>
          <p:spPr bwMode="auto">
            <a:xfrm>
              <a:off x="10878" y="0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89" name="Oval 18"/>
            <p:cNvSpPr>
              <a:spLocks noChangeArrowheads="1"/>
            </p:cNvSpPr>
            <p:nvPr/>
          </p:nvSpPr>
          <p:spPr bwMode="auto">
            <a:xfrm>
              <a:off x="12409" y="213"/>
              <a:ext cx="794" cy="919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4590" name="Oval 20"/>
          <p:cNvSpPr>
            <a:spLocks noChangeArrowheads="1"/>
          </p:cNvSpPr>
          <p:nvPr/>
        </p:nvSpPr>
        <p:spPr bwMode="auto">
          <a:xfrm>
            <a:off x="8532813" y="5994400"/>
            <a:ext cx="863600" cy="8636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91" name="Oval 21"/>
          <p:cNvSpPr>
            <a:spLocks noChangeArrowheads="1"/>
          </p:cNvSpPr>
          <p:nvPr/>
        </p:nvSpPr>
        <p:spPr bwMode="auto">
          <a:xfrm>
            <a:off x="8328025" y="5805488"/>
            <a:ext cx="331788" cy="331787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92" name="Oval 22"/>
          <p:cNvSpPr>
            <a:spLocks noChangeArrowheads="1"/>
          </p:cNvSpPr>
          <p:nvPr/>
        </p:nvSpPr>
        <p:spPr bwMode="auto">
          <a:xfrm>
            <a:off x="7972425" y="6170613"/>
            <a:ext cx="687388" cy="687387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pic>
        <p:nvPicPr>
          <p:cNvPr id="245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0" y="1022350"/>
            <a:ext cx="52863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图片 32" descr="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714500"/>
            <a:ext cx="2563813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36"/>
          <p:cNvGrpSpPr>
            <a:grpSpLocks/>
          </p:cNvGrpSpPr>
          <p:nvPr/>
        </p:nvGrpSpPr>
        <p:grpSpPr bwMode="auto">
          <a:xfrm>
            <a:off x="1111250" y="1762125"/>
            <a:ext cx="4284663" cy="3452813"/>
            <a:chOff x="1111202" y="1761950"/>
            <a:chExt cx="4285065" cy="3453000"/>
          </a:xfrm>
        </p:grpSpPr>
        <p:sp>
          <p:nvSpPr>
            <p:cNvPr id="35" name="圆角矩形 34"/>
            <p:cNvSpPr/>
            <p:nvPr/>
          </p:nvSpPr>
          <p:spPr>
            <a:xfrm>
              <a:off x="1111202" y="2000088"/>
              <a:ext cx="4285065" cy="3214862"/>
            </a:xfrm>
            <a:prstGeom prst="roundRect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pic>
          <p:nvPicPr>
            <p:cNvPr id="24597" name="图片 33" descr="2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1202" y="1761950"/>
              <a:ext cx="1331129" cy="513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604963" y="2476500"/>
            <a:ext cx="3609975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200">
                <a:latin typeface="楷体_GB2312" pitchFamily="49" charset="-122"/>
                <a:ea typeface="楷体_GB2312" pitchFamily="49" charset="-122"/>
              </a:rPr>
              <a:t>一三五七八十腊，</a:t>
            </a:r>
            <a:endParaRPr lang="en-US" altLang="zh-CN" sz="3200">
              <a:latin typeface="楷体_GB2312" pitchFamily="49" charset="-122"/>
              <a:ea typeface="楷体_GB2312" pitchFamily="49" charset="-122"/>
            </a:endParaRPr>
          </a:p>
          <a:p>
            <a:pPr eaLnBrk="0" hangingPunct="0"/>
            <a:r>
              <a:rPr lang="zh-CN" altLang="en-US" sz="3200">
                <a:latin typeface="楷体_GB2312" pitchFamily="49" charset="-122"/>
                <a:ea typeface="楷体_GB2312" pitchFamily="49" charset="-122"/>
              </a:rPr>
              <a:t>三十一天永不差；</a:t>
            </a:r>
            <a:endParaRPr lang="en-US" altLang="zh-CN" sz="3200">
              <a:latin typeface="楷体_GB2312" pitchFamily="49" charset="-122"/>
              <a:ea typeface="楷体_GB2312" pitchFamily="49" charset="-122"/>
            </a:endParaRPr>
          </a:p>
          <a:p>
            <a:pPr eaLnBrk="0" hangingPunct="0"/>
            <a:r>
              <a:rPr lang="zh-CN" altLang="en-US" sz="3200">
                <a:latin typeface="楷体_GB2312" pitchFamily="49" charset="-122"/>
                <a:ea typeface="楷体_GB2312" pitchFamily="49" charset="-122"/>
              </a:rPr>
              <a:t>四六九冬三十日；</a:t>
            </a:r>
            <a:endParaRPr lang="en-US" altLang="zh-CN" sz="3200">
              <a:latin typeface="楷体_GB2312" pitchFamily="49" charset="-122"/>
              <a:ea typeface="楷体_GB2312" pitchFamily="49" charset="-122"/>
            </a:endParaRPr>
          </a:p>
          <a:p>
            <a:pPr eaLnBrk="0" hangingPunct="0"/>
            <a:r>
              <a:rPr lang="zh-CN" altLang="en-US" sz="3200">
                <a:latin typeface="楷体_GB2312" pitchFamily="49" charset="-122"/>
                <a:ea typeface="楷体_GB2312" pitchFamily="49" charset="-122"/>
              </a:rPr>
              <a:t>平年二月二十八，闰年二月把一加。</a:t>
            </a:r>
          </a:p>
        </p:txBody>
      </p:sp>
      <p:sp>
        <p:nvSpPr>
          <p:cNvPr id="17418" name="文本框 1"/>
          <p:cNvSpPr txBox="1">
            <a:spLocks noChangeArrowheads="1"/>
          </p:cNvSpPr>
          <p:nvPr/>
        </p:nvSpPr>
        <p:spPr bwMode="auto">
          <a:xfrm>
            <a:off x="950913" y="5516563"/>
            <a:ext cx="6213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7030A0"/>
                </a:solidFill>
              </a:rPr>
              <a:t>七个大月心中装，七前</a:t>
            </a:r>
            <a:r>
              <a:rPr lang="zh-CN" altLang="en-US" sz="2800" b="1">
                <a:solidFill>
                  <a:srgbClr val="FF0000"/>
                </a:solidFill>
              </a:rPr>
              <a:t>单数</a:t>
            </a:r>
            <a:r>
              <a:rPr lang="zh-CN" altLang="en-US" sz="2800" b="1">
                <a:solidFill>
                  <a:srgbClr val="7030A0"/>
                </a:solidFill>
              </a:rPr>
              <a:t>七后</a:t>
            </a:r>
            <a:r>
              <a:rPr lang="zh-CN" altLang="en-US" sz="2800" b="1">
                <a:solidFill>
                  <a:srgbClr val="FF0000"/>
                </a:solidFill>
              </a:rPr>
              <a:t>双</a:t>
            </a:r>
            <a:r>
              <a:rPr lang="zh-CN" altLang="en-US" sz="2800" b="1">
                <a:solidFill>
                  <a:srgbClr val="7030A0"/>
                </a:solidFill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6"/>
          <p:cNvGrpSpPr>
            <a:grpSpLocks/>
          </p:cNvGrpSpPr>
          <p:nvPr/>
        </p:nvGrpSpPr>
        <p:grpSpPr bwMode="auto">
          <a:xfrm>
            <a:off x="-246063" y="-434975"/>
            <a:ext cx="8374063" cy="1657350"/>
            <a:chOff x="0" y="0"/>
            <a:chExt cx="13203" cy="2619"/>
          </a:xfrm>
        </p:grpSpPr>
        <p:sp>
          <p:nvSpPr>
            <p:cNvPr id="15362" name="Oval 7"/>
            <p:cNvSpPr>
              <a:spLocks noChangeArrowheads="1"/>
            </p:cNvSpPr>
            <p:nvPr/>
          </p:nvSpPr>
          <p:spPr bwMode="auto">
            <a:xfrm>
              <a:off x="0" y="353"/>
              <a:ext cx="2264" cy="2267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363" name="Oval 8"/>
            <p:cNvSpPr>
              <a:spLocks noChangeArrowheads="1"/>
            </p:cNvSpPr>
            <p:nvPr/>
          </p:nvSpPr>
          <p:spPr bwMode="auto">
            <a:xfrm>
              <a:off x="1887" y="338"/>
              <a:ext cx="1160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364" name="Oval 9"/>
            <p:cNvSpPr>
              <a:spLocks noChangeArrowheads="1"/>
            </p:cNvSpPr>
            <p:nvPr/>
          </p:nvSpPr>
          <p:spPr bwMode="auto">
            <a:xfrm>
              <a:off x="2918" y="210"/>
              <a:ext cx="1159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365" name="Oval 10"/>
            <p:cNvSpPr>
              <a:spLocks noChangeArrowheads="1"/>
            </p:cNvSpPr>
            <p:nvPr/>
          </p:nvSpPr>
          <p:spPr bwMode="auto">
            <a:xfrm>
              <a:off x="3815" y="213"/>
              <a:ext cx="1510" cy="1384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366" name="Oval 11"/>
            <p:cNvSpPr>
              <a:spLocks noChangeArrowheads="1"/>
            </p:cNvSpPr>
            <p:nvPr/>
          </p:nvSpPr>
          <p:spPr bwMode="auto">
            <a:xfrm>
              <a:off x="5212" y="212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367" name="Oval 12"/>
            <p:cNvSpPr>
              <a:spLocks noChangeArrowheads="1"/>
            </p:cNvSpPr>
            <p:nvPr/>
          </p:nvSpPr>
          <p:spPr bwMode="auto">
            <a:xfrm>
              <a:off x="6035" y="0"/>
              <a:ext cx="124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368" name="Oval 13"/>
            <p:cNvSpPr>
              <a:spLocks noChangeArrowheads="1"/>
            </p:cNvSpPr>
            <p:nvPr/>
          </p:nvSpPr>
          <p:spPr bwMode="auto">
            <a:xfrm>
              <a:off x="7025" y="210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369" name="Oval 14"/>
            <p:cNvSpPr>
              <a:spLocks noChangeArrowheads="1"/>
            </p:cNvSpPr>
            <p:nvPr/>
          </p:nvSpPr>
          <p:spPr bwMode="auto">
            <a:xfrm>
              <a:off x="7648" y="0"/>
              <a:ext cx="124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370" name="Oval 15"/>
            <p:cNvSpPr>
              <a:spLocks noChangeArrowheads="1"/>
            </p:cNvSpPr>
            <p:nvPr/>
          </p:nvSpPr>
          <p:spPr bwMode="auto">
            <a:xfrm>
              <a:off x="8612" y="412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371" name="Oval 16"/>
            <p:cNvSpPr>
              <a:spLocks noChangeArrowheads="1"/>
            </p:cNvSpPr>
            <p:nvPr/>
          </p:nvSpPr>
          <p:spPr bwMode="auto">
            <a:xfrm>
              <a:off x="9518" y="211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372" name="Oval 17"/>
            <p:cNvSpPr>
              <a:spLocks noChangeArrowheads="1"/>
            </p:cNvSpPr>
            <p:nvPr/>
          </p:nvSpPr>
          <p:spPr bwMode="auto">
            <a:xfrm>
              <a:off x="10878" y="0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373" name="Oval 18"/>
            <p:cNvSpPr>
              <a:spLocks noChangeArrowheads="1"/>
            </p:cNvSpPr>
            <p:nvPr/>
          </p:nvSpPr>
          <p:spPr bwMode="auto">
            <a:xfrm>
              <a:off x="12409" y="213"/>
              <a:ext cx="794" cy="919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5374" name="Oval 20"/>
          <p:cNvSpPr>
            <a:spLocks noChangeArrowheads="1"/>
          </p:cNvSpPr>
          <p:nvPr/>
        </p:nvSpPr>
        <p:spPr bwMode="auto">
          <a:xfrm>
            <a:off x="8532813" y="5994400"/>
            <a:ext cx="863600" cy="8636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75" name="Oval 21"/>
          <p:cNvSpPr>
            <a:spLocks noChangeArrowheads="1"/>
          </p:cNvSpPr>
          <p:nvPr/>
        </p:nvSpPr>
        <p:spPr bwMode="auto">
          <a:xfrm>
            <a:off x="8328025" y="5805488"/>
            <a:ext cx="331788" cy="331787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76" name="Oval 22"/>
          <p:cNvSpPr>
            <a:spLocks noChangeArrowheads="1"/>
          </p:cNvSpPr>
          <p:nvPr/>
        </p:nvSpPr>
        <p:spPr bwMode="auto">
          <a:xfrm>
            <a:off x="7972425" y="6170613"/>
            <a:ext cx="687388" cy="687387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pic>
        <p:nvPicPr>
          <p:cNvPr id="14364" name="Picture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25" y="2744788"/>
            <a:ext cx="718026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" name="表格 34"/>
          <p:cNvGraphicFramePr>
            <a:graphicFrameLocks noGrp="1"/>
          </p:cNvGraphicFramePr>
          <p:nvPr/>
        </p:nvGraphicFramePr>
        <p:xfrm>
          <a:off x="1187450" y="3325813"/>
          <a:ext cx="665163" cy="2160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163"/>
              </a:tblGrid>
              <a:tr h="540147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22" marR="91422" marT="45732" marB="457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0147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22" marR="91422" marT="45732" marB="45732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0147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22" marR="91422" marT="45732" marB="457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0147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22" marR="91422" marT="45732" marB="457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" name="表格 35"/>
          <p:cNvGraphicFramePr>
            <a:graphicFrameLocks noGrp="1"/>
          </p:cNvGraphicFramePr>
          <p:nvPr/>
        </p:nvGraphicFramePr>
        <p:xfrm>
          <a:off x="1865313" y="3327400"/>
          <a:ext cx="647700" cy="2160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/>
              </a:tblGrid>
              <a:tr h="540147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398" marR="91398" marT="45732" marB="457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0147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398" marR="91398" marT="45732" marB="457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0147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398" marR="91398" marT="45732" marB="457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0147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398" marR="91398" marT="45732" marB="457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0" name="表格 39"/>
          <p:cNvGraphicFramePr>
            <a:graphicFrameLocks noGrp="1"/>
          </p:cNvGraphicFramePr>
          <p:nvPr/>
        </p:nvGraphicFramePr>
        <p:xfrm>
          <a:off x="4456113" y="3325813"/>
          <a:ext cx="649287" cy="2160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287"/>
              </a:tblGrid>
              <a:tr h="540147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622" marR="91622" marT="45732" marB="457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0147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622" marR="91622" marT="45732" marB="45732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0147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622" marR="91622" marT="45732" marB="457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0147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622" marR="91622" marT="45732" marB="457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" name="表格 40"/>
          <p:cNvGraphicFramePr>
            <a:graphicFrameLocks noGrp="1"/>
          </p:cNvGraphicFramePr>
          <p:nvPr/>
        </p:nvGraphicFramePr>
        <p:xfrm>
          <a:off x="5102225" y="3311525"/>
          <a:ext cx="647700" cy="215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/>
              </a:tblGrid>
              <a:tr h="539750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398" marR="91398" marT="45699" marB="4569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398" marR="91398" marT="45699" marB="45699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398" marR="91398" marT="45699" marB="4569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398" marR="91398" marT="45699" marB="4569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2" name="表格 41"/>
          <p:cNvGraphicFramePr>
            <a:graphicFrameLocks noGrp="1"/>
          </p:cNvGraphicFramePr>
          <p:nvPr/>
        </p:nvGraphicFramePr>
        <p:xfrm>
          <a:off x="5754688" y="3311525"/>
          <a:ext cx="647700" cy="215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/>
              </a:tblGrid>
              <a:tr h="539750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398" marR="91398" marT="45699" marB="4569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398" marR="91398" marT="45699" marB="45699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398" marR="91398" marT="45699" marB="4569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398" marR="91398" marT="45699" marB="4569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3" name="表格 42"/>
          <p:cNvGraphicFramePr>
            <a:graphicFrameLocks noGrp="1"/>
          </p:cNvGraphicFramePr>
          <p:nvPr/>
        </p:nvGraphicFramePr>
        <p:xfrm>
          <a:off x="6416675" y="3297238"/>
          <a:ext cx="647700" cy="215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/>
              </a:tblGrid>
              <a:tr h="539750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398" marR="91398" marT="45699" marB="4569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398" marR="91398" marT="45699" marB="45699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398" marR="91398" marT="45699" marB="4569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398" marR="91398" marT="45699" marB="4569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" name="表格 43"/>
          <p:cNvGraphicFramePr>
            <a:graphicFrameLocks noGrp="1"/>
          </p:cNvGraphicFramePr>
          <p:nvPr/>
        </p:nvGraphicFramePr>
        <p:xfrm>
          <a:off x="7035800" y="3297238"/>
          <a:ext cx="647700" cy="215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/>
              </a:tblGrid>
              <a:tr h="539750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398" marR="91398" marT="45699" marB="4569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398" marR="91398" marT="45699" marB="45699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398" marR="91398" marT="45699" marB="4569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398" marR="91398" marT="45699" marB="4569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" name="表格 44"/>
          <p:cNvGraphicFramePr>
            <a:graphicFrameLocks noGrp="1"/>
          </p:cNvGraphicFramePr>
          <p:nvPr/>
        </p:nvGraphicFramePr>
        <p:xfrm>
          <a:off x="7689850" y="3297238"/>
          <a:ext cx="647700" cy="215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/>
              </a:tblGrid>
              <a:tr h="539750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398" marR="91398" marT="45699" marB="4569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398" marR="91398" marT="45699" marB="45699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398" marR="91398" marT="45699" marB="4569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398" marR="91398" marT="45699" marB="4569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" name="表格 45"/>
          <p:cNvGraphicFramePr>
            <a:graphicFrameLocks noGrp="1"/>
          </p:cNvGraphicFramePr>
          <p:nvPr/>
        </p:nvGraphicFramePr>
        <p:xfrm>
          <a:off x="8340725" y="3311525"/>
          <a:ext cx="647700" cy="215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/>
              </a:tblGrid>
              <a:tr h="539750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398" marR="91398" marT="45699" marB="4569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398" marR="91398" marT="45699" marB="45699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398" marR="91398" marT="45699" marB="4569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398" marR="91398" marT="45699" marB="4569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115" y="1930401"/>
            <a:ext cx="2756935" cy="404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685800" y="432137"/>
            <a:ext cx="7213525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zh-CN" altLang="en-US" sz="6000" b="1" dirty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幼圆" pitchFamily="49" charset="-122"/>
              </a:rPr>
              <a:t>生日猜猜猜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2646789" y="4648200"/>
            <a:ext cx="2877711" cy="1015663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60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8</a:t>
            </a:r>
            <a:r>
              <a:rPr lang="zh-CN" altLang="en-US" sz="6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月</a:t>
            </a:r>
            <a:r>
              <a:rPr lang="en-US" altLang="zh-CN" sz="6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29</a:t>
            </a:r>
            <a:r>
              <a:rPr lang="zh-CN" altLang="en-US" sz="6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日</a:t>
            </a:r>
            <a:endParaRPr lang="zh-CN" altLang="en-US" sz="60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3" name="组合 6"/>
          <p:cNvGrpSpPr/>
          <p:nvPr/>
        </p:nvGrpSpPr>
        <p:grpSpPr>
          <a:xfrm>
            <a:off x="666752" y="1802826"/>
            <a:ext cx="4406760" cy="584775"/>
            <a:chOff x="666752" y="1802826"/>
            <a:chExt cx="4406760" cy="584775"/>
          </a:xfrm>
        </p:grpSpPr>
        <p:sp>
          <p:nvSpPr>
            <p:cNvPr id="15375" name="TextBox 5"/>
            <p:cNvSpPr txBox="1">
              <a:spLocks noChangeArrowheads="1"/>
            </p:cNvSpPr>
            <p:nvPr/>
          </p:nvSpPr>
          <p:spPr bwMode="auto">
            <a:xfrm>
              <a:off x="1181100" y="1802826"/>
              <a:ext cx="389241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 smtClean="0">
                  <a:latin typeface="楷体" pitchFamily="49" charset="-122"/>
                  <a:ea typeface="楷体" pitchFamily="49" charset="-122"/>
                </a:rPr>
                <a:t>我的</a:t>
              </a:r>
              <a:r>
                <a:rPr lang="zh-CN" altLang="en-US" sz="3200" b="1" dirty="0">
                  <a:latin typeface="楷体" pitchFamily="49" charset="-122"/>
                  <a:ea typeface="楷体" pitchFamily="49" charset="-122"/>
                </a:rPr>
                <a:t>生日</a:t>
              </a:r>
              <a:r>
                <a:rPr lang="zh-CN" altLang="en-US" sz="3200" b="1" dirty="0" smtClean="0">
                  <a:latin typeface="楷体" pitchFamily="49" charset="-122"/>
                  <a:ea typeface="楷体" pitchFamily="49" charset="-122"/>
                </a:rPr>
                <a:t>是在大月。</a:t>
              </a:r>
              <a:endParaRPr lang="zh-CN" altLang="en-US" sz="3200" b="1" dirty="0">
                <a:latin typeface="楷体" pitchFamily="49" charset="-122"/>
                <a:ea typeface="楷体" pitchFamily="49" charset="-122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752" y="1859976"/>
              <a:ext cx="512577" cy="50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组合 7"/>
          <p:cNvGrpSpPr/>
          <p:nvPr/>
        </p:nvGrpSpPr>
        <p:grpSpPr>
          <a:xfrm>
            <a:off x="666752" y="2539426"/>
            <a:ext cx="5230715" cy="584775"/>
            <a:chOff x="666752" y="2539426"/>
            <a:chExt cx="5230715" cy="584775"/>
          </a:xfrm>
        </p:grpSpPr>
        <p:sp>
          <p:nvSpPr>
            <p:cNvPr id="15369" name="TextBox 5"/>
            <p:cNvSpPr txBox="1">
              <a:spLocks noChangeArrowheads="1"/>
            </p:cNvSpPr>
            <p:nvPr/>
          </p:nvSpPr>
          <p:spPr bwMode="auto">
            <a:xfrm>
              <a:off x="1181111" y="2539426"/>
              <a:ext cx="47163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 smtClean="0">
                  <a:latin typeface="楷体" pitchFamily="49" charset="-122"/>
                  <a:ea typeface="楷体" pitchFamily="49" charset="-122"/>
                </a:rPr>
                <a:t>这个月份是一个双数月</a:t>
              </a:r>
              <a:r>
                <a:rPr lang="zh-CN" altLang="en-US" sz="3200" b="1" dirty="0">
                  <a:latin typeface="楷体" pitchFamily="49" charset="-122"/>
                  <a:ea typeface="楷体" pitchFamily="49" charset="-122"/>
                </a:rPr>
                <a:t>。</a:t>
              </a: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752" y="2588024"/>
              <a:ext cx="512577" cy="50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组合 8"/>
          <p:cNvGrpSpPr/>
          <p:nvPr/>
        </p:nvGrpSpPr>
        <p:grpSpPr>
          <a:xfrm>
            <a:off x="666752" y="3255389"/>
            <a:ext cx="6051473" cy="584775"/>
            <a:chOff x="666752" y="3255389"/>
            <a:chExt cx="6051473" cy="584775"/>
          </a:xfrm>
        </p:grpSpPr>
        <p:sp>
          <p:nvSpPr>
            <p:cNvPr id="15373" name="TextBox 8"/>
            <p:cNvSpPr txBox="1">
              <a:spLocks noChangeArrowheads="1"/>
            </p:cNvSpPr>
            <p:nvPr/>
          </p:nvSpPr>
          <p:spPr bwMode="auto">
            <a:xfrm>
              <a:off x="1177925" y="3255389"/>
              <a:ext cx="55403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 smtClean="0">
                  <a:latin typeface="楷体" pitchFamily="49" charset="-122"/>
                  <a:ea typeface="楷体" pitchFamily="49" charset="-122"/>
                </a:rPr>
                <a:t>这个月的上一个月也是</a:t>
              </a:r>
              <a:r>
                <a:rPr lang="zh-CN" altLang="en-US" sz="3200" b="1" dirty="0">
                  <a:latin typeface="楷体" pitchFamily="49" charset="-122"/>
                  <a:ea typeface="楷体" pitchFamily="49" charset="-122"/>
                </a:rPr>
                <a:t>大月。</a:t>
              </a: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752" y="3316072"/>
              <a:ext cx="512577" cy="50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组合 9"/>
          <p:cNvGrpSpPr/>
          <p:nvPr/>
        </p:nvGrpSpPr>
        <p:grpSpPr>
          <a:xfrm>
            <a:off x="666752" y="3987225"/>
            <a:ext cx="6875416" cy="584775"/>
            <a:chOff x="666752" y="3987225"/>
            <a:chExt cx="6875416" cy="584775"/>
          </a:xfrm>
        </p:grpSpPr>
        <p:sp>
          <p:nvSpPr>
            <p:cNvPr id="15371" name="TextBox 8"/>
            <p:cNvSpPr txBox="1">
              <a:spLocks noChangeArrowheads="1"/>
            </p:cNvSpPr>
            <p:nvPr/>
          </p:nvSpPr>
          <p:spPr bwMode="auto">
            <a:xfrm>
              <a:off x="1177925" y="3987225"/>
              <a:ext cx="636424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 smtClean="0">
                  <a:latin typeface="楷体" pitchFamily="49" charset="-122"/>
                  <a:ea typeface="楷体" pitchFamily="49" charset="-122"/>
                </a:rPr>
                <a:t>我的生日</a:t>
              </a:r>
              <a:r>
                <a:rPr lang="zh-CN" altLang="en-US" sz="3200" b="1" dirty="0">
                  <a:latin typeface="楷体" pitchFamily="49" charset="-122"/>
                  <a:ea typeface="楷体" pitchFamily="49" charset="-122"/>
                </a:rPr>
                <a:t>在这个月</a:t>
              </a:r>
              <a:r>
                <a:rPr lang="zh-CN" altLang="en-US" sz="3200" b="1" dirty="0" smtClean="0">
                  <a:latin typeface="楷体" pitchFamily="49" charset="-122"/>
                  <a:ea typeface="楷体" pitchFamily="49" charset="-122"/>
                </a:rPr>
                <a:t>的倒数第三天</a:t>
              </a:r>
              <a:r>
                <a:rPr lang="zh-CN" altLang="en-US" sz="3200" b="1" dirty="0">
                  <a:latin typeface="楷体" pitchFamily="49" charset="-122"/>
                  <a:ea typeface="楷体" pitchFamily="49" charset="-122"/>
                </a:rPr>
                <a:t>。</a:t>
              </a: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752" y="4044119"/>
              <a:ext cx="512577" cy="50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4114"/>
            <a:ext cx="2139174" cy="373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685800" y="432137"/>
            <a:ext cx="7213525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zh-CN" altLang="en-US" sz="6000" b="1" dirty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幼圆" pitchFamily="49" charset="-122"/>
              </a:rPr>
              <a:t>生日猜猜猜</a:t>
            </a:r>
          </a:p>
        </p:txBody>
      </p:sp>
      <p:grpSp>
        <p:nvGrpSpPr>
          <p:cNvPr id="3" name="组合 10"/>
          <p:cNvGrpSpPr>
            <a:grpSpLocks/>
          </p:cNvGrpSpPr>
          <p:nvPr/>
        </p:nvGrpSpPr>
        <p:grpSpPr bwMode="auto">
          <a:xfrm>
            <a:off x="2120124" y="1981200"/>
            <a:ext cx="5680778" cy="608626"/>
            <a:chOff x="1962148" y="805542"/>
            <a:chExt cx="5681509" cy="609224"/>
          </a:xfrm>
        </p:grpSpPr>
        <p:sp>
          <p:nvSpPr>
            <p:cNvPr id="19" name="TextBox 5"/>
            <p:cNvSpPr txBox="1">
              <a:spLocks noChangeArrowheads="1"/>
            </p:cNvSpPr>
            <p:nvPr/>
          </p:nvSpPr>
          <p:spPr bwMode="auto">
            <a:xfrm>
              <a:off x="2514670" y="805542"/>
              <a:ext cx="5128987" cy="58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 smtClean="0">
                  <a:latin typeface="楷体" pitchFamily="49" charset="-122"/>
                  <a:ea typeface="楷体" pitchFamily="49" charset="-122"/>
                </a:rPr>
                <a:t>我今年的生日过得真快乐！</a:t>
              </a:r>
              <a:endParaRPr lang="zh-CN" altLang="en-US" sz="3200" b="1" dirty="0">
                <a:latin typeface="楷体" pitchFamily="49" charset="-122"/>
                <a:ea typeface="楷体" pitchFamily="49" charset="-122"/>
              </a:endParaRPr>
            </a:p>
          </p:txBody>
        </p:sp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148" y="838200"/>
              <a:ext cx="593906" cy="576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3675489" y="4318337"/>
            <a:ext cx="2877711" cy="1015663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6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6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月</a:t>
            </a:r>
            <a:r>
              <a:rPr lang="en-US" altLang="zh-CN" sz="6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29</a:t>
            </a:r>
            <a:r>
              <a:rPr lang="zh-CN" altLang="en-US" sz="6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日</a:t>
            </a:r>
            <a:endParaRPr lang="zh-CN" altLang="en-US" sz="60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4" name="组合 6"/>
          <p:cNvGrpSpPr/>
          <p:nvPr/>
        </p:nvGrpSpPr>
        <p:grpSpPr>
          <a:xfrm>
            <a:off x="2139174" y="2704087"/>
            <a:ext cx="7309626" cy="598487"/>
            <a:chOff x="2139174" y="2704087"/>
            <a:chExt cx="7309626" cy="598487"/>
          </a:xfrm>
        </p:grpSpPr>
        <p:sp>
          <p:nvSpPr>
            <p:cNvPr id="26" name="TextBox 5"/>
            <p:cNvSpPr txBox="1">
              <a:spLocks noChangeArrowheads="1"/>
            </p:cNvSpPr>
            <p:nvPr/>
          </p:nvSpPr>
          <p:spPr bwMode="auto">
            <a:xfrm>
              <a:off x="2672585" y="2717799"/>
              <a:ext cx="677621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 smtClean="0">
                  <a:latin typeface="楷体" pitchFamily="49" charset="-122"/>
                  <a:ea typeface="楷体" pitchFamily="49" charset="-122"/>
                </a:rPr>
                <a:t>可是明年的日历上没有我的生日了！</a:t>
              </a:r>
              <a:endParaRPr lang="zh-CN" altLang="en-US" sz="3200" b="1" dirty="0">
                <a:latin typeface="楷体" pitchFamily="49" charset="-122"/>
                <a:ea typeface="楷体" pitchFamily="49" charset="-122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174" y="2704087"/>
              <a:ext cx="624180" cy="598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组合 7"/>
          <p:cNvGrpSpPr/>
          <p:nvPr/>
        </p:nvGrpSpPr>
        <p:grpSpPr>
          <a:xfrm>
            <a:off x="2133600" y="3420050"/>
            <a:ext cx="4840182" cy="598487"/>
            <a:chOff x="2133600" y="3420050"/>
            <a:chExt cx="4840182" cy="598487"/>
          </a:xfrm>
        </p:grpSpPr>
        <p:sp>
          <p:nvSpPr>
            <p:cNvPr id="22" name="TextBox 8"/>
            <p:cNvSpPr txBox="1">
              <a:spLocks noChangeArrowheads="1"/>
            </p:cNvSpPr>
            <p:nvPr/>
          </p:nvSpPr>
          <p:spPr bwMode="auto">
            <a:xfrm>
              <a:off x="2669399" y="3433762"/>
              <a:ext cx="430438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 smtClean="0">
                  <a:latin typeface="楷体" pitchFamily="49" charset="-122"/>
                  <a:ea typeface="楷体" pitchFamily="49" charset="-122"/>
                </a:rPr>
                <a:t>后年也没有！呜呜</a:t>
              </a:r>
              <a:r>
                <a:rPr lang="en-US" altLang="zh-CN" sz="3200" b="1" dirty="0" smtClean="0">
                  <a:latin typeface="楷体" pitchFamily="49" charset="-122"/>
                  <a:ea typeface="楷体" pitchFamily="49" charset="-122"/>
                </a:rPr>
                <a:t>……</a:t>
              </a:r>
              <a:endParaRPr lang="zh-CN" altLang="en-US" sz="3200" b="1" dirty="0">
                <a:latin typeface="楷体" pitchFamily="49" charset="-122"/>
                <a:ea typeface="楷体" pitchFamily="49" charset="-122"/>
              </a:endParaRPr>
            </a:p>
          </p:txBody>
        </p:sp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3420050"/>
              <a:ext cx="624180" cy="598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7735467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338" y="598488"/>
            <a:ext cx="159385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24013"/>
            <a:ext cx="85344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916238" y="2000250"/>
            <a:ext cx="571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800">
                <a:solidFill>
                  <a:srgbClr val="7030A0"/>
                </a:solidFill>
              </a:rPr>
              <a:t>6</a:t>
            </a:r>
            <a:endParaRPr lang="zh-CN" altLang="en-US" sz="280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11600" y="2000250"/>
            <a:ext cx="571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800">
                <a:solidFill>
                  <a:srgbClr val="7030A0"/>
                </a:solidFill>
              </a:rPr>
              <a:t>1</a:t>
            </a:r>
            <a:endParaRPr lang="zh-CN" altLang="en-US" sz="280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27113" y="2443163"/>
            <a:ext cx="785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800">
                <a:solidFill>
                  <a:srgbClr val="7030A0"/>
                </a:solidFill>
              </a:rPr>
              <a:t>10</a:t>
            </a:r>
            <a:endParaRPr lang="zh-CN" altLang="en-US" sz="280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130425" y="2459038"/>
            <a:ext cx="5715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800">
                <a:solidFill>
                  <a:srgbClr val="7030A0"/>
                </a:solidFill>
              </a:rPr>
              <a:t>1</a:t>
            </a:r>
            <a:endParaRPr lang="zh-CN" altLang="en-US" sz="2800">
              <a:solidFill>
                <a:srgbClr val="7030A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95963" y="2000250"/>
            <a:ext cx="7207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六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313363" y="2471738"/>
            <a:ext cx="6477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二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395663" y="3417888"/>
            <a:ext cx="10080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70</a:t>
            </a:r>
            <a:endParaRPr lang="zh-CN" altLang="en-US" sz="2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338" y="598488"/>
            <a:ext cx="159385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492125" y="1490663"/>
            <a:ext cx="8294688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填一填。</a:t>
            </a:r>
            <a:endParaRPr lang="en-US" altLang="zh-CN" sz="2800" b="1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第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29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届夏季奥林匹克运动会于</a:t>
            </a:r>
            <a:r>
              <a:rPr lang="zh-CN" altLang="en-US" sz="2800" b="1" u="sng">
                <a:latin typeface="楷体_GB2312" pitchFamily="49" charset="-122"/>
                <a:ea typeface="楷体_GB2312" pitchFamily="49" charset="-122"/>
              </a:rPr>
              <a:t>      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年</a:t>
            </a:r>
            <a:r>
              <a:rPr lang="zh-CN" altLang="en-US" sz="2800" b="1" u="sng">
                <a:latin typeface="楷体_GB2312" pitchFamily="49" charset="-122"/>
                <a:ea typeface="楷体_GB2312" pitchFamily="49" charset="-122"/>
              </a:rPr>
              <a:t>     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月</a:t>
            </a:r>
            <a:endParaRPr lang="en-US" altLang="zh-CN" sz="2800" b="1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800" b="1" u="sng">
                <a:latin typeface="楷体_GB2312" pitchFamily="49" charset="-122"/>
                <a:ea typeface="楷体_GB2312" pitchFamily="49" charset="-122"/>
              </a:rPr>
              <a:t>     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日在北京开幕，历时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16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天，于</a:t>
            </a:r>
            <a:r>
              <a:rPr lang="zh-CN" altLang="en-US" sz="2800" b="1" u="sng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月</a:t>
            </a:r>
            <a:r>
              <a:rPr lang="zh-CN" altLang="en-US" sz="2800" b="1" u="sng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日</a:t>
            </a:r>
            <a:endParaRPr lang="en-US" altLang="zh-CN" sz="2800" b="1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胜利结束。</a:t>
            </a:r>
            <a:endParaRPr lang="en-US" altLang="zh-CN" sz="2800" b="1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6627" name="Picture 2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28025" y="5935663"/>
            <a:ext cx="9223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724525" y="2205038"/>
            <a:ext cx="11509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</a:rPr>
              <a:t>2008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7308850" y="2203450"/>
            <a:ext cx="7921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</a:rPr>
              <a:t>8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187450" y="2890838"/>
            <a:ext cx="1081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</a:rPr>
              <a:t>8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621463" y="2841625"/>
            <a:ext cx="865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200" b="1">
                <a:solidFill>
                  <a:srgbClr val="FF0000"/>
                </a:solidFill>
              </a:rPr>
              <a:t>8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7596188" y="2852738"/>
            <a:ext cx="647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</a:rPr>
              <a:t>24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标题 1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z="6000" smtClean="0">
                <a:solidFill>
                  <a:srgbClr val="FF0000"/>
                </a:solidFill>
                <a:latin typeface="微软雅黑" pitchFamily="34" charset="-122"/>
              </a:rPr>
              <a:t>挑战？</a:t>
            </a:r>
          </a:p>
        </p:txBody>
      </p:sp>
      <p:sp>
        <p:nvSpPr>
          <p:cNvPr id="27650" name="内容占位符 2"/>
          <p:cNvSpPr>
            <a:spLocks noGrp="1" noChangeArrowheads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en-US" altLang="zh-CN" smtClean="0"/>
          </a:p>
          <a:p>
            <a:pPr marL="0" indent="0">
              <a:buFontTx/>
              <a:buNone/>
            </a:pPr>
            <a:r>
              <a:rPr lang="en-US" altLang="zh-CN" sz="3600" b="1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3</a:t>
            </a:r>
            <a:r>
              <a:rPr lang="zh-CN" altLang="en-US" sz="3600" b="1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、</a:t>
            </a:r>
            <a:r>
              <a:rPr lang="zh-CN" altLang="zh-CN" sz="3600" b="1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拓展题：小红读一本</a:t>
            </a:r>
            <a:r>
              <a:rPr lang="en-US" altLang="zh-CN" sz="3600" b="1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180</a:t>
            </a:r>
            <a:r>
              <a:rPr lang="zh-CN" altLang="zh-CN" sz="3600" b="1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页的故事书，每天读</a:t>
            </a:r>
            <a:r>
              <a:rPr lang="en-US" altLang="zh-CN" sz="3600" b="1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9</a:t>
            </a:r>
            <a:r>
              <a:rPr lang="zh-CN" altLang="zh-CN" sz="3600" b="1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页，从</a:t>
            </a:r>
            <a:r>
              <a:rPr lang="en-US" altLang="zh-CN" sz="3600" b="1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8</a:t>
            </a:r>
            <a:r>
              <a:rPr lang="zh-CN" altLang="zh-CN" sz="3600" b="1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月</a:t>
            </a:r>
            <a:r>
              <a:rPr lang="en-US" altLang="zh-CN" sz="3600" b="1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10</a:t>
            </a:r>
            <a:r>
              <a:rPr lang="zh-CN" altLang="zh-CN" sz="3600" b="1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日开始读，她能在几月几日读完这本故事书呢？</a:t>
            </a:r>
          </a:p>
          <a:p>
            <a:pPr marL="0" indent="0">
              <a:buFontTx/>
              <a:buNone/>
            </a:pPr>
            <a:r>
              <a:rPr lang="en-US" altLang="zh-CN" b="1" smtClean="0"/>
              <a:t> </a:t>
            </a:r>
            <a:endParaRPr lang="zh-CN" altLang="zh-CN" smtClean="0"/>
          </a:p>
          <a:p>
            <a:pPr marL="0" indent="0">
              <a:buFontTx/>
              <a:buNone/>
            </a:pP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Line 2"/>
          <p:cNvSpPr>
            <a:spLocks noChangeShapeType="1"/>
          </p:cNvSpPr>
          <p:nvPr/>
        </p:nvSpPr>
        <p:spPr bwMode="auto">
          <a:xfrm>
            <a:off x="1906588" y="260350"/>
            <a:ext cx="0" cy="817563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4" name="AutoShape 3"/>
          <p:cNvSpPr>
            <a:spLocks noChangeArrowheads="1"/>
          </p:cNvSpPr>
          <p:nvPr/>
        </p:nvSpPr>
        <p:spPr bwMode="auto">
          <a:xfrm rot="-5400000">
            <a:off x="4075112" y="1847850"/>
            <a:ext cx="1004888" cy="9209088"/>
          </a:xfrm>
          <a:prstGeom prst="flowChartDelay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28675" name="Group 4"/>
          <p:cNvGrpSpPr>
            <a:grpSpLocks/>
          </p:cNvGrpSpPr>
          <p:nvPr/>
        </p:nvGrpSpPr>
        <p:grpSpPr bwMode="auto">
          <a:xfrm rot="-1200000">
            <a:off x="684213" y="549275"/>
            <a:ext cx="2732087" cy="990600"/>
            <a:chOff x="0" y="0"/>
            <a:chExt cx="4304" cy="1561"/>
          </a:xfrm>
        </p:grpSpPr>
        <p:pic>
          <p:nvPicPr>
            <p:cNvPr id="28676" name="Picture 5" descr="header_b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236" t="11485" r="57014" b="69133"/>
            <a:stretch>
              <a:fillRect/>
            </a:stretch>
          </p:blipFill>
          <p:spPr bwMode="auto">
            <a:xfrm>
              <a:off x="321" y="481"/>
              <a:ext cx="3132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7" name="Oval 6"/>
            <p:cNvSpPr>
              <a:spLocks noChangeArrowheads="1"/>
            </p:cNvSpPr>
            <p:nvPr/>
          </p:nvSpPr>
          <p:spPr bwMode="auto">
            <a:xfrm>
              <a:off x="0" y="27"/>
              <a:ext cx="1703" cy="79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8" name="Oval 7"/>
            <p:cNvSpPr>
              <a:spLocks noChangeArrowheads="1"/>
            </p:cNvSpPr>
            <p:nvPr/>
          </p:nvSpPr>
          <p:spPr bwMode="auto">
            <a:xfrm>
              <a:off x="2602" y="27"/>
              <a:ext cx="1703" cy="79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9" name="Oval 8"/>
            <p:cNvSpPr>
              <a:spLocks noChangeArrowheads="1"/>
            </p:cNvSpPr>
            <p:nvPr/>
          </p:nvSpPr>
          <p:spPr bwMode="auto">
            <a:xfrm rot="3660000">
              <a:off x="490" y="228"/>
              <a:ext cx="1049" cy="59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8680" name="Line 9"/>
          <p:cNvSpPr>
            <a:spLocks noChangeShapeType="1"/>
          </p:cNvSpPr>
          <p:nvPr/>
        </p:nvSpPr>
        <p:spPr bwMode="auto">
          <a:xfrm>
            <a:off x="1116013" y="669925"/>
            <a:ext cx="1587" cy="817563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8681" name="Group 10"/>
          <p:cNvGrpSpPr>
            <a:grpSpLocks/>
          </p:cNvGrpSpPr>
          <p:nvPr/>
        </p:nvGrpSpPr>
        <p:grpSpPr bwMode="auto">
          <a:xfrm>
            <a:off x="-246063" y="-434975"/>
            <a:ext cx="8374063" cy="1657350"/>
            <a:chOff x="0" y="0"/>
            <a:chExt cx="13203" cy="2619"/>
          </a:xfrm>
        </p:grpSpPr>
        <p:sp>
          <p:nvSpPr>
            <p:cNvPr id="28682" name="Oval 11"/>
            <p:cNvSpPr>
              <a:spLocks noChangeArrowheads="1"/>
            </p:cNvSpPr>
            <p:nvPr/>
          </p:nvSpPr>
          <p:spPr bwMode="auto">
            <a:xfrm>
              <a:off x="0" y="353"/>
              <a:ext cx="2264" cy="2267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83" name="Oval 12"/>
            <p:cNvSpPr>
              <a:spLocks noChangeArrowheads="1"/>
            </p:cNvSpPr>
            <p:nvPr/>
          </p:nvSpPr>
          <p:spPr bwMode="auto">
            <a:xfrm>
              <a:off x="1887" y="338"/>
              <a:ext cx="1160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84" name="Oval 13"/>
            <p:cNvSpPr>
              <a:spLocks noChangeArrowheads="1"/>
            </p:cNvSpPr>
            <p:nvPr/>
          </p:nvSpPr>
          <p:spPr bwMode="auto">
            <a:xfrm>
              <a:off x="2918" y="210"/>
              <a:ext cx="1159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85" name="Oval 14"/>
            <p:cNvSpPr>
              <a:spLocks noChangeArrowheads="1"/>
            </p:cNvSpPr>
            <p:nvPr/>
          </p:nvSpPr>
          <p:spPr bwMode="auto">
            <a:xfrm>
              <a:off x="3815" y="213"/>
              <a:ext cx="1510" cy="1384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86" name="Oval 15"/>
            <p:cNvSpPr>
              <a:spLocks noChangeArrowheads="1"/>
            </p:cNvSpPr>
            <p:nvPr/>
          </p:nvSpPr>
          <p:spPr bwMode="auto">
            <a:xfrm>
              <a:off x="5212" y="212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87" name="Oval 16"/>
            <p:cNvSpPr>
              <a:spLocks noChangeArrowheads="1"/>
            </p:cNvSpPr>
            <p:nvPr/>
          </p:nvSpPr>
          <p:spPr bwMode="auto">
            <a:xfrm>
              <a:off x="6035" y="0"/>
              <a:ext cx="124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88" name="Oval 17"/>
            <p:cNvSpPr>
              <a:spLocks noChangeArrowheads="1"/>
            </p:cNvSpPr>
            <p:nvPr/>
          </p:nvSpPr>
          <p:spPr bwMode="auto">
            <a:xfrm>
              <a:off x="7025" y="210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89" name="Oval 18"/>
            <p:cNvSpPr>
              <a:spLocks noChangeArrowheads="1"/>
            </p:cNvSpPr>
            <p:nvPr/>
          </p:nvSpPr>
          <p:spPr bwMode="auto">
            <a:xfrm>
              <a:off x="7648" y="0"/>
              <a:ext cx="124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90" name="Oval 19"/>
            <p:cNvSpPr>
              <a:spLocks noChangeArrowheads="1"/>
            </p:cNvSpPr>
            <p:nvPr/>
          </p:nvSpPr>
          <p:spPr bwMode="auto">
            <a:xfrm>
              <a:off x="8612" y="412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91" name="Oval 20"/>
            <p:cNvSpPr>
              <a:spLocks noChangeArrowheads="1"/>
            </p:cNvSpPr>
            <p:nvPr/>
          </p:nvSpPr>
          <p:spPr bwMode="auto">
            <a:xfrm>
              <a:off x="9518" y="211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92" name="Oval 21"/>
            <p:cNvSpPr>
              <a:spLocks noChangeArrowheads="1"/>
            </p:cNvSpPr>
            <p:nvPr/>
          </p:nvSpPr>
          <p:spPr bwMode="auto">
            <a:xfrm>
              <a:off x="10878" y="0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93" name="Oval 22"/>
            <p:cNvSpPr>
              <a:spLocks noChangeArrowheads="1"/>
            </p:cNvSpPr>
            <p:nvPr/>
          </p:nvSpPr>
          <p:spPr bwMode="auto">
            <a:xfrm>
              <a:off x="12409" y="213"/>
              <a:ext cx="794" cy="919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28694" name="Group 23"/>
          <p:cNvGrpSpPr>
            <a:grpSpLocks/>
          </p:cNvGrpSpPr>
          <p:nvPr/>
        </p:nvGrpSpPr>
        <p:grpSpPr bwMode="auto">
          <a:xfrm>
            <a:off x="5773738" y="482600"/>
            <a:ext cx="2640012" cy="1884363"/>
            <a:chOff x="0" y="0"/>
            <a:chExt cx="4159" cy="2967"/>
          </a:xfrm>
        </p:grpSpPr>
        <p:pic>
          <p:nvPicPr>
            <p:cNvPr id="28695" name="Picture 24" descr="header_b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6388" t="11485" r="29807" b="44258"/>
            <a:stretch>
              <a:fillRect/>
            </a:stretch>
          </p:blipFill>
          <p:spPr bwMode="auto">
            <a:xfrm>
              <a:off x="441" y="501"/>
              <a:ext cx="3428" cy="2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96" name="Oval 25"/>
            <p:cNvSpPr>
              <a:spLocks noChangeArrowheads="1"/>
            </p:cNvSpPr>
            <p:nvPr/>
          </p:nvSpPr>
          <p:spPr bwMode="auto">
            <a:xfrm>
              <a:off x="0" y="0"/>
              <a:ext cx="1361" cy="102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97" name="Oval 26"/>
            <p:cNvSpPr>
              <a:spLocks noChangeArrowheads="1"/>
            </p:cNvSpPr>
            <p:nvPr/>
          </p:nvSpPr>
          <p:spPr bwMode="auto">
            <a:xfrm>
              <a:off x="795" y="200"/>
              <a:ext cx="1361" cy="51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98" name="Oval 27"/>
            <p:cNvSpPr>
              <a:spLocks noChangeArrowheads="1"/>
            </p:cNvSpPr>
            <p:nvPr/>
          </p:nvSpPr>
          <p:spPr bwMode="auto">
            <a:xfrm>
              <a:off x="2799" y="200"/>
              <a:ext cx="1361" cy="102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8699" name="Line 28"/>
          <p:cNvSpPr>
            <a:spLocks noChangeShapeType="1"/>
          </p:cNvSpPr>
          <p:nvPr/>
        </p:nvSpPr>
        <p:spPr bwMode="auto">
          <a:xfrm>
            <a:off x="6804025" y="188913"/>
            <a:ext cx="0" cy="81756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785784" y="2857494"/>
            <a:ext cx="7947027" cy="1569660"/>
          </a:xfrm>
          <a:prstGeom prst="rect">
            <a:avLst/>
          </a:prstGeom>
          <a:noFill/>
          <a:ln w="9525">
            <a:noFill/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9600" dirty="0">
                <a:solidFill>
                  <a:srgbClr val="FF9B05"/>
                </a:solidFill>
                <a:latin typeface="华文彩云" pitchFamily="2" charset="-122"/>
                <a:ea typeface="华文彩云" pitchFamily="2" charset="-122"/>
              </a:rPr>
              <a:t>你学到了什么？</a:t>
            </a:r>
            <a:endParaRPr lang="zh-CN" altLang="en-US" sz="9600" dirty="0">
              <a:solidFill>
                <a:srgbClr val="FF0000"/>
              </a:solidFill>
              <a:latin typeface="华文彩云" pitchFamily="2" charset="-122"/>
              <a:ea typeface="华文彩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/>
        </p:nvSpPr>
        <p:spPr>
          <a:xfrm>
            <a:off x="7192963" y="4448175"/>
            <a:ext cx="863600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3749675" y="4452938"/>
            <a:ext cx="863600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300038" y="4448175"/>
            <a:ext cx="865187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5253038" y="2813050"/>
            <a:ext cx="3455987" cy="517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1797050" y="2803525"/>
            <a:ext cx="3455988" cy="519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pSp>
        <p:nvGrpSpPr>
          <p:cNvPr id="29702" name="Group 6"/>
          <p:cNvGrpSpPr>
            <a:grpSpLocks/>
          </p:cNvGrpSpPr>
          <p:nvPr/>
        </p:nvGrpSpPr>
        <p:grpSpPr bwMode="auto">
          <a:xfrm>
            <a:off x="-246063" y="-434975"/>
            <a:ext cx="8374063" cy="1657350"/>
            <a:chOff x="0" y="0"/>
            <a:chExt cx="13203" cy="2619"/>
          </a:xfrm>
        </p:grpSpPr>
        <p:sp>
          <p:nvSpPr>
            <p:cNvPr id="29703" name="Oval 7"/>
            <p:cNvSpPr>
              <a:spLocks noChangeArrowheads="1"/>
            </p:cNvSpPr>
            <p:nvPr/>
          </p:nvSpPr>
          <p:spPr bwMode="auto">
            <a:xfrm>
              <a:off x="0" y="353"/>
              <a:ext cx="2264" cy="2267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9704" name="Oval 8"/>
            <p:cNvSpPr>
              <a:spLocks noChangeArrowheads="1"/>
            </p:cNvSpPr>
            <p:nvPr/>
          </p:nvSpPr>
          <p:spPr bwMode="auto">
            <a:xfrm>
              <a:off x="1887" y="338"/>
              <a:ext cx="1160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9705" name="Oval 9"/>
            <p:cNvSpPr>
              <a:spLocks noChangeArrowheads="1"/>
            </p:cNvSpPr>
            <p:nvPr/>
          </p:nvSpPr>
          <p:spPr bwMode="auto">
            <a:xfrm>
              <a:off x="2918" y="210"/>
              <a:ext cx="1159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9706" name="Oval 10"/>
            <p:cNvSpPr>
              <a:spLocks noChangeArrowheads="1"/>
            </p:cNvSpPr>
            <p:nvPr/>
          </p:nvSpPr>
          <p:spPr bwMode="auto">
            <a:xfrm>
              <a:off x="3815" y="213"/>
              <a:ext cx="1510" cy="1384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9707" name="Oval 11"/>
            <p:cNvSpPr>
              <a:spLocks noChangeArrowheads="1"/>
            </p:cNvSpPr>
            <p:nvPr/>
          </p:nvSpPr>
          <p:spPr bwMode="auto">
            <a:xfrm>
              <a:off x="5212" y="212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9708" name="Oval 12"/>
            <p:cNvSpPr>
              <a:spLocks noChangeArrowheads="1"/>
            </p:cNvSpPr>
            <p:nvPr/>
          </p:nvSpPr>
          <p:spPr bwMode="auto">
            <a:xfrm>
              <a:off x="6035" y="0"/>
              <a:ext cx="124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9709" name="Oval 13"/>
            <p:cNvSpPr>
              <a:spLocks noChangeArrowheads="1"/>
            </p:cNvSpPr>
            <p:nvPr/>
          </p:nvSpPr>
          <p:spPr bwMode="auto">
            <a:xfrm>
              <a:off x="7025" y="210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9710" name="Oval 14"/>
            <p:cNvSpPr>
              <a:spLocks noChangeArrowheads="1"/>
            </p:cNvSpPr>
            <p:nvPr/>
          </p:nvSpPr>
          <p:spPr bwMode="auto">
            <a:xfrm>
              <a:off x="7648" y="0"/>
              <a:ext cx="124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9711" name="Oval 15"/>
            <p:cNvSpPr>
              <a:spLocks noChangeArrowheads="1"/>
            </p:cNvSpPr>
            <p:nvPr/>
          </p:nvSpPr>
          <p:spPr bwMode="auto">
            <a:xfrm>
              <a:off x="8612" y="412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9712" name="Oval 16"/>
            <p:cNvSpPr>
              <a:spLocks noChangeArrowheads="1"/>
            </p:cNvSpPr>
            <p:nvPr/>
          </p:nvSpPr>
          <p:spPr bwMode="auto">
            <a:xfrm>
              <a:off x="9518" y="211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9713" name="Oval 17"/>
            <p:cNvSpPr>
              <a:spLocks noChangeArrowheads="1"/>
            </p:cNvSpPr>
            <p:nvPr/>
          </p:nvSpPr>
          <p:spPr bwMode="auto">
            <a:xfrm>
              <a:off x="10878" y="0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9714" name="Oval 18"/>
            <p:cNvSpPr>
              <a:spLocks noChangeArrowheads="1"/>
            </p:cNvSpPr>
            <p:nvPr/>
          </p:nvSpPr>
          <p:spPr bwMode="auto">
            <a:xfrm>
              <a:off x="12409" y="213"/>
              <a:ext cx="794" cy="919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pic>
        <p:nvPicPr>
          <p:cNvPr id="29715" name="图片 33" descr="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687388"/>
            <a:ext cx="14605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16" name="组合 34"/>
          <p:cNvGrpSpPr>
            <a:grpSpLocks/>
          </p:cNvGrpSpPr>
          <p:nvPr/>
        </p:nvGrpSpPr>
        <p:grpSpPr bwMode="auto">
          <a:xfrm>
            <a:off x="457200" y="1500188"/>
            <a:ext cx="8202613" cy="523875"/>
            <a:chOff x="428595" y="1807407"/>
            <a:chExt cx="8202618" cy="523220"/>
          </a:xfrm>
        </p:grpSpPr>
        <p:pic>
          <p:nvPicPr>
            <p:cNvPr id="29717" name="Picture 28"/>
            <p:cNvPicPr>
              <a:picLocks noChangeAspect="1" noChangeArrowheads="1"/>
            </p:cNvPicPr>
            <p:nvPr/>
          </p:nvPicPr>
          <p:blipFill>
            <a:blip r:embed="rId3" cstate="print"/>
            <a:srcRect r="92728"/>
            <a:stretch>
              <a:fillRect/>
            </a:stretch>
          </p:blipFill>
          <p:spPr bwMode="auto">
            <a:xfrm>
              <a:off x="428595" y="1895895"/>
              <a:ext cx="522180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8" name="TextBox 36"/>
            <p:cNvSpPr txBox="1">
              <a:spLocks noChangeArrowheads="1"/>
            </p:cNvSpPr>
            <p:nvPr/>
          </p:nvSpPr>
          <p:spPr bwMode="auto">
            <a:xfrm>
              <a:off x="950774" y="1807407"/>
              <a:ext cx="76804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latin typeface="宋体" pitchFamily="2" charset="-122"/>
                </a:rPr>
                <a:t>把</a:t>
              </a:r>
              <a:r>
                <a:rPr lang="en-US" altLang="zh-CN" sz="2800" b="1">
                  <a:latin typeface="宋体" pitchFamily="2" charset="-122"/>
                </a:rPr>
                <a:t>2009</a:t>
              </a:r>
              <a:r>
                <a:rPr lang="zh-CN" altLang="en-US" sz="2800" b="1">
                  <a:latin typeface="宋体" pitchFamily="2" charset="-122"/>
                </a:rPr>
                <a:t>～</a:t>
              </a:r>
              <a:r>
                <a:rPr lang="en-US" altLang="zh-CN" sz="2800" b="1">
                  <a:latin typeface="宋体" pitchFamily="2" charset="-122"/>
                </a:rPr>
                <a:t>2016</a:t>
              </a:r>
              <a:r>
                <a:rPr lang="zh-CN" altLang="en-US" sz="2800" b="1">
                  <a:latin typeface="宋体" pitchFamily="2" charset="-122"/>
                </a:rPr>
                <a:t>年</a:t>
              </a:r>
              <a:r>
                <a:rPr lang="en-US" altLang="zh-CN" sz="2800" b="1">
                  <a:latin typeface="宋体" pitchFamily="2" charset="-122"/>
                </a:rPr>
                <a:t>2</a:t>
              </a:r>
              <a:r>
                <a:rPr lang="zh-CN" altLang="en-US" sz="2800" b="1">
                  <a:latin typeface="宋体" pitchFamily="2" charset="-122"/>
                </a:rPr>
                <a:t>月份的天数记录在表格中。</a:t>
              </a:r>
            </a:p>
          </p:txBody>
        </p:sp>
      </p:grpSp>
      <p:graphicFrame>
        <p:nvGraphicFramePr>
          <p:cNvPr id="38" name="表格 37"/>
          <p:cNvGraphicFramePr>
            <a:graphicFrameLocks noGrp="1"/>
          </p:cNvGraphicFramePr>
          <p:nvPr/>
        </p:nvGraphicFramePr>
        <p:xfrm>
          <a:off x="428625" y="2286000"/>
          <a:ext cx="8280402" cy="1036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66"/>
                <a:gridCol w="864042"/>
                <a:gridCol w="864042"/>
                <a:gridCol w="864042"/>
                <a:gridCol w="864042"/>
                <a:gridCol w="864042"/>
                <a:gridCol w="864042"/>
                <a:gridCol w="864042"/>
                <a:gridCol w="864042"/>
              </a:tblGrid>
              <a:tr h="51831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年份</a:t>
                      </a:r>
                    </a:p>
                  </a:txBody>
                  <a:tcPr marL="91444" marR="9144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2009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44" marR="9144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2010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44" marR="9144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2011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44" marR="9144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2012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44" marR="9144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2013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44" marR="9144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2014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44" marR="9144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2015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44" marR="9144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2016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44" marR="9144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spc="-30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r>
                        <a:rPr lang="zh-CN" altLang="en-US" sz="2400" b="0" spc="-30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月份天数</a:t>
                      </a:r>
                    </a:p>
                  </a:txBody>
                  <a:tcPr marL="91444" marR="9144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44" marR="9144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44" marR="9144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44" marR="9144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44" marR="9144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44" marR="9144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44" marR="9144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44" marR="9144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44" marR="91444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9" name="表格 38"/>
          <p:cNvGraphicFramePr>
            <a:graphicFrameLocks noGrp="1"/>
          </p:cNvGraphicFramePr>
          <p:nvPr/>
        </p:nvGraphicFramePr>
        <p:xfrm>
          <a:off x="1797050" y="2803525"/>
          <a:ext cx="6911976" cy="519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997"/>
                <a:gridCol w="863997"/>
                <a:gridCol w="863997"/>
                <a:gridCol w="863997"/>
                <a:gridCol w="863997"/>
                <a:gridCol w="863997"/>
                <a:gridCol w="863997"/>
                <a:gridCol w="863997"/>
              </a:tblGrid>
              <a:tr h="51911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28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83" marB="45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28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83" marB="45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28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83" marB="45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29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83" marB="45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28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83" marB="45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28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83" marB="45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28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83" marB="45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29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83" marB="457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椭圆 40"/>
          <p:cNvSpPr/>
          <p:nvPr/>
        </p:nvSpPr>
        <p:spPr>
          <a:xfrm>
            <a:off x="4500563" y="2833688"/>
            <a:ext cx="647700" cy="468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7956550" y="2841625"/>
            <a:ext cx="647700" cy="4683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pSp>
        <p:nvGrpSpPr>
          <p:cNvPr id="4" name="组合 43"/>
          <p:cNvGrpSpPr>
            <a:grpSpLocks/>
          </p:cNvGrpSpPr>
          <p:nvPr/>
        </p:nvGrpSpPr>
        <p:grpSpPr bwMode="auto">
          <a:xfrm>
            <a:off x="506413" y="3571875"/>
            <a:ext cx="8202612" cy="523875"/>
            <a:chOff x="428595" y="1807407"/>
            <a:chExt cx="8202618" cy="523220"/>
          </a:xfrm>
        </p:grpSpPr>
        <p:pic>
          <p:nvPicPr>
            <p:cNvPr id="29774" name="Picture 28"/>
            <p:cNvPicPr>
              <a:picLocks noChangeAspect="1" noChangeArrowheads="1"/>
            </p:cNvPicPr>
            <p:nvPr/>
          </p:nvPicPr>
          <p:blipFill>
            <a:blip r:embed="rId3" cstate="print"/>
            <a:srcRect r="92728"/>
            <a:stretch>
              <a:fillRect/>
            </a:stretch>
          </p:blipFill>
          <p:spPr bwMode="auto">
            <a:xfrm>
              <a:off x="428595" y="1895895"/>
              <a:ext cx="522180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75" name="TextBox 45"/>
            <p:cNvSpPr txBox="1">
              <a:spLocks noChangeArrowheads="1"/>
            </p:cNvSpPr>
            <p:nvPr/>
          </p:nvSpPr>
          <p:spPr bwMode="auto">
            <a:xfrm>
              <a:off x="950774" y="1807407"/>
              <a:ext cx="76804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latin typeface="宋体" pitchFamily="2" charset="-122"/>
                </a:rPr>
                <a:t>把下表中是闰年的年份涂上颜色。</a:t>
              </a:r>
            </a:p>
          </p:txBody>
        </p:sp>
      </p:grpSp>
      <p:graphicFrame>
        <p:nvGraphicFramePr>
          <p:cNvPr id="61" name="表格 60"/>
          <p:cNvGraphicFramePr>
            <a:graphicFrameLocks noGrp="1"/>
          </p:cNvGraphicFramePr>
          <p:nvPr/>
        </p:nvGraphicFramePr>
        <p:xfrm>
          <a:off x="285750" y="4448175"/>
          <a:ext cx="8640760" cy="504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76"/>
                <a:gridCol w="864076"/>
                <a:gridCol w="864076"/>
                <a:gridCol w="864076"/>
                <a:gridCol w="864076"/>
                <a:gridCol w="864076"/>
                <a:gridCol w="864076"/>
                <a:gridCol w="864076"/>
                <a:gridCol w="864076"/>
                <a:gridCol w="864076"/>
              </a:tblGrid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2016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48" marR="91448" marT="45795" marB="457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2017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48" marR="91448" marT="45795" marB="457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2018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48" marR="91448" marT="45795" marB="457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2019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48" marR="91448" marT="45795" marB="457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2020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48" marR="91448" marT="45795" marB="457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2021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48" marR="91448" marT="45795" marB="457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2022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48" marR="91448" marT="45795" marB="457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2023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48" marR="91448" marT="45795" marB="457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2024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48" marR="91448" marT="45795" marB="457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2025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48" marR="91448" marT="45795" marB="457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5" name="图片 64" descr="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6150" y="5099050"/>
            <a:ext cx="42830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3" grpId="0" animBg="1"/>
      <p:bldP spid="62" grpId="0" animBg="1"/>
      <p:bldP spid="42" grpId="0" animBg="1"/>
      <p:bldP spid="40" grpId="0" animBg="1"/>
      <p:bldP spid="41" grpId="0" animBg="1"/>
      <p:bldP spid="4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Group 6"/>
          <p:cNvGrpSpPr>
            <a:grpSpLocks/>
          </p:cNvGrpSpPr>
          <p:nvPr/>
        </p:nvGrpSpPr>
        <p:grpSpPr bwMode="auto">
          <a:xfrm>
            <a:off x="-246063" y="-434975"/>
            <a:ext cx="8374063" cy="1657350"/>
            <a:chOff x="0" y="0"/>
            <a:chExt cx="13203" cy="2619"/>
          </a:xfrm>
        </p:grpSpPr>
        <p:sp>
          <p:nvSpPr>
            <p:cNvPr id="30722" name="Oval 7"/>
            <p:cNvSpPr>
              <a:spLocks noChangeArrowheads="1"/>
            </p:cNvSpPr>
            <p:nvPr/>
          </p:nvSpPr>
          <p:spPr bwMode="auto">
            <a:xfrm>
              <a:off x="0" y="353"/>
              <a:ext cx="2264" cy="2267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0723" name="Oval 8"/>
            <p:cNvSpPr>
              <a:spLocks noChangeArrowheads="1"/>
            </p:cNvSpPr>
            <p:nvPr/>
          </p:nvSpPr>
          <p:spPr bwMode="auto">
            <a:xfrm>
              <a:off x="1887" y="338"/>
              <a:ext cx="1160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0724" name="Oval 9"/>
            <p:cNvSpPr>
              <a:spLocks noChangeArrowheads="1"/>
            </p:cNvSpPr>
            <p:nvPr/>
          </p:nvSpPr>
          <p:spPr bwMode="auto">
            <a:xfrm>
              <a:off x="2918" y="210"/>
              <a:ext cx="1159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0725" name="Oval 10"/>
            <p:cNvSpPr>
              <a:spLocks noChangeArrowheads="1"/>
            </p:cNvSpPr>
            <p:nvPr/>
          </p:nvSpPr>
          <p:spPr bwMode="auto">
            <a:xfrm>
              <a:off x="3815" y="213"/>
              <a:ext cx="1510" cy="1384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0726" name="Oval 11"/>
            <p:cNvSpPr>
              <a:spLocks noChangeArrowheads="1"/>
            </p:cNvSpPr>
            <p:nvPr/>
          </p:nvSpPr>
          <p:spPr bwMode="auto">
            <a:xfrm>
              <a:off x="5212" y="212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0727" name="Oval 12"/>
            <p:cNvSpPr>
              <a:spLocks noChangeArrowheads="1"/>
            </p:cNvSpPr>
            <p:nvPr/>
          </p:nvSpPr>
          <p:spPr bwMode="auto">
            <a:xfrm>
              <a:off x="6035" y="0"/>
              <a:ext cx="124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0728" name="Oval 13"/>
            <p:cNvSpPr>
              <a:spLocks noChangeArrowheads="1"/>
            </p:cNvSpPr>
            <p:nvPr/>
          </p:nvSpPr>
          <p:spPr bwMode="auto">
            <a:xfrm>
              <a:off x="7025" y="210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0729" name="Oval 14"/>
            <p:cNvSpPr>
              <a:spLocks noChangeArrowheads="1"/>
            </p:cNvSpPr>
            <p:nvPr/>
          </p:nvSpPr>
          <p:spPr bwMode="auto">
            <a:xfrm>
              <a:off x="7648" y="0"/>
              <a:ext cx="124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0730" name="Oval 15"/>
            <p:cNvSpPr>
              <a:spLocks noChangeArrowheads="1"/>
            </p:cNvSpPr>
            <p:nvPr/>
          </p:nvSpPr>
          <p:spPr bwMode="auto">
            <a:xfrm>
              <a:off x="8612" y="412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0731" name="Oval 16"/>
            <p:cNvSpPr>
              <a:spLocks noChangeArrowheads="1"/>
            </p:cNvSpPr>
            <p:nvPr/>
          </p:nvSpPr>
          <p:spPr bwMode="auto">
            <a:xfrm>
              <a:off x="9518" y="211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0732" name="Oval 17"/>
            <p:cNvSpPr>
              <a:spLocks noChangeArrowheads="1"/>
            </p:cNvSpPr>
            <p:nvPr/>
          </p:nvSpPr>
          <p:spPr bwMode="auto">
            <a:xfrm>
              <a:off x="10878" y="0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0733" name="Oval 18"/>
            <p:cNvSpPr>
              <a:spLocks noChangeArrowheads="1"/>
            </p:cNvSpPr>
            <p:nvPr/>
          </p:nvSpPr>
          <p:spPr bwMode="auto">
            <a:xfrm>
              <a:off x="12409" y="213"/>
              <a:ext cx="794" cy="919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pic>
        <p:nvPicPr>
          <p:cNvPr id="30734" name="图片 33" descr="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687388"/>
            <a:ext cx="14605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35" name="组合 34"/>
          <p:cNvGrpSpPr>
            <a:grpSpLocks/>
          </p:cNvGrpSpPr>
          <p:nvPr/>
        </p:nvGrpSpPr>
        <p:grpSpPr bwMode="auto">
          <a:xfrm>
            <a:off x="457200" y="1500188"/>
            <a:ext cx="8202613" cy="523875"/>
            <a:chOff x="428595" y="1807407"/>
            <a:chExt cx="8202618" cy="523220"/>
          </a:xfrm>
        </p:grpSpPr>
        <p:pic>
          <p:nvPicPr>
            <p:cNvPr id="30736" name="Picture 28"/>
            <p:cNvPicPr>
              <a:picLocks noChangeAspect="1" noChangeArrowheads="1"/>
            </p:cNvPicPr>
            <p:nvPr/>
          </p:nvPicPr>
          <p:blipFill>
            <a:blip r:embed="rId3" cstate="print"/>
            <a:srcRect r="92728"/>
            <a:stretch>
              <a:fillRect/>
            </a:stretch>
          </p:blipFill>
          <p:spPr bwMode="auto">
            <a:xfrm>
              <a:off x="428595" y="1895895"/>
              <a:ext cx="522180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7" name="TextBox 36"/>
            <p:cNvSpPr txBox="1">
              <a:spLocks noChangeArrowheads="1"/>
            </p:cNvSpPr>
            <p:nvPr/>
          </p:nvSpPr>
          <p:spPr bwMode="auto">
            <a:xfrm>
              <a:off x="950774" y="1807407"/>
              <a:ext cx="76804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latin typeface="宋体" pitchFamily="2" charset="-122"/>
                </a:rPr>
                <a:t>平年一年有多少天？闰年呢？</a:t>
              </a:r>
            </a:p>
          </p:txBody>
        </p:sp>
      </p:grp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563" y="2643188"/>
            <a:ext cx="85248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338" y="598488"/>
            <a:ext cx="159385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4"/>
          <p:cNvSpPr txBox="1">
            <a:spLocks noChangeArrowheads="1"/>
          </p:cNvSpPr>
          <p:nvPr/>
        </p:nvSpPr>
        <p:spPr bwMode="auto">
          <a:xfrm>
            <a:off x="492125" y="1490663"/>
            <a:ext cx="5294313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3.1996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～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2010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年中有几个闰年？</a:t>
            </a:r>
            <a:endParaRPr lang="en-US" altLang="zh-CN" sz="2800" b="1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找一找，写一写。</a:t>
            </a:r>
          </a:p>
        </p:txBody>
      </p:sp>
      <p:pic>
        <p:nvPicPr>
          <p:cNvPr id="31747" name="图片 4" descr="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3463" y="506413"/>
            <a:ext cx="2459037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92125" y="3028950"/>
            <a:ext cx="808037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说一说。</a:t>
            </a:r>
            <a:endParaRPr lang="en-US" altLang="zh-CN" sz="2800" b="1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⑴今年是平年还是闰年？</a:t>
            </a:r>
            <a:endParaRPr lang="en-US" altLang="zh-CN" sz="2800" b="1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⑵今年上半年共有（    ）天，全年共有（    ）</a:t>
            </a:r>
            <a:endParaRPr lang="en-US" altLang="zh-CN" sz="2800" b="1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天。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338" y="598488"/>
            <a:ext cx="159385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Box 4"/>
          <p:cNvSpPr txBox="1">
            <a:spLocks noChangeArrowheads="1"/>
          </p:cNvSpPr>
          <p:nvPr/>
        </p:nvSpPr>
        <p:spPr bwMode="auto">
          <a:xfrm>
            <a:off x="492125" y="1428750"/>
            <a:ext cx="80803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5.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统计本班同学在哪个月出生的人数最多，并制作</a:t>
            </a:r>
            <a:endParaRPr lang="en-US" altLang="zh-CN" sz="2800" b="1"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今年这个月的月历。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125" y="2428875"/>
            <a:ext cx="82772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图片 5" descr="2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125" y="4962525"/>
            <a:ext cx="7177088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8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分组观察</a:t>
            </a:r>
            <a:endParaRPr lang="zh-CN" altLang="en-US" sz="4800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altLang="zh-CN" sz="4000" dirty="0" smtClean="0">
                <a:solidFill>
                  <a:srgbClr val="FF0000"/>
                </a:solidFill>
              </a:rPr>
              <a:t>1</a:t>
            </a:r>
            <a:r>
              <a:rPr lang="zh-CN" altLang="en-US" sz="4000" dirty="0" smtClean="0">
                <a:solidFill>
                  <a:srgbClr val="FF0000"/>
                </a:solidFill>
              </a:rPr>
              <a:t>、分四组；</a:t>
            </a:r>
            <a:endParaRPr lang="en-US" altLang="zh-CN" sz="4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CN" sz="4000" dirty="0" smtClean="0">
                <a:solidFill>
                  <a:srgbClr val="FF0000"/>
                </a:solidFill>
              </a:rPr>
              <a:t>2</a:t>
            </a:r>
            <a:r>
              <a:rPr lang="zh-CN" altLang="en-US" sz="4000" dirty="0" smtClean="0">
                <a:solidFill>
                  <a:srgbClr val="FF0000"/>
                </a:solidFill>
              </a:rPr>
              <a:t>、一组：</a:t>
            </a:r>
            <a:r>
              <a:rPr lang="en-US" altLang="zh-CN" sz="4000" dirty="0" smtClean="0">
                <a:solidFill>
                  <a:srgbClr val="FF0000"/>
                </a:solidFill>
              </a:rPr>
              <a:t>P101   2013</a:t>
            </a:r>
            <a:r>
              <a:rPr lang="zh-CN" altLang="en-US" sz="4000" dirty="0" smtClean="0">
                <a:solidFill>
                  <a:srgbClr val="FF0000"/>
                </a:solidFill>
              </a:rPr>
              <a:t>年日历</a:t>
            </a:r>
            <a:endParaRPr lang="en-US" altLang="zh-CN" sz="4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sz="4000" dirty="0" smtClean="0">
                <a:solidFill>
                  <a:srgbClr val="FF0000"/>
                </a:solidFill>
              </a:rPr>
              <a:t>      二组</a:t>
            </a:r>
            <a:r>
              <a:rPr lang="zh-CN" altLang="en-US" sz="4000" dirty="0" smtClean="0">
                <a:solidFill>
                  <a:srgbClr val="FF0000"/>
                </a:solidFill>
              </a:rPr>
              <a:t>：</a:t>
            </a:r>
            <a:r>
              <a:rPr lang="en-US" altLang="zh-CN" sz="4000" dirty="0" smtClean="0">
                <a:solidFill>
                  <a:srgbClr val="FF0000"/>
                </a:solidFill>
              </a:rPr>
              <a:t>P102   2014</a:t>
            </a:r>
            <a:r>
              <a:rPr lang="zh-CN" altLang="en-US" sz="4000" dirty="0" smtClean="0">
                <a:solidFill>
                  <a:srgbClr val="FF0000"/>
                </a:solidFill>
              </a:rPr>
              <a:t>年</a:t>
            </a:r>
            <a:r>
              <a:rPr lang="zh-CN" altLang="en-US" sz="4000" dirty="0" smtClean="0">
                <a:solidFill>
                  <a:srgbClr val="FF0000"/>
                </a:solidFill>
              </a:rPr>
              <a:t>日</a:t>
            </a:r>
            <a:r>
              <a:rPr lang="zh-CN" altLang="en-US" sz="4000" dirty="0" smtClean="0">
                <a:solidFill>
                  <a:srgbClr val="FF0000"/>
                </a:solidFill>
              </a:rPr>
              <a:t>历</a:t>
            </a:r>
            <a:endParaRPr lang="en-US" altLang="zh-CN" sz="4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sz="4000" dirty="0" smtClean="0">
                <a:solidFill>
                  <a:srgbClr val="FF0000"/>
                </a:solidFill>
              </a:rPr>
              <a:t>      三组</a:t>
            </a:r>
            <a:r>
              <a:rPr lang="zh-CN" altLang="en-US" sz="4000" dirty="0" smtClean="0">
                <a:solidFill>
                  <a:srgbClr val="FF0000"/>
                </a:solidFill>
              </a:rPr>
              <a:t>：</a:t>
            </a:r>
            <a:r>
              <a:rPr lang="en-US" altLang="zh-CN" sz="4000" dirty="0" smtClean="0">
                <a:solidFill>
                  <a:srgbClr val="FF0000"/>
                </a:solidFill>
              </a:rPr>
              <a:t>P103   2015</a:t>
            </a:r>
            <a:r>
              <a:rPr lang="zh-CN" altLang="en-US" sz="4000" dirty="0" smtClean="0">
                <a:solidFill>
                  <a:srgbClr val="FF0000"/>
                </a:solidFill>
              </a:rPr>
              <a:t>年</a:t>
            </a:r>
            <a:r>
              <a:rPr lang="zh-CN" altLang="en-US" sz="4000" dirty="0" smtClean="0">
                <a:solidFill>
                  <a:srgbClr val="FF0000"/>
                </a:solidFill>
              </a:rPr>
              <a:t>日</a:t>
            </a:r>
            <a:r>
              <a:rPr lang="zh-CN" altLang="en-US" sz="4000" dirty="0" smtClean="0">
                <a:solidFill>
                  <a:srgbClr val="FF0000"/>
                </a:solidFill>
              </a:rPr>
              <a:t>历</a:t>
            </a:r>
            <a:endParaRPr lang="en-US" altLang="zh-CN" sz="4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sz="4000" dirty="0" smtClean="0">
                <a:solidFill>
                  <a:srgbClr val="FF0000"/>
                </a:solidFill>
              </a:rPr>
              <a:t>      四组</a:t>
            </a:r>
            <a:r>
              <a:rPr lang="zh-CN" altLang="en-US" sz="4000" dirty="0" smtClean="0">
                <a:solidFill>
                  <a:srgbClr val="FF0000"/>
                </a:solidFill>
              </a:rPr>
              <a:t>：</a:t>
            </a:r>
            <a:r>
              <a:rPr lang="en-US" altLang="zh-CN" sz="4000" dirty="0" smtClean="0">
                <a:solidFill>
                  <a:srgbClr val="FF0000"/>
                </a:solidFill>
              </a:rPr>
              <a:t>P104   2016</a:t>
            </a:r>
            <a:r>
              <a:rPr lang="zh-CN" altLang="en-US" sz="4000" dirty="0" smtClean="0">
                <a:solidFill>
                  <a:srgbClr val="FF0000"/>
                </a:solidFill>
              </a:rPr>
              <a:t>年</a:t>
            </a:r>
            <a:r>
              <a:rPr lang="zh-CN" altLang="en-US" sz="4000" dirty="0" smtClean="0">
                <a:solidFill>
                  <a:srgbClr val="FF0000"/>
                </a:solidFill>
              </a:rPr>
              <a:t>日</a:t>
            </a:r>
            <a:r>
              <a:rPr lang="zh-CN" altLang="en-US" sz="4000" dirty="0" smtClean="0">
                <a:solidFill>
                  <a:srgbClr val="FF0000"/>
                </a:solidFill>
              </a:rPr>
              <a:t>历</a:t>
            </a:r>
            <a:endParaRPr lang="en-US" altLang="zh-CN" sz="4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CN" sz="4000" dirty="0" smtClean="0">
                <a:solidFill>
                  <a:srgbClr val="FF0000"/>
                </a:solidFill>
              </a:rPr>
              <a:t>3</a:t>
            </a:r>
            <a:r>
              <a:rPr lang="zh-CN" altLang="en-US" sz="4000" dirty="0" smtClean="0">
                <a:solidFill>
                  <a:srgbClr val="FF0000"/>
                </a:solidFill>
              </a:rPr>
              <a:t>、整理信息</a:t>
            </a:r>
            <a:endParaRPr lang="en-US" altLang="zh-CN" sz="4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zh-CN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338" y="598488"/>
            <a:ext cx="159385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extBox 4"/>
          <p:cNvSpPr txBox="1">
            <a:spLocks noChangeArrowheads="1"/>
          </p:cNvSpPr>
          <p:nvPr/>
        </p:nvSpPr>
        <p:spPr bwMode="auto">
          <a:xfrm>
            <a:off x="492125" y="1428750"/>
            <a:ext cx="8080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6.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猜生日。</a:t>
            </a:r>
          </a:p>
        </p:txBody>
      </p:sp>
      <p:pic>
        <p:nvPicPr>
          <p:cNvPr id="33795" name="图片 6" descr="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1714500"/>
            <a:ext cx="8920162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Line 2"/>
          <p:cNvSpPr>
            <a:spLocks noChangeShapeType="1"/>
          </p:cNvSpPr>
          <p:nvPr/>
        </p:nvSpPr>
        <p:spPr bwMode="auto">
          <a:xfrm>
            <a:off x="1906588" y="260350"/>
            <a:ext cx="0" cy="817563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8" name="AutoShape 3"/>
          <p:cNvSpPr>
            <a:spLocks noChangeArrowheads="1"/>
          </p:cNvSpPr>
          <p:nvPr/>
        </p:nvSpPr>
        <p:spPr bwMode="auto">
          <a:xfrm rot="-5400000">
            <a:off x="4075112" y="1847850"/>
            <a:ext cx="1004888" cy="9209088"/>
          </a:xfrm>
          <a:prstGeom prst="flowChartDelay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4819" name="Group 4"/>
          <p:cNvGrpSpPr>
            <a:grpSpLocks/>
          </p:cNvGrpSpPr>
          <p:nvPr/>
        </p:nvGrpSpPr>
        <p:grpSpPr bwMode="auto">
          <a:xfrm rot="-1200000">
            <a:off x="684213" y="549275"/>
            <a:ext cx="2732087" cy="990600"/>
            <a:chOff x="0" y="0"/>
            <a:chExt cx="4304" cy="1561"/>
          </a:xfrm>
        </p:grpSpPr>
        <p:pic>
          <p:nvPicPr>
            <p:cNvPr id="34820" name="Picture 5" descr="header_b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236" t="11485" r="57014" b="69133"/>
            <a:stretch>
              <a:fillRect/>
            </a:stretch>
          </p:blipFill>
          <p:spPr bwMode="auto">
            <a:xfrm>
              <a:off x="321" y="481"/>
              <a:ext cx="3132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1" name="Oval 6"/>
            <p:cNvSpPr>
              <a:spLocks noChangeArrowheads="1"/>
            </p:cNvSpPr>
            <p:nvPr/>
          </p:nvSpPr>
          <p:spPr bwMode="auto">
            <a:xfrm>
              <a:off x="0" y="27"/>
              <a:ext cx="1703" cy="79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4822" name="Oval 7"/>
            <p:cNvSpPr>
              <a:spLocks noChangeArrowheads="1"/>
            </p:cNvSpPr>
            <p:nvPr/>
          </p:nvSpPr>
          <p:spPr bwMode="auto">
            <a:xfrm>
              <a:off x="2602" y="27"/>
              <a:ext cx="1703" cy="79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4823" name="Oval 8"/>
            <p:cNvSpPr>
              <a:spLocks noChangeArrowheads="1"/>
            </p:cNvSpPr>
            <p:nvPr/>
          </p:nvSpPr>
          <p:spPr bwMode="auto">
            <a:xfrm rot="3660000">
              <a:off x="490" y="228"/>
              <a:ext cx="1049" cy="59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34824" name="Line 9"/>
          <p:cNvSpPr>
            <a:spLocks noChangeShapeType="1"/>
          </p:cNvSpPr>
          <p:nvPr/>
        </p:nvSpPr>
        <p:spPr bwMode="auto">
          <a:xfrm>
            <a:off x="1116013" y="669925"/>
            <a:ext cx="1587" cy="817563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4825" name="Group 10"/>
          <p:cNvGrpSpPr>
            <a:grpSpLocks/>
          </p:cNvGrpSpPr>
          <p:nvPr/>
        </p:nvGrpSpPr>
        <p:grpSpPr bwMode="auto">
          <a:xfrm>
            <a:off x="-246063" y="-434975"/>
            <a:ext cx="8374063" cy="1657350"/>
            <a:chOff x="0" y="0"/>
            <a:chExt cx="13203" cy="2619"/>
          </a:xfrm>
        </p:grpSpPr>
        <p:sp>
          <p:nvSpPr>
            <p:cNvPr id="34826" name="Oval 11"/>
            <p:cNvSpPr>
              <a:spLocks noChangeArrowheads="1"/>
            </p:cNvSpPr>
            <p:nvPr/>
          </p:nvSpPr>
          <p:spPr bwMode="auto">
            <a:xfrm>
              <a:off x="0" y="353"/>
              <a:ext cx="2264" cy="2267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4827" name="Oval 12"/>
            <p:cNvSpPr>
              <a:spLocks noChangeArrowheads="1"/>
            </p:cNvSpPr>
            <p:nvPr/>
          </p:nvSpPr>
          <p:spPr bwMode="auto">
            <a:xfrm>
              <a:off x="1887" y="338"/>
              <a:ext cx="1160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4828" name="Oval 13"/>
            <p:cNvSpPr>
              <a:spLocks noChangeArrowheads="1"/>
            </p:cNvSpPr>
            <p:nvPr/>
          </p:nvSpPr>
          <p:spPr bwMode="auto">
            <a:xfrm>
              <a:off x="2918" y="210"/>
              <a:ext cx="1159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4829" name="Oval 14"/>
            <p:cNvSpPr>
              <a:spLocks noChangeArrowheads="1"/>
            </p:cNvSpPr>
            <p:nvPr/>
          </p:nvSpPr>
          <p:spPr bwMode="auto">
            <a:xfrm>
              <a:off x="3815" y="213"/>
              <a:ext cx="1510" cy="1384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4830" name="Oval 15"/>
            <p:cNvSpPr>
              <a:spLocks noChangeArrowheads="1"/>
            </p:cNvSpPr>
            <p:nvPr/>
          </p:nvSpPr>
          <p:spPr bwMode="auto">
            <a:xfrm>
              <a:off x="5212" y="212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4831" name="Oval 16"/>
            <p:cNvSpPr>
              <a:spLocks noChangeArrowheads="1"/>
            </p:cNvSpPr>
            <p:nvPr/>
          </p:nvSpPr>
          <p:spPr bwMode="auto">
            <a:xfrm>
              <a:off x="6035" y="0"/>
              <a:ext cx="124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4832" name="Oval 17"/>
            <p:cNvSpPr>
              <a:spLocks noChangeArrowheads="1"/>
            </p:cNvSpPr>
            <p:nvPr/>
          </p:nvSpPr>
          <p:spPr bwMode="auto">
            <a:xfrm>
              <a:off x="7025" y="210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4833" name="Oval 18"/>
            <p:cNvSpPr>
              <a:spLocks noChangeArrowheads="1"/>
            </p:cNvSpPr>
            <p:nvPr/>
          </p:nvSpPr>
          <p:spPr bwMode="auto">
            <a:xfrm>
              <a:off x="7648" y="0"/>
              <a:ext cx="124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4834" name="Oval 19"/>
            <p:cNvSpPr>
              <a:spLocks noChangeArrowheads="1"/>
            </p:cNvSpPr>
            <p:nvPr/>
          </p:nvSpPr>
          <p:spPr bwMode="auto">
            <a:xfrm>
              <a:off x="8612" y="412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4835" name="Oval 20"/>
            <p:cNvSpPr>
              <a:spLocks noChangeArrowheads="1"/>
            </p:cNvSpPr>
            <p:nvPr/>
          </p:nvSpPr>
          <p:spPr bwMode="auto">
            <a:xfrm>
              <a:off x="9518" y="211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4836" name="Oval 21"/>
            <p:cNvSpPr>
              <a:spLocks noChangeArrowheads="1"/>
            </p:cNvSpPr>
            <p:nvPr/>
          </p:nvSpPr>
          <p:spPr bwMode="auto">
            <a:xfrm>
              <a:off x="10878" y="0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4837" name="Oval 22"/>
            <p:cNvSpPr>
              <a:spLocks noChangeArrowheads="1"/>
            </p:cNvSpPr>
            <p:nvPr/>
          </p:nvSpPr>
          <p:spPr bwMode="auto">
            <a:xfrm>
              <a:off x="12409" y="213"/>
              <a:ext cx="794" cy="919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34838" name="Group 23"/>
          <p:cNvGrpSpPr>
            <a:grpSpLocks/>
          </p:cNvGrpSpPr>
          <p:nvPr/>
        </p:nvGrpSpPr>
        <p:grpSpPr bwMode="auto">
          <a:xfrm>
            <a:off x="5773738" y="482600"/>
            <a:ext cx="2640012" cy="1884363"/>
            <a:chOff x="0" y="0"/>
            <a:chExt cx="4159" cy="2967"/>
          </a:xfrm>
        </p:grpSpPr>
        <p:pic>
          <p:nvPicPr>
            <p:cNvPr id="34839" name="Picture 24" descr="header_b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6388" t="11485" r="29807" b="44258"/>
            <a:stretch>
              <a:fillRect/>
            </a:stretch>
          </p:blipFill>
          <p:spPr bwMode="auto">
            <a:xfrm>
              <a:off x="441" y="501"/>
              <a:ext cx="3428" cy="2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40" name="Oval 25"/>
            <p:cNvSpPr>
              <a:spLocks noChangeArrowheads="1"/>
            </p:cNvSpPr>
            <p:nvPr/>
          </p:nvSpPr>
          <p:spPr bwMode="auto">
            <a:xfrm>
              <a:off x="0" y="0"/>
              <a:ext cx="1361" cy="102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4841" name="Oval 26"/>
            <p:cNvSpPr>
              <a:spLocks noChangeArrowheads="1"/>
            </p:cNvSpPr>
            <p:nvPr/>
          </p:nvSpPr>
          <p:spPr bwMode="auto">
            <a:xfrm>
              <a:off x="795" y="200"/>
              <a:ext cx="1361" cy="51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4842" name="Oval 27"/>
            <p:cNvSpPr>
              <a:spLocks noChangeArrowheads="1"/>
            </p:cNvSpPr>
            <p:nvPr/>
          </p:nvSpPr>
          <p:spPr bwMode="auto">
            <a:xfrm>
              <a:off x="2799" y="200"/>
              <a:ext cx="1361" cy="102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34843" name="Line 28"/>
          <p:cNvSpPr>
            <a:spLocks noChangeShapeType="1"/>
          </p:cNvSpPr>
          <p:nvPr/>
        </p:nvSpPr>
        <p:spPr bwMode="auto">
          <a:xfrm>
            <a:off x="6804025" y="188913"/>
            <a:ext cx="0" cy="81756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785784" y="2857494"/>
            <a:ext cx="7947027" cy="1569660"/>
          </a:xfrm>
          <a:prstGeom prst="rect">
            <a:avLst/>
          </a:prstGeom>
          <a:noFill/>
          <a:ln w="9525">
            <a:noFill/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9600" dirty="0">
                <a:solidFill>
                  <a:srgbClr val="FF9B05"/>
                </a:solidFill>
                <a:latin typeface="华文彩云" pitchFamily="2" charset="-122"/>
                <a:ea typeface="华文彩云" pitchFamily="2" charset="-122"/>
              </a:rPr>
              <a:t>你学到了什么？</a:t>
            </a:r>
            <a:endParaRPr lang="zh-CN" altLang="en-US" sz="9600" dirty="0">
              <a:solidFill>
                <a:srgbClr val="FF0000"/>
              </a:solidFill>
              <a:latin typeface="华文彩云" pitchFamily="2" charset="-122"/>
              <a:ea typeface="华文彩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pic>
        <p:nvPicPr>
          <p:cNvPr id="16386" name="内容占位符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688" y="274638"/>
            <a:ext cx="4479925" cy="5891212"/>
          </a:xfrm>
          <a:noFill/>
          <a:ln>
            <a:miter lim="800000"/>
            <a:headEnd/>
            <a:tailEnd/>
          </a:ln>
        </p:spPr>
      </p:pic>
      <p:pic>
        <p:nvPicPr>
          <p:cNvPr id="16387" name="图片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0750" y="180975"/>
            <a:ext cx="4402138" cy="607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pic>
        <p:nvPicPr>
          <p:cNvPr id="17410" name="内容占位符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0"/>
            <a:ext cx="4537075" cy="6361113"/>
          </a:xfrm>
          <a:noFill/>
          <a:ln>
            <a:miter lim="800000"/>
            <a:headEnd/>
            <a:tailEnd/>
          </a:ln>
        </p:spPr>
      </p:pic>
      <p:pic>
        <p:nvPicPr>
          <p:cNvPr id="17411" name="图片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84138"/>
            <a:ext cx="4419600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152400" y="1439862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4400" b="1" dirty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日月星辰，是人类最早的时钟！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40456"/>
            <a:ext cx="16764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 descr="http://static.freepik.com/free-photo/moon_29359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3297556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http://img.taopic.com/uploads/allimg/140427/235026-14042F324234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56" y="2535556"/>
            <a:ext cx="4246244" cy="424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40456"/>
            <a:ext cx="16764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 descr="http://static.freepik.com/free-photo/moon_29359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3297556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http://img.taopic.com/uploads/allimg/140427/235026-14042F324234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56" y="2535556"/>
            <a:ext cx="4246244" cy="424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8"/>
          <p:cNvSpPr>
            <a:spLocks noChangeArrowheads="1"/>
          </p:cNvSpPr>
          <p:nvPr/>
        </p:nvSpPr>
        <p:spPr bwMode="auto">
          <a:xfrm>
            <a:off x="827584" y="381000"/>
            <a:ext cx="7894320" cy="2514600"/>
          </a:xfrm>
          <a:prstGeom prst="wedgeRoundRectCallout">
            <a:avLst>
              <a:gd name="adj1" fmla="val 17491"/>
              <a:gd name="adj2" fmla="val 8199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CN" altLang="en-US" sz="4400" b="1" dirty="0" smtClean="0">
                <a:latin typeface="楷体" pitchFamily="49" charset="-122"/>
                <a:ea typeface="楷体" pitchFamily="49" charset="-122"/>
              </a:rPr>
              <a:t>    我是地球，我总是绕着太阳转动，转一圈</a:t>
            </a:r>
            <a:r>
              <a:rPr lang="zh-CN" altLang="en-US" sz="4400" b="1" dirty="0">
                <a:latin typeface="楷体" pitchFamily="49" charset="-122"/>
                <a:ea typeface="楷体" pitchFamily="49" charset="-122"/>
              </a:rPr>
              <a:t>所用</a:t>
            </a:r>
            <a:r>
              <a:rPr lang="zh-CN" altLang="en-US" sz="4400" b="1" dirty="0" smtClean="0">
                <a:latin typeface="楷体" pitchFamily="49" charset="-122"/>
                <a:ea typeface="楷体" pitchFamily="49" charset="-122"/>
              </a:rPr>
              <a:t>的时间就叫一年。</a:t>
            </a:r>
            <a:endParaRPr lang="zh-CN" alt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1975665"/>
            <a:ext cx="4884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latin typeface="楷体" pitchFamily="49" charset="-122"/>
                <a:ea typeface="楷体" pitchFamily="49" charset="-122"/>
              </a:rPr>
              <a:t>大约是</a:t>
            </a:r>
            <a:r>
              <a:rPr lang="en-US" altLang="zh-CN" sz="4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365</a:t>
            </a:r>
            <a:r>
              <a:rPr lang="zh-CN" altLang="en-US" sz="4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天</a:t>
            </a:r>
            <a:r>
              <a:rPr lang="en-US" altLang="zh-CN" sz="4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6</a:t>
            </a:r>
            <a:r>
              <a:rPr lang="zh-CN" altLang="en-US" sz="4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时</a:t>
            </a:r>
            <a:r>
              <a:rPr lang="zh-CN" altLang="en-US" sz="4400" b="1" dirty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4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61371791"/>
              </p:ext>
            </p:extLst>
          </p:nvPr>
        </p:nvGraphicFramePr>
        <p:xfrm>
          <a:off x="990600" y="819150"/>
          <a:ext cx="3200400" cy="5269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676400"/>
              </a:tblGrid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b="0" dirty="0" smtClean="0">
                          <a:solidFill>
                            <a:srgbClr val="FF0000"/>
                          </a:solidFill>
                          <a:latin typeface="黑体" pitchFamily="49" charset="-122"/>
                          <a:ea typeface="黑体" pitchFamily="49" charset="-122"/>
                        </a:rPr>
                        <a:t>年份</a:t>
                      </a:r>
                      <a:endParaRPr lang="zh-CN" altLang="en-US" sz="3600" b="0" dirty="0">
                        <a:solidFill>
                          <a:srgbClr val="FF0000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b="0" dirty="0" smtClean="0">
                          <a:solidFill>
                            <a:srgbClr val="FF0000"/>
                          </a:solidFill>
                          <a:latin typeface="黑体" pitchFamily="49" charset="-122"/>
                          <a:ea typeface="黑体" pitchFamily="49" charset="-122"/>
                        </a:rPr>
                        <a:t>天数</a:t>
                      </a:r>
                      <a:endParaRPr lang="zh-CN" altLang="en-US" sz="3600" b="0" dirty="0">
                        <a:solidFill>
                          <a:srgbClr val="FF0000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400" b="0" dirty="0" smtClean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400" b="0" dirty="0" smtClean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400" b="0" dirty="0" smtClean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400" b="0" dirty="0" smtClean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400" b="0" dirty="0" smtClean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400" b="0" dirty="0" smtClean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316" name="TextBox 2"/>
          <p:cNvSpPr txBox="1">
            <a:spLocks noChangeArrowheads="1"/>
          </p:cNvSpPr>
          <p:nvPr/>
        </p:nvSpPr>
        <p:spPr bwMode="auto">
          <a:xfrm>
            <a:off x="1068388" y="1413510"/>
            <a:ext cx="16462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2013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年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317" name="TextBox 3"/>
          <p:cNvSpPr txBox="1">
            <a:spLocks noChangeArrowheads="1"/>
          </p:cNvSpPr>
          <p:nvPr/>
        </p:nvSpPr>
        <p:spPr bwMode="auto">
          <a:xfrm>
            <a:off x="2741613" y="1426210"/>
            <a:ext cx="14081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黑体" pitchFamily="49" charset="-122"/>
                <a:ea typeface="黑体" pitchFamily="49" charset="-122"/>
              </a:rPr>
              <a:t>365</a:t>
            </a: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天</a:t>
            </a:r>
          </a:p>
        </p:txBody>
      </p:sp>
      <p:sp>
        <p:nvSpPr>
          <p:cNvPr id="11318" name="TextBox 4"/>
          <p:cNvSpPr txBox="1">
            <a:spLocks noChangeArrowheads="1"/>
          </p:cNvSpPr>
          <p:nvPr/>
        </p:nvSpPr>
        <p:spPr bwMode="auto">
          <a:xfrm>
            <a:off x="1079500" y="1904047"/>
            <a:ext cx="16462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2014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年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319" name="TextBox 5"/>
          <p:cNvSpPr txBox="1">
            <a:spLocks noChangeArrowheads="1"/>
          </p:cNvSpPr>
          <p:nvPr/>
        </p:nvSpPr>
        <p:spPr bwMode="auto">
          <a:xfrm>
            <a:off x="2741613" y="1916747"/>
            <a:ext cx="14081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黑体" pitchFamily="49" charset="-122"/>
                <a:ea typeface="黑体" pitchFamily="49" charset="-122"/>
              </a:rPr>
              <a:t>365</a:t>
            </a: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天</a:t>
            </a:r>
          </a:p>
        </p:txBody>
      </p:sp>
      <p:sp>
        <p:nvSpPr>
          <p:cNvPr id="11320" name="TextBox 6"/>
          <p:cNvSpPr txBox="1">
            <a:spLocks noChangeArrowheads="1"/>
          </p:cNvSpPr>
          <p:nvPr/>
        </p:nvSpPr>
        <p:spPr bwMode="auto">
          <a:xfrm>
            <a:off x="1068388" y="2419350"/>
            <a:ext cx="16462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2015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年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321" name="TextBox 7"/>
          <p:cNvSpPr txBox="1">
            <a:spLocks noChangeArrowheads="1"/>
          </p:cNvSpPr>
          <p:nvPr/>
        </p:nvSpPr>
        <p:spPr bwMode="auto">
          <a:xfrm>
            <a:off x="2741613" y="2416810"/>
            <a:ext cx="14081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黑体" pitchFamily="49" charset="-122"/>
                <a:ea typeface="黑体" pitchFamily="49" charset="-122"/>
              </a:rPr>
              <a:t>365</a:t>
            </a: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天</a:t>
            </a:r>
          </a:p>
        </p:txBody>
      </p:sp>
      <p:sp>
        <p:nvSpPr>
          <p:cNvPr id="11322" name="TextBox 8"/>
          <p:cNvSpPr txBox="1">
            <a:spLocks noChangeArrowheads="1"/>
          </p:cNvSpPr>
          <p:nvPr/>
        </p:nvSpPr>
        <p:spPr bwMode="auto">
          <a:xfrm>
            <a:off x="1068388" y="2937510"/>
            <a:ext cx="16462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2016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年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323" name="TextBox 9"/>
          <p:cNvSpPr txBox="1">
            <a:spLocks noChangeArrowheads="1"/>
          </p:cNvSpPr>
          <p:nvPr/>
        </p:nvSpPr>
        <p:spPr bwMode="auto">
          <a:xfrm>
            <a:off x="2741613" y="2950210"/>
            <a:ext cx="14081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366</a:t>
            </a:r>
            <a:r>
              <a:rPr lang="zh-CN" altLang="en-US" sz="32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天</a:t>
            </a:r>
          </a:p>
        </p:txBody>
      </p:sp>
      <p:sp>
        <p:nvSpPr>
          <p:cNvPr id="11324" name="TextBox 10"/>
          <p:cNvSpPr txBox="1">
            <a:spLocks noChangeArrowheads="1"/>
          </p:cNvSpPr>
          <p:nvPr/>
        </p:nvSpPr>
        <p:spPr bwMode="auto">
          <a:xfrm>
            <a:off x="1079500" y="3470910"/>
            <a:ext cx="16462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2017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年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2" name="圆角矩形标注 21"/>
          <p:cNvSpPr/>
          <p:nvPr/>
        </p:nvSpPr>
        <p:spPr>
          <a:xfrm>
            <a:off x="4800600" y="304800"/>
            <a:ext cx="3965575" cy="1008063"/>
          </a:xfrm>
          <a:prstGeom prst="wedgeRoundRectCallout">
            <a:avLst>
              <a:gd name="adj1" fmla="val -38400"/>
              <a:gd name="adj2" fmla="val 48597"/>
              <a:gd name="adj3" fmla="val 16667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地球绕太阳一圈</a:t>
            </a:r>
            <a:r>
              <a:rPr lang="zh-CN" altLang="en-US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大约需要</a:t>
            </a:r>
            <a:r>
              <a:rPr lang="en-US" altLang="zh-CN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365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2731770" y="3464560"/>
            <a:ext cx="14081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黑体" pitchFamily="49" charset="-122"/>
                <a:ea typeface="黑体" pitchFamily="49" charset="-122"/>
              </a:rPr>
              <a:t>365</a:t>
            </a: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天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1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1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6" grpId="0"/>
      <p:bldP spid="11317" grpId="0"/>
      <p:bldP spid="11318" grpId="0"/>
      <p:bldP spid="11319" grpId="0"/>
      <p:bldP spid="11320" grpId="0"/>
      <p:bldP spid="11321" grpId="0"/>
      <p:bldP spid="11322" grpId="0"/>
      <p:bldP spid="11323" grpId="0"/>
      <p:bldP spid="11324" grpId="0"/>
      <p:bldP spid="22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22838253"/>
              </p:ext>
            </p:extLst>
          </p:nvPr>
        </p:nvGraphicFramePr>
        <p:xfrm>
          <a:off x="990600" y="819150"/>
          <a:ext cx="3200400" cy="5269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676400"/>
              </a:tblGrid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b="0" dirty="0" smtClean="0">
                          <a:solidFill>
                            <a:srgbClr val="FF0000"/>
                          </a:solidFill>
                          <a:latin typeface="黑体" pitchFamily="49" charset="-122"/>
                          <a:ea typeface="黑体" pitchFamily="49" charset="-122"/>
                        </a:rPr>
                        <a:t>年份</a:t>
                      </a:r>
                      <a:endParaRPr lang="zh-CN" altLang="en-US" sz="3600" b="0" dirty="0">
                        <a:solidFill>
                          <a:srgbClr val="FF0000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b="0" dirty="0" smtClean="0">
                          <a:solidFill>
                            <a:srgbClr val="FF0000"/>
                          </a:solidFill>
                          <a:latin typeface="黑体" pitchFamily="49" charset="-122"/>
                          <a:ea typeface="黑体" pitchFamily="49" charset="-122"/>
                        </a:rPr>
                        <a:t>天数</a:t>
                      </a:r>
                      <a:endParaRPr lang="zh-CN" altLang="en-US" sz="3600" b="0" dirty="0">
                        <a:solidFill>
                          <a:srgbClr val="FF0000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400" b="0" dirty="0" smtClean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400" b="0" dirty="0" smtClean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400" b="0" dirty="0" smtClean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400" b="0" dirty="0" smtClean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400" b="0" dirty="0" smtClean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400" b="0" dirty="0" smtClean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316" name="TextBox 2"/>
          <p:cNvSpPr txBox="1">
            <a:spLocks noChangeArrowheads="1"/>
          </p:cNvSpPr>
          <p:nvPr/>
        </p:nvSpPr>
        <p:spPr bwMode="auto">
          <a:xfrm>
            <a:off x="1068388" y="1413510"/>
            <a:ext cx="16462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2013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年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317" name="TextBox 3"/>
          <p:cNvSpPr txBox="1">
            <a:spLocks noChangeArrowheads="1"/>
          </p:cNvSpPr>
          <p:nvPr/>
        </p:nvSpPr>
        <p:spPr bwMode="auto">
          <a:xfrm>
            <a:off x="2741613" y="1426210"/>
            <a:ext cx="14081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黑体" pitchFamily="49" charset="-122"/>
                <a:ea typeface="黑体" pitchFamily="49" charset="-122"/>
              </a:rPr>
              <a:t>365</a:t>
            </a: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天</a:t>
            </a:r>
          </a:p>
        </p:txBody>
      </p:sp>
      <p:sp>
        <p:nvSpPr>
          <p:cNvPr id="11318" name="TextBox 4"/>
          <p:cNvSpPr txBox="1">
            <a:spLocks noChangeArrowheads="1"/>
          </p:cNvSpPr>
          <p:nvPr/>
        </p:nvSpPr>
        <p:spPr bwMode="auto">
          <a:xfrm>
            <a:off x="1079500" y="1904047"/>
            <a:ext cx="16462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2014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年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319" name="TextBox 5"/>
          <p:cNvSpPr txBox="1">
            <a:spLocks noChangeArrowheads="1"/>
          </p:cNvSpPr>
          <p:nvPr/>
        </p:nvSpPr>
        <p:spPr bwMode="auto">
          <a:xfrm>
            <a:off x="2741613" y="1916747"/>
            <a:ext cx="14081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黑体" pitchFamily="49" charset="-122"/>
                <a:ea typeface="黑体" pitchFamily="49" charset="-122"/>
              </a:rPr>
              <a:t>365</a:t>
            </a: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天</a:t>
            </a:r>
          </a:p>
        </p:txBody>
      </p:sp>
      <p:sp>
        <p:nvSpPr>
          <p:cNvPr id="11320" name="TextBox 6"/>
          <p:cNvSpPr txBox="1">
            <a:spLocks noChangeArrowheads="1"/>
          </p:cNvSpPr>
          <p:nvPr/>
        </p:nvSpPr>
        <p:spPr bwMode="auto">
          <a:xfrm>
            <a:off x="1068388" y="2419350"/>
            <a:ext cx="16462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2015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年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321" name="TextBox 7"/>
          <p:cNvSpPr txBox="1">
            <a:spLocks noChangeArrowheads="1"/>
          </p:cNvSpPr>
          <p:nvPr/>
        </p:nvSpPr>
        <p:spPr bwMode="auto">
          <a:xfrm>
            <a:off x="2741613" y="2416810"/>
            <a:ext cx="14081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黑体" pitchFamily="49" charset="-122"/>
                <a:ea typeface="黑体" pitchFamily="49" charset="-122"/>
              </a:rPr>
              <a:t>365</a:t>
            </a: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天</a:t>
            </a:r>
          </a:p>
        </p:txBody>
      </p:sp>
      <p:sp>
        <p:nvSpPr>
          <p:cNvPr id="11322" name="TextBox 8"/>
          <p:cNvSpPr txBox="1">
            <a:spLocks noChangeArrowheads="1"/>
          </p:cNvSpPr>
          <p:nvPr/>
        </p:nvSpPr>
        <p:spPr bwMode="auto">
          <a:xfrm>
            <a:off x="1068388" y="2937510"/>
            <a:ext cx="16462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2016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年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323" name="TextBox 9"/>
          <p:cNvSpPr txBox="1">
            <a:spLocks noChangeArrowheads="1"/>
          </p:cNvSpPr>
          <p:nvPr/>
        </p:nvSpPr>
        <p:spPr bwMode="auto">
          <a:xfrm>
            <a:off x="2741613" y="2950210"/>
            <a:ext cx="14081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365</a:t>
            </a:r>
            <a:r>
              <a:rPr lang="zh-CN" altLang="en-US" sz="32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天</a:t>
            </a:r>
            <a:endParaRPr lang="zh-CN" altLang="en-US" sz="3200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324" name="TextBox 10"/>
          <p:cNvSpPr txBox="1">
            <a:spLocks noChangeArrowheads="1"/>
          </p:cNvSpPr>
          <p:nvPr/>
        </p:nvSpPr>
        <p:spPr bwMode="auto">
          <a:xfrm>
            <a:off x="1079500" y="3470910"/>
            <a:ext cx="16462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2017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年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2" name="圆角矩形标注 21"/>
          <p:cNvSpPr/>
          <p:nvPr/>
        </p:nvSpPr>
        <p:spPr>
          <a:xfrm>
            <a:off x="4800600" y="304800"/>
            <a:ext cx="3965575" cy="1008063"/>
          </a:xfrm>
          <a:prstGeom prst="wedgeRoundRectCallout">
            <a:avLst>
              <a:gd name="adj1" fmla="val -40802"/>
              <a:gd name="adj2" fmla="val 44818"/>
              <a:gd name="adj3" fmla="val 16667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地球绕太阳一圈</a:t>
            </a:r>
            <a:r>
              <a:rPr lang="zh-CN" altLang="en-US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大约需要</a:t>
            </a:r>
            <a:r>
              <a:rPr lang="en-US" altLang="zh-CN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365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451350" y="1390650"/>
            <a:ext cx="171713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少算</a:t>
            </a:r>
            <a:r>
              <a:rPr lang="en-US" altLang="zh-CN" sz="3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sz="3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时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419600" y="1911350"/>
            <a:ext cx="171713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少算</a:t>
            </a:r>
            <a:r>
              <a:rPr lang="en-US" altLang="zh-CN" sz="3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sz="3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时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4451350" y="2432050"/>
            <a:ext cx="171713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少算</a:t>
            </a:r>
            <a:r>
              <a:rPr lang="en-US" altLang="zh-CN" sz="3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sz="3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时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451350" y="2952750"/>
            <a:ext cx="171713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少算</a:t>
            </a:r>
            <a:r>
              <a:rPr lang="en-US" altLang="zh-CN" sz="3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sz="3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时</a:t>
            </a:r>
          </a:p>
        </p:txBody>
      </p:sp>
      <p:sp>
        <p:nvSpPr>
          <p:cNvPr id="18" name="AutoShape 13"/>
          <p:cNvSpPr>
            <a:spLocks/>
          </p:cNvSpPr>
          <p:nvPr/>
        </p:nvSpPr>
        <p:spPr bwMode="auto">
          <a:xfrm>
            <a:off x="6399212" y="1622425"/>
            <a:ext cx="190500" cy="1848485"/>
          </a:xfrm>
          <a:prstGeom prst="rightBrace">
            <a:avLst>
              <a:gd name="adj1" fmla="val 66667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6664325" y="2138363"/>
            <a:ext cx="1112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24</a:t>
            </a:r>
            <a: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时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7685088" y="2133600"/>
            <a:ext cx="1112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=1</a:t>
            </a:r>
            <a: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天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3789363" y="2857500"/>
            <a:ext cx="8540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+1</a:t>
            </a:r>
          </a:p>
        </p:txBody>
      </p:sp>
      <p:sp>
        <p:nvSpPr>
          <p:cNvPr id="27" name="TextBox 9"/>
          <p:cNvSpPr txBox="1">
            <a:spLocks noChangeArrowheads="1"/>
          </p:cNvSpPr>
          <p:nvPr/>
        </p:nvSpPr>
        <p:spPr bwMode="auto">
          <a:xfrm>
            <a:off x="2743200" y="2952750"/>
            <a:ext cx="14081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366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天</a:t>
            </a:r>
            <a:endParaRPr lang="zh-CN" altLang="en-US" sz="32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121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1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1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7" grpId="0"/>
      <p:bldP spid="11319" grpId="0"/>
      <p:bldP spid="11321" grpId="0"/>
      <p:bldP spid="11323" grpId="0"/>
      <p:bldP spid="11323" grpId="1"/>
      <p:bldP spid="14" grpId="0"/>
      <p:bldP spid="15" grpId="0"/>
      <p:bldP spid="16" grpId="0"/>
      <p:bldP spid="17" grpId="0"/>
      <p:bldP spid="18" grpId="0" animBg="1"/>
      <p:bldP spid="19" grpId="0"/>
      <p:bldP spid="20" grpId="0"/>
      <p:bldP spid="26" grpId="0"/>
      <p:bldP spid="26" grpId="1"/>
      <p:bldP spid="27" grpId="0"/>
    </p:bldLst>
  </p:timing>
</p:sld>
</file>

<file path=ppt/theme/theme1.xml><?xml version="1.0" encoding="utf-8"?>
<a:theme xmlns:a="http://schemas.openxmlformats.org/drawingml/2006/main" name="自定义设计方案_2">
  <a:themeElements>
    <a:clrScheme name="自定义设计方案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_2">
  <a:themeElements>
    <a:clrScheme name="自定义设计方案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_6">
  <a:themeElements>
    <a:clrScheme name="自定义设计方案_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_6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_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自定义设计方案_7">
  <a:themeElements>
    <a:clrScheme name="自定义设计方案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_7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自定义设计方案_8">
  <a:themeElements>
    <a:clrScheme name="自定义设计方案_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_8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_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自定义设计方案_3">
  <a:themeElements>
    <a:clrScheme name="自定义设计方案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_3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自定义设计方案_4">
  <a:themeElements>
    <a:clrScheme name="自定义设计方案_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_4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自定义设计方案_5">
  <a:themeElements>
    <a:clrScheme name="自定义设计方案_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_5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_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_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_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</TotalTime>
  <Pages>0</Pages>
  <Words>996</Words>
  <Characters>0</Characters>
  <Application>Microsoft Office PowerPoint</Application>
  <DocSecurity>0</DocSecurity>
  <PresentationFormat>全屏显示(4:3)</PresentationFormat>
  <Lines>0</Lines>
  <Paragraphs>234</Paragraphs>
  <Slides>31</Slides>
  <Notes>1</Notes>
  <HiddenSlides>0</HiddenSlides>
  <MMClips>1</MMClips>
  <ScaleCrop>false</ScaleCrop>
  <HeadingPairs>
    <vt:vector size="4" baseType="variant">
      <vt:variant>
        <vt:lpstr>主题</vt:lpstr>
      </vt:variant>
      <vt:variant>
        <vt:i4>9</vt:i4>
      </vt:variant>
      <vt:variant>
        <vt:lpstr>幻灯片标题</vt:lpstr>
      </vt:variant>
      <vt:variant>
        <vt:i4>31</vt:i4>
      </vt:variant>
    </vt:vector>
  </HeadingPairs>
  <TitlesOfParts>
    <vt:vector size="40" baseType="lpstr">
      <vt:lpstr>自定义设计方案_2</vt:lpstr>
      <vt:lpstr>默认设计模板</vt:lpstr>
      <vt:lpstr>1_自定义设计方案_2</vt:lpstr>
      <vt:lpstr>自定义设计方案_6</vt:lpstr>
      <vt:lpstr>自定义设计方案_7</vt:lpstr>
      <vt:lpstr>自定义设计方案_8</vt:lpstr>
      <vt:lpstr>自定义设计方案_3</vt:lpstr>
      <vt:lpstr>自定义设计方案_4</vt:lpstr>
      <vt:lpstr>自定义设计方案_5</vt:lpstr>
      <vt:lpstr>幻灯片 1</vt:lpstr>
      <vt:lpstr>幻灯片 2</vt:lpstr>
      <vt:lpstr>分组观察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挑战？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250</cp:revision>
  <dcterms:created xsi:type="dcterms:W3CDTF">2012-09-21T09:22:25Z</dcterms:created>
  <dcterms:modified xsi:type="dcterms:W3CDTF">2020-11-29T15:45:55Z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2052-11.1.0.9145</vt:lpwstr>
  </property>
</Properties>
</file>