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3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3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4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10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2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1596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CF0B1E1-91A0-46B4-ADD3-C2175760F34D}" type="datetimeFigureOut">
              <a:rPr lang="zh-CN" altLang="en-US" smtClean="0"/>
              <a:t>2021/8/19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E1041C-D9B1-4559-A3FB-45CDF40740DC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074" name="幻灯片图像占位符 1"/>
          <p:cNvSpPr>
            <a:spLocks noGrp="1" noRot="1" noChangeAspect="1" noChangeArrowheads="1" noTextEdit="1"/>
          </p:cNvSpPr>
          <p:nvPr>
            <p:ph type="sldImg" idx="4294967295"/>
          </p:nvPr>
        </p:nvSpPr>
        <p:spPr bwMode="auto">
          <a:xfrm>
            <a:off x="1143000" y="685800"/>
            <a:ext cx="4572000" cy="3429000"/>
          </a:xfrm>
          <a:noFill/>
          <a:ln>
            <a:solidFill>
              <a:srgbClr val="000000"/>
            </a:solidFill>
            <a:miter lim="800000"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259075" name="备注占位符 2"/>
          <p:cNvSpPr>
            <a:spLocks noGrp="1" noChangeArrowheads="1"/>
          </p:cNvSpPr>
          <p:nvPr>
            <p:ph type="body" idx="429496729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/>
          <a:lstStyle/>
          <a:p>
            <a:endParaRPr lang="zh-CN" altLang="en-US" smtClean="0"/>
          </a:p>
        </p:txBody>
      </p:sp>
      <p:sp>
        <p:nvSpPr>
          <p:cNvPr id="259076" name="页脚占位符 1"/>
          <p:cNvSpPr>
            <a:spLocks noGrp="1" noChangeArrowheads="1"/>
          </p:cNvSpPr>
          <p:nvPr>
            <p:ph type="ftr" sz="quarter" idx="4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buFont typeface="Arial" panose="020B0604020202020204" pitchFamily="34" charset="0"/>
              <a:buNone/>
            </a:pPr>
            <a:endParaRPr lang="zh-CN" altLang="en-US" smtClean="0"/>
          </a:p>
        </p:txBody>
      </p:sp>
      <p:sp>
        <p:nvSpPr>
          <p:cNvPr id="259077" name="页眉占位符 2"/>
          <p:cNvSpPr>
            <a:spLocks noGrp="1" noChangeArrowheads="1"/>
          </p:cNvSpPr>
          <p:nvPr>
            <p:ph type="hdr" sz="quarter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buFont typeface="Arial" panose="020B0604020202020204" pitchFamily="34" charset="0"/>
              <a:buNone/>
            </a:pPr>
            <a:endParaRPr lang="zh-CN" alt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098" name="幻灯片图像占位符 1"/>
          <p:cNvSpPr>
            <a:spLocks noGrp="1" noRot="1" noChangeAspect="1" noChangeArrowheads="1" noTextEdit="1"/>
          </p:cNvSpPr>
          <p:nvPr>
            <p:ph type="sldImg" idx="4294967295"/>
          </p:nvPr>
        </p:nvSpPr>
        <p:spPr bwMode="auto">
          <a:xfrm>
            <a:off x="1143000" y="685800"/>
            <a:ext cx="4572000" cy="3429000"/>
          </a:xfrm>
          <a:noFill/>
          <a:ln>
            <a:solidFill>
              <a:srgbClr val="000000"/>
            </a:solidFill>
            <a:miter lim="800000"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260099" name="备注占位符 2"/>
          <p:cNvSpPr>
            <a:spLocks noGrp="1" noChangeArrowheads="1"/>
          </p:cNvSpPr>
          <p:nvPr>
            <p:ph type="body" idx="429496729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/>
          <a:lstStyle/>
          <a:p>
            <a:endParaRPr lang="zh-CN" altLang="en-US" smtClean="0"/>
          </a:p>
        </p:txBody>
      </p:sp>
      <p:sp>
        <p:nvSpPr>
          <p:cNvPr id="260100" name="页脚占位符 1"/>
          <p:cNvSpPr>
            <a:spLocks noGrp="1" noChangeArrowheads="1"/>
          </p:cNvSpPr>
          <p:nvPr>
            <p:ph type="ftr" sz="quarter" idx="4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buFont typeface="Arial" panose="020B0604020202020204" pitchFamily="34" charset="0"/>
              <a:buNone/>
            </a:pPr>
            <a:endParaRPr lang="zh-CN" altLang="en-US" smtClean="0"/>
          </a:p>
        </p:txBody>
      </p:sp>
      <p:sp>
        <p:nvSpPr>
          <p:cNvPr id="260101" name="页眉占位符 2"/>
          <p:cNvSpPr>
            <a:spLocks noGrp="1" noChangeArrowheads="1"/>
          </p:cNvSpPr>
          <p:nvPr>
            <p:ph type="hdr" sz="quarter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buFont typeface="Arial" panose="020B0604020202020204" pitchFamily="34" charset="0"/>
              <a:buNone/>
            </a:pPr>
            <a:endParaRPr lang="zh-CN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B55F5-671C-47DD-8901-77F1E87C2286}" type="datetimeFigureOut">
              <a:rPr lang="zh-CN" altLang="en-US" smtClean="0"/>
              <a:t>2021/8/19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648B7-0214-43F8-900C-6C851CEABA5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B55F5-671C-47DD-8901-77F1E87C2286}" type="datetimeFigureOut">
              <a:rPr lang="zh-CN" altLang="en-US" smtClean="0"/>
              <a:t>2021/8/19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648B7-0214-43F8-900C-6C851CEABA5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B55F5-671C-47DD-8901-77F1E87C2286}" type="datetimeFigureOut">
              <a:rPr lang="zh-CN" altLang="en-US" smtClean="0"/>
              <a:t>2021/8/19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648B7-0214-43F8-900C-6C851CEABA5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8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B55F5-671C-47DD-8901-77F1E87C2286}" type="datetimeFigureOut">
              <a:rPr lang="zh-CN" altLang="en-US" smtClean="0"/>
              <a:t>2021/8/19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648B7-0214-43F8-900C-6C851CEABA5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9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0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1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2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3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4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5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6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7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8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B55F5-671C-47DD-8901-77F1E87C2286}" type="datetimeFigureOut">
              <a:rPr lang="zh-CN" altLang="en-US" smtClean="0"/>
              <a:t>2021/8/19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648B7-0214-43F8-900C-6C851CEABA5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9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0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1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2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3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4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5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6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7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8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B55F5-671C-47DD-8901-77F1E87C2286}" type="datetimeFigureOut">
              <a:rPr lang="zh-CN" altLang="en-US" smtClean="0"/>
              <a:t>2021/8/19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648B7-0214-43F8-900C-6C851CEABA5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9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0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B55F5-671C-47DD-8901-77F1E87C2286}" type="datetimeFigureOut">
              <a:rPr lang="zh-CN" altLang="en-US" smtClean="0"/>
              <a:t>2021/8/19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648B7-0214-43F8-900C-6C851CEABA5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B55F5-671C-47DD-8901-77F1E87C2286}" type="datetimeFigureOut">
              <a:rPr lang="zh-CN" altLang="en-US" smtClean="0"/>
              <a:t>2021/8/19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648B7-0214-43F8-900C-6C851CEABA5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B55F5-671C-47DD-8901-77F1E87C2286}" type="datetimeFigureOut">
              <a:rPr lang="zh-CN" altLang="en-US" smtClean="0"/>
              <a:t>2021/8/19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648B7-0214-43F8-900C-6C851CEABA5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B55F5-671C-47DD-8901-77F1E87C2286}" type="datetimeFigureOut">
              <a:rPr lang="zh-CN" altLang="en-US" smtClean="0"/>
              <a:t>2021/8/19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648B7-0214-43F8-900C-6C851CEABA5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B55F5-671C-47DD-8901-77F1E87C2286}" type="datetimeFigureOut">
              <a:rPr lang="zh-CN" altLang="en-US" smtClean="0"/>
              <a:t>2021/8/19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648B7-0214-43F8-900C-6C851CEABA5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9" Type="http://schemas.openxmlformats.org/officeDocument/2006/relationships/slideLayout" Target="../slideLayouts/slideLayout39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42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slideLayout" Target="../slideLayouts/slideLayout38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41" Type="http://schemas.openxmlformats.org/officeDocument/2006/relationships/slideLayout" Target="../slideLayouts/slideLayout4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40" Type="http://schemas.openxmlformats.org/officeDocument/2006/relationships/slideLayout" Target="../slideLayouts/slideLayout40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6B55F5-671C-47DD-8901-77F1E87C2286}" type="datetimeFigureOut">
              <a:rPr lang="zh-CN" altLang="en-US" smtClean="0"/>
              <a:t>2021/8/19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B648B7-0214-43F8-900C-6C851CEABA5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  <p:sldLayoutId id="2147483666" r:id="rId18"/>
    <p:sldLayoutId id="2147483667" r:id="rId19"/>
    <p:sldLayoutId id="2147483668" r:id="rId20"/>
    <p:sldLayoutId id="2147483669" r:id="rId21"/>
    <p:sldLayoutId id="2147483670" r:id="rId22"/>
    <p:sldLayoutId id="2147483671" r:id="rId23"/>
    <p:sldLayoutId id="2147483672" r:id="rId24"/>
    <p:sldLayoutId id="2147483673" r:id="rId25"/>
    <p:sldLayoutId id="2147483674" r:id="rId26"/>
    <p:sldLayoutId id="2147483675" r:id="rId27"/>
    <p:sldLayoutId id="2147483676" r:id="rId28"/>
    <p:sldLayoutId id="2147483677" r:id="rId29"/>
    <p:sldLayoutId id="2147483678" r:id="rId30"/>
    <p:sldLayoutId id="2147483679" r:id="rId31"/>
    <p:sldLayoutId id="2147483680" r:id="rId32"/>
    <p:sldLayoutId id="2147483681" r:id="rId33"/>
    <p:sldLayoutId id="2147483682" r:id="rId34"/>
    <p:sldLayoutId id="2147483683" r:id="rId35"/>
    <p:sldLayoutId id="2147483684" r:id="rId36"/>
    <p:sldLayoutId id="2147483685" r:id="rId37"/>
    <p:sldLayoutId id="2147483686" r:id="rId38"/>
    <p:sldLayoutId id="2147483687" r:id="rId39"/>
    <p:sldLayoutId id="2147483688" r:id="rId40"/>
    <p:sldLayoutId id="2147483689" r:id="rId4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7" Type="http://schemas.openxmlformats.org/officeDocument/2006/relationships/image" Target="../media/image26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3.xml"/><Relationship Id="rId6" Type="http://schemas.openxmlformats.org/officeDocument/2006/relationships/image" Target="../media/image25.png"/><Relationship Id="rId5" Type="http://schemas.openxmlformats.org/officeDocument/2006/relationships/image" Target="../media/image24.png"/><Relationship Id="rId4" Type="http://schemas.openxmlformats.org/officeDocument/2006/relationships/image" Target="../media/image23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6%20&#19968;&#23553;&#20449;&#65288;&#26391;&#35835;&#65289;.wmv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5.xml"/><Relationship Id="rId5" Type="http://schemas.openxmlformats.org/officeDocument/2006/relationships/image" Target="../media/image29.jpeg"/><Relationship Id="rId4" Type="http://schemas.openxmlformats.org/officeDocument/2006/relationships/image" Target="../media/image28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jpeg"/><Relationship Id="rId1" Type="http://schemas.openxmlformats.org/officeDocument/2006/relationships/slideLayout" Target="../slideLayouts/slideLayout2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jpeg"/><Relationship Id="rId1" Type="http://schemas.openxmlformats.org/officeDocument/2006/relationships/slideLayout" Target="../slideLayouts/slideLayout28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jpeg"/><Relationship Id="rId1" Type="http://schemas.openxmlformats.org/officeDocument/2006/relationships/slideLayout" Target="../slideLayouts/slideLayout29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jpeg"/><Relationship Id="rId1" Type="http://schemas.openxmlformats.org/officeDocument/2006/relationships/slideLayout" Target="../slideLayouts/slideLayout30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3.jpeg"/><Relationship Id="rId4" Type="http://schemas.openxmlformats.org/officeDocument/2006/relationships/hyperlink" Target="&#19968;&#23553;&#20449;.wmv" TargetMode="Externa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jpeg"/><Relationship Id="rId1" Type="http://schemas.openxmlformats.org/officeDocument/2006/relationships/slideLayout" Target="../slideLayouts/slideLayout3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jpeg"/><Relationship Id="rId2" Type="http://schemas.openxmlformats.org/officeDocument/2006/relationships/image" Target="../media/image35.jpeg"/><Relationship Id="rId1" Type="http://schemas.openxmlformats.org/officeDocument/2006/relationships/slideLayout" Target="../slideLayouts/slideLayout3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jpeg"/><Relationship Id="rId2" Type="http://schemas.openxmlformats.org/officeDocument/2006/relationships/image" Target="../media/image37.jpeg"/><Relationship Id="rId1" Type="http://schemas.openxmlformats.org/officeDocument/2006/relationships/slideLayout" Target="../slideLayouts/slideLayout3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9.jpeg"/><Relationship Id="rId1" Type="http://schemas.openxmlformats.org/officeDocument/2006/relationships/slideLayout" Target="../slideLayouts/slideLayout34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0.jpeg"/><Relationship Id="rId1" Type="http://schemas.openxmlformats.org/officeDocument/2006/relationships/slideLayout" Target="../slideLayouts/slideLayout35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1.jpeg"/><Relationship Id="rId1" Type="http://schemas.openxmlformats.org/officeDocument/2006/relationships/slideLayout" Target="../slideLayouts/slideLayout3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2.jpeg"/><Relationship Id="rId1" Type="http://schemas.openxmlformats.org/officeDocument/2006/relationships/slideLayout" Target="../slideLayouts/slideLayout38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3.png"/><Relationship Id="rId1" Type="http://schemas.openxmlformats.org/officeDocument/2006/relationships/slideLayout" Target="../slideLayouts/slideLayout39.xml"/><Relationship Id="rId4" Type="http://schemas.openxmlformats.org/officeDocument/2006/relationships/image" Target="../media/image2.jpe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0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4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19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副标题 2"/>
          <p:cNvSpPr txBox="1">
            <a:spLocks noChangeArrowheads="1"/>
          </p:cNvSpPr>
          <p:nvPr/>
        </p:nvSpPr>
        <p:spPr bwMode="auto">
          <a:xfrm>
            <a:off x="2771777" y="3812117"/>
            <a:ext cx="3324226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buFont typeface="Arial" panose="020B0604020202020204" pitchFamily="34" charset="0"/>
              <a:buNone/>
            </a:pPr>
            <a:r>
              <a:rPr lang="en-US" altLang="zh-CN" sz="2000" b="1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R·</a:t>
            </a:r>
            <a:r>
              <a:rPr lang="zh-CN" altLang="en-US" sz="2000" b="1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二年级上册</a:t>
            </a:r>
          </a:p>
        </p:txBody>
      </p:sp>
      <p:sp>
        <p:nvSpPr>
          <p:cNvPr id="110595" name="标题 1"/>
          <p:cNvSpPr txBox="1">
            <a:spLocks noChangeArrowheads="1"/>
          </p:cNvSpPr>
          <p:nvPr/>
        </p:nvSpPr>
        <p:spPr bwMode="auto">
          <a:xfrm>
            <a:off x="2771777" y="2362202"/>
            <a:ext cx="3324226" cy="10371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buFont typeface="Arial" panose="020B0604020202020204" pitchFamily="34" charset="0"/>
              <a:buNone/>
            </a:pPr>
            <a:r>
              <a:rPr lang="en-US" altLang="zh-CN" sz="4000" b="1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6 </a:t>
            </a:r>
            <a:r>
              <a:rPr lang="zh-CN" altLang="en-US" sz="4000" b="1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一封信</a:t>
            </a:r>
            <a:endParaRPr lang="zh-CN" altLang="en-US" sz="4000" b="1" baseline="30000">
              <a:solidFill>
                <a:srgbClr val="00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cxnSp>
        <p:nvCxnSpPr>
          <p:cNvPr id="5" name="直接连接符 4"/>
          <p:cNvCxnSpPr/>
          <p:nvPr/>
        </p:nvCxnSpPr>
        <p:spPr>
          <a:xfrm>
            <a:off x="2987675" y="3524251"/>
            <a:ext cx="3324226" cy="0"/>
          </a:xfrm>
          <a:prstGeom prst="line">
            <a:avLst/>
          </a:prstGeom>
          <a:ln w="38100"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15"/>
          <p:cNvSpPr txBox="1">
            <a:spLocks noChangeArrowheads="1"/>
          </p:cNvSpPr>
          <p:nvPr/>
        </p:nvSpPr>
        <p:spPr bwMode="auto">
          <a:xfrm>
            <a:off x="1331914" y="2565400"/>
            <a:ext cx="1574800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ts val="1200"/>
              </a:spcBef>
              <a:buFont typeface="Arial" panose="020B0604020202020204" pitchFamily="34" charset="0"/>
              <a:buNone/>
            </a:pPr>
            <a:r>
              <a:rPr lang="zh-CN" altLang="en-US" sz="9600" b="1">
                <a:solidFill>
                  <a:srgbClr val="0000FF"/>
                </a:solidFill>
                <a:latin typeface="Arial" panose="020B0604020202020204" pitchFamily="34" charset="0"/>
              </a:rPr>
              <a:t>结</a:t>
            </a:r>
          </a:p>
        </p:txBody>
      </p:sp>
      <p:sp>
        <p:nvSpPr>
          <p:cNvPr id="3" name="Text Box 15"/>
          <p:cNvSpPr txBox="1">
            <a:spLocks noChangeArrowheads="1"/>
          </p:cNvSpPr>
          <p:nvPr/>
        </p:nvSpPr>
        <p:spPr bwMode="auto">
          <a:xfrm>
            <a:off x="904875" y="1449919"/>
            <a:ext cx="2366964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ctr">
              <a:spcBef>
                <a:spcPts val="1200"/>
              </a:spcBef>
              <a:defRPr/>
            </a:pPr>
            <a:r>
              <a:rPr lang="en-US" altLang="zh-CN" sz="5400" b="1" dirty="0" err="1">
                <a:solidFill>
                  <a:srgbClr val="FF0000"/>
                </a:solidFill>
                <a:latin typeface="+mn-ea"/>
                <a:sym typeface="+mn-ea"/>
              </a:rPr>
              <a:t>jié</a:t>
            </a:r>
            <a:endParaRPr lang="zh-CN" altLang="en-US" sz="5400" b="1" dirty="0">
              <a:solidFill>
                <a:srgbClr val="FF0000"/>
              </a:solidFill>
              <a:latin typeface="+mn-ea"/>
              <a:sym typeface="+mn-ea"/>
            </a:endParaRPr>
          </a:p>
        </p:txBody>
      </p:sp>
      <p:pic>
        <p:nvPicPr>
          <p:cNvPr id="4" name="图片 3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3419478" y="740835"/>
            <a:ext cx="4284663" cy="47053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Box 15"/>
          <p:cNvSpPr txBox="1">
            <a:spLocks noChangeArrowheads="1"/>
          </p:cNvSpPr>
          <p:nvPr/>
        </p:nvSpPr>
        <p:spPr bwMode="auto">
          <a:xfrm>
            <a:off x="412751" y="2336800"/>
            <a:ext cx="1574800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ts val="1200"/>
              </a:spcBef>
              <a:buFont typeface="Arial" panose="020B0604020202020204" pitchFamily="34" charset="0"/>
              <a:buNone/>
            </a:pPr>
            <a:r>
              <a:rPr lang="zh-CN" altLang="en-US" sz="9600" b="1">
                <a:solidFill>
                  <a:srgbClr val="0000FF"/>
                </a:solidFill>
                <a:latin typeface="Arial" panose="020B0604020202020204" pitchFamily="34" charset="0"/>
              </a:rPr>
              <a:t>束</a:t>
            </a:r>
          </a:p>
        </p:txBody>
      </p:sp>
      <p:sp>
        <p:nvSpPr>
          <p:cNvPr id="9" name="Text Box 15"/>
          <p:cNvSpPr txBox="1">
            <a:spLocks noChangeArrowheads="1"/>
          </p:cNvSpPr>
          <p:nvPr/>
        </p:nvSpPr>
        <p:spPr bwMode="auto">
          <a:xfrm>
            <a:off x="-14287" y="1221319"/>
            <a:ext cx="2366964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ctr">
              <a:spcBef>
                <a:spcPts val="1200"/>
              </a:spcBef>
              <a:defRPr/>
            </a:pPr>
            <a:r>
              <a:rPr lang="en-US" altLang="zh-CN" sz="5400" b="1" dirty="0" err="1">
                <a:solidFill>
                  <a:srgbClr val="FF0000"/>
                </a:solidFill>
                <a:latin typeface="+mn-ea"/>
                <a:sym typeface="+mn-ea"/>
              </a:rPr>
              <a:t>shù</a:t>
            </a:r>
            <a:endParaRPr lang="zh-CN" altLang="en-US" sz="5400" b="1" dirty="0">
              <a:solidFill>
                <a:srgbClr val="FF0000"/>
              </a:solidFill>
              <a:latin typeface="+mn-ea"/>
              <a:sym typeface="+mn-ea"/>
            </a:endParaRPr>
          </a:p>
        </p:txBody>
      </p:sp>
      <p:pic>
        <p:nvPicPr>
          <p:cNvPr id="50179" name="Picture 3" descr="C:\Users\Administrator\Desktop\20150914235829_HxVLY.thumb.700_0.pn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1938339" y="1399119"/>
            <a:ext cx="2112962" cy="30183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Text Box 15"/>
          <p:cNvSpPr txBox="1">
            <a:spLocks noChangeArrowheads="1"/>
          </p:cNvSpPr>
          <p:nvPr/>
        </p:nvSpPr>
        <p:spPr bwMode="auto">
          <a:xfrm>
            <a:off x="4291014" y="2309284"/>
            <a:ext cx="1574800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ts val="1200"/>
              </a:spcBef>
              <a:buFont typeface="Arial" panose="020B0604020202020204" pitchFamily="34" charset="0"/>
              <a:buNone/>
            </a:pPr>
            <a:r>
              <a:rPr lang="zh-CN" altLang="en-US" sz="9600" b="1">
                <a:solidFill>
                  <a:srgbClr val="0000FF"/>
                </a:solidFill>
                <a:latin typeface="Arial" panose="020B0604020202020204" pitchFamily="34" charset="0"/>
              </a:rPr>
              <a:t>鲜</a:t>
            </a:r>
          </a:p>
        </p:txBody>
      </p:sp>
      <p:sp>
        <p:nvSpPr>
          <p:cNvPr id="11" name="Text Box 15"/>
          <p:cNvSpPr txBox="1">
            <a:spLocks noChangeArrowheads="1"/>
          </p:cNvSpPr>
          <p:nvPr/>
        </p:nvSpPr>
        <p:spPr bwMode="auto">
          <a:xfrm>
            <a:off x="3863976" y="1193801"/>
            <a:ext cx="2366964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ctr">
              <a:spcBef>
                <a:spcPts val="1200"/>
              </a:spcBef>
              <a:defRPr/>
            </a:pPr>
            <a:r>
              <a:rPr lang="en-US" altLang="zh-CN" sz="5400" b="1" dirty="0" err="1">
                <a:solidFill>
                  <a:srgbClr val="FF0000"/>
                </a:solidFill>
                <a:latin typeface="+mn-ea"/>
                <a:sym typeface="+mn-ea"/>
              </a:rPr>
              <a:t>xiān</a:t>
            </a:r>
            <a:endParaRPr lang="zh-CN" altLang="en-US" sz="5400" b="1" dirty="0">
              <a:solidFill>
                <a:srgbClr val="FF0000"/>
              </a:solidFill>
              <a:latin typeface="+mn-ea"/>
              <a:sym typeface="+mn-ea"/>
            </a:endParaRPr>
          </a:p>
        </p:txBody>
      </p:sp>
      <p:pic>
        <p:nvPicPr>
          <p:cNvPr id="12" name="Picture 2"/>
          <p:cNvPicPr>
            <a:picLocks noChangeAspect="1" noChangeArrowheads="1"/>
          </p:cNvPicPr>
          <p:nvPr/>
        </p:nvPicPr>
        <p:blipFill rotWithShape="1">
          <a:blip r:embed="rId3" cstate="email"/>
          <a:srcRect/>
          <a:stretch>
            <a:fillRect/>
          </a:stretch>
        </p:blipFill>
        <p:spPr bwMode="auto">
          <a:xfrm>
            <a:off x="5866102" y="1399118"/>
            <a:ext cx="2829145" cy="3372977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1" dur="500"/>
                                        <p:tgtEl>
                                          <p:spTgt spid="50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1858" name="Picture 2" descr="shu0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41413" y="97367"/>
            <a:ext cx="6524626" cy="66907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1859" name="图片 1"/>
          <p:cNvPicPr>
            <a:picLocks noChangeAspect="1" noChangeArrowheads="1"/>
          </p:cNvPicPr>
          <p:nvPr/>
        </p:nvPicPr>
        <p:blipFill>
          <a:blip r:embed="rId3" cstate="email">
            <a:clrChange>
              <a:clrFrom>
                <a:srgbClr val="FBFBFB"/>
              </a:clrFrom>
              <a:clrTo>
                <a:srgbClr val="FBFBFB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054602" y="4178300"/>
            <a:ext cx="2613026" cy="22881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" name="组合 36"/>
          <p:cNvGrpSpPr/>
          <p:nvPr/>
        </p:nvGrpSpPr>
        <p:grpSpPr bwMode="auto">
          <a:xfrm>
            <a:off x="1524000" y="690034"/>
            <a:ext cx="898524" cy="1094317"/>
            <a:chOff x="465655" y="473788"/>
            <a:chExt cx="898525" cy="820737"/>
          </a:xfrm>
        </p:grpSpPr>
        <p:pic>
          <p:nvPicPr>
            <p:cNvPr id="121911" name="Picture 7" descr="taozi01"/>
            <p:cNvPicPr>
              <a:picLocks noChangeAspect="1" noChangeArrowheads="1"/>
            </p:cNvPicPr>
            <p:nvPr/>
          </p:nvPicPr>
          <p:blipFill>
            <a:blip r:embed="rId4" cstate="email"/>
            <a:srcRect/>
            <a:stretch>
              <a:fillRect/>
            </a:stretch>
          </p:blipFill>
          <p:spPr bwMode="auto">
            <a:xfrm>
              <a:off x="465655" y="473788"/>
              <a:ext cx="898525" cy="8207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21912" name="Text Box 8"/>
            <p:cNvSpPr txBox="1">
              <a:spLocks noChangeArrowheads="1"/>
            </p:cNvSpPr>
            <p:nvPr/>
          </p:nvSpPr>
          <p:spPr bwMode="auto">
            <a:xfrm>
              <a:off x="571252" y="530828"/>
              <a:ext cx="699231" cy="5309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buFont typeface="Arial" panose="020B0604020202020204" pitchFamily="34" charset="0"/>
                <a:buNone/>
              </a:pPr>
              <a:r>
                <a:rPr lang="zh-CN" altLang="en-US" sz="4000" b="1">
                  <a:latin typeface="楷体" panose="02010609060101010101" pitchFamily="49" charset="-122"/>
                  <a:ea typeface="楷体" panose="02010609060101010101" pitchFamily="49" charset="-122"/>
                </a:rPr>
                <a:t>封</a:t>
              </a:r>
            </a:p>
          </p:txBody>
        </p:sp>
      </p:grpSp>
      <p:grpSp>
        <p:nvGrpSpPr>
          <p:cNvPr id="4" name="组合 39"/>
          <p:cNvGrpSpPr/>
          <p:nvPr/>
        </p:nvGrpSpPr>
        <p:grpSpPr bwMode="auto">
          <a:xfrm>
            <a:off x="5441952" y="1403351"/>
            <a:ext cx="895350" cy="1030816"/>
            <a:chOff x="5441950" y="1074738"/>
            <a:chExt cx="895350" cy="773112"/>
          </a:xfrm>
        </p:grpSpPr>
        <p:pic>
          <p:nvPicPr>
            <p:cNvPr id="121909" name="Picture 19" descr="taozi01"/>
            <p:cNvPicPr>
              <a:picLocks noChangeAspect="1" noChangeArrowheads="1"/>
            </p:cNvPicPr>
            <p:nvPr/>
          </p:nvPicPr>
          <p:blipFill>
            <a:blip r:embed="rId5" cstate="email"/>
            <a:srcRect/>
            <a:stretch>
              <a:fillRect/>
            </a:stretch>
          </p:blipFill>
          <p:spPr bwMode="auto">
            <a:xfrm rot="214763">
              <a:off x="5441950" y="1074738"/>
              <a:ext cx="895350" cy="7731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21910" name="Text Box 20"/>
            <p:cNvSpPr txBox="1">
              <a:spLocks noChangeArrowheads="1"/>
            </p:cNvSpPr>
            <p:nvPr/>
          </p:nvSpPr>
          <p:spPr bwMode="auto">
            <a:xfrm rot="214763">
              <a:off x="5591005" y="1180773"/>
              <a:ext cx="699230" cy="5309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buFont typeface="Arial" panose="020B0604020202020204" pitchFamily="34" charset="0"/>
                <a:buNone/>
              </a:pPr>
              <a:r>
                <a:rPr lang="zh-CN" altLang="en-US" sz="4000" b="1">
                  <a:latin typeface="楷体" panose="02010609060101010101" pitchFamily="49" charset="-122"/>
                  <a:ea typeface="楷体" panose="02010609060101010101" pitchFamily="49" charset="-122"/>
                </a:rPr>
                <a:t>团</a:t>
              </a:r>
            </a:p>
          </p:txBody>
        </p:sp>
      </p:grpSp>
      <p:grpSp>
        <p:nvGrpSpPr>
          <p:cNvPr id="5" name="组合 43"/>
          <p:cNvGrpSpPr/>
          <p:nvPr/>
        </p:nvGrpSpPr>
        <p:grpSpPr bwMode="auto">
          <a:xfrm>
            <a:off x="4699005" y="493186"/>
            <a:ext cx="815976" cy="994833"/>
            <a:chOff x="4699000" y="442913"/>
            <a:chExt cx="815975" cy="746125"/>
          </a:xfrm>
        </p:grpSpPr>
        <p:pic>
          <p:nvPicPr>
            <p:cNvPr id="121907" name="Picture 22" descr="taozi01"/>
            <p:cNvPicPr>
              <a:picLocks noChangeAspect="1" noChangeArrowheads="1"/>
            </p:cNvPicPr>
            <p:nvPr/>
          </p:nvPicPr>
          <p:blipFill>
            <a:blip r:embed="rId6" cstate="email"/>
            <a:srcRect/>
            <a:stretch>
              <a:fillRect/>
            </a:stretch>
          </p:blipFill>
          <p:spPr bwMode="auto">
            <a:xfrm>
              <a:off x="4699000" y="442913"/>
              <a:ext cx="815975" cy="7461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21908" name="Text Box 23"/>
            <p:cNvSpPr txBox="1">
              <a:spLocks noChangeArrowheads="1"/>
            </p:cNvSpPr>
            <p:nvPr/>
          </p:nvSpPr>
          <p:spPr bwMode="auto">
            <a:xfrm>
              <a:off x="4763606" y="446069"/>
              <a:ext cx="699229" cy="5309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buFont typeface="Arial" panose="020B0604020202020204" pitchFamily="34" charset="0"/>
                <a:buNone/>
              </a:pPr>
              <a:r>
                <a:rPr lang="zh-CN" altLang="en-US" sz="4000" b="1">
                  <a:latin typeface="楷体" panose="02010609060101010101" pitchFamily="49" charset="-122"/>
                  <a:ea typeface="楷体" panose="02010609060101010101" pitchFamily="49" charset="-122"/>
                </a:rPr>
                <a:t>朝</a:t>
              </a:r>
            </a:p>
          </p:txBody>
        </p:sp>
      </p:grpSp>
      <p:grpSp>
        <p:nvGrpSpPr>
          <p:cNvPr id="6" name="组合 47"/>
          <p:cNvGrpSpPr/>
          <p:nvPr/>
        </p:nvGrpSpPr>
        <p:grpSpPr bwMode="auto">
          <a:xfrm>
            <a:off x="1431925" y="2631019"/>
            <a:ext cx="898524" cy="1094316"/>
            <a:chOff x="1431202" y="1995686"/>
            <a:chExt cx="898525" cy="820738"/>
          </a:xfrm>
        </p:grpSpPr>
        <p:pic>
          <p:nvPicPr>
            <p:cNvPr id="121905" name="Picture 7" descr="taozi01"/>
            <p:cNvPicPr>
              <a:picLocks noChangeAspect="1" noChangeArrowheads="1"/>
            </p:cNvPicPr>
            <p:nvPr/>
          </p:nvPicPr>
          <p:blipFill>
            <a:blip r:embed="rId4" cstate="email"/>
            <a:srcRect/>
            <a:stretch>
              <a:fillRect/>
            </a:stretch>
          </p:blipFill>
          <p:spPr bwMode="auto">
            <a:xfrm>
              <a:off x="1431202" y="1995686"/>
              <a:ext cx="898525" cy="8207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21906" name="Text Box 8"/>
            <p:cNvSpPr txBox="1">
              <a:spLocks noChangeArrowheads="1"/>
            </p:cNvSpPr>
            <p:nvPr/>
          </p:nvSpPr>
          <p:spPr bwMode="auto">
            <a:xfrm>
              <a:off x="1529355" y="2093791"/>
              <a:ext cx="699231" cy="5309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buFont typeface="Arial" panose="020B0604020202020204" pitchFamily="34" charset="0"/>
                <a:buNone/>
              </a:pPr>
              <a:r>
                <a:rPr lang="zh-CN" altLang="en-US" sz="4000" b="1">
                  <a:latin typeface="楷体" panose="02010609060101010101" pitchFamily="49" charset="-122"/>
                  <a:ea typeface="楷体" panose="02010609060101010101" pitchFamily="49" charset="-122"/>
                </a:rPr>
                <a:t>灯</a:t>
              </a:r>
            </a:p>
          </p:txBody>
        </p:sp>
      </p:grpSp>
      <p:grpSp>
        <p:nvGrpSpPr>
          <p:cNvPr id="7" name="组合 50"/>
          <p:cNvGrpSpPr/>
          <p:nvPr/>
        </p:nvGrpSpPr>
        <p:grpSpPr bwMode="auto">
          <a:xfrm>
            <a:off x="3238500" y="2017186"/>
            <a:ext cx="898524" cy="1094316"/>
            <a:chOff x="2855637" y="1762897"/>
            <a:chExt cx="898525" cy="820738"/>
          </a:xfrm>
        </p:grpSpPr>
        <p:pic>
          <p:nvPicPr>
            <p:cNvPr id="121903" name="Picture 7" descr="taozi01"/>
            <p:cNvPicPr>
              <a:picLocks noChangeAspect="1" noChangeArrowheads="1"/>
            </p:cNvPicPr>
            <p:nvPr/>
          </p:nvPicPr>
          <p:blipFill>
            <a:blip r:embed="rId4" cstate="email"/>
            <a:srcRect/>
            <a:stretch>
              <a:fillRect/>
            </a:stretch>
          </p:blipFill>
          <p:spPr bwMode="auto">
            <a:xfrm>
              <a:off x="2855637" y="1762897"/>
              <a:ext cx="898525" cy="8207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21904" name="Text Box 8"/>
            <p:cNvSpPr txBox="1">
              <a:spLocks noChangeArrowheads="1"/>
            </p:cNvSpPr>
            <p:nvPr/>
          </p:nvSpPr>
          <p:spPr bwMode="auto">
            <a:xfrm>
              <a:off x="2961234" y="1819937"/>
              <a:ext cx="699231" cy="5309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buFont typeface="Arial" panose="020B0604020202020204" pitchFamily="34" charset="0"/>
                <a:buNone/>
              </a:pPr>
              <a:r>
                <a:rPr lang="zh-CN" altLang="en-US" sz="4000" b="1">
                  <a:latin typeface="楷体" panose="02010609060101010101" pitchFamily="49" charset="-122"/>
                  <a:ea typeface="楷体" panose="02010609060101010101" pitchFamily="49" charset="-122"/>
                </a:rPr>
                <a:t>修</a:t>
              </a:r>
            </a:p>
          </p:txBody>
        </p:sp>
      </p:grpSp>
      <p:grpSp>
        <p:nvGrpSpPr>
          <p:cNvPr id="8" name="组合 53"/>
          <p:cNvGrpSpPr/>
          <p:nvPr/>
        </p:nvGrpSpPr>
        <p:grpSpPr bwMode="auto">
          <a:xfrm>
            <a:off x="2682878" y="859367"/>
            <a:ext cx="815976" cy="999067"/>
            <a:chOff x="2682875" y="666750"/>
            <a:chExt cx="815975" cy="749300"/>
          </a:xfrm>
        </p:grpSpPr>
        <p:pic>
          <p:nvPicPr>
            <p:cNvPr id="121901" name="Picture 4" descr="taozi01"/>
            <p:cNvPicPr>
              <a:picLocks noChangeAspect="1" noChangeArrowheads="1"/>
            </p:cNvPicPr>
            <p:nvPr/>
          </p:nvPicPr>
          <p:blipFill>
            <a:blip r:embed="rId6" cstate="email"/>
            <a:srcRect/>
            <a:stretch>
              <a:fillRect/>
            </a:stretch>
          </p:blipFill>
          <p:spPr bwMode="auto">
            <a:xfrm>
              <a:off x="2682875" y="669918"/>
              <a:ext cx="815975" cy="7461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21902" name="Text Box 5"/>
            <p:cNvSpPr txBox="1">
              <a:spLocks noChangeArrowheads="1"/>
            </p:cNvSpPr>
            <p:nvPr/>
          </p:nvSpPr>
          <p:spPr bwMode="auto">
            <a:xfrm>
              <a:off x="2746233" y="666750"/>
              <a:ext cx="699229" cy="5309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buFont typeface="Arial" panose="020B0604020202020204" pitchFamily="34" charset="0"/>
                <a:buNone/>
              </a:pPr>
              <a:r>
                <a:rPr lang="zh-CN" altLang="en-US" sz="4000" b="1">
                  <a:latin typeface="楷体" panose="02010609060101010101" pitchFamily="49" charset="-122"/>
                  <a:ea typeface="楷体" panose="02010609060101010101" pitchFamily="49" charset="-122"/>
                </a:rPr>
                <a:t>削</a:t>
              </a:r>
            </a:p>
          </p:txBody>
        </p:sp>
      </p:grpSp>
      <p:grpSp>
        <p:nvGrpSpPr>
          <p:cNvPr id="9" name="组合 56"/>
          <p:cNvGrpSpPr/>
          <p:nvPr/>
        </p:nvGrpSpPr>
        <p:grpSpPr bwMode="auto">
          <a:xfrm>
            <a:off x="3654429" y="590553"/>
            <a:ext cx="815976" cy="994833"/>
            <a:chOff x="3735388" y="523875"/>
            <a:chExt cx="815975" cy="746125"/>
          </a:xfrm>
        </p:grpSpPr>
        <p:pic>
          <p:nvPicPr>
            <p:cNvPr id="121899" name="Picture 22" descr="taozi01"/>
            <p:cNvPicPr>
              <a:picLocks noChangeAspect="1" noChangeArrowheads="1"/>
            </p:cNvPicPr>
            <p:nvPr/>
          </p:nvPicPr>
          <p:blipFill>
            <a:blip r:embed="rId6" cstate="email"/>
            <a:srcRect/>
            <a:stretch>
              <a:fillRect/>
            </a:stretch>
          </p:blipFill>
          <p:spPr bwMode="auto">
            <a:xfrm>
              <a:off x="3735388" y="523875"/>
              <a:ext cx="815975" cy="7461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21900" name="Text Box 23"/>
            <p:cNvSpPr txBox="1">
              <a:spLocks noChangeArrowheads="1"/>
            </p:cNvSpPr>
            <p:nvPr/>
          </p:nvSpPr>
          <p:spPr bwMode="auto">
            <a:xfrm>
              <a:off x="3799994" y="527031"/>
              <a:ext cx="699229" cy="5309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buFont typeface="Arial" panose="020B0604020202020204" pitchFamily="34" charset="0"/>
                <a:buNone/>
              </a:pPr>
              <a:r>
                <a:rPr lang="zh-CN" altLang="en-US" sz="4000" b="1">
                  <a:latin typeface="楷体" panose="02010609060101010101" pitchFamily="49" charset="-122"/>
                  <a:ea typeface="楷体" panose="02010609060101010101" pitchFamily="49" charset="-122"/>
                </a:rPr>
                <a:t>锅</a:t>
              </a:r>
            </a:p>
          </p:txBody>
        </p:sp>
      </p:grpSp>
      <p:grpSp>
        <p:nvGrpSpPr>
          <p:cNvPr id="10" name="组合 60"/>
          <p:cNvGrpSpPr/>
          <p:nvPr/>
        </p:nvGrpSpPr>
        <p:grpSpPr bwMode="auto">
          <a:xfrm>
            <a:off x="6389691" y="1367369"/>
            <a:ext cx="895350" cy="1030817"/>
            <a:chOff x="6389688" y="1047750"/>
            <a:chExt cx="895350" cy="773113"/>
          </a:xfrm>
        </p:grpSpPr>
        <p:pic>
          <p:nvPicPr>
            <p:cNvPr id="121897" name="Picture 19" descr="taozi01"/>
            <p:cNvPicPr>
              <a:picLocks noChangeAspect="1" noChangeArrowheads="1"/>
            </p:cNvPicPr>
            <p:nvPr/>
          </p:nvPicPr>
          <p:blipFill>
            <a:blip r:embed="rId5" cstate="email"/>
            <a:srcRect/>
            <a:stretch>
              <a:fillRect/>
            </a:stretch>
          </p:blipFill>
          <p:spPr bwMode="auto">
            <a:xfrm rot="214763">
              <a:off x="6389688" y="1047750"/>
              <a:ext cx="895350" cy="7731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21898" name="Text Box 20"/>
            <p:cNvSpPr txBox="1">
              <a:spLocks noChangeArrowheads="1"/>
            </p:cNvSpPr>
            <p:nvPr/>
          </p:nvSpPr>
          <p:spPr bwMode="auto">
            <a:xfrm rot="214763">
              <a:off x="6538743" y="1153785"/>
              <a:ext cx="699230" cy="5309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buFont typeface="Arial" panose="020B0604020202020204" pitchFamily="34" charset="0"/>
                <a:buNone/>
              </a:pPr>
              <a:r>
                <a:rPr lang="zh-CN" altLang="en-US" sz="4000" b="1">
                  <a:latin typeface="楷体" panose="02010609060101010101" pitchFamily="49" charset="-122"/>
                  <a:ea typeface="楷体" panose="02010609060101010101" pitchFamily="49" charset="-122"/>
                </a:rPr>
                <a:t>重</a:t>
              </a:r>
            </a:p>
          </p:txBody>
        </p:sp>
      </p:grpSp>
      <p:grpSp>
        <p:nvGrpSpPr>
          <p:cNvPr id="11" name="组合 64"/>
          <p:cNvGrpSpPr/>
          <p:nvPr/>
        </p:nvGrpSpPr>
        <p:grpSpPr bwMode="auto">
          <a:xfrm>
            <a:off x="2185993" y="1714500"/>
            <a:ext cx="815976" cy="999067"/>
            <a:chOff x="2186491" y="1307454"/>
            <a:chExt cx="815975" cy="749300"/>
          </a:xfrm>
        </p:grpSpPr>
        <p:pic>
          <p:nvPicPr>
            <p:cNvPr id="121895" name="Picture 4" descr="taozi01"/>
            <p:cNvPicPr>
              <a:picLocks noChangeAspect="1" noChangeArrowheads="1"/>
            </p:cNvPicPr>
            <p:nvPr/>
          </p:nvPicPr>
          <p:blipFill>
            <a:blip r:embed="rId6" cstate="email"/>
            <a:srcRect/>
            <a:stretch>
              <a:fillRect/>
            </a:stretch>
          </p:blipFill>
          <p:spPr bwMode="auto">
            <a:xfrm>
              <a:off x="2186491" y="1310622"/>
              <a:ext cx="815975" cy="7461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21896" name="Text Box 5"/>
            <p:cNvSpPr txBox="1">
              <a:spLocks noChangeArrowheads="1"/>
            </p:cNvSpPr>
            <p:nvPr/>
          </p:nvSpPr>
          <p:spPr bwMode="auto">
            <a:xfrm>
              <a:off x="2249849" y="1307454"/>
              <a:ext cx="699229" cy="5309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buFont typeface="Arial" panose="020B0604020202020204" pitchFamily="34" charset="0"/>
                <a:buNone/>
              </a:pPr>
              <a:r>
                <a:rPr lang="zh-CN" altLang="en-US" sz="4000" b="1">
                  <a:latin typeface="楷体" panose="02010609060101010101" pitchFamily="49" charset="-122"/>
                  <a:ea typeface="楷体" panose="02010609060101010101" pitchFamily="49" charset="-122"/>
                </a:rPr>
                <a:t>胡</a:t>
              </a:r>
            </a:p>
          </p:txBody>
        </p:sp>
      </p:grpSp>
      <p:grpSp>
        <p:nvGrpSpPr>
          <p:cNvPr id="12" name="组合 67"/>
          <p:cNvGrpSpPr/>
          <p:nvPr/>
        </p:nvGrpSpPr>
        <p:grpSpPr bwMode="auto">
          <a:xfrm>
            <a:off x="2230438" y="3242734"/>
            <a:ext cx="898524" cy="1094317"/>
            <a:chOff x="2229977" y="2454560"/>
            <a:chExt cx="898525" cy="820738"/>
          </a:xfrm>
        </p:grpSpPr>
        <p:pic>
          <p:nvPicPr>
            <p:cNvPr id="121893" name="Picture 7" descr="taozi01"/>
            <p:cNvPicPr>
              <a:picLocks noChangeAspect="1" noChangeArrowheads="1"/>
            </p:cNvPicPr>
            <p:nvPr/>
          </p:nvPicPr>
          <p:blipFill>
            <a:blip r:embed="rId4" cstate="email"/>
            <a:srcRect/>
            <a:stretch>
              <a:fillRect/>
            </a:stretch>
          </p:blipFill>
          <p:spPr bwMode="auto">
            <a:xfrm>
              <a:off x="2229977" y="2454560"/>
              <a:ext cx="898525" cy="8207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21894" name="Text Box 8"/>
            <p:cNvSpPr txBox="1">
              <a:spLocks noChangeArrowheads="1"/>
            </p:cNvSpPr>
            <p:nvPr/>
          </p:nvSpPr>
          <p:spPr bwMode="auto">
            <a:xfrm>
              <a:off x="2335574" y="2511600"/>
              <a:ext cx="699231" cy="5309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buFont typeface="Arial" panose="020B0604020202020204" pitchFamily="34" charset="0"/>
                <a:buNone/>
              </a:pPr>
              <a:r>
                <a:rPr lang="zh-CN" altLang="en-US" sz="4000" b="1">
                  <a:latin typeface="楷体" panose="02010609060101010101" pitchFamily="49" charset="-122"/>
                  <a:ea typeface="楷体" panose="02010609060101010101" pitchFamily="49" charset="-122"/>
                </a:rPr>
                <a:t>完</a:t>
              </a:r>
            </a:p>
          </p:txBody>
        </p:sp>
      </p:grpSp>
      <p:grpSp>
        <p:nvGrpSpPr>
          <p:cNvPr id="13" name="组合 70"/>
          <p:cNvGrpSpPr/>
          <p:nvPr/>
        </p:nvGrpSpPr>
        <p:grpSpPr bwMode="auto">
          <a:xfrm>
            <a:off x="5530855" y="391585"/>
            <a:ext cx="815976" cy="994833"/>
            <a:chOff x="5531368" y="316485"/>
            <a:chExt cx="815975" cy="746125"/>
          </a:xfrm>
        </p:grpSpPr>
        <p:pic>
          <p:nvPicPr>
            <p:cNvPr id="121891" name="Picture 22" descr="taozi01"/>
            <p:cNvPicPr>
              <a:picLocks noChangeAspect="1" noChangeArrowheads="1"/>
            </p:cNvPicPr>
            <p:nvPr/>
          </p:nvPicPr>
          <p:blipFill>
            <a:blip r:embed="rId6" cstate="email"/>
            <a:srcRect/>
            <a:stretch>
              <a:fillRect/>
            </a:stretch>
          </p:blipFill>
          <p:spPr bwMode="auto">
            <a:xfrm>
              <a:off x="5531368" y="316485"/>
              <a:ext cx="815975" cy="7461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21892" name="Text Box 23"/>
            <p:cNvSpPr txBox="1">
              <a:spLocks noChangeArrowheads="1"/>
            </p:cNvSpPr>
            <p:nvPr/>
          </p:nvSpPr>
          <p:spPr bwMode="auto">
            <a:xfrm>
              <a:off x="5595974" y="319641"/>
              <a:ext cx="699229" cy="5309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buFont typeface="Arial" panose="020B0604020202020204" pitchFamily="34" charset="0"/>
                <a:buNone/>
              </a:pPr>
              <a:r>
                <a:rPr lang="zh-CN" altLang="en-US" sz="4000" b="1">
                  <a:latin typeface="楷体" panose="02010609060101010101" pitchFamily="49" charset="-122"/>
                  <a:ea typeface="楷体" panose="02010609060101010101" pitchFamily="49" charset="-122"/>
                </a:rPr>
                <a:t>冷</a:t>
              </a:r>
            </a:p>
          </p:txBody>
        </p:sp>
      </p:grpSp>
      <p:pic>
        <p:nvPicPr>
          <p:cNvPr id="121871" name="Picture 2"/>
          <p:cNvPicPr>
            <a:picLocks noChangeAspect="1" noChangeArrowheads="1"/>
          </p:cNvPicPr>
          <p:nvPr/>
        </p:nvPicPr>
        <p:blipFill>
          <a:blip r:embed="rId7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254876" y="3697818"/>
            <a:ext cx="2101851" cy="27347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矩形 2"/>
          <p:cNvSpPr/>
          <p:nvPr/>
        </p:nvSpPr>
        <p:spPr>
          <a:xfrm>
            <a:off x="172699" y="42320"/>
            <a:ext cx="949038" cy="3416320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3600" b="1" cap="all" dirty="0">
                <a:solidFill>
                  <a:srgbClr val="FF000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+mn-lt"/>
                <a:ea typeface="+mn-ea"/>
                <a:sym typeface="+mn-ea"/>
              </a:rPr>
              <a:t>小猴子摘桃子</a:t>
            </a:r>
          </a:p>
        </p:txBody>
      </p:sp>
      <p:grpSp>
        <p:nvGrpSpPr>
          <p:cNvPr id="14" name="组合 41"/>
          <p:cNvGrpSpPr/>
          <p:nvPr/>
        </p:nvGrpSpPr>
        <p:grpSpPr bwMode="auto">
          <a:xfrm>
            <a:off x="4554543" y="1640417"/>
            <a:ext cx="815976" cy="999067"/>
            <a:chOff x="3738563" y="1498600"/>
            <a:chExt cx="815975" cy="749300"/>
          </a:xfrm>
        </p:grpSpPr>
        <p:pic>
          <p:nvPicPr>
            <p:cNvPr id="121889" name="Picture 4" descr="taozi01"/>
            <p:cNvPicPr>
              <a:picLocks noChangeAspect="1" noChangeArrowheads="1"/>
            </p:cNvPicPr>
            <p:nvPr/>
          </p:nvPicPr>
          <p:blipFill>
            <a:blip r:embed="rId6" cstate="email"/>
            <a:srcRect/>
            <a:stretch>
              <a:fillRect/>
            </a:stretch>
          </p:blipFill>
          <p:spPr bwMode="auto">
            <a:xfrm>
              <a:off x="3738563" y="1501768"/>
              <a:ext cx="815975" cy="7461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21890" name="Text Box 5"/>
            <p:cNvSpPr txBox="1">
              <a:spLocks noChangeArrowheads="1"/>
            </p:cNvSpPr>
            <p:nvPr/>
          </p:nvSpPr>
          <p:spPr bwMode="auto">
            <a:xfrm>
              <a:off x="3801921" y="1498600"/>
              <a:ext cx="699229" cy="5309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buFont typeface="Arial" panose="020B0604020202020204" pitchFamily="34" charset="0"/>
                <a:buNone/>
              </a:pPr>
              <a:r>
                <a:rPr lang="zh-CN" altLang="en-US" sz="4000" b="1">
                  <a:latin typeface="楷体" panose="02010609060101010101" pitchFamily="49" charset="-122"/>
                  <a:ea typeface="楷体" panose="02010609060101010101" pitchFamily="49" charset="-122"/>
                </a:rPr>
                <a:t>肩</a:t>
              </a:r>
            </a:p>
          </p:txBody>
        </p:sp>
      </p:grpSp>
      <p:grpSp>
        <p:nvGrpSpPr>
          <p:cNvPr id="15" name="组合 45"/>
          <p:cNvGrpSpPr/>
          <p:nvPr/>
        </p:nvGrpSpPr>
        <p:grpSpPr bwMode="auto">
          <a:xfrm>
            <a:off x="6503994" y="359833"/>
            <a:ext cx="815976" cy="999067"/>
            <a:chOff x="3738563" y="1498600"/>
            <a:chExt cx="815975" cy="749300"/>
          </a:xfrm>
        </p:grpSpPr>
        <p:pic>
          <p:nvPicPr>
            <p:cNvPr id="121887" name="Picture 4" descr="taozi01"/>
            <p:cNvPicPr>
              <a:picLocks noChangeAspect="1" noChangeArrowheads="1"/>
            </p:cNvPicPr>
            <p:nvPr/>
          </p:nvPicPr>
          <p:blipFill>
            <a:blip r:embed="rId6" cstate="email"/>
            <a:srcRect/>
            <a:stretch>
              <a:fillRect/>
            </a:stretch>
          </p:blipFill>
          <p:spPr bwMode="auto">
            <a:xfrm>
              <a:off x="3738563" y="1501768"/>
              <a:ext cx="815975" cy="7461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21888" name="Text Box 5"/>
            <p:cNvSpPr txBox="1">
              <a:spLocks noChangeArrowheads="1"/>
            </p:cNvSpPr>
            <p:nvPr/>
          </p:nvSpPr>
          <p:spPr bwMode="auto">
            <a:xfrm>
              <a:off x="3801921" y="1498600"/>
              <a:ext cx="699229" cy="5309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buFont typeface="Arial" panose="020B0604020202020204" pitchFamily="34" charset="0"/>
                <a:buNone/>
              </a:pPr>
              <a:r>
                <a:rPr lang="zh-CN" altLang="en-US" sz="4000" b="1">
                  <a:latin typeface="楷体" panose="02010609060101010101" pitchFamily="49" charset="-122"/>
                  <a:ea typeface="楷体" panose="02010609060101010101" pitchFamily="49" charset="-122"/>
                </a:rPr>
                <a:t>刮</a:t>
              </a:r>
            </a:p>
          </p:txBody>
        </p:sp>
      </p:grpSp>
      <p:grpSp>
        <p:nvGrpSpPr>
          <p:cNvPr id="16" name="组合 49"/>
          <p:cNvGrpSpPr/>
          <p:nvPr/>
        </p:nvGrpSpPr>
        <p:grpSpPr bwMode="auto">
          <a:xfrm>
            <a:off x="3352799" y="3168651"/>
            <a:ext cx="898524" cy="1094316"/>
            <a:chOff x="2229977" y="2454560"/>
            <a:chExt cx="898525" cy="820738"/>
          </a:xfrm>
        </p:grpSpPr>
        <p:pic>
          <p:nvPicPr>
            <p:cNvPr id="121885" name="Picture 7" descr="taozi01"/>
            <p:cNvPicPr>
              <a:picLocks noChangeAspect="1" noChangeArrowheads="1"/>
            </p:cNvPicPr>
            <p:nvPr/>
          </p:nvPicPr>
          <p:blipFill>
            <a:blip r:embed="rId4" cstate="email"/>
            <a:srcRect/>
            <a:stretch>
              <a:fillRect/>
            </a:stretch>
          </p:blipFill>
          <p:spPr bwMode="auto">
            <a:xfrm>
              <a:off x="2229977" y="2454560"/>
              <a:ext cx="898525" cy="8207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21886" name="Text Box 8"/>
            <p:cNvSpPr txBox="1">
              <a:spLocks noChangeArrowheads="1"/>
            </p:cNvSpPr>
            <p:nvPr/>
          </p:nvSpPr>
          <p:spPr bwMode="auto">
            <a:xfrm>
              <a:off x="2335574" y="2511600"/>
              <a:ext cx="699231" cy="5309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buFont typeface="Arial" panose="020B0604020202020204" pitchFamily="34" charset="0"/>
                <a:buNone/>
              </a:pPr>
              <a:r>
                <a:rPr lang="zh-CN" altLang="en-US" sz="4000" b="1">
                  <a:latin typeface="楷体" panose="02010609060101010101" pitchFamily="49" charset="-122"/>
                  <a:ea typeface="楷体" panose="02010609060101010101" pitchFamily="49" charset="-122"/>
                </a:rPr>
                <a:t>期</a:t>
              </a:r>
            </a:p>
          </p:txBody>
        </p:sp>
      </p:grpSp>
      <p:grpSp>
        <p:nvGrpSpPr>
          <p:cNvPr id="17" name="组合 54"/>
          <p:cNvGrpSpPr/>
          <p:nvPr/>
        </p:nvGrpSpPr>
        <p:grpSpPr bwMode="auto">
          <a:xfrm>
            <a:off x="4310063" y="2631019"/>
            <a:ext cx="898524" cy="1094316"/>
            <a:chOff x="2229977" y="2454560"/>
            <a:chExt cx="898525" cy="820738"/>
          </a:xfrm>
        </p:grpSpPr>
        <p:pic>
          <p:nvPicPr>
            <p:cNvPr id="121883" name="Picture 7" descr="taozi01"/>
            <p:cNvPicPr>
              <a:picLocks noChangeAspect="1" noChangeArrowheads="1"/>
            </p:cNvPicPr>
            <p:nvPr/>
          </p:nvPicPr>
          <p:blipFill>
            <a:blip r:embed="rId4" cstate="email"/>
            <a:srcRect/>
            <a:stretch>
              <a:fillRect/>
            </a:stretch>
          </p:blipFill>
          <p:spPr bwMode="auto">
            <a:xfrm>
              <a:off x="2229977" y="2454560"/>
              <a:ext cx="898525" cy="8207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21884" name="Text Box 8"/>
            <p:cNvSpPr txBox="1">
              <a:spLocks noChangeArrowheads="1"/>
            </p:cNvSpPr>
            <p:nvPr/>
          </p:nvSpPr>
          <p:spPr bwMode="auto">
            <a:xfrm>
              <a:off x="2335574" y="2511600"/>
              <a:ext cx="699231" cy="5309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buFont typeface="Arial" panose="020B0604020202020204" pitchFamily="34" charset="0"/>
                <a:buNone/>
              </a:pPr>
              <a:r>
                <a:rPr lang="zh-CN" altLang="en-US" sz="4000" b="1">
                  <a:latin typeface="楷体" panose="02010609060101010101" pitchFamily="49" charset="-122"/>
                  <a:ea typeface="楷体" panose="02010609060101010101" pitchFamily="49" charset="-122"/>
                </a:rPr>
                <a:t>束</a:t>
              </a:r>
            </a:p>
          </p:txBody>
        </p:sp>
      </p:grpSp>
      <p:grpSp>
        <p:nvGrpSpPr>
          <p:cNvPr id="18" name="组合 58"/>
          <p:cNvGrpSpPr/>
          <p:nvPr/>
        </p:nvGrpSpPr>
        <p:grpSpPr bwMode="auto">
          <a:xfrm>
            <a:off x="5219700" y="2332567"/>
            <a:ext cx="898524" cy="1094317"/>
            <a:chOff x="2229977" y="2454560"/>
            <a:chExt cx="898525" cy="820738"/>
          </a:xfrm>
        </p:grpSpPr>
        <p:pic>
          <p:nvPicPr>
            <p:cNvPr id="121881" name="Picture 7" descr="taozi01"/>
            <p:cNvPicPr>
              <a:picLocks noChangeAspect="1" noChangeArrowheads="1"/>
            </p:cNvPicPr>
            <p:nvPr/>
          </p:nvPicPr>
          <p:blipFill>
            <a:blip r:embed="rId4" cstate="email"/>
            <a:srcRect/>
            <a:stretch>
              <a:fillRect/>
            </a:stretch>
          </p:blipFill>
          <p:spPr bwMode="auto">
            <a:xfrm>
              <a:off x="2229977" y="2454560"/>
              <a:ext cx="898525" cy="8207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21882" name="Text Box 8"/>
            <p:cNvSpPr txBox="1">
              <a:spLocks noChangeArrowheads="1"/>
            </p:cNvSpPr>
            <p:nvPr/>
          </p:nvSpPr>
          <p:spPr bwMode="auto">
            <a:xfrm>
              <a:off x="2335574" y="2511600"/>
              <a:ext cx="699231" cy="5309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buFont typeface="Arial" panose="020B0604020202020204" pitchFamily="34" charset="0"/>
                <a:buNone/>
              </a:pPr>
              <a:r>
                <a:rPr lang="zh-CN" altLang="en-US" sz="4000" b="1">
                  <a:latin typeface="楷体" panose="02010609060101010101" pitchFamily="49" charset="-122"/>
                  <a:ea typeface="楷体" panose="02010609060101010101" pitchFamily="49" charset="-122"/>
                </a:rPr>
                <a:t>鲜</a:t>
              </a:r>
            </a:p>
          </p:txBody>
        </p:sp>
      </p:grpSp>
      <p:grpSp>
        <p:nvGrpSpPr>
          <p:cNvPr id="19" name="组合 55"/>
          <p:cNvGrpSpPr/>
          <p:nvPr/>
        </p:nvGrpSpPr>
        <p:grpSpPr bwMode="auto">
          <a:xfrm>
            <a:off x="6218237" y="2554819"/>
            <a:ext cx="898524" cy="1094316"/>
            <a:chOff x="2229977" y="2454560"/>
            <a:chExt cx="898525" cy="820738"/>
          </a:xfrm>
        </p:grpSpPr>
        <p:pic>
          <p:nvPicPr>
            <p:cNvPr id="121879" name="Picture 7" descr="taozi01"/>
            <p:cNvPicPr>
              <a:picLocks noChangeAspect="1" noChangeArrowheads="1"/>
            </p:cNvPicPr>
            <p:nvPr/>
          </p:nvPicPr>
          <p:blipFill>
            <a:blip r:embed="rId4" cstate="email"/>
            <a:srcRect/>
            <a:stretch>
              <a:fillRect/>
            </a:stretch>
          </p:blipFill>
          <p:spPr bwMode="auto">
            <a:xfrm>
              <a:off x="2229977" y="2454560"/>
              <a:ext cx="898525" cy="8207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21880" name="Text Box 8"/>
            <p:cNvSpPr txBox="1">
              <a:spLocks noChangeArrowheads="1"/>
            </p:cNvSpPr>
            <p:nvPr/>
          </p:nvSpPr>
          <p:spPr bwMode="auto">
            <a:xfrm>
              <a:off x="2335574" y="2511600"/>
              <a:ext cx="699231" cy="5309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buFont typeface="Arial" panose="020B0604020202020204" pitchFamily="34" charset="0"/>
                <a:buNone/>
              </a:pPr>
              <a:r>
                <a:rPr lang="zh-CN" altLang="en-US" sz="4000" b="1">
                  <a:latin typeface="楷体" panose="02010609060101010101" pitchFamily="49" charset="-122"/>
                  <a:ea typeface="楷体" panose="02010609060101010101" pitchFamily="49" charset="-122"/>
                </a:rPr>
                <a:t>结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889E-6 3.08642E-6 L 0.44236 0.51852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100" y="259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-2.59259E-6 L 0.43594 0.31482 " pathEditMode="relative" rAng="0" ptsTypes="AA">
                                      <p:cBhvr>
                                        <p:cTn id="11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1800" y="157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44444E-6 8.64198E-7 L 0.33489 0.19444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700" y="97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7 4.93827E-7 L 0.42379 0.35895 " pathEditMode="relative" rAng="0" ptsTypes="AA">
                                      <p:cBhvr>
                                        <p:cTn id="21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1200" y="179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889E-6 4.5679E-6 L 0.35903 0.33425 " pathEditMode="relative" rAng="0" ptsTypes="AA">
                                      <p:cBhvr>
                                        <p:cTn id="2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000" y="167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1.85185E-6 L 0.34254 0.54876 " pathEditMode="relative" rAng="0" ptsTypes="AA">
                                      <p:cBhvr>
                                        <p:cTn id="31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100" y="274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-2.71605E-6 L 0.16806 0.57747 " pathEditMode="relative" rAng="0" ptsTypes="AA">
                                      <p:cBhvr>
                                        <p:cTn id="36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400" y="289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>
                      <p:stCondLst>
                        <p:cond delay="0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-1.97531E-6 L 0.10521 0.56543 " pathEditMode="relative" rAng="0" ptsTypes="AA">
                                      <p:cBhvr>
                                        <p:cTn id="41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300" y="283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4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" fill="hold">
                      <p:stCondLst>
                        <p:cond delay="0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6 -6.17284E-7 L 0.00382 0.42593 " pathEditMode="relative" rAng="0" ptsTypes="AA">
                                      <p:cBhvr>
                                        <p:cTn id="4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0" y="213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47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8" fill="hold">
                      <p:stCondLst>
                        <p:cond delay="0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-6.17284E-7 L 0.06302 0.6179 " pathEditMode="relative" rAng="0" ptsTypes="AA">
                                      <p:cBhvr>
                                        <p:cTn id="51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100" y="309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52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" fill="hold">
                      <p:stCondLst>
                        <p:cond delay="0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05556E-6 -3.7037E-6 L 0.01945 0.45247 " pathEditMode="relative" rAng="0" ptsTypes="AA">
                                      <p:cBhvr>
                                        <p:cTn id="56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00" y="226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57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8" fill="hold">
                      <p:stCondLst>
                        <p:cond delay="0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222E-6 3.45679E-6 L 0.24219 0.39259 " pathEditMode="relative" rAng="0" ptsTypes="AA">
                                      <p:cBhvr>
                                        <p:cTn id="61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100" y="196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6 3.95923E-6 L -0.0276 0.54292 " pathEditMode="relative" rAng="0" ptsTypes="AA">
                                      <p:cBhvr>
                                        <p:cTn id="66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400" y="271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67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8" fill="hold">
                      <p:stCondLst>
                        <p:cond delay="0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889E-6 -1.23533E-6 L 0.28108 0.26652 " pathEditMode="relative" rAng="0" ptsTypes="AA">
                                      <p:cBhvr>
                                        <p:cTn id="71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000" y="133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72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3" fill="hold">
                      <p:stCondLst>
                        <p:cond delay="0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88889E-6 2.2483E-6 L 0.21579 0.31686 " pathEditMode="relative" rAng="0" ptsTypes="AA">
                                      <p:cBhvr>
                                        <p:cTn id="76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800" y="158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77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8" fill="hold">
                      <p:stCondLst>
                        <p:cond delay="0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-2.3533E-6 L 0.17135 0.34651 " pathEditMode="relative" rAng="0" ptsTypes="AA">
                                      <p:cBhvr>
                                        <p:cTn id="81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600" y="173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82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3" fill="hold">
                      <p:stCondLst>
                        <p:cond delay="0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-2.3533E-6 L 0.17135 0.34651 " pathEditMode="relative" rAng="0" ptsTypes="AA">
                                      <p:cBhvr>
                                        <p:cTn id="86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600" y="173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TextBox 28"/>
          <p:cNvSpPr txBox="1">
            <a:spLocks noChangeArrowheads="1"/>
          </p:cNvSpPr>
          <p:nvPr/>
        </p:nvSpPr>
        <p:spPr bwMode="auto">
          <a:xfrm>
            <a:off x="250826" y="357717"/>
            <a:ext cx="1944688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buFont typeface="Arial" panose="020B0604020202020204" pitchFamily="34" charset="0"/>
              <a:buNone/>
            </a:pPr>
            <a:r>
              <a:rPr lang="zh-CN" altLang="en-US" sz="4000" b="1">
                <a:solidFill>
                  <a:srgbClr val="0000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读一读</a:t>
            </a:r>
          </a:p>
        </p:txBody>
      </p:sp>
      <p:grpSp>
        <p:nvGrpSpPr>
          <p:cNvPr id="2" name="组合 2"/>
          <p:cNvGrpSpPr/>
          <p:nvPr/>
        </p:nvGrpSpPr>
        <p:grpSpPr bwMode="auto">
          <a:xfrm>
            <a:off x="1763713" y="645586"/>
            <a:ext cx="5651500" cy="5431367"/>
            <a:chOff x="1835696" y="636313"/>
            <a:chExt cx="5650383" cy="4073401"/>
          </a:xfrm>
        </p:grpSpPr>
        <p:pic>
          <p:nvPicPr>
            <p:cNvPr id="122884" name="Picture 4" descr="C:\Users\Administrator\Desktop\图图图\17508152_165904731000_2.jpg"/>
            <p:cNvPicPr>
              <a:picLocks noChangeAspect="1" noChangeArrowheads="1"/>
            </p:cNvPicPr>
            <p:nvPr/>
          </p:nvPicPr>
          <p:blipFill>
            <a:blip r:embed="rId3" cstate="email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1835696" y="636313"/>
              <a:ext cx="5650383" cy="407340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6147" name="TextBox 28"/>
            <p:cNvSpPr txBox="1">
              <a:spLocks noChangeArrowheads="1"/>
            </p:cNvSpPr>
            <p:nvPr/>
          </p:nvSpPr>
          <p:spPr bwMode="auto">
            <a:xfrm>
              <a:off x="2556279" y="1636408"/>
              <a:ext cx="4337779" cy="173119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>
                <a:lnSpc>
                  <a:spcPct val="150000"/>
                </a:lnSpc>
                <a:defRPr/>
              </a:pPr>
              <a:r>
                <a:rPr lang="zh-CN" altLang="en-US" sz="3200" b="1" dirty="0">
                  <a:latin typeface="黑体" panose="02010609060101010101" pitchFamily="49" charset="-122"/>
                  <a:ea typeface="黑体" panose="02010609060101010101" pitchFamily="49" charset="-122"/>
                  <a:sym typeface="+mn-ea"/>
                </a:rPr>
                <a:t>台灯    冷清    肩膀</a:t>
              </a:r>
              <a:endParaRPr lang="en-US" altLang="zh-CN" sz="3200" b="1" dirty="0">
                <a:latin typeface="黑体" panose="02010609060101010101" pitchFamily="49" charset="-122"/>
                <a:ea typeface="黑体" panose="02010609060101010101" pitchFamily="49" charset="-122"/>
                <a:sym typeface="+mn-ea"/>
              </a:endParaRPr>
            </a:p>
            <a:p>
              <a:pPr>
                <a:lnSpc>
                  <a:spcPct val="150000"/>
                </a:lnSpc>
                <a:defRPr/>
              </a:pPr>
              <a:r>
                <a:rPr lang="zh-CN" altLang="en-US" sz="3200" b="1" dirty="0">
                  <a:latin typeface="黑体" panose="02010609060101010101" pitchFamily="49" charset="-122"/>
                  <a:ea typeface="黑体" panose="02010609060101010101" pitchFamily="49" charset="-122"/>
                  <a:sym typeface="+mn-ea"/>
                </a:rPr>
                <a:t>重新    鲜花    电影</a:t>
              </a:r>
              <a:endParaRPr lang="en-US" altLang="zh-CN" sz="3200" b="1" dirty="0">
                <a:latin typeface="黑体" panose="02010609060101010101" pitchFamily="49" charset="-122"/>
                <a:ea typeface="黑体" panose="02010609060101010101" pitchFamily="49" charset="-122"/>
                <a:sym typeface="+mn-ea"/>
              </a:endParaRPr>
            </a:p>
            <a:p>
              <a:pPr>
                <a:lnSpc>
                  <a:spcPct val="150000"/>
                </a:lnSpc>
                <a:defRPr/>
              </a:pPr>
              <a:r>
                <a:rPr lang="zh-CN" altLang="en-US" sz="3200" b="1" dirty="0">
                  <a:latin typeface="黑体" panose="02010609060101010101" pitchFamily="49" charset="-122"/>
                  <a:ea typeface="黑体" panose="02010609060101010101" pitchFamily="49" charset="-122"/>
                  <a:sym typeface="+mn-ea"/>
                </a:rPr>
                <a:t>星期天  圆珠笔</a:t>
              </a:r>
              <a:endParaRPr lang="en-US" altLang="zh-CN" sz="3200" b="1" dirty="0">
                <a:latin typeface="黑体" panose="02010609060101010101" pitchFamily="49" charset="-122"/>
                <a:ea typeface="黑体" panose="02010609060101010101" pitchFamily="49" charset="-122"/>
                <a:sym typeface="+mn-ea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TextBox 28"/>
          <p:cNvSpPr txBox="1">
            <a:spLocks noChangeArrowheads="1"/>
          </p:cNvSpPr>
          <p:nvPr/>
        </p:nvSpPr>
        <p:spPr bwMode="auto">
          <a:xfrm>
            <a:off x="1187451" y="1468967"/>
            <a:ext cx="7105650" cy="13726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30000"/>
              </a:lnSpc>
              <a:buFont typeface="Arial" panose="020B0604020202020204" pitchFamily="34" charset="0"/>
              <a:buNone/>
            </a:pPr>
            <a:r>
              <a:rPr lang="zh-CN" altLang="en-US" sz="3200" b="1">
                <a:solidFill>
                  <a:srgbClr val="0000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   听课文朗读，读准字音，说一说，课文讲了一件什么事情？</a:t>
            </a:r>
          </a:p>
        </p:txBody>
      </p:sp>
      <p:pic>
        <p:nvPicPr>
          <p:cNvPr id="123907" name="Picture 8" descr="图片3">
            <a:hlinkClick r:id="rId3" action="ppaction://hlinkfile"/>
          </p:cNvPr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368301" y="452969"/>
            <a:ext cx="1322388" cy="1231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3908" name="Picture 2" descr="C:\Users\Administrator\Desktop\2979-110911103A632.jpg"/>
          <p:cNvPicPr>
            <a:picLocks noChangeAspect="1" noChangeArrowheads="1"/>
          </p:cNvPicPr>
          <p:nvPr/>
        </p:nvPicPr>
        <p:blipFill>
          <a:blip r:embed="rId5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987675" y="3166536"/>
            <a:ext cx="2903538" cy="34332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TextBox 1"/>
          <p:cNvSpPr txBox="1">
            <a:spLocks noChangeArrowheads="1"/>
          </p:cNvSpPr>
          <p:nvPr/>
        </p:nvSpPr>
        <p:spPr bwMode="auto">
          <a:xfrm>
            <a:off x="827088" y="1411819"/>
            <a:ext cx="7453312" cy="2308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zh-CN" altLang="en-US" sz="3200" b="1">
                <a:solidFill>
                  <a:srgbClr val="0000FF"/>
                </a:solidFill>
                <a:latin typeface="宋体" panose="02010600030101010101" pitchFamily="2" charset="-122"/>
              </a:rPr>
              <a:t>    课文讲了小女孩露西想给出国的爸爸写信，觉得第一封信写得不好，在妈妈的帮助下重新写了一封信的故事。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1187451" y="357719"/>
            <a:ext cx="6480174" cy="12741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>
              <a:lnSpc>
                <a:spcPct val="120000"/>
              </a:lnSpc>
              <a:buFont typeface="Arial" panose="020B0604020202020204" pitchFamily="34" charset="0"/>
              <a:buNone/>
            </a:pPr>
            <a:r>
              <a:rPr lang="zh-CN" altLang="en-US" sz="3200" b="1">
                <a:solidFill>
                  <a:srgbClr val="0000FF"/>
                </a:solidFill>
                <a:latin typeface="宋体" panose="02010600030101010101" pitchFamily="2" charset="-122"/>
              </a:rPr>
              <a:t>    读课文，说一说，露西为什么想给爸爸写信？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284289" y="2180169"/>
            <a:ext cx="6481762" cy="127419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lnSpc>
                <a:spcPct val="120000"/>
              </a:lnSpc>
              <a:defRPr/>
            </a:pPr>
            <a:r>
              <a:rPr lang="zh-CN" altLang="en-US" sz="3200" b="1" dirty="0"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    爸爸出国了，要过半年才能回来。今天，露西想给爸爸写一封信。</a:t>
            </a:r>
          </a:p>
        </p:txBody>
      </p:sp>
      <p:pic>
        <p:nvPicPr>
          <p:cNvPr id="125956" name="Picture 2" descr="C:\Users\Administrator\Desktop\2007717223739684_2.jpg"/>
          <p:cNvPicPr>
            <a:picLocks noChangeAspect="1" noChangeArrowheads="1"/>
          </p:cNvPicPr>
          <p:nvPr/>
        </p:nvPicPr>
        <p:blipFill>
          <a:blip r:embed="rId2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55650" y="4241802"/>
            <a:ext cx="1712914" cy="19769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3348037" y="4241801"/>
            <a:ext cx="3084512" cy="584775"/>
          </a:xfrm>
          <a:prstGeom prst="rect">
            <a:avLst/>
          </a:prstGeom>
          <a:solidFill>
            <a:srgbClr val="F7FCBA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>
              <a:buFont typeface="Arial" panose="020B0604020202020204" pitchFamily="34" charset="0"/>
              <a:buNone/>
            </a:pPr>
            <a:r>
              <a:rPr lang="zh-CN" altLang="en-US" sz="3200" b="1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对爸爸的想念。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  <p:bldP spid="4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55701" y="1028700"/>
            <a:ext cx="6840539" cy="1865126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lnSpc>
                <a:spcPct val="120000"/>
              </a:lnSpc>
              <a:defRPr/>
            </a:pPr>
            <a:r>
              <a:rPr lang="zh-CN" altLang="en-US" sz="3200" b="1" dirty="0">
                <a:latin typeface="楷体_GB2312" pitchFamily="49" charset="-122"/>
                <a:ea typeface="楷体_GB2312" pitchFamily="49" charset="-122"/>
                <a:sym typeface="+mn-ea"/>
              </a:rPr>
              <a:t>    妈妈还在厂里，露西早早回到家。她打开空调，又洗了一些土豆，削好后放在锅里。</a:t>
            </a:r>
          </a:p>
        </p:txBody>
      </p:sp>
      <p:grpSp>
        <p:nvGrpSpPr>
          <p:cNvPr id="3" name="组合 3"/>
          <p:cNvGrpSpPr/>
          <p:nvPr/>
        </p:nvGrpSpPr>
        <p:grpSpPr bwMode="auto">
          <a:xfrm>
            <a:off x="900115" y="3793070"/>
            <a:ext cx="7056437" cy="2040350"/>
            <a:chOff x="323527" y="2725978"/>
            <a:chExt cx="7056785" cy="1531275"/>
          </a:xfrm>
        </p:grpSpPr>
        <p:sp>
          <p:nvSpPr>
            <p:cNvPr id="126980" name="TextBox 2"/>
            <p:cNvSpPr txBox="1">
              <a:spLocks noChangeArrowheads="1"/>
            </p:cNvSpPr>
            <p:nvPr/>
          </p:nvSpPr>
          <p:spPr bwMode="auto">
            <a:xfrm>
              <a:off x="1316833" y="3003798"/>
              <a:ext cx="6063479" cy="95627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>
                <a:lnSpc>
                  <a:spcPct val="120000"/>
                </a:lnSpc>
                <a:buFont typeface="Arial" panose="020B0604020202020204" pitchFamily="34" charset="0"/>
                <a:buNone/>
              </a:pPr>
              <a:r>
                <a:rPr lang="zh-CN" altLang="en-US" sz="3200" b="1">
                  <a:solidFill>
                    <a:srgbClr val="FF0000"/>
                  </a:solidFill>
                  <a:latin typeface="黑体" panose="02010609060101010101" pitchFamily="49" charset="-122"/>
                  <a:ea typeface="黑体" panose="02010609060101010101" pitchFamily="49" charset="-122"/>
                </a:rPr>
                <a:t>    思考：从这可以看出露西是一个怎样的孩子？</a:t>
              </a:r>
            </a:p>
          </p:txBody>
        </p:sp>
        <p:pic>
          <p:nvPicPr>
            <p:cNvPr id="126981" name="Picture 2" descr="C:\Users\Administrator\Desktop\图图图\01454093_看图王.jpg"/>
            <p:cNvPicPr>
              <a:picLocks noChangeAspect="1" noChangeArrowheads="1"/>
            </p:cNvPicPr>
            <p:nvPr/>
          </p:nvPicPr>
          <p:blipFill>
            <a:blip r:embed="rId2" cstate="email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323527" y="2725978"/>
              <a:ext cx="1241575" cy="15312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TextBox 1"/>
          <p:cNvSpPr txBox="1">
            <a:spLocks noChangeArrowheads="1"/>
          </p:cNvSpPr>
          <p:nvPr/>
        </p:nvSpPr>
        <p:spPr bwMode="auto">
          <a:xfrm>
            <a:off x="1258888" y="1316569"/>
            <a:ext cx="6769100" cy="24560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20000"/>
              </a:lnSpc>
              <a:buFont typeface="Arial" panose="020B0604020202020204" pitchFamily="34" charset="0"/>
              <a:buNone/>
            </a:pPr>
            <a:r>
              <a:rPr lang="zh-CN" altLang="en-US" sz="3200" b="1">
                <a:solidFill>
                  <a:srgbClr val="0000FF"/>
                </a:solidFill>
                <a:latin typeface="宋体" panose="02010600030101010101" pitchFamily="2" charset="-122"/>
              </a:rPr>
              <a:t>    露西在妈妈回家之前帮助妈妈做家务，说明露西是一个</a:t>
            </a:r>
            <a:r>
              <a:rPr lang="zh-CN" altLang="en-US" sz="3200" b="1">
                <a:solidFill>
                  <a:srgbClr val="FF0000"/>
                </a:solidFill>
                <a:latin typeface="宋体" panose="02010600030101010101" pitchFamily="2" charset="-122"/>
              </a:rPr>
              <a:t>懂事、乖巧</a:t>
            </a:r>
            <a:r>
              <a:rPr lang="zh-CN" altLang="en-US" sz="3200" b="1">
                <a:solidFill>
                  <a:srgbClr val="0000FF"/>
                </a:solidFill>
                <a:latin typeface="宋体" panose="02010600030101010101" pitchFamily="2" charset="-122"/>
              </a:rPr>
              <a:t>的孩子。也为后文把不开心的信改成开心的信埋下伏笔。</a:t>
            </a:r>
          </a:p>
        </p:txBody>
      </p:sp>
      <p:pic>
        <p:nvPicPr>
          <p:cNvPr id="128003" name="Picture 2" descr="C:\Users\Administrator\Desktop\24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6367464" y="3716867"/>
            <a:ext cx="2776537" cy="27876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/>
          <p:cNvGrpSpPr/>
          <p:nvPr/>
        </p:nvGrpSpPr>
        <p:grpSpPr bwMode="auto">
          <a:xfrm>
            <a:off x="611188" y="220135"/>
            <a:ext cx="7489826" cy="2055284"/>
            <a:chOff x="971600" y="359418"/>
            <a:chExt cx="7488832" cy="1542310"/>
          </a:xfrm>
        </p:grpSpPr>
        <p:pic>
          <p:nvPicPr>
            <p:cNvPr id="129028" name="Picture 2" descr="C:\Users\Administrator\Desktop\图图图\01433880.jpg"/>
            <p:cNvPicPr>
              <a:picLocks noChangeAspect="1" noChangeArrowheads="1"/>
            </p:cNvPicPr>
            <p:nvPr/>
          </p:nvPicPr>
          <p:blipFill>
            <a:blip r:embed="rId2" cstate="email"/>
            <a:srcRect/>
            <a:stretch>
              <a:fillRect/>
            </a:stretch>
          </p:blipFill>
          <p:spPr bwMode="auto">
            <a:xfrm>
              <a:off x="971600" y="359418"/>
              <a:ext cx="1103623" cy="15423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29029" name="TextBox 2"/>
            <p:cNvSpPr txBox="1">
              <a:spLocks noChangeArrowheads="1"/>
            </p:cNvSpPr>
            <p:nvPr/>
          </p:nvSpPr>
          <p:spPr bwMode="auto">
            <a:xfrm>
              <a:off x="1826772" y="555525"/>
              <a:ext cx="6633660" cy="9561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>
                <a:lnSpc>
                  <a:spcPct val="120000"/>
                </a:lnSpc>
                <a:buFont typeface="Arial" panose="020B0604020202020204" pitchFamily="34" charset="0"/>
                <a:buNone/>
              </a:pPr>
              <a:r>
                <a:rPr lang="zh-CN" altLang="en-US" sz="3200" b="1">
                  <a:solidFill>
                    <a:srgbClr val="0000FF"/>
                  </a:solidFill>
                  <a:latin typeface="宋体" panose="02010600030101010101" pitchFamily="2" charset="-122"/>
                </a:rPr>
                <a:t>    读课文，说一说，露西在给爸爸的第一封信中写了什么？</a:t>
              </a:r>
            </a:p>
          </p:txBody>
        </p:sp>
      </p:grp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931863" y="2148417"/>
            <a:ext cx="7200900" cy="3046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>
              <a:lnSpc>
                <a:spcPct val="120000"/>
              </a:lnSpc>
              <a:buFont typeface="Arial" panose="020B0604020202020204" pitchFamily="34" charset="0"/>
              <a:buNone/>
            </a:pPr>
            <a:r>
              <a:rPr lang="zh-CN" altLang="en-US" sz="3200" b="1">
                <a:latin typeface="楷体_GB2312" pitchFamily="49" charset="-122"/>
                <a:ea typeface="楷体_GB2312" pitchFamily="49" charset="-122"/>
              </a:rPr>
              <a:t>    “亲爱的爸爸，”露西写道，“你不在，我们很</a:t>
            </a:r>
            <a:r>
              <a:rPr lang="zh-CN" altLang="en-US" sz="3200" b="1">
                <a:solidFill>
                  <a:srgbClr val="FF0000"/>
                </a:solidFill>
                <a:latin typeface="楷体_GB2312" pitchFamily="49" charset="-122"/>
                <a:ea typeface="楷体_GB2312" pitchFamily="49" charset="-122"/>
              </a:rPr>
              <a:t>不开心</a:t>
            </a:r>
            <a:r>
              <a:rPr lang="zh-CN" altLang="en-US" sz="3200" b="1">
                <a:latin typeface="楷体_GB2312" pitchFamily="49" charset="-122"/>
                <a:ea typeface="楷体_GB2312" pitchFamily="49" charset="-122"/>
              </a:rPr>
              <a:t>。以前每天早上你一边刮胡子，一边逗我玩。还有，家里的台灯坏了，我们</a:t>
            </a:r>
            <a:r>
              <a:rPr lang="zh-CN" altLang="en-US" sz="3200" b="1">
                <a:solidFill>
                  <a:srgbClr val="FF0000"/>
                </a:solidFill>
                <a:latin typeface="楷体_GB2312" pitchFamily="49" charset="-122"/>
                <a:ea typeface="楷体_GB2312" pitchFamily="49" charset="-122"/>
              </a:rPr>
              <a:t>修不好</a:t>
            </a:r>
            <a:r>
              <a:rPr lang="zh-CN" altLang="en-US" sz="3200" b="1">
                <a:latin typeface="楷体_GB2312" pitchFamily="49" charset="-122"/>
                <a:ea typeface="楷体_GB2312" pitchFamily="49" charset="-122"/>
              </a:rPr>
              <a:t>。从早到晚，家里总是很</a:t>
            </a:r>
            <a:r>
              <a:rPr lang="zh-CN" altLang="en-US" sz="3200" b="1">
                <a:solidFill>
                  <a:srgbClr val="FF0000"/>
                </a:solidFill>
                <a:latin typeface="楷体_GB2312" pitchFamily="49" charset="-122"/>
                <a:ea typeface="楷体_GB2312" pitchFamily="49" charset="-122"/>
              </a:rPr>
              <a:t>冷清</a:t>
            </a:r>
            <a:r>
              <a:rPr lang="zh-CN" altLang="en-US" sz="3200" b="1">
                <a:latin typeface="楷体_GB2312" pitchFamily="49" charset="-122"/>
                <a:ea typeface="楷体_GB2312" pitchFamily="49" charset="-122"/>
              </a:rPr>
              <a:t>。”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3"/>
          <p:cNvGrpSpPr/>
          <p:nvPr/>
        </p:nvGrpSpPr>
        <p:grpSpPr bwMode="auto">
          <a:xfrm>
            <a:off x="179390" y="260351"/>
            <a:ext cx="2963861" cy="1388533"/>
            <a:chOff x="154029" y="171880"/>
            <a:chExt cx="2963822" cy="1041441"/>
          </a:xfrm>
        </p:grpSpPr>
        <p:grpSp>
          <p:nvGrpSpPr>
            <p:cNvPr id="3" name="组合 3"/>
            <p:cNvGrpSpPr/>
            <p:nvPr/>
          </p:nvGrpSpPr>
          <p:grpSpPr bwMode="auto">
            <a:xfrm>
              <a:off x="957233" y="523357"/>
              <a:ext cx="2160618" cy="523529"/>
              <a:chOff x="755576" y="543982"/>
              <a:chExt cx="2160240" cy="524286"/>
            </a:xfrm>
          </p:grpSpPr>
          <p:pic>
            <p:nvPicPr>
              <p:cNvPr id="111623" name="Picture 5" descr="C:\Users\Administrator\Desktop\1.tif"/>
              <p:cNvPicPr>
                <a:picLocks noChangeAspect="1" noChangeArrowheads="1"/>
              </p:cNvPicPr>
              <p:nvPr/>
            </p:nvPicPr>
            <p:blipFill>
              <a:blip r:embed="rId2" cstate="email"/>
              <a:srcRect/>
              <a:stretch>
                <a:fillRect/>
              </a:stretch>
            </p:blipFill>
            <p:spPr bwMode="auto">
              <a:xfrm>
                <a:off x="755576" y="555526"/>
                <a:ext cx="2160240" cy="51274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11624" name="TextBox 5"/>
              <p:cNvSpPr txBox="1">
                <a:spLocks noChangeArrowheads="1"/>
              </p:cNvSpPr>
              <p:nvPr/>
            </p:nvSpPr>
            <p:spPr bwMode="auto">
              <a:xfrm>
                <a:off x="884352" y="543982"/>
                <a:ext cx="1800199" cy="39299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9pPr>
              </a:lstStyle>
              <a:p>
                <a:pPr eaLnBrk="1" hangingPunct="1">
                  <a:buFont typeface="Arial" panose="020B0604020202020204" pitchFamily="34" charset="0"/>
                  <a:buNone/>
                </a:pPr>
                <a:r>
                  <a:rPr lang="zh-CN" altLang="en-US" sz="2800" b="1">
                    <a:latin typeface="黑体" panose="02010609060101010101" pitchFamily="49" charset="-122"/>
                    <a:ea typeface="黑体" panose="02010609060101010101" pitchFamily="49" charset="-122"/>
                  </a:rPr>
                  <a:t>新课导入</a:t>
                </a:r>
              </a:p>
            </p:txBody>
          </p:sp>
        </p:grpSp>
        <p:pic>
          <p:nvPicPr>
            <p:cNvPr id="111622" name="图片 2"/>
            <p:cNvPicPr>
              <a:picLocks noChangeAspect="1" noChangeArrowheads="1"/>
            </p:cNvPicPr>
            <p:nvPr/>
          </p:nvPicPr>
          <p:blipFill>
            <a:blip r:embed="rId3" cstate="email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154029" y="171880"/>
              <a:ext cx="936698" cy="10414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111619" name="Picture 2" descr="C:\Users\Administrator\Desktop\16295190.jpg">
            <a:hlinkClick r:id="rId4" action="ppaction://hlinkfile"/>
          </p:cNvPr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3019426" y="2482851"/>
            <a:ext cx="2851150" cy="39200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1620" name="TextBox 6"/>
          <p:cNvSpPr txBox="1">
            <a:spLocks noChangeArrowheads="1"/>
          </p:cNvSpPr>
          <p:nvPr/>
        </p:nvSpPr>
        <p:spPr bwMode="auto">
          <a:xfrm>
            <a:off x="2644776" y="1648885"/>
            <a:ext cx="360045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>
              <a:buFont typeface="Arial" panose="020B0604020202020204" pitchFamily="34" charset="0"/>
              <a:buNone/>
            </a:pPr>
            <a:r>
              <a:rPr lang="zh-CN" altLang="en-US" sz="3200" b="1">
                <a:solidFill>
                  <a:srgbClr val="0000FF"/>
                </a:solidFill>
                <a:hlinkClick r:id="rId4" action="ppaction://hlinkfile"/>
              </a:rPr>
              <a:t>欣赏视频：一封信</a:t>
            </a:r>
            <a:endParaRPr lang="zh-CN" altLang="en-US" sz="3200" b="1">
              <a:solidFill>
                <a:srgbClr val="0000FF"/>
              </a:solidFill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1069975" y="933452"/>
            <a:ext cx="7272338" cy="6832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>
              <a:lnSpc>
                <a:spcPct val="120000"/>
              </a:lnSpc>
              <a:buFont typeface="Arial" panose="020B0604020202020204" pitchFamily="34" charset="0"/>
              <a:buNone/>
            </a:pPr>
            <a:r>
              <a:rPr lang="zh-CN" altLang="en-US" sz="3200" b="1">
                <a:latin typeface="黑体" panose="02010609060101010101" pitchFamily="49" charset="-122"/>
                <a:ea typeface="黑体" panose="02010609060101010101" pitchFamily="49" charset="-122"/>
              </a:rPr>
              <a:t>露西在写第一封信的时候心情怎么样？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416300" y="3422653"/>
            <a:ext cx="2519364" cy="769441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eaLnBrk="0" hangingPunct="0">
              <a:defRPr/>
            </a:pPr>
            <a:r>
              <a:rPr lang="zh-CN" altLang="en-US" sz="4400" b="1" dirty="0">
                <a:solidFill>
                  <a:srgbClr val="FF0000"/>
                </a:solidFill>
                <a:sym typeface="+mn-ea"/>
              </a:rPr>
              <a:t>很不开心</a:t>
            </a:r>
          </a:p>
        </p:txBody>
      </p:sp>
      <p:pic>
        <p:nvPicPr>
          <p:cNvPr id="58370" name="Picture 2" descr="C:\Users\Administrator\Desktop\11284670_165733623000_2.jpg"/>
          <p:cNvPicPr>
            <a:picLocks noChangeAspect="1" noChangeArrowheads="1"/>
          </p:cNvPicPr>
          <p:nvPr/>
        </p:nvPicPr>
        <p:blipFill>
          <a:blip r:embed="rId2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" y="2948519"/>
            <a:ext cx="2362201" cy="33168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837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83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83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/>
          <p:cNvGrpSpPr/>
          <p:nvPr/>
        </p:nvGrpSpPr>
        <p:grpSpPr bwMode="auto">
          <a:xfrm>
            <a:off x="911225" y="1240367"/>
            <a:ext cx="7127876" cy="1936751"/>
            <a:chOff x="899592" y="1563638"/>
            <a:chExt cx="7128792" cy="1453102"/>
          </a:xfrm>
        </p:grpSpPr>
        <p:pic>
          <p:nvPicPr>
            <p:cNvPr id="131077" name="Picture 2" descr="C:\Users\Administrator\Desktop\图图图\00373384.jpg"/>
            <p:cNvPicPr>
              <a:picLocks noChangeAspect="1" noChangeArrowheads="1"/>
            </p:cNvPicPr>
            <p:nvPr/>
          </p:nvPicPr>
          <p:blipFill>
            <a:blip r:embed="rId2" cstate="email"/>
            <a:srcRect/>
            <a:stretch>
              <a:fillRect/>
            </a:stretch>
          </p:blipFill>
          <p:spPr bwMode="auto">
            <a:xfrm>
              <a:off x="899592" y="1563638"/>
              <a:ext cx="1276523" cy="145310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3558" name="TextBox 2"/>
            <p:cNvSpPr txBox="1">
              <a:spLocks noChangeArrowheads="1"/>
            </p:cNvSpPr>
            <p:nvPr/>
          </p:nvSpPr>
          <p:spPr bwMode="auto">
            <a:xfrm>
              <a:off x="1896670" y="1738328"/>
              <a:ext cx="6131714" cy="95600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eaLnBrk="0" hangingPunct="0">
                <a:lnSpc>
                  <a:spcPct val="120000"/>
                </a:lnSpc>
                <a:defRPr/>
              </a:pPr>
              <a:r>
                <a:rPr lang="zh-CN" altLang="en-US" sz="3200" b="1" dirty="0">
                  <a:solidFill>
                    <a:srgbClr val="0000FF"/>
                  </a:solidFill>
                  <a:latin typeface="+mn-ea"/>
                  <a:ea typeface="+mn-ea"/>
                  <a:sym typeface="+mn-ea"/>
                </a:rPr>
                <a:t>    想象一下，爸爸收到这封信后会有什么感受？</a:t>
              </a:r>
            </a:p>
          </p:txBody>
        </p:sp>
      </p:grp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2535238" y="4104220"/>
            <a:ext cx="4525963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>
              <a:buFont typeface="Arial" panose="020B0604020202020204" pitchFamily="34" charset="0"/>
              <a:buNone/>
            </a:pPr>
            <a:r>
              <a:rPr lang="zh-CN" altLang="en-US" sz="3200" b="1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难过、担心、自责</a:t>
            </a:r>
            <a:r>
              <a:rPr lang="en-US" altLang="zh-CN" sz="3200" b="1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……</a:t>
            </a:r>
            <a:endParaRPr lang="zh-CN" altLang="en-US" sz="3200" b="1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pic>
        <p:nvPicPr>
          <p:cNvPr id="131076" name="Picture 3" descr="C:\Users\Administrator\Desktop\194994_170138361133_2.jpg"/>
          <p:cNvPicPr>
            <a:picLocks noChangeAspect="1" noChangeArrowheads="1"/>
          </p:cNvPicPr>
          <p:nvPr/>
        </p:nvPicPr>
        <p:blipFill>
          <a:blip r:embed="rId3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350" y="3251202"/>
            <a:ext cx="2205038" cy="30183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15"/>
          <p:cNvSpPr txBox="1">
            <a:spLocks noChangeArrowheads="1"/>
          </p:cNvSpPr>
          <p:nvPr/>
        </p:nvSpPr>
        <p:spPr bwMode="auto">
          <a:xfrm>
            <a:off x="179512" y="644691"/>
            <a:ext cx="1944217" cy="584775"/>
          </a:xfrm>
          <a:prstGeom prst="rect">
            <a:avLst/>
          </a:prstGeom>
          <a:solidFill>
            <a:srgbClr val="CCFF99"/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</a:effectLst>
          <a:scene3d>
            <a:camera prst="perspectiveRight"/>
            <a:lightRig rig="threePt" dir="t"/>
          </a:scene3d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457200" indent="-457200" algn="ctr">
              <a:spcBef>
                <a:spcPts val="1200"/>
              </a:spcBef>
              <a:buFont typeface="Wingdings" panose="05000000000000000000" pitchFamily="2" charset="2"/>
              <a:buChar char="u"/>
              <a:defRPr/>
            </a:pPr>
            <a:r>
              <a:rPr lang="zh-CN" altLang="en-US" sz="3200" b="1" dirty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小练笔</a:t>
            </a:r>
          </a:p>
        </p:txBody>
      </p:sp>
      <p:grpSp>
        <p:nvGrpSpPr>
          <p:cNvPr id="4" name="组合 10"/>
          <p:cNvGrpSpPr/>
          <p:nvPr/>
        </p:nvGrpSpPr>
        <p:grpSpPr bwMode="auto">
          <a:xfrm>
            <a:off x="1182690" y="1765301"/>
            <a:ext cx="7159625" cy="1443567"/>
            <a:chOff x="1662839" y="1192620"/>
            <a:chExt cx="7155804" cy="1082675"/>
          </a:xfrm>
        </p:grpSpPr>
        <p:sp>
          <p:nvSpPr>
            <p:cNvPr id="3" name="TextBox 2"/>
            <p:cNvSpPr txBox="1"/>
            <p:nvPr/>
          </p:nvSpPr>
          <p:spPr>
            <a:xfrm>
              <a:off x="2246726" y="1564095"/>
              <a:ext cx="6571917" cy="438581"/>
            </a:xfrm>
            <a:prstGeom prst="rect">
              <a:avLst/>
            </a:prstGeom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>
              <a:spAutoFit/>
            </a:bodyPr>
            <a:lstStyle/>
            <a:p>
              <a:pPr eaLnBrk="0" hangingPunct="0">
                <a:defRPr/>
              </a:pPr>
              <a:r>
                <a:rPr lang="zh-CN" altLang="en-US" sz="3200" b="1" dirty="0">
                  <a:solidFill>
                    <a:srgbClr val="0000FF"/>
                  </a:solidFill>
                  <a:latin typeface="黑体" panose="02010609060101010101" pitchFamily="49" charset="-122"/>
                  <a:ea typeface="黑体" panose="02010609060101010101" pitchFamily="49" charset="-122"/>
                  <a:sym typeface="+mn-ea"/>
                </a:rPr>
                <a:t> 用“一边</a:t>
              </a:r>
              <a:r>
                <a:rPr lang="en-US" altLang="zh-CN" sz="3200" b="1" dirty="0">
                  <a:solidFill>
                    <a:srgbClr val="0000FF"/>
                  </a:solidFill>
                  <a:latin typeface="黑体" panose="02010609060101010101" pitchFamily="49" charset="-122"/>
                  <a:ea typeface="黑体" panose="02010609060101010101" pitchFamily="49" charset="-122"/>
                  <a:sym typeface="+mn-ea"/>
                </a:rPr>
                <a:t>……</a:t>
              </a:r>
              <a:r>
                <a:rPr lang="zh-CN" altLang="en-US" sz="3200" b="1" dirty="0">
                  <a:solidFill>
                    <a:srgbClr val="0000FF"/>
                  </a:solidFill>
                  <a:latin typeface="黑体" panose="02010609060101010101" pitchFamily="49" charset="-122"/>
                  <a:ea typeface="黑体" panose="02010609060101010101" pitchFamily="49" charset="-122"/>
                  <a:sym typeface="+mn-ea"/>
                </a:rPr>
                <a:t>一边</a:t>
              </a:r>
              <a:r>
                <a:rPr lang="en-US" altLang="zh-CN" sz="3200" b="1" dirty="0">
                  <a:solidFill>
                    <a:srgbClr val="0000FF"/>
                  </a:solidFill>
                  <a:latin typeface="黑体" panose="02010609060101010101" pitchFamily="49" charset="-122"/>
                  <a:ea typeface="黑体" panose="02010609060101010101" pitchFamily="49" charset="-122"/>
                  <a:sym typeface="+mn-ea"/>
                </a:rPr>
                <a:t>……</a:t>
              </a:r>
              <a:r>
                <a:rPr lang="zh-CN" altLang="en-US" sz="3200" b="1" dirty="0">
                  <a:solidFill>
                    <a:srgbClr val="0000FF"/>
                  </a:solidFill>
                  <a:latin typeface="黑体" panose="02010609060101010101" pitchFamily="49" charset="-122"/>
                  <a:ea typeface="黑体" panose="02010609060101010101" pitchFamily="49" charset="-122"/>
                  <a:sym typeface="+mn-ea"/>
                </a:rPr>
                <a:t>”写句子。</a:t>
              </a:r>
            </a:p>
          </p:txBody>
        </p:sp>
        <p:pic>
          <p:nvPicPr>
            <p:cNvPr id="132103" name="图片 7"/>
            <p:cNvPicPr>
              <a:picLocks noChangeAspect="1" noChangeArrowheads="1"/>
            </p:cNvPicPr>
            <p:nvPr/>
          </p:nvPicPr>
          <p:blipFill>
            <a:blip r:embed="rId2" cstate="email">
              <a:clrChange>
                <a:clrFrom>
                  <a:srgbClr val="FEFEFE"/>
                </a:clrFrom>
                <a:clrTo>
                  <a:srgbClr val="FEFEFE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1662839" y="1192620"/>
              <a:ext cx="973300" cy="10826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2160590" y="3621617"/>
            <a:ext cx="6811963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zh-CN" altLang="en-US" sz="3200" b="1">
                <a:solidFill>
                  <a:srgbClr val="FF0000"/>
                </a:solidFill>
                <a:latin typeface="宋体" panose="02010600030101010101" pitchFamily="2" charset="-122"/>
              </a:rPr>
              <a:t>例：我喜欢一边跑步，一边听音乐。</a:t>
            </a:r>
            <a:endParaRPr lang="en-US" altLang="zh-CN" sz="3200" b="1">
              <a:solidFill>
                <a:srgbClr val="FF0000"/>
              </a:solidFill>
              <a:latin typeface="宋体" panose="02010600030101010101" pitchFamily="2" charset="-122"/>
            </a:endParaRPr>
          </a:p>
          <a:p>
            <a:pPr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zh-CN" altLang="en-US" sz="3200" b="1">
                <a:solidFill>
                  <a:srgbClr val="FF0000"/>
                </a:solidFill>
                <a:latin typeface="宋体" panose="02010600030101010101" pitchFamily="2" charset="-122"/>
              </a:rPr>
              <a:t>    妈妈一边看电视，一边织毛衣。</a:t>
            </a:r>
          </a:p>
        </p:txBody>
      </p:sp>
      <p:pic>
        <p:nvPicPr>
          <p:cNvPr id="59394" name="Picture 2"/>
          <p:cNvPicPr>
            <a:picLocks noChangeAspect="1" noChangeArrowheads="1"/>
          </p:cNvPicPr>
          <p:nvPr/>
        </p:nvPicPr>
        <p:blipFill rotWithShape="1">
          <a:blip r:embed="rId3" cstate="email"/>
          <a:srcRect/>
          <a:stretch>
            <a:fillRect/>
          </a:stretch>
        </p:blipFill>
        <p:spPr bwMode="auto">
          <a:xfrm>
            <a:off x="-13424" y="3821206"/>
            <a:ext cx="2294212" cy="265898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1074741" y="975785"/>
            <a:ext cx="7458075" cy="12741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20000"/>
              </a:lnSpc>
              <a:buFont typeface="Arial" panose="020B0604020202020204" pitchFamily="34" charset="0"/>
              <a:buNone/>
            </a:pPr>
            <a:r>
              <a:rPr lang="zh-CN" altLang="en-US" sz="3200" b="1">
                <a:latin typeface="黑体" panose="02010609060101010101" pitchFamily="49" charset="-122"/>
                <a:ea typeface="黑体" panose="02010609060101010101" pitchFamily="49" charset="-122"/>
              </a:rPr>
              <a:t>    露西给爸爸的第二封信中写了什么？从课文中找出来。</a:t>
            </a:r>
          </a:p>
        </p:txBody>
      </p:sp>
      <p:pic>
        <p:nvPicPr>
          <p:cNvPr id="133123" name="Picture 2" descr="C:\Users\Administrator\Desktop\Img401710232.jpg"/>
          <p:cNvPicPr>
            <a:picLocks noChangeAspect="1" noChangeArrowheads="1"/>
          </p:cNvPicPr>
          <p:nvPr/>
        </p:nvPicPr>
        <p:blipFill>
          <a:blip r:embed="rId2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" y="4099986"/>
            <a:ext cx="2151063" cy="23156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2151063" y="2857500"/>
            <a:ext cx="6742112" cy="18651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>
              <a:lnSpc>
                <a:spcPct val="120000"/>
              </a:lnSpc>
              <a:defRPr/>
            </a:pPr>
            <a:r>
              <a:rPr lang="en-US" altLang="zh-CN" sz="3200" b="1" dirty="0">
                <a:solidFill>
                  <a:srgbClr val="0000FF"/>
                </a:solidFill>
                <a:latin typeface="+mj-ea"/>
                <a:ea typeface="+mj-ea"/>
                <a:sym typeface="+mn-ea"/>
              </a:rPr>
              <a:t>1.</a:t>
            </a:r>
            <a:r>
              <a:rPr lang="zh-CN" altLang="en-US" sz="3200" b="1" dirty="0">
                <a:solidFill>
                  <a:srgbClr val="0000FF"/>
                </a:solidFill>
                <a:latin typeface="+mj-ea"/>
                <a:ea typeface="+mj-ea"/>
                <a:sym typeface="+mn-ea"/>
              </a:rPr>
              <a:t>亲爱的爸爸，我们过得挺好。</a:t>
            </a:r>
            <a:endParaRPr lang="en-US" altLang="zh-CN" sz="3200" b="1" dirty="0">
              <a:solidFill>
                <a:srgbClr val="0000FF"/>
              </a:solidFill>
              <a:latin typeface="+mj-ea"/>
              <a:ea typeface="+mj-ea"/>
              <a:sym typeface="+mn-ea"/>
            </a:endParaRPr>
          </a:p>
          <a:p>
            <a:pPr>
              <a:lnSpc>
                <a:spcPct val="120000"/>
              </a:lnSpc>
              <a:defRPr/>
            </a:pPr>
            <a:r>
              <a:rPr lang="en-US" altLang="zh-CN" sz="3200" b="1" dirty="0">
                <a:solidFill>
                  <a:srgbClr val="0000FF"/>
                </a:solidFill>
                <a:latin typeface="+mj-ea"/>
                <a:ea typeface="+mj-ea"/>
                <a:sym typeface="+mn-ea"/>
              </a:rPr>
              <a:t>2.</a:t>
            </a:r>
            <a:r>
              <a:rPr lang="zh-CN" altLang="en-US" sz="3200" b="1" dirty="0">
                <a:solidFill>
                  <a:srgbClr val="0000FF"/>
                </a:solidFill>
                <a:latin typeface="+mj-ea"/>
                <a:ea typeface="+mj-ea"/>
                <a:sym typeface="+mn-ea"/>
              </a:rPr>
              <a:t>太阳闪闪发光。阳光下，我们的希比希又蹦又跳。</a:t>
            </a:r>
            <a:endParaRPr lang="en-US" altLang="zh-CN" sz="3200" b="1" dirty="0">
              <a:solidFill>
                <a:srgbClr val="0000FF"/>
              </a:solidFill>
              <a:latin typeface="+mj-ea"/>
              <a:ea typeface="+mj-ea"/>
              <a:sym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900114" y="836084"/>
            <a:ext cx="7272338" cy="3046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>
              <a:lnSpc>
                <a:spcPct val="150000"/>
              </a:lnSpc>
              <a:defRPr/>
            </a:pPr>
            <a:r>
              <a:rPr lang="en-US" altLang="zh-CN" sz="3200" b="1" dirty="0">
                <a:solidFill>
                  <a:srgbClr val="0000FF"/>
                </a:solidFill>
                <a:latin typeface="+mj-ea"/>
                <a:ea typeface="+mj-ea"/>
                <a:sym typeface="+mn-ea"/>
              </a:rPr>
              <a:t>3.</a:t>
            </a:r>
            <a:r>
              <a:rPr lang="zh-CN" altLang="en-US" sz="3200" b="1" dirty="0">
                <a:solidFill>
                  <a:srgbClr val="0000FF"/>
                </a:solidFill>
                <a:latin typeface="+mj-ea"/>
                <a:ea typeface="+mj-ea"/>
                <a:sym typeface="+mn-ea"/>
              </a:rPr>
              <a:t>请爸爸告诉我们，螺丝刀放在哪儿了。这样，我们就能自己修台灯了。</a:t>
            </a:r>
            <a:endParaRPr lang="en-US" altLang="zh-CN" sz="3200" b="1" dirty="0">
              <a:solidFill>
                <a:srgbClr val="0000FF"/>
              </a:solidFill>
              <a:latin typeface="+mj-ea"/>
              <a:ea typeface="+mj-ea"/>
              <a:sym typeface="+mn-ea"/>
            </a:endParaRPr>
          </a:p>
          <a:p>
            <a:pPr>
              <a:lnSpc>
                <a:spcPct val="150000"/>
              </a:lnSpc>
              <a:defRPr/>
            </a:pPr>
            <a:r>
              <a:rPr lang="en-US" altLang="zh-CN" sz="3200" b="1" dirty="0">
                <a:solidFill>
                  <a:srgbClr val="0000FF"/>
                </a:solidFill>
                <a:latin typeface="+mj-ea"/>
                <a:ea typeface="+mj-ea"/>
                <a:sym typeface="+mn-ea"/>
              </a:rPr>
              <a:t>4.</a:t>
            </a:r>
            <a:r>
              <a:rPr lang="zh-CN" altLang="en-US" sz="3200" b="1" dirty="0">
                <a:solidFill>
                  <a:srgbClr val="0000FF"/>
                </a:solidFill>
                <a:latin typeface="+mj-ea"/>
                <a:ea typeface="+mj-ea"/>
                <a:sym typeface="+mn-ea"/>
              </a:rPr>
              <a:t>还有，下个星期天我们去看电影。</a:t>
            </a:r>
            <a:endParaRPr lang="en-US" altLang="zh-CN" sz="3200" b="1" dirty="0">
              <a:solidFill>
                <a:srgbClr val="0000FF"/>
              </a:solidFill>
              <a:latin typeface="+mj-ea"/>
              <a:ea typeface="+mj-ea"/>
              <a:sym typeface="+mn-ea"/>
            </a:endParaRPr>
          </a:p>
          <a:p>
            <a:pPr>
              <a:lnSpc>
                <a:spcPct val="150000"/>
              </a:lnSpc>
              <a:defRPr/>
            </a:pPr>
            <a:r>
              <a:rPr lang="en-US" altLang="zh-CN" sz="3200" b="1" dirty="0">
                <a:solidFill>
                  <a:srgbClr val="0000FF"/>
                </a:solidFill>
                <a:latin typeface="+mj-ea"/>
                <a:ea typeface="+mj-ea"/>
                <a:sym typeface="+mn-ea"/>
              </a:rPr>
              <a:t>5.</a:t>
            </a:r>
            <a:r>
              <a:rPr lang="zh-CN" altLang="en-US" sz="3200" b="1" dirty="0">
                <a:solidFill>
                  <a:srgbClr val="0000FF"/>
                </a:solidFill>
                <a:latin typeface="+mj-ea"/>
                <a:ea typeface="+mj-ea"/>
                <a:sym typeface="+mn-ea"/>
              </a:rPr>
              <a:t>爸爸，我们天天想你。</a:t>
            </a:r>
          </a:p>
        </p:txBody>
      </p:sp>
      <p:pic>
        <p:nvPicPr>
          <p:cNvPr id="134147" name="Picture 2" descr="C:\Users\Administrator\Desktop\173.jpg"/>
          <p:cNvPicPr>
            <a:picLocks noChangeAspect="1" noChangeArrowheads="1"/>
          </p:cNvPicPr>
          <p:nvPr/>
        </p:nvPicPr>
        <p:blipFill>
          <a:blip r:embed="rId2" cstate="email">
            <a:clrChange>
              <a:clrFrom>
                <a:srgbClr val="FFFEFC"/>
              </a:clrFrom>
              <a:clrTo>
                <a:srgbClr val="FFFEFC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156326" y="3805767"/>
            <a:ext cx="2971801" cy="26839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1425576" y="1316569"/>
            <a:ext cx="6281739" cy="12741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20000"/>
              </a:lnSpc>
              <a:buFont typeface="Arial" panose="020B0604020202020204" pitchFamily="34" charset="0"/>
              <a:buNone/>
            </a:pPr>
            <a:r>
              <a:rPr lang="zh-CN" altLang="en-US" sz="3200" b="1">
                <a:latin typeface="黑体" panose="02010609060101010101" pitchFamily="49" charset="-122"/>
                <a:ea typeface="黑体" panose="02010609060101010101" pitchFamily="49" charset="-122"/>
              </a:rPr>
              <a:t>    从这封信中，你能读出露西的什么感情？</a:t>
            </a:r>
          </a:p>
        </p:txBody>
      </p:sp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1692278" y="3812120"/>
            <a:ext cx="6119813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>
              <a:buFont typeface="Arial" panose="020B0604020202020204" pitchFamily="34" charset="0"/>
              <a:buNone/>
            </a:pPr>
            <a:r>
              <a:rPr lang="zh-CN" altLang="en-US" sz="3200" b="1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开心、得意、对爸爸的想念</a:t>
            </a:r>
            <a:r>
              <a:rPr lang="en-US" altLang="zh-CN" sz="3200" b="1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……</a:t>
            </a:r>
            <a:endParaRPr lang="zh-CN" altLang="en-US" sz="3200" b="1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pic>
        <p:nvPicPr>
          <p:cNvPr id="135172" name="Picture 2" descr="C:\Users\Administrator\Desktop\259799-13112106033137.jpg"/>
          <p:cNvPicPr>
            <a:picLocks noChangeAspect="1" noChangeArrowheads="1"/>
          </p:cNvPicPr>
          <p:nvPr/>
        </p:nvPicPr>
        <p:blipFill>
          <a:blip r:embed="rId2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8576" y="3621618"/>
            <a:ext cx="1557339" cy="28236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格 1"/>
          <p:cNvGraphicFramePr>
            <a:graphicFrameLocks noGrp="1"/>
          </p:cNvGraphicFramePr>
          <p:nvPr/>
        </p:nvGraphicFramePr>
        <p:xfrm>
          <a:off x="323852" y="914400"/>
          <a:ext cx="8496300" cy="6356294"/>
        </p:xfrm>
        <a:graphic>
          <a:graphicData uri="http://schemas.openxmlformats.org/drawingml/2006/table">
            <a:tbl>
              <a:tblPr/>
              <a:tblGrid>
                <a:gridCol w="4032142"/>
                <a:gridCol w="4464158"/>
              </a:tblGrid>
              <a:tr h="1264928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3700" b="1" dirty="0"/>
                        <a:t>第一封信</a:t>
                      </a:r>
                    </a:p>
                  </a:txBody>
                  <a:tcPr marL="91433" marR="91433" marT="60964" marB="60964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3700" b="1" dirty="0"/>
                        <a:t>第二封信</a:t>
                      </a:r>
                    </a:p>
                  </a:txBody>
                  <a:tcPr marL="91433" marR="91433" marT="60964" marB="6096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056176">
                <a:tc>
                  <a:txBody>
                    <a:bodyPr/>
                    <a:lstStyle/>
                    <a:p>
                      <a:endParaRPr lang="zh-CN" altLang="en-US" sz="3200" b="1" dirty="0"/>
                    </a:p>
                  </a:txBody>
                  <a:tcPr marL="91433" marR="91433" marT="60964" marB="6096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 sz="3200" b="1" dirty="0"/>
                    </a:p>
                  </a:txBody>
                  <a:tcPr marL="91433" marR="91433" marT="60964" marB="6096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248207">
                <a:tc>
                  <a:txBody>
                    <a:bodyPr/>
                    <a:lstStyle/>
                    <a:p>
                      <a:endParaRPr lang="zh-CN" altLang="en-US" sz="3200" b="1" dirty="0"/>
                    </a:p>
                  </a:txBody>
                  <a:tcPr marL="91433" marR="91433" marT="60964" marB="6096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 sz="3200" b="1" dirty="0"/>
                    </a:p>
                  </a:txBody>
                  <a:tcPr marL="91433" marR="91433" marT="60964" marB="6096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440239">
                <a:tc>
                  <a:txBody>
                    <a:bodyPr/>
                    <a:lstStyle/>
                    <a:p>
                      <a:endParaRPr lang="zh-CN" altLang="en-US" sz="3200" b="1" dirty="0"/>
                    </a:p>
                  </a:txBody>
                  <a:tcPr marL="91433" marR="91433" marT="60964" marB="6096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 sz="3200" b="1" dirty="0"/>
                    </a:p>
                  </a:txBody>
                  <a:tcPr marL="91433" marR="91433" marT="60964" marB="6096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733327">
                <a:tc>
                  <a:txBody>
                    <a:bodyPr/>
                    <a:lstStyle/>
                    <a:p>
                      <a:endParaRPr lang="zh-CN" altLang="en-US" sz="3200" b="1" dirty="0"/>
                    </a:p>
                  </a:txBody>
                  <a:tcPr marL="91433" marR="91433" marT="60964" marB="6096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 sz="3200" b="1" dirty="0"/>
                    </a:p>
                  </a:txBody>
                  <a:tcPr marL="91433" marR="91433" marT="60964" marB="6096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13417">
                <a:tc>
                  <a:txBody>
                    <a:bodyPr/>
                    <a:lstStyle/>
                    <a:p>
                      <a:endParaRPr lang="zh-CN" altLang="en-US" sz="2400" dirty="0"/>
                    </a:p>
                  </a:txBody>
                  <a:tcPr marL="91433" marR="91433" marT="60964" marB="6096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 sz="3200" b="1" dirty="0"/>
                    </a:p>
                  </a:txBody>
                  <a:tcPr marL="91433" marR="91433" marT="60964" marB="6096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3" name="矩形 2"/>
          <p:cNvSpPr>
            <a:spLocks noChangeArrowheads="1"/>
          </p:cNvSpPr>
          <p:nvPr/>
        </p:nvSpPr>
        <p:spPr bwMode="auto">
          <a:xfrm>
            <a:off x="755652" y="1572685"/>
            <a:ext cx="3095625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buFont typeface="Arial" panose="020B0604020202020204" pitchFamily="34" charset="0"/>
              <a:buNone/>
            </a:pPr>
            <a:r>
              <a:rPr lang="zh-CN" altLang="en-US" sz="2400" b="1">
                <a:solidFill>
                  <a:srgbClr val="0000FF"/>
                </a:solidFill>
                <a:latin typeface="Arial" panose="020B0604020202020204" pitchFamily="34" charset="0"/>
              </a:rPr>
              <a:t>       亲爱的爸爸，你不在，我们很不开心。</a:t>
            </a:r>
          </a:p>
        </p:txBody>
      </p:sp>
      <p:sp>
        <p:nvSpPr>
          <p:cNvPr id="4" name="矩形 3"/>
          <p:cNvSpPr>
            <a:spLocks noChangeArrowheads="1"/>
          </p:cNvSpPr>
          <p:nvPr/>
        </p:nvSpPr>
        <p:spPr bwMode="auto">
          <a:xfrm>
            <a:off x="539750" y="2736851"/>
            <a:ext cx="3527426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buFont typeface="Arial" panose="020B0604020202020204" pitchFamily="34" charset="0"/>
              <a:buNone/>
            </a:pPr>
            <a:r>
              <a:rPr lang="zh-CN" altLang="en-US" sz="2400" b="1">
                <a:solidFill>
                  <a:srgbClr val="0000FF"/>
                </a:solidFill>
              </a:rPr>
              <a:t>         以前每天早上你一边刮胡子，一边逗我玩。</a:t>
            </a:r>
            <a:endParaRPr lang="zh-CN" altLang="en-US" sz="2400" b="1">
              <a:solidFill>
                <a:srgbClr val="0000FF"/>
              </a:solidFill>
              <a:latin typeface="Arial" panose="020B0604020202020204" pitchFamily="34" charset="0"/>
            </a:endParaRP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357191" y="5369984"/>
            <a:ext cx="424973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>
              <a:buFont typeface="Arial" panose="020B0604020202020204" pitchFamily="34" charset="0"/>
              <a:buNone/>
            </a:pPr>
            <a:r>
              <a:rPr lang="zh-CN" altLang="en-US" sz="2400" b="1">
                <a:solidFill>
                  <a:srgbClr val="0000FF"/>
                </a:solidFill>
              </a:rPr>
              <a:t>从早到晚，家里总是很冷清。</a:t>
            </a: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527051" y="4015318"/>
            <a:ext cx="3592514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>
              <a:buFont typeface="Arial" panose="020B0604020202020204" pitchFamily="34" charset="0"/>
              <a:buNone/>
            </a:pPr>
            <a:r>
              <a:rPr lang="zh-CN" altLang="en-US" sz="2400" b="1">
                <a:solidFill>
                  <a:srgbClr val="0000FF"/>
                </a:solidFill>
              </a:rPr>
              <a:t>        还有，家里的台灯坏了，我们修不好。</a:t>
            </a: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4319588" y="5405967"/>
            <a:ext cx="453707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buFont typeface="Arial" panose="020B0604020202020204" pitchFamily="34" charset="0"/>
              <a:buNone/>
            </a:pPr>
            <a:r>
              <a:rPr lang="zh-CN" altLang="en-US" sz="2400" b="1">
                <a:solidFill>
                  <a:srgbClr val="FF0000"/>
                </a:solidFill>
              </a:rPr>
              <a:t>还有，下个星期天我们去看电影。</a:t>
            </a: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4494215" y="2730502"/>
            <a:ext cx="3973513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buFont typeface="Arial" panose="020B0604020202020204" pitchFamily="34" charset="0"/>
              <a:buNone/>
            </a:pPr>
            <a:r>
              <a:rPr lang="zh-CN" altLang="en-US" sz="2400" b="1">
                <a:solidFill>
                  <a:srgbClr val="FF0000"/>
                </a:solidFill>
              </a:rPr>
              <a:t>         太阳闪闪发光。阳光下，我们的希比希又蹦又跳。</a:t>
            </a:r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4492627" y="3837518"/>
            <a:ext cx="4248149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>
              <a:buFont typeface="Arial" panose="020B0604020202020204" pitchFamily="34" charset="0"/>
              <a:buNone/>
            </a:pPr>
            <a:r>
              <a:rPr lang="zh-CN" altLang="en-US" sz="2400" b="1">
                <a:solidFill>
                  <a:srgbClr val="FF0000"/>
                </a:solidFill>
              </a:rPr>
              <a:t>         请爸爸告诉我们，螺丝刀放在哪儿了。这样，我们就能自己修台灯了。</a:t>
            </a: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4514851" y="1786467"/>
            <a:ext cx="424814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>
              <a:buFont typeface="Arial" panose="020B0604020202020204" pitchFamily="34" charset="0"/>
              <a:buNone/>
            </a:pPr>
            <a:r>
              <a:rPr lang="zh-CN" altLang="en-US" sz="2400" b="1">
                <a:solidFill>
                  <a:srgbClr val="FF0000"/>
                </a:solidFill>
              </a:rPr>
              <a:t>亲爱的爸爸，我们过得挺好。</a:t>
            </a:r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4492627" y="6057901"/>
            <a:ext cx="331311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>
              <a:buFont typeface="Arial" panose="020B0604020202020204" pitchFamily="34" charset="0"/>
              <a:buNone/>
            </a:pPr>
            <a:r>
              <a:rPr lang="zh-CN" altLang="en-US" sz="2400" b="1">
                <a:solidFill>
                  <a:srgbClr val="FF0000"/>
                </a:solidFill>
              </a:rPr>
              <a:t>爸爸，我们天天想你。</a:t>
            </a:r>
          </a:p>
        </p:txBody>
      </p:sp>
      <p:sp>
        <p:nvSpPr>
          <p:cNvPr id="136230" name="TextBox 12"/>
          <p:cNvSpPr txBox="1">
            <a:spLocks noChangeArrowheads="1"/>
          </p:cNvSpPr>
          <p:nvPr/>
        </p:nvSpPr>
        <p:spPr bwMode="auto">
          <a:xfrm>
            <a:off x="3254377" y="67734"/>
            <a:ext cx="2295525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>
              <a:buFont typeface="Arial" panose="020B0604020202020204" pitchFamily="34" charset="0"/>
              <a:buNone/>
            </a:pPr>
            <a:r>
              <a:rPr lang="zh-CN" altLang="en-US" sz="3200" b="1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比较两封信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6" grpId="0"/>
      <p:bldP spid="7" grpId="0"/>
      <p:bldP spid="8" grpId="0"/>
      <p:bldP spid="9" grpId="0"/>
      <p:bldP spid="10" grpId="0"/>
      <p:bldP spid="11" grpId="0"/>
      <p:bldP spid="12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1498600" y="927100"/>
            <a:ext cx="6281739" cy="6832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20000"/>
              </a:lnSpc>
              <a:buFont typeface="Arial" panose="020B0604020202020204" pitchFamily="34" charset="0"/>
              <a:buNone/>
            </a:pPr>
            <a:r>
              <a:rPr lang="zh-CN" altLang="en-US" sz="3200" b="1">
                <a:latin typeface="黑体" panose="02010609060101010101" pitchFamily="49" charset="-122"/>
                <a:ea typeface="黑体" panose="02010609060101010101" pitchFamily="49" charset="-122"/>
              </a:rPr>
              <a:t>通过对比两封信，你学到了什么？</a:t>
            </a:r>
          </a:p>
        </p:txBody>
      </p:sp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755650" y="2084919"/>
            <a:ext cx="7488238" cy="3046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20000"/>
              </a:lnSpc>
              <a:buFont typeface="Arial" panose="020B0604020202020204" pitchFamily="34" charset="0"/>
              <a:buNone/>
            </a:pPr>
            <a:r>
              <a:rPr lang="zh-CN" altLang="en-US" sz="3200" b="1">
                <a:solidFill>
                  <a:srgbClr val="0000FF"/>
                </a:solidFill>
                <a:latin typeface="宋体" panose="02010600030101010101" pitchFamily="2" charset="-122"/>
              </a:rPr>
              <a:t>    露西的第二封信虽然内容很平常，但是这些令人高兴的小事，告诉了爸爸，她和妈妈过得很好，让爸爸不用担忧。说明露西是一个善解人意的孩子，我们也要向露西学习，不让父母担心。</a:t>
            </a:r>
          </a:p>
        </p:txBody>
      </p:sp>
      <p:pic>
        <p:nvPicPr>
          <p:cNvPr id="137220" name="Picture 2" descr="C:\Users\Administrator\Desktop\851091_20160501143406442500_1.jpg"/>
          <p:cNvPicPr>
            <a:picLocks noChangeAspect="1" noChangeArrowheads="1"/>
          </p:cNvPicPr>
          <p:nvPr/>
        </p:nvPicPr>
        <p:blipFill>
          <a:blip r:embed="rId2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" y="19053"/>
            <a:ext cx="1797051" cy="26606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8242" name="图片 1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179390" y="3750734"/>
            <a:ext cx="1338261" cy="13377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" name="组合 6"/>
          <p:cNvGrpSpPr/>
          <p:nvPr/>
        </p:nvGrpSpPr>
        <p:grpSpPr bwMode="auto">
          <a:xfrm>
            <a:off x="115888" y="165100"/>
            <a:ext cx="2933700" cy="1388533"/>
            <a:chOff x="116634" y="123478"/>
            <a:chExt cx="2933385" cy="1041400"/>
          </a:xfrm>
        </p:grpSpPr>
        <p:grpSp>
          <p:nvGrpSpPr>
            <p:cNvPr id="3" name="组合 1"/>
            <p:cNvGrpSpPr/>
            <p:nvPr/>
          </p:nvGrpSpPr>
          <p:grpSpPr bwMode="auto">
            <a:xfrm>
              <a:off x="889402" y="507885"/>
              <a:ext cx="2160617" cy="523529"/>
              <a:chOff x="755576" y="543982"/>
              <a:chExt cx="2160240" cy="524286"/>
            </a:xfrm>
          </p:grpSpPr>
          <p:pic>
            <p:nvPicPr>
              <p:cNvPr id="138263" name="Picture 5" descr="C:\Users\Administrator\Desktop\1.tif"/>
              <p:cNvPicPr>
                <a:picLocks noChangeAspect="1" noChangeArrowheads="1"/>
              </p:cNvPicPr>
              <p:nvPr/>
            </p:nvPicPr>
            <p:blipFill>
              <a:blip r:embed="rId3" cstate="email"/>
              <a:srcRect/>
              <a:stretch>
                <a:fillRect/>
              </a:stretch>
            </p:blipFill>
            <p:spPr bwMode="auto">
              <a:xfrm>
                <a:off x="755576" y="555526"/>
                <a:ext cx="2160240" cy="51274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38264" name="TextBox 3"/>
              <p:cNvSpPr txBox="1">
                <a:spLocks noChangeArrowheads="1"/>
              </p:cNvSpPr>
              <p:nvPr/>
            </p:nvSpPr>
            <p:spPr bwMode="auto">
              <a:xfrm>
                <a:off x="884352" y="543982"/>
                <a:ext cx="1800199" cy="39298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9pPr>
              </a:lstStyle>
              <a:p>
                <a:pPr eaLnBrk="1" hangingPunct="1">
                  <a:buFont typeface="Arial" panose="020B0604020202020204" pitchFamily="34" charset="0"/>
                  <a:buNone/>
                </a:pPr>
                <a:r>
                  <a:rPr lang="zh-CN" altLang="en-US" sz="2800" b="1">
                    <a:latin typeface="黑体" panose="02010609060101010101" pitchFamily="49" charset="-122"/>
                    <a:ea typeface="黑体" panose="02010609060101010101" pitchFamily="49" charset="-122"/>
                  </a:rPr>
                  <a:t>课文板书</a:t>
                </a:r>
              </a:p>
            </p:txBody>
          </p:sp>
        </p:grpSp>
        <p:pic>
          <p:nvPicPr>
            <p:cNvPr id="138262" name="图片 2"/>
            <p:cNvPicPr>
              <a:picLocks noChangeAspect="1" noChangeArrowheads="1"/>
            </p:cNvPicPr>
            <p:nvPr/>
          </p:nvPicPr>
          <p:blipFill>
            <a:blip r:embed="rId4" cstate="email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116634" y="123478"/>
              <a:ext cx="936711" cy="1041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38244" name="TextBox 1"/>
          <p:cNvSpPr txBox="1">
            <a:spLocks noChangeArrowheads="1"/>
          </p:cNvSpPr>
          <p:nvPr/>
        </p:nvSpPr>
        <p:spPr bwMode="auto">
          <a:xfrm>
            <a:off x="234950" y="2853267"/>
            <a:ext cx="1550988" cy="6093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20000"/>
              </a:lnSpc>
              <a:buFont typeface="Arial" panose="020B0604020202020204" pitchFamily="34" charset="0"/>
              <a:buNone/>
            </a:pPr>
            <a:r>
              <a:rPr lang="zh-CN" altLang="en-US" sz="2800" b="1">
                <a:latin typeface="黑体" panose="02010609060101010101" pitchFamily="49" charset="-122"/>
                <a:ea typeface="黑体" panose="02010609060101010101" pitchFamily="49" charset="-122"/>
              </a:rPr>
              <a:t>一封信</a:t>
            </a:r>
          </a:p>
        </p:txBody>
      </p:sp>
      <p:sp>
        <p:nvSpPr>
          <p:cNvPr id="10" name="TextBox 1"/>
          <p:cNvSpPr txBox="1">
            <a:spLocks noChangeArrowheads="1"/>
          </p:cNvSpPr>
          <p:nvPr/>
        </p:nvSpPr>
        <p:spPr bwMode="auto">
          <a:xfrm>
            <a:off x="1935163" y="1481667"/>
            <a:ext cx="3251200" cy="6093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20000"/>
              </a:lnSpc>
              <a:buFont typeface="Arial" panose="020B0604020202020204" pitchFamily="34" charset="0"/>
              <a:buNone/>
            </a:pPr>
            <a:r>
              <a:rPr lang="zh-CN" altLang="en-US" sz="2800" b="1">
                <a:latin typeface="黑体" panose="02010609060101010101" pitchFamily="49" charset="-122"/>
                <a:ea typeface="黑体" panose="02010609060101010101" pitchFamily="49" charset="-122"/>
              </a:rPr>
              <a:t>第一封信：不开心</a:t>
            </a:r>
          </a:p>
        </p:txBody>
      </p:sp>
      <p:sp>
        <p:nvSpPr>
          <p:cNvPr id="11" name="左大括号 10"/>
          <p:cNvSpPr/>
          <p:nvPr/>
        </p:nvSpPr>
        <p:spPr>
          <a:xfrm>
            <a:off x="1577976" y="1701800"/>
            <a:ext cx="371476" cy="3151717"/>
          </a:xfrm>
          <a:prstGeom prst="leftBrac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zh-CN" altLang="en-US"/>
          </a:p>
        </p:txBody>
      </p:sp>
      <p:sp>
        <p:nvSpPr>
          <p:cNvPr id="12" name="TextBox 1"/>
          <p:cNvSpPr txBox="1">
            <a:spLocks noChangeArrowheads="1"/>
          </p:cNvSpPr>
          <p:nvPr/>
        </p:nvSpPr>
        <p:spPr bwMode="auto">
          <a:xfrm>
            <a:off x="1884365" y="3691468"/>
            <a:ext cx="1882775" cy="1126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20000"/>
              </a:lnSpc>
              <a:buFont typeface="Arial" panose="020B0604020202020204" pitchFamily="34" charset="0"/>
              <a:buNone/>
            </a:pPr>
            <a:r>
              <a:rPr lang="zh-CN" altLang="en-US" sz="2800" b="1">
                <a:latin typeface="黑体" panose="02010609060101010101" pitchFamily="49" charset="-122"/>
                <a:ea typeface="黑体" panose="02010609060101010101" pitchFamily="49" charset="-122"/>
              </a:rPr>
              <a:t>第二封信</a:t>
            </a:r>
            <a:endParaRPr lang="en-US" altLang="zh-CN" sz="2800" b="1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eaLnBrk="1" hangingPunct="1">
              <a:lnSpc>
                <a:spcPct val="120000"/>
              </a:lnSpc>
              <a:buFont typeface="Arial" panose="020B0604020202020204" pitchFamily="34" charset="0"/>
              <a:buNone/>
            </a:pPr>
            <a:r>
              <a:rPr lang="zh-CN" altLang="en-US" sz="2800" b="1">
                <a:latin typeface="黑体" panose="02010609060101010101" pitchFamily="49" charset="-122"/>
                <a:ea typeface="黑体" panose="02010609060101010101" pitchFamily="49" charset="-122"/>
              </a:rPr>
              <a:t>过得挺好</a:t>
            </a:r>
          </a:p>
        </p:txBody>
      </p:sp>
      <p:sp>
        <p:nvSpPr>
          <p:cNvPr id="15" name="矩形 14"/>
          <p:cNvSpPr/>
          <p:nvPr/>
        </p:nvSpPr>
        <p:spPr>
          <a:xfrm>
            <a:off x="4994277" y="1773769"/>
            <a:ext cx="549275" cy="192617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zh-CN" altLang="en-US"/>
          </a:p>
        </p:txBody>
      </p:sp>
      <p:sp>
        <p:nvSpPr>
          <p:cNvPr id="16" name="TextBox 1"/>
          <p:cNvSpPr txBox="1">
            <a:spLocks noChangeArrowheads="1"/>
          </p:cNvSpPr>
          <p:nvPr/>
        </p:nvSpPr>
        <p:spPr bwMode="auto">
          <a:xfrm>
            <a:off x="5645150" y="1464734"/>
            <a:ext cx="1720850" cy="6093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20000"/>
              </a:lnSpc>
              <a:buFont typeface="Arial" panose="020B0604020202020204" pitchFamily="34" charset="0"/>
              <a:buNone/>
            </a:pPr>
            <a:r>
              <a:rPr lang="zh-CN" altLang="en-US" sz="2800" b="1">
                <a:latin typeface="黑体" panose="02010609060101010101" pitchFamily="49" charset="-122"/>
                <a:ea typeface="黑体" panose="02010609060101010101" pitchFamily="49" charset="-122"/>
              </a:rPr>
              <a:t>台灯坏了</a:t>
            </a:r>
          </a:p>
        </p:txBody>
      </p:sp>
      <p:sp>
        <p:nvSpPr>
          <p:cNvPr id="17" name="矩形 16"/>
          <p:cNvSpPr/>
          <p:nvPr/>
        </p:nvSpPr>
        <p:spPr>
          <a:xfrm>
            <a:off x="7207253" y="1773769"/>
            <a:ext cx="549275" cy="192617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zh-CN" altLang="en-US"/>
          </a:p>
        </p:txBody>
      </p:sp>
      <p:sp>
        <p:nvSpPr>
          <p:cNvPr id="18" name="TextBox 1"/>
          <p:cNvSpPr txBox="1">
            <a:spLocks noChangeArrowheads="1"/>
          </p:cNvSpPr>
          <p:nvPr/>
        </p:nvSpPr>
        <p:spPr bwMode="auto">
          <a:xfrm>
            <a:off x="7859716" y="1464734"/>
            <a:ext cx="1106487" cy="6093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20000"/>
              </a:lnSpc>
              <a:buFont typeface="Arial" panose="020B0604020202020204" pitchFamily="34" charset="0"/>
              <a:buNone/>
            </a:pPr>
            <a:r>
              <a:rPr lang="zh-CN" altLang="en-US" sz="2800" b="1">
                <a:latin typeface="黑体" panose="02010609060101010101" pitchFamily="49" charset="-122"/>
                <a:ea typeface="黑体" panose="02010609060101010101" pitchFamily="49" charset="-122"/>
              </a:rPr>
              <a:t>冷清</a:t>
            </a:r>
          </a:p>
        </p:txBody>
      </p:sp>
      <p:sp>
        <p:nvSpPr>
          <p:cNvPr id="19" name="左大括号 18"/>
          <p:cNvSpPr/>
          <p:nvPr/>
        </p:nvSpPr>
        <p:spPr>
          <a:xfrm>
            <a:off x="3560765" y="2891367"/>
            <a:ext cx="369886" cy="3041651"/>
          </a:xfrm>
          <a:prstGeom prst="leftBrac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zh-CN" altLang="en-US"/>
          </a:p>
        </p:txBody>
      </p:sp>
      <p:sp>
        <p:nvSpPr>
          <p:cNvPr id="21" name="TextBox 1"/>
          <p:cNvSpPr txBox="1">
            <a:spLocks noChangeArrowheads="1"/>
          </p:cNvSpPr>
          <p:nvPr/>
        </p:nvSpPr>
        <p:spPr bwMode="auto">
          <a:xfrm>
            <a:off x="3887788" y="2548467"/>
            <a:ext cx="2628900" cy="6093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20000"/>
              </a:lnSpc>
              <a:buFont typeface="Arial" panose="020B0604020202020204" pitchFamily="34" charset="0"/>
              <a:buNone/>
            </a:pPr>
            <a:r>
              <a:rPr lang="zh-CN" altLang="en-US" sz="2800" b="1">
                <a:latin typeface="黑体" panose="02010609060101010101" pitchFamily="49" charset="-122"/>
                <a:ea typeface="黑体" panose="02010609060101010101" pitchFamily="49" charset="-122"/>
              </a:rPr>
              <a:t>太阳闪闪发光</a:t>
            </a:r>
          </a:p>
        </p:txBody>
      </p:sp>
      <p:sp>
        <p:nvSpPr>
          <p:cNvPr id="22" name="TextBox 1"/>
          <p:cNvSpPr txBox="1">
            <a:spLocks noChangeArrowheads="1"/>
          </p:cNvSpPr>
          <p:nvPr/>
        </p:nvSpPr>
        <p:spPr bwMode="auto">
          <a:xfrm>
            <a:off x="3887789" y="3285067"/>
            <a:ext cx="2987675" cy="6093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20000"/>
              </a:lnSpc>
              <a:buFont typeface="Arial" panose="020B0604020202020204" pitchFamily="34" charset="0"/>
              <a:buNone/>
            </a:pPr>
            <a:r>
              <a:rPr lang="zh-CN" altLang="en-US" sz="2800" b="1">
                <a:latin typeface="黑体" panose="02010609060101010101" pitchFamily="49" charset="-122"/>
                <a:ea typeface="黑体" panose="02010609060101010101" pitchFamily="49" charset="-122"/>
              </a:rPr>
              <a:t>希比希又蹦又跳</a:t>
            </a:r>
          </a:p>
        </p:txBody>
      </p:sp>
      <p:sp>
        <p:nvSpPr>
          <p:cNvPr id="23" name="TextBox 1"/>
          <p:cNvSpPr txBox="1">
            <a:spLocks noChangeArrowheads="1"/>
          </p:cNvSpPr>
          <p:nvPr/>
        </p:nvSpPr>
        <p:spPr bwMode="auto">
          <a:xfrm>
            <a:off x="3887788" y="4019553"/>
            <a:ext cx="2628900" cy="6093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20000"/>
              </a:lnSpc>
              <a:buFont typeface="Arial" panose="020B0604020202020204" pitchFamily="34" charset="0"/>
              <a:buNone/>
            </a:pPr>
            <a:r>
              <a:rPr lang="zh-CN" altLang="en-US" sz="2800" b="1">
                <a:latin typeface="黑体" panose="02010609060101010101" pitchFamily="49" charset="-122"/>
                <a:ea typeface="黑体" panose="02010609060101010101" pitchFamily="49" charset="-122"/>
              </a:rPr>
              <a:t>自己修台灯</a:t>
            </a:r>
          </a:p>
        </p:txBody>
      </p:sp>
      <p:sp>
        <p:nvSpPr>
          <p:cNvPr id="24" name="TextBox 1"/>
          <p:cNvSpPr txBox="1">
            <a:spLocks noChangeArrowheads="1"/>
          </p:cNvSpPr>
          <p:nvPr/>
        </p:nvSpPr>
        <p:spPr bwMode="auto">
          <a:xfrm>
            <a:off x="3887791" y="4756151"/>
            <a:ext cx="1555749" cy="6093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20000"/>
              </a:lnSpc>
              <a:buFont typeface="Arial" panose="020B0604020202020204" pitchFamily="34" charset="0"/>
              <a:buNone/>
            </a:pPr>
            <a:r>
              <a:rPr lang="zh-CN" altLang="en-US" sz="2800" b="1">
                <a:latin typeface="黑体" panose="02010609060101010101" pitchFamily="49" charset="-122"/>
                <a:ea typeface="黑体" panose="02010609060101010101" pitchFamily="49" charset="-122"/>
              </a:rPr>
              <a:t>看电影</a:t>
            </a:r>
          </a:p>
        </p:txBody>
      </p:sp>
      <p:sp>
        <p:nvSpPr>
          <p:cNvPr id="25" name="TextBox 1"/>
          <p:cNvSpPr txBox="1">
            <a:spLocks noChangeArrowheads="1"/>
          </p:cNvSpPr>
          <p:nvPr/>
        </p:nvSpPr>
        <p:spPr bwMode="auto">
          <a:xfrm>
            <a:off x="3887788" y="5490634"/>
            <a:ext cx="2628900" cy="6093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20000"/>
              </a:lnSpc>
              <a:buFont typeface="Arial" panose="020B0604020202020204" pitchFamily="34" charset="0"/>
              <a:buNone/>
            </a:pPr>
            <a:r>
              <a:rPr lang="zh-CN" altLang="en-US" sz="2800" b="1">
                <a:latin typeface="黑体" panose="02010609060101010101" pitchFamily="49" charset="-122"/>
                <a:ea typeface="黑体" panose="02010609060101010101" pitchFamily="49" charset="-122"/>
              </a:rPr>
              <a:t>一束大鲜花</a:t>
            </a:r>
          </a:p>
        </p:txBody>
      </p:sp>
      <p:grpSp>
        <p:nvGrpSpPr>
          <p:cNvPr id="4" name="组合 27"/>
          <p:cNvGrpSpPr/>
          <p:nvPr/>
        </p:nvGrpSpPr>
        <p:grpSpPr bwMode="auto">
          <a:xfrm>
            <a:off x="6511926" y="2950633"/>
            <a:ext cx="2147888" cy="2982384"/>
            <a:chOff x="6511738" y="2111162"/>
            <a:chExt cx="2148376" cy="2236766"/>
          </a:xfrm>
        </p:grpSpPr>
        <p:sp>
          <p:nvSpPr>
            <p:cNvPr id="26" name="左大括号 25"/>
            <p:cNvSpPr/>
            <p:nvPr/>
          </p:nvSpPr>
          <p:spPr>
            <a:xfrm flipH="1">
              <a:off x="6511738" y="2111162"/>
              <a:ext cx="369972" cy="2236766"/>
            </a:xfrm>
            <a:prstGeom prst="leftBrace">
              <a:avLst/>
            </a:prstGeom>
            <a:ln w="1905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eaLnBrk="0" hangingPunct="0">
                <a:defRPr/>
              </a:pPr>
              <a:endParaRPr lang="zh-CN" altLang="en-US"/>
            </a:p>
          </p:txBody>
        </p:sp>
        <p:sp>
          <p:nvSpPr>
            <p:cNvPr id="138260" name="TextBox 1"/>
            <p:cNvSpPr txBox="1">
              <a:spLocks noChangeArrowheads="1"/>
            </p:cNvSpPr>
            <p:nvPr/>
          </p:nvSpPr>
          <p:spPr bwMode="auto">
            <a:xfrm>
              <a:off x="6861453" y="2643517"/>
              <a:ext cx="1798661" cy="8448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lnSpc>
                  <a:spcPct val="120000"/>
                </a:lnSpc>
                <a:buFont typeface="Arial" panose="020B0604020202020204" pitchFamily="34" charset="0"/>
                <a:buNone/>
              </a:pPr>
              <a:r>
                <a:rPr lang="zh-CN" altLang="en-US" sz="2800" b="1">
                  <a:latin typeface="黑体" panose="02010609060101010101" pitchFamily="49" charset="-122"/>
                  <a:ea typeface="黑体" panose="02010609060101010101" pitchFamily="49" charset="-122"/>
                </a:rPr>
                <a:t>自立自强</a:t>
              </a:r>
              <a:endParaRPr lang="en-US" altLang="zh-CN" sz="2800" b="1">
                <a:latin typeface="黑体" panose="02010609060101010101" pitchFamily="49" charset="-122"/>
                <a:ea typeface="黑体" panose="02010609060101010101" pitchFamily="49" charset="-122"/>
              </a:endParaRPr>
            </a:p>
            <a:p>
              <a:pPr eaLnBrk="1" hangingPunct="1">
                <a:lnSpc>
                  <a:spcPct val="120000"/>
                </a:lnSpc>
                <a:buFont typeface="Arial" panose="020B0604020202020204" pitchFamily="34" charset="0"/>
                <a:buNone/>
              </a:pPr>
              <a:r>
                <a:rPr lang="zh-CN" altLang="en-US" sz="2800" b="1">
                  <a:latin typeface="黑体" panose="02010609060101010101" pitchFamily="49" charset="-122"/>
                  <a:ea typeface="黑体" panose="02010609060101010101" pitchFamily="49" charset="-122"/>
                </a:rPr>
                <a:t>乐观开朗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 animBg="1"/>
      <p:bldP spid="12" grpId="0"/>
      <p:bldP spid="15" grpId="0" animBg="1"/>
      <p:bldP spid="16" grpId="0"/>
      <p:bldP spid="17" grpId="0" animBg="1"/>
      <p:bldP spid="18" grpId="0"/>
      <p:bldP spid="19" grpId="0" animBg="1"/>
      <p:bldP spid="21" grpId="0"/>
      <p:bldP spid="22" grpId="0"/>
      <p:bldP spid="23" grpId="0"/>
      <p:bldP spid="24" grpId="0"/>
      <p:bldP spid="25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6"/>
          <p:cNvGrpSpPr/>
          <p:nvPr/>
        </p:nvGrpSpPr>
        <p:grpSpPr bwMode="auto">
          <a:xfrm>
            <a:off x="115888" y="165100"/>
            <a:ext cx="2933700" cy="1388533"/>
            <a:chOff x="116634" y="123478"/>
            <a:chExt cx="2933385" cy="1041400"/>
          </a:xfrm>
        </p:grpSpPr>
        <p:grpSp>
          <p:nvGrpSpPr>
            <p:cNvPr id="3" name="组合 1"/>
            <p:cNvGrpSpPr/>
            <p:nvPr/>
          </p:nvGrpSpPr>
          <p:grpSpPr bwMode="auto">
            <a:xfrm>
              <a:off x="889402" y="507885"/>
              <a:ext cx="2160617" cy="523529"/>
              <a:chOff x="755576" y="543982"/>
              <a:chExt cx="2160240" cy="524286"/>
            </a:xfrm>
          </p:grpSpPr>
          <p:pic>
            <p:nvPicPr>
              <p:cNvPr id="139271" name="Picture 5" descr="C:\Users\Administrator\Desktop\1.tif"/>
              <p:cNvPicPr>
                <a:picLocks noChangeAspect="1" noChangeArrowheads="1"/>
              </p:cNvPicPr>
              <p:nvPr/>
            </p:nvPicPr>
            <p:blipFill>
              <a:blip r:embed="rId2" cstate="email"/>
              <a:srcRect/>
              <a:stretch>
                <a:fillRect/>
              </a:stretch>
            </p:blipFill>
            <p:spPr bwMode="auto">
              <a:xfrm>
                <a:off x="755576" y="555526"/>
                <a:ext cx="2160240" cy="51274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39272" name="TextBox 3"/>
              <p:cNvSpPr txBox="1">
                <a:spLocks noChangeArrowheads="1"/>
              </p:cNvSpPr>
              <p:nvPr/>
            </p:nvSpPr>
            <p:spPr bwMode="auto">
              <a:xfrm>
                <a:off x="884352" y="543982"/>
                <a:ext cx="1800199" cy="39298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9pPr>
              </a:lstStyle>
              <a:p>
                <a:pPr eaLnBrk="1" hangingPunct="1">
                  <a:buFont typeface="Arial" panose="020B0604020202020204" pitchFamily="34" charset="0"/>
                  <a:buNone/>
                </a:pPr>
                <a:r>
                  <a:rPr lang="zh-CN" altLang="en-US" sz="2800" b="1">
                    <a:latin typeface="黑体" panose="02010609060101010101" pitchFamily="49" charset="-122"/>
                    <a:ea typeface="黑体" panose="02010609060101010101" pitchFamily="49" charset="-122"/>
                  </a:rPr>
                  <a:t>课外拓展</a:t>
                </a:r>
              </a:p>
            </p:txBody>
          </p:sp>
        </p:grpSp>
        <p:pic>
          <p:nvPicPr>
            <p:cNvPr id="139270" name="图片 2"/>
            <p:cNvPicPr>
              <a:picLocks noChangeAspect="1" noChangeArrowheads="1"/>
            </p:cNvPicPr>
            <p:nvPr/>
          </p:nvPicPr>
          <p:blipFill>
            <a:blip r:embed="rId3" cstate="email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116634" y="123478"/>
              <a:ext cx="936711" cy="1041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39267" name="Text Box 2"/>
          <p:cNvSpPr txBox="1">
            <a:spLocks noChangeArrowheads="1"/>
          </p:cNvSpPr>
          <p:nvPr/>
        </p:nvSpPr>
        <p:spPr bwMode="auto">
          <a:xfrm>
            <a:off x="827088" y="1852084"/>
            <a:ext cx="7632700" cy="3046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lnSpc>
                <a:spcPct val="150000"/>
              </a:lnSpc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zh-CN" altLang="en-US" sz="3200" b="1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称呼顶格加冒号，换行两格问个好。</a:t>
            </a:r>
            <a:br>
              <a:rPr lang="zh-CN" altLang="en-US" sz="3200" b="1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</a:br>
            <a:r>
              <a:rPr lang="zh-CN" altLang="en-US" sz="3200" b="1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正文每段空两格，有主有次不乱套。</a:t>
            </a:r>
            <a:br>
              <a:rPr lang="zh-CN" altLang="en-US" sz="3200" b="1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</a:br>
            <a:r>
              <a:rPr lang="zh-CN" altLang="en-US" sz="3200" b="1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事情谈完写祝福，健康快乐常祈祷。</a:t>
            </a:r>
            <a:br>
              <a:rPr lang="zh-CN" altLang="en-US" sz="3200" b="1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</a:br>
            <a:r>
              <a:rPr lang="zh-CN" altLang="en-US" sz="3200" b="1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先署名，后日期，分行写在右下角。</a:t>
            </a:r>
          </a:p>
        </p:txBody>
      </p:sp>
      <p:sp>
        <p:nvSpPr>
          <p:cNvPr id="139268" name="Text Box 3"/>
          <p:cNvSpPr txBox="1">
            <a:spLocks noChangeArrowheads="1"/>
          </p:cNvSpPr>
          <p:nvPr/>
        </p:nvSpPr>
        <p:spPr bwMode="auto">
          <a:xfrm>
            <a:off x="2968627" y="1121834"/>
            <a:ext cx="3509963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zh-CN" altLang="en-US" sz="3200" b="1">
                <a:solidFill>
                  <a:srgbClr val="FF00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写信格式顺口溜</a:t>
            </a:r>
          </a:p>
        </p:txBody>
      </p:sp>
    </p:spTree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Box 15"/>
          <p:cNvSpPr txBox="1">
            <a:spLocks noChangeArrowheads="1"/>
          </p:cNvSpPr>
          <p:nvPr/>
        </p:nvSpPr>
        <p:spPr bwMode="auto">
          <a:xfrm>
            <a:off x="622157" y="1450473"/>
            <a:ext cx="1845454" cy="584775"/>
          </a:xfrm>
          <a:prstGeom prst="rect">
            <a:avLst/>
          </a:prstGeom>
          <a:noFill/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</a:effectLst>
          <a:scene3d>
            <a:camera prst="perspectiveRight"/>
            <a:lightRig rig="threePt" dir="t"/>
          </a:scene3d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ts val="1200"/>
              </a:spcBef>
              <a:defRPr/>
            </a:pPr>
            <a:r>
              <a:rPr lang="zh-CN" altLang="en-US" sz="3200" b="1" dirty="0">
                <a:solidFill>
                  <a:srgbClr val="FF00FF"/>
                </a:solidFill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我会认</a:t>
            </a:r>
          </a:p>
        </p:txBody>
      </p:sp>
      <p:sp>
        <p:nvSpPr>
          <p:cNvPr id="9" name="Text Box 15"/>
          <p:cNvSpPr txBox="1">
            <a:spLocks noChangeArrowheads="1"/>
          </p:cNvSpPr>
          <p:nvPr/>
        </p:nvSpPr>
        <p:spPr bwMode="auto">
          <a:xfrm>
            <a:off x="984252" y="3259667"/>
            <a:ext cx="1574800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ts val="1200"/>
              </a:spcBef>
              <a:buFont typeface="Arial" panose="020B0604020202020204" pitchFamily="34" charset="0"/>
              <a:buNone/>
            </a:pPr>
            <a:r>
              <a:rPr lang="zh-CN" altLang="en-US" sz="9600" b="1">
                <a:solidFill>
                  <a:srgbClr val="0000FF"/>
                </a:solidFill>
                <a:latin typeface="Arial" panose="020B0604020202020204" pitchFamily="34" charset="0"/>
              </a:rPr>
              <a:t>封</a:t>
            </a:r>
          </a:p>
        </p:txBody>
      </p:sp>
      <p:sp>
        <p:nvSpPr>
          <p:cNvPr id="10" name="Text Box 15"/>
          <p:cNvSpPr txBox="1">
            <a:spLocks noChangeArrowheads="1"/>
          </p:cNvSpPr>
          <p:nvPr/>
        </p:nvSpPr>
        <p:spPr bwMode="auto">
          <a:xfrm>
            <a:off x="827089" y="2226735"/>
            <a:ext cx="1778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ctr">
              <a:spcBef>
                <a:spcPts val="1200"/>
              </a:spcBef>
              <a:defRPr/>
            </a:pPr>
            <a:r>
              <a:rPr lang="en-US" altLang="zh-CN" sz="5400" b="1" dirty="0" err="1">
                <a:solidFill>
                  <a:srgbClr val="FF0000"/>
                </a:solidFill>
                <a:latin typeface="+mn-ea"/>
                <a:ea typeface="+mn-ea"/>
                <a:sym typeface="+mn-ea"/>
              </a:rPr>
              <a:t>fēn</a:t>
            </a:r>
            <a:r>
              <a:rPr lang="en-US" altLang="zh-CN" sz="5400" b="1" dirty="0" err="1">
                <a:solidFill>
                  <a:srgbClr val="FF0000"/>
                </a:solidFill>
                <a:latin typeface="+mn-ea"/>
                <a:sym typeface="+mn-ea"/>
              </a:rPr>
              <a:t>ɡ</a:t>
            </a:r>
            <a:endParaRPr lang="zh-CN" altLang="en-US" sz="5400" b="1" dirty="0">
              <a:solidFill>
                <a:srgbClr val="FF0000"/>
              </a:solidFill>
              <a:latin typeface="+mn-ea"/>
              <a:sym typeface="+mn-ea"/>
            </a:endParaRPr>
          </a:p>
        </p:txBody>
      </p:sp>
      <p:grpSp>
        <p:nvGrpSpPr>
          <p:cNvPr id="2" name="组合 3"/>
          <p:cNvGrpSpPr/>
          <p:nvPr/>
        </p:nvGrpSpPr>
        <p:grpSpPr bwMode="auto">
          <a:xfrm>
            <a:off x="179390" y="46567"/>
            <a:ext cx="2963861" cy="1388533"/>
            <a:chOff x="154029" y="171880"/>
            <a:chExt cx="2963822" cy="1041441"/>
          </a:xfrm>
        </p:grpSpPr>
        <p:grpSp>
          <p:nvGrpSpPr>
            <p:cNvPr id="3" name="组合 3"/>
            <p:cNvGrpSpPr/>
            <p:nvPr/>
          </p:nvGrpSpPr>
          <p:grpSpPr bwMode="auto">
            <a:xfrm>
              <a:off x="957233" y="523357"/>
              <a:ext cx="2160618" cy="523529"/>
              <a:chOff x="755576" y="543982"/>
              <a:chExt cx="2160240" cy="524286"/>
            </a:xfrm>
          </p:grpSpPr>
          <p:pic>
            <p:nvPicPr>
              <p:cNvPr id="112652" name="Picture 5" descr="C:\Users\Administrator\Desktop\1.tif"/>
              <p:cNvPicPr>
                <a:picLocks noChangeAspect="1" noChangeArrowheads="1"/>
              </p:cNvPicPr>
              <p:nvPr/>
            </p:nvPicPr>
            <p:blipFill>
              <a:blip r:embed="rId2" cstate="email"/>
              <a:srcRect/>
              <a:stretch>
                <a:fillRect/>
              </a:stretch>
            </p:blipFill>
            <p:spPr bwMode="auto">
              <a:xfrm>
                <a:off x="755576" y="555526"/>
                <a:ext cx="2160240" cy="51274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12653" name="TextBox 5"/>
              <p:cNvSpPr txBox="1">
                <a:spLocks noChangeArrowheads="1"/>
              </p:cNvSpPr>
              <p:nvPr/>
            </p:nvSpPr>
            <p:spPr bwMode="auto">
              <a:xfrm>
                <a:off x="884352" y="543982"/>
                <a:ext cx="1800199" cy="39299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9pPr>
              </a:lstStyle>
              <a:p>
                <a:pPr eaLnBrk="1" hangingPunct="1">
                  <a:buFont typeface="Arial" panose="020B0604020202020204" pitchFamily="34" charset="0"/>
                  <a:buNone/>
                </a:pPr>
                <a:r>
                  <a:rPr lang="zh-CN" altLang="en-US" sz="2800" b="1">
                    <a:latin typeface="黑体" panose="02010609060101010101" pitchFamily="49" charset="-122"/>
                    <a:ea typeface="黑体" panose="02010609060101010101" pitchFamily="49" charset="-122"/>
                  </a:rPr>
                  <a:t>字词积累</a:t>
                </a:r>
              </a:p>
            </p:txBody>
          </p:sp>
        </p:grpSp>
        <p:pic>
          <p:nvPicPr>
            <p:cNvPr id="112651" name="图片 2"/>
            <p:cNvPicPr>
              <a:picLocks noChangeAspect="1" noChangeArrowheads="1"/>
            </p:cNvPicPr>
            <p:nvPr/>
          </p:nvPicPr>
          <p:blipFill>
            <a:blip r:embed="rId3" cstate="email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154029" y="171880"/>
              <a:ext cx="936698" cy="10414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4107" name="Picture 11" descr="C:\Users\Administrator\Desktop\4947806_091332053206_2.jpg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2422525" y="2893486"/>
            <a:ext cx="2255838" cy="24595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ext Box 15"/>
          <p:cNvSpPr txBox="1">
            <a:spLocks noChangeArrowheads="1"/>
          </p:cNvSpPr>
          <p:nvPr/>
        </p:nvSpPr>
        <p:spPr bwMode="auto">
          <a:xfrm>
            <a:off x="4921251" y="3177117"/>
            <a:ext cx="1574800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ts val="1200"/>
              </a:spcBef>
              <a:buFont typeface="Arial" panose="020B0604020202020204" pitchFamily="34" charset="0"/>
              <a:buNone/>
            </a:pPr>
            <a:r>
              <a:rPr lang="zh-CN" altLang="en-US" sz="9600" b="1">
                <a:solidFill>
                  <a:srgbClr val="0000FF"/>
                </a:solidFill>
                <a:latin typeface="Arial" panose="020B0604020202020204" pitchFamily="34" charset="0"/>
              </a:rPr>
              <a:t>削</a:t>
            </a:r>
          </a:p>
        </p:txBody>
      </p:sp>
      <p:sp>
        <p:nvSpPr>
          <p:cNvPr id="12" name="Text Box 15"/>
          <p:cNvSpPr txBox="1">
            <a:spLocks noChangeArrowheads="1"/>
          </p:cNvSpPr>
          <p:nvPr/>
        </p:nvSpPr>
        <p:spPr bwMode="auto">
          <a:xfrm>
            <a:off x="4494213" y="2226735"/>
            <a:ext cx="2366962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ctr">
              <a:spcBef>
                <a:spcPts val="1200"/>
              </a:spcBef>
              <a:defRPr/>
            </a:pPr>
            <a:r>
              <a:rPr lang="en-US" altLang="zh-CN" sz="5400" b="1" dirty="0" err="1">
                <a:solidFill>
                  <a:srgbClr val="FF0000"/>
                </a:solidFill>
                <a:latin typeface="+mn-ea"/>
                <a:sym typeface="+mn-ea"/>
              </a:rPr>
              <a:t>xiāo</a:t>
            </a:r>
            <a:endParaRPr lang="zh-CN" altLang="en-US" sz="5400" b="1" dirty="0">
              <a:solidFill>
                <a:srgbClr val="FF0000"/>
              </a:solidFill>
              <a:latin typeface="+mn-ea"/>
              <a:sym typeface="+mn-ea"/>
            </a:endParaRPr>
          </a:p>
        </p:txBody>
      </p:sp>
      <p:pic>
        <p:nvPicPr>
          <p:cNvPr id="14" name="Picture 8"/>
          <p:cNvPicPr>
            <a:picLocks noChangeAspect="1" noChangeArrowheads="1"/>
          </p:cNvPicPr>
          <p:nvPr/>
        </p:nvPicPr>
        <p:blipFill rotWithShape="1">
          <a:blip r:embed="rId5" cstate="email"/>
          <a:srcRect/>
          <a:stretch>
            <a:fillRect/>
          </a:stretch>
        </p:blipFill>
        <p:spPr bwMode="auto">
          <a:xfrm>
            <a:off x="6516200" y="2737710"/>
            <a:ext cx="2366485" cy="2611503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6" dur="500"/>
                                        <p:tgtEl>
                                          <p:spTgt spid="4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5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/>
          <p:cNvGrpSpPr/>
          <p:nvPr/>
        </p:nvGrpSpPr>
        <p:grpSpPr bwMode="auto">
          <a:xfrm>
            <a:off x="1187452" y="836086"/>
            <a:ext cx="2160588" cy="698500"/>
            <a:chOff x="755576" y="543982"/>
            <a:chExt cx="2160240" cy="524286"/>
          </a:xfrm>
        </p:grpSpPr>
        <p:pic>
          <p:nvPicPr>
            <p:cNvPr id="140293" name="Picture 5" descr="C:\Users\Administrator\Desktop\1.tif"/>
            <p:cNvPicPr>
              <a:picLocks noChangeAspect="1" noChangeArrowheads="1"/>
            </p:cNvPicPr>
            <p:nvPr/>
          </p:nvPicPr>
          <p:blipFill>
            <a:blip r:embed="rId2" cstate="email"/>
            <a:srcRect/>
            <a:stretch>
              <a:fillRect/>
            </a:stretch>
          </p:blipFill>
          <p:spPr bwMode="auto">
            <a:xfrm>
              <a:off x="755576" y="555526"/>
              <a:ext cx="2160240" cy="5127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40294" name="TextBox 3"/>
            <p:cNvSpPr txBox="1">
              <a:spLocks noChangeArrowheads="1"/>
            </p:cNvSpPr>
            <p:nvPr/>
          </p:nvSpPr>
          <p:spPr bwMode="auto">
            <a:xfrm>
              <a:off x="884352" y="543982"/>
              <a:ext cx="1800200" cy="3927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buFont typeface="Arial" panose="020B0604020202020204" pitchFamily="34" charset="0"/>
                <a:buNone/>
              </a:pPr>
              <a:r>
                <a:rPr lang="zh-CN" altLang="en-US" sz="2800" b="1">
                  <a:latin typeface="黑体" panose="02010609060101010101" pitchFamily="49" charset="-122"/>
                  <a:ea typeface="黑体" panose="02010609060101010101" pitchFamily="49" charset="-122"/>
                </a:rPr>
                <a:t>课后作业</a:t>
              </a:r>
            </a:p>
          </p:txBody>
        </p:sp>
      </p:grpSp>
      <p:sp>
        <p:nvSpPr>
          <p:cNvPr id="140291" name="Text Box 8"/>
          <p:cNvSpPr txBox="1">
            <a:spLocks noChangeArrowheads="1"/>
          </p:cNvSpPr>
          <p:nvPr/>
        </p:nvSpPr>
        <p:spPr bwMode="auto">
          <a:xfrm>
            <a:off x="1042990" y="2239433"/>
            <a:ext cx="6842124" cy="20959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20000"/>
              </a:lnSpc>
              <a:spcBef>
                <a:spcPts val="1800"/>
              </a:spcBef>
              <a:buFont typeface="Arial" panose="020B0604020202020204" pitchFamily="34" charset="0"/>
              <a:buNone/>
            </a:pPr>
            <a:r>
              <a:rPr lang="en-US" altLang="zh-CN" sz="3200" b="1">
                <a:latin typeface="黑体" panose="02010609060101010101" pitchFamily="49" charset="-122"/>
                <a:ea typeface="黑体" panose="02010609060101010101" pitchFamily="49" charset="-122"/>
              </a:rPr>
              <a:t>1.</a:t>
            </a:r>
            <a:r>
              <a:rPr lang="zh-CN" altLang="en-US" sz="3200" b="1">
                <a:latin typeface="黑体" panose="02010609060101010101" pitchFamily="49" charset="-122"/>
                <a:ea typeface="黑体" panose="02010609060101010101" pitchFamily="49" charset="-122"/>
              </a:rPr>
              <a:t>朗读课文，认识生字。</a:t>
            </a:r>
            <a:endParaRPr lang="en-US" altLang="zh-CN" sz="3200" b="1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eaLnBrk="1" hangingPunct="1">
              <a:lnSpc>
                <a:spcPct val="120000"/>
              </a:lnSpc>
              <a:spcBef>
                <a:spcPts val="1800"/>
              </a:spcBef>
              <a:buFont typeface="Arial" panose="020B0604020202020204" pitchFamily="34" charset="0"/>
              <a:buNone/>
            </a:pPr>
            <a:r>
              <a:rPr lang="en-US" altLang="zh-CN" sz="3200" b="1">
                <a:latin typeface="黑体" panose="02010609060101010101" pitchFamily="49" charset="-122"/>
                <a:ea typeface="黑体" panose="02010609060101010101" pitchFamily="49" charset="-122"/>
              </a:rPr>
              <a:t>2.</a:t>
            </a:r>
            <a:r>
              <a:rPr lang="zh-CN" altLang="en-US" sz="3200" b="1">
                <a:latin typeface="黑体" panose="02010609060101010101" pitchFamily="49" charset="-122"/>
                <a:ea typeface="黑体" panose="02010609060101010101" pitchFamily="49" charset="-122"/>
              </a:rPr>
              <a:t>试着给父母写一封信，把想对父母说的话写出来。 </a:t>
            </a:r>
          </a:p>
        </p:txBody>
      </p:sp>
      <p:pic>
        <p:nvPicPr>
          <p:cNvPr id="140292" name="图片 2"/>
          <p:cNvPicPr>
            <a:picLocks noChangeAspect="1" noChangeArrowheads="1"/>
          </p:cNvPicPr>
          <p:nvPr/>
        </p:nvPicPr>
        <p:blipFill>
          <a:blip r:embed="rId3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95299" y="302684"/>
            <a:ext cx="936626" cy="13885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15"/>
          <p:cNvSpPr txBox="1">
            <a:spLocks noChangeArrowheads="1"/>
          </p:cNvSpPr>
          <p:nvPr/>
        </p:nvSpPr>
        <p:spPr bwMode="auto">
          <a:xfrm>
            <a:off x="247651" y="2472267"/>
            <a:ext cx="1574800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ts val="1200"/>
              </a:spcBef>
              <a:buFont typeface="Arial" panose="020B0604020202020204" pitchFamily="34" charset="0"/>
              <a:buNone/>
            </a:pPr>
            <a:r>
              <a:rPr lang="zh-CN" altLang="en-US" sz="9600" b="1">
                <a:solidFill>
                  <a:srgbClr val="0000FF"/>
                </a:solidFill>
                <a:latin typeface="Arial" panose="020B0604020202020204" pitchFamily="34" charset="0"/>
              </a:rPr>
              <a:t>锅</a:t>
            </a:r>
          </a:p>
        </p:txBody>
      </p:sp>
      <p:sp>
        <p:nvSpPr>
          <p:cNvPr id="7" name="Text Box 15"/>
          <p:cNvSpPr txBox="1">
            <a:spLocks noChangeArrowheads="1"/>
          </p:cNvSpPr>
          <p:nvPr/>
        </p:nvSpPr>
        <p:spPr bwMode="auto">
          <a:xfrm>
            <a:off x="-179388" y="1356784"/>
            <a:ext cx="2366964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ctr">
              <a:spcBef>
                <a:spcPts val="1200"/>
              </a:spcBef>
              <a:defRPr/>
            </a:pPr>
            <a:r>
              <a:rPr lang="en-US" altLang="zh-CN" sz="5400" b="1" dirty="0" err="1">
                <a:solidFill>
                  <a:srgbClr val="FF0000"/>
                </a:solidFill>
                <a:latin typeface="+mn-ea"/>
                <a:sym typeface="+mn-ea"/>
              </a:rPr>
              <a:t>ɡuō</a:t>
            </a:r>
            <a:endParaRPr lang="zh-CN" altLang="en-US" sz="5400" b="1" dirty="0">
              <a:solidFill>
                <a:srgbClr val="FF0000"/>
              </a:solidFill>
              <a:latin typeface="+mn-ea"/>
              <a:sym typeface="+mn-ea"/>
            </a:endParaRPr>
          </a:p>
        </p:txBody>
      </p:sp>
      <p:pic>
        <p:nvPicPr>
          <p:cNvPr id="6153" name="Picture 9" descr="C:\Users\Administrator\Desktop\20661287_205510367000_2.png"/>
          <p:cNvPicPr>
            <a:picLocks noChangeAspect="1" noChangeArrowheads="1"/>
          </p:cNvPicPr>
          <p:nvPr/>
        </p:nvPicPr>
        <p:blipFill>
          <a:blip r:embed="rId2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44665" y="1972735"/>
            <a:ext cx="2528887" cy="22817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 Box 15"/>
          <p:cNvSpPr txBox="1">
            <a:spLocks noChangeArrowheads="1"/>
          </p:cNvSpPr>
          <p:nvPr/>
        </p:nvSpPr>
        <p:spPr bwMode="auto">
          <a:xfrm>
            <a:off x="4567238" y="2476500"/>
            <a:ext cx="1574800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ts val="1200"/>
              </a:spcBef>
              <a:buFont typeface="Arial" panose="020B0604020202020204" pitchFamily="34" charset="0"/>
              <a:buNone/>
            </a:pPr>
            <a:r>
              <a:rPr lang="zh-CN" altLang="en-US" sz="9600" b="1">
                <a:solidFill>
                  <a:srgbClr val="0000FF"/>
                </a:solidFill>
                <a:latin typeface="Arial" panose="020B0604020202020204" pitchFamily="34" charset="0"/>
              </a:rPr>
              <a:t>朝</a:t>
            </a:r>
          </a:p>
        </p:txBody>
      </p:sp>
      <p:sp>
        <p:nvSpPr>
          <p:cNvPr id="9" name="Text Box 15"/>
          <p:cNvSpPr txBox="1">
            <a:spLocks noChangeArrowheads="1"/>
          </p:cNvSpPr>
          <p:nvPr/>
        </p:nvSpPr>
        <p:spPr bwMode="auto">
          <a:xfrm>
            <a:off x="4140202" y="1361019"/>
            <a:ext cx="2366964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ctr">
              <a:spcBef>
                <a:spcPts val="1200"/>
              </a:spcBef>
              <a:defRPr/>
            </a:pPr>
            <a:r>
              <a:rPr lang="en-US" altLang="zh-CN" sz="5400" b="1" dirty="0" err="1">
                <a:solidFill>
                  <a:srgbClr val="FF0000"/>
                </a:solidFill>
                <a:latin typeface="+mn-ea"/>
                <a:sym typeface="+mn-ea"/>
              </a:rPr>
              <a:t>cháo</a:t>
            </a:r>
            <a:endParaRPr lang="zh-CN" altLang="en-US" sz="5400" b="1" dirty="0">
              <a:solidFill>
                <a:srgbClr val="FF0000"/>
              </a:solidFill>
              <a:latin typeface="+mn-ea"/>
              <a:sym typeface="+mn-ea"/>
            </a:endParaRPr>
          </a:p>
        </p:txBody>
      </p:sp>
      <p:pic>
        <p:nvPicPr>
          <p:cNvPr id="2" name="图片 1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6300788" y="1824567"/>
            <a:ext cx="2381250" cy="27537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1" dur="500"/>
                                        <p:tgtEl>
                                          <p:spTgt spid="6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15"/>
          <p:cNvSpPr txBox="1">
            <a:spLocks noChangeArrowheads="1"/>
          </p:cNvSpPr>
          <p:nvPr/>
        </p:nvSpPr>
        <p:spPr bwMode="auto">
          <a:xfrm>
            <a:off x="606426" y="2580219"/>
            <a:ext cx="1574800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ts val="1200"/>
              </a:spcBef>
              <a:buFont typeface="Arial" panose="020B0604020202020204" pitchFamily="34" charset="0"/>
              <a:buNone/>
            </a:pPr>
            <a:r>
              <a:rPr lang="zh-CN" altLang="en-US" sz="9600" b="1">
                <a:solidFill>
                  <a:srgbClr val="0000FF"/>
                </a:solidFill>
                <a:latin typeface="Arial" panose="020B0604020202020204" pitchFamily="34" charset="0"/>
              </a:rPr>
              <a:t>刮</a:t>
            </a:r>
          </a:p>
        </p:txBody>
      </p:sp>
      <p:sp>
        <p:nvSpPr>
          <p:cNvPr id="6" name="Text Box 15"/>
          <p:cNvSpPr txBox="1">
            <a:spLocks noChangeArrowheads="1"/>
          </p:cNvSpPr>
          <p:nvPr/>
        </p:nvSpPr>
        <p:spPr bwMode="auto">
          <a:xfrm>
            <a:off x="179388" y="1464735"/>
            <a:ext cx="2366962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ctr">
              <a:spcBef>
                <a:spcPts val="1200"/>
              </a:spcBef>
              <a:defRPr/>
            </a:pPr>
            <a:r>
              <a:rPr lang="en-US" altLang="zh-CN" sz="5400" b="1" dirty="0" err="1">
                <a:solidFill>
                  <a:srgbClr val="FF0000"/>
                </a:solidFill>
                <a:latin typeface="+mn-ea"/>
                <a:sym typeface="+mn-ea"/>
              </a:rPr>
              <a:t>ɡuā</a:t>
            </a:r>
            <a:endParaRPr lang="en-US" altLang="zh-CN" sz="5400" b="1" dirty="0">
              <a:solidFill>
                <a:srgbClr val="FF0000"/>
              </a:solidFill>
              <a:latin typeface="+mn-ea"/>
              <a:sym typeface="+mn-ea"/>
            </a:endParaRPr>
          </a:p>
        </p:txBody>
      </p:sp>
      <p:pic>
        <p:nvPicPr>
          <p:cNvPr id="10249" name="Picture 9" descr="C:\Users\Administrator\Desktop\0190100158.jpg"/>
          <p:cNvPicPr>
            <a:picLocks noChangeAspect="1" noChangeArrowheads="1"/>
          </p:cNvPicPr>
          <p:nvPr/>
        </p:nvPicPr>
        <p:blipFill>
          <a:blip r:embed="rId2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906588" y="1568451"/>
            <a:ext cx="2678112" cy="32321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 Box 15"/>
          <p:cNvSpPr txBox="1">
            <a:spLocks noChangeArrowheads="1"/>
          </p:cNvSpPr>
          <p:nvPr/>
        </p:nvSpPr>
        <p:spPr bwMode="auto">
          <a:xfrm>
            <a:off x="4711700" y="2694519"/>
            <a:ext cx="1574800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ts val="1200"/>
              </a:spcBef>
              <a:buFont typeface="Arial" panose="020B0604020202020204" pitchFamily="34" charset="0"/>
              <a:buNone/>
            </a:pPr>
            <a:r>
              <a:rPr lang="zh-CN" altLang="en-US" sz="9600" b="1">
                <a:solidFill>
                  <a:srgbClr val="0000FF"/>
                </a:solidFill>
                <a:latin typeface="Arial" panose="020B0604020202020204" pitchFamily="34" charset="0"/>
              </a:rPr>
              <a:t>胡</a:t>
            </a:r>
          </a:p>
        </p:txBody>
      </p:sp>
      <p:sp>
        <p:nvSpPr>
          <p:cNvPr id="9" name="Text Box 15"/>
          <p:cNvSpPr txBox="1">
            <a:spLocks noChangeArrowheads="1"/>
          </p:cNvSpPr>
          <p:nvPr/>
        </p:nvSpPr>
        <p:spPr bwMode="auto">
          <a:xfrm>
            <a:off x="4284663" y="1579035"/>
            <a:ext cx="2366962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ctr">
              <a:spcBef>
                <a:spcPts val="1200"/>
              </a:spcBef>
              <a:defRPr/>
            </a:pPr>
            <a:r>
              <a:rPr lang="en-US" altLang="zh-CN" sz="5400" b="1" dirty="0" err="1">
                <a:solidFill>
                  <a:srgbClr val="FF0000"/>
                </a:solidFill>
                <a:latin typeface="+mn-ea"/>
                <a:sym typeface="+mn-ea"/>
              </a:rPr>
              <a:t>hú</a:t>
            </a:r>
            <a:endParaRPr lang="zh-CN" altLang="en-US" sz="5400" b="1" dirty="0">
              <a:solidFill>
                <a:srgbClr val="FF0000"/>
              </a:solidFill>
              <a:latin typeface="+mn-ea"/>
              <a:sym typeface="+mn-ea"/>
            </a:endParaRPr>
          </a:p>
        </p:txBody>
      </p:sp>
      <p:pic>
        <p:nvPicPr>
          <p:cNvPr id="10" name="Picture 8" descr="C:\Users\Administrator\Desktop\sl1116zn95f.jpg"/>
          <p:cNvPicPr>
            <a:picLocks noChangeAspect="1" noChangeArrowheads="1"/>
          </p:cNvPicPr>
          <p:nvPr/>
        </p:nvPicPr>
        <p:blipFill>
          <a:blip r:embed="rId3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981702" y="1430867"/>
            <a:ext cx="2774949" cy="34776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1" dur="500"/>
                                        <p:tgtEl>
                                          <p:spTgt spid="102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Box 15"/>
          <p:cNvSpPr txBox="1">
            <a:spLocks noChangeArrowheads="1"/>
          </p:cNvSpPr>
          <p:nvPr/>
        </p:nvSpPr>
        <p:spPr bwMode="auto">
          <a:xfrm>
            <a:off x="722314" y="2516717"/>
            <a:ext cx="1574800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ts val="1200"/>
              </a:spcBef>
              <a:buFont typeface="Arial" panose="020B0604020202020204" pitchFamily="34" charset="0"/>
              <a:buNone/>
            </a:pPr>
            <a:r>
              <a:rPr lang="zh-CN" altLang="en-US" sz="9600" b="1">
                <a:solidFill>
                  <a:srgbClr val="0000FF"/>
                </a:solidFill>
                <a:latin typeface="Arial" panose="020B0604020202020204" pitchFamily="34" charset="0"/>
              </a:rPr>
              <a:t>灯</a:t>
            </a:r>
          </a:p>
        </p:txBody>
      </p:sp>
      <p:sp>
        <p:nvSpPr>
          <p:cNvPr id="9" name="Text Box 15"/>
          <p:cNvSpPr txBox="1">
            <a:spLocks noChangeArrowheads="1"/>
          </p:cNvSpPr>
          <p:nvPr/>
        </p:nvSpPr>
        <p:spPr bwMode="auto">
          <a:xfrm>
            <a:off x="295275" y="1401233"/>
            <a:ext cx="2366964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ctr">
              <a:spcBef>
                <a:spcPts val="1200"/>
              </a:spcBef>
              <a:defRPr/>
            </a:pPr>
            <a:r>
              <a:rPr lang="en-US" altLang="zh-CN" sz="5400" b="1" dirty="0" err="1">
                <a:solidFill>
                  <a:srgbClr val="FF0000"/>
                </a:solidFill>
                <a:latin typeface="+mn-ea"/>
                <a:sym typeface="+mn-ea"/>
              </a:rPr>
              <a:t>dēnɡ</a:t>
            </a:r>
            <a:endParaRPr lang="zh-CN" altLang="en-US" sz="5400" b="1" dirty="0">
              <a:solidFill>
                <a:srgbClr val="FF0000"/>
              </a:solidFill>
              <a:latin typeface="+mn-ea"/>
              <a:sym typeface="+mn-ea"/>
            </a:endParaRPr>
          </a:p>
        </p:txBody>
      </p:sp>
      <p:pic>
        <p:nvPicPr>
          <p:cNvPr id="11273" name="Picture 9" descr="C:\Users\Administrator\Desktop\Redocn_2013102316201881.jpg"/>
          <p:cNvPicPr>
            <a:picLocks noChangeAspect="1" noChangeArrowheads="1"/>
          </p:cNvPicPr>
          <p:nvPr/>
        </p:nvPicPr>
        <p:blipFill>
          <a:blip r:embed="rId2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195516" y="1492251"/>
            <a:ext cx="2473324" cy="36978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Text Box 15"/>
          <p:cNvSpPr txBox="1">
            <a:spLocks noChangeArrowheads="1"/>
          </p:cNvSpPr>
          <p:nvPr/>
        </p:nvSpPr>
        <p:spPr bwMode="auto">
          <a:xfrm>
            <a:off x="4711700" y="2516717"/>
            <a:ext cx="1574800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ts val="1200"/>
              </a:spcBef>
              <a:buFont typeface="Arial" panose="020B0604020202020204" pitchFamily="34" charset="0"/>
              <a:buNone/>
            </a:pPr>
            <a:r>
              <a:rPr lang="zh-CN" altLang="en-US" sz="9600" b="1">
                <a:solidFill>
                  <a:srgbClr val="0000FF"/>
                </a:solidFill>
                <a:latin typeface="Arial" panose="020B0604020202020204" pitchFamily="34" charset="0"/>
              </a:rPr>
              <a:t>修</a:t>
            </a:r>
          </a:p>
        </p:txBody>
      </p:sp>
      <p:sp>
        <p:nvSpPr>
          <p:cNvPr id="11" name="Text Box 15"/>
          <p:cNvSpPr txBox="1">
            <a:spLocks noChangeArrowheads="1"/>
          </p:cNvSpPr>
          <p:nvPr/>
        </p:nvSpPr>
        <p:spPr bwMode="auto">
          <a:xfrm>
            <a:off x="4284663" y="1401235"/>
            <a:ext cx="2366962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ctr">
              <a:spcBef>
                <a:spcPts val="1200"/>
              </a:spcBef>
              <a:defRPr/>
            </a:pPr>
            <a:r>
              <a:rPr lang="en-US" altLang="zh-CN" sz="5400" b="1" dirty="0" err="1">
                <a:solidFill>
                  <a:srgbClr val="FF0000"/>
                </a:solidFill>
                <a:latin typeface="+mn-ea"/>
                <a:sym typeface="+mn-ea"/>
              </a:rPr>
              <a:t>xiū</a:t>
            </a:r>
            <a:endParaRPr lang="zh-CN" altLang="en-US" sz="5400" b="1" dirty="0">
              <a:solidFill>
                <a:srgbClr val="FF0000"/>
              </a:solidFill>
              <a:latin typeface="+mn-ea"/>
              <a:sym typeface="+mn-ea"/>
            </a:endParaRPr>
          </a:p>
        </p:txBody>
      </p:sp>
      <p:pic>
        <p:nvPicPr>
          <p:cNvPr id="12" name="Picture 2" descr="C:\Users\Administrator\Desktop\234477-16092421051483.jpg"/>
          <p:cNvPicPr>
            <a:picLocks noChangeAspect="1" noChangeArrowheads="1"/>
          </p:cNvPicPr>
          <p:nvPr/>
        </p:nvPicPr>
        <p:blipFill>
          <a:blip r:embed="rId3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372227" y="740835"/>
            <a:ext cx="2206626" cy="474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1" dur="500"/>
                                        <p:tgtEl>
                                          <p:spTgt spid="112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15"/>
          <p:cNvSpPr txBox="1">
            <a:spLocks noChangeArrowheads="1"/>
          </p:cNvSpPr>
          <p:nvPr/>
        </p:nvSpPr>
        <p:spPr bwMode="auto">
          <a:xfrm>
            <a:off x="534989" y="2624667"/>
            <a:ext cx="1574800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ts val="1200"/>
              </a:spcBef>
              <a:buFont typeface="Arial" panose="020B0604020202020204" pitchFamily="34" charset="0"/>
              <a:buNone/>
            </a:pPr>
            <a:r>
              <a:rPr lang="zh-CN" altLang="en-US" sz="9600" b="1">
                <a:solidFill>
                  <a:srgbClr val="0000FF"/>
                </a:solidFill>
                <a:latin typeface="Arial" panose="020B0604020202020204" pitchFamily="34" charset="0"/>
              </a:rPr>
              <a:t>冷</a:t>
            </a:r>
          </a:p>
        </p:txBody>
      </p:sp>
      <p:sp>
        <p:nvSpPr>
          <p:cNvPr id="6" name="Text Box 15"/>
          <p:cNvSpPr txBox="1">
            <a:spLocks noChangeArrowheads="1"/>
          </p:cNvSpPr>
          <p:nvPr/>
        </p:nvSpPr>
        <p:spPr bwMode="auto">
          <a:xfrm>
            <a:off x="107951" y="1509185"/>
            <a:ext cx="2366964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ctr">
              <a:spcBef>
                <a:spcPts val="1200"/>
              </a:spcBef>
              <a:defRPr/>
            </a:pPr>
            <a:r>
              <a:rPr lang="en-US" altLang="zh-CN" sz="5400" b="1" dirty="0" err="1">
                <a:solidFill>
                  <a:srgbClr val="FF0000"/>
                </a:solidFill>
                <a:latin typeface="+mn-ea"/>
                <a:sym typeface="+mn-ea"/>
              </a:rPr>
              <a:t>lěnɡ</a:t>
            </a:r>
            <a:endParaRPr lang="zh-CN" altLang="en-US" sz="5400" b="1" dirty="0">
              <a:solidFill>
                <a:srgbClr val="FF0000"/>
              </a:solidFill>
              <a:latin typeface="+mn-ea"/>
              <a:sym typeface="+mn-ea"/>
            </a:endParaRPr>
          </a:p>
        </p:txBody>
      </p:sp>
      <p:sp>
        <p:nvSpPr>
          <p:cNvPr id="10" name="Text Box 15"/>
          <p:cNvSpPr txBox="1">
            <a:spLocks noChangeArrowheads="1"/>
          </p:cNvSpPr>
          <p:nvPr/>
        </p:nvSpPr>
        <p:spPr bwMode="auto">
          <a:xfrm>
            <a:off x="4918076" y="2609852"/>
            <a:ext cx="1574800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ts val="1200"/>
              </a:spcBef>
              <a:buFont typeface="Arial" panose="020B0604020202020204" pitchFamily="34" charset="0"/>
              <a:buNone/>
            </a:pPr>
            <a:r>
              <a:rPr lang="zh-CN" altLang="en-US" sz="9600" b="1">
                <a:solidFill>
                  <a:srgbClr val="0000FF"/>
                </a:solidFill>
                <a:latin typeface="Arial" panose="020B0604020202020204" pitchFamily="34" charset="0"/>
              </a:rPr>
              <a:t>肩</a:t>
            </a:r>
          </a:p>
        </p:txBody>
      </p:sp>
      <p:sp>
        <p:nvSpPr>
          <p:cNvPr id="11" name="Text Box 15"/>
          <p:cNvSpPr txBox="1">
            <a:spLocks noChangeArrowheads="1"/>
          </p:cNvSpPr>
          <p:nvPr/>
        </p:nvSpPr>
        <p:spPr bwMode="auto">
          <a:xfrm>
            <a:off x="4491038" y="1494368"/>
            <a:ext cx="2366962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ctr">
              <a:spcBef>
                <a:spcPts val="1200"/>
              </a:spcBef>
              <a:defRPr/>
            </a:pPr>
            <a:r>
              <a:rPr lang="en-US" altLang="zh-CN" sz="5400" b="1" dirty="0" err="1">
                <a:solidFill>
                  <a:srgbClr val="FF0000"/>
                </a:solidFill>
                <a:latin typeface="+mn-ea"/>
                <a:sym typeface="+mn-ea"/>
              </a:rPr>
              <a:t>jiān</a:t>
            </a:r>
            <a:endParaRPr lang="zh-CN" altLang="en-US" sz="5400" b="1" dirty="0">
              <a:solidFill>
                <a:srgbClr val="FF0000"/>
              </a:solidFill>
              <a:latin typeface="+mn-ea"/>
              <a:sym typeface="+mn-ea"/>
            </a:endParaRPr>
          </a:p>
        </p:txBody>
      </p:sp>
      <p:pic>
        <p:nvPicPr>
          <p:cNvPr id="12" name="Picture 2" descr="C:\Users\Administrator\Desktop\133711797_14131638294421n.jpg"/>
          <p:cNvPicPr>
            <a:picLocks noChangeAspect="1" noChangeArrowheads="1"/>
          </p:cNvPicPr>
          <p:nvPr/>
        </p:nvPicPr>
        <p:blipFill>
          <a:blip r:embed="rId2" cstate="email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491290" y="1123951"/>
            <a:ext cx="2225675" cy="40364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201" name="Picture 9" descr="https://timgsa.baidu.com/timg?image&amp;quality=80&amp;size=b10000_10000&amp;sec=1498034921&amp;di=592bce44c9d8dd1c74b978882cc6b512&amp;src=http://img02.tooopen.com/images/20150506/tooopen_sy_121825523611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2511428" y="950386"/>
            <a:ext cx="1643063" cy="47434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8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10" grpId="0"/>
      <p:bldP spid="1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Box 15"/>
          <p:cNvSpPr txBox="1">
            <a:spLocks noChangeArrowheads="1"/>
          </p:cNvSpPr>
          <p:nvPr/>
        </p:nvSpPr>
        <p:spPr bwMode="auto">
          <a:xfrm>
            <a:off x="476252" y="2533652"/>
            <a:ext cx="1574800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ts val="1200"/>
              </a:spcBef>
              <a:buFont typeface="Arial" panose="020B0604020202020204" pitchFamily="34" charset="0"/>
              <a:buNone/>
            </a:pPr>
            <a:r>
              <a:rPr lang="zh-CN" altLang="en-US" sz="9600" b="1">
                <a:solidFill>
                  <a:srgbClr val="0000FF"/>
                </a:solidFill>
                <a:latin typeface="Arial" panose="020B0604020202020204" pitchFamily="34" charset="0"/>
              </a:rPr>
              <a:t>团</a:t>
            </a:r>
          </a:p>
        </p:txBody>
      </p:sp>
      <p:sp>
        <p:nvSpPr>
          <p:cNvPr id="9" name="Text Box 15"/>
          <p:cNvSpPr txBox="1">
            <a:spLocks noChangeArrowheads="1"/>
          </p:cNvSpPr>
          <p:nvPr/>
        </p:nvSpPr>
        <p:spPr bwMode="auto">
          <a:xfrm>
            <a:off x="49212" y="1418167"/>
            <a:ext cx="2366962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ctr">
              <a:spcBef>
                <a:spcPts val="1200"/>
              </a:spcBef>
              <a:defRPr/>
            </a:pPr>
            <a:r>
              <a:rPr lang="en-US" altLang="zh-CN" sz="5400" b="1" dirty="0" err="1">
                <a:solidFill>
                  <a:srgbClr val="FF0000"/>
                </a:solidFill>
                <a:latin typeface="+mn-ea"/>
                <a:sym typeface="+mn-ea"/>
              </a:rPr>
              <a:t>tuán</a:t>
            </a:r>
            <a:endParaRPr lang="zh-CN" altLang="en-US" sz="5400" b="1" dirty="0">
              <a:solidFill>
                <a:srgbClr val="FF0000"/>
              </a:solidFill>
              <a:latin typeface="+mn-ea"/>
              <a:sym typeface="+mn-ea"/>
            </a:endParaRPr>
          </a:p>
        </p:txBody>
      </p:sp>
      <p:pic>
        <p:nvPicPr>
          <p:cNvPr id="48131" name="Picture 3" descr="C:\Users\Administrator\Desktop\318768-130S10R40366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2051053" y="2631019"/>
            <a:ext cx="2563813" cy="16531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Text Box 15"/>
          <p:cNvSpPr txBox="1">
            <a:spLocks noChangeArrowheads="1"/>
          </p:cNvSpPr>
          <p:nvPr/>
        </p:nvSpPr>
        <p:spPr bwMode="auto">
          <a:xfrm>
            <a:off x="4645027" y="2609852"/>
            <a:ext cx="1574800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ts val="1200"/>
              </a:spcBef>
              <a:buFont typeface="Arial" panose="020B0604020202020204" pitchFamily="34" charset="0"/>
              <a:buNone/>
            </a:pPr>
            <a:r>
              <a:rPr lang="zh-CN" altLang="en-US" sz="9600" b="1">
                <a:solidFill>
                  <a:srgbClr val="0000FF"/>
                </a:solidFill>
                <a:latin typeface="Arial" panose="020B0604020202020204" pitchFamily="34" charset="0"/>
              </a:rPr>
              <a:t>重</a:t>
            </a:r>
          </a:p>
        </p:txBody>
      </p:sp>
      <p:sp>
        <p:nvSpPr>
          <p:cNvPr id="11" name="Text Box 15"/>
          <p:cNvSpPr txBox="1">
            <a:spLocks noChangeArrowheads="1"/>
          </p:cNvSpPr>
          <p:nvPr/>
        </p:nvSpPr>
        <p:spPr bwMode="auto">
          <a:xfrm>
            <a:off x="4217987" y="1494368"/>
            <a:ext cx="2366962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ctr">
              <a:spcBef>
                <a:spcPts val="1200"/>
              </a:spcBef>
              <a:defRPr/>
            </a:pPr>
            <a:r>
              <a:rPr lang="en-US" altLang="zh-CN" sz="5400" b="1" dirty="0" err="1">
                <a:solidFill>
                  <a:srgbClr val="FF0000"/>
                </a:solidFill>
                <a:latin typeface="+mn-ea"/>
                <a:sym typeface="+mn-ea"/>
              </a:rPr>
              <a:t>chónɡ</a:t>
            </a:r>
            <a:endParaRPr lang="zh-CN" altLang="en-US" sz="5400" b="1" dirty="0">
              <a:solidFill>
                <a:srgbClr val="FF0000"/>
              </a:solidFill>
              <a:latin typeface="+mn-ea"/>
              <a:sym typeface="+mn-ea"/>
            </a:endParaRPr>
          </a:p>
        </p:txBody>
      </p:sp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6228186" y="1892828"/>
            <a:ext cx="2531536" cy="2597488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1" dur="500"/>
                                        <p:tgtEl>
                                          <p:spTgt spid="48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Box 15"/>
          <p:cNvSpPr txBox="1">
            <a:spLocks noChangeArrowheads="1"/>
          </p:cNvSpPr>
          <p:nvPr/>
        </p:nvSpPr>
        <p:spPr bwMode="auto">
          <a:xfrm>
            <a:off x="290515" y="2533652"/>
            <a:ext cx="1574800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ts val="1200"/>
              </a:spcBef>
              <a:buFont typeface="Arial" panose="020B0604020202020204" pitchFamily="34" charset="0"/>
              <a:buNone/>
            </a:pPr>
            <a:r>
              <a:rPr lang="zh-CN" altLang="en-US" sz="9600" b="1">
                <a:solidFill>
                  <a:srgbClr val="0000FF"/>
                </a:solidFill>
                <a:latin typeface="Arial" panose="020B0604020202020204" pitchFamily="34" charset="0"/>
              </a:rPr>
              <a:t>完</a:t>
            </a:r>
          </a:p>
        </p:txBody>
      </p:sp>
      <p:sp>
        <p:nvSpPr>
          <p:cNvPr id="9" name="Text Box 15"/>
          <p:cNvSpPr txBox="1">
            <a:spLocks noChangeArrowheads="1"/>
          </p:cNvSpPr>
          <p:nvPr/>
        </p:nvSpPr>
        <p:spPr bwMode="auto">
          <a:xfrm>
            <a:off x="-136524" y="1418167"/>
            <a:ext cx="2366964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ctr">
              <a:spcBef>
                <a:spcPts val="1200"/>
              </a:spcBef>
              <a:defRPr/>
            </a:pPr>
            <a:r>
              <a:rPr lang="en-US" altLang="zh-CN" sz="5400" b="1" dirty="0" err="1">
                <a:solidFill>
                  <a:srgbClr val="FF0000"/>
                </a:solidFill>
                <a:latin typeface="+mn-ea"/>
                <a:sym typeface="+mn-ea"/>
              </a:rPr>
              <a:t>wán</a:t>
            </a:r>
            <a:endParaRPr lang="zh-CN" altLang="en-US" sz="5400" b="1" dirty="0">
              <a:solidFill>
                <a:srgbClr val="FF0000"/>
              </a:solidFill>
              <a:latin typeface="+mn-ea"/>
              <a:sym typeface="+mn-ea"/>
            </a:endParaRPr>
          </a:p>
        </p:txBody>
      </p:sp>
      <p:pic>
        <p:nvPicPr>
          <p:cNvPr id="49155" name="Picture 3"/>
          <p:cNvPicPr>
            <a:picLocks noChangeAspect="1" noChangeArrowheads="1"/>
          </p:cNvPicPr>
          <p:nvPr/>
        </p:nvPicPr>
        <p:blipFill rotWithShape="1">
          <a:blip r:embed="rId2" cstate="email"/>
          <a:srcRect/>
          <a:stretch>
            <a:fillRect/>
          </a:stretch>
        </p:blipFill>
        <p:spPr bwMode="auto">
          <a:xfrm>
            <a:off x="1691681" y="1508786"/>
            <a:ext cx="2855326" cy="3469709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ext Box 15"/>
          <p:cNvSpPr txBox="1">
            <a:spLocks noChangeArrowheads="1"/>
          </p:cNvSpPr>
          <p:nvPr/>
        </p:nvSpPr>
        <p:spPr bwMode="auto">
          <a:xfrm>
            <a:off x="4670426" y="2664885"/>
            <a:ext cx="1574800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ts val="1200"/>
              </a:spcBef>
              <a:buFont typeface="Arial" panose="020B0604020202020204" pitchFamily="34" charset="0"/>
              <a:buNone/>
            </a:pPr>
            <a:r>
              <a:rPr lang="zh-CN" altLang="en-US" sz="9600" b="1">
                <a:solidFill>
                  <a:srgbClr val="0000FF"/>
                </a:solidFill>
                <a:latin typeface="Arial" panose="020B0604020202020204" pitchFamily="34" charset="0"/>
              </a:rPr>
              <a:t>期</a:t>
            </a:r>
          </a:p>
        </p:txBody>
      </p:sp>
      <p:sp>
        <p:nvSpPr>
          <p:cNvPr id="11" name="Text Box 15"/>
          <p:cNvSpPr txBox="1">
            <a:spLocks noChangeArrowheads="1"/>
          </p:cNvSpPr>
          <p:nvPr/>
        </p:nvSpPr>
        <p:spPr bwMode="auto">
          <a:xfrm>
            <a:off x="4243388" y="1549401"/>
            <a:ext cx="2366962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ctr">
              <a:spcBef>
                <a:spcPts val="1200"/>
              </a:spcBef>
              <a:defRPr/>
            </a:pPr>
            <a:r>
              <a:rPr lang="en-US" altLang="zh-CN" sz="5400" b="1" dirty="0" err="1">
                <a:solidFill>
                  <a:srgbClr val="FF0000"/>
                </a:solidFill>
                <a:latin typeface="+mn-ea"/>
                <a:sym typeface="+mn-ea"/>
              </a:rPr>
              <a:t>qī</a:t>
            </a:r>
            <a:endParaRPr lang="zh-CN" altLang="en-US" sz="5400" b="1" dirty="0">
              <a:solidFill>
                <a:srgbClr val="FF0000"/>
              </a:solidFill>
              <a:latin typeface="+mn-ea"/>
              <a:sym typeface="+mn-ea"/>
            </a:endParaRPr>
          </a:p>
        </p:txBody>
      </p:sp>
      <p:pic>
        <p:nvPicPr>
          <p:cNvPr id="12" name="Picture 2"/>
          <p:cNvPicPr>
            <a:picLocks noChangeAspect="1" noChangeArrowheads="1"/>
          </p:cNvPicPr>
          <p:nvPr/>
        </p:nvPicPr>
        <p:blipFill rotWithShape="1">
          <a:blip r:embed="rId3" cstate="email"/>
          <a:srcRect/>
          <a:stretch>
            <a:fillRect/>
          </a:stretch>
        </p:blipFill>
        <p:spPr bwMode="auto">
          <a:xfrm>
            <a:off x="6012160" y="1730879"/>
            <a:ext cx="2866715" cy="3041032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1" dur="500"/>
                                        <p:tgtEl>
                                          <p:spTgt spid="49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0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1115</Words>
  <Application>Microsoft Office PowerPoint</Application>
  <PresentationFormat>全屏显示(4:3)</PresentationFormat>
  <Paragraphs>122</Paragraphs>
  <Slides>30</Slides>
  <Notes>2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30</vt:i4>
      </vt:variant>
    </vt:vector>
  </HeadingPairs>
  <TitlesOfParts>
    <vt:vector size="31" baseType="lpstr">
      <vt:lpstr>Office 主题</vt:lpstr>
      <vt:lpstr>幻灯片 1</vt:lpstr>
      <vt:lpstr>幻灯片 2</vt:lpstr>
      <vt:lpstr>幻灯片 3</vt:lpstr>
      <vt:lpstr>幻灯片 4</vt:lpstr>
      <vt:lpstr>幻灯片 5</vt:lpstr>
      <vt:lpstr>幻灯片 6</vt:lpstr>
      <vt:lpstr>幻灯片 7</vt:lpstr>
      <vt:lpstr>幻灯片 8</vt:lpstr>
      <vt:lpstr>幻灯片 9</vt:lpstr>
      <vt:lpstr>幻灯片 10</vt:lpstr>
      <vt:lpstr>幻灯片 11</vt:lpstr>
      <vt:lpstr>幻灯片 12</vt:lpstr>
      <vt:lpstr>幻灯片 13</vt:lpstr>
      <vt:lpstr>幻灯片 14</vt:lpstr>
      <vt:lpstr>幻灯片 15</vt:lpstr>
      <vt:lpstr>幻灯片 16</vt:lpstr>
      <vt:lpstr>幻灯片 17</vt:lpstr>
      <vt:lpstr>幻灯片 18</vt:lpstr>
      <vt:lpstr>幻灯片 19</vt:lpstr>
      <vt:lpstr>幻灯片 20</vt:lpstr>
      <vt:lpstr>幻灯片 21</vt:lpstr>
      <vt:lpstr>幻灯片 22</vt:lpstr>
      <vt:lpstr>幻灯片 23</vt:lpstr>
      <vt:lpstr>幻灯片 24</vt:lpstr>
      <vt:lpstr>幻灯片 25</vt:lpstr>
      <vt:lpstr>幻灯片 26</vt:lpstr>
      <vt:lpstr>幻灯片 27</vt:lpstr>
      <vt:lpstr>幻灯片 28</vt:lpstr>
      <vt:lpstr>幻灯片 29</vt:lpstr>
      <vt:lpstr>幻灯片 30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Administrator</dc:creator>
  <cp:lastModifiedBy>Administrator</cp:lastModifiedBy>
  <cp:revision>1</cp:revision>
  <dcterms:created xsi:type="dcterms:W3CDTF">2021-08-19T02:28:42Z</dcterms:created>
  <dcterms:modified xsi:type="dcterms:W3CDTF">2021-08-19T02:29:04Z</dcterms:modified>
</cp:coreProperties>
</file>