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#1">
  <dgm:title val=""/>
  <dgm:desc val=""/>
  <dgm:catLst>
    <dgm:cat type="accent1" pri="11500"/>
  </dgm:catLst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#2">
  <dgm:title val=""/>
  <dgm:desc val=""/>
  <dgm:catLst>
    <dgm:cat type="accent1" pri="11500"/>
  </dgm:catLst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465261-95D4-419E-BA20-A82485929D8A}" type="doc">
      <dgm:prSet loTypeId="urn:microsoft.com/office/officeart/2005/8/layout/vList4#1" loCatId="picture" qsTypeId="urn:microsoft.com/office/officeart/2005/8/quickstyle/simple1#1" qsCatId="simple" csTypeId="urn:microsoft.com/office/officeart/2005/8/colors/accent1_5#1" csCatId="accent1" phldr="1"/>
      <dgm:spPr/>
      <dgm:t>
        <a:bodyPr/>
        <a:lstStyle/>
        <a:p>
          <a:endParaRPr lang="zh-CN" altLang="en-US"/>
        </a:p>
      </dgm:t>
    </dgm:pt>
    <dgm:pt modelId="{1D354850-5A6F-408C-8D03-95F705CE2DA4}">
      <dgm:prSet custT="1"/>
      <dgm:spPr/>
      <dgm:t>
        <a:bodyPr/>
        <a:lstStyle/>
        <a:p>
          <a:pPr algn="l" rtl="0"/>
          <a:r>
            <a:rPr lang="zh-CN" altLang="en-US" sz="3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学习目标</a:t>
          </a:r>
          <a:endParaRPr lang="zh-CN" altLang="en-US" sz="36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</dgm:t>
    </dgm:pt>
    <dgm:pt modelId="{5A634FF6-65D1-4504-9BA9-6FC6D5ECE845}" type="parTrans" cxnId="{D6CFB38B-8751-41D3-BD86-E5ACC283B043}">
      <dgm:prSet/>
      <dgm:spPr/>
      <dgm:t>
        <a:bodyPr/>
        <a:lstStyle/>
        <a:p>
          <a:endParaRPr lang="zh-CN" altLang="en-US" sz="2400" b="1">
            <a:solidFill>
              <a:schemeClr val="tx1"/>
            </a:solidFill>
          </a:endParaRPr>
        </a:p>
      </dgm:t>
    </dgm:pt>
    <dgm:pt modelId="{09793AE5-59E6-4239-9F1D-2B7CEA40F60C}" type="sibTrans" cxnId="{D6CFB38B-8751-41D3-BD86-E5ACC283B043}">
      <dgm:prSet/>
      <dgm:spPr/>
      <dgm:t>
        <a:bodyPr/>
        <a:lstStyle/>
        <a:p>
          <a:endParaRPr lang="zh-CN" altLang="en-US" sz="2400" b="1">
            <a:solidFill>
              <a:schemeClr val="tx1"/>
            </a:solidFill>
          </a:endParaRPr>
        </a:p>
      </dgm:t>
    </dgm:pt>
    <dgm:pt modelId="{18C372C0-5AD8-4A38-89E9-D16097035E80}" type="pres">
      <dgm:prSet presAssocID="{22465261-95D4-419E-BA20-A82485929D8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A5DA98F-18D3-413F-AB81-BA1660210363}" type="pres">
      <dgm:prSet presAssocID="{1D354850-5A6F-408C-8D03-95F705CE2DA4}" presName="comp" presStyleCnt="0"/>
      <dgm:spPr/>
      <dgm:t>
        <a:bodyPr/>
        <a:lstStyle/>
        <a:p>
          <a:endParaRPr lang="zh-CN" altLang="en-US"/>
        </a:p>
      </dgm:t>
    </dgm:pt>
    <dgm:pt modelId="{06B642A3-3B71-4D5F-A6CC-96439EB679BC}" type="pres">
      <dgm:prSet presAssocID="{1D354850-5A6F-408C-8D03-95F705CE2DA4}" presName="box" presStyleLbl="node1" presStyleIdx="0" presStyleCnt="1" custLinFactNeighborY="1586"/>
      <dgm:spPr/>
      <dgm:t>
        <a:bodyPr/>
        <a:lstStyle/>
        <a:p>
          <a:endParaRPr lang="zh-CN" altLang="en-US"/>
        </a:p>
      </dgm:t>
    </dgm:pt>
    <dgm:pt modelId="{621F4572-E51B-4D27-AD34-5762F572D972}" type="pres">
      <dgm:prSet presAssocID="{1D354850-5A6F-408C-8D03-95F705CE2DA4}" presName="img" presStyleLbl="fgImgPlace1" presStyleIdx="0" presStyleCnt="1"/>
      <dgm:spPr>
        <a:blipFill>
          <a:blip xmlns:r="http://schemas.openxmlformats.org/officeDocument/2006/relationships" r:embed="rId1" cstate="email"/>
          <a:srcRect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8BA8033C-FE03-494A-8113-D96014B3BA13}" type="pres">
      <dgm:prSet presAssocID="{1D354850-5A6F-408C-8D03-95F705CE2DA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BAE4691-F63D-437A-ACDC-72B1C0267E2D}" type="presOf" srcId="{22465261-95D4-419E-BA20-A82485929D8A}" destId="{18C372C0-5AD8-4A38-89E9-D16097035E80}" srcOrd="0" destOrd="0" presId="urn:microsoft.com/office/officeart/2005/8/layout/vList4#1"/>
    <dgm:cxn modelId="{E977A48C-59E2-41F0-8869-A9AE14174850}" type="presOf" srcId="{1D354850-5A6F-408C-8D03-95F705CE2DA4}" destId="{06B642A3-3B71-4D5F-A6CC-96439EB679BC}" srcOrd="0" destOrd="0" presId="urn:microsoft.com/office/officeart/2005/8/layout/vList4#1"/>
    <dgm:cxn modelId="{D6CFB38B-8751-41D3-BD86-E5ACC283B043}" srcId="{22465261-95D4-419E-BA20-A82485929D8A}" destId="{1D354850-5A6F-408C-8D03-95F705CE2DA4}" srcOrd="0" destOrd="0" parTransId="{5A634FF6-65D1-4504-9BA9-6FC6D5ECE845}" sibTransId="{09793AE5-59E6-4239-9F1D-2B7CEA40F60C}"/>
    <dgm:cxn modelId="{75DACD91-B168-4BC3-B197-0AE019B92B67}" type="presOf" srcId="{1D354850-5A6F-408C-8D03-95F705CE2DA4}" destId="{8BA8033C-FE03-494A-8113-D96014B3BA13}" srcOrd="1" destOrd="0" presId="urn:microsoft.com/office/officeart/2005/8/layout/vList4#1"/>
    <dgm:cxn modelId="{836CEE33-0C12-4266-8D3A-34F5F7816A7C}" type="presParOf" srcId="{18C372C0-5AD8-4A38-89E9-D16097035E80}" destId="{2A5DA98F-18D3-413F-AB81-BA1660210363}" srcOrd="0" destOrd="0" presId="urn:microsoft.com/office/officeart/2005/8/layout/vList4#1"/>
    <dgm:cxn modelId="{EB351EA1-FE62-42A0-8D48-3647D4594E0B}" type="presParOf" srcId="{2A5DA98F-18D3-413F-AB81-BA1660210363}" destId="{06B642A3-3B71-4D5F-A6CC-96439EB679BC}" srcOrd="0" destOrd="0" presId="urn:microsoft.com/office/officeart/2005/8/layout/vList4#1"/>
    <dgm:cxn modelId="{766A512B-A912-4025-9980-B399CDFF9A20}" type="presParOf" srcId="{2A5DA98F-18D3-413F-AB81-BA1660210363}" destId="{621F4572-E51B-4D27-AD34-5762F572D972}" srcOrd="1" destOrd="0" presId="urn:microsoft.com/office/officeart/2005/8/layout/vList4#1"/>
    <dgm:cxn modelId="{C53DED80-53CD-4C3E-A1D0-4EE2CCAFE27C}" type="presParOf" srcId="{2A5DA98F-18D3-413F-AB81-BA1660210363}" destId="{8BA8033C-FE03-494A-8113-D96014B3BA13}" srcOrd="2" destOrd="0" presId="urn:microsoft.com/office/officeart/2005/8/layout/vList4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465261-95D4-419E-BA20-A82485929D8A}" type="doc">
      <dgm:prSet loTypeId="urn:microsoft.com/office/officeart/2005/8/layout/vList4#2" loCatId="picture" qsTypeId="urn:microsoft.com/office/officeart/2005/8/quickstyle/simple1#2" qsCatId="simple" csTypeId="urn:microsoft.com/office/officeart/2005/8/colors/colorful1#3" csCatId="colorful" phldr="1"/>
      <dgm:spPr/>
      <dgm:t>
        <a:bodyPr/>
        <a:lstStyle/>
        <a:p>
          <a:endParaRPr lang="zh-CN" altLang="en-US"/>
        </a:p>
      </dgm:t>
    </dgm:pt>
    <dgm:pt modelId="{1D354850-5A6F-408C-8D03-95F705CE2DA4}">
      <dgm:prSet custT="1"/>
      <dgm:spPr/>
      <dgm:t>
        <a:bodyPr/>
        <a:lstStyle/>
        <a:p>
          <a:pPr algn="l" rtl="0"/>
          <a:r>
            <a:rPr lang="zh-CN" altLang="en-US" sz="3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课堂小结</a:t>
          </a:r>
          <a:endParaRPr lang="zh-CN" altLang="en-US" sz="36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</dgm:t>
    </dgm:pt>
    <dgm:pt modelId="{5A634FF6-65D1-4504-9BA9-6FC6D5ECE845}" type="parTrans" cxnId="{D6CFB38B-8751-41D3-BD86-E5ACC283B043}">
      <dgm:prSet/>
      <dgm:spPr/>
      <dgm:t>
        <a:bodyPr/>
        <a:lstStyle/>
        <a:p>
          <a:endParaRPr lang="zh-CN" altLang="en-US" sz="24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9793AE5-59E6-4239-9F1D-2B7CEA40F60C}" type="sibTrans" cxnId="{D6CFB38B-8751-41D3-BD86-E5ACC283B043}">
      <dgm:prSet/>
      <dgm:spPr/>
      <dgm:t>
        <a:bodyPr/>
        <a:lstStyle/>
        <a:p>
          <a:endParaRPr lang="zh-CN" altLang="en-US" sz="24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8C372C0-5AD8-4A38-89E9-D16097035E80}" type="pres">
      <dgm:prSet presAssocID="{22465261-95D4-419E-BA20-A82485929D8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A5DA98F-18D3-413F-AB81-BA1660210363}" type="pres">
      <dgm:prSet presAssocID="{1D354850-5A6F-408C-8D03-95F705CE2DA4}" presName="comp" presStyleCnt="0"/>
      <dgm:spPr/>
      <dgm:t>
        <a:bodyPr/>
        <a:lstStyle/>
        <a:p>
          <a:endParaRPr lang="zh-CN" altLang="en-US"/>
        </a:p>
      </dgm:t>
    </dgm:pt>
    <dgm:pt modelId="{06B642A3-3B71-4D5F-A6CC-96439EB679BC}" type="pres">
      <dgm:prSet presAssocID="{1D354850-5A6F-408C-8D03-95F705CE2DA4}" presName="box" presStyleLbl="node1" presStyleIdx="0" presStyleCnt="1" custLinFactNeighborY="1586"/>
      <dgm:spPr/>
      <dgm:t>
        <a:bodyPr/>
        <a:lstStyle/>
        <a:p>
          <a:endParaRPr lang="zh-CN" altLang="en-US"/>
        </a:p>
      </dgm:t>
    </dgm:pt>
    <dgm:pt modelId="{621F4572-E51B-4D27-AD34-5762F572D972}" type="pres">
      <dgm:prSet presAssocID="{1D354850-5A6F-408C-8D03-95F705CE2DA4}" presName="img" presStyleLbl="fgImgPlace1" presStyleIdx="0" presStyleCnt="1"/>
      <dgm:spPr>
        <a:blipFill>
          <a:blip xmlns:r="http://schemas.openxmlformats.org/officeDocument/2006/relationships" r:embed="rId1" cstate="email"/>
          <a:srcRect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8BA8033C-FE03-494A-8113-D96014B3BA13}" type="pres">
      <dgm:prSet presAssocID="{1D354850-5A6F-408C-8D03-95F705CE2DA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E76435B-5903-44C2-8153-FF4AA2FF012C}" type="presOf" srcId="{1D354850-5A6F-408C-8D03-95F705CE2DA4}" destId="{06B642A3-3B71-4D5F-A6CC-96439EB679BC}" srcOrd="0" destOrd="0" presId="urn:microsoft.com/office/officeart/2005/8/layout/vList4#2"/>
    <dgm:cxn modelId="{B4E31AA3-F1A1-4638-96C7-B26C76E85A85}" type="presOf" srcId="{22465261-95D4-419E-BA20-A82485929D8A}" destId="{18C372C0-5AD8-4A38-89E9-D16097035E80}" srcOrd="0" destOrd="0" presId="urn:microsoft.com/office/officeart/2005/8/layout/vList4#2"/>
    <dgm:cxn modelId="{D6CFB38B-8751-41D3-BD86-E5ACC283B043}" srcId="{22465261-95D4-419E-BA20-A82485929D8A}" destId="{1D354850-5A6F-408C-8D03-95F705CE2DA4}" srcOrd="0" destOrd="0" parTransId="{5A634FF6-65D1-4504-9BA9-6FC6D5ECE845}" sibTransId="{09793AE5-59E6-4239-9F1D-2B7CEA40F60C}"/>
    <dgm:cxn modelId="{FF6A1335-E516-4E7B-92C1-20226D39A3A9}" type="presOf" srcId="{1D354850-5A6F-408C-8D03-95F705CE2DA4}" destId="{8BA8033C-FE03-494A-8113-D96014B3BA13}" srcOrd="1" destOrd="0" presId="urn:microsoft.com/office/officeart/2005/8/layout/vList4#2"/>
    <dgm:cxn modelId="{CCCEC4F1-387F-4320-8A59-FAF8BEE28650}" type="presParOf" srcId="{18C372C0-5AD8-4A38-89E9-D16097035E80}" destId="{2A5DA98F-18D3-413F-AB81-BA1660210363}" srcOrd="0" destOrd="0" presId="urn:microsoft.com/office/officeart/2005/8/layout/vList4#2"/>
    <dgm:cxn modelId="{3C22722E-0B5E-46DF-A054-EFF412CE85D0}" type="presParOf" srcId="{2A5DA98F-18D3-413F-AB81-BA1660210363}" destId="{06B642A3-3B71-4D5F-A6CC-96439EB679BC}" srcOrd="0" destOrd="0" presId="urn:microsoft.com/office/officeart/2005/8/layout/vList4#2"/>
    <dgm:cxn modelId="{CFD40054-E683-4E85-9ACF-26437D7E889F}" type="presParOf" srcId="{2A5DA98F-18D3-413F-AB81-BA1660210363}" destId="{621F4572-E51B-4D27-AD34-5762F572D972}" srcOrd="1" destOrd="0" presId="urn:microsoft.com/office/officeart/2005/8/layout/vList4#2"/>
    <dgm:cxn modelId="{88B37C20-9C0F-403B-B9A1-4472BA67E53D}" type="presParOf" srcId="{2A5DA98F-18D3-413F-AB81-BA1660210363}" destId="{8BA8033C-FE03-494A-8113-D96014B3BA13}" srcOrd="2" destOrd="0" presId="urn:microsoft.com/office/officeart/2005/8/layout/vList4#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465261-95D4-419E-BA20-A82485929D8A}" type="doc">
      <dgm:prSet loTypeId="urn:microsoft.com/office/officeart/2005/8/layout/vList4#3" loCatId="picture" qsTypeId="urn:microsoft.com/office/officeart/2005/8/quickstyle/simple1#3" qsCatId="simple" csTypeId="urn:microsoft.com/office/officeart/2005/8/colors/accent1_5#2" csCatId="accent1" phldr="1"/>
      <dgm:spPr/>
      <dgm:t>
        <a:bodyPr/>
        <a:lstStyle/>
        <a:p>
          <a:endParaRPr lang="zh-CN" altLang="en-US"/>
        </a:p>
      </dgm:t>
    </dgm:pt>
    <dgm:pt modelId="{1D354850-5A6F-408C-8D03-95F705CE2DA4}">
      <dgm:prSet custT="1"/>
      <dgm:spPr/>
      <dgm:t>
        <a:bodyPr/>
        <a:lstStyle/>
        <a:p>
          <a:pPr algn="l" rtl="0"/>
          <a:r>
            <a:rPr lang="zh-CN" altLang="en-US" sz="3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学习目标</a:t>
          </a:r>
          <a:endParaRPr lang="zh-CN" altLang="en-US" sz="36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</dgm:t>
    </dgm:pt>
    <dgm:pt modelId="{5A634FF6-65D1-4504-9BA9-6FC6D5ECE845}" type="parTrans" cxnId="{D6CFB38B-8751-41D3-BD86-E5ACC283B043}">
      <dgm:prSet/>
      <dgm:spPr/>
      <dgm:t>
        <a:bodyPr/>
        <a:lstStyle/>
        <a:p>
          <a:endParaRPr lang="zh-CN" altLang="en-US" sz="2400" b="1">
            <a:solidFill>
              <a:schemeClr val="tx1"/>
            </a:solidFill>
          </a:endParaRPr>
        </a:p>
      </dgm:t>
    </dgm:pt>
    <dgm:pt modelId="{09793AE5-59E6-4239-9F1D-2B7CEA40F60C}" type="sibTrans" cxnId="{D6CFB38B-8751-41D3-BD86-E5ACC283B043}">
      <dgm:prSet/>
      <dgm:spPr/>
      <dgm:t>
        <a:bodyPr/>
        <a:lstStyle/>
        <a:p>
          <a:endParaRPr lang="zh-CN" altLang="en-US" sz="2400" b="1">
            <a:solidFill>
              <a:schemeClr val="tx1"/>
            </a:solidFill>
          </a:endParaRPr>
        </a:p>
      </dgm:t>
    </dgm:pt>
    <dgm:pt modelId="{18C372C0-5AD8-4A38-89E9-D16097035E80}" type="pres">
      <dgm:prSet presAssocID="{22465261-95D4-419E-BA20-A82485929D8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2A5DA98F-18D3-413F-AB81-BA1660210363}" type="pres">
      <dgm:prSet presAssocID="{1D354850-5A6F-408C-8D03-95F705CE2DA4}" presName="comp" presStyleCnt="0"/>
      <dgm:spPr/>
      <dgm:t>
        <a:bodyPr/>
        <a:lstStyle/>
        <a:p>
          <a:endParaRPr lang="zh-CN" altLang="en-US"/>
        </a:p>
      </dgm:t>
    </dgm:pt>
    <dgm:pt modelId="{06B642A3-3B71-4D5F-A6CC-96439EB679BC}" type="pres">
      <dgm:prSet presAssocID="{1D354850-5A6F-408C-8D03-95F705CE2DA4}" presName="box" presStyleLbl="node1" presStyleIdx="0" presStyleCnt="1" custLinFactNeighborY="1586"/>
      <dgm:spPr/>
      <dgm:t>
        <a:bodyPr/>
        <a:lstStyle/>
        <a:p>
          <a:endParaRPr lang="zh-CN" altLang="en-US"/>
        </a:p>
      </dgm:t>
    </dgm:pt>
    <dgm:pt modelId="{621F4572-E51B-4D27-AD34-5762F572D972}" type="pres">
      <dgm:prSet presAssocID="{1D354850-5A6F-408C-8D03-95F705CE2DA4}" presName="img" presStyleLbl="fgImgPlace1" presStyleIdx="0" presStyleCnt="1"/>
      <dgm:spPr>
        <a:blipFill>
          <a:blip xmlns:r="http://schemas.openxmlformats.org/officeDocument/2006/relationships" r:embed="rId1" cstate="email"/>
          <a:srcRect/>
          <a:stretch>
            <a:fillRect/>
          </a:stretch>
        </a:blipFill>
      </dgm:spPr>
      <dgm:t>
        <a:bodyPr/>
        <a:lstStyle/>
        <a:p>
          <a:endParaRPr lang="zh-CN" altLang="en-US"/>
        </a:p>
      </dgm:t>
    </dgm:pt>
    <dgm:pt modelId="{8BA8033C-FE03-494A-8113-D96014B3BA13}" type="pres">
      <dgm:prSet presAssocID="{1D354850-5A6F-408C-8D03-95F705CE2DA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9123C4C-4912-4ABA-A8C5-3316A8F56B0B}" type="presOf" srcId="{22465261-95D4-419E-BA20-A82485929D8A}" destId="{18C372C0-5AD8-4A38-89E9-D16097035E80}" srcOrd="0" destOrd="0" presId="urn:microsoft.com/office/officeart/2005/8/layout/vList4#3"/>
    <dgm:cxn modelId="{26F5521E-D5C6-483B-87A1-A059401DA9C0}" type="presOf" srcId="{1D354850-5A6F-408C-8D03-95F705CE2DA4}" destId="{8BA8033C-FE03-494A-8113-D96014B3BA13}" srcOrd="1" destOrd="0" presId="urn:microsoft.com/office/officeart/2005/8/layout/vList4#3"/>
    <dgm:cxn modelId="{D6CFB38B-8751-41D3-BD86-E5ACC283B043}" srcId="{22465261-95D4-419E-BA20-A82485929D8A}" destId="{1D354850-5A6F-408C-8D03-95F705CE2DA4}" srcOrd="0" destOrd="0" parTransId="{5A634FF6-65D1-4504-9BA9-6FC6D5ECE845}" sibTransId="{09793AE5-59E6-4239-9F1D-2B7CEA40F60C}"/>
    <dgm:cxn modelId="{E6B14B3E-0B53-4293-8693-36C98B59222D}" type="presOf" srcId="{1D354850-5A6F-408C-8D03-95F705CE2DA4}" destId="{06B642A3-3B71-4D5F-A6CC-96439EB679BC}" srcOrd="0" destOrd="0" presId="urn:microsoft.com/office/officeart/2005/8/layout/vList4#3"/>
    <dgm:cxn modelId="{ED3EE195-121B-4C8A-9302-B6DEBDF0314E}" type="presParOf" srcId="{18C372C0-5AD8-4A38-89E9-D16097035E80}" destId="{2A5DA98F-18D3-413F-AB81-BA1660210363}" srcOrd="0" destOrd="0" presId="urn:microsoft.com/office/officeart/2005/8/layout/vList4#3"/>
    <dgm:cxn modelId="{A1FEED39-5626-40AD-AC2C-EE0498EDB8E9}" type="presParOf" srcId="{2A5DA98F-18D3-413F-AB81-BA1660210363}" destId="{06B642A3-3B71-4D5F-A6CC-96439EB679BC}" srcOrd="0" destOrd="0" presId="urn:microsoft.com/office/officeart/2005/8/layout/vList4#3"/>
    <dgm:cxn modelId="{ADEFEBF4-BA33-464F-8898-42A8E071621E}" type="presParOf" srcId="{2A5DA98F-18D3-413F-AB81-BA1660210363}" destId="{621F4572-E51B-4D27-AD34-5762F572D972}" srcOrd="1" destOrd="0" presId="urn:microsoft.com/office/officeart/2005/8/layout/vList4#3"/>
    <dgm:cxn modelId="{56D07D13-6E32-465A-A486-CF4C224E4F9C}" type="presParOf" srcId="{2A5DA98F-18D3-413F-AB81-BA1660210363}" destId="{8BA8033C-FE03-494A-8113-D96014B3BA13}" srcOrd="2" destOrd="0" presId="urn:microsoft.com/office/officeart/2005/8/layout/vList4#3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B642A3-3B71-4D5F-A6CC-96439EB679BC}">
      <dsp:nvSpPr>
        <dsp:cNvPr id="0" name=""/>
        <dsp:cNvSpPr/>
      </dsp:nvSpPr>
      <dsp:spPr>
        <a:xfrm>
          <a:off x="0" y="732"/>
          <a:ext cx="2952329" cy="7489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学习目标</a:t>
          </a:r>
          <a:endParaRPr lang="zh-CN" altLang="en-US" sz="3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65362" y="732"/>
        <a:ext cx="2286966" cy="748964"/>
      </dsp:txXfrm>
    </dsp:sp>
    <dsp:sp modelId="{621F4572-E51B-4D27-AD34-5762F572D972}">
      <dsp:nvSpPr>
        <dsp:cNvPr id="0" name=""/>
        <dsp:cNvSpPr/>
      </dsp:nvSpPr>
      <dsp:spPr>
        <a:xfrm>
          <a:off x="74896" y="74896"/>
          <a:ext cx="590465" cy="59917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email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B642A3-3B71-4D5F-A6CC-96439EB679BC}">
      <dsp:nvSpPr>
        <dsp:cNvPr id="0" name=""/>
        <dsp:cNvSpPr/>
      </dsp:nvSpPr>
      <dsp:spPr>
        <a:xfrm>
          <a:off x="0" y="732"/>
          <a:ext cx="2952329" cy="7489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课堂小结</a:t>
          </a:r>
          <a:endParaRPr lang="zh-CN" altLang="en-US" sz="3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65362" y="732"/>
        <a:ext cx="2286966" cy="748964"/>
      </dsp:txXfrm>
    </dsp:sp>
    <dsp:sp modelId="{621F4572-E51B-4D27-AD34-5762F572D972}">
      <dsp:nvSpPr>
        <dsp:cNvPr id="0" name=""/>
        <dsp:cNvSpPr/>
      </dsp:nvSpPr>
      <dsp:spPr>
        <a:xfrm>
          <a:off x="74896" y="74896"/>
          <a:ext cx="590465" cy="59917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email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B642A3-3B71-4D5F-A6CC-96439EB679BC}">
      <dsp:nvSpPr>
        <dsp:cNvPr id="0" name=""/>
        <dsp:cNvSpPr/>
      </dsp:nvSpPr>
      <dsp:spPr>
        <a:xfrm>
          <a:off x="0" y="732"/>
          <a:ext cx="2952329" cy="74896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rPr>
            <a:t>学习目标</a:t>
          </a:r>
          <a:endParaRPr lang="zh-CN" altLang="en-US" sz="36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65362" y="732"/>
        <a:ext cx="2286966" cy="748964"/>
      </dsp:txXfrm>
    </dsp:sp>
    <dsp:sp modelId="{621F4572-E51B-4D27-AD34-5762F572D972}">
      <dsp:nvSpPr>
        <dsp:cNvPr id="0" name=""/>
        <dsp:cNvSpPr/>
      </dsp:nvSpPr>
      <dsp:spPr>
        <a:xfrm>
          <a:off x="74896" y="74896"/>
          <a:ext cx="590465" cy="59917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email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2EAEB-64FB-4C53-8CB8-613A639A63B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56BFF-0BD2-4B75-93CD-BF1EFA6139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2691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1907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2931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371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3716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5095CBBD-42B7-4032-A1A2-46FD2F050526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10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4739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4740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8C7B140A-A2AD-4183-BD1F-B0385225233E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11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63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5764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B176FB89-E42B-4456-A02B-A2897106F926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12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6787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6788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CAD81087-B8BA-4389-A916-938B17F7A960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13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7811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7812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4FF2C001-4565-40F3-B5EE-91D6D586E210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14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883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8836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B2963597-76C3-476E-AF94-F2AF32F656A2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15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9859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49860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6860FE64-2E0A-4525-A8E8-2B29B8877492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16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0883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b="1" smtClean="0">
              <a:solidFill>
                <a:srgbClr val="FF0000"/>
              </a:solidFill>
            </a:endParaRPr>
          </a:p>
        </p:txBody>
      </p:sp>
      <p:sp>
        <p:nvSpPr>
          <p:cNvPr id="250884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E280E78E-B182-4976-8447-D57AC52DB50A}" type="slidenum">
              <a:rPr lang="zh-CN" altLang="en-US" sz="1200">
                <a:latin typeface="Calibri" panose="020F0502020204030204" pitchFamily="34" charset="0"/>
              </a:rPr>
              <a:pPr algn="r" eaLnBrk="1" hangingPunct="1"/>
              <a:t>17</a:t>
            </a:fld>
            <a:endParaRPr lang="zh-CN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5EEAD-C1BA-47BE-9D25-E8AC0CA7E98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9335C-1087-4934-9F62-0FA91A1B513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6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hyperlink" Target="14.&#25105;&#35201;&#30340;&#26159;&#33899;&#33446;.mp3" TargetMode="External"/><Relationship Id="rId5" Type="http://schemas.openxmlformats.org/officeDocument/2006/relationships/hyperlink" Target="14%20&#26391;&#35835;&#38899;&#35270;&#39057;.mp4" TargetMode="External"/><Relationship Id="rId4" Type="http://schemas.openxmlformats.org/officeDocument/2006/relationships/hyperlink" Target="17%20&#23380;&#23376;&#25308;&#24072;&#65288;&#38899;&#39057;&#65289;.mp4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14%20&#26391;&#35835;&#38899;&#35270;&#39057;.mp4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5" descr="C:\Users\Administrator\Desktop\人教二上资源包（5——8单元）\5——8单元\14我要的是葫芦\备课资源包\备课图片\教材原图\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12965" y="2120900"/>
            <a:ext cx="5006974" cy="3304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" name="圆角矩形 66"/>
          <p:cNvSpPr/>
          <p:nvPr/>
        </p:nvSpPr>
        <p:spPr bwMode="auto">
          <a:xfrm>
            <a:off x="958850" y="1885950"/>
            <a:ext cx="7226300" cy="135467"/>
          </a:xfrm>
          <a:prstGeom prst="roundRect">
            <a:avLst/>
          </a:prstGeom>
          <a:gradFill>
            <a:gsLst>
              <a:gs pos="0">
                <a:srgbClr val="369434"/>
              </a:gs>
              <a:gs pos="100000">
                <a:srgbClr val="89C270"/>
              </a:gs>
            </a:gsLst>
          </a:gradFill>
          <a:ln>
            <a:solidFill>
              <a:srgbClr val="539F36"/>
            </a:solidFill>
          </a:ln>
          <a:effectLst>
            <a:outerShdw blurRad="40000" dist="2300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kumimoji="1" lang="zh-CN" altLang="en-US"/>
          </a:p>
        </p:txBody>
      </p:sp>
      <p:pic>
        <p:nvPicPr>
          <p:cNvPr id="100356" name="Picture 39" descr="구름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95839" y="179917"/>
            <a:ext cx="682626" cy="364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7" name="Picture 40" descr="구름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235825" y="503769"/>
            <a:ext cx="1042988" cy="55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13336"/>
          <p:cNvGrpSpPr/>
          <p:nvPr/>
        </p:nvGrpSpPr>
        <p:grpSpPr bwMode="auto">
          <a:xfrm>
            <a:off x="3086100" y="3160184"/>
            <a:ext cx="3186114" cy="1149349"/>
            <a:chOff x="3086175" y="3028210"/>
            <a:chExt cx="3185288" cy="1151803"/>
          </a:xfrm>
        </p:grpSpPr>
        <p:sp>
          <p:nvSpPr>
            <p:cNvPr id="13325" name="矩形 13324"/>
            <p:cNvSpPr/>
            <p:nvPr/>
          </p:nvSpPr>
          <p:spPr>
            <a:xfrm>
              <a:off x="3086175" y="3028210"/>
              <a:ext cx="3174178" cy="1151803"/>
            </a:xfrm>
            <a:prstGeom prst="rect">
              <a:avLst/>
            </a:prstGeom>
            <a:solidFill>
              <a:schemeClr val="bg1">
                <a:alpha val="33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Tx/>
                <a:buNone/>
                <a:defRPr/>
              </a:pPr>
              <a:endParaRPr lang="zh-CN" altLang="en-US" sz="4000"/>
            </a:p>
          </p:txBody>
        </p:sp>
        <p:pic>
          <p:nvPicPr>
            <p:cNvPr id="100373" name="图片 46" descr="枫叶副本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878663" y="3117314"/>
              <a:ext cx="1059675" cy="1015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" name="矩形 47"/>
            <p:cNvSpPr/>
            <p:nvPr/>
          </p:nvSpPr>
          <p:spPr>
            <a:xfrm>
              <a:off x="3086175" y="3224902"/>
              <a:ext cx="3185288" cy="70939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algn="dist">
                <a:buFontTx/>
                <a:buNone/>
                <a:defRPr/>
              </a:pPr>
              <a:r>
                <a:rPr lang="zh-CN" altLang="en-U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方正黑体简体" charset="-122"/>
                  <a:ea typeface="方正黑体简体" charset="-122"/>
                  <a:cs typeface="仿宋" panose="02010609060101010101" pitchFamily="49" charset="-122"/>
                </a:rPr>
                <a:t>第 一 课时</a:t>
              </a:r>
            </a:p>
          </p:txBody>
        </p:sp>
      </p:grpSp>
      <p:grpSp>
        <p:nvGrpSpPr>
          <p:cNvPr id="3" name="组合 13338"/>
          <p:cNvGrpSpPr/>
          <p:nvPr/>
        </p:nvGrpSpPr>
        <p:grpSpPr bwMode="auto">
          <a:xfrm>
            <a:off x="2162177" y="903817"/>
            <a:ext cx="6227764" cy="1182747"/>
            <a:chOff x="2379275" y="929038"/>
            <a:chExt cx="6227429" cy="1181100"/>
          </a:xfrm>
        </p:grpSpPr>
        <p:sp>
          <p:nvSpPr>
            <p:cNvPr id="62" name="Text Box 2"/>
            <p:cNvSpPr txBox="1">
              <a:spLocks noChangeArrowheads="1"/>
            </p:cNvSpPr>
            <p:nvPr/>
          </p:nvSpPr>
          <p:spPr bwMode="auto">
            <a:xfrm>
              <a:off x="3638094" y="1034724"/>
              <a:ext cx="4968610" cy="101424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 fontAlgn="auto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zh-CN" altLang="en-US" sz="6000" b="1" dirty="0">
                  <a:solidFill>
                    <a:srgbClr val="CC0000"/>
                  </a:solidFill>
                  <a:latin typeface="+mn-lt"/>
                  <a:ea typeface="黑体" panose="02010609060101010101" pitchFamily="49" charset="-122"/>
                  <a:cs typeface="黑体" panose="02010609060101010101" pitchFamily="49" charset="-122"/>
                </a:rPr>
                <a:t>我要的是葫芦</a:t>
              </a:r>
            </a:p>
          </p:txBody>
        </p:sp>
        <p:grpSp>
          <p:nvGrpSpPr>
            <p:cNvPr id="4" name="组合 13337"/>
            <p:cNvGrpSpPr/>
            <p:nvPr/>
          </p:nvGrpSpPr>
          <p:grpSpPr bwMode="auto">
            <a:xfrm>
              <a:off x="2379275" y="929038"/>
              <a:ext cx="1181100" cy="1181100"/>
              <a:chOff x="2533650" y="760413"/>
              <a:chExt cx="1181100" cy="1181100"/>
            </a:xfrm>
          </p:grpSpPr>
          <p:sp>
            <p:nvSpPr>
              <p:cNvPr id="100370" name="AutoShape 11"/>
              <p:cNvSpPr>
                <a:spLocks noChangeArrowheads="1"/>
              </p:cNvSpPr>
              <p:nvPr/>
            </p:nvSpPr>
            <p:spPr bwMode="auto">
              <a:xfrm>
                <a:off x="2533650" y="760413"/>
                <a:ext cx="1181100" cy="1181100"/>
              </a:xfrm>
              <a:prstGeom prst="diamond">
                <a:avLst/>
              </a:prstGeom>
              <a:solidFill>
                <a:srgbClr val="236B2A"/>
              </a:solidFill>
              <a:ln w="38100">
                <a:solidFill>
                  <a:schemeClr val="bg1"/>
                </a:solidFill>
                <a:miter lim="800000"/>
              </a:ln>
              <a:effectLst>
                <a:outerShdw sy="50000" rotWithShape="0">
                  <a:srgbClr val="80808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0" hangingPunct="0"/>
                <a:endParaRPr lang="en-US" altLang="ko-KR" sz="2800" b="1">
                  <a:solidFill>
                    <a:srgbClr val="FFFFFF"/>
                  </a:solidFill>
                  <a:ea typeface="Gulim" panose="020B0600000101010101" pitchFamily="34" charset="-127"/>
                </a:endParaRPr>
              </a:p>
            </p:txBody>
          </p:sp>
          <p:sp>
            <p:nvSpPr>
              <p:cNvPr id="100371" name="文本框 13"/>
              <p:cNvSpPr txBox="1">
                <a:spLocks noChangeArrowheads="1"/>
              </p:cNvSpPr>
              <p:nvPr/>
            </p:nvSpPr>
            <p:spPr bwMode="auto">
              <a:xfrm>
                <a:off x="2586093" y="840676"/>
                <a:ext cx="960467" cy="1014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6000" b="1">
                    <a:solidFill>
                      <a:schemeClr val="bg1"/>
                    </a:solidFill>
                    <a:latin typeface="方正大黑简体"/>
                    <a:ea typeface="方正大黑简体"/>
                    <a:cs typeface="方正大黑简体"/>
                  </a:rPr>
                  <a:t>14</a:t>
                </a:r>
                <a:endParaRPr lang="zh-CN" altLang="en-US" sz="6000" b="1">
                  <a:solidFill>
                    <a:schemeClr val="bg1"/>
                  </a:solidFill>
                  <a:latin typeface="方正大黑简体"/>
                  <a:ea typeface="方正大黑简体"/>
                  <a:cs typeface="方正大黑简体"/>
                </a:endParaRPr>
              </a:p>
            </p:txBody>
          </p:sp>
        </p:grpSp>
      </p:grpSp>
      <p:grpSp>
        <p:nvGrpSpPr>
          <p:cNvPr id="5" name="组合 2"/>
          <p:cNvGrpSpPr/>
          <p:nvPr/>
        </p:nvGrpSpPr>
        <p:grpSpPr bwMode="auto">
          <a:xfrm>
            <a:off x="1225551" y="5585884"/>
            <a:ext cx="6881813" cy="770467"/>
            <a:chOff x="1766868" y="5681022"/>
            <a:chExt cx="5687883" cy="579713"/>
          </a:xfrm>
        </p:grpSpPr>
        <p:sp>
          <p:nvSpPr>
            <p:cNvPr id="27" name="任意多边形 26"/>
            <p:cNvSpPr/>
            <p:nvPr/>
          </p:nvSpPr>
          <p:spPr bwMode="auto">
            <a:xfrm>
              <a:off x="1766868" y="5681022"/>
              <a:ext cx="1305385" cy="561975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rgbClr val="9BBB59">
                        <a:lumMod val="50000"/>
                        <a:alpha val="80000"/>
                      </a:srgb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初读感知</a:t>
              </a:r>
            </a:p>
          </p:txBody>
        </p:sp>
        <p:sp>
          <p:nvSpPr>
            <p:cNvPr id="28" name="任意多边形 27"/>
            <p:cNvSpPr/>
            <p:nvPr/>
          </p:nvSpPr>
          <p:spPr bwMode="auto">
            <a:xfrm>
              <a:off x="4635632" y="5681022"/>
              <a:ext cx="1305381" cy="561975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rgbClr val="8064A2">
                        <a:lumMod val="50000"/>
                        <a:alpha val="80000"/>
                      </a:srgb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再读感悟</a:t>
              </a:r>
              <a:endParaRPr lang="en-US" altLang="zh-CN" sz="2400" b="1" dirty="0">
                <a:ln w="18415" cmpd="sng">
                  <a:prstDash val="solid"/>
                </a:ln>
                <a:solidFill>
                  <a:prstClr val="white"/>
                </a:solidFill>
                <a:effectLst>
                  <a:glow rad="101600">
                    <a:srgbClr val="8064A2">
                      <a:lumMod val="50000"/>
                      <a:alpha val="80000"/>
                    </a:srgb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9" name="任意多边形 28"/>
            <p:cNvSpPr/>
            <p:nvPr/>
          </p:nvSpPr>
          <p:spPr bwMode="auto">
            <a:xfrm>
              <a:off x="3169536" y="5681022"/>
              <a:ext cx="1368813" cy="561975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chemeClr val="accent1">
                        <a:lumMod val="75000"/>
                        <a:alpha val="80000"/>
                      </a:scheme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学习字词</a:t>
              </a:r>
              <a:endParaRPr lang="en-US" altLang="zh-CN" sz="2400" b="1" dirty="0">
                <a:ln w="18415" cmpd="sng">
                  <a:prstDash val="solid"/>
                </a:ln>
                <a:solidFill>
                  <a:prstClr val="white"/>
                </a:solidFill>
                <a:effectLst>
                  <a:glow rad="101600">
                    <a:schemeClr val="accent1">
                      <a:lumMod val="75000"/>
                      <a:alpha val="80000"/>
                    </a:scheme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0" name="任意多边形 29"/>
            <p:cNvSpPr/>
            <p:nvPr/>
          </p:nvSpPr>
          <p:spPr bwMode="auto">
            <a:xfrm>
              <a:off x="6038296" y="5681023"/>
              <a:ext cx="1416455" cy="579712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  <a:solidFill>
              <a:srgbClr val="FF996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chemeClr val="accent6">
                        <a:lumMod val="50000"/>
                        <a:alpha val="80000"/>
                      </a:scheme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当堂检测</a:t>
              </a:r>
              <a:endParaRPr lang="en-US" altLang="zh-CN" sz="2400" b="1" dirty="0">
                <a:ln w="18415" cmpd="sng">
                  <a:prstDash val="solid"/>
                </a:ln>
                <a:solidFill>
                  <a:prstClr val="white"/>
                </a:solidFill>
                <a:effectLst>
                  <a:glow rad="101600">
                    <a:schemeClr val="accent6">
                      <a:lumMod val="50000"/>
                      <a:alpha val="80000"/>
                    </a:scheme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流程图: 摘录 31"/>
            <p:cNvSpPr/>
            <p:nvPr/>
          </p:nvSpPr>
          <p:spPr bwMode="auto">
            <a:xfrm rot="5400000">
              <a:off x="3057799" y="5868450"/>
              <a:ext cx="143336" cy="166634"/>
            </a:xfrm>
            <a:prstGeom prst="flowChartExtra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流程图: 摘录 32"/>
            <p:cNvSpPr/>
            <p:nvPr/>
          </p:nvSpPr>
          <p:spPr bwMode="auto">
            <a:xfrm rot="5400000">
              <a:off x="4492843" y="5867132"/>
              <a:ext cx="140150" cy="191564"/>
            </a:xfrm>
            <a:prstGeom prst="flowChartExtract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流程图: 摘录 33"/>
            <p:cNvSpPr/>
            <p:nvPr/>
          </p:nvSpPr>
          <p:spPr bwMode="auto">
            <a:xfrm rot="5400000">
              <a:off x="5953848" y="5847266"/>
              <a:ext cx="140150" cy="221743"/>
            </a:xfrm>
            <a:prstGeom prst="flowChartExtract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/>
        </p:nvGrpSpPr>
        <p:grpSpPr bwMode="auto">
          <a:xfrm>
            <a:off x="730253" y="1200149"/>
            <a:ext cx="2905125" cy="666162"/>
            <a:chOff x="730521" y="1200116"/>
            <a:chExt cx="2904854" cy="666750"/>
          </a:xfrm>
        </p:grpSpPr>
        <p:sp>
          <p:nvSpPr>
            <p:cNvPr id="18" name="圆角矩形 17"/>
            <p:cNvSpPr/>
            <p:nvPr/>
          </p:nvSpPr>
          <p:spPr>
            <a:xfrm>
              <a:off x="1546420" y="1337820"/>
              <a:ext cx="2088955" cy="449129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 sz="1600"/>
            </a:p>
          </p:txBody>
        </p:sp>
        <p:pic>
          <p:nvPicPr>
            <p:cNvPr id="109605" name="图片 9" descr="book.gif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730521" y="1200116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606" name="文本框 16"/>
            <p:cNvSpPr txBox="1">
              <a:spLocks noChangeArrowheads="1"/>
            </p:cNvSpPr>
            <p:nvPr/>
          </p:nvSpPr>
          <p:spPr bwMode="auto">
            <a:xfrm>
              <a:off x="1805798" y="1357278"/>
              <a:ext cx="1752601" cy="400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000" b="1">
                  <a:latin typeface="Adobe 黑体 Std R" panose="020B0400000000000000" charset="-122"/>
                  <a:ea typeface="Adobe 黑体 Std R" panose="020B0400000000000000" charset="-122"/>
                </a:rPr>
                <a:t>我会写</a:t>
              </a:r>
            </a:p>
          </p:txBody>
        </p:sp>
      </p:grpSp>
      <p:pic>
        <p:nvPicPr>
          <p:cNvPr id="24" name="Picture 2" descr="C:\Users\Administrator\Desktop\新归类\2017秋原稿\张存霞老师课件\课件模板（老师修改）\小学语文课件模板（老师修改）4.20\可改图标\学习字词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86124" y="404284"/>
            <a:ext cx="2641600" cy="694267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2" name="TextBox 27"/>
          <p:cNvSpPr txBox="1">
            <a:spLocks noChangeArrowheads="1"/>
          </p:cNvSpPr>
          <p:nvPr/>
        </p:nvSpPr>
        <p:spPr bwMode="auto">
          <a:xfrm>
            <a:off x="1009650" y="25463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棵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384302" y="2027767"/>
            <a:ext cx="955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kē </a:t>
            </a:r>
          </a:p>
        </p:txBody>
      </p:sp>
      <p:grpSp>
        <p:nvGrpSpPr>
          <p:cNvPr id="3" name="Group 4"/>
          <p:cNvGrpSpPr/>
          <p:nvPr/>
        </p:nvGrpSpPr>
        <p:grpSpPr bwMode="auto">
          <a:xfrm>
            <a:off x="4943477" y="1471084"/>
            <a:ext cx="2879724" cy="2878667"/>
            <a:chOff x="1474" y="663"/>
            <a:chExt cx="2948" cy="2835"/>
          </a:xfrm>
        </p:grpSpPr>
        <p:sp>
          <p:nvSpPr>
            <p:cNvPr id="109594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09595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09596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09597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09598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599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600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601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602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603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503740" y="4538133"/>
            <a:ext cx="4216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左窄右宽，“木”捺变点；“果”第五笔横稍长，靠近横中线。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357438" y="3100917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木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898525" y="4538133"/>
            <a:ext cx="3030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一棵  一棵树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57251" y="4944533"/>
            <a:ext cx="364013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我家门前有一棵树。</a:t>
            </a:r>
          </a:p>
        </p:txBody>
      </p:sp>
      <p:sp>
        <p:nvSpPr>
          <p:cNvPr id="57" name="文本框 30"/>
          <p:cNvSpPr txBox="1">
            <a:spLocks noChangeArrowheads="1"/>
          </p:cNvSpPr>
          <p:nvPr/>
        </p:nvSpPr>
        <p:spPr bwMode="auto">
          <a:xfrm>
            <a:off x="2178050" y="2659078"/>
            <a:ext cx="20081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dirty="0" smtClean="0">
                <a:latin typeface="+mj-ea"/>
                <a:ea typeface="+mj-ea"/>
              </a:rPr>
              <a:t>	K</a:t>
            </a:r>
          </a:p>
        </p:txBody>
      </p:sp>
      <p:sp>
        <p:nvSpPr>
          <p:cNvPr id="58" name="文本框 31"/>
          <p:cNvSpPr txBox="1">
            <a:spLocks noChangeArrowheads="1"/>
          </p:cNvSpPr>
          <p:nvPr/>
        </p:nvSpPr>
        <p:spPr bwMode="auto">
          <a:xfrm>
            <a:off x="2214565" y="3587234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左右</a:t>
            </a:r>
          </a:p>
        </p:txBody>
      </p:sp>
      <p:sp>
        <p:nvSpPr>
          <p:cNvPr id="109581" name="Rectangle 34"/>
          <p:cNvSpPr>
            <a:spLocks noChangeArrowheads="1"/>
          </p:cNvSpPr>
          <p:nvPr/>
        </p:nvSpPr>
        <p:spPr bwMode="auto">
          <a:xfrm>
            <a:off x="5416412" y="2224618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60" name="Freeform 38"/>
          <p:cNvSpPr>
            <a:spLocks noChangeArrowheads="1"/>
          </p:cNvSpPr>
          <p:nvPr/>
        </p:nvSpPr>
        <p:spPr bwMode="auto">
          <a:xfrm>
            <a:off x="5502277" y="2844801"/>
            <a:ext cx="657225" cy="207433"/>
          </a:xfrm>
          <a:custGeom>
            <a:avLst/>
            <a:gdLst>
              <a:gd name="T0" fmla="*/ 14085930 w 1036"/>
              <a:gd name="T1" fmla="*/ 60672353 h 328"/>
              <a:gd name="T2" fmla="*/ 3621716 w 1036"/>
              <a:gd name="T3" fmla="*/ 54807934 h 328"/>
              <a:gd name="T4" fmla="*/ 0 w 1036"/>
              <a:gd name="T5" fmla="*/ 49846135 h 328"/>
              <a:gd name="T6" fmla="*/ 1610074 w 1036"/>
              <a:gd name="T7" fmla="*/ 47816071 h 328"/>
              <a:gd name="T8" fmla="*/ 7646267 w 1036"/>
              <a:gd name="T9" fmla="*/ 47139699 h 328"/>
              <a:gd name="T10" fmla="*/ 15293169 w 1036"/>
              <a:gd name="T11" fmla="*/ 47139699 h 328"/>
              <a:gd name="T12" fmla="*/ 20122123 w 1036"/>
              <a:gd name="T13" fmla="*/ 46688627 h 328"/>
              <a:gd name="T14" fmla="*/ 27769025 w 1036"/>
              <a:gd name="T15" fmla="*/ 46011781 h 328"/>
              <a:gd name="T16" fmla="*/ 37427568 w 1036"/>
              <a:gd name="T17" fmla="*/ 44432789 h 328"/>
              <a:gd name="T18" fmla="*/ 49903424 w 1036"/>
              <a:gd name="T19" fmla="*/ 42854272 h 328"/>
              <a:gd name="T20" fmla="*/ 65196593 w 1036"/>
              <a:gd name="T21" fmla="*/ 40824208 h 328"/>
              <a:gd name="T22" fmla="*/ 83306441 w 1036"/>
              <a:gd name="T23" fmla="*/ 38568845 h 328"/>
              <a:gd name="T24" fmla="*/ 103428564 w 1036"/>
              <a:gd name="T25" fmla="*/ 35410862 h 328"/>
              <a:gd name="T26" fmla="*/ 125563598 w 1036"/>
              <a:gd name="T27" fmla="*/ 32253354 h 328"/>
              <a:gd name="T28" fmla="*/ 151320347 w 1036"/>
              <a:gd name="T29" fmla="*/ 28870072 h 328"/>
              <a:gd name="T30" fmla="*/ 179088737 w 1036"/>
              <a:gd name="T31" fmla="*/ 24584645 h 328"/>
              <a:gd name="T32" fmla="*/ 208870038 w 1036"/>
              <a:gd name="T33" fmla="*/ 20976063 h 328"/>
              <a:gd name="T34" fmla="*/ 235834026 w 1036"/>
              <a:gd name="T35" fmla="*/ 16690636 h 328"/>
              <a:gd name="T36" fmla="*/ 260785738 w 1036"/>
              <a:gd name="T37" fmla="*/ 13307354 h 328"/>
              <a:gd name="T38" fmla="*/ 281712899 w 1036"/>
              <a:gd name="T39" fmla="*/ 10149846 h 328"/>
              <a:gd name="T40" fmla="*/ 301835022 w 1036"/>
              <a:gd name="T41" fmla="*/ 7442936 h 328"/>
              <a:gd name="T42" fmla="*/ 318335430 w 1036"/>
              <a:gd name="T43" fmla="*/ 5413346 h 328"/>
              <a:gd name="T44" fmla="*/ 332823561 w 1036"/>
              <a:gd name="T45" fmla="*/ 3157508 h 328"/>
              <a:gd name="T46" fmla="*/ 344092179 w 1036"/>
              <a:gd name="T47" fmla="*/ 1578991 h 328"/>
              <a:gd name="T48" fmla="*/ 353750722 w 1036"/>
              <a:gd name="T49" fmla="*/ 451073 h 328"/>
              <a:gd name="T50" fmla="*/ 360592586 w 1036"/>
              <a:gd name="T51" fmla="*/ 0 h 328"/>
              <a:gd name="T52" fmla="*/ 364214302 w 1036"/>
              <a:gd name="T53" fmla="*/ 0 h 328"/>
              <a:gd name="T54" fmla="*/ 373873480 w 1036"/>
              <a:gd name="T55" fmla="*/ 1127919 h 328"/>
              <a:gd name="T56" fmla="*/ 389971051 w 1036"/>
              <a:gd name="T57" fmla="*/ 3157508 h 328"/>
              <a:gd name="T58" fmla="*/ 405666422 w 1036"/>
              <a:gd name="T59" fmla="*/ 6991863 h 328"/>
              <a:gd name="T60" fmla="*/ 412105450 w 1036"/>
              <a:gd name="T61" fmla="*/ 10149846 h 328"/>
              <a:gd name="T62" fmla="*/ 416130002 w 1036"/>
              <a:gd name="T63" fmla="*/ 13307354 h 328"/>
              <a:gd name="T64" fmla="*/ 416935039 w 1036"/>
              <a:gd name="T65" fmla="*/ 16690636 h 328"/>
              <a:gd name="T66" fmla="*/ 414117726 w 1036"/>
              <a:gd name="T67" fmla="*/ 19848145 h 328"/>
              <a:gd name="T68" fmla="*/ 408483735 w 1036"/>
              <a:gd name="T69" fmla="*/ 23457200 h 328"/>
              <a:gd name="T70" fmla="*/ 398020154 w 1036"/>
              <a:gd name="T71" fmla="*/ 26840008 h 328"/>
              <a:gd name="T72" fmla="*/ 383532023 w 1036"/>
              <a:gd name="T73" fmla="*/ 29997990 h 328"/>
              <a:gd name="T74" fmla="*/ 365421541 w 1036"/>
              <a:gd name="T75" fmla="*/ 33155499 h 328"/>
              <a:gd name="T76" fmla="*/ 342079903 w 1036"/>
              <a:gd name="T77" fmla="*/ 36538781 h 328"/>
              <a:gd name="T78" fmla="*/ 315518117 w 1036"/>
              <a:gd name="T79" fmla="*/ 40147362 h 328"/>
              <a:gd name="T80" fmla="*/ 263603051 w 1036"/>
              <a:gd name="T81" fmla="*/ 45560708 h 328"/>
              <a:gd name="T82" fmla="*/ 203235412 w 1036"/>
              <a:gd name="T83" fmla="*/ 53003644 h 328"/>
              <a:gd name="T84" fmla="*/ 150515310 w 1036"/>
              <a:gd name="T85" fmla="*/ 61574498 h 328"/>
              <a:gd name="T86" fmla="*/ 125563598 w 1036"/>
              <a:gd name="T87" fmla="*/ 66536771 h 328"/>
              <a:gd name="T88" fmla="*/ 104233601 w 1036"/>
              <a:gd name="T89" fmla="*/ 69694280 h 328"/>
              <a:gd name="T90" fmla="*/ 87330992 w 1036"/>
              <a:gd name="T91" fmla="*/ 71949643 h 328"/>
              <a:gd name="T92" fmla="*/ 75660173 w 1036"/>
              <a:gd name="T93" fmla="*/ 73528634 h 328"/>
              <a:gd name="T94" fmla="*/ 68818309 w 1036"/>
              <a:gd name="T95" fmla="*/ 73979707 h 328"/>
              <a:gd name="T96" fmla="*/ 59159766 w 1036"/>
              <a:gd name="T97" fmla="*/ 73528634 h 328"/>
              <a:gd name="T98" fmla="*/ 43866597 w 1036"/>
              <a:gd name="T99" fmla="*/ 70371126 h 328"/>
              <a:gd name="T100" fmla="*/ 23744473 w 1036"/>
              <a:gd name="T101" fmla="*/ 64957780 h 32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1036" h="328">
                <a:moveTo>
                  <a:pt x="59" y="288"/>
                </a:moveTo>
                <a:lnTo>
                  <a:pt x="45" y="278"/>
                </a:lnTo>
                <a:lnTo>
                  <a:pt x="35" y="269"/>
                </a:lnTo>
                <a:lnTo>
                  <a:pt x="23" y="259"/>
                </a:lnTo>
                <a:lnTo>
                  <a:pt x="16" y="250"/>
                </a:lnTo>
                <a:lnTo>
                  <a:pt x="9" y="243"/>
                </a:lnTo>
                <a:lnTo>
                  <a:pt x="2" y="233"/>
                </a:lnTo>
                <a:lnTo>
                  <a:pt x="0" y="228"/>
                </a:lnTo>
                <a:lnTo>
                  <a:pt x="0" y="221"/>
                </a:lnTo>
                <a:lnTo>
                  <a:pt x="0" y="219"/>
                </a:lnTo>
                <a:lnTo>
                  <a:pt x="0" y="214"/>
                </a:lnTo>
                <a:lnTo>
                  <a:pt x="4" y="212"/>
                </a:lnTo>
                <a:lnTo>
                  <a:pt x="7" y="212"/>
                </a:lnTo>
                <a:lnTo>
                  <a:pt x="12" y="209"/>
                </a:lnTo>
                <a:lnTo>
                  <a:pt x="19" y="209"/>
                </a:lnTo>
                <a:lnTo>
                  <a:pt x="26" y="209"/>
                </a:lnTo>
                <a:lnTo>
                  <a:pt x="35" y="209"/>
                </a:lnTo>
                <a:lnTo>
                  <a:pt x="38" y="209"/>
                </a:lnTo>
                <a:lnTo>
                  <a:pt x="40" y="209"/>
                </a:lnTo>
                <a:lnTo>
                  <a:pt x="45" y="207"/>
                </a:lnTo>
                <a:lnTo>
                  <a:pt x="50" y="207"/>
                </a:lnTo>
                <a:lnTo>
                  <a:pt x="54" y="207"/>
                </a:lnTo>
                <a:lnTo>
                  <a:pt x="62" y="204"/>
                </a:lnTo>
                <a:lnTo>
                  <a:pt x="69" y="204"/>
                </a:lnTo>
                <a:lnTo>
                  <a:pt x="76" y="202"/>
                </a:lnTo>
                <a:lnTo>
                  <a:pt x="83" y="200"/>
                </a:lnTo>
                <a:lnTo>
                  <a:pt x="93" y="197"/>
                </a:lnTo>
                <a:lnTo>
                  <a:pt x="102" y="195"/>
                </a:lnTo>
                <a:lnTo>
                  <a:pt x="114" y="193"/>
                </a:lnTo>
                <a:lnTo>
                  <a:pt x="124" y="190"/>
                </a:lnTo>
                <a:lnTo>
                  <a:pt x="135" y="188"/>
                </a:lnTo>
                <a:lnTo>
                  <a:pt x="150" y="185"/>
                </a:lnTo>
                <a:lnTo>
                  <a:pt x="162" y="181"/>
                </a:lnTo>
                <a:lnTo>
                  <a:pt x="176" y="178"/>
                </a:lnTo>
                <a:lnTo>
                  <a:pt x="190" y="173"/>
                </a:lnTo>
                <a:lnTo>
                  <a:pt x="207" y="171"/>
                </a:lnTo>
                <a:lnTo>
                  <a:pt x="221" y="166"/>
                </a:lnTo>
                <a:lnTo>
                  <a:pt x="238" y="162"/>
                </a:lnTo>
                <a:lnTo>
                  <a:pt x="257" y="157"/>
                </a:lnTo>
                <a:lnTo>
                  <a:pt x="274" y="152"/>
                </a:lnTo>
                <a:lnTo>
                  <a:pt x="293" y="147"/>
                </a:lnTo>
                <a:lnTo>
                  <a:pt x="312" y="143"/>
                </a:lnTo>
                <a:lnTo>
                  <a:pt x="333" y="138"/>
                </a:lnTo>
                <a:lnTo>
                  <a:pt x="355" y="133"/>
                </a:lnTo>
                <a:lnTo>
                  <a:pt x="376" y="128"/>
                </a:lnTo>
                <a:lnTo>
                  <a:pt x="398" y="121"/>
                </a:lnTo>
                <a:lnTo>
                  <a:pt x="421" y="116"/>
                </a:lnTo>
                <a:lnTo>
                  <a:pt x="445" y="109"/>
                </a:lnTo>
                <a:lnTo>
                  <a:pt x="469" y="104"/>
                </a:lnTo>
                <a:lnTo>
                  <a:pt x="495" y="97"/>
                </a:lnTo>
                <a:lnTo>
                  <a:pt x="519" y="93"/>
                </a:lnTo>
                <a:lnTo>
                  <a:pt x="541" y="85"/>
                </a:lnTo>
                <a:lnTo>
                  <a:pt x="564" y="81"/>
                </a:lnTo>
                <a:lnTo>
                  <a:pt x="586" y="74"/>
                </a:lnTo>
                <a:lnTo>
                  <a:pt x="607" y="69"/>
                </a:lnTo>
                <a:lnTo>
                  <a:pt x="626" y="64"/>
                </a:lnTo>
                <a:lnTo>
                  <a:pt x="648" y="59"/>
                </a:lnTo>
                <a:lnTo>
                  <a:pt x="664" y="54"/>
                </a:lnTo>
                <a:lnTo>
                  <a:pt x="684" y="50"/>
                </a:lnTo>
                <a:lnTo>
                  <a:pt x="700" y="45"/>
                </a:lnTo>
                <a:lnTo>
                  <a:pt x="719" y="40"/>
                </a:lnTo>
                <a:lnTo>
                  <a:pt x="734" y="38"/>
                </a:lnTo>
                <a:lnTo>
                  <a:pt x="750" y="33"/>
                </a:lnTo>
                <a:lnTo>
                  <a:pt x="765" y="28"/>
                </a:lnTo>
                <a:lnTo>
                  <a:pt x="779" y="26"/>
                </a:lnTo>
                <a:lnTo>
                  <a:pt x="791" y="24"/>
                </a:lnTo>
                <a:lnTo>
                  <a:pt x="805" y="19"/>
                </a:lnTo>
                <a:lnTo>
                  <a:pt x="817" y="16"/>
                </a:lnTo>
                <a:lnTo>
                  <a:pt x="827" y="14"/>
                </a:lnTo>
                <a:lnTo>
                  <a:pt x="838" y="12"/>
                </a:lnTo>
                <a:lnTo>
                  <a:pt x="848" y="9"/>
                </a:lnTo>
                <a:lnTo>
                  <a:pt x="855" y="7"/>
                </a:lnTo>
                <a:lnTo>
                  <a:pt x="865" y="5"/>
                </a:lnTo>
                <a:lnTo>
                  <a:pt x="872" y="5"/>
                </a:lnTo>
                <a:lnTo>
                  <a:pt x="879" y="2"/>
                </a:lnTo>
                <a:lnTo>
                  <a:pt x="886" y="2"/>
                </a:lnTo>
                <a:lnTo>
                  <a:pt x="891" y="0"/>
                </a:lnTo>
                <a:lnTo>
                  <a:pt x="896" y="0"/>
                </a:lnTo>
                <a:lnTo>
                  <a:pt x="900" y="0"/>
                </a:lnTo>
                <a:lnTo>
                  <a:pt x="903" y="0"/>
                </a:lnTo>
                <a:lnTo>
                  <a:pt x="905" y="0"/>
                </a:lnTo>
                <a:lnTo>
                  <a:pt x="910" y="0"/>
                </a:lnTo>
                <a:lnTo>
                  <a:pt x="919" y="0"/>
                </a:lnTo>
                <a:lnTo>
                  <a:pt x="929" y="5"/>
                </a:lnTo>
                <a:lnTo>
                  <a:pt x="941" y="7"/>
                </a:lnTo>
                <a:lnTo>
                  <a:pt x="953" y="12"/>
                </a:lnTo>
                <a:lnTo>
                  <a:pt x="969" y="14"/>
                </a:lnTo>
                <a:lnTo>
                  <a:pt x="984" y="19"/>
                </a:lnTo>
                <a:lnTo>
                  <a:pt x="1003" y="26"/>
                </a:lnTo>
                <a:lnTo>
                  <a:pt x="1008" y="31"/>
                </a:lnTo>
                <a:lnTo>
                  <a:pt x="1015" y="35"/>
                </a:lnTo>
                <a:lnTo>
                  <a:pt x="1020" y="40"/>
                </a:lnTo>
                <a:lnTo>
                  <a:pt x="1024" y="45"/>
                </a:lnTo>
                <a:lnTo>
                  <a:pt x="1029" y="50"/>
                </a:lnTo>
                <a:lnTo>
                  <a:pt x="1031" y="54"/>
                </a:lnTo>
                <a:lnTo>
                  <a:pt x="1034" y="59"/>
                </a:lnTo>
                <a:lnTo>
                  <a:pt x="1036" y="64"/>
                </a:lnTo>
                <a:lnTo>
                  <a:pt x="1036" y="69"/>
                </a:lnTo>
                <a:lnTo>
                  <a:pt x="1036" y="74"/>
                </a:lnTo>
                <a:lnTo>
                  <a:pt x="1034" y="78"/>
                </a:lnTo>
                <a:lnTo>
                  <a:pt x="1031" y="83"/>
                </a:lnTo>
                <a:lnTo>
                  <a:pt x="1029" y="88"/>
                </a:lnTo>
                <a:lnTo>
                  <a:pt x="1027" y="95"/>
                </a:lnTo>
                <a:lnTo>
                  <a:pt x="1020" y="100"/>
                </a:lnTo>
                <a:lnTo>
                  <a:pt x="1015" y="104"/>
                </a:lnTo>
                <a:lnTo>
                  <a:pt x="1008" y="109"/>
                </a:lnTo>
                <a:lnTo>
                  <a:pt x="998" y="114"/>
                </a:lnTo>
                <a:lnTo>
                  <a:pt x="989" y="119"/>
                </a:lnTo>
                <a:lnTo>
                  <a:pt x="979" y="124"/>
                </a:lnTo>
                <a:lnTo>
                  <a:pt x="967" y="128"/>
                </a:lnTo>
                <a:lnTo>
                  <a:pt x="953" y="133"/>
                </a:lnTo>
                <a:lnTo>
                  <a:pt x="938" y="138"/>
                </a:lnTo>
                <a:lnTo>
                  <a:pt x="924" y="143"/>
                </a:lnTo>
                <a:lnTo>
                  <a:pt x="908" y="147"/>
                </a:lnTo>
                <a:lnTo>
                  <a:pt x="888" y="152"/>
                </a:lnTo>
                <a:lnTo>
                  <a:pt x="872" y="157"/>
                </a:lnTo>
                <a:lnTo>
                  <a:pt x="850" y="162"/>
                </a:lnTo>
                <a:lnTo>
                  <a:pt x="829" y="169"/>
                </a:lnTo>
                <a:lnTo>
                  <a:pt x="807" y="173"/>
                </a:lnTo>
                <a:lnTo>
                  <a:pt x="784" y="178"/>
                </a:lnTo>
                <a:lnTo>
                  <a:pt x="760" y="183"/>
                </a:lnTo>
                <a:lnTo>
                  <a:pt x="707" y="193"/>
                </a:lnTo>
                <a:lnTo>
                  <a:pt x="655" y="202"/>
                </a:lnTo>
                <a:lnTo>
                  <a:pt x="603" y="214"/>
                </a:lnTo>
                <a:lnTo>
                  <a:pt x="552" y="223"/>
                </a:lnTo>
                <a:lnTo>
                  <a:pt x="505" y="235"/>
                </a:lnTo>
                <a:lnTo>
                  <a:pt x="460" y="247"/>
                </a:lnTo>
                <a:lnTo>
                  <a:pt x="414" y="259"/>
                </a:lnTo>
                <a:lnTo>
                  <a:pt x="374" y="273"/>
                </a:lnTo>
                <a:lnTo>
                  <a:pt x="352" y="283"/>
                </a:lnTo>
                <a:lnTo>
                  <a:pt x="331" y="288"/>
                </a:lnTo>
                <a:lnTo>
                  <a:pt x="312" y="295"/>
                </a:lnTo>
                <a:lnTo>
                  <a:pt x="293" y="300"/>
                </a:lnTo>
                <a:lnTo>
                  <a:pt x="274" y="304"/>
                </a:lnTo>
                <a:lnTo>
                  <a:pt x="259" y="309"/>
                </a:lnTo>
                <a:lnTo>
                  <a:pt x="243" y="312"/>
                </a:lnTo>
                <a:lnTo>
                  <a:pt x="231" y="316"/>
                </a:lnTo>
                <a:lnTo>
                  <a:pt x="217" y="319"/>
                </a:lnTo>
                <a:lnTo>
                  <a:pt x="207" y="321"/>
                </a:lnTo>
                <a:lnTo>
                  <a:pt x="197" y="323"/>
                </a:lnTo>
                <a:lnTo>
                  <a:pt x="188" y="326"/>
                </a:lnTo>
                <a:lnTo>
                  <a:pt x="181" y="326"/>
                </a:lnTo>
                <a:lnTo>
                  <a:pt x="176" y="326"/>
                </a:lnTo>
                <a:lnTo>
                  <a:pt x="171" y="328"/>
                </a:lnTo>
                <a:lnTo>
                  <a:pt x="169" y="328"/>
                </a:lnTo>
                <a:lnTo>
                  <a:pt x="159" y="326"/>
                </a:lnTo>
                <a:lnTo>
                  <a:pt x="147" y="326"/>
                </a:lnTo>
                <a:lnTo>
                  <a:pt x="135" y="321"/>
                </a:lnTo>
                <a:lnTo>
                  <a:pt x="124" y="319"/>
                </a:lnTo>
                <a:lnTo>
                  <a:pt x="109" y="312"/>
                </a:lnTo>
                <a:lnTo>
                  <a:pt x="93" y="304"/>
                </a:lnTo>
                <a:lnTo>
                  <a:pt x="76" y="297"/>
                </a:lnTo>
                <a:lnTo>
                  <a:pt x="59" y="288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1" name="Freeform 37"/>
          <p:cNvSpPr>
            <a:spLocks noChangeArrowheads="1"/>
          </p:cNvSpPr>
          <p:nvPr/>
        </p:nvSpPr>
        <p:spPr bwMode="auto">
          <a:xfrm>
            <a:off x="5819777" y="2302935"/>
            <a:ext cx="169863" cy="1784351"/>
          </a:xfrm>
          <a:custGeom>
            <a:avLst/>
            <a:gdLst>
              <a:gd name="T0" fmla="*/ 33095501 w 269"/>
              <a:gd name="T1" fmla="*/ 439119930 h 2808"/>
              <a:gd name="T2" fmla="*/ 37880712 w 269"/>
              <a:gd name="T3" fmla="*/ 371493326 h 2808"/>
              <a:gd name="T4" fmla="*/ 41070221 w 269"/>
              <a:gd name="T5" fmla="*/ 296377596 h 2808"/>
              <a:gd name="T6" fmla="*/ 41070221 w 269"/>
              <a:gd name="T7" fmla="*/ 241912960 h 2808"/>
              <a:gd name="T8" fmla="*/ 41070221 w 269"/>
              <a:gd name="T9" fmla="*/ 206284091 h 2808"/>
              <a:gd name="T10" fmla="*/ 41070221 w 269"/>
              <a:gd name="T11" fmla="*/ 157039063 h 2808"/>
              <a:gd name="T12" fmla="*/ 37880712 w 269"/>
              <a:gd name="T13" fmla="*/ 106886608 h 2808"/>
              <a:gd name="T14" fmla="*/ 34292119 w 269"/>
              <a:gd name="T15" fmla="*/ 70122980 h 2808"/>
              <a:gd name="T16" fmla="*/ 27513386 w 269"/>
              <a:gd name="T17" fmla="*/ 44252278 h 2808"/>
              <a:gd name="T18" fmla="*/ 19139582 w 269"/>
              <a:gd name="T19" fmla="*/ 27459174 h 2808"/>
              <a:gd name="T20" fmla="*/ 9569791 w 269"/>
              <a:gd name="T21" fmla="*/ 18835766 h 2808"/>
              <a:gd name="T22" fmla="*/ 1993522 w 269"/>
              <a:gd name="T23" fmla="*/ 13389302 h 2808"/>
              <a:gd name="T24" fmla="*/ 797535 w 269"/>
              <a:gd name="T25" fmla="*/ 4311704 h 2808"/>
              <a:gd name="T26" fmla="*/ 7576269 w 269"/>
              <a:gd name="T27" fmla="*/ 453713 h 2808"/>
              <a:gd name="T28" fmla="*/ 20734652 w 269"/>
              <a:gd name="T29" fmla="*/ 0 h 2808"/>
              <a:gd name="T30" fmla="*/ 41070221 w 269"/>
              <a:gd name="T31" fmla="*/ 907903 h 2808"/>
              <a:gd name="T32" fmla="*/ 70178677 w 269"/>
              <a:gd name="T33" fmla="*/ 6354366 h 2808"/>
              <a:gd name="T34" fmla="*/ 89318259 w 269"/>
              <a:gd name="T35" fmla="*/ 11800830 h 2808"/>
              <a:gd name="T36" fmla="*/ 101679739 w 269"/>
              <a:gd name="T37" fmla="*/ 15658344 h 2808"/>
              <a:gd name="T38" fmla="*/ 107261854 w 269"/>
              <a:gd name="T39" fmla="*/ 24735942 h 2808"/>
              <a:gd name="T40" fmla="*/ 103673261 w 269"/>
              <a:gd name="T41" fmla="*/ 41075333 h 2808"/>
              <a:gd name="T42" fmla="*/ 98888050 w 269"/>
              <a:gd name="T43" fmla="*/ 58322150 h 2808"/>
              <a:gd name="T44" fmla="*/ 94901006 w 269"/>
              <a:gd name="T45" fmla="*/ 86916083 h 2808"/>
              <a:gd name="T46" fmla="*/ 90115795 w 269"/>
              <a:gd name="T47" fmla="*/ 126856657 h 2808"/>
              <a:gd name="T48" fmla="*/ 87324737 w 269"/>
              <a:gd name="T49" fmla="*/ 157720109 h 2808"/>
              <a:gd name="T50" fmla="*/ 86527202 w 269"/>
              <a:gd name="T51" fmla="*/ 187902515 h 2808"/>
              <a:gd name="T52" fmla="*/ 85729667 w 269"/>
              <a:gd name="T53" fmla="*/ 221942912 h 2808"/>
              <a:gd name="T54" fmla="*/ 84533680 w 269"/>
              <a:gd name="T55" fmla="*/ 259613967 h 2808"/>
              <a:gd name="T56" fmla="*/ 84533680 w 269"/>
              <a:gd name="T57" fmla="*/ 301369869 h 2808"/>
              <a:gd name="T58" fmla="*/ 84533680 w 269"/>
              <a:gd name="T59" fmla="*/ 346076337 h 2808"/>
              <a:gd name="T60" fmla="*/ 84533680 w 269"/>
              <a:gd name="T61" fmla="*/ 394867652 h 2808"/>
              <a:gd name="T62" fmla="*/ 84533680 w 269"/>
              <a:gd name="T63" fmla="*/ 440027356 h 2808"/>
              <a:gd name="T64" fmla="*/ 84533680 w 269"/>
              <a:gd name="T65" fmla="*/ 480648976 h 2808"/>
              <a:gd name="T66" fmla="*/ 83736144 w 269"/>
              <a:gd name="T67" fmla="*/ 515143086 h 2808"/>
              <a:gd name="T68" fmla="*/ 82539526 w 269"/>
              <a:gd name="T69" fmla="*/ 544871779 h 2808"/>
              <a:gd name="T70" fmla="*/ 81741991 w 269"/>
              <a:gd name="T71" fmla="*/ 568699818 h 2808"/>
              <a:gd name="T72" fmla="*/ 79748468 w 269"/>
              <a:gd name="T73" fmla="*/ 587081394 h 2808"/>
              <a:gd name="T74" fmla="*/ 74963889 w 269"/>
              <a:gd name="T75" fmla="*/ 612952096 h 2808"/>
              <a:gd name="T76" fmla="*/ 70178677 w 269"/>
              <a:gd name="T77" fmla="*/ 630199390 h 2808"/>
              <a:gd name="T78" fmla="*/ 66590085 w 269"/>
              <a:gd name="T79" fmla="*/ 637234325 h 2808"/>
              <a:gd name="T80" fmla="*/ 61007970 w 269"/>
              <a:gd name="T81" fmla="*/ 636099566 h 2808"/>
              <a:gd name="T82" fmla="*/ 52235083 w 269"/>
              <a:gd name="T83" fmla="*/ 631787862 h 2808"/>
              <a:gd name="T84" fmla="*/ 41867756 w 269"/>
              <a:gd name="T85" fmla="*/ 623845023 h 2808"/>
              <a:gd name="T86" fmla="*/ 27513386 w 269"/>
              <a:gd name="T87" fmla="*/ 609094582 h 2808"/>
              <a:gd name="T88" fmla="*/ 17146060 w 269"/>
              <a:gd name="T89" fmla="*/ 591847288 h 2808"/>
              <a:gd name="T90" fmla="*/ 15152537 w 269"/>
              <a:gd name="T91" fmla="*/ 586400825 h 2808"/>
              <a:gd name="T92" fmla="*/ 15152537 w 269"/>
              <a:gd name="T93" fmla="*/ 578457986 h 2808"/>
              <a:gd name="T94" fmla="*/ 16348524 w 269"/>
              <a:gd name="T95" fmla="*/ 565976587 h 2808"/>
              <a:gd name="T96" fmla="*/ 17943595 w 269"/>
              <a:gd name="T97" fmla="*/ 550318242 h 2808"/>
              <a:gd name="T98" fmla="*/ 20734652 w 269"/>
              <a:gd name="T99" fmla="*/ 529894004 h 2808"/>
              <a:gd name="T100" fmla="*/ 23924793 w 269"/>
              <a:gd name="T101" fmla="*/ 504931205 h 280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69" h="2808">
                <a:moveTo>
                  <a:pt x="67" y="2151"/>
                </a:moveTo>
                <a:lnTo>
                  <a:pt x="72" y="2099"/>
                </a:lnTo>
                <a:lnTo>
                  <a:pt x="76" y="2047"/>
                </a:lnTo>
                <a:lnTo>
                  <a:pt x="79" y="1992"/>
                </a:lnTo>
                <a:lnTo>
                  <a:pt x="83" y="1935"/>
                </a:lnTo>
                <a:lnTo>
                  <a:pt x="86" y="1878"/>
                </a:lnTo>
                <a:lnTo>
                  <a:pt x="88" y="1818"/>
                </a:lnTo>
                <a:lnTo>
                  <a:pt x="91" y="1759"/>
                </a:lnTo>
                <a:lnTo>
                  <a:pt x="93" y="1699"/>
                </a:lnTo>
                <a:lnTo>
                  <a:pt x="95" y="1637"/>
                </a:lnTo>
                <a:lnTo>
                  <a:pt x="98" y="1573"/>
                </a:lnTo>
                <a:lnTo>
                  <a:pt x="100" y="1509"/>
                </a:lnTo>
                <a:lnTo>
                  <a:pt x="100" y="1442"/>
                </a:lnTo>
                <a:lnTo>
                  <a:pt x="103" y="1375"/>
                </a:lnTo>
                <a:lnTo>
                  <a:pt x="103" y="1306"/>
                </a:lnTo>
                <a:lnTo>
                  <a:pt x="103" y="1237"/>
                </a:lnTo>
                <a:lnTo>
                  <a:pt x="103" y="1166"/>
                </a:lnTo>
                <a:lnTo>
                  <a:pt x="103" y="1133"/>
                </a:lnTo>
                <a:lnTo>
                  <a:pt x="103" y="1099"/>
                </a:lnTo>
                <a:lnTo>
                  <a:pt x="103" y="1066"/>
                </a:lnTo>
                <a:lnTo>
                  <a:pt x="103" y="1033"/>
                </a:lnTo>
                <a:lnTo>
                  <a:pt x="103" y="1002"/>
                </a:lnTo>
                <a:lnTo>
                  <a:pt x="103" y="971"/>
                </a:lnTo>
                <a:lnTo>
                  <a:pt x="103" y="940"/>
                </a:lnTo>
                <a:lnTo>
                  <a:pt x="103" y="909"/>
                </a:lnTo>
                <a:lnTo>
                  <a:pt x="103" y="880"/>
                </a:lnTo>
                <a:lnTo>
                  <a:pt x="103" y="852"/>
                </a:lnTo>
                <a:lnTo>
                  <a:pt x="103" y="795"/>
                </a:lnTo>
                <a:lnTo>
                  <a:pt x="103" y="742"/>
                </a:lnTo>
                <a:lnTo>
                  <a:pt x="103" y="692"/>
                </a:lnTo>
                <a:lnTo>
                  <a:pt x="100" y="642"/>
                </a:lnTo>
                <a:lnTo>
                  <a:pt x="100" y="597"/>
                </a:lnTo>
                <a:lnTo>
                  <a:pt x="100" y="552"/>
                </a:lnTo>
                <a:lnTo>
                  <a:pt x="98" y="509"/>
                </a:lnTo>
                <a:lnTo>
                  <a:pt x="95" y="471"/>
                </a:lnTo>
                <a:lnTo>
                  <a:pt x="95" y="433"/>
                </a:lnTo>
                <a:lnTo>
                  <a:pt x="93" y="397"/>
                </a:lnTo>
                <a:lnTo>
                  <a:pt x="91" y="364"/>
                </a:lnTo>
                <a:lnTo>
                  <a:pt x="88" y="335"/>
                </a:lnTo>
                <a:lnTo>
                  <a:pt x="86" y="309"/>
                </a:lnTo>
                <a:lnTo>
                  <a:pt x="83" y="283"/>
                </a:lnTo>
                <a:lnTo>
                  <a:pt x="81" y="259"/>
                </a:lnTo>
                <a:lnTo>
                  <a:pt x="76" y="235"/>
                </a:lnTo>
                <a:lnTo>
                  <a:pt x="74" y="214"/>
                </a:lnTo>
                <a:lnTo>
                  <a:pt x="69" y="195"/>
                </a:lnTo>
                <a:lnTo>
                  <a:pt x="64" y="178"/>
                </a:lnTo>
                <a:lnTo>
                  <a:pt x="62" y="162"/>
                </a:lnTo>
                <a:lnTo>
                  <a:pt x="57" y="145"/>
                </a:lnTo>
                <a:lnTo>
                  <a:pt x="52" y="133"/>
                </a:lnTo>
                <a:lnTo>
                  <a:pt x="48" y="121"/>
                </a:lnTo>
                <a:lnTo>
                  <a:pt x="43" y="109"/>
                </a:lnTo>
                <a:lnTo>
                  <a:pt x="41" y="102"/>
                </a:lnTo>
                <a:lnTo>
                  <a:pt x="36" y="95"/>
                </a:lnTo>
                <a:lnTo>
                  <a:pt x="31" y="88"/>
                </a:lnTo>
                <a:lnTo>
                  <a:pt x="24" y="83"/>
                </a:lnTo>
                <a:lnTo>
                  <a:pt x="19" y="78"/>
                </a:lnTo>
                <a:lnTo>
                  <a:pt x="14" y="73"/>
                </a:lnTo>
                <a:lnTo>
                  <a:pt x="10" y="69"/>
                </a:lnTo>
                <a:lnTo>
                  <a:pt x="7" y="64"/>
                </a:lnTo>
                <a:lnTo>
                  <a:pt x="5" y="59"/>
                </a:lnTo>
                <a:lnTo>
                  <a:pt x="2" y="54"/>
                </a:lnTo>
                <a:lnTo>
                  <a:pt x="0" y="50"/>
                </a:lnTo>
                <a:lnTo>
                  <a:pt x="0" y="38"/>
                </a:lnTo>
                <a:lnTo>
                  <a:pt x="0" y="28"/>
                </a:lnTo>
                <a:lnTo>
                  <a:pt x="2" y="19"/>
                </a:lnTo>
                <a:lnTo>
                  <a:pt x="7" y="9"/>
                </a:lnTo>
                <a:lnTo>
                  <a:pt x="10" y="7"/>
                </a:lnTo>
                <a:lnTo>
                  <a:pt x="12" y="4"/>
                </a:lnTo>
                <a:lnTo>
                  <a:pt x="17" y="2"/>
                </a:lnTo>
                <a:lnTo>
                  <a:pt x="19" y="2"/>
                </a:lnTo>
                <a:lnTo>
                  <a:pt x="26" y="0"/>
                </a:lnTo>
                <a:lnTo>
                  <a:pt x="31" y="0"/>
                </a:lnTo>
                <a:lnTo>
                  <a:pt x="38" y="0"/>
                </a:lnTo>
                <a:lnTo>
                  <a:pt x="43" y="0"/>
                </a:lnTo>
                <a:lnTo>
                  <a:pt x="52" y="0"/>
                </a:lnTo>
                <a:lnTo>
                  <a:pt x="60" y="0"/>
                </a:lnTo>
                <a:lnTo>
                  <a:pt x="69" y="0"/>
                </a:lnTo>
                <a:lnTo>
                  <a:pt x="79" y="2"/>
                </a:lnTo>
                <a:lnTo>
                  <a:pt x="91" y="2"/>
                </a:lnTo>
                <a:lnTo>
                  <a:pt x="103" y="4"/>
                </a:lnTo>
                <a:lnTo>
                  <a:pt x="114" y="7"/>
                </a:lnTo>
                <a:lnTo>
                  <a:pt x="126" y="9"/>
                </a:lnTo>
                <a:lnTo>
                  <a:pt x="153" y="19"/>
                </a:lnTo>
                <a:lnTo>
                  <a:pt x="164" y="24"/>
                </a:lnTo>
                <a:lnTo>
                  <a:pt x="176" y="28"/>
                </a:lnTo>
                <a:lnTo>
                  <a:pt x="188" y="33"/>
                </a:lnTo>
                <a:lnTo>
                  <a:pt x="198" y="38"/>
                </a:lnTo>
                <a:lnTo>
                  <a:pt x="207" y="43"/>
                </a:lnTo>
                <a:lnTo>
                  <a:pt x="217" y="47"/>
                </a:lnTo>
                <a:lnTo>
                  <a:pt x="224" y="52"/>
                </a:lnTo>
                <a:lnTo>
                  <a:pt x="231" y="54"/>
                </a:lnTo>
                <a:lnTo>
                  <a:pt x="238" y="59"/>
                </a:lnTo>
                <a:lnTo>
                  <a:pt x="245" y="64"/>
                </a:lnTo>
                <a:lnTo>
                  <a:pt x="250" y="66"/>
                </a:lnTo>
                <a:lnTo>
                  <a:pt x="255" y="69"/>
                </a:lnTo>
                <a:lnTo>
                  <a:pt x="257" y="73"/>
                </a:lnTo>
                <a:lnTo>
                  <a:pt x="260" y="76"/>
                </a:lnTo>
                <a:lnTo>
                  <a:pt x="265" y="85"/>
                </a:lnTo>
                <a:lnTo>
                  <a:pt x="267" y="97"/>
                </a:lnTo>
                <a:lnTo>
                  <a:pt x="269" y="109"/>
                </a:lnTo>
                <a:lnTo>
                  <a:pt x="269" y="123"/>
                </a:lnTo>
                <a:lnTo>
                  <a:pt x="269" y="138"/>
                </a:lnTo>
                <a:lnTo>
                  <a:pt x="267" y="152"/>
                </a:lnTo>
                <a:lnTo>
                  <a:pt x="265" y="166"/>
                </a:lnTo>
                <a:lnTo>
                  <a:pt x="260" y="181"/>
                </a:lnTo>
                <a:lnTo>
                  <a:pt x="257" y="190"/>
                </a:lnTo>
                <a:lnTo>
                  <a:pt x="255" y="204"/>
                </a:lnTo>
                <a:lnTo>
                  <a:pt x="253" y="219"/>
                </a:lnTo>
                <a:lnTo>
                  <a:pt x="250" y="238"/>
                </a:lnTo>
                <a:lnTo>
                  <a:pt x="248" y="257"/>
                </a:lnTo>
                <a:lnTo>
                  <a:pt x="248" y="278"/>
                </a:lnTo>
                <a:lnTo>
                  <a:pt x="245" y="302"/>
                </a:lnTo>
                <a:lnTo>
                  <a:pt x="243" y="326"/>
                </a:lnTo>
                <a:lnTo>
                  <a:pt x="241" y="354"/>
                </a:lnTo>
                <a:lnTo>
                  <a:pt x="238" y="383"/>
                </a:lnTo>
                <a:lnTo>
                  <a:pt x="236" y="414"/>
                </a:lnTo>
                <a:lnTo>
                  <a:pt x="234" y="447"/>
                </a:lnTo>
                <a:lnTo>
                  <a:pt x="231" y="483"/>
                </a:lnTo>
                <a:lnTo>
                  <a:pt x="229" y="521"/>
                </a:lnTo>
                <a:lnTo>
                  <a:pt x="226" y="559"/>
                </a:lnTo>
                <a:lnTo>
                  <a:pt x="224" y="602"/>
                </a:lnTo>
                <a:lnTo>
                  <a:pt x="224" y="623"/>
                </a:lnTo>
                <a:lnTo>
                  <a:pt x="222" y="647"/>
                </a:lnTo>
                <a:lnTo>
                  <a:pt x="222" y="671"/>
                </a:lnTo>
                <a:lnTo>
                  <a:pt x="219" y="695"/>
                </a:lnTo>
                <a:lnTo>
                  <a:pt x="219" y="721"/>
                </a:lnTo>
                <a:lnTo>
                  <a:pt x="219" y="747"/>
                </a:lnTo>
                <a:lnTo>
                  <a:pt x="217" y="773"/>
                </a:lnTo>
                <a:lnTo>
                  <a:pt x="217" y="799"/>
                </a:lnTo>
                <a:lnTo>
                  <a:pt x="217" y="828"/>
                </a:lnTo>
                <a:lnTo>
                  <a:pt x="217" y="857"/>
                </a:lnTo>
                <a:lnTo>
                  <a:pt x="215" y="887"/>
                </a:lnTo>
                <a:lnTo>
                  <a:pt x="215" y="916"/>
                </a:lnTo>
                <a:lnTo>
                  <a:pt x="215" y="947"/>
                </a:lnTo>
                <a:lnTo>
                  <a:pt x="215" y="978"/>
                </a:lnTo>
                <a:lnTo>
                  <a:pt x="215" y="1011"/>
                </a:lnTo>
                <a:lnTo>
                  <a:pt x="215" y="1042"/>
                </a:lnTo>
                <a:lnTo>
                  <a:pt x="212" y="1075"/>
                </a:lnTo>
                <a:lnTo>
                  <a:pt x="212" y="1111"/>
                </a:lnTo>
                <a:lnTo>
                  <a:pt x="212" y="1144"/>
                </a:lnTo>
                <a:lnTo>
                  <a:pt x="212" y="1180"/>
                </a:lnTo>
                <a:lnTo>
                  <a:pt x="212" y="1216"/>
                </a:lnTo>
                <a:lnTo>
                  <a:pt x="212" y="1252"/>
                </a:lnTo>
                <a:lnTo>
                  <a:pt x="212" y="1290"/>
                </a:lnTo>
                <a:lnTo>
                  <a:pt x="212" y="1328"/>
                </a:lnTo>
                <a:lnTo>
                  <a:pt x="212" y="1366"/>
                </a:lnTo>
                <a:lnTo>
                  <a:pt x="212" y="1404"/>
                </a:lnTo>
                <a:lnTo>
                  <a:pt x="212" y="1444"/>
                </a:lnTo>
                <a:lnTo>
                  <a:pt x="212" y="1485"/>
                </a:lnTo>
                <a:lnTo>
                  <a:pt x="212" y="1525"/>
                </a:lnTo>
                <a:lnTo>
                  <a:pt x="212" y="1568"/>
                </a:lnTo>
                <a:lnTo>
                  <a:pt x="212" y="1609"/>
                </a:lnTo>
                <a:lnTo>
                  <a:pt x="212" y="1651"/>
                </a:lnTo>
                <a:lnTo>
                  <a:pt x="212" y="1697"/>
                </a:lnTo>
                <a:lnTo>
                  <a:pt x="212" y="1740"/>
                </a:lnTo>
                <a:lnTo>
                  <a:pt x="212" y="1782"/>
                </a:lnTo>
                <a:lnTo>
                  <a:pt x="212" y="1823"/>
                </a:lnTo>
                <a:lnTo>
                  <a:pt x="212" y="1863"/>
                </a:lnTo>
                <a:lnTo>
                  <a:pt x="212" y="1901"/>
                </a:lnTo>
                <a:lnTo>
                  <a:pt x="212" y="1939"/>
                </a:lnTo>
                <a:lnTo>
                  <a:pt x="212" y="1978"/>
                </a:lnTo>
                <a:lnTo>
                  <a:pt x="212" y="2013"/>
                </a:lnTo>
                <a:lnTo>
                  <a:pt x="212" y="2049"/>
                </a:lnTo>
                <a:lnTo>
                  <a:pt x="212" y="2085"/>
                </a:lnTo>
                <a:lnTo>
                  <a:pt x="212" y="2118"/>
                </a:lnTo>
                <a:lnTo>
                  <a:pt x="212" y="2151"/>
                </a:lnTo>
                <a:lnTo>
                  <a:pt x="210" y="2182"/>
                </a:lnTo>
                <a:lnTo>
                  <a:pt x="210" y="2213"/>
                </a:lnTo>
                <a:lnTo>
                  <a:pt x="210" y="2242"/>
                </a:lnTo>
                <a:lnTo>
                  <a:pt x="210" y="2270"/>
                </a:lnTo>
                <a:lnTo>
                  <a:pt x="210" y="2299"/>
                </a:lnTo>
                <a:lnTo>
                  <a:pt x="210" y="2325"/>
                </a:lnTo>
                <a:lnTo>
                  <a:pt x="210" y="2351"/>
                </a:lnTo>
                <a:lnTo>
                  <a:pt x="207" y="2377"/>
                </a:lnTo>
                <a:lnTo>
                  <a:pt x="207" y="2401"/>
                </a:lnTo>
                <a:lnTo>
                  <a:pt x="207" y="2423"/>
                </a:lnTo>
                <a:lnTo>
                  <a:pt x="207" y="2446"/>
                </a:lnTo>
                <a:lnTo>
                  <a:pt x="205" y="2465"/>
                </a:lnTo>
                <a:lnTo>
                  <a:pt x="205" y="2487"/>
                </a:lnTo>
                <a:lnTo>
                  <a:pt x="205" y="2506"/>
                </a:lnTo>
                <a:lnTo>
                  <a:pt x="203" y="2523"/>
                </a:lnTo>
                <a:lnTo>
                  <a:pt x="203" y="2542"/>
                </a:lnTo>
                <a:lnTo>
                  <a:pt x="203" y="2556"/>
                </a:lnTo>
                <a:lnTo>
                  <a:pt x="200" y="2573"/>
                </a:lnTo>
                <a:lnTo>
                  <a:pt x="200" y="2587"/>
                </a:lnTo>
                <a:lnTo>
                  <a:pt x="198" y="2613"/>
                </a:lnTo>
                <a:lnTo>
                  <a:pt x="195" y="2637"/>
                </a:lnTo>
                <a:lnTo>
                  <a:pt x="193" y="2661"/>
                </a:lnTo>
                <a:lnTo>
                  <a:pt x="191" y="2682"/>
                </a:lnTo>
                <a:lnTo>
                  <a:pt x="188" y="2701"/>
                </a:lnTo>
                <a:lnTo>
                  <a:pt x="186" y="2720"/>
                </a:lnTo>
                <a:lnTo>
                  <a:pt x="184" y="2737"/>
                </a:lnTo>
                <a:lnTo>
                  <a:pt x="181" y="2751"/>
                </a:lnTo>
                <a:lnTo>
                  <a:pt x="179" y="2765"/>
                </a:lnTo>
                <a:lnTo>
                  <a:pt x="176" y="2777"/>
                </a:lnTo>
                <a:lnTo>
                  <a:pt x="174" y="2787"/>
                </a:lnTo>
                <a:lnTo>
                  <a:pt x="172" y="2794"/>
                </a:lnTo>
                <a:lnTo>
                  <a:pt x="169" y="2801"/>
                </a:lnTo>
                <a:lnTo>
                  <a:pt x="169" y="2806"/>
                </a:lnTo>
                <a:lnTo>
                  <a:pt x="167" y="2808"/>
                </a:lnTo>
                <a:lnTo>
                  <a:pt x="164" y="2808"/>
                </a:lnTo>
                <a:lnTo>
                  <a:pt x="162" y="2808"/>
                </a:lnTo>
                <a:lnTo>
                  <a:pt x="157" y="2808"/>
                </a:lnTo>
                <a:lnTo>
                  <a:pt x="155" y="2806"/>
                </a:lnTo>
                <a:lnTo>
                  <a:pt x="153" y="2803"/>
                </a:lnTo>
                <a:lnTo>
                  <a:pt x="148" y="2801"/>
                </a:lnTo>
                <a:lnTo>
                  <a:pt x="145" y="2799"/>
                </a:lnTo>
                <a:lnTo>
                  <a:pt x="141" y="2794"/>
                </a:lnTo>
                <a:lnTo>
                  <a:pt x="136" y="2789"/>
                </a:lnTo>
                <a:lnTo>
                  <a:pt x="131" y="2784"/>
                </a:lnTo>
                <a:lnTo>
                  <a:pt x="126" y="2780"/>
                </a:lnTo>
                <a:lnTo>
                  <a:pt x="122" y="2772"/>
                </a:lnTo>
                <a:lnTo>
                  <a:pt x="117" y="2765"/>
                </a:lnTo>
                <a:lnTo>
                  <a:pt x="110" y="2758"/>
                </a:lnTo>
                <a:lnTo>
                  <a:pt x="105" y="2749"/>
                </a:lnTo>
                <a:lnTo>
                  <a:pt x="98" y="2739"/>
                </a:lnTo>
                <a:lnTo>
                  <a:pt x="91" y="2730"/>
                </a:lnTo>
                <a:lnTo>
                  <a:pt x="83" y="2718"/>
                </a:lnTo>
                <a:lnTo>
                  <a:pt x="79" y="2706"/>
                </a:lnTo>
                <a:lnTo>
                  <a:pt x="69" y="2684"/>
                </a:lnTo>
                <a:lnTo>
                  <a:pt x="60" y="2665"/>
                </a:lnTo>
                <a:lnTo>
                  <a:pt x="52" y="2649"/>
                </a:lnTo>
                <a:lnTo>
                  <a:pt x="48" y="2634"/>
                </a:lnTo>
                <a:lnTo>
                  <a:pt x="45" y="2620"/>
                </a:lnTo>
                <a:lnTo>
                  <a:pt x="43" y="2608"/>
                </a:lnTo>
                <a:lnTo>
                  <a:pt x="43" y="2599"/>
                </a:lnTo>
                <a:lnTo>
                  <a:pt x="41" y="2596"/>
                </a:lnTo>
                <a:lnTo>
                  <a:pt x="41" y="2592"/>
                </a:lnTo>
                <a:lnTo>
                  <a:pt x="41" y="2589"/>
                </a:lnTo>
                <a:lnTo>
                  <a:pt x="38" y="2584"/>
                </a:lnTo>
                <a:lnTo>
                  <a:pt x="38" y="2577"/>
                </a:lnTo>
                <a:lnTo>
                  <a:pt x="38" y="2570"/>
                </a:lnTo>
                <a:lnTo>
                  <a:pt x="38" y="2565"/>
                </a:lnTo>
                <a:lnTo>
                  <a:pt x="38" y="2556"/>
                </a:lnTo>
                <a:lnTo>
                  <a:pt x="38" y="2549"/>
                </a:lnTo>
                <a:lnTo>
                  <a:pt x="38" y="2539"/>
                </a:lnTo>
                <a:lnTo>
                  <a:pt x="38" y="2530"/>
                </a:lnTo>
                <a:lnTo>
                  <a:pt x="38" y="2518"/>
                </a:lnTo>
                <a:lnTo>
                  <a:pt x="38" y="2508"/>
                </a:lnTo>
                <a:lnTo>
                  <a:pt x="41" y="2494"/>
                </a:lnTo>
                <a:lnTo>
                  <a:pt x="41" y="2482"/>
                </a:lnTo>
                <a:lnTo>
                  <a:pt x="41" y="2468"/>
                </a:lnTo>
                <a:lnTo>
                  <a:pt x="43" y="2454"/>
                </a:lnTo>
                <a:lnTo>
                  <a:pt x="43" y="2439"/>
                </a:lnTo>
                <a:lnTo>
                  <a:pt x="45" y="2425"/>
                </a:lnTo>
                <a:lnTo>
                  <a:pt x="45" y="2408"/>
                </a:lnTo>
                <a:lnTo>
                  <a:pt x="48" y="2389"/>
                </a:lnTo>
                <a:lnTo>
                  <a:pt x="48" y="2373"/>
                </a:lnTo>
                <a:lnTo>
                  <a:pt x="50" y="2354"/>
                </a:lnTo>
                <a:lnTo>
                  <a:pt x="52" y="2335"/>
                </a:lnTo>
                <a:lnTo>
                  <a:pt x="52" y="2313"/>
                </a:lnTo>
                <a:lnTo>
                  <a:pt x="55" y="2294"/>
                </a:lnTo>
                <a:lnTo>
                  <a:pt x="57" y="2273"/>
                </a:lnTo>
                <a:lnTo>
                  <a:pt x="60" y="2249"/>
                </a:lnTo>
                <a:lnTo>
                  <a:pt x="60" y="2225"/>
                </a:lnTo>
                <a:lnTo>
                  <a:pt x="62" y="2201"/>
                </a:lnTo>
                <a:lnTo>
                  <a:pt x="64" y="2177"/>
                </a:lnTo>
                <a:lnTo>
                  <a:pt x="67" y="215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2" name="Freeform 39"/>
          <p:cNvSpPr>
            <a:spLocks noChangeArrowheads="1"/>
          </p:cNvSpPr>
          <p:nvPr/>
        </p:nvSpPr>
        <p:spPr bwMode="auto">
          <a:xfrm>
            <a:off x="5430838" y="2910417"/>
            <a:ext cx="500062" cy="827616"/>
          </a:xfrm>
          <a:custGeom>
            <a:avLst/>
            <a:gdLst>
              <a:gd name="T0" fmla="*/ 0 w 788"/>
              <a:gd name="T1" fmla="*/ 294818654 h 1302"/>
              <a:gd name="T2" fmla="*/ 805303 w 788"/>
              <a:gd name="T3" fmla="*/ 292093146 h 1302"/>
              <a:gd name="T4" fmla="*/ 3624180 w 788"/>
              <a:gd name="T5" fmla="*/ 288232051 h 1302"/>
              <a:gd name="T6" fmla="*/ 8457267 w 788"/>
              <a:gd name="T7" fmla="*/ 283462294 h 1302"/>
              <a:gd name="T8" fmla="*/ 15303293 w 788"/>
              <a:gd name="T9" fmla="*/ 276875214 h 1302"/>
              <a:gd name="T10" fmla="*/ 23759926 w 788"/>
              <a:gd name="T11" fmla="*/ 269379950 h 1302"/>
              <a:gd name="T12" fmla="*/ 34230767 w 788"/>
              <a:gd name="T13" fmla="*/ 260067363 h 1302"/>
              <a:gd name="T14" fmla="*/ 46714548 w 788"/>
              <a:gd name="T15" fmla="*/ 250300922 h 1302"/>
              <a:gd name="T16" fmla="*/ 68863868 w 788"/>
              <a:gd name="T17" fmla="*/ 233038740 h 1302"/>
              <a:gd name="T18" fmla="*/ 97859214 w 788"/>
              <a:gd name="T19" fmla="*/ 209871213 h 1302"/>
              <a:gd name="T20" fmla="*/ 127659863 w 788"/>
              <a:gd name="T21" fmla="*/ 184432033 h 1302"/>
              <a:gd name="T22" fmla="*/ 149406214 w 788"/>
              <a:gd name="T23" fmla="*/ 164444343 h 1302"/>
              <a:gd name="T24" fmla="*/ 163904205 w 788"/>
              <a:gd name="T25" fmla="*/ 150362000 h 1302"/>
              <a:gd name="T26" fmla="*/ 178401561 w 788"/>
              <a:gd name="T27" fmla="*/ 135825802 h 1302"/>
              <a:gd name="T28" fmla="*/ 192899551 w 788"/>
              <a:gd name="T29" fmla="*/ 120607869 h 1302"/>
              <a:gd name="T30" fmla="*/ 208202210 w 788"/>
              <a:gd name="T31" fmla="*/ 104481276 h 1302"/>
              <a:gd name="T32" fmla="*/ 222297231 w 788"/>
              <a:gd name="T33" fmla="*/ 87219094 h 1302"/>
              <a:gd name="T34" fmla="*/ 238003494 w 788"/>
              <a:gd name="T35" fmla="*/ 69275654 h 1302"/>
              <a:gd name="T36" fmla="*/ 253306152 w 788"/>
              <a:gd name="T37" fmla="*/ 50423554 h 1302"/>
              <a:gd name="T38" fmla="*/ 268609446 w 788"/>
              <a:gd name="T39" fmla="*/ 30890195 h 1302"/>
              <a:gd name="T40" fmla="*/ 284718042 w 788"/>
              <a:gd name="T41" fmla="*/ 10448175 h 1302"/>
              <a:gd name="T42" fmla="*/ 304853787 w 788"/>
              <a:gd name="T43" fmla="*/ 29754607 h 1302"/>
              <a:gd name="T44" fmla="*/ 308880301 w 788"/>
              <a:gd name="T45" fmla="*/ 68821324 h 1302"/>
              <a:gd name="T46" fmla="*/ 293577643 w 788"/>
              <a:gd name="T47" fmla="*/ 85629175 h 1302"/>
              <a:gd name="T48" fmla="*/ 279079652 w 788"/>
              <a:gd name="T49" fmla="*/ 101755769 h 1302"/>
              <a:gd name="T50" fmla="*/ 264582297 w 788"/>
              <a:gd name="T51" fmla="*/ 117428031 h 1302"/>
              <a:gd name="T52" fmla="*/ 250487275 w 788"/>
              <a:gd name="T53" fmla="*/ 131964229 h 1302"/>
              <a:gd name="T54" fmla="*/ 238003494 w 788"/>
              <a:gd name="T55" fmla="*/ 145592243 h 1302"/>
              <a:gd name="T56" fmla="*/ 224310806 w 788"/>
              <a:gd name="T57" fmla="*/ 158538998 h 1302"/>
              <a:gd name="T58" fmla="*/ 211827025 w 788"/>
              <a:gd name="T59" fmla="*/ 170349689 h 1302"/>
              <a:gd name="T60" fmla="*/ 198537306 w 788"/>
              <a:gd name="T61" fmla="*/ 181706525 h 1302"/>
              <a:gd name="T62" fmla="*/ 185247587 w 788"/>
              <a:gd name="T63" fmla="*/ 192609031 h 1302"/>
              <a:gd name="T64" fmla="*/ 163098902 w 788"/>
              <a:gd name="T65" fmla="*/ 208735148 h 1302"/>
              <a:gd name="T66" fmla="*/ 131284044 w 788"/>
              <a:gd name="T67" fmla="*/ 229404572 h 1302"/>
              <a:gd name="T68" fmla="*/ 96650943 w 788"/>
              <a:gd name="T69" fmla="*/ 249392261 h 1302"/>
              <a:gd name="T70" fmla="*/ 70072140 w 788"/>
              <a:gd name="T71" fmla="*/ 264382789 h 1302"/>
              <a:gd name="T72" fmla="*/ 53560575 w 788"/>
              <a:gd name="T73" fmla="*/ 273014119 h 1302"/>
              <a:gd name="T74" fmla="*/ 40271491 w 788"/>
              <a:gd name="T75" fmla="*/ 280736310 h 1302"/>
              <a:gd name="T76" fmla="*/ 28592378 w 788"/>
              <a:gd name="T77" fmla="*/ 286642132 h 1302"/>
              <a:gd name="T78" fmla="*/ 18927474 w 788"/>
              <a:gd name="T79" fmla="*/ 290957558 h 1302"/>
              <a:gd name="T80" fmla="*/ 11276144 w 788"/>
              <a:gd name="T81" fmla="*/ 294137396 h 1302"/>
              <a:gd name="T82" fmla="*/ 5637755 w 788"/>
              <a:gd name="T83" fmla="*/ 295727315 h 1302"/>
              <a:gd name="T84" fmla="*/ 1610606 w 788"/>
              <a:gd name="T85" fmla="*/ 295727315 h 130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788" h="1302">
                <a:moveTo>
                  <a:pt x="2" y="1300"/>
                </a:moveTo>
                <a:lnTo>
                  <a:pt x="0" y="1298"/>
                </a:lnTo>
                <a:lnTo>
                  <a:pt x="0" y="1293"/>
                </a:lnTo>
                <a:lnTo>
                  <a:pt x="2" y="1286"/>
                </a:lnTo>
                <a:lnTo>
                  <a:pt x="4" y="1279"/>
                </a:lnTo>
                <a:lnTo>
                  <a:pt x="9" y="1269"/>
                </a:lnTo>
                <a:lnTo>
                  <a:pt x="14" y="1260"/>
                </a:lnTo>
                <a:lnTo>
                  <a:pt x="21" y="1248"/>
                </a:lnTo>
                <a:lnTo>
                  <a:pt x="28" y="1233"/>
                </a:lnTo>
                <a:lnTo>
                  <a:pt x="38" y="1219"/>
                </a:lnTo>
                <a:lnTo>
                  <a:pt x="47" y="1202"/>
                </a:lnTo>
                <a:lnTo>
                  <a:pt x="59" y="1186"/>
                </a:lnTo>
                <a:lnTo>
                  <a:pt x="71" y="1167"/>
                </a:lnTo>
                <a:lnTo>
                  <a:pt x="85" y="1145"/>
                </a:lnTo>
                <a:lnTo>
                  <a:pt x="102" y="1124"/>
                </a:lnTo>
                <a:lnTo>
                  <a:pt x="116" y="1102"/>
                </a:lnTo>
                <a:lnTo>
                  <a:pt x="135" y="1079"/>
                </a:lnTo>
                <a:lnTo>
                  <a:pt x="171" y="1026"/>
                </a:lnTo>
                <a:lnTo>
                  <a:pt x="207" y="976"/>
                </a:lnTo>
                <a:lnTo>
                  <a:pt x="243" y="924"/>
                </a:lnTo>
                <a:lnTo>
                  <a:pt x="281" y="869"/>
                </a:lnTo>
                <a:lnTo>
                  <a:pt x="317" y="812"/>
                </a:lnTo>
                <a:lnTo>
                  <a:pt x="352" y="755"/>
                </a:lnTo>
                <a:lnTo>
                  <a:pt x="371" y="724"/>
                </a:lnTo>
                <a:lnTo>
                  <a:pt x="388" y="693"/>
                </a:lnTo>
                <a:lnTo>
                  <a:pt x="407" y="662"/>
                </a:lnTo>
                <a:lnTo>
                  <a:pt x="424" y="631"/>
                </a:lnTo>
                <a:lnTo>
                  <a:pt x="443" y="598"/>
                </a:lnTo>
                <a:lnTo>
                  <a:pt x="462" y="565"/>
                </a:lnTo>
                <a:lnTo>
                  <a:pt x="479" y="531"/>
                </a:lnTo>
                <a:lnTo>
                  <a:pt x="498" y="496"/>
                </a:lnTo>
                <a:lnTo>
                  <a:pt x="517" y="460"/>
                </a:lnTo>
                <a:lnTo>
                  <a:pt x="533" y="422"/>
                </a:lnTo>
                <a:lnTo>
                  <a:pt x="552" y="384"/>
                </a:lnTo>
                <a:lnTo>
                  <a:pt x="572" y="346"/>
                </a:lnTo>
                <a:lnTo>
                  <a:pt x="591" y="305"/>
                </a:lnTo>
                <a:lnTo>
                  <a:pt x="610" y="265"/>
                </a:lnTo>
                <a:lnTo>
                  <a:pt x="629" y="222"/>
                </a:lnTo>
                <a:lnTo>
                  <a:pt x="648" y="179"/>
                </a:lnTo>
                <a:lnTo>
                  <a:pt x="667" y="136"/>
                </a:lnTo>
                <a:lnTo>
                  <a:pt x="688" y="91"/>
                </a:lnTo>
                <a:lnTo>
                  <a:pt x="707" y="46"/>
                </a:lnTo>
                <a:lnTo>
                  <a:pt x="726" y="0"/>
                </a:lnTo>
                <a:lnTo>
                  <a:pt x="757" y="131"/>
                </a:lnTo>
                <a:lnTo>
                  <a:pt x="788" y="262"/>
                </a:lnTo>
                <a:lnTo>
                  <a:pt x="767" y="303"/>
                </a:lnTo>
                <a:lnTo>
                  <a:pt x="748" y="341"/>
                </a:lnTo>
                <a:lnTo>
                  <a:pt x="729" y="377"/>
                </a:lnTo>
                <a:lnTo>
                  <a:pt x="710" y="412"/>
                </a:lnTo>
                <a:lnTo>
                  <a:pt x="693" y="448"/>
                </a:lnTo>
                <a:lnTo>
                  <a:pt x="674" y="484"/>
                </a:lnTo>
                <a:lnTo>
                  <a:pt x="657" y="517"/>
                </a:lnTo>
                <a:lnTo>
                  <a:pt x="641" y="548"/>
                </a:lnTo>
                <a:lnTo>
                  <a:pt x="622" y="581"/>
                </a:lnTo>
                <a:lnTo>
                  <a:pt x="605" y="610"/>
                </a:lnTo>
                <a:lnTo>
                  <a:pt x="591" y="641"/>
                </a:lnTo>
                <a:lnTo>
                  <a:pt x="574" y="669"/>
                </a:lnTo>
                <a:lnTo>
                  <a:pt x="557" y="698"/>
                </a:lnTo>
                <a:lnTo>
                  <a:pt x="541" y="724"/>
                </a:lnTo>
                <a:lnTo>
                  <a:pt x="526" y="750"/>
                </a:lnTo>
                <a:lnTo>
                  <a:pt x="510" y="776"/>
                </a:lnTo>
                <a:lnTo>
                  <a:pt x="493" y="800"/>
                </a:lnTo>
                <a:lnTo>
                  <a:pt x="476" y="824"/>
                </a:lnTo>
                <a:lnTo>
                  <a:pt x="460" y="848"/>
                </a:lnTo>
                <a:lnTo>
                  <a:pt x="443" y="872"/>
                </a:lnTo>
                <a:lnTo>
                  <a:pt x="405" y="919"/>
                </a:lnTo>
                <a:lnTo>
                  <a:pt x="367" y="964"/>
                </a:lnTo>
                <a:lnTo>
                  <a:pt x="326" y="1010"/>
                </a:lnTo>
                <a:lnTo>
                  <a:pt x="283" y="1055"/>
                </a:lnTo>
                <a:lnTo>
                  <a:pt x="240" y="1098"/>
                </a:lnTo>
                <a:lnTo>
                  <a:pt x="195" y="1143"/>
                </a:lnTo>
                <a:lnTo>
                  <a:pt x="174" y="1164"/>
                </a:lnTo>
                <a:lnTo>
                  <a:pt x="152" y="1186"/>
                </a:lnTo>
                <a:lnTo>
                  <a:pt x="133" y="1202"/>
                </a:lnTo>
                <a:lnTo>
                  <a:pt x="116" y="1219"/>
                </a:lnTo>
                <a:lnTo>
                  <a:pt x="100" y="1236"/>
                </a:lnTo>
                <a:lnTo>
                  <a:pt x="85" y="1250"/>
                </a:lnTo>
                <a:lnTo>
                  <a:pt x="71" y="1262"/>
                </a:lnTo>
                <a:lnTo>
                  <a:pt x="59" y="1271"/>
                </a:lnTo>
                <a:lnTo>
                  <a:pt x="47" y="1281"/>
                </a:lnTo>
                <a:lnTo>
                  <a:pt x="38" y="1288"/>
                </a:lnTo>
                <a:lnTo>
                  <a:pt x="28" y="1295"/>
                </a:lnTo>
                <a:lnTo>
                  <a:pt x="21" y="1298"/>
                </a:lnTo>
                <a:lnTo>
                  <a:pt x="14" y="1302"/>
                </a:lnTo>
                <a:lnTo>
                  <a:pt x="9" y="1302"/>
                </a:lnTo>
                <a:lnTo>
                  <a:pt x="4" y="1302"/>
                </a:lnTo>
                <a:lnTo>
                  <a:pt x="2" y="130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3" name="Freeform 40"/>
          <p:cNvSpPr>
            <a:spLocks noChangeArrowheads="1"/>
          </p:cNvSpPr>
          <p:nvPr/>
        </p:nvSpPr>
        <p:spPr bwMode="auto">
          <a:xfrm>
            <a:off x="5930900" y="3219451"/>
            <a:ext cx="211138" cy="167216"/>
          </a:xfrm>
          <a:custGeom>
            <a:avLst/>
            <a:gdLst>
              <a:gd name="T0" fmla="*/ 0 w 332"/>
              <a:gd name="T1" fmla="*/ 0 h 262"/>
              <a:gd name="T2" fmla="*/ 11728970 w 332"/>
              <a:gd name="T3" fmla="*/ 0 h 262"/>
              <a:gd name="T4" fmla="*/ 22244533 w 332"/>
              <a:gd name="T5" fmla="*/ 0 h 262"/>
              <a:gd name="T6" fmla="*/ 32760096 w 332"/>
              <a:gd name="T7" fmla="*/ 456653 h 262"/>
              <a:gd name="T8" fmla="*/ 42466720 w 332"/>
              <a:gd name="T9" fmla="*/ 456653 h 262"/>
              <a:gd name="T10" fmla="*/ 52173345 w 332"/>
              <a:gd name="T11" fmla="*/ 1142111 h 262"/>
              <a:gd name="T12" fmla="*/ 61071031 w 332"/>
              <a:gd name="T13" fmla="*/ 1598764 h 262"/>
              <a:gd name="T14" fmla="*/ 69564247 w 332"/>
              <a:gd name="T15" fmla="*/ 2284222 h 262"/>
              <a:gd name="T16" fmla="*/ 77248526 w 332"/>
              <a:gd name="T17" fmla="*/ 2740874 h 262"/>
              <a:gd name="T18" fmla="*/ 84123866 w 332"/>
              <a:gd name="T19" fmla="*/ 3197527 h 262"/>
              <a:gd name="T20" fmla="*/ 90595373 w 332"/>
              <a:gd name="T21" fmla="*/ 4339638 h 262"/>
              <a:gd name="T22" fmla="*/ 96661775 w 332"/>
              <a:gd name="T23" fmla="*/ 5481749 h 262"/>
              <a:gd name="T24" fmla="*/ 101514769 w 332"/>
              <a:gd name="T25" fmla="*/ 6623860 h 262"/>
              <a:gd name="T26" fmla="*/ 105963930 w 332"/>
              <a:gd name="T27" fmla="*/ 7537165 h 262"/>
              <a:gd name="T28" fmla="*/ 110816924 w 332"/>
              <a:gd name="T29" fmla="*/ 8679276 h 262"/>
              <a:gd name="T30" fmla="*/ 114052677 w 332"/>
              <a:gd name="T31" fmla="*/ 10278040 h 262"/>
              <a:gd name="T32" fmla="*/ 116883962 w 332"/>
              <a:gd name="T33" fmla="*/ 11876804 h 262"/>
              <a:gd name="T34" fmla="*/ 122545894 w 332"/>
              <a:gd name="T35" fmla="*/ 15759789 h 262"/>
              <a:gd name="T36" fmla="*/ 126590586 w 332"/>
              <a:gd name="T37" fmla="*/ 18957316 h 262"/>
              <a:gd name="T38" fmla="*/ 129421870 w 332"/>
              <a:gd name="T39" fmla="*/ 23296954 h 262"/>
              <a:gd name="T40" fmla="*/ 132252519 w 332"/>
              <a:gd name="T41" fmla="*/ 27179940 h 262"/>
              <a:gd name="T42" fmla="*/ 133061457 w 332"/>
              <a:gd name="T43" fmla="*/ 31062925 h 262"/>
              <a:gd name="T44" fmla="*/ 134274865 w 332"/>
              <a:gd name="T45" fmla="*/ 34717105 h 262"/>
              <a:gd name="T46" fmla="*/ 133061457 w 332"/>
              <a:gd name="T47" fmla="*/ 38600090 h 262"/>
              <a:gd name="T48" fmla="*/ 132252519 w 332"/>
              <a:gd name="T49" fmla="*/ 41797618 h 262"/>
              <a:gd name="T50" fmla="*/ 131039111 w 332"/>
              <a:gd name="T51" fmla="*/ 44081839 h 262"/>
              <a:gd name="T52" fmla="*/ 130230173 w 332"/>
              <a:gd name="T53" fmla="*/ 46137256 h 262"/>
              <a:gd name="T54" fmla="*/ 128208463 w 332"/>
              <a:gd name="T55" fmla="*/ 48421477 h 262"/>
              <a:gd name="T56" fmla="*/ 127399524 w 332"/>
              <a:gd name="T57" fmla="*/ 50020241 h 262"/>
              <a:gd name="T58" fmla="*/ 126590586 w 332"/>
              <a:gd name="T59" fmla="*/ 51619005 h 262"/>
              <a:gd name="T60" fmla="*/ 124568240 w 332"/>
              <a:gd name="T61" fmla="*/ 53217768 h 262"/>
              <a:gd name="T62" fmla="*/ 123354833 w 332"/>
              <a:gd name="T63" fmla="*/ 54359879 h 262"/>
              <a:gd name="T64" fmla="*/ 121736956 w 332"/>
              <a:gd name="T65" fmla="*/ 55501990 h 262"/>
              <a:gd name="T66" fmla="*/ 119715246 w 332"/>
              <a:gd name="T67" fmla="*/ 56644101 h 262"/>
              <a:gd name="T68" fmla="*/ 118501838 w 332"/>
              <a:gd name="T69" fmla="*/ 57557407 h 262"/>
              <a:gd name="T70" fmla="*/ 116883962 w 332"/>
              <a:gd name="T71" fmla="*/ 58242865 h 262"/>
              <a:gd name="T72" fmla="*/ 114861616 w 332"/>
              <a:gd name="T73" fmla="*/ 58699517 h 262"/>
              <a:gd name="T74" fmla="*/ 112839270 w 332"/>
              <a:gd name="T75" fmla="*/ 59156649 h 262"/>
              <a:gd name="T76" fmla="*/ 110816924 w 332"/>
              <a:gd name="T77" fmla="*/ 59841628 h 262"/>
              <a:gd name="T78" fmla="*/ 109199683 w 332"/>
              <a:gd name="T79" fmla="*/ 59841628 h 262"/>
              <a:gd name="T80" fmla="*/ 107177337 w 332"/>
              <a:gd name="T81" fmla="*/ 59841628 h 262"/>
              <a:gd name="T82" fmla="*/ 105154991 w 332"/>
              <a:gd name="T83" fmla="*/ 59841628 h 262"/>
              <a:gd name="T84" fmla="*/ 102323707 w 332"/>
              <a:gd name="T85" fmla="*/ 59156649 h 262"/>
              <a:gd name="T86" fmla="*/ 99493059 w 332"/>
              <a:gd name="T87" fmla="*/ 57557407 h 262"/>
              <a:gd name="T88" fmla="*/ 95448367 w 332"/>
              <a:gd name="T89" fmla="*/ 55958643 h 262"/>
              <a:gd name="T90" fmla="*/ 90595373 w 332"/>
              <a:gd name="T91" fmla="*/ 53903226 h 262"/>
              <a:gd name="T92" fmla="*/ 85741743 w 332"/>
              <a:gd name="T93" fmla="*/ 51619005 h 262"/>
              <a:gd name="T94" fmla="*/ 80079810 w 332"/>
              <a:gd name="T95" fmla="*/ 48421477 h 262"/>
              <a:gd name="T96" fmla="*/ 73203834 w 332"/>
              <a:gd name="T97" fmla="*/ 44538492 h 262"/>
              <a:gd name="T98" fmla="*/ 66732963 w 332"/>
              <a:gd name="T99" fmla="*/ 40884312 h 262"/>
              <a:gd name="T100" fmla="*/ 59048685 w 332"/>
              <a:gd name="T101" fmla="*/ 36315869 h 262"/>
              <a:gd name="T102" fmla="*/ 50150999 w 332"/>
              <a:gd name="T103" fmla="*/ 31519578 h 262"/>
              <a:gd name="T104" fmla="*/ 41657782 w 332"/>
              <a:gd name="T105" fmla="*/ 26037829 h 262"/>
              <a:gd name="T106" fmla="*/ 31951157 w 332"/>
              <a:gd name="T107" fmla="*/ 20099427 h 262"/>
              <a:gd name="T108" fmla="*/ 22244533 w 332"/>
              <a:gd name="T109" fmla="*/ 14161025 h 262"/>
              <a:gd name="T110" fmla="*/ 11728970 w 332"/>
              <a:gd name="T111" fmla="*/ 7080513 h 262"/>
              <a:gd name="T112" fmla="*/ 0 w 332"/>
              <a:gd name="T113" fmla="*/ 0 h 26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332" h="262">
                <a:moveTo>
                  <a:pt x="0" y="0"/>
                </a:moveTo>
                <a:lnTo>
                  <a:pt x="29" y="0"/>
                </a:lnTo>
                <a:lnTo>
                  <a:pt x="55" y="0"/>
                </a:lnTo>
                <a:lnTo>
                  <a:pt x="81" y="2"/>
                </a:lnTo>
                <a:lnTo>
                  <a:pt x="105" y="2"/>
                </a:lnTo>
                <a:lnTo>
                  <a:pt x="129" y="5"/>
                </a:lnTo>
                <a:lnTo>
                  <a:pt x="151" y="7"/>
                </a:lnTo>
                <a:lnTo>
                  <a:pt x="172" y="10"/>
                </a:lnTo>
                <a:lnTo>
                  <a:pt x="191" y="12"/>
                </a:lnTo>
                <a:lnTo>
                  <a:pt x="208" y="14"/>
                </a:lnTo>
                <a:lnTo>
                  <a:pt x="224" y="19"/>
                </a:lnTo>
                <a:lnTo>
                  <a:pt x="239" y="24"/>
                </a:lnTo>
                <a:lnTo>
                  <a:pt x="251" y="29"/>
                </a:lnTo>
                <a:lnTo>
                  <a:pt x="262" y="33"/>
                </a:lnTo>
                <a:lnTo>
                  <a:pt x="274" y="38"/>
                </a:lnTo>
                <a:lnTo>
                  <a:pt x="282" y="45"/>
                </a:lnTo>
                <a:lnTo>
                  <a:pt x="289" y="52"/>
                </a:lnTo>
                <a:lnTo>
                  <a:pt x="303" y="69"/>
                </a:lnTo>
                <a:lnTo>
                  <a:pt x="313" y="83"/>
                </a:lnTo>
                <a:lnTo>
                  <a:pt x="320" y="102"/>
                </a:lnTo>
                <a:lnTo>
                  <a:pt x="327" y="119"/>
                </a:lnTo>
                <a:lnTo>
                  <a:pt x="329" y="136"/>
                </a:lnTo>
                <a:lnTo>
                  <a:pt x="332" y="152"/>
                </a:lnTo>
                <a:lnTo>
                  <a:pt x="329" y="169"/>
                </a:lnTo>
                <a:lnTo>
                  <a:pt x="327" y="183"/>
                </a:lnTo>
                <a:lnTo>
                  <a:pt x="324" y="193"/>
                </a:lnTo>
                <a:lnTo>
                  <a:pt x="322" y="202"/>
                </a:lnTo>
                <a:lnTo>
                  <a:pt x="317" y="212"/>
                </a:lnTo>
                <a:lnTo>
                  <a:pt x="315" y="219"/>
                </a:lnTo>
                <a:lnTo>
                  <a:pt x="313" y="226"/>
                </a:lnTo>
                <a:lnTo>
                  <a:pt x="308" y="233"/>
                </a:lnTo>
                <a:lnTo>
                  <a:pt x="305" y="238"/>
                </a:lnTo>
                <a:lnTo>
                  <a:pt x="301" y="243"/>
                </a:lnTo>
                <a:lnTo>
                  <a:pt x="296" y="248"/>
                </a:lnTo>
                <a:lnTo>
                  <a:pt x="293" y="252"/>
                </a:lnTo>
                <a:lnTo>
                  <a:pt x="289" y="255"/>
                </a:lnTo>
                <a:lnTo>
                  <a:pt x="284" y="257"/>
                </a:lnTo>
                <a:lnTo>
                  <a:pt x="279" y="259"/>
                </a:lnTo>
                <a:lnTo>
                  <a:pt x="274" y="262"/>
                </a:lnTo>
                <a:lnTo>
                  <a:pt x="270" y="262"/>
                </a:lnTo>
                <a:lnTo>
                  <a:pt x="265" y="262"/>
                </a:lnTo>
                <a:lnTo>
                  <a:pt x="260" y="262"/>
                </a:lnTo>
                <a:lnTo>
                  <a:pt x="253" y="259"/>
                </a:lnTo>
                <a:lnTo>
                  <a:pt x="246" y="252"/>
                </a:lnTo>
                <a:lnTo>
                  <a:pt x="236" y="245"/>
                </a:lnTo>
                <a:lnTo>
                  <a:pt x="224" y="236"/>
                </a:lnTo>
                <a:lnTo>
                  <a:pt x="212" y="226"/>
                </a:lnTo>
                <a:lnTo>
                  <a:pt x="198" y="212"/>
                </a:lnTo>
                <a:lnTo>
                  <a:pt x="181" y="195"/>
                </a:lnTo>
                <a:lnTo>
                  <a:pt x="165" y="179"/>
                </a:lnTo>
                <a:lnTo>
                  <a:pt x="146" y="159"/>
                </a:lnTo>
                <a:lnTo>
                  <a:pt x="124" y="138"/>
                </a:lnTo>
                <a:lnTo>
                  <a:pt x="103" y="114"/>
                </a:lnTo>
                <a:lnTo>
                  <a:pt x="79" y="88"/>
                </a:lnTo>
                <a:lnTo>
                  <a:pt x="55" y="62"/>
                </a:lnTo>
                <a:lnTo>
                  <a:pt x="29" y="31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4" name="Freeform 41"/>
          <p:cNvSpPr>
            <a:spLocks noChangeArrowheads="1"/>
          </p:cNvSpPr>
          <p:nvPr/>
        </p:nvSpPr>
        <p:spPr bwMode="auto">
          <a:xfrm>
            <a:off x="6107114" y="2491318"/>
            <a:ext cx="254000" cy="577849"/>
          </a:xfrm>
          <a:custGeom>
            <a:avLst/>
            <a:gdLst>
              <a:gd name="T0" fmla="*/ 8467725 w 400"/>
              <a:gd name="T1" fmla="*/ 27384255 h 911"/>
              <a:gd name="T2" fmla="*/ 2016125 w 400"/>
              <a:gd name="T3" fmla="*/ 22631745 h 911"/>
              <a:gd name="T4" fmla="*/ 0 w 400"/>
              <a:gd name="T5" fmla="*/ 18784068 h 911"/>
              <a:gd name="T6" fmla="*/ 806450 w 400"/>
              <a:gd name="T7" fmla="*/ 14484450 h 911"/>
              <a:gd name="T8" fmla="*/ 5645150 w 400"/>
              <a:gd name="T9" fmla="*/ 10184357 h 911"/>
              <a:gd name="T10" fmla="*/ 13306425 w 400"/>
              <a:gd name="T11" fmla="*/ 5431371 h 911"/>
              <a:gd name="T12" fmla="*/ 23790275 w 400"/>
              <a:gd name="T13" fmla="*/ 1584170 h 911"/>
              <a:gd name="T14" fmla="*/ 37499925 w 400"/>
              <a:gd name="T15" fmla="*/ 0 h 911"/>
              <a:gd name="T16" fmla="*/ 54838600 w 400"/>
              <a:gd name="T17" fmla="*/ 452416 h 911"/>
              <a:gd name="T18" fmla="*/ 74999850 w 400"/>
              <a:gd name="T19" fmla="*/ 2715924 h 911"/>
              <a:gd name="T20" fmla="*/ 97983675 w 400"/>
              <a:gd name="T21" fmla="*/ 7016017 h 911"/>
              <a:gd name="T22" fmla="*/ 109273975 w 400"/>
              <a:gd name="T23" fmla="*/ 33947380 h 911"/>
              <a:gd name="T24" fmla="*/ 120161050 w 400"/>
              <a:gd name="T25" fmla="*/ 59295048 h 911"/>
              <a:gd name="T26" fmla="*/ 128628775 w 400"/>
              <a:gd name="T27" fmla="*/ 82379210 h 911"/>
              <a:gd name="T28" fmla="*/ 136290050 w 400"/>
              <a:gd name="T29" fmla="*/ 102747447 h 911"/>
              <a:gd name="T30" fmla="*/ 143951325 w 400"/>
              <a:gd name="T31" fmla="*/ 121079099 h 911"/>
              <a:gd name="T32" fmla="*/ 149999700 w 400"/>
              <a:gd name="T33" fmla="*/ 137374164 h 911"/>
              <a:gd name="T34" fmla="*/ 153628725 w 400"/>
              <a:gd name="T35" fmla="*/ 151405723 h 911"/>
              <a:gd name="T36" fmla="*/ 157660975 w 400"/>
              <a:gd name="T37" fmla="*/ 162721357 h 911"/>
              <a:gd name="T38" fmla="*/ 159273875 w 400"/>
              <a:gd name="T39" fmla="*/ 171773960 h 911"/>
              <a:gd name="T40" fmla="*/ 161290000 w 400"/>
              <a:gd name="T41" fmla="*/ 178789977 h 911"/>
              <a:gd name="T42" fmla="*/ 161290000 w 400"/>
              <a:gd name="T43" fmla="*/ 184674240 h 911"/>
              <a:gd name="T44" fmla="*/ 160483550 w 400"/>
              <a:gd name="T45" fmla="*/ 192142674 h 911"/>
              <a:gd name="T46" fmla="*/ 158467425 w 400"/>
              <a:gd name="T47" fmla="*/ 198253383 h 911"/>
              <a:gd name="T48" fmla="*/ 156451300 w 400"/>
              <a:gd name="T49" fmla="*/ 202553000 h 911"/>
              <a:gd name="T50" fmla="*/ 153628725 w 400"/>
              <a:gd name="T51" fmla="*/ 205268924 h 911"/>
              <a:gd name="T52" fmla="*/ 151612600 w 400"/>
              <a:gd name="T53" fmla="*/ 206174232 h 911"/>
              <a:gd name="T54" fmla="*/ 148790025 w 400"/>
              <a:gd name="T55" fmla="*/ 206174232 h 911"/>
              <a:gd name="T56" fmla="*/ 145161000 w 400"/>
              <a:gd name="T57" fmla="*/ 204590062 h 911"/>
              <a:gd name="T58" fmla="*/ 141128750 w 400"/>
              <a:gd name="T59" fmla="*/ 201421722 h 911"/>
              <a:gd name="T60" fmla="*/ 136290050 w 400"/>
              <a:gd name="T61" fmla="*/ 197121629 h 911"/>
              <a:gd name="T62" fmla="*/ 131451350 w 400"/>
              <a:gd name="T63" fmla="*/ 190558504 h 911"/>
              <a:gd name="T64" fmla="*/ 125806200 w 400"/>
              <a:gd name="T65" fmla="*/ 183090071 h 911"/>
              <a:gd name="T66" fmla="*/ 118951375 w 400"/>
              <a:gd name="T67" fmla="*/ 173358130 h 911"/>
              <a:gd name="T68" fmla="*/ 112499775 w 400"/>
              <a:gd name="T69" fmla="*/ 162721357 h 911"/>
              <a:gd name="T70" fmla="*/ 105644950 w 400"/>
              <a:gd name="T71" fmla="*/ 150273969 h 911"/>
              <a:gd name="T72" fmla="*/ 97983675 w 400"/>
              <a:gd name="T73" fmla="*/ 136242411 h 911"/>
              <a:gd name="T74" fmla="*/ 90322400 w 400"/>
              <a:gd name="T75" fmla="*/ 120626683 h 911"/>
              <a:gd name="T76" fmla="*/ 82661125 w 400"/>
              <a:gd name="T77" fmla="*/ 105463371 h 911"/>
              <a:gd name="T78" fmla="*/ 74999850 w 400"/>
              <a:gd name="T79" fmla="*/ 92563566 h 911"/>
              <a:gd name="T80" fmla="*/ 67338575 w 400"/>
              <a:gd name="T81" fmla="*/ 80116178 h 911"/>
              <a:gd name="T82" fmla="*/ 59677300 w 400"/>
              <a:gd name="T83" fmla="*/ 69478929 h 911"/>
              <a:gd name="T84" fmla="*/ 51612800 w 400"/>
              <a:gd name="T85" fmla="*/ 60200356 h 911"/>
              <a:gd name="T86" fmla="*/ 45161200 w 400"/>
              <a:gd name="T87" fmla="*/ 52279031 h 911"/>
              <a:gd name="T88" fmla="*/ 33467675 w 400"/>
              <a:gd name="T89" fmla="*/ 41415813 h 911"/>
              <a:gd name="T90" fmla="*/ 18951575 w 400"/>
              <a:gd name="T91" fmla="*/ 32363210 h 9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400" h="911">
                <a:moveTo>
                  <a:pt x="38" y="135"/>
                </a:moveTo>
                <a:lnTo>
                  <a:pt x="28" y="128"/>
                </a:lnTo>
                <a:lnTo>
                  <a:pt x="21" y="121"/>
                </a:lnTo>
                <a:lnTo>
                  <a:pt x="14" y="114"/>
                </a:lnTo>
                <a:lnTo>
                  <a:pt x="9" y="107"/>
                </a:lnTo>
                <a:lnTo>
                  <a:pt x="5" y="100"/>
                </a:lnTo>
                <a:lnTo>
                  <a:pt x="2" y="95"/>
                </a:lnTo>
                <a:lnTo>
                  <a:pt x="0" y="88"/>
                </a:lnTo>
                <a:lnTo>
                  <a:pt x="0" y="83"/>
                </a:lnTo>
                <a:lnTo>
                  <a:pt x="0" y="76"/>
                </a:lnTo>
                <a:lnTo>
                  <a:pt x="0" y="71"/>
                </a:lnTo>
                <a:lnTo>
                  <a:pt x="2" y="64"/>
                </a:lnTo>
                <a:lnTo>
                  <a:pt x="5" y="57"/>
                </a:lnTo>
                <a:lnTo>
                  <a:pt x="9" y="50"/>
                </a:lnTo>
                <a:lnTo>
                  <a:pt x="14" y="45"/>
                </a:lnTo>
                <a:lnTo>
                  <a:pt x="19" y="38"/>
                </a:lnTo>
                <a:lnTo>
                  <a:pt x="26" y="31"/>
                </a:lnTo>
                <a:lnTo>
                  <a:pt x="33" y="24"/>
                </a:lnTo>
                <a:lnTo>
                  <a:pt x="40" y="16"/>
                </a:lnTo>
                <a:lnTo>
                  <a:pt x="50" y="12"/>
                </a:lnTo>
                <a:lnTo>
                  <a:pt x="59" y="7"/>
                </a:lnTo>
                <a:lnTo>
                  <a:pt x="69" y="5"/>
                </a:lnTo>
                <a:lnTo>
                  <a:pt x="81" y="2"/>
                </a:lnTo>
                <a:lnTo>
                  <a:pt x="93" y="0"/>
                </a:lnTo>
                <a:lnTo>
                  <a:pt x="107" y="0"/>
                </a:lnTo>
                <a:lnTo>
                  <a:pt x="121" y="0"/>
                </a:lnTo>
                <a:lnTo>
                  <a:pt x="136" y="2"/>
                </a:lnTo>
                <a:lnTo>
                  <a:pt x="152" y="5"/>
                </a:lnTo>
                <a:lnTo>
                  <a:pt x="169" y="7"/>
                </a:lnTo>
                <a:lnTo>
                  <a:pt x="186" y="12"/>
                </a:lnTo>
                <a:lnTo>
                  <a:pt x="205" y="16"/>
                </a:lnTo>
                <a:lnTo>
                  <a:pt x="224" y="24"/>
                </a:lnTo>
                <a:lnTo>
                  <a:pt x="243" y="31"/>
                </a:lnTo>
                <a:lnTo>
                  <a:pt x="252" y="71"/>
                </a:lnTo>
                <a:lnTo>
                  <a:pt x="262" y="112"/>
                </a:lnTo>
                <a:lnTo>
                  <a:pt x="271" y="150"/>
                </a:lnTo>
                <a:lnTo>
                  <a:pt x="281" y="188"/>
                </a:lnTo>
                <a:lnTo>
                  <a:pt x="288" y="226"/>
                </a:lnTo>
                <a:lnTo>
                  <a:pt x="298" y="262"/>
                </a:lnTo>
                <a:lnTo>
                  <a:pt x="305" y="297"/>
                </a:lnTo>
                <a:lnTo>
                  <a:pt x="312" y="331"/>
                </a:lnTo>
                <a:lnTo>
                  <a:pt x="319" y="364"/>
                </a:lnTo>
                <a:lnTo>
                  <a:pt x="326" y="395"/>
                </a:lnTo>
                <a:lnTo>
                  <a:pt x="333" y="426"/>
                </a:lnTo>
                <a:lnTo>
                  <a:pt x="338" y="454"/>
                </a:lnTo>
                <a:lnTo>
                  <a:pt x="345" y="483"/>
                </a:lnTo>
                <a:lnTo>
                  <a:pt x="350" y="509"/>
                </a:lnTo>
                <a:lnTo>
                  <a:pt x="357" y="535"/>
                </a:lnTo>
                <a:lnTo>
                  <a:pt x="362" y="562"/>
                </a:lnTo>
                <a:lnTo>
                  <a:pt x="367" y="585"/>
                </a:lnTo>
                <a:lnTo>
                  <a:pt x="372" y="607"/>
                </a:lnTo>
                <a:lnTo>
                  <a:pt x="374" y="628"/>
                </a:lnTo>
                <a:lnTo>
                  <a:pt x="379" y="650"/>
                </a:lnTo>
                <a:lnTo>
                  <a:pt x="381" y="669"/>
                </a:lnTo>
                <a:lnTo>
                  <a:pt x="386" y="685"/>
                </a:lnTo>
                <a:lnTo>
                  <a:pt x="388" y="704"/>
                </a:lnTo>
                <a:lnTo>
                  <a:pt x="391" y="719"/>
                </a:lnTo>
                <a:lnTo>
                  <a:pt x="393" y="733"/>
                </a:lnTo>
                <a:lnTo>
                  <a:pt x="395" y="747"/>
                </a:lnTo>
                <a:lnTo>
                  <a:pt x="395" y="759"/>
                </a:lnTo>
                <a:lnTo>
                  <a:pt x="398" y="771"/>
                </a:lnTo>
                <a:lnTo>
                  <a:pt x="398" y="780"/>
                </a:lnTo>
                <a:lnTo>
                  <a:pt x="400" y="790"/>
                </a:lnTo>
                <a:lnTo>
                  <a:pt x="400" y="800"/>
                </a:lnTo>
                <a:lnTo>
                  <a:pt x="400" y="804"/>
                </a:lnTo>
                <a:lnTo>
                  <a:pt x="400" y="816"/>
                </a:lnTo>
                <a:lnTo>
                  <a:pt x="400" y="828"/>
                </a:lnTo>
                <a:lnTo>
                  <a:pt x="398" y="840"/>
                </a:lnTo>
                <a:lnTo>
                  <a:pt x="398" y="849"/>
                </a:lnTo>
                <a:lnTo>
                  <a:pt x="398" y="859"/>
                </a:lnTo>
                <a:lnTo>
                  <a:pt x="395" y="869"/>
                </a:lnTo>
                <a:lnTo>
                  <a:pt x="393" y="876"/>
                </a:lnTo>
                <a:lnTo>
                  <a:pt x="393" y="883"/>
                </a:lnTo>
                <a:lnTo>
                  <a:pt x="391" y="890"/>
                </a:lnTo>
                <a:lnTo>
                  <a:pt x="388" y="895"/>
                </a:lnTo>
                <a:lnTo>
                  <a:pt x="386" y="899"/>
                </a:lnTo>
                <a:lnTo>
                  <a:pt x="383" y="904"/>
                </a:lnTo>
                <a:lnTo>
                  <a:pt x="381" y="907"/>
                </a:lnTo>
                <a:lnTo>
                  <a:pt x="381" y="909"/>
                </a:lnTo>
                <a:lnTo>
                  <a:pt x="379" y="909"/>
                </a:lnTo>
                <a:lnTo>
                  <a:pt x="376" y="911"/>
                </a:lnTo>
                <a:lnTo>
                  <a:pt x="374" y="911"/>
                </a:lnTo>
                <a:lnTo>
                  <a:pt x="372" y="911"/>
                </a:lnTo>
                <a:lnTo>
                  <a:pt x="369" y="911"/>
                </a:lnTo>
                <a:lnTo>
                  <a:pt x="364" y="909"/>
                </a:lnTo>
                <a:lnTo>
                  <a:pt x="362" y="907"/>
                </a:lnTo>
                <a:lnTo>
                  <a:pt x="360" y="904"/>
                </a:lnTo>
                <a:lnTo>
                  <a:pt x="357" y="899"/>
                </a:lnTo>
                <a:lnTo>
                  <a:pt x="352" y="895"/>
                </a:lnTo>
                <a:lnTo>
                  <a:pt x="350" y="890"/>
                </a:lnTo>
                <a:lnTo>
                  <a:pt x="345" y="885"/>
                </a:lnTo>
                <a:lnTo>
                  <a:pt x="343" y="878"/>
                </a:lnTo>
                <a:lnTo>
                  <a:pt x="338" y="871"/>
                </a:lnTo>
                <a:lnTo>
                  <a:pt x="333" y="861"/>
                </a:lnTo>
                <a:lnTo>
                  <a:pt x="329" y="852"/>
                </a:lnTo>
                <a:lnTo>
                  <a:pt x="326" y="842"/>
                </a:lnTo>
                <a:lnTo>
                  <a:pt x="321" y="833"/>
                </a:lnTo>
                <a:lnTo>
                  <a:pt x="317" y="821"/>
                </a:lnTo>
                <a:lnTo>
                  <a:pt x="312" y="809"/>
                </a:lnTo>
                <a:lnTo>
                  <a:pt x="307" y="795"/>
                </a:lnTo>
                <a:lnTo>
                  <a:pt x="302" y="780"/>
                </a:lnTo>
                <a:lnTo>
                  <a:pt x="295" y="766"/>
                </a:lnTo>
                <a:lnTo>
                  <a:pt x="290" y="752"/>
                </a:lnTo>
                <a:lnTo>
                  <a:pt x="286" y="735"/>
                </a:lnTo>
                <a:lnTo>
                  <a:pt x="279" y="719"/>
                </a:lnTo>
                <a:lnTo>
                  <a:pt x="274" y="702"/>
                </a:lnTo>
                <a:lnTo>
                  <a:pt x="269" y="683"/>
                </a:lnTo>
                <a:lnTo>
                  <a:pt x="262" y="664"/>
                </a:lnTo>
                <a:lnTo>
                  <a:pt x="257" y="642"/>
                </a:lnTo>
                <a:lnTo>
                  <a:pt x="250" y="623"/>
                </a:lnTo>
                <a:lnTo>
                  <a:pt x="243" y="602"/>
                </a:lnTo>
                <a:lnTo>
                  <a:pt x="238" y="578"/>
                </a:lnTo>
                <a:lnTo>
                  <a:pt x="231" y="557"/>
                </a:lnTo>
                <a:lnTo>
                  <a:pt x="224" y="533"/>
                </a:lnTo>
                <a:lnTo>
                  <a:pt x="217" y="509"/>
                </a:lnTo>
                <a:lnTo>
                  <a:pt x="209" y="488"/>
                </a:lnTo>
                <a:lnTo>
                  <a:pt x="205" y="466"/>
                </a:lnTo>
                <a:lnTo>
                  <a:pt x="198" y="447"/>
                </a:lnTo>
                <a:lnTo>
                  <a:pt x="190" y="428"/>
                </a:lnTo>
                <a:lnTo>
                  <a:pt x="186" y="409"/>
                </a:lnTo>
                <a:lnTo>
                  <a:pt x="178" y="390"/>
                </a:lnTo>
                <a:lnTo>
                  <a:pt x="171" y="371"/>
                </a:lnTo>
                <a:lnTo>
                  <a:pt x="167" y="354"/>
                </a:lnTo>
                <a:lnTo>
                  <a:pt x="159" y="338"/>
                </a:lnTo>
                <a:lnTo>
                  <a:pt x="155" y="324"/>
                </a:lnTo>
                <a:lnTo>
                  <a:pt x="148" y="307"/>
                </a:lnTo>
                <a:lnTo>
                  <a:pt x="143" y="293"/>
                </a:lnTo>
                <a:lnTo>
                  <a:pt x="136" y="281"/>
                </a:lnTo>
                <a:lnTo>
                  <a:pt x="128" y="266"/>
                </a:lnTo>
                <a:lnTo>
                  <a:pt x="124" y="254"/>
                </a:lnTo>
                <a:lnTo>
                  <a:pt x="117" y="243"/>
                </a:lnTo>
                <a:lnTo>
                  <a:pt x="112" y="231"/>
                </a:lnTo>
                <a:lnTo>
                  <a:pt x="107" y="219"/>
                </a:lnTo>
                <a:lnTo>
                  <a:pt x="95" y="200"/>
                </a:lnTo>
                <a:lnTo>
                  <a:pt x="83" y="183"/>
                </a:lnTo>
                <a:lnTo>
                  <a:pt x="71" y="166"/>
                </a:lnTo>
                <a:lnTo>
                  <a:pt x="59" y="155"/>
                </a:lnTo>
                <a:lnTo>
                  <a:pt x="47" y="143"/>
                </a:lnTo>
                <a:lnTo>
                  <a:pt x="38" y="135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5" name="Freeform 42"/>
          <p:cNvSpPr>
            <a:spLocks noChangeArrowheads="1"/>
          </p:cNvSpPr>
          <p:nvPr/>
        </p:nvSpPr>
        <p:spPr bwMode="auto">
          <a:xfrm>
            <a:off x="6383339" y="2677586"/>
            <a:ext cx="407988" cy="114300"/>
          </a:xfrm>
          <a:custGeom>
            <a:avLst/>
            <a:gdLst>
              <a:gd name="T0" fmla="*/ 144625345 w 641"/>
              <a:gd name="T1" fmla="*/ 30703135 h 183"/>
              <a:gd name="T2" fmla="*/ 124369841 w 641"/>
              <a:gd name="T3" fmla="*/ 33818278 h 183"/>
              <a:gd name="T4" fmla="*/ 106139632 w 641"/>
              <a:gd name="T5" fmla="*/ 35820402 h 183"/>
              <a:gd name="T6" fmla="*/ 89529915 w 641"/>
              <a:gd name="T7" fmla="*/ 37600484 h 183"/>
              <a:gd name="T8" fmla="*/ 76971426 w 641"/>
              <a:gd name="T9" fmla="*/ 39157587 h 183"/>
              <a:gd name="T10" fmla="*/ 67653919 w 641"/>
              <a:gd name="T11" fmla="*/ 40047628 h 183"/>
              <a:gd name="T12" fmla="*/ 59956904 w 641"/>
              <a:gd name="T13" fmla="*/ 40715159 h 183"/>
              <a:gd name="T14" fmla="*/ 55095430 w 641"/>
              <a:gd name="T15" fmla="*/ 40715159 h 183"/>
              <a:gd name="T16" fmla="*/ 50233956 w 641"/>
              <a:gd name="T17" fmla="*/ 40715159 h 183"/>
              <a:gd name="T18" fmla="*/ 42536941 w 641"/>
              <a:gd name="T19" fmla="*/ 39602608 h 183"/>
              <a:gd name="T20" fmla="*/ 35650171 w 641"/>
              <a:gd name="T21" fmla="*/ 38045505 h 183"/>
              <a:gd name="T22" fmla="*/ 23901928 w 641"/>
              <a:gd name="T23" fmla="*/ 34930361 h 183"/>
              <a:gd name="T24" fmla="*/ 15394031 w 641"/>
              <a:gd name="T25" fmla="*/ 32705727 h 183"/>
              <a:gd name="T26" fmla="*/ 8507261 w 641"/>
              <a:gd name="T27" fmla="*/ 30035604 h 183"/>
              <a:gd name="T28" fmla="*/ 3645787 w 641"/>
              <a:gd name="T29" fmla="*/ 27365950 h 183"/>
              <a:gd name="T30" fmla="*/ 0 w 641"/>
              <a:gd name="T31" fmla="*/ 23138723 h 183"/>
              <a:gd name="T32" fmla="*/ 37675467 w 641"/>
              <a:gd name="T33" fmla="*/ 17798946 h 183"/>
              <a:gd name="T34" fmla="*/ 71299706 w 641"/>
              <a:gd name="T35" fmla="*/ 13126699 h 183"/>
              <a:gd name="T36" fmla="*/ 102088404 w 641"/>
              <a:gd name="T37" fmla="*/ 9344493 h 183"/>
              <a:gd name="T38" fmla="*/ 131256610 w 641"/>
              <a:gd name="T39" fmla="*/ 6229818 h 183"/>
              <a:gd name="T40" fmla="*/ 156373588 w 641"/>
              <a:gd name="T41" fmla="*/ 3559695 h 183"/>
              <a:gd name="T42" fmla="*/ 177439975 w 641"/>
              <a:gd name="T43" fmla="*/ 1557572 h 183"/>
              <a:gd name="T44" fmla="*/ 196074988 w 641"/>
              <a:gd name="T45" fmla="*/ 445020 h 183"/>
              <a:gd name="T46" fmla="*/ 210253968 w 641"/>
              <a:gd name="T47" fmla="*/ 0 h 183"/>
              <a:gd name="T48" fmla="*/ 222812457 w 641"/>
              <a:gd name="T49" fmla="*/ 0 h 183"/>
              <a:gd name="T50" fmla="*/ 232534768 w 641"/>
              <a:gd name="T51" fmla="*/ 445020 h 183"/>
              <a:gd name="T52" fmla="*/ 241447470 w 641"/>
              <a:gd name="T53" fmla="*/ 890041 h 183"/>
              <a:gd name="T54" fmla="*/ 247929435 w 641"/>
              <a:gd name="T55" fmla="*/ 2002592 h 183"/>
              <a:gd name="T56" fmla="*/ 252790909 w 641"/>
              <a:gd name="T57" fmla="*/ 3559695 h 183"/>
              <a:gd name="T58" fmla="*/ 256842137 w 641"/>
              <a:gd name="T59" fmla="*/ 4672247 h 183"/>
              <a:gd name="T60" fmla="*/ 258462629 w 641"/>
              <a:gd name="T61" fmla="*/ 6896881 h 183"/>
              <a:gd name="T62" fmla="*/ 259677679 w 641"/>
              <a:gd name="T63" fmla="*/ 8899473 h 183"/>
              <a:gd name="T64" fmla="*/ 256842137 w 641"/>
              <a:gd name="T65" fmla="*/ 11124575 h 183"/>
              <a:gd name="T66" fmla="*/ 250764977 w 641"/>
              <a:gd name="T67" fmla="*/ 13126699 h 183"/>
              <a:gd name="T68" fmla="*/ 241447470 w 641"/>
              <a:gd name="T69" fmla="*/ 15351802 h 183"/>
              <a:gd name="T70" fmla="*/ 230509473 w 641"/>
              <a:gd name="T71" fmla="*/ 17798946 h 183"/>
              <a:gd name="T72" fmla="*/ 216330492 w 641"/>
              <a:gd name="T73" fmla="*/ 20468600 h 183"/>
              <a:gd name="T74" fmla="*/ 198910529 w 641"/>
              <a:gd name="T75" fmla="*/ 23138723 h 183"/>
              <a:gd name="T76" fmla="*/ 179465271 w 641"/>
              <a:gd name="T77" fmla="*/ 25808378 h 183"/>
              <a:gd name="T78" fmla="*/ 156373588 w 641"/>
              <a:gd name="T79" fmla="*/ 28923521 h 183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641" h="183">
                <a:moveTo>
                  <a:pt x="386" y="130"/>
                </a:moveTo>
                <a:lnTo>
                  <a:pt x="357" y="138"/>
                </a:lnTo>
                <a:lnTo>
                  <a:pt x="331" y="145"/>
                </a:lnTo>
                <a:lnTo>
                  <a:pt x="307" y="152"/>
                </a:lnTo>
                <a:lnTo>
                  <a:pt x="283" y="157"/>
                </a:lnTo>
                <a:lnTo>
                  <a:pt x="262" y="161"/>
                </a:lnTo>
                <a:lnTo>
                  <a:pt x="241" y="166"/>
                </a:lnTo>
                <a:lnTo>
                  <a:pt x="221" y="169"/>
                </a:lnTo>
                <a:lnTo>
                  <a:pt x="205" y="173"/>
                </a:lnTo>
                <a:lnTo>
                  <a:pt x="190" y="176"/>
                </a:lnTo>
                <a:lnTo>
                  <a:pt x="176" y="178"/>
                </a:lnTo>
                <a:lnTo>
                  <a:pt x="167" y="180"/>
                </a:lnTo>
                <a:lnTo>
                  <a:pt x="155" y="180"/>
                </a:lnTo>
                <a:lnTo>
                  <a:pt x="148" y="183"/>
                </a:lnTo>
                <a:lnTo>
                  <a:pt x="140" y="183"/>
                </a:lnTo>
                <a:lnTo>
                  <a:pt x="136" y="183"/>
                </a:lnTo>
                <a:lnTo>
                  <a:pt x="133" y="183"/>
                </a:lnTo>
                <a:lnTo>
                  <a:pt x="124" y="183"/>
                </a:lnTo>
                <a:lnTo>
                  <a:pt x="114" y="180"/>
                </a:lnTo>
                <a:lnTo>
                  <a:pt x="105" y="178"/>
                </a:lnTo>
                <a:lnTo>
                  <a:pt x="98" y="176"/>
                </a:lnTo>
                <a:lnTo>
                  <a:pt x="88" y="171"/>
                </a:lnTo>
                <a:lnTo>
                  <a:pt x="78" y="166"/>
                </a:lnTo>
                <a:lnTo>
                  <a:pt x="59" y="157"/>
                </a:lnTo>
                <a:lnTo>
                  <a:pt x="47" y="152"/>
                </a:lnTo>
                <a:lnTo>
                  <a:pt x="38" y="147"/>
                </a:lnTo>
                <a:lnTo>
                  <a:pt x="28" y="142"/>
                </a:lnTo>
                <a:lnTo>
                  <a:pt x="21" y="135"/>
                </a:lnTo>
                <a:lnTo>
                  <a:pt x="14" y="130"/>
                </a:lnTo>
                <a:lnTo>
                  <a:pt x="9" y="123"/>
                </a:lnTo>
                <a:lnTo>
                  <a:pt x="5" y="114"/>
                </a:lnTo>
                <a:lnTo>
                  <a:pt x="0" y="104"/>
                </a:lnTo>
                <a:lnTo>
                  <a:pt x="47" y="92"/>
                </a:lnTo>
                <a:lnTo>
                  <a:pt x="93" y="80"/>
                </a:lnTo>
                <a:lnTo>
                  <a:pt x="136" y="71"/>
                </a:lnTo>
                <a:lnTo>
                  <a:pt x="176" y="59"/>
                </a:lnTo>
                <a:lnTo>
                  <a:pt x="217" y="52"/>
                </a:lnTo>
                <a:lnTo>
                  <a:pt x="252" y="42"/>
                </a:lnTo>
                <a:lnTo>
                  <a:pt x="291" y="35"/>
                </a:lnTo>
                <a:lnTo>
                  <a:pt x="324" y="28"/>
                </a:lnTo>
                <a:lnTo>
                  <a:pt x="355" y="21"/>
                </a:lnTo>
                <a:lnTo>
                  <a:pt x="386" y="16"/>
                </a:lnTo>
                <a:lnTo>
                  <a:pt x="412" y="11"/>
                </a:lnTo>
                <a:lnTo>
                  <a:pt x="438" y="7"/>
                </a:lnTo>
                <a:lnTo>
                  <a:pt x="462" y="4"/>
                </a:lnTo>
                <a:lnTo>
                  <a:pt x="484" y="2"/>
                </a:lnTo>
                <a:lnTo>
                  <a:pt x="503" y="0"/>
                </a:lnTo>
                <a:lnTo>
                  <a:pt x="519" y="0"/>
                </a:lnTo>
                <a:lnTo>
                  <a:pt x="536" y="0"/>
                </a:lnTo>
                <a:lnTo>
                  <a:pt x="550" y="0"/>
                </a:lnTo>
                <a:lnTo>
                  <a:pt x="562" y="2"/>
                </a:lnTo>
                <a:lnTo>
                  <a:pt x="574" y="2"/>
                </a:lnTo>
                <a:lnTo>
                  <a:pt x="586" y="4"/>
                </a:lnTo>
                <a:lnTo>
                  <a:pt x="596" y="4"/>
                </a:lnTo>
                <a:lnTo>
                  <a:pt x="605" y="7"/>
                </a:lnTo>
                <a:lnTo>
                  <a:pt x="612" y="9"/>
                </a:lnTo>
                <a:lnTo>
                  <a:pt x="619" y="11"/>
                </a:lnTo>
                <a:lnTo>
                  <a:pt x="624" y="16"/>
                </a:lnTo>
                <a:lnTo>
                  <a:pt x="629" y="19"/>
                </a:lnTo>
                <a:lnTo>
                  <a:pt x="634" y="21"/>
                </a:lnTo>
                <a:lnTo>
                  <a:pt x="636" y="26"/>
                </a:lnTo>
                <a:lnTo>
                  <a:pt x="638" y="31"/>
                </a:lnTo>
                <a:lnTo>
                  <a:pt x="641" y="35"/>
                </a:lnTo>
                <a:lnTo>
                  <a:pt x="641" y="40"/>
                </a:lnTo>
                <a:lnTo>
                  <a:pt x="638" y="45"/>
                </a:lnTo>
                <a:lnTo>
                  <a:pt x="634" y="50"/>
                </a:lnTo>
                <a:lnTo>
                  <a:pt x="627" y="54"/>
                </a:lnTo>
                <a:lnTo>
                  <a:pt x="619" y="59"/>
                </a:lnTo>
                <a:lnTo>
                  <a:pt x="607" y="64"/>
                </a:lnTo>
                <a:lnTo>
                  <a:pt x="596" y="69"/>
                </a:lnTo>
                <a:lnTo>
                  <a:pt x="584" y="76"/>
                </a:lnTo>
                <a:lnTo>
                  <a:pt x="569" y="80"/>
                </a:lnTo>
                <a:lnTo>
                  <a:pt x="553" y="85"/>
                </a:lnTo>
                <a:lnTo>
                  <a:pt x="534" y="92"/>
                </a:lnTo>
                <a:lnTo>
                  <a:pt x="512" y="97"/>
                </a:lnTo>
                <a:lnTo>
                  <a:pt x="491" y="104"/>
                </a:lnTo>
                <a:lnTo>
                  <a:pt x="467" y="109"/>
                </a:lnTo>
                <a:lnTo>
                  <a:pt x="443" y="116"/>
                </a:lnTo>
                <a:lnTo>
                  <a:pt x="414" y="123"/>
                </a:lnTo>
                <a:lnTo>
                  <a:pt x="386" y="13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6" name="Freeform 46"/>
          <p:cNvSpPr>
            <a:spLocks noChangeArrowheads="1"/>
          </p:cNvSpPr>
          <p:nvPr/>
        </p:nvSpPr>
        <p:spPr bwMode="auto">
          <a:xfrm>
            <a:off x="6161089" y="3086100"/>
            <a:ext cx="969963" cy="220133"/>
          </a:xfrm>
          <a:custGeom>
            <a:avLst/>
            <a:gdLst>
              <a:gd name="T0" fmla="*/ 520097182 w 1527"/>
              <a:gd name="T1" fmla="*/ 36693355 h 345"/>
              <a:gd name="T2" fmla="*/ 498712283 w 1527"/>
              <a:gd name="T3" fmla="*/ 37832785 h 345"/>
              <a:gd name="T4" fmla="*/ 478537454 w 1527"/>
              <a:gd name="T5" fmla="*/ 38516634 h 345"/>
              <a:gd name="T6" fmla="*/ 463204813 w 1527"/>
              <a:gd name="T7" fmla="*/ 38516634 h 345"/>
              <a:gd name="T8" fmla="*/ 449889592 w 1527"/>
              <a:gd name="T9" fmla="*/ 38516634 h 345"/>
              <a:gd name="T10" fmla="*/ 440205852 w 1527"/>
              <a:gd name="T11" fmla="*/ 38972692 h 345"/>
              <a:gd name="T12" fmla="*/ 424873846 w 1527"/>
              <a:gd name="T13" fmla="*/ 38972692 h 345"/>
              <a:gd name="T14" fmla="*/ 404699017 w 1527"/>
              <a:gd name="T15" fmla="*/ 40112122 h 345"/>
              <a:gd name="T16" fmla="*/ 379682637 w 1527"/>
              <a:gd name="T17" fmla="*/ 41707610 h 345"/>
              <a:gd name="T18" fmla="*/ 350631417 w 1527"/>
              <a:gd name="T19" fmla="*/ 42847039 h 345"/>
              <a:gd name="T20" fmla="*/ 317142002 w 1527"/>
              <a:gd name="T21" fmla="*/ 44442527 h 345"/>
              <a:gd name="T22" fmla="*/ 247741761 w 1527"/>
              <a:gd name="T23" fmla="*/ 50367942 h 345"/>
              <a:gd name="T24" fmla="*/ 182376994 w 1527"/>
              <a:gd name="T25" fmla="*/ 59028753 h 345"/>
              <a:gd name="T26" fmla="*/ 131537519 w 1527"/>
              <a:gd name="T27" fmla="*/ 67233506 h 345"/>
              <a:gd name="T28" fmla="*/ 105713789 w 1527"/>
              <a:gd name="T29" fmla="*/ 72019491 h 345"/>
              <a:gd name="T30" fmla="*/ 84328890 w 1527"/>
              <a:gd name="T31" fmla="*/ 75209989 h 345"/>
              <a:gd name="T32" fmla="*/ 68996249 w 1527"/>
              <a:gd name="T33" fmla="*/ 77489326 h 345"/>
              <a:gd name="T34" fmla="*/ 58505796 w 1527"/>
              <a:gd name="T35" fmla="*/ 78628755 h 345"/>
              <a:gd name="T36" fmla="*/ 53664243 w 1527"/>
              <a:gd name="T37" fmla="*/ 77489326 h 345"/>
              <a:gd name="T38" fmla="*/ 41963084 w 1527"/>
              <a:gd name="T39" fmla="*/ 76349897 h 345"/>
              <a:gd name="T40" fmla="*/ 29454576 w 1527"/>
              <a:gd name="T41" fmla="*/ 72475072 h 345"/>
              <a:gd name="T42" fmla="*/ 14121935 w 1527"/>
              <a:gd name="T43" fmla="*/ 67233506 h 345"/>
              <a:gd name="T44" fmla="*/ 3631482 w 1527"/>
              <a:gd name="T45" fmla="*/ 62903100 h 345"/>
              <a:gd name="T46" fmla="*/ 0 w 1527"/>
              <a:gd name="T47" fmla="*/ 57888846 h 345"/>
              <a:gd name="T48" fmla="*/ 7666320 w 1527"/>
              <a:gd name="T49" fmla="*/ 55153928 h 345"/>
              <a:gd name="T50" fmla="*/ 21788256 w 1527"/>
              <a:gd name="T51" fmla="*/ 53558919 h 345"/>
              <a:gd name="T52" fmla="*/ 38331602 w 1527"/>
              <a:gd name="T53" fmla="*/ 50824001 h 345"/>
              <a:gd name="T54" fmla="*/ 57699082 w 1527"/>
              <a:gd name="T55" fmla="*/ 48772454 h 345"/>
              <a:gd name="T56" fmla="*/ 78679989 w 1527"/>
              <a:gd name="T57" fmla="*/ 45354166 h 345"/>
              <a:gd name="T58" fmla="*/ 102889656 w 1527"/>
              <a:gd name="T59" fmla="*/ 42847039 h 345"/>
              <a:gd name="T60" fmla="*/ 128712751 w 1527"/>
              <a:gd name="T61" fmla="*/ 38972692 h 345"/>
              <a:gd name="T62" fmla="*/ 157360613 w 1527"/>
              <a:gd name="T63" fmla="*/ 35781716 h 345"/>
              <a:gd name="T64" fmla="*/ 189235966 w 1527"/>
              <a:gd name="T65" fmla="*/ 31907370 h 345"/>
              <a:gd name="T66" fmla="*/ 222726016 w 1527"/>
              <a:gd name="T67" fmla="*/ 28033023 h 345"/>
              <a:gd name="T68" fmla="*/ 258636207 w 1527"/>
              <a:gd name="T69" fmla="*/ 23702617 h 345"/>
              <a:gd name="T70" fmla="*/ 294143041 w 1527"/>
              <a:gd name="T71" fmla="*/ 19372212 h 345"/>
              <a:gd name="T72" fmla="*/ 327633091 w 1527"/>
              <a:gd name="T73" fmla="*/ 15725655 h 345"/>
              <a:gd name="T74" fmla="*/ 359508443 w 1527"/>
              <a:gd name="T75" fmla="*/ 12306889 h 345"/>
              <a:gd name="T76" fmla="*/ 388156306 w 1527"/>
              <a:gd name="T77" fmla="*/ 9571972 h 345"/>
              <a:gd name="T78" fmla="*/ 414382757 w 1527"/>
              <a:gd name="T79" fmla="*/ 6837054 h 345"/>
              <a:gd name="T80" fmla="*/ 439399138 w 1527"/>
              <a:gd name="T81" fmla="*/ 4785986 h 345"/>
              <a:gd name="T82" fmla="*/ 461187394 w 1527"/>
              <a:gd name="T83" fmla="*/ 2507127 h 345"/>
              <a:gd name="T84" fmla="*/ 480554873 w 1527"/>
              <a:gd name="T85" fmla="*/ 1595488 h 345"/>
              <a:gd name="T86" fmla="*/ 497904934 w 1527"/>
              <a:gd name="T87" fmla="*/ 455580 h 345"/>
              <a:gd name="T88" fmla="*/ 513237575 w 1527"/>
              <a:gd name="T89" fmla="*/ 0 h 345"/>
              <a:gd name="T90" fmla="*/ 529376929 w 1527"/>
              <a:gd name="T91" fmla="*/ 0 h 345"/>
              <a:gd name="T92" fmla="*/ 550761828 w 1527"/>
              <a:gd name="T93" fmla="*/ 455580 h 345"/>
              <a:gd name="T94" fmla="*/ 568919237 w 1527"/>
              <a:gd name="T95" fmla="*/ 1595488 h 345"/>
              <a:gd name="T96" fmla="*/ 583444530 w 1527"/>
              <a:gd name="T97" fmla="*/ 3190498 h 345"/>
              <a:gd name="T98" fmla="*/ 595145689 w 1527"/>
              <a:gd name="T99" fmla="*/ 5925415 h 345"/>
              <a:gd name="T100" fmla="*/ 604426072 w 1527"/>
              <a:gd name="T101" fmla="*/ 8660332 h 345"/>
              <a:gd name="T102" fmla="*/ 613303098 w 1527"/>
              <a:gd name="T103" fmla="*/ 17776724 h 345"/>
              <a:gd name="T104" fmla="*/ 616127231 w 1527"/>
              <a:gd name="T105" fmla="*/ 23702617 h 345"/>
              <a:gd name="T106" fmla="*/ 613303098 w 1527"/>
              <a:gd name="T107" fmla="*/ 27121384 h 345"/>
              <a:gd name="T108" fmla="*/ 607250205 w 1527"/>
              <a:gd name="T109" fmla="*/ 29172452 h 345"/>
              <a:gd name="T110" fmla="*/ 596759751 w 1527"/>
              <a:gd name="T111" fmla="*/ 30767940 h 345"/>
              <a:gd name="T112" fmla="*/ 581427110 w 1527"/>
              <a:gd name="T113" fmla="*/ 32362950 h 345"/>
              <a:gd name="T114" fmla="*/ 561252917 w 1527"/>
              <a:gd name="T115" fmla="*/ 34186228 h 345"/>
              <a:gd name="T116" fmla="*/ 536236536 w 1527"/>
              <a:gd name="T117" fmla="*/ 35781716 h 34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527" h="345">
                <a:moveTo>
                  <a:pt x="1329" y="157"/>
                </a:moveTo>
                <a:lnTo>
                  <a:pt x="1310" y="159"/>
                </a:lnTo>
                <a:lnTo>
                  <a:pt x="1289" y="161"/>
                </a:lnTo>
                <a:lnTo>
                  <a:pt x="1272" y="164"/>
                </a:lnTo>
                <a:lnTo>
                  <a:pt x="1253" y="164"/>
                </a:lnTo>
                <a:lnTo>
                  <a:pt x="1236" y="166"/>
                </a:lnTo>
                <a:lnTo>
                  <a:pt x="1220" y="166"/>
                </a:lnTo>
                <a:lnTo>
                  <a:pt x="1203" y="169"/>
                </a:lnTo>
                <a:lnTo>
                  <a:pt x="1186" y="169"/>
                </a:lnTo>
                <a:lnTo>
                  <a:pt x="1172" y="169"/>
                </a:lnTo>
                <a:lnTo>
                  <a:pt x="1160" y="169"/>
                </a:lnTo>
                <a:lnTo>
                  <a:pt x="1148" y="169"/>
                </a:lnTo>
                <a:lnTo>
                  <a:pt x="1136" y="169"/>
                </a:lnTo>
                <a:lnTo>
                  <a:pt x="1124" y="169"/>
                </a:lnTo>
                <a:lnTo>
                  <a:pt x="1115" y="169"/>
                </a:lnTo>
                <a:lnTo>
                  <a:pt x="1108" y="169"/>
                </a:lnTo>
                <a:lnTo>
                  <a:pt x="1100" y="169"/>
                </a:lnTo>
                <a:lnTo>
                  <a:pt x="1091" y="171"/>
                </a:lnTo>
                <a:lnTo>
                  <a:pt x="1079" y="171"/>
                </a:lnTo>
                <a:lnTo>
                  <a:pt x="1067" y="171"/>
                </a:lnTo>
                <a:lnTo>
                  <a:pt x="1053" y="171"/>
                </a:lnTo>
                <a:lnTo>
                  <a:pt x="1036" y="173"/>
                </a:lnTo>
                <a:lnTo>
                  <a:pt x="1019" y="173"/>
                </a:lnTo>
                <a:lnTo>
                  <a:pt x="1003" y="176"/>
                </a:lnTo>
                <a:lnTo>
                  <a:pt x="984" y="178"/>
                </a:lnTo>
                <a:lnTo>
                  <a:pt x="962" y="180"/>
                </a:lnTo>
                <a:lnTo>
                  <a:pt x="941" y="183"/>
                </a:lnTo>
                <a:lnTo>
                  <a:pt x="917" y="183"/>
                </a:lnTo>
                <a:lnTo>
                  <a:pt x="893" y="185"/>
                </a:lnTo>
                <a:lnTo>
                  <a:pt x="869" y="188"/>
                </a:lnTo>
                <a:lnTo>
                  <a:pt x="843" y="190"/>
                </a:lnTo>
                <a:lnTo>
                  <a:pt x="814" y="192"/>
                </a:lnTo>
                <a:lnTo>
                  <a:pt x="786" y="195"/>
                </a:lnTo>
                <a:lnTo>
                  <a:pt x="726" y="202"/>
                </a:lnTo>
                <a:lnTo>
                  <a:pt x="669" y="211"/>
                </a:lnTo>
                <a:lnTo>
                  <a:pt x="614" y="221"/>
                </a:lnTo>
                <a:lnTo>
                  <a:pt x="560" y="233"/>
                </a:lnTo>
                <a:lnTo>
                  <a:pt x="505" y="245"/>
                </a:lnTo>
                <a:lnTo>
                  <a:pt x="452" y="259"/>
                </a:lnTo>
                <a:lnTo>
                  <a:pt x="400" y="273"/>
                </a:lnTo>
                <a:lnTo>
                  <a:pt x="350" y="288"/>
                </a:lnTo>
                <a:lnTo>
                  <a:pt x="326" y="295"/>
                </a:lnTo>
                <a:lnTo>
                  <a:pt x="302" y="302"/>
                </a:lnTo>
                <a:lnTo>
                  <a:pt x="281" y="309"/>
                </a:lnTo>
                <a:lnTo>
                  <a:pt x="262" y="316"/>
                </a:lnTo>
                <a:lnTo>
                  <a:pt x="243" y="321"/>
                </a:lnTo>
                <a:lnTo>
                  <a:pt x="226" y="326"/>
                </a:lnTo>
                <a:lnTo>
                  <a:pt x="209" y="330"/>
                </a:lnTo>
                <a:lnTo>
                  <a:pt x="195" y="335"/>
                </a:lnTo>
                <a:lnTo>
                  <a:pt x="183" y="338"/>
                </a:lnTo>
                <a:lnTo>
                  <a:pt x="171" y="340"/>
                </a:lnTo>
                <a:lnTo>
                  <a:pt x="162" y="342"/>
                </a:lnTo>
                <a:lnTo>
                  <a:pt x="152" y="345"/>
                </a:lnTo>
                <a:lnTo>
                  <a:pt x="145" y="345"/>
                </a:lnTo>
                <a:lnTo>
                  <a:pt x="140" y="345"/>
                </a:lnTo>
                <a:lnTo>
                  <a:pt x="135" y="342"/>
                </a:lnTo>
                <a:lnTo>
                  <a:pt x="133" y="340"/>
                </a:lnTo>
                <a:lnTo>
                  <a:pt x="123" y="340"/>
                </a:lnTo>
                <a:lnTo>
                  <a:pt x="114" y="338"/>
                </a:lnTo>
                <a:lnTo>
                  <a:pt x="104" y="335"/>
                </a:lnTo>
                <a:lnTo>
                  <a:pt x="95" y="330"/>
                </a:lnTo>
                <a:lnTo>
                  <a:pt x="83" y="326"/>
                </a:lnTo>
                <a:lnTo>
                  <a:pt x="73" y="318"/>
                </a:lnTo>
                <a:lnTo>
                  <a:pt x="62" y="311"/>
                </a:lnTo>
                <a:lnTo>
                  <a:pt x="47" y="302"/>
                </a:lnTo>
                <a:lnTo>
                  <a:pt x="35" y="295"/>
                </a:lnTo>
                <a:lnTo>
                  <a:pt x="26" y="290"/>
                </a:lnTo>
                <a:lnTo>
                  <a:pt x="16" y="283"/>
                </a:lnTo>
                <a:lnTo>
                  <a:pt x="9" y="276"/>
                </a:lnTo>
                <a:lnTo>
                  <a:pt x="4" y="269"/>
                </a:lnTo>
                <a:lnTo>
                  <a:pt x="2" y="261"/>
                </a:lnTo>
                <a:lnTo>
                  <a:pt x="0" y="254"/>
                </a:lnTo>
                <a:lnTo>
                  <a:pt x="0" y="249"/>
                </a:lnTo>
                <a:lnTo>
                  <a:pt x="9" y="247"/>
                </a:lnTo>
                <a:lnTo>
                  <a:pt x="19" y="242"/>
                </a:lnTo>
                <a:lnTo>
                  <a:pt x="31" y="240"/>
                </a:lnTo>
                <a:lnTo>
                  <a:pt x="40" y="238"/>
                </a:lnTo>
                <a:lnTo>
                  <a:pt x="54" y="235"/>
                </a:lnTo>
                <a:lnTo>
                  <a:pt x="66" y="230"/>
                </a:lnTo>
                <a:lnTo>
                  <a:pt x="81" y="228"/>
                </a:lnTo>
                <a:lnTo>
                  <a:pt x="95" y="223"/>
                </a:lnTo>
                <a:lnTo>
                  <a:pt x="109" y="221"/>
                </a:lnTo>
                <a:lnTo>
                  <a:pt x="126" y="216"/>
                </a:lnTo>
                <a:lnTo>
                  <a:pt x="143" y="214"/>
                </a:lnTo>
                <a:lnTo>
                  <a:pt x="159" y="209"/>
                </a:lnTo>
                <a:lnTo>
                  <a:pt x="176" y="204"/>
                </a:lnTo>
                <a:lnTo>
                  <a:pt x="195" y="199"/>
                </a:lnTo>
                <a:lnTo>
                  <a:pt x="214" y="195"/>
                </a:lnTo>
                <a:lnTo>
                  <a:pt x="233" y="192"/>
                </a:lnTo>
                <a:lnTo>
                  <a:pt x="255" y="188"/>
                </a:lnTo>
                <a:lnTo>
                  <a:pt x="276" y="183"/>
                </a:lnTo>
                <a:lnTo>
                  <a:pt x="297" y="178"/>
                </a:lnTo>
                <a:lnTo>
                  <a:pt x="319" y="171"/>
                </a:lnTo>
                <a:lnTo>
                  <a:pt x="343" y="166"/>
                </a:lnTo>
                <a:lnTo>
                  <a:pt x="367" y="161"/>
                </a:lnTo>
                <a:lnTo>
                  <a:pt x="390" y="157"/>
                </a:lnTo>
                <a:lnTo>
                  <a:pt x="417" y="152"/>
                </a:lnTo>
                <a:lnTo>
                  <a:pt x="443" y="145"/>
                </a:lnTo>
                <a:lnTo>
                  <a:pt x="469" y="140"/>
                </a:lnTo>
                <a:lnTo>
                  <a:pt x="495" y="135"/>
                </a:lnTo>
                <a:lnTo>
                  <a:pt x="524" y="128"/>
                </a:lnTo>
                <a:lnTo>
                  <a:pt x="552" y="123"/>
                </a:lnTo>
                <a:lnTo>
                  <a:pt x="581" y="116"/>
                </a:lnTo>
                <a:lnTo>
                  <a:pt x="610" y="109"/>
                </a:lnTo>
                <a:lnTo>
                  <a:pt x="641" y="104"/>
                </a:lnTo>
                <a:lnTo>
                  <a:pt x="672" y="97"/>
                </a:lnTo>
                <a:lnTo>
                  <a:pt x="700" y="92"/>
                </a:lnTo>
                <a:lnTo>
                  <a:pt x="729" y="85"/>
                </a:lnTo>
                <a:lnTo>
                  <a:pt x="757" y="80"/>
                </a:lnTo>
                <a:lnTo>
                  <a:pt x="786" y="76"/>
                </a:lnTo>
                <a:lnTo>
                  <a:pt x="812" y="69"/>
                </a:lnTo>
                <a:lnTo>
                  <a:pt x="838" y="64"/>
                </a:lnTo>
                <a:lnTo>
                  <a:pt x="865" y="59"/>
                </a:lnTo>
                <a:lnTo>
                  <a:pt x="891" y="54"/>
                </a:lnTo>
                <a:lnTo>
                  <a:pt x="915" y="50"/>
                </a:lnTo>
                <a:lnTo>
                  <a:pt x="938" y="45"/>
                </a:lnTo>
                <a:lnTo>
                  <a:pt x="962" y="42"/>
                </a:lnTo>
                <a:lnTo>
                  <a:pt x="984" y="38"/>
                </a:lnTo>
                <a:lnTo>
                  <a:pt x="1005" y="33"/>
                </a:lnTo>
                <a:lnTo>
                  <a:pt x="1027" y="30"/>
                </a:lnTo>
                <a:lnTo>
                  <a:pt x="1048" y="26"/>
                </a:lnTo>
                <a:lnTo>
                  <a:pt x="1069" y="23"/>
                </a:lnTo>
                <a:lnTo>
                  <a:pt x="1089" y="21"/>
                </a:lnTo>
                <a:lnTo>
                  <a:pt x="1108" y="16"/>
                </a:lnTo>
                <a:lnTo>
                  <a:pt x="1124" y="14"/>
                </a:lnTo>
                <a:lnTo>
                  <a:pt x="1143" y="11"/>
                </a:lnTo>
                <a:lnTo>
                  <a:pt x="1160" y="9"/>
                </a:lnTo>
                <a:lnTo>
                  <a:pt x="1177" y="7"/>
                </a:lnTo>
                <a:lnTo>
                  <a:pt x="1191" y="7"/>
                </a:lnTo>
                <a:lnTo>
                  <a:pt x="1205" y="4"/>
                </a:lnTo>
                <a:lnTo>
                  <a:pt x="1220" y="2"/>
                </a:lnTo>
                <a:lnTo>
                  <a:pt x="1234" y="2"/>
                </a:lnTo>
                <a:lnTo>
                  <a:pt x="1248" y="0"/>
                </a:lnTo>
                <a:lnTo>
                  <a:pt x="1260" y="0"/>
                </a:lnTo>
                <a:lnTo>
                  <a:pt x="1272" y="0"/>
                </a:lnTo>
                <a:lnTo>
                  <a:pt x="1282" y="0"/>
                </a:lnTo>
                <a:lnTo>
                  <a:pt x="1293" y="0"/>
                </a:lnTo>
                <a:lnTo>
                  <a:pt x="1312" y="0"/>
                </a:lnTo>
                <a:lnTo>
                  <a:pt x="1332" y="0"/>
                </a:lnTo>
                <a:lnTo>
                  <a:pt x="1351" y="0"/>
                </a:lnTo>
                <a:lnTo>
                  <a:pt x="1365" y="2"/>
                </a:lnTo>
                <a:lnTo>
                  <a:pt x="1382" y="2"/>
                </a:lnTo>
                <a:lnTo>
                  <a:pt x="1396" y="4"/>
                </a:lnTo>
                <a:lnTo>
                  <a:pt x="1410" y="7"/>
                </a:lnTo>
                <a:lnTo>
                  <a:pt x="1422" y="9"/>
                </a:lnTo>
                <a:lnTo>
                  <a:pt x="1436" y="11"/>
                </a:lnTo>
                <a:lnTo>
                  <a:pt x="1446" y="14"/>
                </a:lnTo>
                <a:lnTo>
                  <a:pt x="1458" y="16"/>
                </a:lnTo>
                <a:lnTo>
                  <a:pt x="1467" y="21"/>
                </a:lnTo>
                <a:lnTo>
                  <a:pt x="1475" y="26"/>
                </a:lnTo>
                <a:lnTo>
                  <a:pt x="1484" y="28"/>
                </a:lnTo>
                <a:lnTo>
                  <a:pt x="1491" y="33"/>
                </a:lnTo>
                <a:lnTo>
                  <a:pt x="1498" y="38"/>
                </a:lnTo>
                <a:lnTo>
                  <a:pt x="1508" y="52"/>
                </a:lnTo>
                <a:lnTo>
                  <a:pt x="1515" y="66"/>
                </a:lnTo>
                <a:lnTo>
                  <a:pt x="1520" y="78"/>
                </a:lnTo>
                <a:lnTo>
                  <a:pt x="1525" y="88"/>
                </a:lnTo>
                <a:lnTo>
                  <a:pt x="1527" y="97"/>
                </a:lnTo>
                <a:lnTo>
                  <a:pt x="1527" y="104"/>
                </a:lnTo>
                <a:lnTo>
                  <a:pt x="1527" y="111"/>
                </a:lnTo>
                <a:lnTo>
                  <a:pt x="1522" y="116"/>
                </a:lnTo>
                <a:lnTo>
                  <a:pt x="1520" y="119"/>
                </a:lnTo>
                <a:lnTo>
                  <a:pt x="1515" y="121"/>
                </a:lnTo>
                <a:lnTo>
                  <a:pt x="1510" y="123"/>
                </a:lnTo>
                <a:lnTo>
                  <a:pt x="1505" y="128"/>
                </a:lnTo>
                <a:lnTo>
                  <a:pt x="1496" y="130"/>
                </a:lnTo>
                <a:lnTo>
                  <a:pt x="1489" y="133"/>
                </a:lnTo>
                <a:lnTo>
                  <a:pt x="1479" y="135"/>
                </a:lnTo>
                <a:lnTo>
                  <a:pt x="1467" y="138"/>
                </a:lnTo>
                <a:lnTo>
                  <a:pt x="1455" y="140"/>
                </a:lnTo>
                <a:lnTo>
                  <a:pt x="1441" y="142"/>
                </a:lnTo>
                <a:lnTo>
                  <a:pt x="1424" y="145"/>
                </a:lnTo>
                <a:lnTo>
                  <a:pt x="1408" y="147"/>
                </a:lnTo>
                <a:lnTo>
                  <a:pt x="1391" y="150"/>
                </a:lnTo>
                <a:lnTo>
                  <a:pt x="1372" y="152"/>
                </a:lnTo>
                <a:lnTo>
                  <a:pt x="1351" y="154"/>
                </a:lnTo>
                <a:lnTo>
                  <a:pt x="1329" y="15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7" name="Freeform 48"/>
          <p:cNvSpPr>
            <a:spLocks noChangeArrowheads="1"/>
          </p:cNvSpPr>
          <p:nvPr/>
        </p:nvSpPr>
        <p:spPr bwMode="auto">
          <a:xfrm>
            <a:off x="6199190" y="2377020"/>
            <a:ext cx="884236" cy="613833"/>
          </a:xfrm>
          <a:custGeom>
            <a:avLst/>
            <a:gdLst>
              <a:gd name="T0" fmla="*/ 429742993 w 1392"/>
              <a:gd name="T1" fmla="*/ 2033442 h 969"/>
              <a:gd name="T2" fmla="*/ 444269381 w 1392"/>
              <a:gd name="T3" fmla="*/ 0 h 969"/>
              <a:gd name="T4" fmla="*/ 458795769 w 1392"/>
              <a:gd name="T5" fmla="*/ 2710939 h 969"/>
              <a:gd name="T6" fmla="*/ 476147014 w 1392"/>
              <a:gd name="T7" fmla="*/ 9036938 h 969"/>
              <a:gd name="T8" fmla="*/ 497936596 w 1392"/>
              <a:gd name="T9" fmla="*/ 18299550 h 969"/>
              <a:gd name="T10" fmla="*/ 524971888 w 1392"/>
              <a:gd name="T11" fmla="*/ 29595128 h 969"/>
              <a:gd name="T12" fmla="*/ 547165474 w 1392"/>
              <a:gd name="T13" fmla="*/ 42020502 h 969"/>
              <a:gd name="T14" fmla="*/ 559674379 w 1392"/>
              <a:gd name="T15" fmla="*/ 50605617 h 969"/>
              <a:gd name="T16" fmla="*/ 559674379 w 1392"/>
              <a:gd name="T17" fmla="*/ 57609114 h 969"/>
              <a:gd name="T18" fmla="*/ 547165474 w 1392"/>
              <a:gd name="T19" fmla="*/ 62805317 h 969"/>
              <a:gd name="T20" fmla="*/ 529814229 w 1392"/>
              <a:gd name="T21" fmla="*/ 67775372 h 969"/>
              <a:gd name="T22" fmla="*/ 512462984 w 1392"/>
              <a:gd name="T23" fmla="*/ 77941630 h 969"/>
              <a:gd name="T24" fmla="*/ 493498260 w 1392"/>
              <a:gd name="T25" fmla="*/ 96240705 h 969"/>
              <a:gd name="T26" fmla="*/ 482602834 w 1392"/>
              <a:gd name="T27" fmla="*/ 108666554 h 969"/>
              <a:gd name="T28" fmla="*/ 471304673 w 1392"/>
              <a:gd name="T29" fmla="*/ 123125370 h 969"/>
              <a:gd name="T30" fmla="*/ 458795769 w 1392"/>
              <a:gd name="T31" fmla="*/ 139842826 h 969"/>
              <a:gd name="T32" fmla="*/ 447093604 w 1392"/>
              <a:gd name="T33" fmla="*/ 157464404 h 969"/>
              <a:gd name="T34" fmla="*/ 435795443 w 1392"/>
              <a:gd name="T35" fmla="*/ 172601191 h 969"/>
              <a:gd name="T36" fmla="*/ 424900652 w 1392"/>
              <a:gd name="T37" fmla="*/ 185478389 h 969"/>
              <a:gd name="T38" fmla="*/ 415619975 w 1392"/>
              <a:gd name="T39" fmla="*/ 196322619 h 969"/>
              <a:gd name="T40" fmla="*/ 406742668 w 1392"/>
              <a:gd name="T41" fmla="*/ 204229762 h 969"/>
              <a:gd name="T42" fmla="*/ 395040502 w 1392"/>
              <a:gd name="T43" fmla="*/ 212814401 h 969"/>
              <a:gd name="T44" fmla="*/ 380917484 w 1392"/>
              <a:gd name="T45" fmla="*/ 217784456 h 969"/>
              <a:gd name="T46" fmla="*/ 370426063 w 1392"/>
              <a:gd name="T47" fmla="*/ 218236279 h 969"/>
              <a:gd name="T48" fmla="*/ 371233438 w 1392"/>
              <a:gd name="T49" fmla="*/ 213944197 h 969"/>
              <a:gd name="T50" fmla="*/ 373250921 w 1392"/>
              <a:gd name="T51" fmla="*/ 205810905 h 969"/>
              <a:gd name="T52" fmla="*/ 378900001 w 1392"/>
              <a:gd name="T53" fmla="*/ 192030062 h 969"/>
              <a:gd name="T54" fmla="*/ 387373939 w 1392"/>
              <a:gd name="T55" fmla="*/ 170342076 h 969"/>
              <a:gd name="T56" fmla="*/ 399882843 w 1392"/>
              <a:gd name="T57" fmla="*/ 142554240 h 969"/>
              <a:gd name="T58" fmla="*/ 410777634 w 1392"/>
              <a:gd name="T59" fmla="*/ 116121873 h 969"/>
              <a:gd name="T60" fmla="*/ 418444198 w 1392"/>
              <a:gd name="T61" fmla="*/ 93981589 h 969"/>
              <a:gd name="T62" fmla="*/ 424900652 w 1392"/>
              <a:gd name="T63" fmla="*/ 76811835 h 969"/>
              <a:gd name="T64" fmla="*/ 429742993 w 1392"/>
              <a:gd name="T65" fmla="*/ 65516256 h 969"/>
              <a:gd name="T66" fmla="*/ 428935619 w 1392"/>
              <a:gd name="T67" fmla="*/ 49927645 h 969"/>
              <a:gd name="T68" fmla="*/ 426110761 w 1392"/>
              <a:gd name="T69" fmla="*/ 42472326 h 969"/>
              <a:gd name="T70" fmla="*/ 417233454 w 1392"/>
              <a:gd name="T71" fmla="*/ 39309564 h 969"/>
              <a:gd name="T72" fmla="*/ 401092952 w 1392"/>
              <a:gd name="T73" fmla="*/ 38632066 h 969"/>
              <a:gd name="T74" fmla="*/ 382531598 w 1392"/>
              <a:gd name="T75" fmla="*/ 39309564 h 969"/>
              <a:gd name="T76" fmla="*/ 370426063 w 1392"/>
              <a:gd name="T77" fmla="*/ 40213210 h 969"/>
              <a:gd name="T78" fmla="*/ 353074818 w 1392"/>
              <a:gd name="T79" fmla="*/ 42020502 h 969"/>
              <a:gd name="T80" fmla="*/ 331688606 w 1392"/>
              <a:gd name="T81" fmla="*/ 43602121 h 969"/>
              <a:gd name="T82" fmla="*/ 306670797 w 1392"/>
              <a:gd name="T83" fmla="*/ 46313060 h 969"/>
              <a:gd name="T84" fmla="*/ 276810647 w 1392"/>
              <a:gd name="T85" fmla="*/ 49023999 h 969"/>
              <a:gd name="T86" fmla="*/ 243318900 w 1392"/>
              <a:gd name="T87" fmla="*/ 52186761 h 969"/>
              <a:gd name="T88" fmla="*/ 187634202 w 1392"/>
              <a:gd name="T89" fmla="*/ 56931141 h 969"/>
              <a:gd name="T90" fmla="*/ 120247339 w 1392"/>
              <a:gd name="T91" fmla="*/ 62353494 h 969"/>
              <a:gd name="T92" fmla="*/ 63351897 w 1392"/>
              <a:gd name="T93" fmla="*/ 66645576 h 969"/>
              <a:gd name="T94" fmla="*/ 18157985 w 1392"/>
              <a:gd name="T95" fmla="*/ 69808338 h 969"/>
              <a:gd name="T96" fmla="*/ 25825183 w 1392"/>
              <a:gd name="T97" fmla="*/ 45635563 h 969"/>
              <a:gd name="T98" fmla="*/ 121054078 w 1392"/>
              <a:gd name="T99" fmla="*/ 39309564 h 969"/>
              <a:gd name="T100" fmla="*/ 202160590 w 1392"/>
              <a:gd name="T101" fmla="*/ 32757890 h 969"/>
              <a:gd name="T102" fmla="*/ 268336709 w 1392"/>
              <a:gd name="T103" fmla="*/ 25754394 h 969"/>
              <a:gd name="T104" fmla="*/ 319179701 w 1392"/>
              <a:gd name="T105" fmla="*/ 19428870 h 969"/>
              <a:gd name="T106" fmla="*/ 359531272 w 1392"/>
              <a:gd name="T107" fmla="*/ 14006993 h 969"/>
              <a:gd name="T108" fmla="*/ 389391422 w 1392"/>
              <a:gd name="T109" fmla="*/ 10166258 h 969"/>
              <a:gd name="T110" fmla="*/ 408760151 w 1392"/>
              <a:gd name="T111" fmla="*/ 7455319 h 96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392" h="969">
                <a:moveTo>
                  <a:pt x="1030" y="26"/>
                </a:moveTo>
                <a:lnTo>
                  <a:pt x="1046" y="17"/>
                </a:lnTo>
                <a:lnTo>
                  <a:pt x="1056" y="12"/>
                </a:lnTo>
                <a:lnTo>
                  <a:pt x="1065" y="9"/>
                </a:lnTo>
                <a:lnTo>
                  <a:pt x="1075" y="5"/>
                </a:lnTo>
                <a:lnTo>
                  <a:pt x="1082" y="2"/>
                </a:lnTo>
                <a:lnTo>
                  <a:pt x="1091" y="0"/>
                </a:lnTo>
                <a:lnTo>
                  <a:pt x="1101" y="0"/>
                </a:lnTo>
                <a:lnTo>
                  <a:pt x="1106" y="0"/>
                </a:lnTo>
                <a:lnTo>
                  <a:pt x="1115" y="2"/>
                </a:lnTo>
                <a:lnTo>
                  <a:pt x="1125" y="7"/>
                </a:lnTo>
                <a:lnTo>
                  <a:pt x="1137" y="12"/>
                </a:lnTo>
                <a:lnTo>
                  <a:pt x="1149" y="19"/>
                </a:lnTo>
                <a:lnTo>
                  <a:pt x="1165" y="29"/>
                </a:lnTo>
                <a:lnTo>
                  <a:pt x="1172" y="33"/>
                </a:lnTo>
                <a:lnTo>
                  <a:pt x="1180" y="40"/>
                </a:lnTo>
                <a:lnTo>
                  <a:pt x="1189" y="45"/>
                </a:lnTo>
                <a:lnTo>
                  <a:pt x="1199" y="52"/>
                </a:lnTo>
                <a:lnTo>
                  <a:pt x="1215" y="67"/>
                </a:lnTo>
                <a:lnTo>
                  <a:pt x="1234" y="81"/>
                </a:lnTo>
                <a:lnTo>
                  <a:pt x="1251" y="93"/>
                </a:lnTo>
                <a:lnTo>
                  <a:pt x="1268" y="105"/>
                </a:lnTo>
                <a:lnTo>
                  <a:pt x="1284" y="119"/>
                </a:lnTo>
                <a:lnTo>
                  <a:pt x="1301" y="131"/>
                </a:lnTo>
                <a:lnTo>
                  <a:pt x="1318" y="145"/>
                </a:lnTo>
                <a:lnTo>
                  <a:pt x="1330" y="159"/>
                </a:lnTo>
                <a:lnTo>
                  <a:pt x="1344" y="174"/>
                </a:lnTo>
                <a:lnTo>
                  <a:pt x="1356" y="186"/>
                </a:lnTo>
                <a:lnTo>
                  <a:pt x="1365" y="197"/>
                </a:lnTo>
                <a:lnTo>
                  <a:pt x="1375" y="207"/>
                </a:lnTo>
                <a:lnTo>
                  <a:pt x="1382" y="217"/>
                </a:lnTo>
                <a:lnTo>
                  <a:pt x="1387" y="224"/>
                </a:lnTo>
                <a:lnTo>
                  <a:pt x="1389" y="231"/>
                </a:lnTo>
                <a:lnTo>
                  <a:pt x="1392" y="238"/>
                </a:lnTo>
                <a:lnTo>
                  <a:pt x="1389" y="247"/>
                </a:lnTo>
                <a:lnTo>
                  <a:pt x="1387" y="255"/>
                </a:lnTo>
                <a:lnTo>
                  <a:pt x="1382" y="262"/>
                </a:lnTo>
                <a:lnTo>
                  <a:pt x="1375" y="269"/>
                </a:lnTo>
                <a:lnTo>
                  <a:pt x="1365" y="274"/>
                </a:lnTo>
                <a:lnTo>
                  <a:pt x="1356" y="278"/>
                </a:lnTo>
                <a:lnTo>
                  <a:pt x="1344" y="286"/>
                </a:lnTo>
                <a:lnTo>
                  <a:pt x="1330" y="290"/>
                </a:lnTo>
                <a:lnTo>
                  <a:pt x="1323" y="293"/>
                </a:lnTo>
                <a:lnTo>
                  <a:pt x="1313" y="300"/>
                </a:lnTo>
                <a:lnTo>
                  <a:pt x="1301" y="307"/>
                </a:lnTo>
                <a:lnTo>
                  <a:pt x="1292" y="316"/>
                </a:lnTo>
                <a:lnTo>
                  <a:pt x="1282" y="328"/>
                </a:lnTo>
                <a:lnTo>
                  <a:pt x="1270" y="345"/>
                </a:lnTo>
                <a:lnTo>
                  <a:pt x="1258" y="362"/>
                </a:lnTo>
                <a:lnTo>
                  <a:pt x="1246" y="381"/>
                </a:lnTo>
                <a:lnTo>
                  <a:pt x="1234" y="402"/>
                </a:lnTo>
                <a:lnTo>
                  <a:pt x="1223" y="426"/>
                </a:lnTo>
                <a:lnTo>
                  <a:pt x="1215" y="438"/>
                </a:lnTo>
                <a:lnTo>
                  <a:pt x="1208" y="452"/>
                </a:lnTo>
                <a:lnTo>
                  <a:pt x="1203" y="466"/>
                </a:lnTo>
                <a:lnTo>
                  <a:pt x="1196" y="481"/>
                </a:lnTo>
                <a:lnTo>
                  <a:pt x="1189" y="495"/>
                </a:lnTo>
                <a:lnTo>
                  <a:pt x="1182" y="512"/>
                </a:lnTo>
                <a:lnTo>
                  <a:pt x="1175" y="528"/>
                </a:lnTo>
                <a:lnTo>
                  <a:pt x="1168" y="545"/>
                </a:lnTo>
                <a:lnTo>
                  <a:pt x="1161" y="562"/>
                </a:lnTo>
                <a:lnTo>
                  <a:pt x="1153" y="581"/>
                </a:lnTo>
                <a:lnTo>
                  <a:pt x="1146" y="600"/>
                </a:lnTo>
                <a:lnTo>
                  <a:pt x="1137" y="619"/>
                </a:lnTo>
                <a:lnTo>
                  <a:pt x="1130" y="640"/>
                </a:lnTo>
                <a:lnTo>
                  <a:pt x="1122" y="659"/>
                </a:lnTo>
                <a:lnTo>
                  <a:pt x="1115" y="678"/>
                </a:lnTo>
                <a:lnTo>
                  <a:pt x="1108" y="697"/>
                </a:lnTo>
                <a:lnTo>
                  <a:pt x="1101" y="714"/>
                </a:lnTo>
                <a:lnTo>
                  <a:pt x="1094" y="733"/>
                </a:lnTo>
                <a:lnTo>
                  <a:pt x="1087" y="747"/>
                </a:lnTo>
                <a:lnTo>
                  <a:pt x="1080" y="764"/>
                </a:lnTo>
                <a:lnTo>
                  <a:pt x="1072" y="781"/>
                </a:lnTo>
                <a:lnTo>
                  <a:pt x="1065" y="795"/>
                </a:lnTo>
                <a:lnTo>
                  <a:pt x="1058" y="809"/>
                </a:lnTo>
                <a:lnTo>
                  <a:pt x="1053" y="821"/>
                </a:lnTo>
                <a:lnTo>
                  <a:pt x="1046" y="833"/>
                </a:lnTo>
                <a:lnTo>
                  <a:pt x="1041" y="845"/>
                </a:lnTo>
                <a:lnTo>
                  <a:pt x="1034" y="857"/>
                </a:lnTo>
                <a:lnTo>
                  <a:pt x="1030" y="869"/>
                </a:lnTo>
                <a:lnTo>
                  <a:pt x="1022" y="878"/>
                </a:lnTo>
                <a:lnTo>
                  <a:pt x="1018" y="888"/>
                </a:lnTo>
                <a:lnTo>
                  <a:pt x="1013" y="897"/>
                </a:lnTo>
                <a:lnTo>
                  <a:pt x="1008" y="904"/>
                </a:lnTo>
                <a:lnTo>
                  <a:pt x="1003" y="914"/>
                </a:lnTo>
                <a:lnTo>
                  <a:pt x="999" y="921"/>
                </a:lnTo>
                <a:lnTo>
                  <a:pt x="989" y="933"/>
                </a:lnTo>
                <a:lnTo>
                  <a:pt x="979" y="942"/>
                </a:lnTo>
                <a:lnTo>
                  <a:pt x="970" y="950"/>
                </a:lnTo>
                <a:lnTo>
                  <a:pt x="963" y="957"/>
                </a:lnTo>
                <a:lnTo>
                  <a:pt x="956" y="959"/>
                </a:lnTo>
                <a:lnTo>
                  <a:pt x="944" y="964"/>
                </a:lnTo>
                <a:lnTo>
                  <a:pt x="934" y="966"/>
                </a:lnTo>
                <a:lnTo>
                  <a:pt x="925" y="969"/>
                </a:lnTo>
                <a:lnTo>
                  <a:pt x="920" y="969"/>
                </a:lnTo>
                <a:lnTo>
                  <a:pt x="918" y="966"/>
                </a:lnTo>
                <a:lnTo>
                  <a:pt x="915" y="961"/>
                </a:lnTo>
                <a:lnTo>
                  <a:pt x="918" y="957"/>
                </a:lnTo>
                <a:lnTo>
                  <a:pt x="918" y="952"/>
                </a:lnTo>
                <a:lnTo>
                  <a:pt x="920" y="947"/>
                </a:lnTo>
                <a:lnTo>
                  <a:pt x="920" y="940"/>
                </a:lnTo>
                <a:lnTo>
                  <a:pt x="920" y="933"/>
                </a:lnTo>
                <a:lnTo>
                  <a:pt x="922" y="923"/>
                </a:lnTo>
                <a:lnTo>
                  <a:pt x="925" y="911"/>
                </a:lnTo>
                <a:lnTo>
                  <a:pt x="927" y="900"/>
                </a:lnTo>
                <a:lnTo>
                  <a:pt x="929" y="885"/>
                </a:lnTo>
                <a:lnTo>
                  <a:pt x="934" y="866"/>
                </a:lnTo>
                <a:lnTo>
                  <a:pt x="939" y="850"/>
                </a:lnTo>
                <a:lnTo>
                  <a:pt x="944" y="828"/>
                </a:lnTo>
                <a:lnTo>
                  <a:pt x="948" y="804"/>
                </a:lnTo>
                <a:lnTo>
                  <a:pt x="956" y="781"/>
                </a:lnTo>
                <a:lnTo>
                  <a:pt x="960" y="754"/>
                </a:lnTo>
                <a:lnTo>
                  <a:pt x="968" y="726"/>
                </a:lnTo>
                <a:lnTo>
                  <a:pt x="975" y="697"/>
                </a:lnTo>
                <a:lnTo>
                  <a:pt x="984" y="664"/>
                </a:lnTo>
                <a:lnTo>
                  <a:pt x="991" y="631"/>
                </a:lnTo>
                <a:lnTo>
                  <a:pt x="999" y="600"/>
                </a:lnTo>
                <a:lnTo>
                  <a:pt x="1006" y="569"/>
                </a:lnTo>
                <a:lnTo>
                  <a:pt x="1010" y="540"/>
                </a:lnTo>
                <a:lnTo>
                  <a:pt x="1018" y="514"/>
                </a:lnTo>
                <a:lnTo>
                  <a:pt x="1022" y="488"/>
                </a:lnTo>
                <a:lnTo>
                  <a:pt x="1027" y="462"/>
                </a:lnTo>
                <a:lnTo>
                  <a:pt x="1032" y="438"/>
                </a:lnTo>
                <a:lnTo>
                  <a:pt x="1037" y="416"/>
                </a:lnTo>
                <a:lnTo>
                  <a:pt x="1041" y="395"/>
                </a:lnTo>
                <a:lnTo>
                  <a:pt x="1046" y="376"/>
                </a:lnTo>
                <a:lnTo>
                  <a:pt x="1051" y="357"/>
                </a:lnTo>
                <a:lnTo>
                  <a:pt x="1053" y="340"/>
                </a:lnTo>
                <a:lnTo>
                  <a:pt x="1056" y="326"/>
                </a:lnTo>
                <a:lnTo>
                  <a:pt x="1060" y="312"/>
                </a:lnTo>
                <a:lnTo>
                  <a:pt x="1063" y="300"/>
                </a:lnTo>
                <a:lnTo>
                  <a:pt x="1065" y="290"/>
                </a:lnTo>
                <a:lnTo>
                  <a:pt x="1065" y="271"/>
                </a:lnTo>
                <a:lnTo>
                  <a:pt x="1065" y="252"/>
                </a:lnTo>
                <a:lnTo>
                  <a:pt x="1065" y="238"/>
                </a:lnTo>
                <a:lnTo>
                  <a:pt x="1063" y="221"/>
                </a:lnTo>
                <a:lnTo>
                  <a:pt x="1063" y="209"/>
                </a:lnTo>
                <a:lnTo>
                  <a:pt x="1060" y="200"/>
                </a:lnTo>
                <a:lnTo>
                  <a:pt x="1056" y="190"/>
                </a:lnTo>
                <a:lnTo>
                  <a:pt x="1056" y="188"/>
                </a:lnTo>
                <a:lnTo>
                  <a:pt x="1053" y="186"/>
                </a:lnTo>
                <a:lnTo>
                  <a:pt x="1049" y="181"/>
                </a:lnTo>
                <a:lnTo>
                  <a:pt x="1041" y="176"/>
                </a:lnTo>
                <a:lnTo>
                  <a:pt x="1034" y="174"/>
                </a:lnTo>
                <a:lnTo>
                  <a:pt x="1025" y="174"/>
                </a:lnTo>
                <a:lnTo>
                  <a:pt x="1015" y="171"/>
                </a:lnTo>
                <a:lnTo>
                  <a:pt x="1006" y="171"/>
                </a:lnTo>
                <a:lnTo>
                  <a:pt x="994" y="171"/>
                </a:lnTo>
                <a:lnTo>
                  <a:pt x="979" y="171"/>
                </a:lnTo>
                <a:lnTo>
                  <a:pt x="972" y="171"/>
                </a:lnTo>
                <a:lnTo>
                  <a:pt x="963" y="174"/>
                </a:lnTo>
                <a:lnTo>
                  <a:pt x="948" y="174"/>
                </a:lnTo>
                <a:lnTo>
                  <a:pt x="941" y="176"/>
                </a:lnTo>
                <a:lnTo>
                  <a:pt x="934" y="176"/>
                </a:lnTo>
                <a:lnTo>
                  <a:pt x="927" y="176"/>
                </a:lnTo>
                <a:lnTo>
                  <a:pt x="918" y="178"/>
                </a:lnTo>
                <a:lnTo>
                  <a:pt x="908" y="181"/>
                </a:lnTo>
                <a:lnTo>
                  <a:pt x="898" y="181"/>
                </a:lnTo>
                <a:lnTo>
                  <a:pt x="887" y="183"/>
                </a:lnTo>
                <a:lnTo>
                  <a:pt x="875" y="186"/>
                </a:lnTo>
                <a:lnTo>
                  <a:pt x="863" y="188"/>
                </a:lnTo>
                <a:lnTo>
                  <a:pt x="851" y="190"/>
                </a:lnTo>
                <a:lnTo>
                  <a:pt x="837" y="190"/>
                </a:lnTo>
                <a:lnTo>
                  <a:pt x="822" y="193"/>
                </a:lnTo>
                <a:lnTo>
                  <a:pt x="808" y="195"/>
                </a:lnTo>
                <a:lnTo>
                  <a:pt x="794" y="197"/>
                </a:lnTo>
                <a:lnTo>
                  <a:pt x="777" y="202"/>
                </a:lnTo>
                <a:lnTo>
                  <a:pt x="760" y="205"/>
                </a:lnTo>
                <a:lnTo>
                  <a:pt x="744" y="207"/>
                </a:lnTo>
                <a:lnTo>
                  <a:pt x="725" y="209"/>
                </a:lnTo>
                <a:lnTo>
                  <a:pt x="705" y="212"/>
                </a:lnTo>
                <a:lnTo>
                  <a:pt x="686" y="217"/>
                </a:lnTo>
                <a:lnTo>
                  <a:pt x="667" y="219"/>
                </a:lnTo>
                <a:lnTo>
                  <a:pt x="646" y="224"/>
                </a:lnTo>
                <a:lnTo>
                  <a:pt x="624" y="226"/>
                </a:lnTo>
                <a:lnTo>
                  <a:pt x="603" y="231"/>
                </a:lnTo>
                <a:lnTo>
                  <a:pt x="582" y="233"/>
                </a:lnTo>
                <a:lnTo>
                  <a:pt x="558" y="238"/>
                </a:lnTo>
                <a:lnTo>
                  <a:pt x="510" y="245"/>
                </a:lnTo>
                <a:lnTo>
                  <a:pt x="465" y="252"/>
                </a:lnTo>
                <a:lnTo>
                  <a:pt x="422" y="257"/>
                </a:lnTo>
                <a:lnTo>
                  <a:pt x="379" y="264"/>
                </a:lnTo>
                <a:lnTo>
                  <a:pt x="338" y="271"/>
                </a:lnTo>
                <a:lnTo>
                  <a:pt x="298" y="276"/>
                </a:lnTo>
                <a:lnTo>
                  <a:pt x="260" y="281"/>
                </a:lnTo>
                <a:lnTo>
                  <a:pt x="224" y="286"/>
                </a:lnTo>
                <a:lnTo>
                  <a:pt x="191" y="290"/>
                </a:lnTo>
                <a:lnTo>
                  <a:pt x="157" y="295"/>
                </a:lnTo>
                <a:lnTo>
                  <a:pt x="126" y="300"/>
                </a:lnTo>
                <a:lnTo>
                  <a:pt x="98" y="305"/>
                </a:lnTo>
                <a:lnTo>
                  <a:pt x="72" y="307"/>
                </a:lnTo>
                <a:lnTo>
                  <a:pt x="45" y="309"/>
                </a:lnTo>
                <a:lnTo>
                  <a:pt x="22" y="314"/>
                </a:lnTo>
                <a:lnTo>
                  <a:pt x="0" y="316"/>
                </a:lnTo>
                <a:lnTo>
                  <a:pt x="0" y="212"/>
                </a:lnTo>
                <a:lnTo>
                  <a:pt x="64" y="202"/>
                </a:lnTo>
                <a:lnTo>
                  <a:pt x="129" y="195"/>
                </a:lnTo>
                <a:lnTo>
                  <a:pt x="188" y="188"/>
                </a:lnTo>
                <a:lnTo>
                  <a:pt x="246" y="181"/>
                </a:lnTo>
                <a:lnTo>
                  <a:pt x="300" y="174"/>
                </a:lnTo>
                <a:lnTo>
                  <a:pt x="355" y="167"/>
                </a:lnTo>
                <a:lnTo>
                  <a:pt x="405" y="159"/>
                </a:lnTo>
                <a:lnTo>
                  <a:pt x="455" y="152"/>
                </a:lnTo>
                <a:lnTo>
                  <a:pt x="501" y="145"/>
                </a:lnTo>
                <a:lnTo>
                  <a:pt x="546" y="138"/>
                </a:lnTo>
                <a:lnTo>
                  <a:pt x="586" y="131"/>
                </a:lnTo>
                <a:lnTo>
                  <a:pt x="627" y="121"/>
                </a:lnTo>
                <a:lnTo>
                  <a:pt x="665" y="114"/>
                </a:lnTo>
                <a:lnTo>
                  <a:pt x="698" y="107"/>
                </a:lnTo>
                <a:lnTo>
                  <a:pt x="732" y="100"/>
                </a:lnTo>
                <a:lnTo>
                  <a:pt x="763" y="93"/>
                </a:lnTo>
                <a:lnTo>
                  <a:pt x="791" y="86"/>
                </a:lnTo>
                <a:lnTo>
                  <a:pt x="817" y="78"/>
                </a:lnTo>
                <a:lnTo>
                  <a:pt x="844" y="74"/>
                </a:lnTo>
                <a:lnTo>
                  <a:pt x="870" y="67"/>
                </a:lnTo>
                <a:lnTo>
                  <a:pt x="891" y="62"/>
                </a:lnTo>
                <a:lnTo>
                  <a:pt x="913" y="57"/>
                </a:lnTo>
                <a:lnTo>
                  <a:pt x="932" y="52"/>
                </a:lnTo>
                <a:lnTo>
                  <a:pt x="951" y="50"/>
                </a:lnTo>
                <a:lnTo>
                  <a:pt x="965" y="45"/>
                </a:lnTo>
                <a:lnTo>
                  <a:pt x="979" y="43"/>
                </a:lnTo>
                <a:lnTo>
                  <a:pt x="994" y="40"/>
                </a:lnTo>
                <a:lnTo>
                  <a:pt x="1003" y="38"/>
                </a:lnTo>
                <a:lnTo>
                  <a:pt x="1013" y="33"/>
                </a:lnTo>
                <a:lnTo>
                  <a:pt x="1020" y="31"/>
                </a:lnTo>
                <a:lnTo>
                  <a:pt x="1025" y="29"/>
                </a:lnTo>
                <a:lnTo>
                  <a:pt x="1030" y="2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8" name="Freeform 44"/>
          <p:cNvSpPr>
            <a:spLocks noChangeArrowheads="1"/>
          </p:cNvSpPr>
          <p:nvPr/>
        </p:nvSpPr>
        <p:spPr bwMode="auto">
          <a:xfrm>
            <a:off x="6338891" y="2901951"/>
            <a:ext cx="474661" cy="135467"/>
          </a:xfrm>
          <a:custGeom>
            <a:avLst/>
            <a:gdLst>
              <a:gd name="T0" fmla="*/ 0 w 749"/>
              <a:gd name="T1" fmla="*/ 21276574 h 212"/>
              <a:gd name="T2" fmla="*/ 11646647 w 749"/>
              <a:gd name="T3" fmla="*/ 21276574 h 212"/>
              <a:gd name="T4" fmla="*/ 23293293 w 749"/>
              <a:gd name="T5" fmla="*/ 20818894 h 212"/>
              <a:gd name="T6" fmla="*/ 36546439 w 749"/>
              <a:gd name="T7" fmla="*/ 19674936 h 212"/>
              <a:gd name="T8" fmla="*/ 49799585 w 749"/>
              <a:gd name="T9" fmla="*/ 18531457 h 212"/>
              <a:gd name="T10" fmla="*/ 64257447 w 749"/>
              <a:gd name="T11" fmla="*/ 16929819 h 212"/>
              <a:gd name="T12" fmla="*/ 79518876 w 749"/>
              <a:gd name="T13" fmla="*/ 14641902 h 212"/>
              <a:gd name="T14" fmla="*/ 87149591 w 749"/>
              <a:gd name="T15" fmla="*/ 13727023 h 212"/>
              <a:gd name="T16" fmla="*/ 94780305 w 749"/>
              <a:gd name="T17" fmla="*/ 12583064 h 212"/>
              <a:gd name="T18" fmla="*/ 103615736 w 749"/>
              <a:gd name="T19" fmla="*/ 10981426 h 212"/>
              <a:gd name="T20" fmla="*/ 111246451 w 749"/>
              <a:gd name="T21" fmla="*/ 9379789 h 212"/>
              <a:gd name="T22" fmla="*/ 119680098 w 749"/>
              <a:gd name="T23" fmla="*/ 8236309 h 212"/>
              <a:gd name="T24" fmla="*/ 128515529 w 749"/>
              <a:gd name="T25" fmla="*/ 7092351 h 212"/>
              <a:gd name="T26" fmla="*/ 137752743 w 749"/>
              <a:gd name="T27" fmla="*/ 5948392 h 212"/>
              <a:gd name="T28" fmla="*/ 147391106 w 749"/>
              <a:gd name="T29" fmla="*/ 5033034 h 212"/>
              <a:gd name="T30" fmla="*/ 158234820 w 749"/>
              <a:gd name="T31" fmla="*/ 4346755 h 212"/>
              <a:gd name="T32" fmla="*/ 168676750 w 749"/>
              <a:gd name="T33" fmla="*/ 3889075 h 212"/>
              <a:gd name="T34" fmla="*/ 179921613 w 749"/>
              <a:gd name="T35" fmla="*/ 2745596 h 212"/>
              <a:gd name="T36" fmla="*/ 191568260 w 749"/>
              <a:gd name="T37" fmla="*/ 2287917 h 212"/>
              <a:gd name="T38" fmla="*/ 204018473 w 749"/>
              <a:gd name="T39" fmla="*/ 1601638 h 212"/>
              <a:gd name="T40" fmla="*/ 216468052 w 749"/>
              <a:gd name="T41" fmla="*/ 1143958 h 212"/>
              <a:gd name="T42" fmla="*/ 228918266 w 749"/>
              <a:gd name="T43" fmla="*/ 1143958 h 212"/>
              <a:gd name="T44" fmla="*/ 242171412 w 749"/>
              <a:gd name="T45" fmla="*/ 686279 h 212"/>
              <a:gd name="T46" fmla="*/ 256629274 w 749"/>
              <a:gd name="T47" fmla="*/ 686279 h 212"/>
              <a:gd name="T48" fmla="*/ 271087136 w 749"/>
              <a:gd name="T49" fmla="*/ 0 h 212"/>
              <a:gd name="T50" fmla="*/ 285143849 w 749"/>
              <a:gd name="T51" fmla="*/ 0 h 212"/>
              <a:gd name="T52" fmla="*/ 300806428 w 749"/>
              <a:gd name="T53" fmla="*/ 0 h 212"/>
              <a:gd name="T54" fmla="*/ 300806428 w 749"/>
              <a:gd name="T55" fmla="*/ 24022170 h 212"/>
              <a:gd name="T56" fmla="*/ 295986929 w 749"/>
              <a:gd name="T57" fmla="*/ 24022170 h 212"/>
              <a:gd name="T58" fmla="*/ 289962714 w 749"/>
              <a:gd name="T59" fmla="*/ 24479370 h 212"/>
              <a:gd name="T60" fmla="*/ 284340282 w 749"/>
              <a:gd name="T61" fmla="*/ 24479370 h 212"/>
              <a:gd name="T62" fmla="*/ 278717851 w 749"/>
              <a:gd name="T63" fmla="*/ 24479370 h 212"/>
              <a:gd name="T64" fmla="*/ 272693636 w 749"/>
              <a:gd name="T65" fmla="*/ 25166128 h 212"/>
              <a:gd name="T66" fmla="*/ 266267638 w 749"/>
              <a:gd name="T67" fmla="*/ 25166128 h 212"/>
              <a:gd name="T68" fmla="*/ 259440490 w 749"/>
              <a:gd name="T69" fmla="*/ 25623328 h 212"/>
              <a:gd name="T70" fmla="*/ 252613342 w 749"/>
              <a:gd name="T71" fmla="*/ 25623328 h 212"/>
              <a:gd name="T72" fmla="*/ 244982627 w 749"/>
              <a:gd name="T73" fmla="*/ 26081008 h 212"/>
              <a:gd name="T74" fmla="*/ 237351913 w 749"/>
              <a:gd name="T75" fmla="*/ 26767287 h 212"/>
              <a:gd name="T76" fmla="*/ 229721199 w 749"/>
              <a:gd name="T77" fmla="*/ 27224966 h 212"/>
              <a:gd name="T78" fmla="*/ 222090484 w 749"/>
              <a:gd name="T79" fmla="*/ 27911245 h 212"/>
              <a:gd name="T80" fmla="*/ 213656837 w 749"/>
              <a:gd name="T81" fmla="*/ 28368925 h 212"/>
              <a:gd name="T82" fmla="*/ 204821406 w 749"/>
              <a:gd name="T83" fmla="*/ 28826604 h 212"/>
              <a:gd name="T84" fmla="*/ 196387759 w 749"/>
              <a:gd name="T85" fmla="*/ 29970083 h 212"/>
              <a:gd name="T86" fmla="*/ 187552328 w 749"/>
              <a:gd name="T87" fmla="*/ 30427762 h 212"/>
              <a:gd name="T88" fmla="*/ 178315114 w 749"/>
              <a:gd name="T89" fmla="*/ 31114042 h 212"/>
              <a:gd name="T90" fmla="*/ 168676750 w 749"/>
              <a:gd name="T91" fmla="*/ 32258000 h 212"/>
              <a:gd name="T92" fmla="*/ 158234820 w 749"/>
              <a:gd name="T93" fmla="*/ 32715679 h 212"/>
              <a:gd name="T94" fmla="*/ 148595823 w 749"/>
              <a:gd name="T95" fmla="*/ 33859638 h 212"/>
              <a:gd name="T96" fmla="*/ 137752743 w 749"/>
              <a:gd name="T97" fmla="*/ 35003596 h 212"/>
              <a:gd name="T98" fmla="*/ 127310812 w 749"/>
              <a:gd name="T99" fmla="*/ 35918475 h 212"/>
              <a:gd name="T100" fmla="*/ 116065316 w 749"/>
              <a:gd name="T101" fmla="*/ 37062434 h 212"/>
              <a:gd name="T102" fmla="*/ 104418669 w 749"/>
              <a:gd name="T103" fmla="*/ 38206392 h 212"/>
              <a:gd name="T104" fmla="*/ 92772022 w 749"/>
              <a:gd name="T105" fmla="*/ 39350351 h 212"/>
              <a:gd name="T106" fmla="*/ 81527159 w 749"/>
              <a:gd name="T107" fmla="*/ 40265230 h 212"/>
              <a:gd name="T108" fmla="*/ 69076946 w 749"/>
              <a:gd name="T109" fmla="*/ 41409189 h 212"/>
              <a:gd name="T110" fmla="*/ 56627367 w 749"/>
              <a:gd name="T111" fmla="*/ 43010826 h 212"/>
              <a:gd name="T112" fmla="*/ 44177154 w 749"/>
              <a:gd name="T113" fmla="*/ 44154785 h 212"/>
              <a:gd name="T114" fmla="*/ 31726940 w 749"/>
              <a:gd name="T115" fmla="*/ 45298743 h 212"/>
              <a:gd name="T116" fmla="*/ 18473794 w 749"/>
              <a:gd name="T117" fmla="*/ 46899902 h 212"/>
              <a:gd name="T118" fmla="*/ 4819499 w 749"/>
              <a:gd name="T119" fmla="*/ 48501540 h 212"/>
              <a:gd name="T120" fmla="*/ 0 w 749"/>
              <a:gd name="T121" fmla="*/ 21276574 h 212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749" h="212">
                <a:moveTo>
                  <a:pt x="0" y="93"/>
                </a:moveTo>
                <a:lnTo>
                  <a:pt x="29" y="93"/>
                </a:lnTo>
                <a:lnTo>
                  <a:pt x="58" y="91"/>
                </a:lnTo>
                <a:lnTo>
                  <a:pt x="91" y="86"/>
                </a:lnTo>
                <a:lnTo>
                  <a:pt x="124" y="81"/>
                </a:lnTo>
                <a:lnTo>
                  <a:pt x="160" y="74"/>
                </a:lnTo>
                <a:lnTo>
                  <a:pt x="198" y="64"/>
                </a:lnTo>
                <a:lnTo>
                  <a:pt x="217" y="60"/>
                </a:lnTo>
                <a:lnTo>
                  <a:pt x="236" y="55"/>
                </a:lnTo>
                <a:lnTo>
                  <a:pt x="258" y="48"/>
                </a:lnTo>
                <a:lnTo>
                  <a:pt x="277" y="41"/>
                </a:lnTo>
                <a:lnTo>
                  <a:pt x="298" y="36"/>
                </a:lnTo>
                <a:lnTo>
                  <a:pt x="320" y="31"/>
                </a:lnTo>
                <a:lnTo>
                  <a:pt x="343" y="26"/>
                </a:lnTo>
                <a:lnTo>
                  <a:pt x="367" y="22"/>
                </a:lnTo>
                <a:lnTo>
                  <a:pt x="394" y="19"/>
                </a:lnTo>
                <a:lnTo>
                  <a:pt x="420" y="17"/>
                </a:lnTo>
                <a:lnTo>
                  <a:pt x="448" y="12"/>
                </a:lnTo>
                <a:lnTo>
                  <a:pt x="477" y="10"/>
                </a:lnTo>
                <a:lnTo>
                  <a:pt x="508" y="7"/>
                </a:lnTo>
                <a:lnTo>
                  <a:pt x="539" y="5"/>
                </a:lnTo>
                <a:lnTo>
                  <a:pt x="570" y="5"/>
                </a:lnTo>
                <a:lnTo>
                  <a:pt x="603" y="3"/>
                </a:lnTo>
                <a:lnTo>
                  <a:pt x="639" y="3"/>
                </a:lnTo>
                <a:lnTo>
                  <a:pt x="675" y="0"/>
                </a:lnTo>
                <a:lnTo>
                  <a:pt x="710" y="0"/>
                </a:lnTo>
                <a:lnTo>
                  <a:pt x="749" y="0"/>
                </a:lnTo>
                <a:lnTo>
                  <a:pt x="749" y="105"/>
                </a:lnTo>
                <a:lnTo>
                  <a:pt x="737" y="105"/>
                </a:lnTo>
                <a:lnTo>
                  <a:pt x="722" y="107"/>
                </a:lnTo>
                <a:lnTo>
                  <a:pt x="708" y="107"/>
                </a:lnTo>
                <a:lnTo>
                  <a:pt x="694" y="107"/>
                </a:lnTo>
                <a:lnTo>
                  <a:pt x="679" y="110"/>
                </a:lnTo>
                <a:lnTo>
                  <a:pt x="663" y="110"/>
                </a:lnTo>
                <a:lnTo>
                  <a:pt x="646" y="112"/>
                </a:lnTo>
                <a:lnTo>
                  <a:pt x="629" y="112"/>
                </a:lnTo>
                <a:lnTo>
                  <a:pt x="610" y="114"/>
                </a:lnTo>
                <a:lnTo>
                  <a:pt x="591" y="117"/>
                </a:lnTo>
                <a:lnTo>
                  <a:pt x="572" y="119"/>
                </a:lnTo>
                <a:lnTo>
                  <a:pt x="553" y="122"/>
                </a:lnTo>
                <a:lnTo>
                  <a:pt x="532" y="124"/>
                </a:lnTo>
                <a:lnTo>
                  <a:pt x="510" y="126"/>
                </a:lnTo>
                <a:lnTo>
                  <a:pt x="489" y="131"/>
                </a:lnTo>
                <a:lnTo>
                  <a:pt x="467" y="133"/>
                </a:lnTo>
                <a:lnTo>
                  <a:pt x="444" y="136"/>
                </a:lnTo>
                <a:lnTo>
                  <a:pt x="420" y="141"/>
                </a:lnTo>
                <a:lnTo>
                  <a:pt x="394" y="143"/>
                </a:lnTo>
                <a:lnTo>
                  <a:pt x="370" y="148"/>
                </a:lnTo>
                <a:lnTo>
                  <a:pt x="343" y="153"/>
                </a:lnTo>
                <a:lnTo>
                  <a:pt x="317" y="157"/>
                </a:lnTo>
                <a:lnTo>
                  <a:pt x="289" y="162"/>
                </a:lnTo>
                <a:lnTo>
                  <a:pt x="260" y="167"/>
                </a:lnTo>
                <a:lnTo>
                  <a:pt x="231" y="172"/>
                </a:lnTo>
                <a:lnTo>
                  <a:pt x="203" y="176"/>
                </a:lnTo>
                <a:lnTo>
                  <a:pt x="172" y="181"/>
                </a:lnTo>
                <a:lnTo>
                  <a:pt x="141" y="188"/>
                </a:lnTo>
                <a:lnTo>
                  <a:pt x="110" y="193"/>
                </a:lnTo>
                <a:lnTo>
                  <a:pt x="79" y="198"/>
                </a:lnTo>
                <a:lnTo>
                  <a:pt x="46" y="205"/>
                </a:lnTo>
                <a:lnTo>
                  <a:pt x="12" y="212"/>
                </a:lnTo>
                <a:lnTo>
                  <a:pt x="0" y="9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9" name="Freeform 43"/>
          <p:cNvSpPr>
            <a:spLocks noChangeArrowheads="1"/>
          </p:cNvSpPr>
          <p:nvPr/>
        </p:nvSpPr>
        <p:spPr bwMode="auto">
          <a:xfrm>
            <a:off x="6488114" y="2499786"/>
            <a:ext cx="123826" cy="1595967"/>
          </a:xfrm>
          <a:custGeom>
            <a:avLst/>
            <a:gdLst>
              <a:gd name="T0" fmla="*/ 74236246 w 196"/>
              <a:gd name="T1" fmla="*/ 69283926 h 2511"/>
              <a:gd name="T2" fmla="*/ 74236246 w 196"/>
              <a:gd name="T3" fmla="*/ 87683782 h 2511"/>
              <a:gd name="T4" fmla="*/ 73438333 w 196"/>
              <a:gd name="T5" fmla="*/ 108128172 h 2511"/>
              <a:gd name="T6" fmla="*/ 70644690 w 196"/>
              <a:gd name="T7" fmla="*/ 131525672 h 2511"/>
              <a:gd name="T8" fmla="*/ 68648959 w 196"/>
              <a:gd name="T9" fmla="*/ 147654088 h 2511"/>
              <a:gd name="T10" fmla="*/ 67451142 w 196"/>
              <a:gd name="T11" fmla="*/ 164009886 h 2511"/>
              <a:gd name="T12" fmla="*/ 66653229 w 196"/>
              <a:gd name="T13" fmla="*/ 183999989 h 2511"/>
              <a:gd name="T14" fmla="*/ 65854684 w 196"/>
              <a:gd name="T15" fmla="*/ 207170107 h 2511"/>
              <a:gd name="T16" fmla="*/ 66653229 w 196"/>
              <a:gd name="T17" fmla="*/ 233066430 h 2511"/>
              <a:gd name="T18" fmla="*/ 66653229 w 196"/>
              <a:gd name="T19" fmla="*/ 262824439 h 2511"/>
              <a:gd name="T20" fmla="*/ 67451142 w 196"/>
              <a:gd name="T21" fmla="*/ 295308653 h 2511"/>
              <a:gd name="T22" fmla="*/ 69446872 w 196"/>
              <a:gd name="T23" fmla="*/ 330972883 h 2511"/>
              <a:gd name="T24" fmla="*/ 70644690 w 196"/>
              <a:gd name="T25" fmla="*/ 368908553 h 2511"/>
              <a:gd name="T26" fmla="*/ 71442603 w 196"/>
              <a:gd name="T27" fmla="*/ 402982537 h 2511"/>
              <a:gd name="T28" fmla="*/ 71442603 w 196"/>
              <a:gd name="T29" fmla="*/ 433649122 h 2511"/>
              <a:gd name="T30" fmla="*/ 70644690 w 196"/>
              <a:gd name="T31" fmla="*/ 460227115 h 2511"/>
              <a:gd name="T32" fmla="*/ 68648959 w 196"/>
              <a:gd name="T33" fmla="*/ 482942946 h 2511"/>
              <a:gd name="T34" fmla="*/ 66653229 w 196"/>
              <a:gd name="T35" fmla="*/ 502478760 h 2511"/>
              <a:gd name="T36" fmla="*/ 63859585 w 196"/>
              <a:gd name="T37" fmla="*/ 517471217 h 2511"/>
              <a:gd name="T38" fmla="*/ 61065310 w 196"/>
              <a:gd name="T39" fmla="*/ 529511041 h 2511"/>
              <a:gd name="T40" fmla="*/ 52285106 w 196"/>
              <a:gd name="T41" fmla="*/ 544049210 h 2511"/>
              <a:gd name="T42" fmla="*/ 43903544 w 196"/>
              <a:gd name="T43" fmla="*/ 556542846 h 2511"/>
              <a:gd name="T44" fmla="*/ 37118439 w 196"/>
              <a:gd name="T45" fmla="*/ 565175271 h 2511"/>
              <a:gd name="T46" fmla="*/ 32329065 w 196"/>
              <a:gd name="T47" fmla="*/ 569945533 h 2511"/>
              <a:gd name="T48" fmla="*/ 25942601 w 196"/>
              <a:gd name="T49" fmla="*/ 569491245 h 2511"/>
              <a:gd name="T50" fmla="*/ 19157496 w 196"/>
              <a:gd name="T51" fmla="*/ 564039313 h 2511"/>
              <a:gd name="T52" fmla="*/ 12373024 w 196"/>
              <a:gd name="T53" fmla="*/ 554271406 h 2511"/>
              <a:gd name="T54" fmla="*/ 7583018 w 196"/>
              <a:gd name="T55" fmla="*/ 541323482 h 2511"/>
              <a:gd name="T56" fmla="*/ 3991461 w 196"/>
              <a:gd name="T57" fmla="*/ 526784836 h 2511"/>
              <a:gd name="T58" fmla="*/ 1197186 w 196"/>
              <a:gd name="T59" fmla="*/ 513836913 h 2511"/>
              <a:gd name="T60" fmla="*/ 0 w 196"/>
              <a:gd name="T61" fmla="*/ 504069006 h 2511"/>
              <a:gd name="T62" fmla="*/ 1197186 w 196"/>
              <a:gd name="T63" fmla="*/ 497026827 h 2511"/>
              <a:gd name="T64" fmla="*/ 2793644 w 196"/>
              <a:gd name="T65" fmla="*/ 490439413 h 2511"/>
              <a:gd name="T66" fmla="*/ 4789374 w 196"/>
              <a:gd name="T67" fmla="*/ 475901243 h 2511"/>
              <a:gd name="T68" fmla="*/ 8780835 w 196"/>
              <a:gd name="T69" fmla="*/ 453639224 h 2511"/>
              <a:gd name="T70" fmla="*/ 15166667 w 196"/>
              <a:gd name="T71" fmla="*/ 423881215 h 2511"/>
              <a:gd name="T72" fmla="*/ 18359583 w 196"/>
              <a:gd name="T73" fmla="*/ 401846578 h 2511"/>
              <a:gd name="T74" fmla="*/ 19956041 w 196"/>
              <a:gd name="T75" fmla="*/ 376859308 h 2511"/>
              <a:gd name="T76" fmla="*/ 22749685 w 196"/>
              <a:gd name="T77" fmla="*/ 330972883 h 2511"/>
              <a:gd name="T78" fmla="*/ 25942601 w 196"/>
              <a:gd name="T79" fmla="*/ 276454032 h 2511"/>
              <a:gd name="T80" fmla="*/ 25942601 w 196"/>
              <a:gd name="T81" fmla="*/ 215348244 h 2511"/>
              <a:gd name="T82" fmla="*/ 25942601 w 196"/>
              <a:gd name="T83" fmla="*/ 153106021 h 2511"/>
              <a:gd name="T84" fmla="*/ 22749685 w 196"/>
              <a:gd name="T85" fmla="*/ 96316207 h 2511"/>
              <a:gd name="T86" fmla="*/ 18359583 w 196"/>
              <a:gd name="T87" fmla="*/ 45432137 h 2511"/>
              <a:gd name="T88" fmla="*/ 11574479 w 196"/>
              <a:gd name="T89" fmla="*/ 0 h 2511"/>
              <a:gd name="T90" fmla="*/ 35122709 w 196"/>
              <a:gd name="T91" fmla="*/ 2271440 h 2511"/>
              <a:gd name="T92" fmla="*/ 54280205 w 196"/>
              <a:gd name="T93" fmla="*/ 4997645 h 2511"/>
              <a:gd name="T94" fmla="*/ 67451142 w 196"/>
              <a:gd name="T95" fmla="*/ 8177661 h 2511"/>
              <a:gd name="T96" fmla="*/ 74236246 w 196"/>
              <a:gd name="T97" fmla="*/ 12039347 h 2511"/>
              <a:gd name="T98" fmla="*/ 77030522 w 196"/>
              <a:gd name="T99" fmla="*/ 20217485 h 2511"/>
              <a:gd name="T100" fmla="*/ 78227707 w 196"/>
              <a:gd name="T101" fmla="*/ 29758009 h 2511"/>
              <a:gd name="T102" fmla="*/ 77030522 w 196"/>
              <a:gd name="T103" fmla="*/ 42251644 h 2511"/>
              <a:gd name="T104" fmla="*/ 74236246 w 196"/>
              <a:gd name="T105" fmla="*/ 56790291 h 2511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96" h="2511">
                <a:moveTo>
                  <a:pt x="186" y="250"/>
                </a:moveTo>
                <a:lnTo>
                  <a:pt x="186" y="267"/>
                </a:lnTo>
                <a:lnTo>
                  <a:pt x="186" y="286"/>
                </a:lnTo>
                <a:lnTo>
                  <a:pt x="186" y="305"/>
                </a:lnTo>
                <a:lnTo>
                  <a:pt x="186" y="324"/>
                </a:lnTo>
                <a:lnTo>
                  <a:pt x="186" y="343"/>
                </a:lnTo>
                <a:lnTo>
                  <a:pt x="186" y="365"/>
                </a:lnTo>
                <a:lnTo>
                  <a:pt x="186" y="386"/>
                </a:lnTo>
                <a:lnTo>
                  <a:pt x="186" y="407"/>
                </a:lnTo>
                <a:lnTo>
                  <a:pt x="184" y="431"/>
                </a:lnTo>
                <a:lnTo>
                  <a:pt x="184" y="453"/>
                </a:lnTo>
                <a:lnTo>
                  <a:pt x="184" y="476"/>
                </a:lnTo>
                <a:lnTo>
                  <a:pt x="181" y="503"/>
                </a:lnTo>
                <a:lnTo>
                  <a:pt x="179" y="526"/>
                </a:lnTo>
                <a:lnTo>
                  <a:pt x="179" y="553"/>
                </a:lnTo>
                <a:lnTo>
                  <a:pt x="177" y="579"/>
                </a:lnTo>
                <a:lnTo>
                  <a:pt x="174" y="605"/>
                </a:lnTo>
                <a:lnTo>
                  <a:pt x="174" y="619"/>
                </a:lnTo>
                <a:lnTo>
                  <a:pt x="172" y="634"/>
                </a:lnTo>
                <a:lnTo>
                  <a:pt x="172" y="650"/>
                </a:lnTo>
                <a:lnTo>
                  <a:pt x="172" y="667"/>
                </a:lnTo>
                <a:lnTo>
                  <a:pt x="169" y="684"/>
                </a:lnTo>
                <a:lnTo>
                  <a:pt x="169" y="703"/>
                </a:lnTo>
                <a:lnTo>
                  <a:pt x="169" y="722"/>
                </a:lnTo>
                <a:lnTo>
                  <a:pt x="167" y="743"/>
                </a:lnTo>
                <a:lnTo>
                  <a:pt x="167" y="764"/>
                </a:lnTo>
                <a:lnTo>
                  <a:pt x="167" y="786"/>
                </a:lnTo>
                <a:lnTo>
                  <a:pt x="167" y="810"/>
                </a:lnTo>
                <a:lnTo>
                  <a:pt x="167" y="833"/>
                </a:lnTo>
                <a:lnTo>
                  <a:pt x="167" y="860"/>
                </a:lnTo>
                <a:lnTo>
                  <a:pt x="167" y="883"/>
                </a:lnTo>
                <a:lnTo>
                  <a:pt x="165" y="912"/>
                </a:lnTo>
                <a:lnTo>
                  <a:pt x="165" y="938"/>
                </a:lnTo>
                <a:lnTo>
                  <a:pt x="165" y="967"/>
                </a:lnTo>
                <a:lnTo>
                  <a:pt x="167" y="998"/>
                </a:lnTo>
                <a:lnTo>
                  <a:pt x="167" y="1026"/>
                </a:lnTo>
                <a:lnTo>
                  <a:pt x="167" y="1057"/>
                </a:lnTo>
                <a:lnTo>
                  <a:pt x="167" y="1091"/>
                </a:lnTo>
                <a:lnTo>
                  <a:pt x="167" y="1124"/>
                </a:lnTo>
                <a:lnTo>
                  <a:pt x="167" y="1157"/>
                </a:lnTo>
                <a:lnTo>
                  <a:pt x="167" y="1191"/>
                </a:lnTo>
                <a:lnTo>
                  <a:pt x="169" y="1226"/>
                </a:lnTo>
                <a:lnTo>
                  <a:pt x="169" y="1262"/>
                </a:lnTo>
                <a:lnTo>
                  <a:pt x="169" y="1300"/>
                </a:lnTo>
                <a:lnTo>
                  <a:pt x="172" y="1338"/>
                </a:lnTo>
                <a:lnTo>
                  <a:pt x="172" y="1376"/>
                </a:lnTo>
                <a:lnTo>
                  <a:pt x="172" y="1417"/>
                </a:lnTo>
                <a:lnTo>
                  <a:pt x="174" y="1457"/>
                </a:lnTo>
                <a:lnTo>
                  <a:pt x="174" y="1500"/>
                </a:lnTo>
                <a:lnTo>
                  <a:pt x="177" y="1543"/>
                </a:lnTo>
                <a:lnTo>
                  <a:pt x="177" y="1583"/>
                </a:lnTo>
                <a:lnTo>
                  <a:pt x="177" y="1624"/>
                </a:lnTo>
                <a:lnTo>
                  <a:pt x="179" y="1664"/>
                </a:lnTo>
                <a:lnTo>
                  <a:pt x="179" y="1702"/>
                </a:lnTo>
                <a:lnTo>
                  <a:pt x="179" y="1738"/>
                </a:lnTo>
                <a:lnTo>
                  <a:pt x="179" y="1774"/>
                </a:lnTo>
                <a:lnTo>
                  <a:pt x="179" y="1809"/>
                </a:lnTo>
                <a:lnTo>
                  <a:pt x="179" y="1845"/>
                </a:lnTo>
                <a:lnTo>
                  <a:pt x="179" y="1876"/>
                </a:lnTo>
                <a:lnTo>
                  <a:pt x="179" y="1909"/>
                </a:lnTo>
                <a:lnTo>
                  <a:pt x="179" y="1940"/>
                </a:lnTo>
                <a:lnTo>
                  <a:pt x="179" y="1969"/>
                </a:lnTo>
                <a:lnTo>
                  <a:pt x="177" y="1997"/>
                </a:lnTo>
                <a:lnTo>
                  <a:pt x="177" y="2026"/>
                </a:lnTo>
                <a:lnTo>
                  <a:pt x="177" y="2052"/>
                </a:lnTo>
                <a:lnTo>
                  <a:pt x="174" y="2078"/>
                </a:lnTo>
                <a:lnTo>
                  <a:pt x="174" y="2102"/>
                </a:lnTo>
                <a:lnTo>
                  <a:pt x="172" y="2126"/>
                </a:lnTo>
                <a:lnTo>
                  <a:pt x="172" y="2150"/>
                </a:lnTo>
                <a:lnTo>
                  <a:pt x="169" y="2171"/>
                </a:lnTo>
                <a:lnTo>
                  <a:pt x="169" y="2190"/>
                </a:lnTo>
                <a:lnTo>
                  <a:pt x="167" y="2212"/>
                </a:lnTo>
                <a:lnTo>
                  <a:pt x="165" y="2228"/>
                </a:lnTo>
                <a:lnTo>
                  <a:pt x="165" y="2247"/>
                </a:lnTo>
                <a:lnTo>
                  <a:pt x="162" y="2264"/>
                </a:lnTo>
                <a:lnTo>
                  <a:pt x="160" y="2278"/>
                </a:lnTo>
                <a:lnTo>
                  <a:pt x="158" y="2292"/>
                </a:lnTo>
                <a:lnTo>
                  <a:pt x="158" y="2307"/>
                </a:lnTo>
                <a:lnTo>
                  <a:pt x="155" y="2319"/>
                </a:lnTo>
                <a:lnTo>
                  <a:pt x="153" y="2331"/>
                </a:lnTo>
                <a:lnTo>
                  <a:pt x="150" y="2340"/>
                </a:lnTo>
                <a:lnTo>
                  <a:pt x="143" y="2359"/>
                </a:lnTo>
                <a:lnTo>
                  <a:pt x="138" y="2378"/>
                </a:lnTo>
                <a:lnTo>
                  <a:pt x="131" y="2395"/>
                </a:lnTo>
                <a:lnTo>
                  <a:pt x="127" y="2409"/>
                </a:lnTo>
                <a:lnTo>
                  <a:pt x="119" y="2423"/>
                </a:lnTo>
                <a:lnTo>
                  <a:pt x="115" y="2438"/>
                </a:lnTo>
                <a:lnTo>
                  <a:pt x="110" y="2450"/>
                </a:lnTo>
                <a:lnTo>
                  <a:pt x="105" y="2461"/>
                </a:lnTo>
                <a:lnTo>
                  <a:pt x="100" y="2471"/>
                </a:lnTo>
                <a:lnTo>
                  <a:pt x="96" y="2478"/>
                </a:lnTo>
                <a:lnTo>
                  <a:pt x="93" y="2488"/>
                </a:lnTo>
                <a:lnTo>
                  <a:pt x="88" y="2495"/>
                </a:lnTo>
                <a:lnTo>
                  <a:pt x="86" y="2500"/>
                </a:lnTo>
                <a:lnTo>
                  <a:pt x="84" y="2504"/>
                </a:lnTo>
                <a:lnTo>
                  <a:pt x="81" y="2509"/>
                </a:lnTo>
                <a:lnTo>
                  <a:pt x="79" y="2511"/>
                </a:lnTo>
                <a:lnTo>
                  <a:pt x="74" y="2511"/>
                </a:lnTo>
                <a:lnTo>
                  <a:pt x="69" y="2509"/>
                </a:lnTo>
                <a:lnTo>
                  <a:pt x="65" y="2507"/>
                </a:lnTo>
                <a:lnTo>
                  <a:pt x="60" y="2502"/>
                </a:lnTo>
                <a:lnTo>
                  <a:pt x="55" y="2497"/>
                </a:lnTo>
                <a:lnTo>
                  <a:pt x="50" y="2490"/>
                </a:lnTo>
                <a:lnTo>
                  <a:pt x="48" y="2483"/>
                </a:lnTo>
                <a:lnTo>
                  <a:pt x="43" y="2473"/>
                </a:lnTo>
                <a:lnTo>
                  <a:pt x="38" y="2464"/>
                </a:lnTo>
                <a:lnTo>
                  <a:pt x="36" y="2452"/>
                </a:lnTo>
                <a:lnTo>
                  <a:pt x="31" y="2440"/>
                </a:lnTo>
                <a:lnTo>
                  <a:pt x="29" y="2428"/>
                </a:lnTo>
                <a:lnTo>
                  <a:pt x="26" y="2414"/>
                </a:lnTo>
                <a:lnTo>
                  <a:pt x="22" y="2400"/>
                </a:lnTo>
                <a:lnTo>
                  <a:pt x="19" y="2383"/>
                </a:lnTo>
                <a:lnTo>
                  <a:pt x="17" y="2366"/>
                </a:lnTo>
                <a:lnTo>
                  <a:pt x="15" y="2350"/>
                </a:lnTo>
                <a:lnTo>
                  <a:pt x="12" y="2333"/>
                </a:lnTo>
                <a:lnTo>
                  <a:pt x="10" y="2319"/>
                </a:lnTo>
                <a:lnTo>
                  <a:pt x="10" y="2302"/>
                </a:lnTo>
                <a:lnTo>
                  <a:pt x="7" y="2288"/>
                </a:lnTo>
                <a:lnTo>
                  <a:pt x="5" y="2276"/>
                </a:lnTo>
                <a:lnTo>
                  <a:pt x="3" y="2262"/>
                </a:lnTo>
                <a:lnTo>
                  <a:pt x="3" y="2250"/>
                </a:lnTo>
                <a:lnTo>
                  <a:pt x="3" y="2238"/>
                </a:lnTo>
                <a:lnTo>
                  <a:pt x="0" y="2228"/>
                </a:lnTo>
                <a:lnTo>
                  <a:pt x="0" y="2219"/>
                </a:lnTo>
                <a:lnTo>
                  <a:pt x="0" y="2209"/>
                </a:lnTo>
                <a:lnTo>
                  <a:pt x="0" y="2202"/>
                </a:lnTo>
                <a:lnTo>
                  <a:pt x="3" y="2195"/>
                </a:lnTo>
                <a:lnTo>
                  <a:pt x="3" y="2188"/>
                </a:lnTo>
                <a:lnTo>
                  <a:pt x="5" y="2183"/>
                </a:lnTo>
                <a:lnTo>
                  <a:pt x="5" y="2176"/>
                </a:lnTo>
                <a:lnTo>
                  <a:pt x="5" y="2169"/>
                </a:lnTo>
                <a:lnTo>
                  <a:pt x="7" y="2159"/>
                </a:lnTo>
                <a:lnTo>
                  <a:pt x="7" y="2145"/>
                </a:lnTo>
                <a:lnTo>
                  <a:pt x="10" y="2131"/>
                </a:lnTo>
                <a:lnTo>
                  <a:pt x="10" y="2114"/>
                </a:lnTo>
                <a:lnTo>
                  <a:pt x="12" y="2095"/>
                </a:lnTo>
                <a:lnTo>
                  <a:pt x="15" y="2073"/>
                </a:lnTo>
                <a:lnTo>
                  <a:pt x="17" y="2052"/>
                </a:lnTo>
                <a:lnTo>
                  <a:pt x="19" y="2026"/>
                </a:lnTo>
                <a:lnTo>
                  <a:pt x="22" y="1997"/>
                </a:lnTo>
                <a:lnTo>
                  <a:pt x="26" y="1969"/>
                </a:lnTo>
                <a:lnTo>
                  <a:pt x="29" y="1935"/>
                </a:lnTo>
                <a:lnTo>
                  <a:pt x="34" y="1902"/>
                </a:lnTo>
                <a:lnTo>
                  <a:pt x="38" y="1866"/>
                </a:lnTo>
                <a:lnTo>
                  <a:pt x="41" y="1828"/>
                </a:lnTo>
                <a:lnTo>
                  <a:pt x="43" y="1809"/>
                </a:lnTo>
                <a:lnTo>
                  <a:pt x="43" y="1790"/>
                </a:lnTo>
                <a:lnTo>
                  <a:pt x="46" y="1769"/>
                </a:lnTo>
                <a:lnTo>
                  <a:pt x="46" y="1750"/>
                </a:lnTo>
                <a:lnTo>
                  <a:pt x="48" y="1728"/>
                </a:lnTo>
                <a:lnTo>
                  <a:pt x="48" y="1707"/>
                </a:lnTo>
                <a:lnTo>
                  <a:pt x="50" y="1659"/>
                </a:lnTo>
                <a:lnTo>
                  <a:pt x="53" y="1612"/>
                </a:lnTo>
                <a:lnTo>
                  <a:pt x="55" y="1562"/>
                </a:lnTo>
                <a:lnTo>
                  <a:pt x="57" y="1512"/>
                </a:lnTo>
                <a:lnTo>
                  <a:pt x="57" y="1457"/>
                </a:lnTo>
                <a:lnTo>
                  <a:pt x="60" y="1400"/>
                </a:lnTo>
                <a:lnTo>
                  <a:pt x="62" y="1340"/>
                </a:lnTo>
                <a:lnTo>
                  <a:pt x="62" y="1281"/>
                </a:lnTo>
                <a:lnTo>
                  <a:pt x="65" y="1217"/>
                </a:lnTo>
                <a:lnTo>
                  <a:pt x="65" y="1152"/>
                </a:lnTo>
                <a:lnTo>
                  <a:pt x="65" y="1086"/>
                </a:lnTo>
                <a:lnTo>
                  <a:pt x="65" y="1017"/>
                </a:lnTo>
                <a:lnTo>
                  <a:pt x="65" y="948"/>
                </a:lnTo>
                <a:lnTo>
                  <a:pt x="65" y="876"/>
                </a:lnTo>
                <a:lnTo>
                  <a:pt x="65" y="807"/>
                </a:lnTo>
                <a:lnTo>
                  <a:pt x="65" y="741"/>
                </a:lnTo>
                <a:lnTo>
                  <a:pt x="65" y="674"/>
                </a:lnTo>
                <a:lnTo>
                  <a:pt x="62" y="610"/>
                </a:lnTo>
                <a:lnTo>
                  <a:pt x="60" y="546"/>
                </a:lnTo>
                <a:lnTo>
                  <a:pt x="60" y="484"/>
                </a:lnTo>
                <a:lnTo>
                  <a:pt x="57" y="424"/>
                </a:lnTo>
                <a:lnTo>
                  <a:pt x="55" y="367"/>
                </a:lnTo>
                <a:lnTo>
                  <a:pt x="50" y="310"/>
                </a:lnTo>
                <a:lnTo>
                  <a:pt x="48" y="255"/>
                </a:lnTo>
                <a:lnTo>
                  <a:pt x="46" y="200"/>
                </a:lnTo>
                <a:lnTo>
                  <a:pt x="41" y="148"/>
                </a:lnTo>
                <a:lnTo>
                  <a:pt x="38" y="98"/>
                </a:lnTo>
                <a:lnTo>
                  <a:pt x="34" y="48"/>
                </a:lnTo>
                <a:lnTo>
                  <a:pt x="29" y="0"/>
                </a:lnTo>
                <a:lnTo>
                  <a:pt x="46" y="3"/>
                </a:lnTo>
                <a:lnTo>
                  <a:pt x="60" y="5"/>
                </a:lnTo>
                <a:lnTo>
                  <a:pt x="74" y="8"/>
                </a:lnTo>
                <a:lnTo>
                  <a:pt x="88" y="10"/>
                </a:lnTo>
                <a:lnTo>
                  <a:pt x="100" y="12"/>
                </a:lnTo>
                <a:lnTo>
                  <a:pt x="112" y="17"/>
                </a:lnTo>
                <a:lnTo>
                  <a:pt x="124" y="20"/>
                </a:lnTo>
                <a:lnTo>
                  <a:pt x="136" y="22"/>
                </a:lnTo>
                <a:lnTo>
                  <a:pt x="146" y="24"/>
                </a:lnTo>
                <a:lnTo>
                  <a:pt x="155" y="29"/>
                </a:lnTo>
                <a:lnTo>
                  <a:pt x="162" y="31"/>
                </a:lnTo>
                <a:lnTo>
                  <a:pt x="169" y="36"/>
                </a:lnTo>
                <a:lnTo>
                  <a:pt x="174" y="39"/>
                </a:lnTo>
                <a:lnTo>
                  <a:pt x="179" y="43"/>
                </a:lnTo>
                <a:lnTo>
                  <a:pt x="184" y="48"/>
                </a:lnTo>
                <a:lnTo>
                  <a:pt x="186" y="53"/>
                </a:lnTo>
                <a:lnTo>
                  <a:pt x="188" y="60"/>
                </a:lnTo>
                <a:lnTo>
                  <a:pt x="191" y="70"/>
                </a:lnTo>
                <a:lnTo>
                  <a:pt x="193" y="79"/>
                </a:lnTo>
                <a:lnTo>
                  <a:pt x="193" y="89"/>
                </a:lnTo>
                <a:lnTo>
                  <a:pt x="193" y="98"/>
                </a:lnTo>
                <a:lnTo>
                  <a:pt x="196" y="108"/>
                </a:lnTo>
                <a:lnTo>
                  <a:pt x="196" y="119"/>
                </a:lnTo>
                <a:lnTo>
                  <a:pt x="196" y="131"/>
                </a:lnTo>
                <a:lnTo>
                  <a:pt x="196" y="146"/>
                </a:lnTo>
                <a:lnTo>
                  <a:pt x="196" y="158"/>
                </a:lnTo>
                <a:lnTo>
                  <a:pt x="193" y="172"/>
                </a:lnTo>
                <a:lnTo>
                  <a:pt x="193" y="186"/>
                </a:lnTo>
                <a:lnTo>
                  <a:pt x="193" y="200"/>
                </a:lnTo>
                <a:lnTo>
                  <a:pt x="191" y="217"/>
                </a:lnTo>
                <a:lnTo>
                  <a:pt x="188" y="234"/>
                </a:lnTo>
                <a:lnTo>
                  <a:pt x="186" y="25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Freeform 45"/>
          <p:cNvSpPr>
            <a:spLocks noChangeArrowheads="1"/>
          </p:cNvSpPr>
          <p:nvPr/>
        </p:nvSpPr>
        <p:spPr bwMode="auto">
          <a:xfrm>
            <a:off x="6569077" y="3253318"/>
            <a:ext cx="774700" cy="518583"/>
          </a:xfrm>
          <a:custGeom>
            <a:avLst/>
            <a:gdLst>
              <a:gd name="T0" fmla="*/ 9274175 w 1220"/>
              <a:gd name="T1" fmla="*/ 0 h 819"/>
              <a:gd name="T2" fmla="*/ 49596675 w 1220"/>
              <a:gd name="T3" fmla="*/ 18963409 h 819"/>
              <a:gd name="T4" fmla="*/ 88306275 w 1220"/>
              <a:gd name="T5" fmla="*/ 36120327 h 819"/>
              <a:gd name="T6" fmla="*/ 125806200 w 1220"/>
              <a:gd name="T7" fmla="*/ 51697278 h 819"/>
              <a:gd name="T8" fmla="*/ 161290000 w 1220"/>
              <a:gd name="T9" fmla="*/ 66145884 h 819"/>
              <a:gd name="T10" fmla="*/ 195967350 w 1220"/>
              <a:gd name="T11" fmla="*/ 79013573 h 819"/>
              <a:gd name="T12" fmla="*/ 228628575 w 1220"/>
              <a:gd name="T13" fmla="*/ 90978490 h 819"/>
              <a:gd name="T14" fmla="*/ 259273675 w 1220"/>
              <a:gd name="T15" fmla="*/ 101137392 h 819"/>
              <a:gd name="T16" fmla="*/ 289112325 w 1220"/>
              <a:gd name="T17" fmla="*/ 109715851 h 819"/>
              <a:gd name="T18" fmla="*/ 316934850 w 1220"/>
              <a:gd name="T19" fmla="*/ 117843162 h 819"/>
              <a:gd name="T20" fmla="*/ 343950925 w 1220"/>
              <a:gd name="T21" fmla="*/ 124164457 h 819"/>
              <a:gd name="T22" fmla="*/ 376612150 w 1220"/>
              <a:gd name="T23" fmla="*/ 131614096 h 819"/>
              <a:gd name="T24" fmla="*/ 398386300 w 1220"/>
              <a:gd name="T25" fmla="*/ 137032145 h 819"/>
              <a:gd name="T26" fmla="*/ 417741100 w 1220"/>
              <a:gd name="T27" fmla="*/ 141998572 h 819"/>
              <a:gd name="T28" fmla="*/ 435079775 w 1220"/>
              <a:gd name="T29" fmla="*/ 146287801 h 819"/>
              <a:gd name="T30" fmla="*/ 450402325 w 1220"/>
              <a:gd name="T31" fmla="*/ 149900309 h 819"/>
              <a:gd name="T32" fmla="*/ 462902300 w 1220"/>
              <a:gd name="T33" fmla="*/ 153286293 h 819"/>
              <a:gd name="T34" fmla="*/ 473386150 w 1220"/>
              <a:gd name="T35" fmla="*/ 156446703 h 819"/>
              <a:gd name="T36" fmla="*/ 481047425 w 1220"/>
              <a:gd name="T37" fmla="*/ 158478768 h 819"/>
              <a:gd name="T38" fmla="*/ 487902250 w 1220"/>
              <a:gd name="T39" fmla="*/ 160736407 h 819"/>
              <a:gd name="T40" fmla="*/ 490724825 w 1220"/>
              <a:gd name="T41" fmla="*/ 162316375 h 819"/>
              <a:gd name="T42" fmla="*/ 491934500 w 1220"/>
              <a:gd name="T43" fmla="*/ 163896817 h 819"/>
              <a:gd name="T44" fmla="*/ 488708700 w 1220"/>
              <a:gd name="T45" fmla="*/ 166154456 h 819"/>
              <a:gd name="T46" fmla="*/ 481047425 w 1220"/>
              <a:gd name="T47" fmla="*/ 168186047 h 819"/>
              <a:gd name="T48" fmla="*/ 469757125 w 1220"/>
              <a:gd name="T49" fmla="*/ 170895309 h 819"/>
              <a:gd name="T50" fmla="*/ 453224900 w 1220"/>
              <a:gd name="T51" fmla="*/ 173152473 h 819"/>
              <a:gd name="T52" fmla="*/ 433063650 w 1220"/>
              <a:gd name="T53" fmla="*/ 175184538 h 819"/>
              <a:gd name="T54" fmla="*/ 391934700 w 1220"/>
              <a:gd name="T55" fmla="*/ 178570522 h 819"/>
              <a:gd name="T56" fmla="*/ 326612250 w 1220"/>
              <a:gd name="T57" fmla="*/ 184440194 h 819"/>
              <a:gd name="T58" fmla="*/ 307257450 w 1220"/>
              <a:gd name="T59" fmla="*/ 184891817 h 819"/>
              <a:gd name="T60" fmla="*/ 289918775 w 1220"/>
              <a:gd name="T61" fmla="*/ 183762997 h 819"/>
              <a:gd name="T62" fmla="*/ 274596225 w 1220"/>
              <a:gd name="T63" fmla="*/ 180602587 h 819"/>
              <a:gd name="T64" fmla="*/ 260080125 w 1220"/>
              <a:gd name="T65" fmla="*/ 175861735 h 819"/>
              <a:gd name="T66" fmla="*/ 246773700 w 1220"/>
              <a:gd name="T67" fmla="*/ 168863243 h 819"/>
              <a:gd name="T68" fmla="*/ 237902750 w 1220"/>
              <a:gd name="T69" fmla="*/ 163445194 h 819"/>
              <a:gd name="T70" fmla="*/ 228628575 w 1220"/>
              <a:gd name="T71" fmla="*/ 158027145 h 819"/>
              <a:gd name="T72" fmla="*/ 214918925 w 1220"/>
              <a:gd name="T73" fmla="*/ 149900309 h 819"/>
              <a:gd name="T74" fmla="*/ 198789925 w 1220"/>
              <a:gd name="T75" fmla="*/ 140418604 h 819"/>
              <a:gd name="T76" fmla="*/ 179435125 w 1220"/>
              <a:gd name="T77" fmla="*/ 129130883 h 819"/>
              <a:gd name="T78" fmla="*/ 157257750 w 1220"/>
              <a:gd name="T79" fmla="*/ 115133900 h 819"/>
              <a:gd name="T80" fmla="*/ 131451350 w 1220"/>
              <a:gd name="T81" fmla="*/ 98879753 h 819"/>
              <a:gd name="T82" fmla="*/ 103628825 w 1220"/>
              <a:gd name="T83" fmla="*/ 81271212 h 819"/>
              <a:gd name="T84" fmla="*/ 71774050 w 1220"/>
              <a:gd name="T85" fmla="*/ 61405032 h 819"/>
              <a:gd name="T86" fmla="*/ 37096700 w 1220"/>
              <a:gd name="T87" fmla="*/ 39281212 h 819"/>
              <a:gd name="T88" fmla="*/ 0 w 1220"/>
              <a:gd name="T89" fmla="*/ 15125328 h 8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1220" h="819">
                <a:moveTo>
                  <a:pt x="0" y="67"/>
                </a:moveTo>
                <a:lnTo>
                  <a:pt x="11" y="34"/>
                </a:lnTo>
                <a:lnTo>
                  <a:pt x="23" y="0"/>
                </a:lnTo>
                <a:lnTo>
                  <a:pt x="57" y="29"/>
                </a:lnTo>
                <a:lnTo>
                  <a:pt x="90" y="57"/>
                </a:lnTo>
                <a:lnTo>
                  <a:pt x="123" y="84"/>
                </a:lnTo>
                <a:lnTo>
                  <a:pt x="154" y="110"/>
                </a:lnTo>
                <a:lnTo>
                  <a:pt x="188" y="136"/>
                </a:lnTo>
                <a:lnTo>
                  <a:pt x="219" y="160"/>
                </a:lnTo>
                <a:lnTo>
                  <a:pt x="250" y="184"/>
                </a:lnTo>
                <a:lnTo>
                  <a:pt x="281" y="207"/>
                </a:lnTo>
                <a:lnTo>
                  <a:pt x="312" y="229"/>
                </a:lnTo>
                <a:lnTo>
                  <a:pt x="340" y="250"/>
                </a:lnTo>
                <a:lnTo>
                  <a:pt x="371" y="272"/>
                </a:lnTo>
                <a:lnTo>
                  <a:pt x="400" y="293"/>
                </a:lnTo>
                <a:lnTo>
                  <a:pt x="428" y="312"/>
                </a:lnTo>
                <a:lnTo>
                  <a:pt x="457" y="331"/>
                </a:lnTo>
                <a:lnTo>
                  <a:pt x="486" y="350"/>
                </a:lnTo>
                <a:lnTo>
                  <a:pt x="512" y="367"/>
                </a:lnTo>
                <a:lnTo>
                  <a:pt x="538" y="386"/>
                </a:lnTo>
                <a:lnTo>
                  <a:pt x="567" y="403"/>
                </a:lnTo>
                <a:lnTo>
                  <a:pt x="593" y="417"/>
                </a:lnTo>
                <a:lnTo>
                  <a:pt x="619" y="434"/>
                </a:lnTo>
                <a:lnTo>
                  <a:pt x="643" y="448"/>
                </a:lnTo>
                <a:lnTo>
                  <a:pt x="669" y="460"/>
                </a:lnTo>
                <a:lnTo>
                  <a:pt x="693" y="474"/>
                </a:lnTo>
                <a:lnTo>
                  <a:pt x="717" y="486"/>
                </a:lnTo>
                <a:lnTo>
                  <a:pt x="741" y="498"/>
                </a:lnTo>
                <a:lnTo>
                  <a:pt x="764" y="510"/>
                </a:lnTo>
                <a:lnTo>
                  <a:pt x="786" y="522"/>
                </a:lnTo>
                <a:lnTo>
                  <a:pt x="810" y="531"/>
                </a:lnTo>
                <a:lnTo>
                  <a:pt x="831" y="541"/>
                </a:lnTo>
                <a:lnTo>
                  <a:pt x="853" y="550"/>
                </a:lnTo>
                <a:lnTo>
                  <a:pt x="893" y="567"/>
                </a:lnTo>
                <a:lnTo>
                  <a:pt x="915" y="574"/>
                </a:lnTo>
                <a:lnTo>
                  <a:pt x="934" y="583"/>
                </a:lnTo>
                <a:lnTo>
                  <a:pt x="953" y="591"/>
                </a:lnTo>
                <a:lnTo>
                  <a:pt x="969" y="600"/>
                </a:lnTo>
                <a:lnTo>
                  <a:pt x="988" y="607"/>
                </a:lnTo>
                <a:lnTo>
                  <a:pt x="1005" y="614"/>
                </a:lnTo>
                <a:lnTo>
                  <a:pt x="1022" y="622"/>
                </a:lnTo>
                <a:lnTo>
                  <a:pt x="1036" y="629"/>
                </a:lnTo>
                <a:lnTo>
                  <a:pt x="1050" y="636"/>
                </a:lnTo>
                <a:lnTo>
                  <a:pt x="1065" y="641"/>
                </a:lnTo>
                <a:lnTo>
                  <a:pt x="1079" y="648"/>
                </a:lnTo>
                <a:lnTo>
                  <a:pt x="1093" y="652"/>
                </a:lnTo>
                <a:lnTo>
                  <a:pt x="1105" y="660"/>
                </a:lnTo>
                <a:lnTo>
                  <a:pt x="1117" y="664"/>
                </a:lnTo>
                <a:lnTo>
                  <a:pt x="1129" y="669"/>
                </a:lnTo>
                <a:lnTo>
                  <a:pt x="1139" y="674"/>
                </a:lnTo>
                <a:lnTo>
                  <a:pt x="1148" y="679"/>
                </a:lnTo>
                <a:lnTo>
                  <a:pt x="1158" y="683"/>
                </a:lnTo>
                <a:lnTo>
                  <a:pt x="1167" y="688"/>
                </a:lnTo>
                <a:lnTo>
                  <a:pt x="1174" y="693"/>
                </a:lnTo>
                <a:lnTo>
                  <a:pt x="1181" y="695"/>
                </a:lnTo>
                <a:lnTo>
                  <a:pt x="1189" y="700"/>
                </a:lnTo>
                <a:lnTo>
                  <a:pt x="1193" y="702"/>
                </a:lnTo>
                <a:lnTo>
                  <a:pt x="1200" y="707"/>
                </a:lnTo>
                <a:lnTo>
                  <a:pt x="1205" y="710"/>
                </a:lnTo>
                <a:lnTo>
                  <a:pt x="1210" y="712"/>
                </a:lnTo>
                <a:lnTo>
                  <a:pt x="1212" y="714"/>
                </a:lnTo>
                <a:lnTo>
                  <a:pt x="1215" y="717"/>
                </a:lnTo>
                <a:lnTo>
                  <a:pt x="1217" y="719"/>
                </a:lnTo>
                <a:lnTo>
                  <a:pt x="1220" y="722"/>
                </a:lnTo>
                <a:lnTo>
                  <a:pt x="1220" y="724"/>
                </a:lnTo>
                <a:lnTo>
                  <a:pt x="1220" y="726"/>
                </a:lnTo>
                <a:lnTo>
                  <a:pt x="1217" y="729"/>
                </a:lnTo>
                <a:lnTo>
                  <a:pt x="1215" y="731"/>
                </a:lnTo>
                <a:lnTo>
                  <a:pt x="1212" y="736"/>
                </a:lnTo>
                <a:lnTo>
                  <a:pt x="1205" y="738"/>
                </a:lnTo>
                <a:lnTo>
                  <a:pt x="1200" y="743"/>
                </a:lnTo>
                <a:lnTo>
                  <a:pt x="1193" y="745"/>
                </a:lnTo>
                <a:lnTo>
                  <a:pt x="1184" y="750"/>
                </a:lnTo>
                <a:lnTo>
                  <a:pt x="1174" y="752"/>
                </a:lnTo>
                <a:lnTo>
                  <a:pt x="1165" y="757"/>
                </a:lnTo>
                <a:lnTo>
                  <a:pt x="1153" y="760"/>
                </a:lnTo>
                <a:lnTo>
                  <a:pt x="1139" y="764"/>
                </a:lnTo>
                <a:lnTo>
                  <a:pt x="1124" y="767"/>
                </a:lnTo>
                <a:lnTo>
                  <a:pt x="1110" y="771"/>
                </a:lnTo>
                <a:lnTo>
                  <a:pt x="1093" y="774"/>
                </a:lnTo>
                <a:lnTo>
                  <a:pt x="1074" y="776"/>
                </a:lnTo>
                <a:lnTo>
                  <a:pt x="1038" y="781"/>
                </a:lnTo>
                <a:lnTo>
                  <a:pt x="1005" y="786"/>
                </a:lnTo>
                <a:lnTo>
                  <a:pt x="972" y="791"/>
                </a:lnTo>
                <a:lnTo>
                  <a:pt x="938" y="795"/>
                </a:lnTo>
                <a:lnTo>
                  <a:pt x="874" y="805"/>
                </a:lnTo>
                <a:lnTo>
                  <a:pt x="810" y="817"/>
                </a:lnTo>
                <a:lnTo>
                  <a:pt x="793" y="817"/>
                </a:lnTo>
                <a:lnTo>
                  <a:pt x="779" y="819"/>
                </a:lnTo>
                <a:lnTo>
                  <a:pt x="762" y="819"/>
                </a:lnTo>
                <a:lnTo>
                  <a:pt x="748" y="819"/>
                </a:lnTo>
                <a:lnTo>
                  <a:pt x="733" y="817"/>
                </a:lnTo>
                <a:lnTo>
                  <a:pt x="719" y="814"/>
                </a:lnTo>
                <a:lnTo>
                  <a:pt x="705" y="810"/>
                </a:lnTo>
                <a:lnTo>
                  <a:pt x="693" y="805"/>
                </a:lnTo>
                <a:lnTo>
                  <a:pt x="681" y="800"/>
                </a:lnTo>
                <a:lnTo>
                  <a:pt x="667" y="795"/>
                </a:lnTo>
                <a:lnTo>
                  <a:pt x="655" y="788"/>
                </a:lnTo>
                <a:lnTo>
                  <a:pt x="645" y="779"/>
                </a:lnTo>
                <a:lnTo>
                  <a:pt x="633" y="769"/>
                </a:lnTo>
                <a:lnTo>
                  <a:pt x="624" y="760"/>
                </a:lnTo>
                <a:lnTo>
                  <a:pt x="612" y="748"/>
                </a:lnTo>
                <a:lnTo>
                  <a:pt x="605" y="736"/>
                </a:lnTo>
                <a:lnTo>
                  <a:pt x="598" y="731"/>
                </a:lnTo>
                <a:lnTo>
                  <a:pt x="590" y="724"/>
                </a:lnTo>
                <a:lnTo>
                  <a:pt x="583" y="717"/>
                </a:lnTo>
                <a:lnTo>
                  <a:pt x="574" y="710"/>
                </a:lnTo>
                <a:lnTo>
                  <a:pt x="567" y="700"/>
                </a:lnTo>
                <a:lnTo>
                  <a:pt x="555" y="688"/>
                </a:lnTo>
                <a:lnTo>
                  <a:pt x="545" y="679"/>
                </a:lnTo>
                <a:lnTo>
                  <a:pt x="533" y="664"/>
                </a:lnTo>
                <a:lnTo>
                  <a:pt x="521" y="652"/>
                </a:lnTo>
                <a:lnTo>
                  <a:pt x="507" y="638"/>
                </a:lnTo>
                <a:lnTo>
                  <a:pt x="493" y="622"/>
                </a:lnTo>
                <a:lnTo>
                  <a:pt x="478" y="607"/>
                </a:lnTo>
                <a:lnTo>
                  <a:pt x="462" y="588"/>
                </a:lnTo>
                <a:lnTo>
                  <a:pt x="445" y="572"/>
                </a:lnTo>
                <a:lnTo>
                  <a:pt x="428" y="550"/>
                </a:lnTo>
                <a:lnTo>
                  <a:pt x="409" y="531"/>
                </a:lnTo>
                <a:lnTo>
                  <a:pt x="390" y="510"/>
                </a:lnTo>
                <a:lnTo>
                  <a:pt x="369" y="486"/>
                </a:lnTo>
                <a:lnTo>
                  <a:pt x="350" y="464"/>
                </a:lnTo>
                <a:lnTo>
                  <a:pt x="326" y="438"/>
                </a:lnTo>
                <a:lnTo>
                  <a:pt x="305" y="414"/>
                </a:lnTo>
                <a:lnTo>
                  <a:pt x="281" y="388"/>
                </a:lnTo>
                <a:lnTo>
                  <a:pt x="257" y="360"/>
                </a:lnTo>
                <a:lnTo>
                  <a:pt x="231" y="331"/>
                </a:lnTo>
                <a:lnTo>
                  <a:pt x="204" y="303"/>
                </a:lnTo>
                <a:lnTo>
                  <a:pt x="178" y="272"/>
                </a:lnTo>
                <a:lnTo>
                  <a:pt x="150" y="241"/>
                </a:lnTo>
                <a:lnTo>
                  <a:pt x="121" y="207"/>
                </a:lnTo>
                <a:lnTo>
                  <a:pt x="92" y="174"/>
                </a:lnTo>
                <a:lnTo>
                  <a:pt x="61" y="138"/>
                </a:lnTo>
                <a:lnTo>
                  <a:pt x="31" y="103"/>
                </a:lnTo>
                <a:lnTo>
                  <a:pt x="0" y="6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" name="Freeform 47"/>
          <p:cNvSpPr>
            <a:spLocks noChangeArrowheads="1"/>
          </p:cNvSpPr>
          <p:nvPr/>
        </p:nvSpPr>
        <p:spPr bwMode="auto">
          <a:xfrm>
            <a:off x="6029327" y="3194053"/>
            <a:ext cx="554037" cy="605367"/>
          </a:xfrm>
          <a:custGeom>
            <a:avLst/>
            <a:gdLst>
              <a:gd name="T0" fmla="*/ 239791077 w 872"/>
              <a:gd name="T1" fmla="*/ 119033552 h 954"/>
              <a:gd name="T2" fmla="*/ 228891396 w 872"/>
              <a:gd name="T3" fmla="*/ 125369914 h 954"/>
              <a:gd name="T4" fmla="*/ 216376618 w 872"/>
              <a:gd name="T5" fmla="*/ 132385409 h 954"/>
              <a:gd name="T6" fmla="*/ 201037009 w 872"/>
              <a:gd name="T7" fmla="*/ 140532160 h 954"/>
              <a:gd name="T8" fmla="*/ 183678210 w 872"/>
              <a:gd name="T9" fmla="*/ 148452373 h 954"/>
              <a:gd name="T10" fmla="*/ 164704950 w 872"/>
              <a:gd name="T11" fmla="*/ 157278258 h 954"/>
              <a:gd name="T12" fmla="*/ 143309045 w 872"/>
              <a:gd name="T13" fmla="*/ 166782800 h 954"/>
              <a:gd name="T14" fmla="*/ 120299313 w 872"/>
              <a:gd name="T15" fmla="*/ 176513879 h 954"/>
              <a:gd name="T16" fmla="*/ 95270392 w 872"/>
              <a:gd name="T17" fmla="*/ 186244482 h 954"/>
              <a:gd name="T18" fmla="*/ 73067573 w 872"/>
              <a:gd name="T19" fmla="*/ 195296427 h 954"/>
              <a:gd name="T20" fmla="*/ 54094313 w 872"/>
              <a:gd name="T21" fmla="*/ 202311922 h 954"/>
              <a:gd name="T22" fmla="*/ 37543064 w 872"/>
              <a:gd name="T23" fmla="*/ 208421747 h 954"/>
              <a:gd name="T24" fmla="*/ 24221372 w 872"/>
              <a:gd name="T25" fmla="*/ 212042525 h 954"/>
              <a:gd name="T26" fmla="*/ 14532696 w 872"/>
              <a:gd name="T27" fmla="*/ 214758108 h 954"/>
              <a:gd name="T28" fmla="*/ 6862574 w 872"/>
              <a:gd name="T29" fmla="*/ 215889839 h 954"/>
              <a:gd name="T30" fmla="*/ 2018554 w 872"/>
              <a:gd name="T31" fmla="*/ 215437242 h 954"/>
              <a:gd name="T32" fmla="*/ 0 w 872"/>
              <a:gd name="T33" fmla="*/ 213626853 h 954"/>
              <a:gd name="T34" fmla="*/ 1211005 w 872"/>
              <a:gd name="T35" fmla="*/ 211589928 h 954"/>
              <a:gd name="T36" fmla="*/ 4037107 w 872"/>
              <a:gd name="T37" fmla="*/ 208421747 h 954"/>
              <a:gd name="T38" fmla="*/ 9688676 w 872"/>
              <a:gd name="T39" fmla="*/ 204122311 h 954"/>
              <a:gd name="T40" fmla="*/ 17358798 w 872"/>
              <a:gd name="T41" fmla="*/ 198691144 h 954"/>
              <a:gd name="T42" fmla="*/ 29065393 w 872"/>
              <a:gd name="T43" fmla="*/ 192128246 h 954"/>
              <a:gd name="T44" fmla="*/ 42387084 w 872"/>
              <a:gd name="T45" fmla="*/ 185113226 h 954"/>
              <a:gd name="T46" fmla="*/ 59745882 w 872"/>
              <a:gd name="T47" fmla="*/ 177192537 h 954"/>
              <a:gd name="T48" fmla="*/ 86792721 w 872"/>
              <a:gd name="T49" fmla="*/ 163614619 h 954"/>
              <a:gd name="T50" fmla="*/ 122317231 w 872"/>
              <a:gd name="T51" fmla="*/ 144831595 h 954"/>
              <a:gd name="T52" fmla="*/ 155016274 w 872"/>
              <a:gd name="T53" fmla="*/ 125369914 h 954"/>
              <a:gd name="T54" fmla="*/ 185696764 w 872"/>
              <a:gd name="T55" fmla="*/ 105455635 h 954"/>
              <a:gd name="T56" fmla="*/ 213551151 w 872"/>
              <a:gd name="T57" fmla="*/ 85088759 h 954"/>
              <a:gd name="T58" fmla="*/ 240597991 w 872"/>
              <a:gd name="T59" fmla="*/ 63364091 h 954"/>
              <a:gd name="T60" fmla="*/ 255130687 w 872"/>
              <a:gd name="T61" fmla="*/ 52048684 h 954"/>
              <a:gd name="T62" fmla="*/ 268453013 w 872"/>
              <a:gd name="T63" fmla="*/ 40281155 h 954"/>
              <a:gd name="T64" fmla="*/ 281774705 w 872"/>
              <a:gd name="T65" fmla="*/ 27382371 h 954"/>
              <a:gd name="T66" fmla="*/ 295499852 w 872"/>
              <a:gd name="T67" fmla="*/ 14483112 h 954"/>
              <a:gd name="T68" fmla="*/ 308013995 w 872"/>
              <a:gd name="T69" fmla="*/ 0 h 954"/>
              <a:gd name="T70" fmla="*/ 352016176 w 872"/>
              <a:gd name="T71" fmla="*/ 26929774 h 954"/>
              <a:gd name="T72" fmla="*/ 335868383 w 872"/>
              <a:gd name="T73" fmla="*/ 41865483 h 954"/>
              <a:gd name="T74" fmla="*/ 320528773 w 872"/>
              <a:gd name="T75" fmla="*/ 55895998 h 954"/>
              <a:gd name="T76" fmla="*/ 305995442 w 872"/>
              <a:gd name="T77" fmla="*/ 68795258 h 954"/>
              <a:gd name="T78" fmla="*/ 291462745 w 872"/>
              <a:gd name="T79" fmla="*/ 80788847 h 954"/>
              <a:gd name="T80" fmla="*/ 278141054 w 872"/>
              <a:gd name="T81" fmla="*/ 90972523 h 954"/>
              <a:gd name="T82" fmla="*/ 265626911 w 872"/>
              <a:gd name="T83" fmla="*/ 100703126 h 954"/>
              <a:gd name="T84" fmla="*/ 253919682 w 872"/>
              <a:gd name="T85" fmla="*/ 108623816 h 954"/>
              <a:gd name="T86" fmla="*/ 244231641 w 872"/>
              <a:gd name="T87" fmla="*/ 116317969 h 95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872" h="954">
                <a:moveTo>
                  <a:pt x="605" y="514"/>
                </a:moveTo>
                <a:lnTo>
                  <a:pt x="594" y="526"/>
                </a:lnTo>
                <a:lnTo>
                  <a:pt x="582" y="540"/>
                </a:lnTo>
                <a:lnTo>
                  <a:pt x="567" y="554"/>
                </a:lnTo>
                <a:lnTo>
                  <a:pt x="551" y="571"/>
                </a:lnTo>
                <a:lnTo>
                  <a:pt x="536" y="585"/>
                </a:lnTo>
                <a:lnTo>
                  <a:pt x="517" y="602"/>
                </a:lnTo>
                <a:lnTo>
                  <a:pt x="498" y="621"/>
                </a:lnTo>
                <a:lnTo>
                  <a:pt x="477" y="637"/>
                </a:lnTo>
                <a:lnTo>
                  <a:pt x="455" y="656"/>
                </a:lnTo>
                <a:lnTo>
                  <a:pt x="434" y="675"/>
                </a:lnTo>
                <a:lnTo>
                  <a:pt x="408" y="695"/>
                </a:lnTo>
                <a:lnTo>
                  <a:pt x="384" y="716"/>
                </a:lnTo>
                <a:lnTo>
                  <a:pt x="355" y="737"/>
                </a:lnTo>
                <a:lnTo>
                  <a:pt x="329" y="759"/>
                </a:lnTo>
                <a:lnTo>
                  <a:pt x="298" y="780"/>
                </a:lnTo>
                <a:lnTo>
                  <a:pt x="267" y="802"/>
                </a:lnTo>
                <a:lnTo>
                  <a:pt x="236" y="823"/>
                </a:lnTo>
                <a:lnTo>
                  <a:pt x="208" y="844"/>
                </a:lnTo>
                <a:lnTo>
                  <a:pt x="181" y="863"/>
                </a:lnTo>
                <a:lnTo>
                  <a:pt x="158" y="880"/>
                </a:lnTo>
                <a:lnTo>
                  <a:pt x="134" y="894"/>
                </a:lnTo>
                <a:lnTo>
                  <a:pt x="112" y="909"/>
                </a:lnTo>
                <a:lnTo>
                  <a:pt x="93" y="921"/>
                </a:lnTo>
                <a:lnTo>
                  <a:pt x="77" y="930"/>
                </a:lnTo>
                <a:lnTo>
                  <a:pt x="60" y="937"/>
                </a:lnTo>
                <a:lnTo>
                  <a:pt x="48" y="944"/>
                </a:lnTo>
                <a:lnTo>
                  <a:pt x="36" y="949"/>
                </a:lnTo>
                <a:lnTo>
                  <a:pt x="24" y="952"/>
                </a:lnTo>
                <a:lnTo>
                  <a:pt x="17" y="954"/>
                </a:lnTo>
                <a:lnTo>
                  <a:pt x="10" y="954"/>
                </a:lnTo>
                <a:lnTo>
                  <a:pt x="5" y="952"/>
                </a:lnTo>
                <a:lnTo>
                  <a:pt x="3" y="947"/>
                </a:lnTo>
                <a:lnTo>
                  <a:pt x="0" y="944"/>
                </a:lnTo>
                <a:lnTo>
                  <a:pt x="0" y="940"/>
                </a:lnTo>
                <a:lnTo>
                  <a:pt x="3" y="935"/>
                </a:lnTo>
                <a:lnTo>
                  <a:pt x="5" y="928"/>
                </a:lnTo>
                <a:lnTo>
                  <a:pt x="10" y="921"/>
                </a:lnTo>
                <a:lnTo>
                  <a:pt x="15" y="911"/>
                </a:lnTo>
                <a:lnTo>
                  <a:pt x="24" y="902"/>
                </a:lnTo>
                <a:lnTo>
                  <a:pt x="34" y="890"/>
                </a:lnTo>
                <a:lnTo>
                  <a:pt x="43" y="878"/>
                </a:lnTo>
                <a:lnTo>
                  <a:pt x="57" y="863"/>
                </a:lnTo>
                <a:lnTo>
                  <a:pt x="72" y="849"/>
                </a:lnTo>
                <a:lnTo>
                  <a:pt x="88" y="835"/>
                </a:lnTo>
                <a:lnTo>
                  <a:pt x="105" y="818"/>
                </a:lnTo>
                <a:lnTo>
                  <a:pt x="127" y="802"/>
                </a:lnTo>
                <a:lnTo>
                  <a:pt x="148" y="783"/>
                </a:lnTo>
                <a:lnTo>
                  <a:pt x="172" y="764"/>
                </a:lnTo>
                <a:lnTo>
                  <a:pt x="215" y="723"/>
                </a:lnTo>
                <a:lnTo>
                  <a:pt x="260" y="683"/>
                </a:lnTo>
                <a:lnTo>
                  <a:pt x="303" y="640"/>
                </a:lnTo>
                <a:lnTo>
                  <a:pt x="343" y="597"/>
                </a:lnTo>
                <a:lnTo>
                  <a:pt x="384" y="554"/>
                </a:lnTo>
                <a:lnTo>
                  <a:pt x="422" y="509"/>
                </a:lnTo>
                <a:lnTo>
                  <a:pt x="460" y="466"/>
                </a:lnTo>
                <a:lnTo>
                  <a:pt x="498" y="421"/>
                </a:lnTo>
                <a:lnTo>
                  <a:pt x="529" y="376"/>
                </a:lnTo>
                <a:lnTo>
                  <a:pt x="563" y="330"/>
                </a:lnTo>
                <a:lnTo>
                  <a:pt x="596" y="280"/>
                </a:lnTo>
                <a:lnTo>
                  <a:pt x="613" y="257"/>
                </a:lnTo>
                <a:lnTo>
                  <a:pt x="632" y="230"/>
                </a:lnTo>
                <a:lnTo>
                  <a:pt x="648" y="204"/>
                </a:lnTo>
                <a:lnTo>
                  <a:pt x="665" y="178"/>
                </a:lnTo>
                <a:lnTo>
                  <a:pt x="682" y="149"/>
                </a:lnTo>
                <a:lnTo>
                  <a:pt x="698" y="121"/>
                </a:lnTo>
                <a:lnTo>
                  <a:pt x="715" y="92"/>
                </a:lnTo>
                <a:lnTo>
                  <a:pt x="732" y="64"/>
                </a:lnTo>
                <a:lnTo>
                  <a:pt x="748" y="33"/>
                </a:lnTo>
                <a:lnTo>
                  <a:pt x="763" y="0"/>
                </a:lnTo>
                <a:lnTo>
                  <a:pt x="818" y="59"/>
                </a:lnTo>
                <a:lnTo>
                  <a:pt x="872" y="119"/>
                </a:lnTo>
                <a:lnTo>
                  <a:pt x="853" y="152"/>
                </a:lnTo>
                <a:lnTo>
                  <a:pt x="832" y="185"/>
                </a:lnTo>
                <a:lnTo>
                  <a:pt x="813" y="216"/>
                </a:lnTo>
                <a:lnTo>
                  <a:pt x="794" y="247"/>
                </a:lnTo>
                <a:lnTo>
                  <a:pt x="775" y="276"/>
                </a:lnTo>
                <a:lnTo>
                  <a:pt x="758" y="304"/>
                </a:lnTo>
                <a:lnTo>
                  <a:pt x="739" y="330"/>
                </a:lnTo>
                <a:lnTo>
                  <a:pt x="722" y="357"/>
                </a:lnTo>
                <a:lnTo>
                  <a:pt x="706" y="380"/>
                </a:lnTo>
                <a:lnTo>
                  <a:pt x="689" y="402"/>
                </a:lnTo>
                <a:lnTo>
                  <a:pt x="672" y="423"/>
                </a:lnTo>
                <a:lnTo>
                  <a:pt x="658" y="445"/>
                </a:lnTo>
                <a:lnTo>
                  <a:pt x="644" y="464"/>
                </a:lnTo>
                <a:lnTo>
                  <a:pt x="629" y="480"/>
                </a:lnTo>
                <a:lnTo>
                  <a:pt x="617" y="497"/>
                </a:lnTo>
                <a:lnTo>
                  <a:pt x="605" y="51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53" grpId="0"/>
      <p:bldP spid="54" grpId="0"/>
      <p:bldP spid="55" grpId="0"/>
      <p:bldP spid="56" grpId="0"/>
      <p:bldP spid="57" grpId="0"/>
      <p:bldP spid="58" grpId="0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42"/>
          <p:cNvSpPr>
            <a:spLocks noChangeArrowheads="1"/>
          </p:cNvSpPr>
          <p:nvPr/>
        </p:nvSpPr>
        <p:spPr bwMode="auto">
          <a:xfrm>
            <a:off x="5475291" y="1900769"/>
            <a:ext cx="271461" cy="241300"/>
          </a:xfrm>
          <a:custGeom>
            <a:avLst/>
            <a:gdLst>
              <a:gd name="T0" fmla="*/ 84085513 w 429"/>
              <a:gd name="T1" fmla="*/ 10153125 h 381"/>
              <a:gd name="T2" fmla="*/ 104105993 w 429"/>
              <a:gd name="T3" fmla="*/ 13988750 h 381"/>
              <a:gd name="T4" fmla="*/ 123326009 w 429"/>
              <a:gd name="T5" fmla="*/ 19855000 h 381"/>
              <a:gd name="T6" fmla="*/ 141344379 w 429"/>
              <a:gd name="T7" fmla="*/ 25721250 h 381"/>
              <a:gd name="T8" fmla="*/ 153756963 w 429"/>
              <a:gd name="T9" fmla="*/ 31813125 h 381"/>
              <a:gd name="T10" fmla="*/ 159362748 w 429"/>
              <a:gd name="T11" fmla="*/ 36100000 h 381"/>
              <a:gd name="T12" fmla="*/ 164167435 w 429"/>
              <a:gd name="T13" fmla="*/ 40838125 h 381"/>
              <a:gd name="T14" fmla="*/ 168171658 w 429"/>
              <a:gd name="T15" fmla="*/ 45125000 h 381"/>
              <a:gd name="T16" fmla="*/ 169773221 w 429"/>
              <a:gd name="T17" fmla="*/ 49411875 h 381"/>
              <a:gd name="T18" fmla="*/ 170974234 w 429"/>
              <a:gd name="T19" fmla="*/ 53698750 h 381"/>
              <a:gd name="T20" fmla="*/ 171775332 w 429"/>
              <a:gd name="T21" fmla="*/ 58662500 h 381"/>
              <a:gd name="T22" fmla="*/ 170974234 w 429"/>
              <a:gd name="T23" fmla="*/ 62949375 h 381"/>
              <a:gd name="T24" fmla="*/ 168171658 w 429"/>
              <a:gd name="T25" fmla="*/ 67687500 h 381"/>
              <a:gd name="T26" fmla="*/ 164167435 w 429"/>
              <a:gd name="T27" fmla="*/ 72651250 h 381"/>
              <a:gd name="T28" fmla="*/ 161364859 w 429"/>
              <a:gd name="T29" fmla="*/ 76261250 h 381"/>
              <a:gd name="T30" fmla="*/ 157360637 w 429"/>
              <a:gd name="T31" fmla="*/ 79420000 h 381"/>
              <a:gd name="T32" fmla="*/ 154558060 w 429"/>
              <a:gd name="T33" fmla="*/ 82127500 h 381"/>
              <a:gd name="T34" fmla="*/ 151754851 w 429"/>
              <a:gd name="T35" fmla="*/ 83932500 h 381"/>
              <a:gd name="T36" fmla="*/ 148952275 w 429"/>
              <a:gd name="T37" fmla="*/ 84835000 h 381"/>
              <a:gd name="T38" fmla="*/ 146950164 w 429"/>
              <a:gd name="T39" fmla="*/ 85963125 h 381"/>
              <a:gd name="T40" fmla="*/ 144146955 w 429"/>
              <a:gd name="T41" fmla="*/ 85963125 h 381"/>
              <a:gd name="T42" fmla="*/ 137340156 w 429"/>
              <a:gd name="T43" fmla="*/ 84835000 h 381"/>
              <a:gd name="T44" fmla="*/ 126929683 w 429"/>
              <a:gd name="T45" fmla="*/ 81676250 h 381"/>
              <a:gd name="T46" fmla="*/ 113716001 w 429"/>
              <a:gd name="T47" fmla="*/ 76938125 h 381"/>
              <a:gd name="T48" fmla="*/ 97299194 w 429"/>
              <a:gd name="T49" fmla="*/ 70846250 h 381"/>
              <a:gd name="T50" fmla="*/ 87689819 w 429"/>
              <a:gd name="T51" fmla="*/ 66559375 h 381"/>
              <a:gd name="T52" fmla="*/ 78480360 w 429"/>
              <a:gd name="T53" fmla="*/ 61370000 h 381"/>
              <a:gd name="T54" fmla="*/ 67669339 w 429"/>
              <a:gd name="T55" fmla="*/ 54826875 h 381"/>
              <a:gd name="T56" fmla="*/ 56457768 w 429"/>
              <a:gd name="T57" fmla="*/ 46704375 h 381"/>
              <a:gd name="T58" fmla="*/ 44045184 w 429"/>
              <a:gd name="T59" fmla="*/ 37002500 h 381"/>
              <a:gd name="T60" fmla="*/ 30430953 w 429"/>
              <a:gd name="T61" fmla="*/ 25721250 h 381"/>
              <a:gd name="T62" fmla="*/ 16416807 w 429"/>
              <a:gd name="T63" fmla="*/ 13537500 h 381"/>
              <a:gd name="T64" fmla="*/ 0 w 429"/>
              <a:gd name="T65" fmla="*/ 0 h 381"/>
              <a:gd name="T66" fmla="*/ 18418918 w 429"/>
              <a:gd name="T67" fmla="*/ 676875 h 381"/>
              <a:gd name="T68" fmla="*/ 36437288 w 429"/>
              <a:gd name="T69" fmla="*/ 2256250 h 381"/>
              <a:gd name="T70" fmla="*/ 54455657 w 429"/>
              <a:gd name="T71" fmla="*/ 4963750 h 381"/>
              <a:gd name="T72" fmla="*/ 73675040 w 429"/>
              <a:gd name="T73" fmla="*/ 8573750 h 38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429" h="381">
                <a:moveTo>
                  <a:pt x="184" y="38"/>
                </a:moveTo>
                <a:lnTo>
                  <a:pt x="210" y="45"/>
                </a:lnTo>
                <a:lnTo>
                  <a:pt x="234" y="53"/>
                </a:lnTo>
                <a:lnTo>
                  <a:pt x="260" y="62"/>
                </a:lnTo>
                <a:lnTo>
                  <a:pt x="284" y="74"/>
                </a:lnTo>
                <a:lnTo>
                  <a:pt x="308" y="88"/>
                </a:lnTo>
                <a:lnTo>
                  <a:pt x="331" y="100"/>
                </a:lnTo>
                <a:lnTo>
                  <a:pt x="353" y="114"/>
                </a:lnTo>
                <a:lnTo>
                  <a:pt x="377" y="131"/>
                </a:lnTo>
                <a:lnTo>
                  <a:pt x="384" y="141"/>
                </a:lnTo>
                <a:lnTo>
                  <a:pt x="391" y="150"/>
                </a:lnTo>
                <a:lnTo>
                  <a:pt x="398" y="160"/>
                </a:lnTo>
                <a:lnTo>
                  <a:pt x="405" y="169"/>
                </a:lnTo>
                <a:lnTo>
                  <a:pt x="410" y="181"/>
                </a:lnTo>
                <a:lnTo>
                  <a:pt x="415" y="191"/>
                </a:lnTo>
                <a:lnTo>
                  <a:pt x="420" y="200"/>
                </a:lnTo>
                <a:lnTo>
                  <a:pt x="422" y="210"/>
                </a:lnTo>
                <a:lnTo>
                  <a:pt x="424" y="219"/>
                </a:lnTo>
                <a:lnTo>
                  <a:pt x="427" y="229"/>
                </a:lnTo>
                <a:lnTo>
                  <a:pt x="427" y="238"/>
                </a:lnTo>
                <a:lnTo>
                  <a:pt x="429" y="248"/>
                </a:lnTo>
                <a:lnTo>
                  <a:pt x="429" y="260"/>
                </a:lnTo>
                <a:lnTo>
                  <a:pt x="427" y="269"/>
                </a:lnTo>
                <a:lnTo>
                  <a:pt x="427" y="279"/>
                </a:lnTo>
                <a:lnTo>
                  <a:pt x="424" y="288"/>
                </a:lnTo>
                <a:lnTo>
                  <a:pt x="420" y="300"/>
                </a:lnTo>
                <a:lnTo>
                  <a:pt x="415" y="312"/>
                </a:lnTo>
                <a:lnTo>
                  <a:pt x="410" y="322"/>
                </a:lnTo>
                <a:lnTo>
                  <a:pt x="405" y="331"/>
                </a:lnTo>
                <a:lnTo>
                  <a:pt x="403" y="338"/>
                </a:lnTo>
                <a:lnTo>
                  <a:pt x="398" y="345"/>
                </a:lnTo>
                <a:lnTo>
                  <a:pt x="393" y="352"/>
                </a:lnTo>
                <a:lnTo>
                  <a:pt x="389" y="360"/>
                </a:lnTo>
                <a:lnTo>
                  <a:pt x="386" y="364"/>
                </a:lnTo>
                <a:lnTo>
                  <a:pt x="381" y="369"/>
                </a:lnTo>
                <a:lnTo>
                  <a:pt x="379" y="372"/>
                </a:lnTo>
                <a:lnTo>
                  <a:pt x="374" y="374"/>
                </a:lnTo>
                <a:lnTo>
                  <a:pt x="372" y="376"/>
                </a:lnTo>
                <a:lnTo>
                  <a:pt x="370" y="379"/>
                </a:lnTo>
                <a:lnTo>
                  <a:pt x="367" y="381"/>
                </a:lnTo>
                <a:lnTo>
                  <a:pt x="365" y="381"/>
                </a:lnTo>
                <a:lnTo>
                  <a:pt x="360" y="381"/>
                </a:lnTo>
                <a:lnTo>
                  <a:pt x="353" y="379"/>
                </a:lnTo>
                <a:lnTo>
                  <a:pt x="343" y="376"/>
                </a:lnTo>
                <a:lnTo>
                  <a:pt x="331" y="369"/>
                </a:lnTo>
                <a:lnTo>
                  <a:pt x="317" y="362"/>
                </a:lnTo>
                <a:lnTo>
                  <a:pt x="300" y="352"/>
                </a:lnTo>
                <a:lnTo>
                  <a:pt x="284" y="341"/>
                </a:lnTo>
                <a:lnTo>
                  <a:pt x="265" y="329"/>
                </a:lnTo>
                <a:lnTo>
                  <a:pt x="243" y="314"/>
                </a:lnTo>
                <a:lnTo>
                  <a:pt x="231" y="307"/>
                </a:lnTo>
                <a:lnTo>
                  <a:pt x="219" y="295"/>
                </a:lnTo>
                <a:lnTo>
                  <a:pt x="208" y="286"/>
                </a:lnTo>
                <a:lnTo>
                  <a:pt x="196" y="272"/>
                </a:lnTo>
                <a:lnTo>
                  <a:pt x="181" y="257"/>
                </a:lnTo>
                <a:lnTo>
                  <a:pt x="169" y="243"/>
                </a:lnTo>
                <a:lnTo>
                  <a:pt x="155" y="224"/>
                </a:lnTo>
                <a:lnTo>
                  <a:pt x="141" y="207"/>
                </a:lnTo>
                <a:lnTo>
                  <a:pt x="124" y="186"/>
                </a:lnTo>
                <a:lnTo>
                  <a:pt x="110" y="164"/>
                </a:lnTo>
                <a:lnTo>
                  <a:pt x="93" y="141"/>
                </a:lnTo>
                <a:lnTo>
                  <a:pt x="76" y="114"/>
                </a:lnTo>
                <a:lnTo>
                  <a:pt x="57" y="88"/>
                </a:lnTo>
                <a:lnTo>
                  <a:pt x="41" y="60"/>
                </a:lnTo>
                <a:lnTo>
                  <a:pt x="22" y="31"/>
                </a:lnTo>
                <a:lnTo>
                  <a:pt x="0" y="0"/>
                </a:lnTo>
                <a:lnTo>
                  <a:pt x="24" y="0"/>
                </a:lnTo>
                <a:lnTo>
                  <a:pt x="46" y="3"/>
                </a:lnTo>
                <a:lnTo>
                  <a:pt x="69" y="5"/>
                </a:lnTo>
                <a:lnTo>
                  <a:pt x="91" y="10"/>
                </a:lnTo>
                <a:lnTo>
                  <a:pt x="115" y="15"/>
                </a:lnTo>
                <a:lnTo>
                  <a:pt x="136" y="22"/>
                </a:lnTo>
                <a:lnTo>
                  <a:pt x="160" y="29"/>
                </a:lnTo>
                <a:lnTo>
                  <a:pt x="184" y="38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0595" name="TextBox 27"/>
          <p:cNvSpPr txBox="1">
            <a:spLocks noChangeArrowheads="1"/>
          </p:cNvSpPr>
          <p:nvPr/>
        </p:nvSpPr>
        <p:spPr bwMode="auto">
          <a:xfrm>
            <a:off x="835026" y="19875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谢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209678" y="1468967"/>
            <a:ext cx="955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xiè 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757740" y="1140885"/>
            <a:ext cx="2879724" cy="2880783"/>
            <a:chOff x="1474" y="663"/>
            <a:chExt cx="2948" cy="2835"/>
          </a:xfrm>
        </p:grpSpPr>
        <p:sp>
          <p:nvSpPr>
            <p:cNvPr id="110616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0617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0618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0619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0620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621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622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623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624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625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445002" y="4110567"/>
            <a:ext cx="4216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左中右比例均等，注意横中线的笔画有：第二笔的起笔、身的第二横、寸的横。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182812" y="2542117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讠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23901" y="3979333"/>
            <a:ext cx="3030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凋谢   花谢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82625" y="4383618"/>
            <a:ext cx="364013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葫芦花凋谢以后，结了几个小葫芦。</a:t>
            </a:r>
          </a:p>
        </p:txBody>
      </p:sp>
      <p:sp>
        <p:nvSpPr>
          <p:cNvPr id="44" name="文本框 30"/>
          <p:cNvSpPr txBox="1">
            <a:spLocks noChangeArrowheads="1"/>
          </p:cNvSpPr>
          <p:nvPr/>
        </p:nvSpPr>
        <p:spPr bwMode="auto">
          <a:xfrm>
            <a:off x="1960565" y="2100276"/>
            <a:ext cx="2008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dirty="0" smtClean="0">
                <a:latin typeface="+mj-ea"/>
                <a:ea typeface="+mj-ea"/>
              </a:rPr>
              <a:t>X</a:t>
            </a:r>
          </a:p>
        </p:txBody>
      </p:sp>
      <p:sp>
        <p:nvSpPr>
          <p:cNvPr id="45" name="文本框 31"/>
          <p:cNvSpPr txBox="1">
            <a:spLocks noChangeArrowheads="1"/>
          </p:cNvSpPr>
          <p:nvPr/>
        </p:nvSpPr>
        <p:spPr bwMode="auto">
          <a:xfrm>
            <a:off x="2039939" y="3028434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  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左中右</a:t>
            </a:r>
          </a:p>
        </p:txBody>
      </p:sp>
      <p:sp>
        <p:nvSpPr>
          <p:cNvPr id="110604" name="Rectangle 27"/>
          <p:cNvSpPr>
            <a:spLocks noChangeArrowheads="1"/>
          </p:cNvSpPr>
          <p:nvPr/>
        </p:nvSpPr>
        <p:spPr bwMode="auto">
          <a:xfrm>
            <a:off x="3242330" y="1665818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47" name="Freeform 43"/>
          <p:cNvSpPr>
            <a:spLocks noChangeArrowheads="1"/>
          </p:cNvSpPr>
          <p:nvPr/>
        </p:nvSpPr>
        <p:spPr bwMode="auto">
          <a:xfrm>
            <a:off x="5222875" y="2391835"/>
            <a:ext cx="654050" cy="977900"/>
          </a:xfrm>
          <a:custGeom>
            <a:avLst/>
            <a:gdLst>
              <a:gd name="T0" fmla="*/ 270967200 w 1030"/>
              <a:gd name="T1" fmla="*/ 293043769 h 1540"/>
              <a:gd name="T2" fmla="*/ 232660825 w 1030"/>
              <a:gd name="T3" fmla="*/ 317312993 h 1540"/>
              <a:gd name="T4" fmla="*/ 217338275 w 1030"/>
              <a:gd name="T5" fmla="*/ 332963044 h 1540"/>
              <a:gd name="T6" fmla="*/ 206854425 w 1030"/>
              <a:gd name="T7" fmla="*/ 343169558 h 1540"/>
              <a:gd name="T8" fmla="*/ 195160900 w 1030"/>
              <a:gd name="T9" fmla="*/ 348159705 h 1540"/>
              <a:gd name="T10" fmla="*/ 184677050 w 1030"/>
              <a:gd name="T11" fmla="*/ 348159705 h 1540"/>
              <a:gd name="T12" fmla="*/ 172983525 w 1030"/>
              <a:gd name="T13" fmla="*/ 342716168 h 1540"/>
              <a:gd name="T14" fmla="*/ 158467425 w 1030"/>
              <a:gd name="T15" fmla="*/ 330921836 h 1540"/>
              <a:gd name="T16" fmla="*/ 137499725 w 1030"/>
              <a:gd name="T17" fmla="*/ 310962199 h 1540"/>
              <a:gd name="T18" fmla="*/ 135483600 w 1030"/>
              <a:gd name="T19" fmla="*/ 302343026 h 1540"/>
              <a:gd name="T20" fmla="*/ 143144875 w 1030"/>
              <a:gd name="T21" fmla="*/ 293043769 h 1540"/>
              <a:gd name="T22" fmla="*/ 166531925 w 1030"/>
              <a:gd name="T23" fmla="*/ 276259766 h 1540"/>
              <a:gd name="T24" fmla="*/ 180644800 w 1030"/>
              <a:gd name="T25" fmla="*/ 253578360 h 1540"/>
              <a:gd name="T26" fmla="*/ 195160900 w 1030"/>
              <a:gd name="T27" fmla="*/ 217968195 h 1540"/>
              <a:gd name="T28" fmla="*/ 212499575 w 1030"/>
              <a:gd name="T29" fmla="*/ 154233563 h 1540"/>
              <a:gd name="T30" fmla="*/ 220967300 w 1030"/>
              <a:gd name="T31" fmla="*/ 117716618 h 1540"/>
              <a:gd name="T32" fmla="*/ 227015675 w 1030"/>
              <a:gd name="T33" fmla="*/ 87323295 h 1540"/>
              <a:gd name="T34" fmla="*/ 230644700 w 1030"/>
              <a:gd name="T35" fmla="*/ 66910268 h 1540"/>
              <a:gd name="T36" fmla="*/ 229838250 w 1030"/>
              <a:gd name="T37" fmla="*/ 54889241 h 1540"/>
              <a:gd name="T38" fmla="*/ 218144725 w 1030"/>
              <a:gd name="T39" fmla="*/ 52847558 h 1540"/>
              <a:gd name="T40" fmla="*/ 188306075 w 1030"/>
              <a:gd name="T41" fmla="*/ 57157144 h 1540"/>
              <a:gd name="T42" fmla="*/ 136693275 w 1030"/>
              <a:gd name="T43" fmla="*/ 68044219 h 1540"/>
              <a:gd name="T44" fmla="*/ 87499825 w 1030"/>
              <a:gd name="T45" fmla="*/ 77570648 h 1540"/>
              <a:gd name="T46" fmla="*/ 59677300 w 1030"/>
              <a:gd name="T47" fmla="*/ 81426368 h 1540"/>
              <a:gd name="T48" fmla="*/ 42338625 w 1030"/>
              <a:gd name="T49" fmla="*/ 79385160 h 1540"/>
              <a:gd name="T50" fmla="*/ 19354800 w 1030"/>
              <a:gd name="T51" fmla="*/ 68951475 h 1540"/>
              <a:gd name="T52" fmla="*/ 0 w 1030"/>
              <a:gd name="T53" fmla="*/ 48084581 h 1540"/>
              <a:gd name="T54" fmla="*/ 39516050 w 1030"/>
              <a:gd name="T55" fmla="*/ 46270069 h 1540"/>
              <a:gd name="T56" fmla="*/ 90322400 w 1030"/>
              <a:gd name="T57" fmla="*/ 41507093 h 1540"/>
              <a:gd name="T58" fmla="*/ 150806150 w 1030"/>
              <a:gd name="T59" fmla="*/ 32887920 h 1540"/>
              <a:gd name="T60" fmla="*/ 197177025 w 1030"/>
              <a:gd name="T61" fmla="*/ 23588663 h 1540"/>
              <a:gd name="T62" fmla="*/ 227822125 w 1030"/>
              <a:gd name="T63" fmla="*/ 14969966 h 1540"/>
              <a:gd name="T64" fmla="*/ 248789825 w 1030"/>
              <a:gd name="T65" fmla="*/ 4309586 h 1540"/>
              <a:gd name="T66" fmla="*/ 274999450 w 1030"/>
              <a:gd name="T67" fmla="*/ 0 h 1540"/>
              <a:gd name="T68" fmla="*/ 305644550 w 1030"/>
              <a:gd name="T69" fmla="*/ 9072563 h 1540"/>
              <a:gd name="T70" fmla="*/ 337499325 w 1030"/>
              <a:gd name="T71" fmla="*/ 23135273 h 1540"/>
              <a:gd name="T72" fmla="*/ 351612200 w 1030"/>
              <a:gd name="T73" fmla="*/ 33341786 h 1540"/>
              <a:gd name="T74" fmla="*/ 355644450 w 1030"/>
              <a:gd name="T75" fmla="*/ 38785324 h 1540"/>
              <a:gd name="T76" fmla="*/ 341128350 w 1030"/>
              <a:gd name="T77" fmla="*/ 51260216 h 1540"/>
              <a:gd name="T78" fmla="*/ 323789675 w 1030"/>
              <a:gd name="T79" fmla="*/ 57157144 h 1540"/>
              <a:gd name="T80" fmla="*/ 313305825 w 1030"/>
              <a:gd name="T81" fmla="*/ 67363658 h 1540"/>
              <a:gd name="T82" fmla="*/ 302015525 w 1030"/>
              <a:gd name="T83" fmla="*/ 83014185 h 1540"/>
              <a:gd name="T84" fmla="*/ 291128450 w 1030"/>
              <a:gd name="T85" fmla="*/ 105241725 h 1540"/>
              <a:gd name="T86" fmla="*/ 280644600 w 1030"/>
              <a:gd name="T87" fmla="*/ 133366669 h 1540"/>
              <a:gd name="T88" fmla="*/ 268951075 w 1030"/>
              <a:gd name="T89" fmla="*/ 166708455 h 1540"/>
              <a:gd name="T90" fmla="*/ 258467225 w 1030"/>
              <a:gd name="T91" fmla="*/ 195967350 h 1540"/>
              <a:gd name="T92" fmla="*/ 252015625 w 1030"/>
              <a:gd name="T93" fmla="*/ 219102623 h 1540"/>
              <a:gd name="T94" fmla="*/ 248789825 w 1030"/>
              <a:gd name="T95" fmla="*/ 235206064 h 1540"/>
              <a:gd name="T96" fmla="*/ 249999500 w 1030"/>
              <a:gd name="T97" fmla="*/ 246093139 h 1540"/>
              <a:gd name="T98" fmla="*/ 253628525 w 1030"/>
              <a:gd name="T99" fmla="*/ 250402725 h 1540"/>
              <a:gd name="T100" fmla="*/ 268951075 w 1030"/>
              <a:gd name="T101" fmla="*/ 249268774 h 1540"/>
              <a:gd name="T102" fmla="*/ 303628425 w 1030"/>
              <a:gd name="T103" fmla="*/ 238608394 h 1540"/>
              <a:gd name="T104" fmla="*/ 353628325 w 1030"/>
              <a:gd name="T105" fmla="*/ 220236574 h 1540"/>
              <a:gd name="T106" fmla="*/ 391934700 w 1030"/>
              <a:gd name="T107" fmla="*/ 208895633 h 1540"/>
              <a:gd name="T108" fmla="*/ 411289500 w 1030"/>
              <a:gd name="T109" fmla="*/ 207308291 h 1540"/>
              <a:gd name="T110" fmla="*/ 410483050 w 1030"/>
              <a:gd name="T111" fmla="*/ 215246426 h 1540"/>
              <a:gd name="T112" fmla="*/ 379837950 w 1030"/>
              <a:gd name="T113" fmla="*/ 234752674 h 1540"/>
              <a:gd name="T114" fmla="*/ 322176775 w 1030"/>
              <a:gd name="T115" fmla="*/ 265599386 h 154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1030" h="1540">
                <a:moveTo>
                  <a:pt x="799" y="1171"/>
                </a:moveTo>
                <a:lnTo>
                  <a:pt x="770" y="1197"/>
                </a:lnTo>
                <a:lnTo>
                  <a:pt x="744" y="1223"/>
                </a:lnTo>
                <a:lnTo>
                  <a:pt x="718" y="1247"/>
                </a:lnTo>
                <a:lnTo>
                  <a:pt x="694" y="1271"/>
                </a:lnTo>
                <a:lnTo>
                  <a:pt x="672" y="1292"/>
                </a:lnTo>
                <a:lnTo>
                  <a:pt x="653" y="1311"/>
                </a:lnTo>
                <a:lnTo>
                  <a:pt x="634" y="1333"/>
                </a:lnTo>
                <a:lnTo>
                  <a:pt x="617" y="1349"/>
                </a:lnTo>
                <a:lnTo>
                  <a:pt x="603" y="1368"/>
                </a:lnTo>
                <a:lnTo>
                  <a:pt x="589" y="1383"/>
                </a:lnTo>
                <a:lnTo>
                  <a:pt x="577" y="1399"/>
                </a:lnTo>
                <a:lnTo>
                  <a:pt x="567" y="1413"/>
                </a:lnTo>
                <a:lnTo>
                  <a:pt x="558" y="1425"/>
                </a:lnTo>
                <a:lnTo>
                  <a:pt x="553" y="1437"/>
                </a:lnTo>
                <a:lnTo>
                  <a:pt x="548" y="1449"/>
                </a:lnTo>
                <a:lnTo>
                  <a:pt x="544" y="1459"/>
                </a:lnTo>
                <a:lnTo>
                  <a:pt x="539" y="1468"/>
                </a:lnTo>
                <a:lnTo>
                  <a:pt x="536" y="1478"/>
                </a:lnTo>
                <a:lnTo>
                  <a:pt x="532" y="1487"/>
                </a:lnTo>
                <a:lnTo>
                  <a:pt x="527" y="1494"/>
                </a:lnTo>
                <a:lnTo>
                  <a:pt x="522" y="1502"/>
                </a:lnTo>
                <a:lnTo>
                  <a:pt x="517" y="1509"/>
                </a:lnTo>
                <a:lnTo>
                  <a:pt x="513" y="1513"/>
                </a:lnTo>
                <a:lnTo>
                  <a:pt x="508" y="1518"/>
                </a:lnTo>
                <a:lnTo>
                  <a:pt x="503" y="1523"/>
                </a:lnTo>
                <a:lnTo>
                  <a:pt x="498" y="1528"/>
                </a:lnTo>
                <a:lnTo>
                  <a:pt x="494" y="1530"/>
                </a:lnTo>
                <a:lnTo>
                  <a:pt x="489" y="1532"/>
                </a:lnTo>
                <a:lnTo>
                  <a:pt x="484" y="1535"/>
                </a:lnTo>
                <a:lnTo>
                  <a:pt x="482" y="1537"/>
                </a:lnTo>
                <a:lnTo>
                  <a:pt x="477" y="1537"/>
                </a:lnTo>
                <a:lnTo>
                  <a:pt x="472" y="1540"/>
                </a:lnTo>
                <a:lnTo>
                  <a:pt x="467" y="1537"/>
                </a:lnTo>
                <a:lnTo>
                  <a:pt x="463" y="1537"/>
                </a:lnTo>
                <a:lnTo>
                  <a:pt x="458" y="1535"/>
                </a:lnTo>
                <a:lnTo>
                  <a:pt x="453" y="1532"/>
                </a:lnTo>
                <a:lnTo>
                  <a:pt x="448" y="1530"/>
                </a:lnTo>
                <a:lnTo>
                  <a:pt x="444" y="1528"/>
                </a:lnTo>
                <a:lnTo>
                  <a:pt x="439" y="1523"/>
                </a:lnTo>
                <a:lnTo>
                  <a:pt x="434" y="1518"/>
                </a:lnTo>
                <a:lnTo>
                  <a:pt x="429" y="1511"/>
                </a:lnTo>
                <a:lnTo>
                  <a:pt x="422" y="1504"/>
                </a:lnTo>
                <a:lnTo>
                  <a:pt x="417" y="1497"/>
                </a:lnTo>
                <a:lnTo>
                  <a:pt x="413" y="1490"/>
                </a:lnTo>
                <a:lnTo>
                  <a:pt x="405" y="1480"/>
                </a:lnTo>
                <a:lnTo>
                  <a:pt x="401" y="1468"/>
                </a:lnTo>
                <a:lnTo>
                  <a:pt x="393" y="1459"/>
                </a:lnTo>
                <a:lnTo>
                  <a:pt x="386" y="1447"/>
                </a:lnTo>
                <a:lnTo>
                  <a:pt x="374" y="1428"/>
                </a:lnTo>
                <a:lnTo>
                  <a:pt x="363" y="1409"/>
                </a:lnTo>
                <a:lnTo>
                  <a:pt x="353" y="1392"/>
                </a:lnTo>
                <a:lnTo>
                  <a:pt x="346" y="1378"/>
                </a:lnTo>
                <a:lnTo>
                  <a:pt x="341" y="1371"/>
                </a:lnTo>
                <a:lnTo>
                  <a:pt x="339" y="1363"/>
                </a:lnTo>
                <a:lnTo>
                  <a:pt x="336" y="1356"/>
                </a:lnTo>
                <a:lnTo>
                  <a:pt x="336" y="1349"/>
                </a:lnTo>
                <a:lnTo>
                  <a:pt x="336" y="1344"/>
                </a:lnTo>
                <a:lnTo>
                  <a:pt x="336" y="1340"/>
                </a:lnTo>
                <a:lnTo>
                  <a:pt x="336" y="1333"/>
                </a:lnTo>
                <a:lnTo>
                  <a:pt x="339" y="1328"/>
                </a:lnTo>
                <a:lnTo>
                  <a:pt x="339" y="1325"/>
                </a:lnTo>
                <a:lnTo>
                  <a:pt x="339" y="1323"/>
                </a:lnTo>
                <a:lnTo>
                  <a:pt x="343" y="1314"/>
                </a:lnTo>
                <a:lnTo>
                  <a:pt x="348" y="1304"/>
                </a:lnTo>
                <a:lnTo>
                  <a:pt x="355" y="1292"/>
                </a:lnTo>
                <a:lnTo>
                  <a:pt x="365" y="1280"/>
                </a:lnTo>
                <a:lnTo>
                  <a:pt x="374" y="1266"/>
                </a:lnTo>
                <a:lnTo>
                  <a:pt x="386" y="1252"/>
                </a:lnTo>
                <a:lnTo>
                  <a:pt x="398" y="1237"/>
                </a:lnTo>
                <a:lnTo>
                  <a:pt x="405" y="1228"/>
                </a:lnTo>
                <a:lnTo>
                  <a:pt x="413" y="1218"/>
                </a:lnTo>
                <a:lnTo>
                  <a:pt x="417" y="1206"/>
                </a:lnTo>
                <a:lnTo>
                  <a:pt x="424" y="1192"/>
                </a:lnTo>
                <a:lnTo>
                  <a:pt x="429" y="1175"/>
                </a:lnTo>
                <a:lnTo>
                  <a:pt x="436" y="1159"/>
                </a:lnTo>
                <a:lnTo>
                  <a:pt x="441" y="1140"/>
                </a:lnTo>
                <a:lnTo>
                  <a:pt x="448" y="1118"/>
                </a:lnTo>
                <a:lnTo>
                  <a:pt x="453" y="1097"/>
                </a:lnTo>
                <a:lnTo>
                  <a:pt x="458" y="1073"/>
                </a:lnTo>
                <a:lnTo>
                  <a:pt x="465" y="1047"/>
                </a:lnTo>
                <a:lnTo>
                  <a:pt x="470" y="1021"/>
                </a:lnTo>
                <a:lnTo>
                  <a:pt x="477" y="990"/>
                </a:lnTo>
                <a:lnTo>
                  <a:pt x="484" y="961"/>
                </a:lnTo>
                <a:lnTo>
                  <a:pt x="489" y="928"/>
                </a:lnTo>
                <a:lnTo>
                  <a:pt x="496" y="895"/>
                </a:lnTo>
                <a:lnTo>
                  <a:pt x="505" y="830"/>
                </a:lnTo>
                <a:lnTo>
                  <a:pt x="513" y="768"/>
                </a:lnTo>
                <a:lnTo>
                  <a:pt x="522" y="709"/>
                </a:lnTo>
                <a:lnTo>
                  <a:pt x="527" y="680"/>
                </a:lnTo>
                <a:lnTo>
                  <a:pt x="532" y="652"/>
                </a:lnTo>
                <a:lnTo>
                  <a:pt x="534" y="623"/>
                </a:lnTo>
                <a:lnTo>
                  <a:pt x="539" y="595"/>
                </a:lnTo>
                <a:lnTo>
                  <a:pt x="541" y="569"/>
                </a:lnTo>
                <a:lnTo>
                  <a:pt x="546" y="542"/>
                </a:lnTo>
                <a:lnTo>
                  <a:pt x="548" y="519"/>
                </a:lnTo>
                <a:lnTo>
                  <a:pt x="551" y="495"/>
                </a:lnTo>
                <a:lnTo>
                  <a:pt x="553" y="471"/>
                </a:lnTo>
                <a:lnTo>
                  <a:pt x="556" y="447"/>
                </a:lnTo>
                <a:lnTo>
                  <a:pt x="558" y="426"/>
                </a:lnTo>
                <a:lnTo>
                  <a:pt x="560" y="407"/>
                </a:lnTo>
                <a:lnTo>
                  <a:pt x="563" y="385"/>
                </a:lnTo>
                <a:lnTo>
                  <a:pt x="565" y="369"/>
                </a:lnTo>
                <a:lnTo>
                  <a:pt x="567" y="352"/>
                </a:lnTo>
                <a:lnTo>
                  <a:pt x="567" y="335"/>
                </a:lnTo>
                <a:lnTo>
                  <a:pt x="570" y="321"/>
                </a:lnTo>
                <a:lnTo>
                  <a:pt x="572" y="307"/>
                </a:lnTo>
                <a:lnTo>
                  <a:pt x="572" y="295"/>
                </a:lnTo>
                <a:lnTo>
                  <a:pt x="572" y="283"/>
                </a:lnTo>
                <a:lnTo>
                  <a:pt x="572" y="273"/>
                </a:lnTo>
                <a:lnTo>
                  <a:pt x="572" y="264"/>
                </a:lnTo>
                <a:lnTo>
                  <a:pt x="572" y="257"/>
                </a:lnTo>
                <a:lnTo>
                  <a:pt x="572" y="250"/>
                </a:lnTo>
                <a:lnTo>
                  <a:pt x="570" y="242"/>
                </a:lnTo>
                <a:lnTo>
                  <a:pt x="567" y="238"/>
                </a:lnTo>
                <a:lnTo>
                  <a:pt x="565" y="235"/>
                </a:lnTo>
                <a:lnTo>
                  <a:pt x="563" y="233"/>
                </a:lnTo>
                <a:lnTo>
                  <a:pt x="556" y="233"/>
                </a:lnTo>
                <a:lnTo>
                  <a:pt x="551" y="233"/>
                </a:lnTo>
                <a:lnTo>
                  <a:pt x="541" y="233"/>
                </a:lnTo>
                <a:lnTo>
                  <a:pt x="534" y="233"/>
                </a:lnTo>
                <a:lnTo>
                  <a:pt x="522" y="235"/>
                </a:lnTo>
                <a:lnTo>
                  <a:pt x="510" y="238"/>
                </a:lnTo>
                <a:lnTo>
                  <a:pt x="498" y="242"/>
                </a:lnTo>
                <a:lnTo>
                  <a:pt x="484" y="245"/>
                </a:lnTo>
                <a:lnTo>
                  <a:pt x="467" y="252"/>
                </a:lnTo>
                <a:lnTo>
                  <a:pt x="448" y="257"/>
                </a:lnTo>
                <a:lnTo>
                  <a:pt x="429" y="264"/>
                </a:lnTo>
                <a:lnTo>
                  <a:pt x="410" y="271"/>
                </a:lnTo>
                <a:lnTo>
                  <a:pt x="386" y="281"/>
                </a:lnTo>
                <a:lnTo>
                  <a:pt x="363" y="290"/>
                </a:lnTo>
                <a:lnTo>
                  <a:pt x="339" y="300"/>
                </a:lnTo>
                <a:lnTo>
                  <a:pt x="315" y="309"/>
                </a:lnTo>
                <a:lnTo>
                  <a:pt x="293" y="316"/>
                </a:lnTo>
                <a:lnTo>
                  <a:pt x="272" y="323"/>
                </a:lnTo>
                <a:lnTo>
                  <a:pt x="253" y="331"/>
                </a:lnTo>
                <a:lnTo>
                  <a:pt x="234" y="338"/>
                </a:lnTo>
                <a:lnTo>
                  <a:pt x="217" y="342"/>
                </a:lnTo>
                <a:lnTo>
                  <a:pt x="203" y="347"/>
                </a:lnTo>
                <a:lnTo>
                  <a:pt x="189" y="352"/>
                </a:lnTo>
                <a:lnTo>
                  <a:pt x="177" y="354"/>
                </a:lnTo>
                <a:lnTo>
                  <a:pt x="165" y="357"/>
                </a:lnTo>
                <a:lnTo>
                  <a:pt x="155" y="359"/>
                </a:lnTo>
                <a:lnTo>
                  <a:pt x="148" y="359"/>
                </a:lnTo>
                <a:lnTo>
                  <a:pt x="141" y="359"/>
                </a:lnTo>
                <a:lnTo>
                  <a:pt x="136" y="357"/>
                </a:lnTo>
                <a:lnTo>
                  <a:pt x="134" y="354"/>
                </a:lnTo>
                <a:lnTo>
                  <a:pt x="124" y="354"/>
                </a:lnTo>
                <a:lnTo>
                  <a:pt x="115" y="352"/>
                </a:lnTo>
                <a:lnTo>
                  <a:pt x="105" y="350"/>
                </a:lnTo>
                <a:lnTo>
                  <a:pt x="96" y="345"/>
                </a:lnTo>
                <a:lnTo>
                  <a:pt x="88" y="340"/>
                </a:lnTo>
                <a:lnTo>
                  <a:pt x="79" y="333"/>
                </a:lnTo>
                <a:lnTo>
                  <a:pt x="69" y="326"/>
                </a:lnTo>
                <a:lnTo>
                  <a:pt x="60" y="316"/>
                </a:lnTo>
                <a:lnTo>
                  <a:pt x="48" y="304"/>
                </a:lnTo>
                <a:lnTo>
                  <a:pt x="38" y="295"/>
                </a:lnTo>
                <a:lnTo>
                  <a:pt x="29" y="281"/>
                </a:lnTo>
                <a:lnTo>
                  <a:pt x="22" y="269"/>
                </a:lnTo>
                <a:lnTo>
                  <a:pt x="15" y="254"/>
                </a:lnTo>
                <a:lnTo>
                  <a:pt x="10" y="240"/>
                </a:lnTo>
                <a:lnTo>
                  <a:pt x="0" y="212"/>
                </a:lnTo>
                <a:lnTo>
                  <a:pt x="15" y="212"/>
                </a:lnTo>
                <a:lnTo>
                  <a:pt x="29" y="209"/>
                </a:lnTo>
                <a:lnTo>
                  <a:pt x="46" y="209"/>
                </a:lnTo>
                <a:lnTo>
                  <a:pt x="62" y="209"/>
                </a:lnTo>
                <a:lnTo>
                  <a:pt x="79" y="207"/>
                </a:lnTo>
                <a:lnTo>
                  <a:pt x="98" y="204"/>
                </a:lnTo>
                <a:lnTo>
                  <a:pt x="117" y="202"/>
                </a:lnTo>
                <a:lnTo>
                  <a:pt x="136" y="200"/>
                </a:lnTo>
                <a:lnTo>
                  <a:pt x="158" y="197"/>
                </a:lnTo>
                <a:lnTo>
                  <a:pt x="179" y="193"/>
                </a:lnTo>
                <a:lnTo>
                  <a:pt x="200" y="188"/>
                </a:lnTo>
                <a:lnTo>
                  <a:pt x="224" y="183"/>
                </a:lnTo>
                <a:lnTo>
                  <a:pt x="248" y="178"/>
                </a:lnTo>
                <a:lnTo>
                  <a:pt x="274" y="171"/>
                </a:lnTo>
                <a:lnTo>
                  <a:pt x="301" y="166"/>
                </a:lnTo>
                <a:lnTo>
                  <a:pt x="327" y="159"/>
                </a:lnTo>
                <a:lnTo>
                  <a:pt x="351" y="152"/>
                </a:lnTo>
                <a:lnTo>
                  <a:pt x="374" y="145"/>
                </a:lnTo>
                <a:lnTo>
                  <a:pt x="396" y="138"/>
                </a:lnTo>
                <a:lnTo>
                  <a:pt x="417" y="131"/>
                </a:lnTo>
                <a:lnTo>
                  <a:pt x="436" y="123"/>
                </a:lnTo>
                <a:lnTo>
                  <a:pt x="455" y="119"/>
                </a:lnTo>
                <a:lnTo>
                  <a:pt x="474" y="112"/>
                </a:lnTo>
                <a:lnTo>
                  <a:pt x="489" y="104"/>
                </a:lnTo>
                <a:lnTo>
                  <a:pt x="505" y="100"/>
                </a:lnTo>
                <a:lnTo>
                  <a:pt x="520" y="93"/>
                </a:lnTo>
                <a:lnTo>
                  <a:pt x="532" y="88"/>
                </a:lnTo>
                <a:lnTo>
                  <a:pt x="544" y="81"/>
                </a:lnTo>
                <a:lnTo>
                  <a:pt x="556" y="74"/>
                </a:lnTo>
                <a:lnTo>
                  <a:pt x="565" y="66"/>
                </a:lnTo>
                <a:lnTo>
                  <a:pt x="572" y="59"/>
                </a:lnTo>
                <a:lnTo>
                  <a:pt x="582" y="52"/>
                </a:lnTo>
                <a:lnTo>
                  <a:pt x="586" y="45"/>
                </a:lnTo>
                <a:lnTo>
                  <a:pt x="594" y="40"/>
                </a:lnTo>
                <a:lnTo>
                  <a:pt x="606" y="28"/>
                </a:lnTo>
                <a:lnTo>
                  <a:pt x="617" y="19"/>
                </a:lnTo>
                <a:lnTo>
                  <a:pt x="629" y="12"/>
                </a:lnTo>
                <a:lnTo>
                  <a:pt x="641" y="7"/>
                </a:lnTo>
                <a:lnTo>
                  <a:pt x="651" y="2"/>
                </a:lnTo>
                <a:lnTo>
                  <a:pt x="665" y="2"/>
                </a:lnTo>
                <a:lnTo>
                  <a:pt x="677" y="0"/>
                </a:lnTo>
                <a:lnTo>
                  <a:pt x="682" y="0"/>
                </a:lnTo>
                <a:lnTo>
                  <a:pt x="687" y="2"/>
                </a:lnTo>
                <a:lnTo>
                  <a:pt x="698" y="4"/>
                </a:lnTo>
                <a:lnTo>
                  <a:pt x="710" y="12"/>
                </a:lnTo>
                <a:lnTo>
                  <a:pt x="725" y="19"/>
                </a:lnTo>
                <a:lnTo>
                  <a:pt x="739" y="28"/>
                </a:lnTo>
                <a:lnTo>
                  <a:pt x="758" y="40"/>
                </a:lnTo>
                <a:lnTo>
                  <a:pt x="777" y="52"/>
                </a:lnTo>
                <a:lnTo>
                  <a:pt x="799" y="66"/>
                </a:lnTo>
                <a:lnTo>
                  <a:pt x="808" y="76"/>
                </a:lnTo>
                <a:lnTo>
                  <a:pt x="820" y="85"/>
                </a:lnTo>
                <a:lnTo>
                  <a:pt x="827" y="95"/>
                </a:lnTo>
                <a:lnTo>
                  <a:pt x="837" y="102"/>
                </a:lnTo>
                <a:lnTo>
                  <a:pt x="844" y="112"/>
                </a:lnTo>
                <a:lnTo>
                  <a:pt x="851" y="119"/>
                </a:lnTo>
                <a:lnTo>
                  <a:pt x="858" y="126"/>
                </a:lnTo>
                <a:lnTo>
                  <a:pt x="863" y="133"/>
                </a:lnTo>
                <a:lnTo>
                  <a:pt x="868" y="140"/>
                </a:lnTo>
                <a:lnTo>
                  <a:pt x="872" y="147"/>
                </a:lnTo>
                <a:lnTo>
                  <a:pt x="875" y="152"/>
                </a:lnTo>
                <a:lnTo>
                  <a:pt x="877" y="157"/>
                </a:lnTo>
                <a:lnTo>
                  <a:pt x="880" y="162"/>
                </a:lnTo>
                <a:lnTo>
                  <a:pt x="882" y="166"/>
                </a:lnTo>
                <a:lnTo>
                  <a:pt x="882" y="169"/>
                </a:lnTo>
                <a:lnTo>
                  <a:pt x="882" y="171"/>
                </a:lnTo>
                <a:lnTo>
                  <a:pt x="882" y="181"/>
                </a:lnTo>
                <a:lnTo>
                  <a:pt x="877" y="190"/>
                </a:lnTo>
                <a:lnTo>
                  <a:pt x="872" y="200"/>
                </a:lnTo>
                <a:lnTo>
                  <a:pt x="865" y="209"/>
                </a:lnTo>
                <a:lnTo>
                  <a:pt x="858" y="216"/>
                </a:lnTo>
                <a:lnTo>
                  <a:pt x="846" y="226"/>
                </a:lnTo>
                <a:lnTo>
                  <a:pt x="834" y="231"/>
                </a:lnTo>
                <a:lnTo>
                  <a:pt x="822" y="238"/>
                </a:lnTo>
                <a:lnTo>
                  <a:pt x="818" y="240"/>
                </a:lnTo>
                <a:lnTo>
                  <a:pt x="813" y="242"/>
                </a:lnTo>
                <a:lnTo>
                  <a:pt x="808" y="247"/>
                </a:lnTo>
                <a:lnTo>
                  <a:pt x="803" y="252"/>
                </a:lnTo>
                <a:lnTo>
                  <a:pt x="799" y="259"/>
                </a:lnTo>
                <a:lnTo>
                  <a:pt x="796" y="264"/>
                </a:lnTo>
                <a:lnTo>
                  <a:pt x="791" y="271"/>
                </a:lnTo>
                <a:lnTo>
                  <a:pt x="787" y="278"/>
                </a:lnTo>
                <a:lnTo>
                  <a:pt x="782" y="288"/>
                </a:lnTo>
                <a:lnTo>
                  <a:pt x="777" y="297"/>
                </a:lnTo>
                <a:lnTo>
                  <a:pt x="772" y="307"/>
                </a:lnTo>
                <a:lnTo>
                  <a:pt x="768" y="316"/>
                </a:lnTo>
                <a:lnTo>
                  <a:pt x="763" y="328"/>
                </a:lnTo>
                <a:lnTo>
                  <a:pt x="758" y="340"/>
                </a:lnTo>
                <a:lnTo>
                  <a:pt x="753" y="354"/>
                </a:lnTo>
                <a:lnTo>
                  <a:pt x="749" y="366"/>
                </a:lnTo>
                <a:lnTo>
                  <a:pt x="744" y="381"/>
                </a:lnTo>
                <a:lnTo>
                  <a:pt x="741" y="397"/>
                </a:lnTo>
                <a:lnTo>
                  <a:pt x="737" y="411"/>
                </a:lnTo>
                <a:lnTo>
                  <a:pt x="732" y="428"/>
                </a:lnTo>
                <a:lnTo>
                  <a:pt x="727" y="445"/>
                </a:lnTo>
                <a:lnTo>
                  <a:pt x="722" y="464"/>
                </a:lnTo>
                <a:lnTo>
                  <a:pt x="718" y="483"/>
                </a:lnTo>
                <a:lnTo>
                  <a:pt x="713" y="502"/>
                </a:lnTo>
                <a:lnTo>
                  <a:pt x="708" y="521"/>
                </a:lnTo>
                <a:lnTo>
                  <a:pt x="703" y="542"/>
                </a:lnTo>
                <a:lnTo>
                  <a:pt x="698" y="564"/>
                </a:lnTo>
                <a:lnTo>
                  <a:pt x="696" y="588"/>
                </a:lnTo>
                <a:lnTo>
                  <a:pt x="691" y="609"/>
                </a:lnTo>
                <a:lnTo>
                  <a:pt x="687" y="633"/>
                </a:lnTo>
                <a:lnTo>
                  <a:pt x="682" y="659"/>
                </a:lnTo>
                <a:lnTo>
                  <a:pt x="677" y="685"/>
                </a:lnTo>
                <a:lnTo>
                  <a:pt x="672" y="709"/>
                </a:lnTo>
                <a:lnTo>
                  <a:pt x="667" y="735"/>
                </a:lnTo>
                <a:lnTo>
                  <a:pt x="663" y="759"/>
                </a:lnTo>
                <a:lnTo>
                  <a:pt x="658" y="780"/>
                </a:lnTo>
                <a:lnTo>
                  <a:pt x="653" y="802"/>
                </a:lnTo>
                <a:lnTo>
                  <a:pt x="648" y="823"/>
                </a:lnTo>
                <a:lnTo>
                  <a:pt x="644" y="845"/>
                </a:lnTo>
                <a:lnTo>
                  <a:pt x="641" y="864"/>
                </a:lnTo>
                <a:lnTo>
                  <a:pt x="639" y="883"/>
                </a:lnTo>
                <a:lnTo>
                  <a:pt x="634" y="902"/>
                </a:lnTo>
                <a:lnTo>
                  <a:pt x="632" y="918"/>
                </a:lnTo>
                <a:lnTo>
                  <a:pt x="629" y="935"/>
                </a:lnTo>
                <a:lnTo>
                  <a:pt x="627" y="952"/>
                </a:lnTo>
                <a:lnTo>
                  <a:pt x="625" y="966"/>
                </a:lnTo>
                <a:lnTo>
                  <a:pt x="622" y="980"/>
                </a:lnTo>
                <a:lnTo>
                  <a:pt x="622" y="992"/>
                </a:lnTo>
                <a:lnTo>
                  <a:pt x="620" y="1006"/>
                </a:lnTo>
                <a:lnTo>
                  <a:pt x="620" y="1018"/>
                </a:lnTo>
                <a:lnTo>
                  <a:pt x="617" y="1028"/>
                </a:lnTo>
                <a:lnTo>
                  <a:pt x="617" y="1037"/>
                </a:lnTo>
                <a:lnTo>
                  <a:pt x="617" y="1047"/>
                </a:lnTo>
                <a:lnTo>
                  <a:pt x="617" y="1056"/>
                </a:lnTo>
                <a:lnTo>
                  <a:pt x="617" y="1066"/>
                </a:lnTo>
                <a:lnTo>
                  <a:pt x="617" y="1073"/>
                </a:lnTo>
                <a:lnTo>
                  <a:pt x="617" y="1078"/>
                </a:lnTo>
                <a:lnTo>
                  <a:pt x="620" y="1085"/>
                </a:lnTo>
                <a:lnTo>
                  <a:pt x="620" y="1090"/>
                </a:lnTo>
                <a:lnTo>
                  <a:pt x="622" y="1095"/>
                </a:lnTo>
                <a:lnTo>
                  <a:pt x="622" y="1097"/>
                </a:lnTo>
                <a:lnTo>
                  <a:pt x="625" y="1102"/>
                </a:lnTo>
                <a:lnTo>
                  <a:pt x="627" y="1104"/>
                </a:lnTo>
                <a:lnTo>
                  <a:pt x="629" y="1104"/>
                </a:lnTo>
                <a:lnTo>
                  <a:pt x="632" y="1106"/>
                </a:lnTo>
                <a:lnTo>
                  <a:pt x="637" y="1106"/>
                </a:lnTo>
                <a:lnTo>
                  <a:pt x="641" y="1106"/>
                </a:lnTo>
                <a:lnTo>
                  <a:pt x="648" y="1104"/>
                </a:lnTo>
                <a:lnTo>
                  <a:pt x="658" y="1102"/>
                </a:lnTo>
                <a:lnTo>
                  <a:pt x="667" y="1099"/>
                </a:lnTo>
                <a:lnTo>
                  <a:pt x="679" y="1092"/>
                </a:lnTo>
                <a:lnTo>
                  <a:pt x="691" y="1087"/>
                </a:lnTo>
                <a:lnTo>
                  <a:pt x="706" y="1080"/>
                </a:lnTo>
                <a:lnTo>
                  <a:pt x="720" y="1071"/>
                </a:lnTo>
                <a:lnTo>
                  <a:pt x="737" y="1061"/>
                </a:lnTo>
                <a:lnTo>
                  <a:pt x="753" y="1052"/>
                </a:lnTo>
                <a:lnTo>
                  <a:pt x="772" y="1040"/>
                </a:lnTo>
                <a:lnTo>
                  <a:pt x="791" y="1028"/>
                </a:lnTo>
                <a:lnTo>
                  <a:pt x="813" y="1014"/>
                </a:lnTo>
                <a:lnTo>
                  <a:pt x="834" y="999"/>
                </a:lnTo>
                <a:lnTo>
                  <a:pt x="856" y="985"/>
                </a:lnTo>
                <a:lnTo>
                  <a:pt x="877" y="971"/>
                </a:lnTo>
                <a:lnTo>
                  <a:pt x="896" y="961"/>
                </a:lnTo>
                <a:lnTo>
                  <a:pt x="913" y="949"/>
                </a:lnTo>
                <a:lnTo>
                  <a:pt x="930" y="940"/>
                </a:lnTo>
                <a:lnTo>
                  <a:pt x="946" y="933"/>
                </a:lnTo>
                <a:lnTo>
                  <a:pt x="958" y="926"/>
                </a:lnTo>
                <a:lnTo>
                  <a:pt x="972" y="921"/>
                </a:lnTo>
                <a:lnTo>
                  <a:pt x="982" y="916"/>
                </a:lnTo>
                <a:lnTo>
                  <a:pt x="994" y="914"/>
                </a:lnTo>
                <a:lnTo>
                  <a:pt x="1001" y="911"/>
                </a:lnTo>
                <a:lnTo>
                  <a:pt x="1011" y="911"/>
                </a:lnTo>
                <a:lnTo>
                  <a:pt x="1015" y="911"/>
                </a:lnTo>
                <a:lnTo>
                  <a:pt x="1020" y="914"/>
                </a:lnTo>
                <a:lnTo>
                  <a:pt x="1025" y="916"/>
                </a:lnTo>
                <a:lnTo>
                  <a:pt x="1027" y="921"/>
                </a:lnTo>
                <a:lnTo>
                  <a:pt x="1030" y="926"/>
                </a:lnTo>
                <a:lnTo>
                  <a:pt x="1027" y="933"/>
                </a:lnTo>
                <a:lnTo>
                  <a:pt x="1025" y="940"/>
                </a:lnTo>
                <a:lnTo>
                  <a:pt x="1018" y="949"/>
                </a:lnTo>
                <a:lnTo>
                  <a:pt x="1011" y="961"/>
                </a:lnTo>
                <a:lnTo>
                  <a:pt x="1001" y="973"/>
                </a:lnTo>
                <a:lnTo>
                  <a:pt x="989" y="985"/>
                </a:lnTo>
                <a:lnTo>
                  <a:pt x="975" y="999"/>
                </a:lnTo>
                <a:lnTo>
                  <a:pt x="961" y="1016"/>
                </a:lnTo>
                <a:lnTo>
                  <a:pt x="942" y="1035"/>
                </a:lnTo>
                <a:lnTo>
                  <a:pt x="922" y="1052"/>
                </a:lnTo>
                <a:lnTo>
                  <a:pt x="901" y="1073"/>
                </a:lnTo>
                <a:lnTo>
                  <a:pt x="877" y="1095"/>
                </a:lnTo>
                <a:lnTo>
                  <a:pt x="853" y="1118"/>
                </a:lnTo>
                <a:lnTo>
                  <a:pt x="827" y="1145"/>
                </a:lnTo>
                <a:lnTo>
                  <a:pt x="799" y="117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8" name="Freeform 44"/>
          <p:cNvSpPr>
            <a:spLocks noChangeArrowheads="1"/>
          </p:cNvSpPr>
          <p:nvPr/>
        </p:nvSpPr>
        <p:spPr bwMode="auto">
          <a:xfrm>
            <a:off x="5989640" y="1653117"/>
            <a:ext cx="331787" cy="446616"/>
          </a:xfrm>
          <a:custGeom>
            <a:avLst/>
            <a:gdLst>
              <a:gd name="T0" fmla="*/ 210078376 w 522"/>
              <a:gd name="T1" fmla="*/ 39034934 h 706"/>
              <a:gd name="T2" fmla="*/ 207250559 w 522"/>
              <a:gd name="T3" fmla="*/ 42870866 h 706"/>
              <a:gd name="T4" fmla="*/ 202402147 w 522"/>
              <a:gd name="T5" fmla="*/ 47609202 h 706"/>
              <a:gd name="T6" fmla="*/ 193514450 w 522"/>
              <a:gd name="T7" fmla="*/ 54152823 h 706"/>
              <a:gd name="T8" fmla="*/ 183010404 w 522"/>
              <a:gd name="T9" fmla="*/ 62275888 h 706"/>
              <a:gd name="T10" fmla="*/ 170486398 w 522"/>
              <a:gd name="T11" fmla="*/ 71752561 h 706"/>
              <a:gd name="T12" fmla="*/ 155134576 w 522"/>
              <a:gd name="T13" fmla="*/ 83034518 h 706"/>
              <a:gd name="T14" fmla="*/ 136954936 w 522"/>
              <a:gd name="T15" fmla="*/ 96121284 h 706"/>
              <a:gd name="T16" fmla="*/ 116755337 w 522"/>
              <a:gd name="T17" fmla="*/ 109885091 h 706"/>
              <a:gd name="T18" fmla="*/ 96555102 w 522"/>
              <a:gd name="T19" fmla="*/ 122971857 h 706"/>
              <a:gd name="T20" fmla="*/ 77163359 w 522"/>
              <a:gd name="T21" fmla="*/ 133576773 h 706"/>
              <a:gd name="T22" fmla="*/ 59791577 w 522"/>
              <a:gd name="T23" fmla="*/ 142151041 h 706"/>
              <a:gd name="T24" fmla="*/ 43631897 w 522"/>
              <a:gd name="T25" fmla="*/ 149145863 h 706"/>
              <a:gd name="T26" fmla="*/ 29087932 w 522"/>
              <a:gd name="T27" fmla="*/ 154110038 h 706"/>
              <a:gd name="T28" fmla="*/ 16563926 w 522"/>
              <a:gd name="T29" fmla="*/ 157720131 h 706"/>
              <a:gd name="T30" fmla="*/ 4847777 w 522"/>
              <a:gd name="T31" fmla="*/ 159299577 h 706"/>
              <a:gd name="T32" fmla="*/ 11716149 w 522"/>
              <a:gd name="T33" fmla="*/ 149145863 h 706"/>
              <a:gd name="T34" fmla="*/ 32723605 w 522"/>
              <a:gd name="T35" fmla="*/ 129741315 h 706"/>
              <a:gd name="T36" fmla="*/ 51307491 w 522"/>
              <a:gd name="T37" fmla="*/ 112592779 h 706"/>
              <a:gd name="T38" fmla="*/ 67467170 w 522"/>
              <a:gd name="T39" fmla="*/ 97023689 h 706"/>
              <a:gd name="T40" fmla="*/ 79991176 w 522"/>
              <a:gd name="T41" fmla="*/ 84162761 h 706"/>
              <a:gd name="T42" fmla="*/ 91707325 w 522"/>
              <a:gd name="T43" fmla="*/ 72429602 h 706"/>
              <a:gd name="T44" fmla="*/ 100191411 w 522"/>
              <a:gd name="T45" fmla="*/ 63178293 h 706"/>
              <a:gd name="T46" fmla="*/ 106251291 w 522"/>
              <a:gd name="T47" fmla="*/ 55732268 h 706"/>
              <a:gd name="T48" fmla="*/ 109886965 w 522"/>
              <a:gd name="T49" fmla="*/ 49865689 h 706"/>
              <a:gd name="T50" fmla="*/ 113926884 w 522"/>
              <a:gd name="T51" fmla="*/ 42419664 h 706"/>
              <a:gd name="T52" fmla="*/ 115543234 w 522"/>
              <a:gd name="T53" fmla="*/ 34296598 h 706"/>
              <a:gd name="T54" fmla="*/ 115543234 w 522"/>
              <a:gd name="T55" fmla="*/ 26850573 h 706"/>
              <a:gd name="T56" fmla="*/ 112714781 w 522"/>
              <a:gd name="T57" fmla="*/ 20307427 h 706"/>
              <a:gd name="T58" fmla="*/ 107867005 w 522"/>
              <a:gd name="T59" fmla="*/ 13312604 h 706"/>
              <a:gd name="T60" fmla="*/ 106251291 w 522"/>
              <a:gd name="T61" fmla="*/ 9025470 h 706"/>
              <a:gd name="T62" fmla="*/ 106251291 w 522"/>
              <a:gd name="T63" fmla="*/ 4738336 h 706"/>
              <a:gd name="T64" fmla="*/ 109886965 w 522"/>
              <a:gd name="T65" fmla="*/ 1579445 h 706"/>
              <a:gd name="T66" fmla="*/ 115543234 w 522"/>
              <a:gd name="T67" fmla="*/ 0 h 706"/>
              <a:gd name="T68" fmla="*/ 122410970 w 522"/>
              <a:gd name="T69" fmla="*/ 0 h 706"/>
              <a:gd name="T70" fmla="*/ 128067240 w 522"/>
              <a:gd name="T71" fmla="*/ 451202 h 706"/>
              <a:gd name="T72" fmla="*/ 134934976 w 522"/>
              <a:gd name="T73" fmla="*/ 902405 h 706"/>
              <a:gd name="T74" fmla="*/ 142610570 w 522"/>
              <a:gd name="T75" fmla="*/ 1579445 h 706"/>
              <a:gd name="T76" fmla="*/ 155942432 w 522"/>
              <a:gd name="T77" fmla="*/ 4738336 h 706"/>
              <a:gd name="T78" fmla="*/ 170486398 w 522"/>
              <a:gd name="T79" fmla="*/ 9025470 h 706"/>
              <a:gd name="T80" fmla="*/ 182202547 w 522"/>
              <a:gd name="T81" fmla="*/ 12861402 h 706"/>
              <a:gd name="T82" fmla="*/ 191898101 w 522"/>
              <a:gd name="T83" fmla="*/ 16020293 h 706"/>
              <a:gd name="T84" fmla="*/ 199574330 w 522"/>
              <a:gd name="T85" fmla="*/ 19179184 h 706"/>
              <a:gd name="T86" fmla="*/ 205229963 w 522"/>
              <a:gd name="T87" fmla="*/ 24143359 h 706"/>
              <a:gd name="T88" fmla="*/ 208058416 w 522"/>
              <a:gd name="T89" fmla="*/ 28881695 h 706"/>
              <a:gd name="T90" fmla="*/ 210078376 w 522"/>
              <a:gd name="T91" fmla="*/ 34748275 h 70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522" h="706">
                <a:moveTo>
                  <a:pt x="522" y="169"/>
                </a:moveTo>
                <a:lnTo>
                  <a:pt x="520" y="173"/>
                </a:lnTo>
                <a:lnTo>
                  <a:pt x="517" y="180"/>
                </a:lnTo>
                <a:lnTo>
                  <a:pt x="513" y="190"/>
                </a:lnTo>
                <a:lnTo>
                  <a:pt x="508" y="199"/>
                </a:lnTo>
                <a:lnTo>
                  <a:pt x="501" y="211"/>
                </a:lnTo>
                <a:lnTo>
                  <a:pt x="491" y="226"/>
                </a:lnTo>
                <a:lnTo>
                  <a:pt x="479" y="240"/>
                </a:lnTo>
                <a:lnTo>
                  <a:pt x="467" y="257"/>
                </a:lnTo>
                <a:lnTo>
                  <a:pt x="453" y="276"/>
                </a:lnTo>
                <a:lnTo>
                  <a:pt x="439" y="297"/>
                </a:lnTo>
                <a:lnTo>
                  <a:pt x="422" y="318"/>
                </a:lnTo>
                <a:lnTo>
                  <a:pt x="403" y="342"/>
                </a:lnTo>
                <a:lnTo>
                  <a:pt x="384" y="368"/>
                </a:lnTo>
                <a:lnTo>
                  <a:pt x="363" y="397"/>
                </a:lnTo>
                <a:lnTo>
                  <a:pt x="339" y="426"/>
                </a:lnTo>
                <a:lnTo>
                  <a:pt x="315" y="456"/>
                </a:lnTo>
                <a:lnTo>
                  <a:pt x="289" y="487"/>
                </a:lnTo>
                <a:lnTo>
                  <a:pt x="263" y="516"/>
                </a:lnTo>
                <a:lnTo>
                  <a:pt x="239" y="545"/>
                </a:lnTo>
                <a:lnTo>
                  <a:pt x="215" y="568"/>
                </a:lnTo>
                <a:lnTo>
                  <a:pt x="191" y="592"/>
                </a:lnTo>
                <a:lnTo>
                  <a:pt x="170" y="611"/>
                </a:lnTo>
                <a:lnTo>
                  <a:pt x="148" y="630"/>
                </a:lnTo>
                <a:lnTo>
                  <a:pt x="127" y="647"/>
                </a:lnTo>
                <a:lnTo>
                  <a:pt x="108" y="661"/>
                </a:lnTo>
                <a:lnTo>
                  <a:pt x="89" y="673"/>
                </a:lnTo>
                <a:lnTo>
                  <a:pt x="72" y="683"/>
                </a:lnTo>
                <a:lnTo>
                  <a:pt x="55" y="692"/>
                </a:lnTo>
                <a:lnTo>
                  <a:pt x="41" y="699"/>
                </a:lnTo>
                <a:lnTo>
                  <a:pt x="27" y="702"/>
                </a:lnTo>
                <a:lnTo>
                  <a:pt x="12" y="706"/>
                </a:lnTo>
                <a:lnTo>
                  <a:pt x="0" y="706"/>
                </a:lnTo>
                <a:lnTo>
                  <a:pt x="29" y="661"/>
                </a:lnTo>
                <a:lnTo>
                  <a:pt x="55" y="616"/>
                </a:lnTo>
                <a:lnTo>
                  <a:pt x="81" y="575"/>
                </a:lnTo>
                <a:lnTo>
                  <a:pt x="105" y="535"/>
                </a:lnTo>
                <a:lnTo>
                  <a:pt x="127" y="499"/>
                </a:lnTo>
                <a:lnTo>
                  <a:pt x="148" y="464"/>
                </a:lnTo>
                <a:lnTo>
                  <a:pt x="167" y="430"/>
                </a:lnTo>
                <a:lnTo>
                  <a:pt x="184" y="399"/>
                </a:lnTo>
                <a:lnTo>
                  <a:pt x="198" y="373"/>
                </a:lnTo>
                <a:lnTo>
                  <a:pt x="212" y="345"/>
                </a:lnTo>
                <a:lnTo>
                  <a:pt x="227" y="321"/>
                </a:lnTo>
                <a:lnTo>
                  <a:pt x="236" y="299"/>
                </a:lnTo>
                <a:lnTo>
                  <a:pt x="248" y="280"/>
                </a:lnTo>
                <a:lnTo>
                  <a:pt x="255" y="261"/>
                </a:lnTo>
                <a:lnTo>
                  <a:pt x="263" y="247"/>
                </a:lnTo>
                <a:lnTo>
                  <a:pt x="267" y="233"/>
                </a:lnTo>
                <a:lnTo>
                  <a:pt x="272" y="221"/>
                </a:lnTo>
                <a:lnTo>
                  <a:pt x="274" y="209"/>
                </a:lnTo>
                <a:lnTo>
                  <a:pt x="282" y="188"/>
                </a:lnTo>
                <a:lnTo>
                  <a:pt x="284" y="169"/>
                </a:lnTo>
                <a:lnTo>
                  <a:pt x="286" y="152"/>
                </a:lnTo>
                <a:lnTo>
                  <a:pt x="286" y="135"/>
                </a:lnTo>
                <a:lnTo>
                  <a:pt x="286" y="119"/>
                </a:lnTo>
                <a:lnTo>
                  <a:pt x="284" y="104"/>
                </a:lnTo>
                <a:lnTo>
                  <a:pt x="279" y="90"/>
                </a:lnTo>
                <a:lnTo>
                  <a:pt x="270" y="69"/>
                </a:lnTo>
                <a:lnTo>
                  <a:pt x="267" y="59"/>
                </a:lnTo>
                <a:lnTo>
                  <a:pt x="265" y="50"/>
                </a:lnTo>
                <a:lnTo>
                  <a:pt x="263" y="40"/>
                </a:lnTo>
                <a:lnTo>
                  <a:pt x="263" y="30"/>
                </a:lnTo>
                <a:lnTo>
                  <a:pt x="263" y="21"/>
                </a:lnTo>
                <a:lnTo>
                  <a:pt x="267" y="9"/>
                </a:lnTo>
                <a:lnTo>
                  <a:pt x="272" y="7"/>
                </a:lnTo>
                <a:lnTo>
                  <a:pt x="279" y="2"/>
                </a:lnTo>
                <a:lnTo>
                  <a:pt x="286" y="0"/>
                </a:lnTo>
                <a:lnTo>
                  <a:pt x="298" y="0"/>
                </a:lnTo>
                <a:lnTo>
                  <a:pt x="303" y="0"/>
                </a:lnTo>
                <a:lnTo>
                  <a:pt x="310" y="0"/>
                </a:lnTo>
                <a:lnTo>
                  <a:pt x="317" y="2"/>
                </a:lnTo>
                <a:lnTo>
                  <a:pt x="324" y="2"/>
                </a:lnTo>
                <a:lnTo>
                  <a:pt x="334" y="4"/>
                </a:lnTo>
                <a:lnTo>
                  <a:pt x="344" y="7"/>
                </a:lnTo>
                <a:lnTo>
                  <a:pt x="353" y="7"/>
                </a:lnTo>
                <a:lnTo>
                  <a:pt x="365" y="9"/>
                </a:lnTo>
                <a:lnTo>
                  <a:pt x="386" y="21"/>
                </a:lnTo>
                <a:lnTo>
                  <a:pt x="405" y="30"/>
                </a:lnTo>
                <a:lnTo>
                  <a:pt x="422" y="40"/>
                </a:lnTo>
                <a:lnTo>
                  <a:pt x="439" y="47"/>
                </a:lnTo>
                <a:lnTo>
                  <a:pt x="451" y="57"/>
                </a:lnTo>
                <a:lnTo>
                  <a:pt x="465" y="64"/>
                </a:lnTo>
                <a:lnTo>
                  <a:pt x="475" y="71"/>
                </a:lnTo>
                <a:lnTo>
                  <a:pt x="484" y="76"/>
                </a:lnTo>
                <a:lnTo>
                  <a:pt x="494" y="85"/>
                </a:lnTo>
                <a:lnTo>
                  <a:pt x="501" y="95"/>
                </a:lnTo>
                <a:lnTo>
                  <a:pt x="508" y="107"/>
                </a:lnTo>
                <a:lnTo>
                  <a:pt x="513" y="116"/>
                </a:lnTo>
                <a:lnTo>
                  <a:pt x="515" y="128"/>
                </a:lnTo>
                <a:lnTo>
                  <a:pt x="520" y="140"/>
                </a:lnTo>
                <a:lnTo>
                  <a:pt x="520" y="154"/>
                </a:lnTo>
                <a:lnTo>
                  <a:pt x="522" y="169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Freeform 45"/>
          <p:cNvSpPr>
            <a:spLocks noChangeArrowheads="1"/>
          </p:cNvSpPr>
          <p:nvPr/>
        </p:nvSpPr>
        <p:spPr bwMode="auto">
          <a:xfrm>
            <a:off x="5934074" y="2040467"/>
            <a:ext cx="117476" cy="711200"/>
          </a:xfrm>
          <a:custGeom>
            <a:avLst/>
            <a:gdLst>
              <a:gd name="T0" fmla="*/ 4786790 w 186"/>
              <a:gd name="T1" fmla="*/ 21932572 h 1123"/>
              <a:gd name="T2" fmla="*/ 1994549 w 186"/>
              <a:gd name="T3" fmla="*/ 16053773 h 1123"/>
              <a:gd name="T4" fmla="*/ 0 w 186"/>
              <a:gd name="T5" fmla="*/ 11305420 h 1123"/>
              <a:gd name="T6" fmla="*/ 0 w 186"/>
              <a:gd name="T7" fmla="*/ 6330978 h 1123"/>
              <a:gd name="T8" fmla="*/ 2792242 w 186"/>
              <a:gd name="T9" fmla="*/ 3165727 h 1123"/>
              <a:gd name="T10" fmla="*/ 6781339 w 186"/>
              <a:gd name="T11" fmla="*/ 1582626 h 1123"/>
              <a:gd name="T12" fmla="*/ 11568130 w 186"/>
              <a:gd name="T13" fmla="*/ 452179 h 1123"/>
              <a:gd name="T14" fmla="*/ 19147162 w 186"/>
              <a:gd name="T15" fmla="*/ 0 h 1123"/>
              <a:gd name="T16" fmla="*/ 28720743 w 186"/>
              <a:gd name="T17" fmla="*/ 452179 h 1123"/>
              <a:gd name="T18" fmla="*/ 39092017 w 186"/>
              <a:gd name="T19" fmla="*/ 1130447 h 1123"/>
              <a:gd name="T20" fmla="*/ 51458471 w 186"/>
              <a:gd name="T21" fmla="*/ 3165727 h 1123"/>
              <a:gd name="T22" fmla="*/ 66616536 w 186"/>
              <a:gd name="T23" fmla="*/ 5426621 h 1123"/>
              <a:gd name="T24" fmla="*/ 74195568 w 186"/>
              <a:gd name="T25" fmla="*/ 253918349 h 1123"/>
              <a:gd name="T26" fmla="*/ 35103551 w 186"/>
              <a:gd name="T27" fmla="*/ 246456924 h 1123"/>
              <a:gd name="T28" fmla="*/ 35103551 w 186"/>
              <a:gd name="T29" fmla="*/ 231985777 h 1123"/>
              <a:gd name="T30" fmla="*/ 35103551 w 186"/>
              <a:gd name="T31" fmla="*/ 217967284 h 1123"/>
              <a:gd name="T32" fmla="*/ 35103551 w 186"/>
              <a:gd name="T33" fmla="*/ 204400970 h 1123"/>
              <a:gd name="T34" fmla="*/ 35103551 w 186"/>
              <a:gd name="T35" fmla="*/ 191512924 h 1123"/>
              <a:gd name="T36" fmla="*/ 35103551 w 186"/>
              <a:gd name="T37" fmla="*/ 179755325 h 1123"/>
              <a:gd name="T38" fmla="*/ 35103551 w 186"/>
              <a:gd name="T39" fmla="*/ 167771637 h 1123"/>
              <a:gd name="T40" fmla="*/ 35103551 w 186"/>
              <a:gd name="T41" fmla="*/ 156466217 h 1123"/>
              <a:gd name="T42" fmla="*/ 34305226 w 186"/>
              <a:gd name="T43" fmla="*/ 146291243 h 1123"/>
              <a:gd name="T44" fmla="*/ 34305226 w 186"/>
              <a:gd name="T45" fmla="*/ 136116745 h 1123"/>
              <a:gd name="T46" fmla="*/ 34305226 w 186"/>
              <a:gd name="T47" fmla="*/ 126393951 h 1123"/>
              <a:gd name="T48" fmla="*/ 33507533 w 186"/>
              <a:gd name="T49" fmla="*/ 117801604 h 1123"/>
              <a:gd name="T50" fmla="*/ 33507533 w 186"/>
              <a:gd name="T51" fmla="*/ 109209731 h 1123"/>
              <a:gd name="T52" fmla="*/ 32310678 w 186"/>
              <a:gd name="T53" fmla="*/ 101748306 h 1123"/>
              <a:gd name="T54" fmla="*/ 32310678 w 186"/>
              <a:gd name="T55" fmla="*/ 94060791 h 1123"/>
              <a:gd name="T56" fmla="*/ 31512985 w 186"/>
              <a:gd name="T57" fmla="*/ 87729813 h 1123"/>
              <a:gd name="T58" fmla="*/ 29518436 w 186"/>
              <a:gd name="T59" fmla="*/ 78459198 h 1123"/>
              <a:gd name="T60" fmla="*/ 27523887 w 186"/>
              <a:gd name="T61" fmla="*/ 67832046 h 1123"/>
              <a:gd name="T62" fmla="*/ 24731645 w 186"/>
              <a:gd name="T63" fmla="*/ 58109726 h 1123"/>
              <a:gd name="T64" fmla="*/ 21939404 w 186"/>
              <a:gd name="T65" fmla="*/ 49517379 h 1123"/>
              <a:gd name="T66" fmla="*/ 19147162 w 186"/>
              <a:gd name="T67" fmla="*/ 42508133 h 1123"/>
              <a:gd name="T68" fmla="*/ 15158065 w 186"/>
              <a:gd name="T69" fmla="*/ 35951065 h 1123"/>
              <a:gd name="T70" fmla="*/ 12365823 w 186"/>
              <a:gd name="T71" fmla="*/ 31202713 h 1123"/>
              <a:gd name="T72" fmla="*/ 8775888 w 186"/>
              <a:gd name="T73" fmla="*/ 26906539 h 112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86" h="1123">
                <a:moveTo>
                  <a:pt x="17" y="112"/>
                </a:moveTo>
                <a:lnTo>
                  <a:pt x="12" y="97"/>
                </a:lnTo>
                <a:lnTo>
                  <a:pt x="7" y="83"/>
                </a:lnTo>
                <a:lnTo>
                  <a:pt x="5" y="71"/>
                </a:lnTo>
                <a:lnTo>
                  <a:pt x="3" y="59"/>
                </a:lnTo>
                <a:lnTo>
                  <a:pt x="0" y="50"/>
                </a:lnTo>
                <a:lnTo>
                  <a:pt x="0" y="38"/>
                </a:lnTo>
                <a:lnTo>
                  <a:pt x="0" y="28"/>
                </a:lnTo>
                <a:lnTo>
                  <a:pt x="5" y="19"/>
                </a:lnTo>
                <a:lnTo>
                  <a:pt x="7" y="14"/>
                </a:lnTo>
                <a:lnTo>
                  <a:pt x="12" y="9"/>
                </a:lnTo>
                <a:lnTo>
                  <a:pt x="17" y="7"/>
                </a:lnTo>
                <a:lnTo>
                  <a:pt x="22" y="5"/>
                </a:lnTo>
                <a:lnTo>
                  <a:pt x="29" y="2"/>
                </a:lnTo>
                <a:lnTo>
                  <a:pt x="38" y="0"/>
                </a:lnTo>
                <a:lnTo>
                  <a:pt x="48" y="0"/>
                </a:lnTo>
                <a:lnTo>
                  <a:pt x="60" y="0"/>
                </a:lnTo>
                <a:lnTo>
                  <a:pt x="72" y="2"/>
                </a:lnTo>
                <a:lnTo>
                  <a:pt x="84" y="2"/>
                </a:lnTo>
                <a:lnTo>
                  <a:pt x="98" y="5"/>
                </a:lnTo>
                <a:lnTo>
                  <a:pt x="115" y="9"/>
                </a:lnTo>
                <a:lnTo>
                  <a:pt x="129" y="14"/>
                </a:lnTo>
                <a:lnTo>
                  <a:pt x="148" y="19"/>
                </a:lnTo>
                <a:lnTo>
                  <a:pt x="167" y="24"/>
                </a:lnTo>
                <a:lnTo>
                  <a:pt x="186" y="31"/>
                </a:lnTo>
                <a:lnTo>
                  <a:pt x="186" y="1123"/>
                </a:lnTo>
                <a:lnTo>
                  <a:pt x="88" y="1123"/>
                </a:lnTo>
                <a:lnTo>
                  <a:pt x="88" y="1090"/>
                </a:lnTo>
                <a:lnTo>
                  <a:pt x="88" y="1057"/>
                </a:lnTo>
                <a:lnTo>
                  <a:pt x="88" y="1026"/>
                </a:lnTo>
                <a:lnTo>
                  <a:pt x="88" y="995"/>
                </a:lnTo>
                <a:lnTo>
                  <a:pt x="88" y="964"/>
                </a:lnTo>
                <a:lnTo>
                  <a:pt x="88" y="935"/>
                </a:lnTo>
                <a:lnTo>
                  <a:pt x="88" y="904"/>
                </a:lnTo>
                <a:lnTo>
                  <a:pt x="88" y="876"/>
                </a:lnTo>
                <a:lnTo>
                  <a:pt x="88" y="847"/>
                </a:lnTo>
                <a:lnTo>
                  <a:pt x="88" y="821"/>
                </a:lnTo>
                <a:lnTo>
                  <a:pt x="88" y="795"/>
                </a:lnTo>
                <a:lnTo>
                  <a:pt x="88" y="769"/>
                </a:lnTo>
                <a:lnTo>
                  <a:pt x="88" y="742"/>
                </a:lnTo>
                <a:lnTo>
                  <a:pt x="88" y="716"/>
                </a:lnTo>
                <a:lnTo>
                  <a:pt x="88" y="692"/>
                </a:lnTo>
                <a:lnTo>
                  <a:pt x="88" y="669"/>
                </a:lnTo>
                <a:lnTo>
                  <a:pt x="86" y="647"/>
                </a:lnTo>
                <a:lnTo>
                  <a:pt x="86" y="623"/>
                </a:lnTo>
                <a:lnTo>
                  <a:pt x="86" y="602"/>
                </a:lnTo>
                <a:lnTo>
                  <a:pt x="86" y="581"/>
                </a:lnTo>
                <a:lnTo>
                  <a:pt x="86" y="559"/>
                </a:lnTo>
                <a:lnTo>
                  <a:pt x="86" y="540"/>
                </a:lnTo>
                <a:lnTo>
                  <a:pt x="84" y="521"/>
                </a:lnTo>
                <a:lnTo>
                  <a:pt x="84" y="502"/>
                </a:lnTo>
                <a:lnTo>
                  <a:pt x="84" y="483"/>
                </a:lnTo>
                <a:lnTo>
                  <a:pt x="84" y="466"/>
                </a:lnTo>
                <a:lnTo>
                  <a:pt x="81" y="450"/>
                </a:lnTo>
                <a:lnTo>
                  <a:pt x="81" y="433"/>
                </a:lnTo>
                <a:lnTo>
                  <a:pt x="81" y="416"/>
                </a:lnTo>
                <a:lnTo>
                  <a:pt x="79" y="402"/>
                </a:lnTo>
                <a:lnTo>
                  <a:pt x="79" y="388"/>
                </a:lnTo>
                <a:lnTo>
                  <a:pt x="76" y="373"/>
                </a:lnTo>
                <a:lnTo>
                  <a:pt x="74" y="347"/>
                </a:lnTo>
                <a:lnTo>
                  <a:pt x="72" y="323"/>
                </a:lnTo>
                <a:lnTo>
                  <a:pt x="69" y="300"/>
                </a:lnTo>
                <a:lnTo>
                  <a:pt x="67" y="276"/>
                </a:lnTo>
                <a:lnTo>
                  <a:pt x="62" y="257"/>
                </a:lnTo>
                <a:lnTo>
                  <a:pt x="60" y="238"/>
                </a:lnTo>
                <a:lnTo>
                  <a:pt x="55" y="219"/>
                </a:lnTo>
                <a:lnTo>
                  <a:pt x="50" y="202"/>
                </a:lnTo>
                <a:lnTo>
                  <a:pt x="48" y="188"/>
                </a:lnTo>
                <a:lnTo>
                  <a:pt x="43" y="174"/>
                </a:lnTo>
                <a:lnTo>
                  <a:pt x="38" y="159"/>
                </a:lnTo>
                <a:lnTo>
                  <a:pt x="34" y="147"/>
                </a:lnTo>
                <a:lnTo>
                  <a:pt x="31" y="138"/>
                </a:lnTo>
                <a:lnTo>
                  <a:pt x="26" y="128"/>
                </a:lnTo>
                <a:lnTo>
                  <a:pt x="22" y="119"/>
                </a:lnTo>
                <a:lnTo>
                  <a:pt x="17" y="11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0" name="Freeform 46"/>
          <p:cNvSpPr>
            <a:spLocks noChangeArrowheads="1"/>
          </p:cNvSpPr>
          <p:nvPr/>
        </p:nvSpPr>
        <p:spPr bwMode="auto">
          <a:xfrm>
            <a:off x="6013451" y="1991786"/>
            <a:ext cx="390524" cy="1579033"/>
          </a:xfrm>
          <a:custGeom>
            <a:avLst/>
            <a:gdLst>
              <a:gd name="T0" fmla="*/ 139566257 w 614"/>
              <a:gd name="T1" fmla="*/ 562421967 h 2485"/>
              <a:gd name="T2" fmla="*/ 131879784 w 614"/>
              <a:gd name="T3" fmla="*/ 555386373 h 2485"/>
              <a:gd name="T4" fmla="*/ 125002982 w 614"/>
              <a:gd name="T5" fmla="*/ 544037825 h 2485"/>
              <a:gd name="T6" fmla="*/ 113675849 w 614"/>
              <a:gd name="T7" fmla="*/ 530419854 h 2485"/>
              <a:gd name="T8" fmla="*/ 89403512 w 614"/>
              <a:gd name="T9" fmla="*/ 515440324 h 2485"/>
              <a:gd name="T10" fmla="*/ 55826630 w 614"/>
              <a:gd name="T11" fmla="*/ 497963571 h 2485"/>
              <a:gd name="T12" fmla="*/ 32767846 w 614"/>
              <a:gd name="T13" fmla="*/ 485026617 h 2485"/>
              <a:gd name="T14" fmla="*/ 23867819 w 614"/>
              <a:gd name="T15" fmla="*/ 477990546 h 2485"/>
              <a:gd name="T16" fmla="*/ 28722032 w 614"/>
              <a:gd name="T17" fmla="*/ 475266952 h 2485"/>
              <a:gd name="T18" fmla="*/ 46117568 w 614"/>
              <a:gd name="T19" fmla="*/ 475266952 h 2485"/>
              <a:gd name="T20" fmla="*/ 78885414 w 614"/>
              <a:gd name="T21" fmla="*/ 478671564 h 2485"/>
              <a:gd name="T22" fmla="*/ 132688819 w 614"/>
              <a:gd name="T23" fmla="*/ 481849329 h 2485"/>
              <a:gd name="T24" fmla="*/ 151297908 w 614"/>
              <a:gd name="T25" fmla="*/ 475947970 h 2485"/>
              <a:gd name="T26" fmla="*/ 156961156 w 614"/>
              <a:gd name="T27" fmla="*/ 456429116 h 2485"/>
              <a:gd name="T28" fmla="*/ 161816005 w 614"/>
              <a:gd name="T29" fmla="*/ 422383950 h 2485"/>
              <a:gd name="T30" fmla="*/ 165456665 w 614"/>
              <a:gd name="T31" fmla="*/ 372678237 h 2485"/>
              <a:gd name="T32" fmla="*/ 168692807 w 614"/>
              <a:gd name="T33" fmla="*/ 307992993 h 2485"/>
              <a:gd name="T34" fmla="*/ 170310878 w 614"/>
              <a:gd name="T35" fmla="*/ 230143473 h 2485"/>
              <a:gd name="T36" fmla="*/ 170310878 w 614"/>
              <a:gd name="T37" fmla="*/ 160918906 h 2485"/>
              <a:gd name="T38" fmla="*/ 170310878 w 614"/>
              <a:gd name="T39" fmla="*/ 106901192 h 2485"/>
              <a:gd name="T40" fmla="*/ 169501843 w 614"/>
              <a:gd name="T41" fmla="*/ 68543549 h 2485"/>
              <a:gd name="T42" fmla="*/ 167479254 w 614"/>
              <a:gd name="T43" fmla="*/ 44939066 h 2485"/>
              <a:gd name="T44" fmla="*/ 165456665 w 614"/>
              <a:gd name="T45" fmla="*/ 36087742 h 2485"/>
              <a:gd name="T46" fmla="*/ 156961156 w 614"/>
              <a:gd name="T47" fmla="*/ 35179878 h 2485"/>
              <a:gd name="T48" fmla="*/ 137543668 w 614"/>
              <a:gd name="T49" fmla="*/ 36087742 h 2485"/>
              <a:gd name="T50" fmla="*/ 107607446 w 614"/>
              <a:gd name="T51" fmla="*/ 38357166 h 2485"/>
              <a:gd name="T52" fmla="*/ 68367316 w 614"/>
              <a:gd name="T53" fmla="*/ 41534931 h 2485"/>
              <a:gd name="T54" fmla="*/ 18204571 w 614"/>
              <a:gd name="T55" fmla="*/ 46527949 h 2485"/>
              <a:gd name="T56" fmla="*/ 27912997 w 614"/>
              <a:gd name="T57" fmla="*/ 22242448 h 2485"/>
              <a:gd name="T58" fmla="*/ 74839600 w 614"/>
              <a:gd name="T59" fmla="*/ 18838312 h 2485"/>
              <a:gd name="T60" fmla="*/ 107607446 w 614"/>
              <a:gd name="T61" fmla="*/ 15660548 h 2485"/>
              <a:gd name="T62" fmla="*/ 142397881 w 614"/>
              <a:gd name="T63" fmla="*/ 9759665 h 2485"/>
              <a:gd name="T64" fmla="*/ 162625041 w 614"/>
              <a:gd name="T65" fmla="*/ 2723594 h 2485"/>
              <a:gd name="T66" fmla="*/ 180828976 w 614"/>
              <a:gd name="T67" fmla="*/ 0 h 2485"/>
              <a:gd name="T68" fmla="*/ 205910349 w 614"/>
              <a:gd name="T69" fmla="*/ 9078647 h 2485"/>
              <a:gd name="T70" fmla="*/ 241914337 w 614"/>
              <a:gd name="T71" fmla="*/ 27462789 h 2485"/>
              <a:gd name="T72" fmla="*/ 248387257 w 614"/>
              <a:gd name="T73" fmla="*/ 37222454 h 2485"/>
              <a:gd name="T74" fmla="*/ 238678195 w 614"/>
              <a:gd name="T75" fmla="*/ 48116831 h 2485"/>
              <a:gd name="T76" fmla="*/ 234228499 w 614"/>
              <a:gd name="T77" fmla="*/ 54471884 h 2485"/>
              <a:gd name="T78" fmla="*/ 230182686 w 614"/>
              <a:gd name="T79" fmla="*/ 71267144 h 2485"/>
              <a:gd name="T80" fmla="*/ 226137508 w 614"/>
              <a:gd name="T81" fmla="*/ 98276239 h 2485"/>
              <a:gd name="T82" fmla="*/ 223305884 w 614"/>
              <a:gd name="T83" fmla="*/ 135044999 h 2485"/>
              <a:gd name="T84" fmla="*/ 220474260 w 614"/>
              <a:gd name="T85" fmla="*/ 182026642 h 2485"/>
              <a:gd name="T86" fmla="*/ 217641999 w 614"/>
              <a:gd name="T87" fmla="*/ 236044832 h 2485"/>
              <a:gd name="T88" fmla="*/ 214810375 w 614"/>
              <a:gd name="T89" fmla="*/ 285296375 h 2485"/>
              <a:gd name="T90" fmla="*/ 214001340 w 614"/>
              <a:gd name="T91" fmla="*/ 329554900 h 2485"/>
              <a:gd name="T92" fmla="*/ 212787786 w 614"/>
              <a:gd name="T93" fmla="*/ 368366237 h 2485"/>
              <a:gd name="T94" fmla="*/ 212787786 w 614"/>
              <a:gd name="T95" fmla="*/ 401276214 h 2485"/>
              <a:gd name="T96" fmla="*/ 215619411 w 614"/>
              <a:gd name="T97" fmla="*/ 438044498 h 2485"/>
              <a:gd name="T98" fmla="*/ 214810375 w 614"/>
              <a:gd name="T99" fmla="*/ 483437735 h 2485"/>
              <a:gd name="T100" fmla="*/ 205101313 w 614"/>
              <a:gd name="T101" fmla="*/ 518617613 h 2485"/>
              <a:gd name="T102" fmla="*/ 188919967 w 614"/>
              <a:gd name="T103" fmla="*/ 544037825 h 2485"/>
              <a:gd name="T104" fmla="*/ 169501843 w 614"/>
              <a:gd name="T105" fmla="*/ 559017832 h 2485"/>
              <a:gd name="T106" fmla="*/ 151297908 w 614"/>
              <a:gd name="T107" fmla="*/ 564010850 h 2485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614" h="2485">
                <a:moveTo>
                  <a:pt x="374" y="2485"/>
                </a:moveTo>
                <a:lnTo>
                  <a:pt x="366" y="2485"/>
                </a:lnTo>
                <a:lnTo>
                  <a:pt x="362" y="2485"/>
                </a:lnTo>
                <a:lnTo>
                  <a:pt x="355" y="2482"/>
                </a:lnTo>
                <a:lnTo>
                  <a:pt x="350" y="2480"/>
                </a:lnTo>
                <a:lnTo>
                  <a:pt x="345" y="2478"/>
                </a:lnTo>
                <a:lnTo>
                  <a:pt x="340" y="2473"/>
                </a:lnTo>
                <a:lnTo>
                  <a:pt x="338" y="2470"/>
                </a:lnTo>
                <a:lnTo>
                  <a:pt x="333" y="2466"/>
                </a:lnTo>
                <a:lnTo>
                  <a:pt x="331" y="2461"/>
                </a:lnTo>
                <a:lnTo>
                  <a:pt x="328" y="2454"/>
                </a:lnTo>
                <a:lnTo>
                  <a:pt x="326" y="2447"/>
                </a:lnTo>
                <a:lnTo>
                  <a:pt x="321" y="2440"/>
                </a:lnTo>
                <a:lnTo>
                  <a:pt x="319" y="2432"/>
                </a:lnTo>
                <a:lnTo>
                  <a:pt x="316" y="2425"/>
                </a:lnTo>
                <a:lnTo>
                  <a:pt x="314" y="2416"/>
                </a:lnTo>
                <a:lnTo>
                  <a:pt x="314" y="2406"/>
                </a:lnTo>
                <a:lnTo>
                  <a:pt x="309" y="2397"/>
                </a:lnTo>
                <a:lnTo>
                  <a:pt x="307" y="2387"/>
                </a:lnTo>
                <a:lnTo>
                  <a:pt x="305" y="2375"/>
                </a:lnTo>
                <a:lnTo>
                  <a:pt x="300" y="2366"/>
                </a:lnTo>
                <a:lnTo>
                  <a:pt x="293" y="2356"/>
                </a:lnTo>
                <a:lnTo>
                  <a:pt x="288" y="2347"/>
                </a:lnTo>
                <a:lnTo>
                  <a:pt x="281" y="2337"/>
                </a:lnTo>
                <a:lnTo>
                  <a:pt x="274" y="2325"/>
                </a:lnTo>
                <a:lnTo>
                  <a:pt x="264" y="2316"/>
                </a:lnTo>
                <a:lnTo>
                  <a:pt x="254" y="2304"/>
                </a:lnTo>
                <a:lnTo>
                  <a:pt x="245" y="2294"/>
                </a:lnTo>
                <a:lnTo>
                  <a:pt x="235" y="2282"/>
                </a:lnTo>
                <a:lnTo>
                  <a:pt x="221" y="2271"/>
                </a:lnTo>
                <a:lnTo>
                  <a:pt x="209" y="2259"/>
                </a:lnTo>
                <a:lnTo>
                  <a:pt x="195" y="2247"/>
                </a:lnTo>
                <a:lnTo>
                  <a:pt x="181" y="2235"/>
                </a:lnTo>
                <a:lnTo>
                  <a:pt x="164" y="2221"/>
                </a:lnTo>
                <a:lnTo>
                  <a:pt x="150" y="2206"/>
                </a:lnTo>
                <a:lnTo>
                  <a:pt x="138" y="2194"/>
                </a:lnTo>
                <a:lnTo>
                  <a:pt x="126" y="2183"/>
                </a:lnTo>
                <a:lnTo>
                  <a:pt x="114" y="2173"/>
                </a:lnTo>
                <a:lnTo>
                  <a:pt x="104" y="2161"/>
                </a:lnTo>
                <a:lnTo>
                  <a:pt x="95" y="2154"/>
                </a:lnTo>
                <a:lnTo>
                  <a:pt x="88" y="2144"/>
                </a:lnTo>
                <a:lnTo>
                  <a:pt x="81" y="2137"/>
                </a:lnTo>
                <a:lnTo>
                  <a:pt x="76" y="2130"/>
                </a:lnTo>
                <a:lnTo>
                  <a:pt x="71" y="2123"/>
                </a:lnTo>
                <a:lnTo>
                  <a:pt x="66" y="2118"/>
                </a:lnTo>
                <a:lnTo>
                  <a:pt x="64" y="2113"/>
                </a:lnTo>
                <a:lnTo>
                  <a:pt x="61" y="2109"/>
                </a:lnTo>
                <a:lnTo>
                  <a:pt x="59" y="2106"/>
                </a:lnTo>
                <a:lnTo>
                  <a:pt x="59" y="2104"/>
                </a:lnTo>
                <a:lnTo>
                  <a:pt x="59" y="2102"/>
                </a:lnTo>
                <a:lnTo>
                  <a:pt x="61" y="2099"/>
                </a:lnTo>
                <a:lnTo>
                  <a:pt x="64" y="2097"/>
                </a:lnTo>
                <a:lnTo>
                  <a:pt x="66" y="2097"/>
                </a:lnTo>
                <a:lnTo>
                  <a:pt x="71" y="2094"/>
                </a:lnTo>
                <a:lnTo>
                  <a:pt x="76" y="2094"/>
                </a:lnTo>
                <a:lnTo>
                  <a:pt x="81" y="2094"/>
                </a:lnTo>
                <a:lnTo>
                  <a:pt x="88" y="2094"/>
                </a:lnTo>
                <a:lnTo>
                  <a:pt x="95" y="2094"/>
                </a:lnTo>
                <a:lnTo>
                  <a:pt x="104" y="2094"/>
                </a:lnTo>
                <a:lnTo>
                  <a:pt x="114" y="2094"/>
                </a:lnTo>
                <a:lnTo>
                  <a:pt x="126" y="2097"/>
                </a:lnTo>
                <a:lnTo>
                  <a:pt x="138" y="2097"/>
                </a:lnTo>
                <a:lnTo>
                  <a:pt x="150" y="2099"/>
                </a:lnTo>
                <a:lnTo>
                  <a:pt x="164" y="2102"/>
                </a:lnTo>
                <a:lnTo>
                  <a:pt x="181" y="2104"/>
                </a:lnTo>
                <a:lnTo>
                  <a:pt x="195" y="2109"/>
                </a:lnTo>
                <a:lnTo>
                  <a:pt x="209" y="2113"/>
                </a:lnTo>
                <a:lnTo>
                  <a:pt x="238" y="2118"/>
                </a:lnTo>
                <a:lnTo>
                  <a:pt x="264" y="2123"/>
                </a:lnTo>
                <a:lnTo>
                  <a:pt x="288" y="2125"/>
                </a:lnTo>
                <a:lnTo>
                  <a:pt x="309" y="2125"/>
                </a:lnTo>
                <a:lnTo>
                  <a:pt x="328" y="2123"/>
                </a:lnTo>
                <a:lnTo>
                  <a:pt x="347" y="2121"/>
                </a:lnTo>
                <a:lnTo>
                  <a:pt x="362" y="2116"/>
                </a:lnTo>
                <a:lnTo>
                  <a:pt x="364" y="2113"/>
                </a:lnTo>
                <a:lnTo>
                  <a:pt x="369" y="2111"/>
                </a:lnTo>
                <a:lnTo>
                  <a:pt x="371" y="2104"/>
                </a:lnTo>
                <a:lnTo>
                  <a:pt x="374" y="2097"/>
                </a:lnTo>
                <a:lnTo>
                  <a:pt x="376" y="2087"/>
                </a:lnTo>
                <a:lnTo>
                  <a:pt x="378" y="2075"/>
                </a:lnTo>
                <a:lnTo>
                  <a:pt x="381" y="2064"/>
                </a:lnTo>
                <a:lnTo>
                  <a:pt x="383" y="2047"/>
                </a:lnTo>
                <a:lnTo>
                  <a:pt x="386" y="2030"/>
                </a:lnTo>
                <a:lnTo>
                  <a:pt x="388" y="2011"/>
                </a:lnTo>
                <a:lnTo>
                  <a:pt x="390" y="1992"/>
                </a:lnTo>
                <a:lnTo>
                  <a:pt x="393" y="1968"/>
                </a:lnTo>
                <a:lnTo>
                  <a:pt x="395" y="1945"/>
                </a:lnTo>
                <a:lnTo>
                  <a:pt x="397" y="1918"/>
                </a:lnTo>
                <a:lnTo>
                  <a:pt x="400" y="1890"/>
                </a:lnTo>
                <a:lnTo>
                  <a:pt x="400" y="1861"/>
                </a:lnTo>
                <a:lnTo>
                  <a:pt x="402" y="1828"/>
                </a:lnTo>
                <a:lnTo>
                  <a:pt x="405" y="1795"/>
                </a:lnTo>
                <a:lnTo>
                  <a:pt x="405" y="1759"/>
                </a:lnTo>
                <a:lnTo>
                  <a:pt x="407" y="1723"/>
                </a:lnTo>
                <a:lnTo>
                  <a:pt x="409" y="1683"/>
                </a:lnTo>
                <a:lnTo>
                  <a:pt x="409" y="1642"/>
                </a:lnTo>
                <a:lnTo>
                  <a:pt x="412" y="1599"/>
                </a:lnTo>
                <a:lnTo>
                  <a:pt x="412" y="1554"/>
                </a:lnTo>
                <a:lnTo>
                  <a:pt x="414" y="1509"/>
                </a:lnTo>
                <a:lnTo>
                  <a:pt x="414" y="1459"/>
                </a:lnTo>
                <a:lnTo>
                  <a:pt x="417" y="1409"/>
                </a:lnTo>
                <a:lnTo>
                  <a:pt x="417" y="1357"/>
                </a:lnTo>
                <a:lnTo>
                  <a:pt x="419" y="1304"/>
                </a:lnTo>
                <a:lnTo>
                  <a:pt x="419" y="1247"/>
                </a:lnTo>
                <a:lnTo>
                  <a:pt x="421" y="1190"/>
                </a:lnTo>
                <a:lnTo>
                  <a:pt x="421" y="1131"/>
                </a:lnTo>
                <a:lnTo>
                  <a:pt x="421" y="1071"/>
                </a:lnTo>
                <a:lnTo>
                  <a:pt x="421" y="1014"/>
                </a:lnTo>
                <a:lnTo>
                  <a:pt x="421" y="959"/>
                </a:lnTo>
                <a:lnTo>
                  <a:pt x="421" y="904"/>
                </a:lnTo>
                <a:lnTo>
                  <a:pt x="421" y="852"/>
                </a:lnTo>
                <a:lnTo>
                  <a:pt x="421" y="802"/>
                </a:lnTo>
                <a:lnTo>
                  <a:pt x="421" y="754"/>
                </a:lnTo>
                <a:lnTo>
                  <a:pt x="421" y="709"/>
                </a:lnTo>
                <a:lnTo>
                  <a:pt x="421" y="664"/>
                </a:lnTo>
                <a:lnTo>
                  <a:pt x="421" y="624"/>
                </a:lnTo>
                <a:lnTo>
                  <a:pt x="421" y="583"/>
                </a:lnTo>
                <a:lnTo>
                  <a:pt x="421" y="543"/>
                </a:lnTo>
                <a:lnTo>
                  <a:pt x="421" y="507"/>
                </a:lnTo>
                <a:lnTo>
                  <a:pt x="421" y="471"/>
                </a:lnTo>
                <a:lnTo>
                  <a:pt x="421" y="440"/>
                </a:lnTo>
                <a:lnTo>
                  <a:pt x="421" y="407"/>
                </a:lnTo>
                <a:lnTo>
                  <a:pt x="419" y="378"/>
                </a:lnTo>
                <a:lnTo>
                  <a:pt x="419" y="352"/>
                </a:lnTo>
                <a:lnTo>
                  <a:pt x="419" y="326"/>
                </a:lnTo>
                <a:lnTo>
                  <a:pt x="419" y="302"/>
                </a:lnTo>
                <a:lnTo>
                  <a:pt x="419" y="281"/>
                </a:lnTo>
                <a:lnTo>
                  <a:pt x="419" y="259"/>
                </a:lnTo>
                <a:lnTo>
                  <a:pt x="417" y="243"/>
                </a:lnTo>
                <a:lnTo>
                  <a:pt x="417" y="226"/>
                </a:lnTo>
                <a:lnTo>
                  <a:pt x="417" y="212"/>
                </a:lnTo>
                <a:lnTo>
                  <a:pt x="414" y="198"/>
                </a:lnTo>
                <a:lnTo>
                  <a:pt x="414" y="186"/>
                </a:lnTo>
                <a:lnTo>
                  <a:pt x="414" y="179"/>
                </a:lnTo>
                <a:lnTo>
                  <a:pt x="412" y="169"/>
                </a:lnTo>
                <a:lnTo>
                  <a:pt x="412" y="164"/>
                </a:lnTo>
                <a:lnTo>
                  <a:pt x="412" y="159"/>
                </a:lnTo>
                <a:lnTo>
                  <a:pt x="409" y="159"/>
                </a:lnTo>
                <a:lnTo>
                  <a:pt x="409" y="157"/>
                </a:lnTo>
                <a:lnTo>
                  <a:pt x="407" y="157"/>
                </a:lnTo>
                <a:lnTo>
                  <a:pt x="402" y="155"/>
                </a:lnTo>
                <a:lnTo>
                  <a:pt x="400" y="155"/>
                </a:lnTo>
                <a:lnTo>
                  <a:pt x="395" y="155"/>
                </a:lnTo>
                <a:lnTo>
                  <a:pt x="388" y="155"/>
                </a:lnTo>
                <a:lnTo>
                  <a:pt x="383" y="155"/>
                </a:lnTo>
                <a:lnTo>
                  <a:pt x="376" y="155"/>
                </a:lnTo>
                <a:lnTo>
                  <a:pt x="369" y="155"/>
                </a:lnTo>
                <a:lnTo>
                  <a:pt x="359" y="157"/>
                </a:lnTo>
                <a:lnTo>
                  <a:pt x="350" y="157"/>
                </a:lnTo>
                <a:lnTo>
                  <a:pt x="340" y="159"/>
                </a:lnTo>
                <a:lnTo>
                  <a:pt x="331" y="159"/>
                </a:lnTo>
                <a:lnTo>
                  <a:pt x="319" y="162"/>
                </a:lnTo>
                <a:lnTo>
                  <a:pt x="307" y="162"/>
                </a:lnTo>
                <a:lnTo>
                  <a:pt x="295" y="164"/>
                </a:lnTo>
                <a:lnTo>
                  <a:pt x="281" y="167"/>
                </a:lnTo>
                <a:lnTo>
                  <a:pt x="266" y="169"/>
                </a:lnTo>
                <a:lnTo>
                  <a:pt x="252" y="171"/>
                </a:lnTo>
                <a:lnTo>
                  <a:pt x="238" y="174"/>
                </a:lnTo>
                <a:lnTo>
                  <a:pt x="221" y="176"/>
                </a:lnTo>
                <a:lnTo>
                  <a:pt x="204" y="179"/>
                </a:lnTo>
                <a:lnTo>
                  <a:pt x="185" y="181"/>
                </a:lnTo>
                <a:lnTo>
                  <a:pt x="169" y="183"/>
                </a:lnTo>
                <a:lnTo>
                  <a:pt x="150" y="186"/>
                </a:lnTo>
                <a:lnTo>
                  <a:pt x="131" y="190"/>
                </a:lnTo>
                <a:lnTo>
                  <a:pt x="109" y="193"/>
                </a:lnTo>
                <a:lnTo>
                  <a:pt x="88" y="198"/>
                </a:lnTo>
                <a:lnTo>
                  <a:pt x="66" y="200"/>
                </a:lnTo>
                <a:lnTo>
                  <a:pt x="45" y="205"/>
                </a:lnTo>
                <a:lnTo>
                  <a:pt x="21" y="207"/>
                </a:lnTo>
                <a:lnTo>
                  <a:pt x="0" y="212"/>
                </a:lnTo>
                <a:lnTo>
                  <a:pt x="0" y="105"/>
                </a:lnTo>
                <a:lnTo>
                  <a:pt x="23" y="102"/>
                </a:lnTo>
                <a:lnTo>
                  <a:pt x="47" y="100"/>
                </a:lnTo>
                <a:lnTo>
                  <a:pt x="69" y="98"/>
                </a:lnTo>
                <a:lnTo>
                  <a:pt x="90" y="95"/>
                </a:lnTo>
                <a:lnTo>
                  <a:pt x="112" y="93"/>
                </a:lnTo>
                <a:lnTo>
                  <a:pt x="133" y="90"/>
                </a:lnTo>
                <a:lnTo>
                  <a:pt x="152" y="88"/>
                </a:lnTo>
                <a:lnTo>
                  <a:pt x="169" y="86"/>
                </a:lnTo>
                <a:lnTo>
                  <a:pt x="185" y="83"/>
                </a:lnTo>
                <a:lnTo>
                  <a:pt x="202" y="81"/>
                </a:lnTo>
                <a:lnTo>
                  <a:pt x="216" y="79"/>
                </a:lnTo>
                <a:lnTo>
                  <a:pt x="231" y="76"/>
                </a:lnTo>
                <a:lnTo>
                  <a:pt x="245" y="74"/>
                </a:lnTo>
                <a:lnTo>
                  <a:pt x="257" y="71"/>
                </a:lnTo>
                <a:lnTo>
                  <a:pt x="266" y="69"/>
                </a:lnTo>
                <a:lnTo>
                  <a:pt x="276" y="67"/>
                </a:lnTo>
                <a:lnTo>
                  <a:pt x="295" y="62"/>
                </a:lnTo>
                <a:lnTo>
                  <a:pt x="312" y="57"/>
                </a:lnTo>
                <a:lnTo>
                  <a:pt x="326" y="52"/>
                </a:lnTo>
                <a:lnTo>
                  <a:pt x="340" y="48"/>
                </a:lnTo>
                <a:lnTo>
                  <a:pt x="352" y="43"/>
                </a:lnTo>
                <a:lnTo>
                  <a:pt x="364" y="36"/>
                </a:lnTo>
                <a:lnTo>
                  <a:pt x="376" y="31"/>
                </a:lnTo>
                <a:lnTo>
                  <a:pt x="386" y="26"/>
                </a:lnTo>
                <a:lnTo>
                  <a:pt x="390" y="21"/>
                </a:lnTo>
                <a:lnTo>
                  <a:pt x="397" y="17"/>
                </a:lnTo>
                <a:lnTo>
                  <a:pt x="402" y="12"/>
                </a:lnTo>
                <a:lnTo>
                  <a:pt x="412" y="10"/>
                </a:lnTo>
                <a:lnTo>
                  <a:pt x="419" y="5"/>
                </a:lnTo>
                <a:lnTo>
                  <a:pt x="428" y="2"/>
                </a:lnTo>
                <a:lnTo>
                  <a:pt x="436" y="2"/>
                </a:lnTo>
                <a:lnTo>
                  <a:pt x="445" y="0"/>
                </a:lnTo>
                <a:lnTo>
                  <a:pt x="447" y="0"/>
                </a:lnTo>
                <a:lnTo>
                  <a:pt x="452" y="2"/>
                </a:lnTo>
                <a:lnTo>
                  <a:pt x="459" y="5"/>
                </a:lnTo>
                <a:lnTo>
                  <a:pt x="469" y="12"/>
                </a:lnTo>
                <a:lnTo>
                  <a:pt x="481" y="19"/>
                </a:lnTo>
                <a:lnTo>
                  <a:pt x="495" y="29"/>
                </a:lnTo>
                <a:lnTo>
                  <a:pt x="509" y="40"/>
                </a:lnTo>
                <a:lnTo>
                  <a:pt x="526" y="52"/>
                </a:lnTo>
                <a:lnTo>
                  <a:pt x="543" y="67"/>
                </a:lnTo>
                <a:lnTo>
                  <a:pt x="559" y="81"/>
                </a:lnTo>
                <a:lnTo>
                  <a:pt x="574" y="95"/>
                </a:lnTo>
                <a:lnTo>
                  <a:pt x="586" y="110"/>
                </a:lnTo>
                <a:lnTo>
                  <a:pt x="598" y="121"/>
                </a:lnTo>
                <a:lnTo>
                  <a:pt x="605" y="133"/>
                </a:lnTo>
                <a:lnTo>
                  <a:pt x="610" y="145"/>
                </a:lnTo>
                <a:lnTo>
                  <a:pt x="614" y="152"/>
                </a:lnTo>
                <a:lnTo>
                  <a:pt x="614" y="155"/>
                </a:lnTo>
                <a:lnTo>
                  <a:pt x="614" y="159"/>
                </a:lnTo>
                <a:lnTo>
                  <a:pt x="614" y="164"/>
                </a:lnTo>
                <a:lnTo>
                  <a:pt x="614" y="171"/>
                </a:lnTo>
                <a:lnTo>
                  <a:pt x="612" y="176"/>
                </a:lnTo>
                <a:lnTo>
                  <a:pt x="607" y="186"/>
                </a:lnTo>
                <a:lnTo>
                  <a:pt x="600" y="200"/>
                </a:lnTo>
                <a:lnTo>
                  <a:pt x="595" y="205"/>
                </a:lnTo>
                <a:lnTo>
                  <a:pt x="590" y="212"/>
                </a:lnTo>
                <a:lnTo>
                  <a:pt x="588" y="212"/>
                </a:lnTo>
                <a:lnTo>
                  <a:pt x="586" y="217"/>
                </a:lnTo>
                <a:lnTo>
                  <a:pt x="583" y="221"/>
                </a:lnTo>
                <a:lnTo>
                  <a:pt x="583" y="226"/>
                </a:lnTo>
                <a:lnTo>
                  <a:pt x="581" y="233"/>
                </a:lnTo>
                <a:lnTo>
                  <a:pt x="579" y="240"/>
                </a:lnTo>
                <a:lnTo>
                  <a:pt x="576" y="250"/>
                </a:lnTo>
                <a:lnTo>
                  <a:pt x="574" y="259"/>
                </a:lnTo>
                <a:lnTo>
                  <a:pt x="574" y="271"/>
                </a:lnTo>
                <a:lnTo>
                  <a:pt x="571" y="286"/>
                </a:lnTo>
                <a:lnTo>
                  <a:pt x="569" y="300"/>
                </a:lnTo>
                <a:lnTo>
                  <a:pt x="569" y="314"/>
                </a:lnTo>
                <a:lnTo>
                  <a:pt x="567" y="331"/>
                </a:lnTo>
                <a:lnTo>
                  <a:pt x="564" y="350"/>
                </a:lnTo>
                <a:lnTo>
                  <a:pt x="564" y="369"/>
                </a:lnTo>
                <a:lnTo>
                  <a:pt x="562" y="388"/>
                </a:lnTo>
                <a:lnTo>
                  <a:pt x="562" y="409"/>
                </a:lnTo>
                <a:lnTo>
                  <a:pt x="559" y="433"/>
                </a:lnTo>
                <a:lnTo>
                  <a:pt x="557" y="457"/>
                </a:lnTo>
                <a:lnTo>
                  <a:pt x="557" y="483"/>
                </a:lnTo>
                <a:lnTo>
                  <a:pt x="555" y="509"/>
                </a:lnTo>
                <a:lnTo>
                  <a:pt x="555" y="536"/>
                </a:lnTo>
                <a:lnTo>
                  <a:pt x="552" y="564"/>
                </a:lnTo>
                <a:lnTo>
                  <a:pt x="552" y="595"/>
                </a:lnTo>
                <a:lnTo>
                  <a:pt x="550" y="626"/>
                </a:lnTo>
                <a:lnTo>
                  <a:pt x="550" y="659"/>
                </a:lnTo>
                <a:lnTo>
                  <a:pt x="548" y="693"/>
                </a:lnTo>
                <a:lnTo>
                  <a:pt x="548" y="728"/>
                </a:lnTo>
                <a:lnTo>
                  <a:pt x="545" y="764"/>
                </a:lnTo>
                <a:lnTo>
                  <a:pt x="545" y="802"/>
                </a:lnTo>
                <a:lnTo>
                  <a:pt x="543" y="840"/>
                </a:lnTo>
                <a:lnTo>
                  <a:pt x="543" y="881"/>
                </a:lnTo>
                <a:lnTo>
                  <a:pt x="540" y="921"/>
                </a:lnTo>
                <a:lnTo>
                  <a:pt x="540" y="962"/>
                </a:lnTo>
                <a:lnTo>
                  <a:pt x="538" y="1000"/>
                </a:lnTo>
                <a:lnTo>
                  <a:pt x="538" y="1040"/>
                </a:lnTo>
                <a:lnTo>
                  <a:pt x="538" y="1076"/>
                </a:lnTo>
                <a:lnTo>
                  <a:pt x="536" y="1114"/>
                </a:lnTo>
                <a:lnTo>
                  <a:pt x="536" y="1150"/>
                </a:lnTo>
                <a:lnTo>
                  <a:pt x="533" y="1188"/>
                </a:lnTo>
                <a:lnTo>
                  <a:pt x="533" y="1221"/>
                </a:lnTo>
                <a:lnTo>
                  <a:pt x="531" y="1257"/>
                </a:lnTo>
                <a:lnTo>
                  <a:pt x="531" y="1290"/>
                </a:lnTo>
                <a:lnTo>
                  <a:pt x="531" y="1323"/>
                </a:lnTo>
                <a:lnTo>
                  <a:pt x="529" y="1357"/>
                </a:lnTo>
                <a:lnTo>
                  <a:pt x="529" y="1390"/>
                </a:lnTo>
                <a:lnTo>
                  <a:pt x="529" y="1421"/>
                </a:lnTo>
                <a:lnTo>
                  <a:pt x="529" y="1452"/>
                </a:lnTo>
                <a:lnTo>
                  <a:pt x="526" y="1480"/>
                </a:lnTo>
                <a:lnTo>
                  <a:pt x="526" y="1511"/>
                </a:lnTo>
                <a:lnTo>
                  <a:pt x="526" y="1540"/>
                </a:lnTo>
                <a:lnTo>
                  <a:pt x="526" y="1568"/>
                </a:lnTo>
                <a:lnTo>
                  <a:pt x="526" y="1595"/>
                </a:lnTo>
                <a:lnTo>
                  <a:pt x="526" y="1623"/>
                </a:lnTo>
                <a:lnTo>
                  <a:pt x="526" y="1649"/>
                </a:lnTo>
                <a:lnTo>
                  <a:pt x="526" y="1673"/>
                </a:lnTo>
                <a:lnTo>
                  <a:pt x="526" y="1699"/>
                </a:lnTo>
                <a:lnTo>
                  <a:pt x="526" y="1723"/>
                </a:lnTo>
                <a:lnTo>
                  <a:pt x="526" y="1747"/>
                </a:lnTo>
                <a:lnTo>
                  <a:pt x="526" y="1768"/>
                </a:lnTo>
                <a:lnTo>
                  <a:pt x="529" y="1792"/>
                </a:lnTo>
                <a:lnTo>
                  <a:pt x="529" y="1814"/>
                </a:lnTo>
                <a:lnTo>
                  <a:pt x="529" y="1833"/>
                </a:lnTo>
                <a:lnTo>
                  <a:pt x="531" y="1854"/>
                </a:lnTo>
                <a:lnTo>
                  <a:pt x="533" y="1892"/>
                </a:lnTo>
                <a:lnTo>
                  <a:pt x="533" y="1930"/>
                </a:lnTo>
                <a:lnTo>
                  <a:pt x="536" y="1966"/>
                </a:lnTo>
                <a:lnTo>
                  <a:pt x="536" y="2002"/>
                </a:lnTo>
                <a:lnTo>
                  <a:pt x="533" y="2035"/>
                </a:lnTo>
                <a:lnTo>
                  <a:pt x="533" y="2068"/>
                </a:lnTo>
                <a:lnTo>
                  <a:pt x="533" y="2099"/>
                </a:lnTo>
                <a:lnTo>
                  <a:pt x="531" y="2130"/>
                </a:lnTo>
                <a:lnTo>
                  <a:pt x="529" y="2159"/>
                </a:lnTo>
                <a:lnTo>
                  <a:pt x="524" y="2187"/>
                </a:lnTo>
                <a:lnTo>
                  <a:pt x="521" y="2213"/>
                </a:lnTo>
                <a:lnTo>
                  <a:pt x="517" y="2237"/>
                </a:lnTo>
                <a:lnTo>
                  <a:pt x="512" y="2263"/>
                </a:lnTo>
                <a:lnTo>
                  <a:pt x="507" y="2285"/>
                </a:lnTo>
                <a:lnTo>
                  <a:pt x="500" y="2306"/>
                </a:lnTo>
                <a:lnTo>
                  <a:pt x="495" y="2328"/>
                </a:lnTo>
                <a:lnTo>
                  <a:pt x="488" y="2347"/>
                </a:lnTo>
                <a:lnTo>
                  <a:pt x="481" y="2363"/>
                </a:lnTo>
                <a:lnTo>
                  <a:pt x="474" y="2380"/>
                </a:lnTo>
                <a:lnTo>
                  <a:pt x="467" y="2397"/>
                </a:lnTo>
                <a:lnTo>
                  <a:pt x="457" y="2411"/>
                </a:lnTo>
                <a:lnTo>
                  <a:pt x="450" y="2423"/>
                </a:lnTo>
                <a:lnTo>
                  <a:pt x="443" y="2435"/>
                </a:lnTo>
                <a:lnTo>
                  <a:pt x="433" y="2444"/>
                </a:lnTo>
                <a:lnTo>
                  <a:pt x="426" y="2454"/>
                </a:lnTo>
                <a:lnTo>
                  <a:pt x="419" y="2463"/>
                </a:lnTo>
                <a:lnTo>
                  <a:pt x="409" y="2470"/>
                </a:lnTo>
                <a:lnTo>
                  <a:pt x="402" y="2475"/>
                </a:lnTo>
                <a:lnTo>
                  <a:pt x="395" y="2480"/>
                </a:lnTo>
                <a:lnTo>
                  <a:pt x="388" y="2482"/>
                </a:lnTo>
                <a:lnTo>
                  <a:pt x="381" y="2485"/>
                </a:lnTo>
                <a:lnTo>
                  <a:pt x="374" y="2485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" name="Freeform 47"/>
          <p:cNvSpPr>
            <a:spLocks noChangeArrowheads="1"/>
          </p:cNvSpPr>
          <p:nvPr/>
        </p:nvSpPr>
        <p:spPr bwMode="auto">
          <a:xfrm>
            <a:off x="6013452" y="2250017"/>
            <a:ext cx="200025" cy="84667"/>
          </a:xfrm>
          <a:custGeom>
            <a:avLst/>
            <a:gdLst>
              <a:gd name="T0" fmla="*/ 0 w 314"/>
              <a:gd name="T1" fmla="*/ 9061402 h 133"/>
              <a:gd name="T2" fmla="*/ 8521447 w 314"/>
              <a:gd name="T3" fmla="*/ 9061402 h 133"/>
              <a:gd name="T4" fmla="*/ 16231965 w 314"/>
              <a:gd name="T5" fmla="*/ 8608308 h 133"/>
              <a:gd name="T6" fmla="*/ 23130279 w 314"/>
              <a:gd name="T7" fmla="*/ 8155214 h 133"/>
              <a:gd name="T8" fmla="*/ 29623448 w 314"/>
              <a:gd name="T9" fmla="*/ 7475335 h 133"/>
              <a:gd name="T10" fmla="*/ 36521762 w 314"/>
              <a:gd name="T11" fmla="*/ 6569624 h 133"/>
              <a:gd name="T12" fmla="*/ 42202727 w 314"/>
              <a:gd name="T13" fmla="*/ 5436650 h 133"/>
              <a:gd name="T14" fmla="*/ 53159510 w 314"/>
              <a:gd name="T15" fmla="*/ 3171658 h 133"/>
              <a:gd name="T16" fmla="*/ 58840475 w 314"/>
              <a:gd name="T17" fmla="*/ 2265470 h 133"/>
              <a:gd name="T18" fmla="*/ 64522077 w 314"/>
              <a:gd name="T19" fmla="*/ 1585590 h 133"/>
              <a:gd name="T20" fmla="*/ 70203042 w 314"/>
              <a:gd name="T21" fmla="*/ 1132496 h 133"/>
              <a:gd name="T22" fmla="*/ 76289790 w 314"/>
              <a:gd name="T23" fmla="*/ 453094 h 133"/>
              <a:gd name="T24" fmla="*/ 81971392 w 314"/>
              <a:gd name="T25" fmla="*/ 453094 h 133"/>
              <a:gd name="T26" fmla="*/ 88869706 w 314"/>
              <a:gd name="T27" fmla="*/ 0 h 133"/>
              <a:gd name="T28" fmla="*/ 95362237 w 314"/>
              <a:gd name="T29" fmla="*/ 0 h 133"/>
              <a:gd name="T30" fmla="*/ 102261189 w 314"/>
              <a:gd name="T31" fmla="*/ 0 h 133"/>
              <a:gd name="T32" fmla="*/ 107130587 w 314"/>
              <a:gd name="T33" fmla="*/ 453094 h 133"/>
              <a:gd name="T34" fmla="*/ 111999986 w 314"/>
              <a:gd name="T35" fmla="*/ 453094 h 133"/>
              <a:gd name="T36" fmla="*/ 116869384 w 314"/>
              <a:gd name="T37" fmla="*/ 1585590 h 133"/>
              <a:gd name="T38" fmla="*/ 119710503 w 314"/>
              <a:gd name="T39" fmla="*/ 2718564 h 133"/>
              <a:gd name="T40" fmla="*/ 122550986 w 314"/>
              <a:gd name="T41" fmla="*/ 3851060 h 133"/>
              <a:gd name="T42" fmla="*/ 125391468 w 314"/>
              <a:gd name="T43" fmla="*/ 5436650 h 133"/>
              <a:gd name="T44" fmla="*/ 126608818 w 314"/>
              <a:gd name="T45" fmla="*/ 7022241 h 133"/>
              <a:gd name="T46" fmla="*/ 127420384 w 314"/>
              <a:gd name="T47" fmla="*/ 9061402 h 133"/>
              <a:gd name="T48" fmla="*/ 126608818 w 314"/>
              <a:gd name="T49" fmla="*/ 10873301 h 133"/>
              <a:gd name="T50" fmla="*/ 126608818 w 314"/>
              <a:gd name="T51" fmla="*/ 12459368 h 133"/>
              <a:gd name="T52" fmla="*/ 125391468 w 314"/>
              <a:gd name="T53" fmla="*/ 15177455 h 133"/>
              <a:gd name="T54" fmla="*/ 124579902 w 314"/>
              <a:gd name="T55" fmla="*/ 17216139 h 133"/>
              <a:gd name="T56" fmla="*/ 122550986 w 314"/>
              <a:gd name="T57" fmla="*/ 18802207 h 133"/>
              <a:gd name="T58" fmla="*/ 119710503 w 314"/>
              <a:gd name="T59" fmla="*/ 20387797 h 133"/>
              <a:gd name="T60" fmla="*/ 116869384 w 314"/>
              <a:gd name="T61" fmla="*/ 21520293 h 133"/>
              <a:gd name="T62" fmla="*/ 111999986 w 314"/>
              <a:gd name="T63" fmla="*/ 23106361 h 133"/>
              <a:gd name="T64" fmla="*/ 107130587 w 314"/>
              <a:gd name="T65" fmla="*/ 24238857 h 133"/>
              <a:gd name="T66" fmla="*/ 104290105 w 314"/>
              <a:gd name="T67" fmla="*/ 24691951 h 133"/>
              <a:gd name="T68" fmla="*/ 101449622 w 314"/>
              <a:gd name="T69" fmla="*/ 25371353 h 133"/>
              <a:gd name="T70" fmla="*/ 96579587 w 314"/>
              <a:gd name="T71" fmla="*/ 25824447 h 133"/>
              <a:gd name="T72" fmla="*/ 92521755 w 314"/>
              <a:gd name="T73" fmla="*/ 26504327 h 133"/>
              <a:gd name="T74" fmla="*/ 87652356 w 314"/>
              <a:gd name="T75" fmla="*/ 26956944 h 133"/>
              <a:gd name="T76" fmla="*/ 81971392 w 314"/>
              <a:gd name="T77" fmla="*/ 27410038 h 133"/>
              <a:gd name="T78" fmla="*/ 76289790 w 314"/>
              <a:gd name="T79" fmla="*/ 27410038 h 133"/>
              <a:gd name="T80" fmla="*/ 69391475 w 314"/>
              <a:gd name="T81" fmla="*/ 28089917 h 133"/>
              <a:gd name="T82" fmla="*/ 62492524 w 314"/>
              <a:gd name="T83" fmla="*/ 28543011 h 133"/>
              <a:gd name="T84" fmla="*/ 55999993 w 314"/>
              <a:gd name="T85" fmla="*/ 29222414 h 133"/>
              <a:gd name="T86" fmla="*/ 47072762 w 314"/>
              <a:gd name="T87" fmla="*/ 29222414 h 133"/>
              <a:gd name="T88" fmla="*/ 39362245 w 314"/>
              <a:gd name="T89" fmla="*/ 29675508 h 133"/>
              <a:gd name="T90" fmla="*/ 29623448 w 314"/>
              <a:gd name="T91" fmla="*/ 29675508 h 133"/>
              <a:gd name="T92" fmla="*/ 20289797 w 314"/>
              <a:gd name="T93" fmla="*/ 29675508 h 133"/>
              <a:gd name="T94" fmla="*/ 10551000 w 314"/>
              <a:gd name="T95" fmla="*/ 30128602 h 133"/>
              <a:gd name="T96" fmla="*/ 0 w 314"/>
              <a:gd name="T97" fmla="*/ 30128602 h 133"/>
              <a:gd name="T98" fmla="*/ 0 w 314"/>
              <a:gd name="T99" fmla="*/ 9061402 h 13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314" h="133">
                <a:moveTo>
                  <a:pt x="0" y="40"/>
                </a:moveTo>
                <a:lnTo>
                  <a:pt x="21" y="40"/>
                </a:lnTo>
                <a:lnTo>
                  <a:pt x="40" y="38"/>
                </a:lnTo>
                <a:lnTo>
                  <a:pt x="57" y="36"/>
                </a:lnTo>
                <a:lnTo>
                  <a:pt x="73" y="33"/>
                </a:lnTo>
                <a:lnTo>
                  <a:pt x="90" y="29"/>
                </a:lnTo>
                <a:lnTo>
                  <a:pt x="104" y="24"/>
                </a:lnTo>
                <a:lnTo>
                  <a:pt x="131" y="14"/>
                </a:lnTo>
                <a:lnTo>
                  <a:pt x="145" y="10"/>
                </a:lnTo>
                <a:lnTo>
                  <a:pt x="159" y="7"/>
                </a:lnTo>
                <a:lnTo>
                  <a:pt x="173" y="5"/>
                </a:lnTo>
                <a:lnTo>
                  <a:pt x="188" y="2"/>
                </a:lnTo>
                <a:lnTo>
                  <a:pt x="202" y="2"/>
                </a:lnTo>
                <a:lnTo>
                  <a:pt x="219" y="0"/>
                </a:lnTo>
                <a:lnTo>
                  <a:pt x="235" y="0"/>
                </a:lnTo>
                <a:lnTo>
                  <a:pt x="252" y="0"/>
                </a:lnTo>
                <a:lnTo>
                  <a:pt x="264" y="2"/>
                </a:lnTo>
                <a:lnTo>
                  <a:pt x="276" y="2"/>
                </a:lnTo>
                <a:lnTo>
                  <a:pt x="288" y="7"/>
                </a:lnTo>
                <a:lnTo>
                  <a:pt x="295" y="12"/>
                </a:lnTo>
                <a:lnTo>
                  <a:pt x="302" y="17"/>
                </a:lnTo>
                <a:lnTo>
                  <a:pt x="309" y="24"/>
                </a:lnTo>
                <a:lnTo>
                  <a:pt x="312" y="31"/>
                </a:lnTo>
                <a:lnTo>
                  <a:pt x="314" y="40"/>
                </a:lnTo>
                <a:lnTo>
                  <a:pt x="312" y="48"/>
                </a:lnTo>
                <a:lnTo>
                  <a:pt x="312" y="55"/>
                </a:lnTo>
                <a:lnTo>
                  <a:pt x="309" y="67"/>
                </a:lnTo>
                <a:lnTo>
                  <a:pt x="307" y="76"/>
                </a:lnTo>
                <a:lnTo>
                  <a:pt x="302" y="83"/>
                </a:lnTo>
                <a:lnTo>
                  <a:pt x="295" y="90"/>
                </a:lnTo>
                <a:lnTo>
                  <a:pt x="288" y="95"/>
                </a:lnTo>
                <a:lnTo>
                  <a:pt x="276" y="102"/>
                </a:lnTo>
                <a:lnTo>
                  <a:pt x="264" y="107"/>
                </a:lnTo>
                <a:lnTo>
                  <a:pt x="257" y="109"/>
                </a:lnTo>
                <a:lnTo>
                  <a:pt x="250" y="112"/>
                </a:lnTo>
                <a:lnTo>
                  <a:pt x="238" y="114"/>
                </a:lnTo>
                <a:lnTo>
                  <a:pt x="228" y="117"/>
                </a:lnTo>
                <a:lnTo>
                  <a:pt x="216" y="119"/>
                </a:lnTo>
                <a:lnTo>
                  <a:pt x="202" y="121"/>
                </a:lnTo>
                <a:lnTo>
                  <a:pt x="188" y="121"/>
                </a:lnTo>
                <a:lnTo>
                  <a:pt x="171" y="124"/>
                </a:lnTo>
                <a:lnTo>
                  <a:pt x="154" y="126"/>
                </a:lnTo>
                <a:lnTo>
                  <a:pt x="138" y="129"/>
                </a:lnTo>
                <a:lnTo>
                  <a:pt x="116" y="129"/>
                </a:lnTo>
                <a:lnTo>
                  <a:pt x="97" y="131"/>
                </a:lnTo>
                <a:lnTo>
                  <a:pt x="73" y="131"/>
                </a:lnTo>
                <a:lnTo>
                  <a:pt x="50" y="131"/>
                </a:lnTo>
                <a:lnTo>
                  <a:pt x="26" y="133"/>
                </a:lnTo>
                <a:lnTo>
                  <a:pt x="0" y="133"/>
                </a:lnTo>
                <a:lnTo>
                  <a:pt x="0" y="4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" name="Freeform 48"/>
          <p:cNvSpPr>
            <a:spLocks noChangeArrowheads="1"/>
          </p:cNvSpPr>
          <p:nvPr/>
        </p:nvSpPr>
        <p:spPr bwMode="auto">
          <a:xfrm>
            <a:off x="6013450" y="2459567"/>
            <a:ext cx="222251" cy="84667"/>
          </a:xfrm>
          <a:custGeom>
            <a:avLst/>
            <a:gdLst>
              <a:gd name="T0" fmla="*/ 0 w 350"/>
              <a:gd name="T1" fmla="*/ 8873034 h 131"/>
              <a:gd name="T2" fmla="*/ 8467725 w 350"/>
              <a:gd name="T3" fmla="*/ 8873034 h 131"/>
              <a:gd name="T4" fmla="*/ 16935450 w 350"/>
              <a:gd name="T5" fmla="*/ 8406237 h 131"/>
              <a:gd name="T6" fmla="*/ 24596725 w 350"/>
              <a:gd name="T7" fmla="*/ 7705313 h 131"/>
              <a:gd name="T8" fmla="*/ 32661225 w 350"/>
              <a:gd name="T9" fmla="*/ 7238515 h 131"/>
              <a:gd name="T10" fmla="*/ 39112825 w 350"/>
              <a:gd name="T11" fmla="*/ 6070794 h 131"/>
              <a:gd name="T12" fmla="*/ 45967650 w 350"/>
              <a:gd name="T13" fmla="*/ 4903557 h 131"/>
              <a:gd name="T14" fmla="*/ 51612800 w 350"/>
              <a:gd name="T15" fmla="*/ 3735836 h 131"/>
              <a:gd name="T16" fmla="*/ 57257950 w 350"/>
              <a:gd name="T17" fmla="*/ 2802240 h 131"/>
              <a:gd name="T18" fmla="*/ 63306325 w 350"/>
              <a:gd name="T19" fmla="*/ 1634519 h 131"/>
              <a:gd name="T20" fmla="*/ 68951475 w 350"/>
              <a:gd name="T21" fmla="*/ 1167721 h 131"/>
              <a:gd name="T22" fmla="*/ 74596625 w 350"/>
              <a:gd name="T23" fmla="*/ 466798 h 131"/>
              <a:gd name="T24" fmla="*/ 81451450 w 350"/>
              <a:gd name="T25" fmla="*/ 0 h 131"/>
              <a:gd name="T26" fmla="*/ 87096600 w 350"/>
              <a:gd name="T27" fmla="*/ 0 h 131"/>
              <a:gd name="T28" fmla="*/ 94757875 w 350"/>
              <a:gd name="T29" fmla="*/ 0 h 131"/>
              <a:gd name="T30" fmla="*/ 102419150 w 350"/>
              <a:gd name="T31" fmla="*/ 0 h 131"/>
              <a:gd name="T32" fmla="*/ 111290100 w 350"/>
              <a:gd name="T33" fmla="*/ 0 h 131"/>
              <a:gd name="T34" fmla="*/ 118144925 w 350"/>
              <a:gd name="T35" fmla="*/ 0 h 131"/>
              <a:gd name="T36" fmla="*/ 124596525 w 350"/>
              <a:gd name="T37" fmla="*/ 0 h 131"/>
              <a:gd name="T38" fmla="*/ 129435225 w 350"/>
              <a:gd name="T39" fmla="*/ 1167721 h 131"/>
              <a:gd name="T40" fmla="*/ 133467475 w 350"/>
              <a:gd name="T41" fmla="*/ 1634519 h 131"/>
              <a:gd name="T42" fmla="*/ 136290050 w 350"/>
              <a:gd name="T43" fmla="*/ 2802240 h 131"/>
              <a:gd name="T44" fmla="*/ 139112625 w 350"/>
              <a:gd name="T45" fmla="*/ 3269038 h 131"/>
              <a:gd name="T46" fmla="*/ 139919075 w 350"/>
              <a:gd name="T47" fmla="*/ 4436275 h 131"/>
              <a:gd name="T48" fmla="*/ 141128750 w 350"/>
              <a:gd name="T49" fmla="*/ 6070794 h 131"/>
              <a:gd name="T50" fmla="*/ 141128750 w 350"/>
              <a:gd name="T51" fmla="*/ 8406237 h 131"/>
              <a:gd name="T52" fmla="*/ 139919075 w 350"/>
              <a:gd name="T53" fmla="*/ 10507553 h 131"/>
              <a:gd name="T54" fmla="*/ 138306175 w 350"/>
              <a:gd name="T55" fmla="*/ 12842511 h 131"/>
              <a:gd name="T56" fmla="*/ 136290050 w 350"/>
              <a:gd name="T57" fmla="*/ 14477031 h 131"/>
              <a:gd name="T58" fmla="*/ 134273925 w 350"/>
              <a:gd name="T59" fmla="*/ 16578347 h 131"/>
              <a:gd name="T60" fmla="*/ 130644900 w 350"/>
              <a:gd name="T61" fmla="*/ 18212866 h 131"/>
              <a:gd name="T62" fmla="*/ 126612650 w 350"/>
              <a:gd name="T63" fmla="*/ 20081027 h 131"/>
              <a:gd name="T64" fmla="*/ 120967500 w 350"/>
              <a:gd name="T65" fmla="*/ 21015107 h 131"/>
              <a:gd name="T66" fmla="*/ 118144925 w 350"/>
              <a:gd name="T67" fmla="*/ 22182344 h 131"/>
              <a:gd name="T68" fmla="*/ 114919125 w 350"/>
              <a:gd name="T69" fmla="*/ 23350065 h 131"/>
              <a:gd name="T70" fmla="*/ 110483650 w 350"/>
              <a:gd name="T71" fmla="*/ 24517786 h 131"/>
              <a:gd name="T72" fmla="*/ 105644950 w 350"/>
              <a:gd name="T73" fmla="*/ 24984584 h 131"/>
              <a:gd name="T74" fmla="*/ 100806250 w 350"/>
              <a:gd name="T75" fmla="*/ 26152305 h 131"/>
              <a:gd name="T76" fmla="*/ 93951425 w 350"/>
              <a:gd name="T77" fmla="*/ 26619103 h 131"/>
              <a:gd name="T78" fmla="*/ 87096600 w 350"/>
              <a:gd name="T79" fmla="*/ 27786340 h 131"/>
              <a:gd name="T80" fmla="*/ 80645000 w 350"/>
              <a:gd name="T81" fmla="*/ 28253622 h 131"/>
              <a:gd name="T82" fmla="*/ 72983725 w 350"/>
              <a:gd name="T83" fmla="*/ 28954061 h 131"/>
              <a:gd name="T84" fmla="*/ 64112775 w 350"/>
              <a:gd name="T85" fmla="*/ 28954061 h 131"/>
              <a:gd name="T86" fmla="*/ 54435375 w 350"/>
              <a:gd name="T87" fmla="*/ 29420859 h 131"/>
              <a:gd name="T88" fmla="*/ 45161200 w 350"/>
              <a:gd name="T89" fmla="*/ 29888141 h 131"/>
              <a:gd name="T90" fmla="*/ 34274125 w 350"/>
              <a:gd name="T91" fmla="*/ 29888141 h 131"/>
              <a:gd name="T92" fmla="*/ 23790275 w 350"/>
              <a:gd name="T93" fmla="*/ 30588580 h 131"/>
              <a:gd name="T94" fmla="*/ 11290300 w 350"/>
              <a:gd name="T95" fmla="*/ 30588580 h 131"/>
              <a:gd name="T96" fmla="*/ 0 w 350"/>
              <a:gd name="T97" fmla="*/ 30588580 h 131"/>
              <a:gd name="T98" fmla="*/ 0 w 350"/>
              <a:gd name="T99" fmla="*/ 19380588 h 131"/>
              <a:gd name="T100" fmla="*/ 0 w 350"/>
              <a:gd name="T101" fmla="*/ 8873034 h 13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350" h="131">
                <a:moveTo>
                  <a:pt x="0" y="38"/>
                </a:moveTo>
                <a:lnTo>
                  <a:pt x="21" y="38"/>
                </a:lnTo>
                <a:lnTo>
                  <a:pt x="42" y="36"/>
                </a:lnTo>
                <a:lnTo>
                  <a:pt x="61" y="33"/>
                </a:lnTo>
                <a:lnTo>
                  <a:pt x="81" y="31"/>
                </a:lnTo>
                <a:lnTo>
                  <a:pt x="97" y="26"/>
                </a:lnTo>
                <a:lnTo>
                  <a:pt x="114" y="21"/>
                </a:lnTo>
                <a:lnTo>
                  <a:pt x="128" y="16"/>
                </a:lnTo>
                <a:lnTo>
                  <a:pt x="142" y="12"/>
                </a:lnTo>
                <a:lnTo>
                  <a:pt x="157" y="7"/>
                </a:lnTo>
                <a:lnTo>
                  <a:pt x="171" y="5"/>
                </a:lnTo>
                <a:lnTo>
                  <a:pt x="185" y="2"/>
                </a:lnTo>
                <a:lnTo>
                  <a:pt x="202" y="0"/>
                </a:lnTo>
                <a:lnTo>
                  <a:pt x="216" y="0"/>
                </a:lnTo>
                <a:lnTo>
                  <a:pt x="235" y="0"/>
                </a:lnTo>
                <a:lnTo>
                  <a:pt x="254" y="0"/>
                </a:lnTo>
                <a:lnTo>
                  <a:pt x="276" y="0"/>
                </a:lnTo>
                <a:lnTo>
                  <a:pt x="293" y="0"/>
                </a:lnTo>
                <a:lnTo>
                  <a:pt x="309" y="0"/>
                </a:lnTo>
                <a:lnTo>
                  <a:pt x="321" y="5"/>
                </a:lnTo>
                <a:lnTo>
                  <a:pt x="331" y="7"/>
                </a:lnTo>
                <a:lnTo>
                  <a:pt x="338" y="12"/>
                </a:lnTo>
                <a:lnTo>
                  <a:pt x="345" y="14"/>
                </a:lnTo>
                <a:lnTo>
                  <a:pt x="347" y="19"/>
                </a:lnTo>
                <a:lnTo>
                  <a:pt x="350" y="26"/>
                </a:lnTo>
                <a:lnTo>
                  <a:pt x="350" y="36"/>
                </a:lnTo>
                <a:lnTo>
                  <a:pt x="347" y="45"/>
                </a:lnTo>
                <a:lnTo>
                  <a:pt x="343" y="55"/>
                </a:lnTo>
                <a:lnTo>
                  <a:pt x="338" y="62"/>
                </a:lnTo>
                <a:lnTo>
                  <a:pt x="333" y="71"/>
                </a:lnTo>
                <a:lnTo>
                  <a:pt x="324" y="78"/>
                </a:lnTo>
                <a:lnTo>
                  <a:pt x="314" y="86"/>
                </a:lnTo>
                <a:lnTo>
                  <a:pt x="300" y="90"/>
                </a:lnTo>
                <a:lnTo>
                  <a:pt x="293" y="95"/>
                </a:lnTo>
                <a:lnTo>
                  <a:pt x="285" y="100"/>
                </a:lnTo>
                <a:lnTo>
                  <a:pt x="274" y="105"/>
                </a:lnTo>
                <a:lnTo>
                  <a:pt x="262" y="107"/>
                </a:lnTo>
                <a:lnTo>
                  <a:pt x="250" y="112"/>
                </a:lnTo>
                <a:lnTo>
                  <a:pt x="233" y="114"/>
                </a:lnTo>
                <a:lnTo>
                  <a:pt x="216" y="119"/>
                </a:lnTo>
                <a:lnTo>
                  <a:pt x="200" y="121"/>
                </a:lnTo>
                <a:lnTo>
                  <a:pt x="181" y="124"/>
                </a:lnTo>
                <a:lnTo>
                  <a:pt x="159" y="124"/>
                </a:lnTo>
                <a:lnTo>
                  <a:pt x="135" y="126"/>
                </a:lnTo>
                <a:lnTo>
                  <a:pt x="112" y="128"/>
                </a:lnTo>
                <a:lnTo>
                  <a:pt x="85" y="128"/>
                </a:lnTo>
                <a:lnTo>
                  <a:pt x="59" y="131"/>
                </a:lnTo>
                <a:lnTo>
                  <a:pt x="28" y="131"/>
                </a:lnTo>
                <a:lnTo>
                  <a:pt x="0" y="131"/>
                </a:lnTo>
                <a:lnTo>
                  <a:pt x="0" y="83"/>
                </a:lnTo>
                <a:lnTo>
                  <a:pt x="0" y="38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3" name="Freeform 49"/>
          <p:cNvSpPr>
            <a:spLocks noChangeArrowheads="1"/>
          </p:cNvSpPr>
          <p:nvPr/>
        </p:nvSpPr>
        <p:spPr bwMode="auto">
          <a:xfrm>
            <a:off x="5751513" y="2660651"/>
            <a:ext cx="544512" cy="173567"/>
          </a:xfrm>
          <a:custGeom>
            <a:avLst/>
            <a:gdLst>
              <a:gd name="T0" fmla="*/ 174795333 w 858"/>
              <a:gd name="T1" fmla="*/ 18576350 h 276"/>
              <a:gd name="T2" fmla="*/ 202585753 w 858"/>
              <a:gd name="T3" fmla="*/ 15442717 h 276"/>
              <a:gd name="T4" fmla="*/ 229570194 w 858"/>
              <a:gd name="T5" fmla="*/ 12309556 h 276"/>
              <a:gd name="T6" fmla="*/ 254540956 w 858"/>
              <a:gd name="T7" fmla="*/ 9623989 h 276"/>
              <a:gd name="T8" fmla="*/ 277498039 w 858"/>
              <a:gd name="T9" fmla="*/ 6937950 h 276"/>
              <a:gd name="T10" fmla="*/ 299649142 w 858"/>
              <a:gd name="T11" fmla="*/ 4252383 h 276"/>
              <a:gd name="T12" fmla="*/ 318578867 w 858"/>
              <a:gd name="T13" fmla="*/ 2237972 h 276"/>
              <a:gd name="T14" fmla="*/ 337105602 w 858"/>
              <a:gd name="T15" fmla="*/ 447594 h 276"/>
              <a:gd name="T16" fmla="*/ 345563308 w 858"/>
              <a:gd name="T17" fmla="*/ 23499889 h 276"/>
              <a:gd name="T18" fmla="*/ 312940185 w 858"/>
              <a:gd name="T19" fmla="*/ 28199867 h 276"/>
              <a:gd name="T20" fmla="*/ 282330741 w 858"/>
              <a:gd name="T21" fmla="*/ 33123878 h 276"/>
              <a:gd name="T22" fmla="*/ 253332621 w 858"/>
              <a:gd name="T23" fmla="*/ 37376261 h 276"/>
              <a:gd name="T24" fmla="*/ 227556515 w 858"/>
              <a:gd name="T25" fmla="*/ 40957017 h 276"/>
              <a:gd name="T26" fmla="*/ 202585753 w 858"/>
              <a:gd name="T27" fmla="*/ 44314211 h 276"/>
              <a:gd name="T28" fmla="*/ 180434015 w 858"/>
              <a:gd name="T29" fmla="*/ 47447373 h 276"/>
              <a:gd name="T30" fmla="*/ 159490611 w 858"/>
              <a:gd name="T31" fmla="*/ 50133411 h 276"/>
              <a:gd name="T32" fmla="*/ 141366865 w 858"/>
              <a:gd name="T33" fmla="*/ 52818978 h 276"/>
              <a:gd name="T34" fmla="*/ 124853809 w 858"/>
              <a:gd name="T35" fmla="*/ 54833389 h 276"/>
              <a:gd name="T36" fmla="*/ 110354432 w 858"/>
              <a:gd name="T37" fmla="*/ 57071361 h 276"/>
              <a:gd name="T38" fmla="*/ 99077703 w 858"/>
              <a:gd name="T39" fmla="*/ 58638178 h 276"/>
              <a:gd name="T40" fmla="*/ 88605683 w 858"/>
              <a:gd name="T41" fmla="*/ 59756928 h 276"/>
              <a:gd name="T42" fmla="*/ 80550967 w 858"/>
              <a:gd name="T43" fmla="*/ 60652117 h 276"/>
              <a:gd name="T44" fmla="*/ 74106941 w 858"/>
              <a:gd name="T45" fmla="*/ 61323745 h 276"/>
              <a:gd name="T46" fmla="*/ 70079583 w 858"/>
              <a:gd name="T47" fmla="*/ 61771339 h 276"/>
              <a:gd name="T48" fmla="*/ 68065269 w 858"/>
              <a:gd name="T49" fmla="*/ 61771339 h 276"/>
              <a:gd name="T50" fmla="*/ 60412908 w 858"/>
              <a:gd name="T51" fmla="*/ 61323745 h 276"/>
              <a:gd name="T52" fmla="*/ 53968882 w 858"/>
              <a:gd name="T53" fmla="*/ 60204523 h 276"/>
              <a:gd name="T54" fmla="*/ 46316521 w 858"/>
              <a:gd name="T55" fmla="*/ 57966550 h 276"/>
              <a:gd name="T56" fmla="*/ 33831457 w 858"/>
              <a:gd name="T57" fmla="*/ 54833389 h 276"/>
              <a:gd name="T58" fmla="*/ 24165417 w 858"/>
              <a:gd name="T59" fmla="*/ 51028600 h 276"/>
              <a:gd name="T60" fmla="*/ 14499377 w 858"/>
              <a:gd name="T61" fmla="*/ 46328622 h 276"/>
              <a:gd name="T62" fmla="*/ 4833337 w 858"/>
              <a:gd name="T63" fmla="*/ 39390200 h 276"/>
              <a:gd name="T64" fmla="*/ 0 w 858"/>
              <a:gd name="T65" fmla="*/ 35137817 h 276"/>
              <a:gd name="T66" fmla="*/ 12485698 w 858"/>
              <a:gd name="T67" fmla="*/ 35137817 h 276"/>
              <a:gd name="T68" fmla="*/ 26984441 w 858"/>
              <a:gd name="T69" fmla="*/ 34019067 h 276"/>
              <a:gd name="T70" fmla="*/ 43497497 w 858"/>
              <a:gd name="T71" fmla="*/ 33123878 h 276"/>
              <a:gd name="T72" fmla="*/ 62427222 w 858"/>
              <a:gd name="T73" fmla="*/ 31333500 h 276"/>
              <a:gd name="T74" fmla="*/ 83772981 w 858"/>
              <a:gd name="T75" fmla="*/ 29319089 h 276"/>
              <a:gd name="T76" fmla="*/ 106730064 w 858"/>
              <a:gd name="T77" fmla="*/ 26633522 h 276"/>
              <a:gd name="T78" fmla="*/ 132506170 w 858"/>
              <a:gd name="T79" fmla="*/ 23947484 h 276"/>
              <a:gd name="T80" fmla="*/ 160295956 w 858"/>
              <a:gd name="T81" fmla="*/ 20814322 h 27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858" h="276">
                <a:moveTo>
                  <a:pt x="398" y="93"/>
                </a:moveTo>
                <a:lnTo>
                  <a:pt x="434" y="83"/>
                </a:lnTo>
                <a:lnTo>
                  <a:pt x="470" y="76"/>
                </a:lnTo>
                <a:lnTo>
                  <a:pt x="503" y="69"/>
                </a:lnTo>
                <a:lnTo>
                  <a:pt x="536" y="62"/>
                </a:lnTo>
                <a:lnTo>
                  <a:pt x="570" y="55"/>
                </a:lnTo>
                <a:lnTo>
                  <a:pt x="601" y="48"/>
                </a:lnTo>
                <a:lnTo>
                  <a:pt x="632" y="43"/>
                </a:lnTo>
                <a:lnTo>
                  <a:pt x="660" y="36"/>
                </a:lnTo>
                <a:lnTo>
                  <a:pt x="689" y="31"/>
                </a:lnTo>
                <a:lnTo>
                  <a:pt x="718" y="24"/>
                </a:lnTo>
                <a:lnTo>
                  <a:pt x="744" y="19"/>
                </a:lnTo>
                <a:lnTo>
                  <a:pt x="768" y="14"/>
                </a:lnTo>
                <a:lnTo>
                  <a:pt x="791" y="10"/>
                </a:lnTo>
                <a:lnTo>
                  <a:pt x="815" y="7"/>
                </a:lnTo>
                <a:lnTo>
                  <a:pt x="837" y="2"/>
                </a:lnTo>
                <a:lnTo>
                  <a:pt x="858" y="0"/>
                </a:lnTo>
                <a:lnTo>
                  <a:pt x="858" y="105"/>
                </a:lnTo>
                <a:lnTo>
                  <a:pt x="818" y="117"/>
                </a:lnTo>
                <a:lnTo>
                  <a:pt x="777" y="126"/>
                </a:lnTo>
                <a:lnTo>
                  <a:pt x="739" y="138"/>
                </a:lnTo>
                <a:lnTo>
                  <a:pt x="701" y="148"/>
                </a:lnTo>
                <a:lnTo>
                  <a:pt x="665" y="157"/>
                </a:lnTo>
                <a:lnTo>
                  <a:pt x="629" y="167"/>
                </a:lnTo>
                <a:lnTo>
                  <a:pt x="596" y="174"/>
                </a:lnTo>
                <a:lnTo>
                  <a:pt x="565" y="183"/>
                </a:lnTo>
                <a:lnTo>
                  <a:pt x="534" y="190"/>
                </a:lnTo>
                <a:lnTo>
                  <a:pt x="503" y="198"/>
                </a:lnTo>
                <a:lnTo>
                  <a:pt x="474" y="205"/>
                </a:lnTo>
                <a:lnTo>
                  <a:pt x="448" y="212"/>
                </a:lnTo>
                <a:lnTo>
                  <a:pt x="422" y="219"/>
                </a:lnTo>
                <a:lnTo>
                  <a:pt x="396" y="224"/>
                </a:lnTo>
                <a:lnTo>
                  <a:pt x="374" y="231"/>
                </a:lnTo>
                <a:lnTo>
                  <a:pt x="351" y="236"/>
                </a:lnTo>
                <a:lnTo>
                  <a:pt x="329" y="240"/>
                </a:lnTo>
                <a:lnTo>
                  <a:pt x="310" y="245"/>
                </a:lnTo>
                <a:lnTo>
                  <a:pt x="293" y="250"/>
                </a:lnTo>
                <a:lnTo>
                  <a:pt x="274" y="255"/>
                </a:lnTo>
                <a:lnTo>
                  <a:pt x="260" y="257"/>
                </a:lnTo>
                <a:lnTo>
                  <a:pt x="246" y="262"/>
                </a:lnTo>
                <a:lnTo>
                  <a:pt x="231" y="264"/>
                </a:lnTo>
                <a:lnTo>
                  <a:pt x="220" y="267"/>
                </a:lnTo>
                <a:lnTo>
                  <a:pt x="210" y="269"/>
                </a:lnTo>
                <a:lnTo>
                  <a:pt x="200" y="271"/>
                </a:lnTo>
                <a:lnTo>
                  <a:pt x="191" y="271"/>
                </a:lnTo>
                <a:lnTo>
                  <a:pt x="184" y="274"/>
                </a:lnTo>
                <a:lnTo>
                  <a:pt x="179" y="274"/>
                </a:lnTo>
                <a:lnTo>
                  <a:pt x="174" y="276"/>
                </a:lnTo>
                <a:lnTo>
                  <a:pt x="172" y="276"/>
                </a:lnTo>
                <a:lnTo>
                  <a:pt x="169" y="276"/>
                </a:lnTo>
                <a:lnTo>
                  <a:pt x="160" y="276"/>
                </a:lnTo>
                <a:lnTo>
                  <a:pt x="150" y="274"/>
                </a:lnTo>
                <a:lnTo>
                  <a:pt x="143" y="271"/>
                </a:lnTo>
                <a:lnTo>
                  <a:pt x="134" y="269"/>
                </a:lnTo>
                <a:lnTo>
                  <a:pt x="124" y="264"/>
                </a:lnTo>
                <a:lnTo>
                  <a:pt x="115" y="259"/>
                </a:lnTo>
                <a:lnTo>
                  <a:pt x="98" y="250"/>
                </a:lnTo>
                <a:lnTo>
                  <a:pt x="84" y="245"/>
                </a:lnTo>
                <a:lnTo>
                  <a:pt x="72" y="238"/>
                </a:lnTo>
                <a:lnTo>
                  <a:pt x="60" y="228"/>
                </a:lnTo>
                <a:lnTo>
                  <a:pt x="48" y="219"/>
                </a:lnTo>
                <a:lnTo>
                  <a:pt x="36" y="207"/>
                </a:lnTo>
                <a:lnTo>
                  <a:pt x="27" y="193"/>
                </a:lnTo>
                <a:lnTo>
                  <a:pt x="12" y="176"/>
                </a:lnTo>
                <a:lnTo>
                  <a:pt x="7" y="167"/>
                </a:lnTo>
                <a:lnTo>
                  <a:pt x="0" y="157"/>
                </a:lnTo>
                <a:lnTo>
                  <a:pt x="15" y="157"/>
                </a:lnTo>
                <a:lnTo>
                  <a:pt x="31" y="157"/>
                </a:lnTo>
                <a:lnTo>
                  <a:pt x="48" y="155"/>
                </a:lnTo>
                <a:lnTo>
                  <a:pt x="67" y="152"/>
                </a:lnTo>
                <a:lnTo>
                  <a:pt x="86" y="150"/>
                </a:lnTo>
                <a:lnTo>
                  <a:pt x="108" y="148"/>
                </a:lnTo>
                <a:lnTo>
                  <a:pt x="131" y="145"/>
                </a:lnTo>
                <a:lnTo>
                  <a:pt x="155" y="140"/>
                </a:lnTo>
                <a:lnTo>
                  <a:pt x="181" y="136"/>
                </a:lnTo>
                <a:lnTo>
                  <a:pt x="208" y="131"/>
                </a:lnTo>
                <a:lnTo>
                  <a:pt x="236" y="126"/>
                </a:lnTo>
                <a:lnTo>
                  <a:pt x="265" y="119"/>
                </a:lnTo>
                <a:lnTo>
                  <a:pt x="296" y="112"/>
                </a:lnTo>
                <a:lnTo>
                  <a:pt x="329" y="107"/>
                </a:lnTo>
                <a:lnTo>
                  <a:pt x="365" y="100"/>
                </a:lnTo>
                <a:lnTo>
                  <a:pt x="398" y="9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Freeform 50"/>
          <p:cNvSpPr>
            <a:spLocks noChangeArrowheads="1"/>
          </p:cNvSpPr>
          <p:nvPr/>
        </p:nvSpPr>
        <p:spPr bwMode="auto">
          <a:xfrm>
            <a:off x="5688013" y="2702984"/>
            <a:ext cx="601662" cy="668867"/>
          </a:xfrm>
          <a:custGeom>
            <a:avLst/>
            <a:gdLst>
              <a:gd name="T0" fmla="*/ 368098847 w 946"/>
              <a:gd name="T1" fmla="*/ 19239753 h 1054"/>
              <a:gd name="T2" fmla="*/ 337356208 w 946"/>
              <a:gd name="T3" fmla="*/ 51607125 h 1054"/>
              <a:gd name="T4" fmla="*/ 303782705 w 946"/>
              <a:gd name="T5" fmla="*/ 82390539 h 1054"/>
              <a:gd name="T6" fmla="*/ 268995067 w 946"/>
              <a:gd name="T7" fmla="*/ 110910341 h 1054"/>
              <a:gd name="T8" fmla="*/ 241084564 w 946"/>
              <a:gd name="T9" fmla="*/ 131281900 h 1054"/>
              <a:gd name="T10" fmla="*/ 220858926 w 946"/>
              <a:gd name="T11" fmla="*/ 144183443 h 1054"/>
              <a:gd name="T12" fmla="*/ 200633925 w 946"/>
              <a:gd name="T13" fmla="*/ 156180208 h 1054"/>
              <a:gd name="T14" fmla="*/ 180408923 w 946"/>
              <a:gd name="T15" fmla="*/ 167950421 h 1054"/>
              <a:gd name="T16" fmla="*/ 160183921 w 946"/>
              <a:gd name="T17" fmla="*/ 178814904 h 1054"/>
              <a:gd name="T18" fmla="*/ 139958284 w 946"/>
              <a:gd name="T19" fmla="*/ 189000683 h 1054"/>
              <a:gd name="T20" fmla="*/ 119733282 w 946"/>
              <a:gd name="T21" fmla="*/ 198054656 h 1054"/>
              <a:gd name="T22" fmla="*/ 99508280 w 946"/>
              <a:gd name="T23" fmla="*/ 206882078 h 1054"/>
              <a:gd name="T24" fmla="*/ 80091643 w 946"/>
              <a:gd name="T25" fmla="*/ 214804245 h 1054"/>
              <a:gd name="T26" fmla="*/ 61889141 w 946"/>
              <a:gd name="T27" fmla="*/ 221368531 h 1054"/>
              <a:gd name="T28" fmla="*/ 46518140 w 946"/>
              <a:gd name="T29" fmla="*/ 227253161 h 1054"/>
              <a:gd name="T30" fmla="*/ 32765139 w 946"/>
              <a:gd name="T31" fmla="*/ 231553834 h 1054"/>
              <a:gd name="T32" fmla="*/ 22247502 w 946"/>
              <a:gd name="T33" fmla="*/ 234722701 h 1054"/>
              <a:gd name="T34" fmla="*/ 13753001 w 946"/>
              <a:gd name="T35" fmla="*/ 236986314 h 1054"/>
              <a:gd name="T36" fmla="*/ 6876501 w 946"/>
              <a:gd name="T37" fmla="*/ 238118120 h 1054"/>
              <a:gd name="T38" fmla="*/ 2831500 w 946"/>
              <a:gd name="T39" fmla="*/ 238118120 h 1054"/>
              <a:gd name="T40" fmla="*/ 1213500 w 946"/>
              <a:gd name="T41" fmla="*/ 236986314 h 1054"/>
              <a:gd name="T42" fmla="*/ 0 w 946"/>
              <a:gd name="T43" fmla="*/ 235401880 h 1054"/>
              <a:gd name="T44" fmla="*/ 2022500 w 946"/>
              <a:gd name="T45" fmla="*/ 233138268 h 1054"/>
              <a:gd name="T46" fmla="*/ 4045000 w 946"/>
              <a:gd name="T47" fmla="*/ 230422028 h 1054"/>
              <a:gd name="T48" fmla="*/ 8899001 w 946"/>
              <a:gd name="T49" fmla="*/ 227253161 h 1054"/>
              <a:gd name="T50" fmla="*/ 15371001 w 946"/>
              <a:gd name="T51" fmla="*/ 223405592 h 1054"/>
              <a:gd name="T52" fmla="*/ 24270002 w 946"/>
              <a:gd name="T53" fmla="*/ 218652291 h 1054"/>
              <a:gd name="T54" fmla="*/ 34787639 w 946"/>
              <a:gd name="T55" fmla="*/ 213898991 h 1054"/>
              <a:gd name="T56" fmla="*/ 52990140 w 946"/>
              <a:gd name="T57" fmla="*/ 205071093 h 1054"/>
              <a:gd name="T58" fmla="*/ 79282643 w 946"/>
              <a:gd name="T59" fmla="*/ 191716923 h 1054"/>
              <a:gd name="T60" fmla="*/ 105980281 w 946"/>
              <a:gd name="T61" fmla="*/ 176551291 h 1054"/>
              <a:gd name="T62" fmla="*/ 133890783 w 946"/>
              <a:gd name="T63" fmla="*/ 160480881 h 1054"/>
              <a:gd name="T64" fmla="*/ 151284285 w 946"/>
              <a:gd name="T65" fmla="*/ 149163295 h 1054"/>
              <a:gd name="T66" fmla="*/ 158160785 w 946"/>
              <a:gd name="T67" fmla="*/ 143730816 h 1054"/>
              <a:gd name="T68" fmla="*/ 165846922 w 946"/>
              <a:gd name="T69" fmla="*/ 138298813 h 1054"/>
              <a:gd name="T70" fmla="*/ 174745923 w 946"/>
              <a:gd name="T71" fmla="*/ 131961079 h 1054"/>
              <a:gd name="T72" fmla="*/ 183240423 w 946"/>
              <a:gd name="T73" fmla="*/ 124944166 h 1054"/>
              <a:gd name="T74" fmla="*/ 191734924 w 946"/>
              <a:gd name="T75" fmla="*/ 117248075 h 1054"/>
              <a:gd name="T76" fmla="*/ 202656425 w 946"/>
              <a:gd name="T77" fmla="*/ 109325908 h 1054"/>
              <a:gd name="T78" fmla="*/ 213173426 w 946"/>
              <a:gd name="T79" fmla="*/ 100725037 h 1054"/>
              <a:gd name="T80" fmla="*/ 223691063 w 946"/>
              <a:gd name="T81" fmla="*/ 90991885 h 1054"/>
              <a:gd name="T82" fmla="*/ 235421564 w 946"/>
              <a:gd name="T83" fmla="*/ 80806106 h 1054"/>
              <a:gd name="T84" fmla="*/ 247961065 w 946"/>
              <a:gd name="T85" fmla="*/ 69941623 h 1054"/>
              <a:gd name="T86" fmla="*/ 260500566 w 946"/>
              <a:gd name="T87" fmla="*/ 58624037 h 1054"/>
              <a:gd name="T88" fmla="*/ 273849067 w 946"/>
              <a:gd name="T89" fmla="*/ 46853824 h 1054"/>
              <a:gd name="T90" fmla="*/ 287198204 w 946"/>
              <a:gd name="T91" fmla="*/ 34404908 h 1054"/>
              <a:gd name="T92" fmla="*/ 301760205 w 946"/>
              <a:gd name="T93" fmla="*/ 20824186 h 1054"/>
              <a:gd name="T94" fmla="*/ 316322206 w 946"/>
              <a:gd name="T95" fmla="*/ 7016913 h 1054"/>
              <a:gd name="T96" fmla="*/ 382660848 w 946"/>
              <a:gd name="T97" fmla="*/ 2716240 h 105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946" h="1054">
                <a:moveTo>
                  <a:pt x="946" y="12"/>
                </a:moveTo>
                <a:lnTo>
                  <a:pt x="910" y="85"/>
                </a:lnTo>
                <a:lnTo>
                  <a:pt x="872" y="157"/>
                </a:lnTo>
                <a:lnTo>
                  <a:pt x="834" y="228"/>
                </a:lnTo>
                <a:lnTo>
                  <a:pt x="794" y="297"/>
                </a:lnTo>
                <a:lnTo>
                  <a:pt x="751" y="364"/>
                </a:lnTo>
                <a:lnTo>
                  <a:pt x="708" y="428"/>
                </a:lnTo>
                <a:lnTo>
                  <a:pt x="665" y="490"/>
                </a:lnTo>
                <a:lnTo>
                  <a:pt x="620" y="552"/>
                </a:lnTo>
                <a:lnTo>
                  <a:pt x="596" y="580"/>
                </a:lnTo>
                <a:lnTo>
                  <a:pt x="570" y="609"/>
                </a:lnTo>
                <a:lnTo>
                  <a:pt x="546" y="637"/>
                </a:lnTo>
                <a:lnTo>
                  <a:pt x="522" y="664"/>
                </a:lnTo>
                <a:lnTo>
                  <a:pt x="496" y="690"/>
                </a:lnTo>
                <a:lnTo>
                  <a:pt x="472" y="716"/>
                </a:lnTo>
                <a:lnTo>
                  <a:pt x="446" y="742"/>
                </a:lnTo>
                <a:lnTo>
                  <a:pt x="422" y="766"/>
                </a:lnTo>
                <a:lnTo>
                  <a:pt x="396" y="790"/>
                </a:lnTo>
                <a:lnTo>
                  <a:pt x="372" y="814"/>
                </a:lnTo>
                <a:lnTo>
                  <a:pt x="346" y="835"/>
                </a:lnTo>
                <a:lnTo>
                  <a:pt x="322" y="856"/>
                </a:lnTo>
                <a:lnTo>
                  <a:pt x="296" y="875"/>
                </a:lnTo>
                <a:lnTo>
                  <a:pt x="272" y="895"/>
                </a:lnTo>
                <a:lnTo>
                  <a:pt x="246" y="914"/>
                </a:lnTo>
                <a:lnTo>
                  <a:pt x="222" y="933"/>
                </a:lnTo>
                <a:lnTo>
                  <a:pt x="198" y="949"/>
                </a:lnTo>
                <a:lnTo>
                  <a:pt x="174" y="964"/>
                </a:lnTo>
                <a:lnTo>
                  <a:pt x="153" y="978"/>
                </a:lnTo>
                <a:lnTo>
                  <a:pt x="134" y="992"/>
                </a:lnTo>
                <a:lnTo>
                  <a:pt x="115" y="1004"/>
                </a:lnTo>
                <a:lnTo>
                  <a:pt x="98" y="1014"/>
                </a:lnTo>
                <a:lnTo>
                  <a:pt x="81" y="1023"/>
                </a:lnTo>
                <a:lnTo>
                  <a:pt x="67" y="1030"/>
                </a:lnTo>
                <a:lnTo>
                  <a:pt x="55" y="1037"/>
                </a:lnTo>
                <a:lnTo>
                  <a:pt x="43" y="1044"/>
                </a:lnTo>
                <a:lnTo>
                  <a:pt x="34" y="1047"/>
                </a:lnTo>
                <a:lnTo>
                  <a:pt x="24" y="1052"/>
                </a:lnTo>
                <a:lnTo>
                  <a:pt x="17" y="1052"/>
                </a:lnTo>
                <a:lnTo>
                  <a:pt x="10" y="1054"/>
                </a:lnTo>
                <a:lnTo>
                  <a:pt x="7" y="1052"/>
                </a:lnTo>
                <a:lnTo>
                  <a:pt x="3" y="1052"/>
                </a:lnTo>
                <a:lnTo>
                  <a:pt x="3" y="1047"/>
                </a:lnTo>
                <a:lnTo>
                  <a:pt x="0" y="1044"/>
                </a:lnTo>
                <a:lnTo>
                  <a:pt x="0" y="1040"/>
                </a:lnTo>
                <a:lnTo>
                  <a:pt x="3" y="1035"/>
                </a:lnTo>
                <a:lnTo>
                  <a:pt x="5" y="1030"/>
                </a:lnTo>
                <a:lnTo>
                  <a:pt x="7" y="1025"/>
                </a:lnTo>
                <a:lnTo>
                  <a:pt x="10" y="1018"/>
                </a:lnTo>
                <a:lnTo>
                  <a:pt x="17" y="1011"/>
                </a:lnTo>
                <a:lnTo>
                  <a:pt x="22" y="1004"/>
                </a:lnTo>
                <a:lnTo>
                  <a:pt x="29" y="994"/>
                </a:lnTo>
                <a:lnTo>
                  <a:pt x="38" y="987"/>
                </a:lnTo>
                <a:lnTo>
                  <a:pt x="48" y="978"/>
                </a:lnTo>
                <a:lnTo>
                  <a:pt x="60" y="966"/>
                </a:lnTo>
                <a:lnTo>
                  <a:pt x="72" y="956"/>
                </a:lnTo>
                <a:lnTo>
                  <a:pt x="86" y="945"/>
                </a:lnTo>
                <a:lnTo>
                  <a:pt x="100" y="933"/>
                </a:lnTo>
                <a:lnTo>
                  <a:pt x="131" y="906"/>
                </a:lnTo>
                <a:lnTo>
                  <a:pt x="165" y="878"/>
                </a:lnTo>
                <a:lnTo>
                  <a:pt x="196" y="847"/>
                </a:lnTo>
                <a:lnTo>
                  <a:pt x="229" y="816"/>
                </a:lnTo>
                <a:lnTo>
                  <a:pt x="262" y="780"/>
                </a:lnTo>
                <a:lnTo>
                  <a:pt x="296" y="745"/>
                </a:lnTo>
                <a:lnTo>
                  <a:pt x="331" y="709"/>
                </a:lnTo>
                <a:lnTo>
                  <a:pt x="367" y="668"/>
                </a:lnTo>
                <a:lnTo>
                  <a:pt x="374" y="659"/>
                </a:lnTo>
                <a:lnTo>
                  <a:pt x="384" y="647"/>
                </a:lnTo>
                <a:lnTo>
                  <a:pt x="391" y="635"/>
                </a:lnTo>
                <a:lnTo>
                  <a:pt x="401" y="623"/>
                </a:lnTo>
                <a:lnTo>
                  <a:pt x="410" y="611"/>
                </a:lnTo>
                <a:lnTo>
                  <a:pt x="420" y="597"/>
                </a:lnTo>
                <a:lnTo>
                  <a:pt x="432" y="583"/>
                </a:lnTo>
                <a:lnTo>
                  <a:pt x="441" y="568"/>
                </a:lnTo>
                <a:lnTo>
                  <a:pt x="453" y="552"/>
                </a:lnTo>
                <a:lnTo>
                  <a:pt x="462" y="535"/>
                </a:lnTo>
                <a:lnTo>
                  <a:pt x="474" y="518"/>
                </a:lnTo>
                <a:lnTo>
                  <a:pt x="486" y="502"/>
                </a:lnTo>
                <a:lnTo>
                  <a:pt x="501" y="483"/>
                </a:lnTo>
                <a:lnTo>
                  <a:pt x="513" y="464"/>
                </a:lnTo>
                <a:lnTo>
                  <a:pt x="527" y="445"/>
                </a:lnTo>
                <a:lnTo>
                  <a:pt x="539" y="423"/>
                </a:lnTo>
                <a:lnTo>
                  <a:pt x="553" y="402"/>
                </a:lnTo>
                <a:lnTo>
                  <a:pt x="567" y="380"/>
                </a:lnTo>
                <a:lnTo>
                  <a:pt x="582" y="357"/>
                </a:lnTo>
                <a:lnTo>
                  <a:pt x="596" y="333"/>
                </a:lnTo>
                <a:lnTo>
                  <a:pt x="613" y="309"/>
                </a:lnTo>
                <a:lnTo>
                  <a:pt x="627" y="285"/>
                </a:lnTo>
                <a:lnTo>
                  <a:pt x="644" y="259"/>
                </a:lnTo>
                <a:lnTo>
                  <a:pt x="660" y="233"/>
                </a:lnTo>
                <a:lnTo>
                  <a:pt x="677" y="207"/>
                </a:lnTo>
                <a:lnTo>
                  <a:pt x="694" y="178"/>
                </a:lnTo>
                <a:lnTo>
                  <a:pt x="710" y="152"/>
                </a:lnTo>
                <a:lnTo>
                  <a:pt x="727" y="121"/>
                </a:lnTo>
                <a:lnTo>
                  <a:pt x="746" y="92"/>
                </a:lnTo>
                <a:lnTo>
                  <a:pt x="765" y="62"/>
                </a:lnTo>
                <a:lnTo>
                  <a:pt x="782" y="31"/>
                </a:lnTo>
                <a:lnTo>
                  <a:pt x="801" y="0"/>
                </a:lnTo>
                <a:lnTo>
                  <a:pt x="946" y="1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" name="Freeform 51"/>
          <p:cNvSpPr>
            <a:spLocks noChangeArrowheads="1"/>
          </p:cNvSpPr>
          <p:nvPr/>
        </p:nvSpPr>
        <p:spPr bwMode="auto">
          <a:xfrm>
            <a:off x="6359527" y="2368551"/>
            <a:ext cx="758825" cy="175683"/>
          </a:xfrm>
          <a:custGeom>
            <a:avLst/>
            <a:gdLst>
              <a:gd name="T0" fmla="*/ 20932403 w 1196"/>
              <a:gd name="T1" fmla="*/ 41833480 h 276"/>
              <a:gd name="T2" fmla="*/ 62395591 w 1196"/>
              <a:gd name="T3" fmla="*/ 36804086 h 276"/>
              <a:gd name="T4" fmla="*/ 101442721 w 1196"/>
              <a:gd name="T5" fmla="*/ 31546496 h 276"/>
              <a:gd name="T6" fmla="*/ 138075061 w 1196"/>
              <a:gd name="T7" fmla="*/ 27203124 h 276"/>
              <a:gd name="T8" fmla="*/ 171486836 w 1196"/>
              <a:gd name="T9" fmla="*/ 22859752 h 276"/>
              <a:gd name="T10" fmla="*/ 203288329 w 1196"/>
              <a:gd name="T11" fmla="*/ 18973728 h 276"/>
              <a:gd name="T12" fmla="*/ 231869257 w 1196"/>
              <a:gd name="T13" fmla="*/ 15773248 h 276"/>
              <a:gd name="T14" fmla="*/ 258035396 w 1196"/>
              <a:gd name="T15" fmla="*/ 12344094 h 276"/>
              <a:gd name="T16" fmla="*/ 281785476 w 1196"/>
              <a:gd name="T17" fmla="*/ 9600962 h 276"/>
              <a:gd name="T18" fmla="*/ 303925909 w 1196"/>
              <a:gd name="T19" fmla="*/ 7086504 h 276"/>
              <a:gd name="T20" fmla="*/ 323248664 w 1196"/>
              <a:gd name="T21" fmla="*/ 4800720 h 276"/>
              <a:gd name="T22" fmla="*/ 339350220 w 1196"/>
              <a:gd name="T23" fmla="*/ 3200480 h 276"/>
              <a:gd name="T24" fmla="*/ 353842128 w 1196"/>
              <a:gd name="T25" fmla="*/ 2057588 h 276"/>
              <a:gd name="T26" fmla="*/ 365516359 w 1196"/>
              <a:gd name="T27" fmla="*/ 914218 h 276"/>
              <a:gd name="T28" fmla="*/ 374775166 w 1196"/>
              <a:gd name="T29" fmla="*/ 0 h 276"/>
              <a:gd name="T30" fmla="*/ 381618549 w 1196"/>
              <a:gd name="T31" fmla="*/ 0 h 276"/>
              <a:gd name="T32" fmla="*/ 393292145 w 1196"/>
              <a:gd name="T33" fmla="*/ 0 h 276"/>
              <a:gd name="T34" fmla="*/ 410601730 w 1196"/>
              <a:gd name="T35" fmla="*/ 914218 h 276"/>
              <a:gd name="T36" fmla="*/ 426703921 w 1196"/>
              <a:gd name="T37" fmla="*/ 3200480 h 276"/>
              <a:gd name="T38" fmla="*/ 444013506 w 1196"/>
              <a:gd name="T39" fmla="*/ 6400960 h 276"/>
              <a:gd name="T40" fmla="*/ 459310555 w 1196"/>
              <a:gd name="T41" fmla="*/ 11887224 h 276"/>
              <a:gd name="T42" fmla="*/ 469776756 w 1196"/>
              <a:gd name="T43" fmla="*/ 17830836 h 276"/>
              <a:gd name="T44" fmla="*/ 477425281 w 1196"/>
              <a:gd name="T45" fmla="*/ 22174208 h 276"/>
              <a:gd name="T46" fmla="*/ 481450987 w 1196"/>
              <a:gd name="T47" fmla="*/ 25602884 h 276"/>
              <a:gd name="T48" fmla="*/ 481450987 w 1196"/>
              <a:gd name="T49" fmla="*/ 27660472 h 276"/>
              <a:gd name="T50" fmla="*/ 479438451 w 1196"/>
              <a:gd name="T51" fmla="*/ 30403604 h 276"/>
              <a:gd name="T52" fmla="*/ 474607604 w 1196"/>
              <a:gd name="T53" fmla="*/ 32460714 h 276"/>
              <a:gd name="T54" fmla="*/ 466959079 w 1196"/>
              <a:gd name="T55" fmla="*/ 34746976 h 276"/>
              <a:gd name="T56" fmla="*/ 456492878 w 1196"/>
              <a:gd name="T57" fmla="*/ 36804086 h 276"/>
              <a:gd name="T58" fmla="*/ 446026676 w 1196"/>
              <a:gd name="T59" fmla="*/ 37947456 h 276"/>
              <a:gd name="T60" fmla="*/ 434352445 w 1196"/>
              <a:gd name="T61" fmla="*/ 38633000 h 276"/>
              <a:gd name="T62" fmla="*/ 418250255 w 1196"/>
              <a:gd name="T63" fmla="*/ 39090348 h 276"/>
              <a:gd name="T64" fmla="*/ 402953840 w 1196"/>
              <a:gd name="T65" fmla="*/ 39090348 h 276"/>
              <a:gd name="T66" fmla="*/ 385643621 w 1196"/>
              <a:gd name="T67" fmla="*/ 39090348 h 276"/>
              <a:gd name="T68" fmla="*/ 366321500 w 1196"/>
              <a:gd name="T69" fmla="*/ 40233240 h 276"/>
              <a:gd name="T70" fmla="*/ 345388462 w 1196"/>
              <a:gd name="T71" fmla="*/ 41833480 h 276"/>
              <a:gd name="T72" fmla="*/ 331702330 w 1196"/>
              <a:gd name="T73" fmla="*/ 42976372 h 276"/>
              <a:gd name="T74" fmla="*/ 317612675 w 1196"/>
              <a:gd name="T75" fmla="*/ 44576612 h 276"/>
              <a:gd name="T76" fmla="*/ 301108232 w 1196"/>
              <a:gd name="T77" fmla="*/ 46176852 h 276"/>
              <a:gd name="T78" fmla="*/ 282993505 w 1196"/>
              <a:gd name="T79" fmla="*/ 47777092 h 276"/>
              <a:gd name="T80" fmla="*/ 264475891 w 1196"/>
              <a:gd name="T81" fmla="*/ 49377332 h 276"/>
              <a:gd name="T82" fmla="*/ 244348629 w 1196"/>
              <a:gd name="T83" fmla="*/ 50977095 h 276"/>
              <a:gd name="T84" fmla="*/ 222610450 w 1196"/>
              <a:gd name="T85" fmla="*/ 52806008 h 276"/>
              <a:gd name="T86" fmla="*/ 199262623 w 1196"/>
              <a:gd name="T87" fmla="*/ 53720704 h 276"/>
              <a:gd name="T88" fmla="*/ 176317049 w 1196"/>
              <a:gd name="T89" fmla="*/ 56006488 h 276"/>
              <a:gd name="T90" fmla="*/ 155384646 w 1196"/>
              <a:gd name="T91" fmla="*/ 57606728 h 276"/>
              <a:gd name="T92" fmla="*/ 137269920 w 1196"/>
              <a:gd name="T93" fmla="*/ 59206968 h 276"/>
              <a:gd name="T94" fmla="*/ 119960335 w 1196"/>
              <a:gd name="T95" fmla="*/ 60807208 h 276"/>
              <a:gd name="T96" fmla="*/ 104663286 w 1196"/>
              <a:gd name="T97" fmla="*/ 61492753 h 276"/>
              <a:gd name="T98" fmla="*/ 92183914 w 1196"/>
              <a:gd name="T99" fmla="*/ 62406971 h 276"/>
              <a:gd name="T100" fmla="*/ 81315459 w 1196"/>
              <a:gd name="T101" fmla="*/ 63092992 h 276"/>
              <a:gd name="T102" fmla="*/ 72861793 w 1196"/>
              <a:gd name="T103" fmla="*/ 63092992 h 276"/>
              <a:gd name="T104" fmla="*/ 63200732 w 1196"/>
              <a:gd name="T105" fmla="*/ 62406971 h 276"/>
              <a:gd name="T106" fmla="*/ 54747067 w 1196"/>
              <a:gd name="T107" fmla="*/ 61950100 h 276"/>
              <a:gd name="T108" fmla="*/ 45086006 w 1196"/>
              <a:gd name="T109" fmla="*/ 60349860 h 276"/>
              <a:gd name="T110" fmla="*/ 36229452 w 1196"/>
              <a:gd name="T111" fmla="*/ 58749620 h 276"/>
              <a:gd name="T112" fmla="*/ 26970645 w 1196"/>
              <a:gd name="T113" fmla="*/ 56006488 h 276"/>
              <a:gd name="T114" fmla="*/ 18114726 w 1196"/>
              <a:gd name="T115" fmla="*/ 52806008 h 276"/>
              <a:gd name="T116" fmla="*/ 8453666 w 1196"/>
              <a:gd name="T117" fmla="*/ 48919984 h 276"/>
              <a:gd name="T118" fmla="*/ 0 w 1196"/>
              <a:gd name="T119" fmla="*/ 45033960 h 27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196" h="276">
                <a:moveTo>
                  <a:pt x="0" y="197"/>
                </a:moveTo>
                <a:lnTo>
                  <a:pt x="52" y="183"/>
                </a:lnTo>
                <a:lnTo>
                  <a:pt x="105" y="171"/>
                </a:lnTo>
                <a:lnTo>
                  <a:pt x="155" y="161"/>
                </a:lnTo>
                <a:lnTo>
                  <a:pt x="205" y="150"/>
                </a:lnTo>
                <a:lnTo>
                  <a:pt x="252" y="138"/>
                </a:lnTo>
                <a:lnTo>
                  <a:pt x="298" y="128"/>
                </a:lnTo>
                <a:lnTo>
                  <a:pt x="343" y="119"/>
                </a:lnTo>
                <a:lnTo>
                  <a:pt x="386" y="109"/>
                </a:lnTo>
                <a:lnTo>
                  <a:pt x="426" y="100"/>
                </a:lnTo>
                <a:lnTo>
                  <a:pt x="467" y="90"/>
                </a:lnTo>
                <a:lnTo>
                  <a:pt x="505" y="83"/>
                </a:lnTo>
                <a:lnTo>
                  <a:pt x="541" y="76"/>
                </a:lnTo>
                <a:lnTo>
                  <a:pt x="576" y="69"/>
                </a:lnTo>
                <a:lnTo>
                  <a:pt x="610" y="62"/>
                </a:lnTo>
                <a:lnTo>
                  <a:pt x="641" y="54"/>
                </a:lnTo>
                <a:lnTo>
                  <a:pt x="672" y="47"/>
                </a:lnTo>
                <a:lnTo>
                  <a:pt x="700" y="42"/>
                </a:lnTo>
                <a:lnTo>
                  <a:pt x="729" y="35"/>
                </a:lnTo>
                <a:lnTo>
                  <a:pt x="755" y="31"/>
                </a:lnTo>
                <a:lnTo>
                  <a:pt x="779" y="26"/>
                </a:lnTo>
                <a:lnTo>
                  <a:pt x="803" y="21"/>
                </a:lnTo>
                <a:lnTo>
                  <a:pt x="824" y="19"/>
                </a:lnTo>
                <a:lnTo>
                  <a:pt x="843" y="14"/>
                </a:lnTo>
                <a:lnTo>
                  <a:pt x="862" y="12"/>
                </a:lnTo>
                <a:lnTo>
                  <a:pt x="879" y="9"/>
                </a:lnTo>
                <a:lnTo>
                  <a:pt x="893" y="7"/>
                </a:lnTo>
                <a:lnTo>
                  <a:pt x="908" y="4"/>
                </a:lnTo>
                <a:lnTo>
                  <a:pt x="920" y="2"/>
                </a:lnTo>
                <a:lnTo>
                  <a:pt x="931" y="0"/>
                </a:lnTo>
                <a:lnTo>
                  <a:pt x="941" y="0"/>
                </a:lnTo>
                <a:lnTo>
                  <a:pt x="948" y="0"/>
                </a:lnTo>
                <a:lnTo>
                  <a:pt x="955" y="0"/>
                </a:lnTo>
                <a:lnTo>
                  <a:pt x="977" y="0"/>
                </a:lnTo>
                <a:lnTo>
                  <a:pt x="998" y="2"/>
                </a:lnTo>
                <a:lnTo>
                  <a:pt x="1020" y="4"/>
                </a:lnTo>
                <a:lnTo>
                  <a:pt x="1039" y="9"/>
                </a:lnTo>
                <a:lnTo>
                  <a:pt x="1060" y="14"/>
                </a:lnTo>
                <a:lnTo>
                  <a:pt x="1082" y="21"/>
                </a:lnTo>
                <a:lnTo>
                  <a:pt x="1103" y="28"/>
                </a:lnTo>
                <a:lnTo>
                  <a:pt x="1124" y="38"/>
                </a:lnTo>
                <a:lnTo>
                  <a:pt x="1141" y="52"/>
                </a:lnTo>
                <a:lnTo>
                  <a:pt x="1155" y="66"/>
                </a:lnTo>
                <a:lnTo>
                  <a:pt x="1167" y="78"/>
                </a:lnTo>
                <a:lnTo>
                  <a:pt x="1179" y="88"/>
                </a:lnTo>
                <a:lnTo>
                  <a:pt x="1186" y="97"/>
                </a:lnTo>
                <a:lnTo>
                  <a:pt x="1191" y="104"/>
                </a:lnTo>
                <a:lnTo>
                  <a:pt x="1196" y="112"/>
                </a:lnTo>
                <a:lnTo>
                  <a:pt x="1196" y="116"/>
                </a:lnTo>
                <a:lnTo>
                  <a:pt x="1196" y="121"/>
                </a:lnTo>
                <a:lnTo>
                  <a:pt x="1194" y="128"/>
                </a:lnTo>
                <a:lnTo>
                  <a:pt x="1191" y="133"/>
                </a:lnTo>
                <a:lnTo>
                  <a:pt x="1186" y="138"/>
                </a:lnTo>
                <a:lnTo>
                  <a:pt x="1179" y="142"/>
                </a:lnTo>
                <a:lnTo>
                  <a:pt x="1172" y="147"/>
                </a:lnTo>
                <a:lnTo>
                  <a:pt x="1160" y="152"/>
                </a:lnTo>
                <a:lnTo>
                  <a:pt x="1148" y="157"/>
                </a:lnTo>
                <a:lnTo>
                  <a:pt x="1134" y="161"/>
                </a:lnTo>
                <a:lnTo>
                  <a:pt x="1122" y="164"/>
                </a:lnTo>
                <a:lnTo>
                  <a:pt x="1108" y="166"/>
                </a:lnTo>
                <a:lnTo>
                  <a:pt x="1094" y="169"/>
                </a:lnTo>
                <a:lnTo>
                  <a:pt x="1079" y="169"/>
                </a:lnTo>
                <a:lnTo>
                  <a:pt x="1067" y="169"/>
                </a:lnTo>
                <a:lnTo>
                  <a:pt x="1039" y="171"/>
                </a:lnTo>
                <a:lnTo>
                  <a:pt x="1020" y="171"/>
                </a:lnTo>
                <a:lnTo>
                  <a:pt x="1001" y="171"/>
                </a:lnTo>
                <a:lnTo>
                  <a:pt x="979" y="171"/>
                </a:lnTo>
                <a:lnTo>
                  <a:pt x="958" y="171"/>
                </a:lnTo>
                <a:lnTo>
                  <a:pt x="934" y="173"/>
                </a:lnTo>
                <a:lnTo>
                  <a:pt x="910" y="176"/>
                </a:lnTo>
                <a:lnTo>
                  <a:pt x="884" y="178"/>
                </a:lnTo>
                <a:lnTo>
                  <a:pt x="858" y="183"/>
                </a:lnTo>
                <a:lnTo>
                  <a:pt x="841" y="185"/>
                </a:lnTo>
                <a:lnTo>
                  <a:pt x="824" y="188"/>
                </a:lnTo>
                <a:lnTo>
                  <a:pt x="808" y="192"/>
                </a:lnTo>
                <a:lnTo>
                  <a:pt x="789" y="195"/>
                </a:lnTo>
                <a:lnTo>
                  <a:pt x="767" y="200"/>
                </a:lnTo>
                <a:lnTo>
                  <a:pt x="748" y="202"/>
                </a:lnTo>
                <a:lnTo>
                  <a:pt x="727" y="207"/>
                </a:lnTo>
                <a:lnTo>
                  <a:pt x="703" y="209"/>
                </a:lnTo>
                <a:lnTo>
                  <a:pt x="681" y="214"/>
                </a:lnTo>
                <a:lnTo>
                  <a:pt x="657" y="216"/>
                </a:lnTo>
                <a:lnTo>
                  <a:pt x="631" y="221"/>
                </a:lnTo>
                <a:lnTo>
                  <a:pt x="607" y="223"/>
                </a:lnTo>
                <a:lnTo>
                  <a:pt x="579" y="228"/>
                </a:lnTo>
                <a:lnTo>
                  <a:pt x="553" y="231"/>
                </a:lnTo>
                <a:lnTo>
                  <a:pt x="524" y="233"/>
                </a:lnTo>
                <a:lnTo>
                  <a:pt x="495" y="235"/>
                </a:lnTo>
                <a:lnTo>
                  <a:pt x="467" y="240"/>
                </a:lnTo>
                <a:lnTo>
                  <a:pt x="438" y="245"/>
                </a:lnTo>
                <a:lnTo>
                  <a:pt x="412" y="250"/>
                </a:lnTo>
                <a:lnTo>
                  <a:pt x="386" y="252"/>
                </a:lnTo>
                <a:lnTo>
                  <a:pt x="362" y="257"/>
                </a:lnTo>
                <a:lnTo>
                  <a:pt x="341" y="259"/>
                </a:lnTo>
                <a:lnTo>
                  <a:pt x="317" y="264"/>
                </a:lnTo>
                <a:lnTo>
                  <a:pt x="298" y="266"/>
                </a:lnTo>
                <a:lnTo>
                  <a:pt x="279" y="269"/>
                </a:lnTo>
                <a:lnTo>
                  <a:pt x="260" y="269"/>
                </a:lnTo>
                <a:lnTo>
                  <a:pt x="243" y="271"/>
                </a:lnTo>
                <a:lnTo>
                  <a:pt x="229" y="273"/>
                </a:lnTo>
                <a:lnTo>
                  <a:pt x="214" y="273"/>
                </a:lnTo>
                <a:lnTo>
                  <a:pt x="202" y="276"/>
                </a:lnTo>
                <a:lnTo>
                  <a:pt x="190" y="276"/>
                </a:lnTo>
                <a:lnTo>
                  <a:pt x="181" y="276"/>
                </a:lnTo>
                <a:lnTo>
                  <a:pt x="169" y="276"/>
                </a:lnTo>
                <a:lnTo>
                  <a:pt x="157" y="273"/>
                </a:lnTo>
                <a:lnTo>
                  <a:pt x="148" y="273"/>
                </a:lnTo>
                <a:lnTo>
                  <a:pt x="136" y="271"/>
                </a:lnTo>
                <a:lnTo>
                  <a:pt x="124" y="269"/>
                </a:lnTo>
                <a:lnTo>
                  <a:pt x="112" y="264"/>
                </a:lnTo>
                <a:lnTo>
                  <a:pt x="102" y="259"/>
                </a:lnTo>
                <a:lnTo>
                  <a:pt x="90" y="257"/>
                </a:lnTo>
                <a:lnTo>
                  <a:pt x="78" y="250"/>
                </a:lnTo>
                <a:lnTo>
                  <a:pt x="67" y="245"/>
                </a:lnTo>
                <a:lnTo>
                  <a:pt x="57" y="238"/>
                </a:lnTo>
                <a:lnTo>
                  <a:pt x="45" y="231"/>
                </a:lnTo>
                <a:lnTo>
                  <a:pt x="33" y="223"/>
                </a:lnTo>
                <a:lnTo>
                  <a:pt x="21" y="214"/>
                </a:lnTo>
                <a:lnTo>
                  <a:pt x="12" y="207"/>
                </a:lnTo>
                <a:lnTo>
                  <a:pt x="0" y="19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Freeform 52"/>
          <p:cNvSpPr>
            <a:spLocks noChangeArrowheads="1"/>
          </p:cNvSpPr>
          <p:nvPr/>
        </p:nvSpPr>
        <p:spPr bwMode="auto">
          <a:xfrm>
            <a:off x="6532565" y="1788586"/>
            <a:ext cx="303212" cy="1790700"/>
          </a:xfrm>
          <a:custGeom>
            <a:avLst/>
            <a:gdLst>
              <a:gd name="T0" fmla="*/ 17448067 w 476"/>
              <a:gd name="T1" fmla="*/ 556601948 h 2820"/>
              <a:gd name="T2" fmla="*/ 3651921 w 476"/>
              <a:gd name="T3" fmla="*/ 544127055 h 2820"/>
              <a:gd name="T4" fmla="*/ 811538 w 476"/>
              <a:gd name="T5" fmla="*/ 536415139 h 2820"/>
              <a:gd name="T6" fmla="*/ 5680766 w 476"/>
              <a:gd name="T7" fmla="*/ 533920541 h 2820"/>
              <a:gd name="T8" fmla="*/ 17448067 w 476"/>
              <a:gd name="T9" fmla="*/ 534827798 h 2820"/>
              <a:gd name="T10" fmla="*/ 38548055 w 476"/>
              <a:gd name="T11" fmla="*/ 539817469 h 2820"/>
              <a:gd name="T12" fmla="*/ 65734578 w 476"/>
              <a:gd name="T13" fmla="*/ 546848824 h 2820"/>
              <a:gd name="T14" fmla="*/ 88051873 w 476"/>
              <a:gd name="T15" fmla="*/ 551158410 h 2820"/>
              <a:gd name="T16" fmla="*/ 109963399 w 476"/>
              <a:gd name="T17" fmla="*/ 551158410 h 2820"/>
              <a:gd name="T18" fmla="*/ 118078779 w 476"/>
              <a:gd name="T19" fmla="*/ 543446494 h 2820"/>
              <a:gd name="T20" fmla="*/ 121730700 w 476"/>
              <a:gd name="T21" fmla="*/ 524620808 h 2820"/>
              <a:gd name="T22" fmla="*/ 123759545 w 476"/>
              <a:gd name="T23" fmla="*/ 503073829 h 2820"/>
              <a:gd name="T24" fmla="*/ 123759545 w 476"/>
              <a:gd name="T25" fmla="*/ 484248143 h 2820"/>
              <a:gd name="T26" fmla="*/ 123759545 w 476"/>
              <a:gd name="T27" fmla="*/ 462020126 h 2820"/>
              <a:gd name="T28" fmla="*/ 123759545 w 476"/>
              <a:gd name="T29" fmla="*/ 435483000 h 2820"/>
              <a:gd name="T30" fmla="*/ 123759545 w 476"/>
              <a:gd name="T31" fmla="*/ 404862983 h 2820"/>
              <a:gd name="T32" fmla="*/ 123759545 w 476"/>
              <a:gd name="T33" fmla="*/ 369253294 h 2820"/>
              <a:gd name="T34" fmla="*/ 122542238 w 476"/>
              <a:gd name="T35" fmla="*/ 329334019 h 2820"/>
              <a:gd name="T36" fmla="*/ 120919162 w 476"/>
              <a:gd name="T37" fmla="*/ 284425073 h 2820"/>
              <a:gd name="T38" fmla="*/ 118890317 w 476"/>
              <a:gd name="T39" fmla="*/ 235886625 h 2820"/>
              <a:gd name="T40" fmla="*/ 116861472 w 476"/>
              <a:gd name="T41" fmla="*/ 189843251 h 2820"/>
              <a:gd name="T42" fmla="*/ 116049934 w 476"/>
              <a:gd name="T43" fmla="*/ 151058404 h 2820"/>
              <a:gd name="T44" fmla="*/ 114021089 w 476"/>
              <a:gd name="T45" fmla="*/ 118170008 h 2820"/>
              <a:gd name="T46" fmla="*/ 113209551 w 476"/>
              <a:gd name="T47" fmla="*/ 91632881 h 2820"/>
              <a:gd name="T48" fmla="*/ 111992244 w 476"/>
              <a:gd name="T49" fmla="*/ 71219854 h 2820"/>
              <a:gd name="T50" fmla="*/ 109963399 w 476"/>
              <a:gd name="T51" fmla="*/ 57157144 h 2820"/>
              <a:gd name="T52" fmla="*/ 105499940 w 476"/>
              <a:gd name="T53" fmla="*/ 42641044 h 2820"/>
              <a:gd name="T54" fmla="*/ 100630712 w 476"/>
              <a:gd name="T55" fmla="*/ 30620018 h 2820"/>
              <a:gd name="T56" fmla="*/ 92921101 w 476"/>
              <a:gd name="T57" fmla="*/ 21547455 h 2820"/>
              <a:gd name="T58" fmla="*/ 81153800 w 476"/>
              <a:gd name="T59" fmla="*/ 14969966 h 2820"/>
              <a:gd name="T60" fmla="*/ 80342262 w 476"/>
              <a:gd name="T61" fmla="*/ 4309586 h 2820"/>
              <a:gd name="T62" fmla="*/ 86834566 w 476"/>
              <a:gd name="T63" fmla="*/ 453866 h 2820"/>
              <a:gd name="T64" fmla="*/ 100630712 w 476"/>
              <a:gd name="T65" fmla="*/ 0 h 2820"/>
              <a:gd name="T66" fmla="*/ 119701855 w 476"/>
              <a:gd name="T67" fmla="*/ 3175635 h 2820"/>
              <a:gd name="T68" fmla="*/ 154597989 w 476"/>
              <a:gd name="T69" fmla="*/ 13382149 h 2820"/>
              <a:gd name="T70" fmla="*/ 181784512 w 476"/>
              <a:gd name="T71" fmla="*/ 24722614 h 2820"/>
              <a:gd name="T72" fmla="*/ 192334506 w 476"/>
              <a:gd name="T73" fmla="*/ 35609689 h 2820"/>
              <a:gd name="T74" fmla="*/ 191522968 w 476"/>
              <a:gd name="T75" fmla="*/ 48084581 h 2820"/>
              <a:gd name="T76" fmla="*/ 182596050 w 476"/>
              <a:gd name="T77" fmla="*/ 65322450 h 2820"/>
              <a:gd name="T78" fmla="*/ 180567205 w 476"/>
              <a:gd name="T79" fmla="*/ 75075574 h 2820"/>
              <a:gd name="T80" fmla="*/ 177726822 w 476"/>
              <a:gd name="T81" fmla="*/ 90045064 h 2820"/>
              <a:gd name="T82" fmla="*/ 175697977 w 476"/>
              <a:gd name="T83" fmla="*/ 110685263 h 2820"/>
              <a:gd name="T84" fmla="*/ 174886439 w 476"/>
              <a:gd name="T85" fmla="*/ 136542304 h 2820"/>
              <a:gd name="T86" fmla="*/ 174074901 w 476"/>
              <a:gd name="T87" fmla="*/ 168296273 h 2820"/>
              <a:gd name="T88" fmla="*/ 172857594 w 476"/>
              <a:gd name="T89" fmla="*/ 205039913 h 2820"/>
              <a:gd name="T90" fmla="*/ 175697977 w 476"/>
              <a:gd name="T91" fmla="*/ 324344348 h 2820"/>
              <a:gd name="T92" fmla="*/ 181784512 w 476"/>
              <a:gd name="T93" fmla="*/ 399873311 h 2820"/>
              <a:gd name="T94" fmla="*/ 188276816 w 476"/>
              <a:gd name="T95" fmla="*/ 464741895 h 2820"/>
              <a:gd name="T96" fmla="*/ 189494123 w 476"/>
              <a:gd name="T97" fmla="*/ 498083681 h 2820"/>
              <a:gd name="T98" fmla="*/ 189494123 w 476"/>
              <a:gd name="T99" fmla="*/ 527796443 h 2820"/>
              <a:gd name="T100" fmla="*/ 187465278 w 476"/>
              <a:gd name="T101" fmla="*/ 553199618 h 2820"/>
              <a:gd name="T102" fmla="*/ 183813357 w 476"/>
              <a:gd name="T103" fmla="*/ 574747073 h 2820"/>
              <a:gd name="T104" fmla="*/ 177726822 w 476"/>
              <a:gd name="T105" fmla="*/ 591531075 h 2820"/>
              <a:gd name="T106" fmla="*/ 170017211 w 476"/>
              <a:gd name="T107" fmla="*/ 604459358 h 2820"/>
              <a:gd name="T108" fmla="*/ 151757606 w 476"/>
              <a:gd name="T109" fmla="*/ 620789970 h 2820"/>
              <a:gd name="T110" fmla="*/ 134309539 w 476"/>
              <a:gd name="T111" fmla="*/ 632584301 h 2820"/>
              <a:gd name="T112" fmla="*/ 119701855 w 476"/>
              <a:gd name="T113" fmla="*/ 639162266 h 2820"/>
              <a:gd name="T114" fmla="*/ 100630712 w 476"/>
              <a:gd name="T115" fmla="*/ 634852680 h 2820"/>
              <a:gd name="T116" fmla="*/ 89674949 w 476"/>
              <a:gd name="T117" fmla="*/ 620789970 h 2820"/>
              <a:gd name="T118" fmla="*/ 83994183 w 476"/>
              <a:gd name="T119" fmla="*/ 607181126 h 2820"/>
              <a:gd name="T120" fmla="*/ 70603806 w 476"/>
              <a:gd name="T121" fmla="*/ 592665026 h 2820"/>
              <a:gd name="T122" fmla="*/ 47474973 w 476"/>
              <a:gd name="T123" fmla="*/ 577468841 h 282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476" h="2820">
                <a:moveTo>
                  <a:pt x="88" y="2518"/>
                </a:moveTo>
                <a:lnTo>
                  <a:pt x="76" y="2499"/>
                </a:lnTo>
                <a:lnTo>
                  <a:pt x="64" y="2484"/>
                </a:lnTo>
                <a:lnTo>
                  <a:pt x="52" y="2468"/>
                </a:lnTo>
                <a:lnTo>
                  <a:pt x="43" y="2454"/>
                </a:lnTo>
                <a:lnTo>
                  <a:pt x="36" y="2442"/>
                </a:lnTo>
                <a:lnTo>
                  <a:pt x="26" y="2430"/>
                </a:lnTo>
                <a:lnTo>
                  <a:pt x="21" y="2418"/>
                </a:lnTo>
                <a:lnTo>
                  <a:pt x="14" y="2408"/>
                </a:lnTo>
                <a:lnTo>
                  <a:pt x="9" y="2399"/>
                </a:lnTo>
                <a:lnTo>
                  <a:pt x="7" y="2389"/>
                </a:lnTo>
                <a:lnTo>
                  <a:pt x="5" y="2382"/>
                </a:lnTo>
                <a:lnTo>
                  <a:pt x="2" y="2375"/>
                </a:lnTo>
                <a:lnTo>
                  <a:pt x="0" y="2370"/>
                </a:lnTo>
                <a:lnTo>
                  <a:pt x="2" y="2365"/>
                </a:lnTo>
                <a:lnTo>
                  <a:pt x="2" y="2361"/>
                </a:lnTo>
                <a:lnTo>
                  <a:pt x="5" y="2358"/>
                </a:lnTo>
                <a:lnTo>
                  <a:pt x="7" y="2356"/>
                </a:lnTo>
                <a:lnTo>
                  <a:pt x="9" y="2356"/>
                </a:lnTo>
                <a:lnTo>
                  <a:pt x="14" y="2354"/>
                </a:lnTo>
                <a:lnTo>
                  <a:pt x="16" y="2354"/>
                </a:lnTo>
                <a:lnTo>
                  <a:pt x="24" y="2354"/>
                </a:lnTo>
                <a:lnTo>
                  <a:pt x="28" y="2356"/>
                </a:lnTo>
                <a:lnTo>
                  <a:pt x="36" y="2356"/>
                </a:lnTo>
                <a:lnTo>
                  <a:pt x="43" y="2358"/>
                </a:lnTo>
                <a:lnTo>
                  <a:pt x="52" y="2361"/>
                </a:lnTo>
                <a:lnTo>
                  <a:pt x="62" y="2365"/>
                </a:lnTo>
                <a:lnTo>
                  <a:pt x="71" y="2368"/>
                </a:lnTo>
                <a:lnTo>
                  <a:pt x="81" y="2373"/>
                </a:lnTo>
                <a:lnTo>
                  <a:pt x="95" y="2380"/>
                </a:lnTo>
                <a:lnTo>
                  <a:pt x="107" y="2385"/>
                </a:lnTo>
                <a:lnTo>
                  <a:pt x="121" y="2392"/>
                </a:lnTo>
                <a:lnTo>
                  <a:pt x="136" y="2399"/>
                </a:lnTo>
                <a:lnTo>
                  <a:pt x="150" y="2406"/>
                </a:lnTo>
                <a:lnTo>
                  <a:pt x="162" y="2411"/>
                </a:lnTo>
                <a:lnTo>
                  <a:pt x="174" y="2418"/>
                </a:lnTo>
                <a:lnTo>
                  <a:pt x="186" y="2420"/>
                </a:lnTo>
                <a:lnTo>
                  <a:pt x="198" y="2425"/>
                </a:lnTo>
                <a:lnTo>
                  <a:pt x="207" y="2427"/>
                </a:lnTo>
                <a:lnTo>
                  <a:pt x="217" y="2430"/>
                </a:lnTo>
                <a:lnTo>
                  <a:pt x="226" y="2432"/>
                </a:lnTo>
                <a:lnTo>
                  <a:pt x="236" y="2432"/>
                </a:lnTo>
                <a:lnTo>
                  <a:pt x="245" y="2432"/>
                </a:lnTo>
                <a:lnTo>
                  <a:pt x="260" y="2432"/>
                </a:lnTo>
                <a:lnTo>
                  <a:pt x="271" y="2430"/>
                </a:lnTo>
                <a:lnTo>
                  <a:pt x="281" y="2425"/>
                </a:lnTo>
                <a:lnTo>
                  <a:pt x="283" y="2420"/>
                </a:lnTo>
                <a:lnTo>
                  <a:pt x="286" y="2415"/>
                </a:lnTo>
                <a:lnTo>
                  <a:pt x="288" y="2408"/>
                </a:lnTo>
                <a:lnTo>
                  <a:pt x="291" y="2396"/>
                </a:lnTo>
                <a:lnTo>
                  <a:pt x="293" y="2385"/>
                </a:lnTo>
                <a:lnTo>
                  <a:pt x="295" y="2370"/>
                </a:lnTo>
                <a:lnTo>
                  <a:pt x="295" y="2354"/>
                </a:lnTo>
                <a:lnTo>
                  <a:pt x="298" y="2335"/>
                </a:lnTo>
                <a:lnTo>
                  <a:pt x="300" y="2313"/>
                </a:lnTo>
                <a:lnTo>
                  <a:pt x="302" y="2289"/>
                </a:lnTo>
                <a:lnTo>
                  <a:pt x="302" y="2263"/>
                </a:lnTo>
                <a:lnTo>
                  <a:pt x="302" y="2249"/>
                </a:lnTo>
                <a:lnTo>
                  <a:pt x="305" y="2235"/>
                </a:lnTo>
                <a:lnTo>
                  <a:pt x="305" y="2218"/>
                </a:lnTo>
                <a:lnTo>
                  <a:pt x="305" y="2204"/>
                </a:lnTo>
                <a:lnTo>
                  <a:pt x="305" y="2187"/>
                </a:lnTo>
                <a:lnTo>
                  <a:pt x="305" y="2170"/>
                </a:lnTo>
                <a:lnTo>
                  <a:pt x="305" y="2151"/>
                </a:lnTo>
                <a:lnTo>
                  <a:pt x="305" y="2135"/>
                </a:lnTo>
                <a:lnTo>
                  <a:pt x="305" y="2116"/>
                </a:lnTo>
                <a:lnTo>
                  <a:pt x="305" y="2097"/>
                </a:lnTo>
                <a:lnTo>
                  <a:pt x="305" y="2077"/>
                </a:lnTo>
                <a:lnTo>
                  <a:pt x="305" y="2058"/>
                </a:lnTo>
                <a:lnTo>
                  <a:pt x="305" y="2037"/>
                </a:lnTo>
                <a:lnTo>
                  <a:pt x="305" y="2016"/>
                </a:lnTo>
                <a:lnTo>
                  <a:pt x="305" y="1994"/>
                </a:lnTo>
                <a:lnTo>
                  <a:pt x="305" y="1970"/>
                </a:lnTo>
                <a:lnTo>
                  <a:pt x="305" y="1947"/>
                </a:lnTo>
                <a:lnTo>
                  <a:pt x="305" y="1920"/>
                </a:lnTo>
                <a:lnTo>
                  <a:pt x="305" y="1897"/>
                </a:lnTo>
                <a:lnTo>
                  <a:pt x="305" y="1868"/>
                </a:lnTo>
                <a:lnTo>
                  <a:pt x="305" y="1842"/>
                </a:lnTo>
                <a:lnTo>
                  <a:pt x="305" y="1813"/>
                </a:lnTo>
                <a:lnTo>
                  <a:pt x="305" y="1785"/>
                </a:lnTo>
                <a:lnTo>
                  <a:pt x="305" y="1756"/>
                </a:lnTo>
                <a:lnTo>
                  <a:pt x="305" y="1725"/>
                </a:lnTo>
                <a:lnTo>
                  <a:pt x="305" y="1694"/>
                </a:lnTo>
                <a:lnTo>
                  <a:pt x="305" y="1661"/>
                </a:lnTo>
                <a:lnTo>
                  <a:pt x="305" y="1628"/>
                </a:lnTo>
                <a:lnTo>
                  <a:pt x="302" y="1594"/>
                </a:lnTo>
                <a:lnTo>
                  <a:pt x="302" y="1561"/>
                </a:lnTo>
                <a:lnTo>
                  <a:pt x="302" y="1525"/>
                </a:lnTo>
                <a:lnTo>
                  <a:pt x="302" y="1490"/>
                </a:lnTo>
                <a:lnTo>
                  <a:pt x="302" y="1452"/>
                </a:lnTo>
                <a:lnTo>
                  <a:pt x="300" y="1413"/>
                </a:lnTo>
                <a:lnTo>
                  <a:pt x="300" y="1375"/>
                </a:lnTo>
                <a:lnTo>
                  <a:pt x="300" y="1337"/>
                </a:lnTo>
                <a:lnTo>
                  <a:pt x="298" y="1297"/>
                </a:lnTo>
                <a:lnTo>
                  <a:pt x="298" y="1254"/>
                </a:lnTo>
                <a:lnTo>
                  <a:pt x="298" y="1214"/>
                </a:lnTo>
                <a:lnTo>
                  <a:pt x="295" y="1171"/>
                </a:lnTo>
                <a:lnTo>
                  <a:pt x="295" y="1128"/>
                </a:lnTo>
                <a:lnTo>
                  <a:pt x="293" y="1085"/>
                </a:lnTo>
                <a:lnTo>
                  <a:pt x="293" y="1040"/>
                </a:lnTo>
                <a:lnTo>
                  <a:pt x="293" y="997"/>
                </a:lnTo>
                <a:lnTo>
                  <a:pt x="291" y="956"/>
                </a:lnTo>
                <a:lnTo>
                  <a:pt x="291" y="916"/>
                </a:lnTo>
                <a:lnTo>
                  <a:pt x="288" y="876"/>
                </a:lnTo>
                <a:lnTo>
                  <a:pt x="288" y="837"/>
                </a:lnTo>
                <a:lnTo>
                  <a:pt x="288" y="802"/>
                </a:lnTo>
                <a:lnTo>
                  <a:pt x="286" y="766"/>
                </a:lnTo>
                <a:lnTo>
                  <a:pt x="286" y="730"/>
                </a:lnTo>
                <a:lnTo>
                  <a:pt x="286" y="697"/>
                </a:lnTo>
                <a:lnTo>
                  <a:pt x="286" y="666"/>
                </a:lnTo>
                <a:lnTo>
                  <a:pt x="283" y="635"/>
                </a:lnTo>
                <a:lnTo>
                  <a:pt x="283" y="604"/>
                </a:lnTo>
                <a:lnTo>
                  <a:pt x="283" y="576"/>
                </a:lnTo>
                <a:lnTo>
                  <a:pt x="283" y="547"/>
                </a:lnTo>
                <a:lnTo>
                  <a:pt x="281" y="521"/>
                </a:lnTo>
                <a:lnTo>
                  <a:pt x="281" y="495"/>
                </a:lnTo>
                <a:lnTo>
                  <a:pt x="281" y="471"/>
                </a:lnTo>
                <a:lnTo>
                  <a:pt x="281" y="447"/>
                </a:lnTo>
                <a:lnTo>
                  <a:pt x="279" y="426"/>
                </a:lnTo>
                <a:lnTo>
                  <a:pt x="279" y="404"/>
                </a:lnTo>
                <a:lnTo>
                  <a:pt x="279" y="383"/>
                </a:lnTo>
                <a:lnTo>
                  <a:pt x="276" y="364"/>
                </a:lnTo>
                <a:lnTo>
                  <a:pt x="276" y="347"/>
                </a:lnTo>
                <a:lnTo>
                  <a:pt x="276" y="331"/>
                </a:lnTo>
                <a:lnTo>
                  <a:pt x="276" y="314"/>
                </a:lnTo>
                <a:lnTo>
                  <a:pt x="274" y="300"/>
                </a:lnTo>
                <a:lnTo>
                  <a:pt x="274" y="285"/>
                </a:lnTo>
                <a:lnTo>
                  <a:pt x="274" y="273"/>
                </a:lnTo>
                <a:lnTo>
                  <a:pt x="271" y="262"/>
                </a:lnTo>
                <a:lnTo>
                  <a:pt x="271" y="252"/>
                </a:lnTo>
                <a:lnTo>
                  <a:pt x="269" y="242"/>
                </a:lnTo>
                <a:lnTo>
                  <a:pt x="267" y="228"/>
                </a:lnTo>
                <a:lnTo>
                  <a:pt x="264" y="214"/>
                </a:lnTo>
                <a:lnTo>
                  <a:pt x="262" y="202"/>
                </a:lnTo>
                <a:lnTo>
                  <a:pt x="260" y="188"/>
                </a:lnTo>
                <a:lnTo>
                  <a:pt x="257" y="176"/>
                </a:lnTo>
                <a:lnTo>
                  <a:pt x="255" y="164"/>
                </a:lnTo>
                <a:lnTo>
                  <a:pt x="252" y="154"/>
                </a:lnTo>
                <a:lnTo>
                  <a:pt x="250" y="145"/>
                </a:lnTo>
                <a:lnTo>
                  <a:pt x="248" y="135"/>
                </a:lnTo>
                <a:lnTo>
                  <a:pt x="243" y="126"/>
                </a:lnTo>
                <a:lnTo>
                  <a:pt x="240" y="116"/>
                </a:lnTo>
                <a:lnTo>
                  <a:pt x="238" y="109"/>
                </a:lnTo>
                <a:lnTo>
                  <a:pt x="233" y="102"/>
                </a:lnTo>
                <a:lnTo>
                  <a:pt x="229" y="95"/>
                </a:lnTo>
                <a:lnTo>
                  <a:pt x="226" y="90"/>
                </a:lnTo>
                <a:lnTo>
                  <a:pt x="221" y="85"/>
                </a:lnTo>
                <a:lnTo>
                  <a:pt x="212" y="78"/>
                </a:lnTo>
                <a:lnTo>
                  <a:pt x="205" y="74"/>
                </a:lnTo>
                <a:lnTo>
                  <a:pt x="200" y="66"/>
                </a:lnTo>
                <a:lnTo>
                  <a:pt x="195" y="57"/>
                </a:lnTo>
                <a:lnTo>
                  <a:pt x="193" y="47"/>
                </a:lnTo>
                <a:lnTo>
                  <a:pt x="193" y="38"/>
                </a:lnTo>
                <a:lnTo>
                  <a:pt x="193" y="28"/>
                </a:lnTo>
                <a:lnTo>
                  <a:pt x="198" y="19"/>
                </a:lnTo>
                <a:lnTo>
                  <a:pt x="200" y="14"/>
                </a:lnTo>
                <a:lnTo>
                  <a:pt x="202" y="12"/>
                </a:lnTo>
                <a:lnTo>
                  <a:pt x="207" y="7"/>
                </a:lnTo>
                <a:lnTo>
                  <a:pt x="210" y="4"/>
                </a:lnTo>
                <a:lnTo>
                  <a:pt x="214" y="2"/>
                </a:lnTo>
                <a:lnTo>
                  <a:pt x="221" y="0"/>
                </a:lnTo>
                <a:lnTo>
                  <a:pt x="226" y="0"/>
                </a:lnTo>
                <a:lnTo>
                  <a:pt x="233" y="0"/>
                </a:lnTo>
                <a:lnTo>
                  <a:pt x="240" y="0"/>
                </a:lnTo>
                <a:lnTo>
                  <a:pt x="248" y="0"/>
                </a:lnTo>
                <a:lnTo>
                  <a:pt x="257" y="2"/>
                </a:lnTo>
                <a:lnTo>
                  <a:pt x="264" y="4"/>
                </a:lnTo>
                <a:lnTo>
                  <a:pt x="274" y="7"/>
                </a:lnTo>
                <a:lnTo>
                  <a:pt x="283" y="12"/>
                </a:lnTo>
                <a:lnTo>
                  <a:pt x="295" y="14"/>
                </a:lnTo>
                <a:lnTo>
                  <a:pt x="305" y="19"/>
                </a:lnTo>
                <a:lnTo>
                  <a:pt x="326" y="28"/>
                </a:lnTo>
                <a:lnTo>
                  <a:pt x="348" y="40"/>
                </a:lnTo>
                <a:lnTo>
                  <a:pt x="364" y="50"/>
                </a:lnTo>
                <a:lnTo>
                  <a:pt x="381" y="59"/>
                </a:lnTo>
                <a:lnTo>
                  <a:pt x="398" y="69"/>
                </a:lnTo>
                <a:lnTo>
                  <a:pt x="412" y="78"/>
                </a:lnTo>
                <a:lnTo>
                  <a:pt x="426" y="88"/>
                </a:lnTo>
                <a:lnTo>
                  <a:pt x="438" y="97"/>
                </a:lnTo>
                <a:lnTo>
                  <a:pt x="448" y="109"/>
                </a:lnTo>
                <a:lnTo>
                  <a:pt x="455" y="119"/>
                </a:lnTo>
                <a:lnTo>
                  <a:pt x="460" y="128"/>
                </a:lnTo>
                <a:lnTo>
                  <a:pt x="467" y="138"/>
                </a:lnTo>
                <a:lnTo>
                  <a:pt x="469" y="147"/>
                </a:lnTo>
                <a:lnTo>
                  <a:pt x="474" y="157"/>
                </a:lnTo>
                <a:lnTo>
                  <a:pt x="474" y="166"/>
                </a:lnTo>
                <a:lnTo>
                  <a:pt x="476" y="178"/>
                </a:lnTo>
                <a:lnTo>
                  <a:pt x="474" y="188"/>
                </a:lnTo>
                <a:lnTo>
                  <a:pt x="474" y="200"/>
                </a:lnTo>
                <a:lnTo>
                  <a:pt x="472" y="212"/>
                </a:lnTo>
                <a:lnTo>
                  <a:pt x="467" y="223"/>
                </a:lnTo>
                <a:lnTo>
                  <a:pt x="464" y="238"/>
                </a:lnTo>
                <a:lnTo>
                  <a:pt x="460" y="252"/>
                </a:lnTo>
                <a:lnTo>
                  <a:pt x="450" y="283"/>
                </a:lnTo>
                <a:lnTo>
                  <a:pt x="450" y="288"/>
                </a:lnTo>
                <a:lnTo>
                  <a:pt x="448" y="295"/>
                </a:lnTo>
                <a:lnTo>
                  <a:pt x="448" y="302"/>
                </a:lnTo>
                <a:lnTo>
                  <a:pt x="448" y="309"/>
                </a:lnTo>
                <a:lnTo>
                  <a:pt x="445" y="319"/>
                </a:lnTo>
                <a:lnTo>
                  <a:pt x="445" y="331"/>
                </a:lnTo>
                <a:lnTo>
                  <a:pt x="443" y="340"/>
                </a:lnTo>
                <a:lnTo>
                  <a:pt x="443" y="354"/>
                </a:lnTo>
                <a:lnTo>
                  <a:pt x="441" y="366"/>
                </a:lnTo>
                <a:lnTo>
                  <a:pt x="441" y="381"/>
                </a:lnTo>
                <a:lnTo>
                  <a:pt x="438" y="397"/>
                </a:lnTo>
                <a:lnTo>
                  <a:pt x="438" y="414"/>
                </a:lnTo>
                <a:lnTo>
                  <a:pt x="438" y="431"/>
                </a:lnTo>
                <a:lnTo>
                  <a:pt x="436" y="447"/>
                </a:lnTo>
                <a:lnTo>
                  <a:pt x="436" y="466"/>
                </a:lnTo>
                <a:lnTo>
                  <a:pt x="433" y="488"/>
                </a:lnTo>
                <a:lnTo>
                  <a:pt x="433" y="509"/>
                </a:lnTo>
                <a:lnTo>
                  <a:pt x="433" y="530"/>
                </a:lnTo>
                <a:lnTo>
                  <a:pt x="431" y="554"/>
                </a:lnTo>
                <a:lnTo>
                  <a:pt x="431" y="578"/>
                </a:lnTo>
                <a:lnTo>
                  <a:pt x="431" y="602"/>
                </a:lnTo>
                <a:lnTo>
                  <a:pt x="431" y="628"/>
                </a:lnTo>
                <a:lnTo>
                  <a:pt x="429" y="657"/>
                </a:lnTo>
                <a:lnTo>
                  <a:pt x="429" y="683"/>
                </a:lnTo>
                <a:lnTo>
                  <a:pt x="429" y="711"/>
                </a:lnTo>
                <a:lnTo>
                  <a:pt x="429" y="742"/>
                </a:lnTo>
                <a:lnTo>
                  <a:pt x="429" y="773"/>
                </a:lnTo>
                <a:lnTo>
                  <a:pt x="426" y="804"/>
                </a:lnTo>
                <a:lnTo>
                  <a:pt x="426" y="835"/>
                </a:lnTo>
                <a:lnTo>
                  <a:pt x="426" y="871"/>
                </a:lnTo>
                <a:lnTo>
                  <a:pt x="426" y="904"/>
                </a:lnTo>
                <a:lnTo>
                  <a:pt x="426" y="940"/>
                </a:lnTo>
                <a:lnTo>
                  <a:pt x="426" y="1083"/>
                </a:lnTo>
                <a:lnTo>
                  <a:pt x="429" y="1223"/>
                </a:lnTo>
                <a:lnTo>
                  <a:pt x="431" y="1361"/>
                </a:lnTo>
                <a:lnTo>
                  <a:pt x="433" y="1430"/>
                </a:lnTo>
                <a:lnTo>
                  <a:pt x="436" y="1499"/>
                </a:lnTo>
                <a:lnTo>
                  <a:pt x="438" y="1566"/>
                </a:lnTo>
                <a:lnTo>
                  <a:pt x="441" y="1632"/>
                </a:lnTo>
                <a:lnTo>
                  <a:pt x="443" y="1699"/>
                </a:lnTo>
                <a:lnTo>
                  <a:pt x="448" y="1763"/>
                </a:lnTo>
                <a:lnTo>
                  <a:pt x="450" y="1828"/>
                </a:lnTo>
                <a:lnTo>
                  <a:pt x="455" y="1892"/>
                </a:lnTo>
                <a:lnTo>
                  <a:pt x="460" y="1956"/>
                </a:lnTo>
                <a:lnTo>
                  <a:pt x="462" y="2018"/>
                </a:lnTo>
                <a:lnTo>
                  <a:pt x="464" y="2049"/>
                </a:lnTo>
                <a:lnTo>
                  <a:pt x="464" y="2080"/>
                </a:lnTo>
                <a:lnTo>
                  <a:pt x="467" y="2111"/>
                </a:lnTo>
                <a:lnTo>
                  <a:pt x="467" y="2139"/>
                </a:lnTo>
                <a:lnTo>
                  <a:pt x="467" y="2168"/>
                </a:lnTo>
                <a:lnTo>
                  <a:pt x="467" y="2196"/>
                </a:lnTo>
                <a:lnTo>
                  <a:pt x="467" y="2225"/>
                </a:lnTo>
                <a:lnTo>
                  <a:pt x="467" y="2251"/>
                </a:lnTo>
                <a:lnTo>
                  <a:pt x="467" y="2277"/>
                </a:lnTo>
                <a:lnTo>
                  <a:pt x="467" y="2304"/>
                </a:lnTo>
                <a:lnTo>
                  <a:pt x="467" y="2327"/>
                </a:lnTo>
                <a:lnTo>
                  <a:pt x="464" y="2351"/>
                </a:lnTo>
                <a:lnTo>
                  <a:pt x="464" y="2375"/>
                </a:lnTo>
                <a:lnTo>
                  <a:pt x="464" y="2396"/>
                </a:lnTo>
                <a:lnTo>
                  <a:pt x="462" y="2418"/>
                </a:lnTo>
                <a:lnTo>
                  <a:pt x="462" y="2439"/>
                </a:lnTo>
                <a:lnTo>
                  <a:pt x="460" y="2461"/>
                </a:lnTo>
                <a:lnTo>
                  <a:pt x="457" y="2480"/>
                </a:lnTo>
                <a:lnTo>
                  <a:pt x="457" y="2499"/>
                </a:lnTo>
                <a:lnTo>
                  <a:pt x="455" y="2515"/>
                </a:lnTo>
                <a:lnTo>
                  <a:pt x="453" y="2534"/>
                </a:lnTo>
                <a:lnTo>
                  <a:pt x="450" y="2549"/>
                </a:lnTo>
                <a:lnTo>
                  <a:pt x="448" y="2565"/>
                </a:lnTo>
                <a:lnTo>
                  <a:pt x="443" y="2580"/>
                </a:lnTo>
                <a:lnTo>
                  <a:pt x="441" y="2594"/>
                </a:lnTo>
                <a:lnTo>
                  <a:pt x="438" y="2608"/>
                </a:lnTo>
                <a:lnTo>
                  <a:pt x="433" y="2623"/>
                </a:lnTo>
                <a:lnTo>
                  <a:pt x="431" y="2634"/>
                </a:lnTo>
                <a:lnTo>
                  <a:pt x="426" y="2644"/>
                </a:lnTo>
                <a:lnTo>
                  <a:pt x="424" y="2656"/>
                </a:lnTo>
                <a:lnTo>
                  <a:pt x="419" y="2665"/>
                </a:lnTo>
                <a:lnTo>
                  <a:pt x="414" y="2675"/>
                </a:lnTo>
                <a:lnTo>
                  <a:pt x="405" y="2692"/>
                </a:lnTo>
                <a:lnTo>
                  <a:pt x="393" y="2708"/>
                </a:lnTo>
                <a:lnTo>
                  <a:pt x="383" y="2722"/>
                </a:lnTo>
                <a:lnTo>
                  <a:pt x="374" y="2737"/>
                </a:lnTo>
                <a:lnTo>
                  <a:pt x="364" y="2749"/>
                </a:lnTo>
                <a:lnTo>
                  <a:pt x="357" y="2761"/>
                </a:lnTo>
                <a:lnTo>
                  <a:pt x="348" y="2772"/>
                </a:lnTo>
                <a:lnTo>
                  <a:pt x="341" y="2782"/>
                </a:lnTo>
                <a:lnTo>
                  <a:pt x="331" y="2789"/>
                </a:lnTo>
                <a:lnTo>
                  <a:pt x="324" y="2799"/>
                </a:lnTo>
                <a:lnTo>
                  <a:pt x="317" y="2803"/>
                </a:lnTo>
                <a:lnTo>
                  <a:pt x="310" y="2808"/>
                </a:lnTo>
                <a:lnTo>
                  <a:pt x="302" y="2813"/>
                </a:lnTo>
                <a:lnTo>
                  <a:pt x="295" y="2818"/>
                </a:lnTo>
                <a:lnTo>
                  <a:pt x="288" y="2818"/>
                </a:lnTo>
                <a:lnTo>
                  <a:pt x="281" y="2820"/>
                </a:lnTo>
                <a:lnTo>
                  <a:pt x="269" y="2813"/>
                </a:lnTo>
                <a:lnTo>
                  <a:pt x="257" y="2806"/>
                </a:lnTo>
                <a:lnTo>
                  <a:pt x="248" y="2799"/>
                </a:lnTo>
                <a:lnTo>
                  <a:pt x="238" y="2787"/>
                </a:lnTo>
                <a:lnTo>
                  <a:pt x="231" y="2775"/>
                </a:lnTo>
                <a:lnTo>
                  <a:pt x="226" y="2761"/>
                </a:lnTo>
                <a:lnTo>
                  <a:pt x="221" y="2746"/>
                </a:lnTo>
                <a:lnTo>
                  <a:pt x="221" y="2737"/>
                </a:lnTo>
                <a:lnTo>
                  <a:pt x="221" y="2727"/>
                </a:lnTo>
                <a:lnTo>
                  <a:pt x="219" y="2715"/>
                </a:lnTo>
                <a:lnTo>
                  <a:pt x="217" y="2703"/>
                </a:lnTo>
                <a:lnTo>
                  <a:pt x="212" y="2689"/>
                </a:lnTo>
                <a:lnTo>
                  <a:pt x="207" y="2677"/>
                </a:lnTo>
                <a:lnTo>
                  <a:pt x="202" y="2665"/>
                </a:lnTo>
                <a:lnTo>
                  <a:pt x="195" y="2653"/>
                </a:lnTo>
                <a:lnTo>
                  <a:pt x="190" y="2639"/>
                </a:lnTo>
                <a:lnTo>
                  <a:pt x="181" y="2627"/>
                </a:lnTo>
                <a:lnTo>
                  <a:pt x="174" y="2613"/>
                </a:lnTo>
                <a:lnTo>
                  <a:pt x="164" y="2601"/>
                </a:lnTo>
                <a:lnTo>
                  <a:pt x="155" y="2587"/>
                </a:lnTo>
                <a:lnTo>
                  <a:pt x="143" y="2575"/>
                </a:lnTo>
                <a:lnTo>
                  <a:pt x="131" y="2561"/>
                </a:lnTo>
                <a:lnTo>
                  <a:pt x="117" y="2546"/>
                </a:lnTo>
                <a:lnTo>
                  <a:pt x="105" y="2532"/>
                </a:lnTo>
                <a:lnTo>
                  <a:pt x="88" y="2518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7" name="Freeform 53"/>
          <p:cNvSpPr>
            <a:spLocks noChangeArrowheads="1"/>
          </p:cNvSpPr>
          <p:nvPr/>
        </p:nvSpPr>
        <p:spPr bwMode="auto">
          <a:xfrm>
            <a:off x="6419852" y="2726269"/>
            <a:ext cx="193675" cy="218017"/>
          </a:xfrm>
          <a:custGeom>
            <a:avLst/>
            <a:gdLst>
              <a:gd name="T0" fmla="*/ 96370775 w 305"/>
              <a:gd name="T1" fmla="*/ 77987095 h 342"/>
              <a:gd name="T2" fmla="*/ 93548200 w 305"/>
              <a:gd name="T3" fmla="*/ 77074865 h 342"/>
              <a:gd name="T4" fmla="*/ 89515950 w 305"/>
              <a:gd name="T5" fmla="*/ 74794767 h 342"/>
              <a:gd name="T6" fmla="*/ 84677250 w 305"/>
              <a:gd name="T7" fmla="*/ 71601960 h 342"/>
              <a:gd name="T8" fmla="*/ 79032100 w 305"/>
              <a:gd name="T9" fmla="*/ 67269344 h 342"/>
              <a:gd name="T10" fmla="*/ 71370825 w 305"/>
              <a:gd name="T11" fmla="*/ 61796918 h 342"/>
              <a:gd name="T12" fmla="*/ 63709550 w 305"/>
              <a:gd name="T13" fmla="*/ 55867898 h 342"/>
              <a:gd name="T14" fmla="*/ 54032150 w 305"/>
              <a:gd name="T15" fmla="*/ 48799068 h 342"/>
              <a:gd name="T16" fmla="*/ 42338625 w 305"/>
              <a:gd name="T17" fmla="*/ 41273645 h 342"/>
              <a:gd name="T18" fmla="*/ 31854775 w 305"/>
              <a:gd name="T19" fmla="*/ 33520643 h 342"/>
              <a:gd name="T20" fmla="*/ 22177375 w 305"/>
              <a:gd name="T21" fmla="*/ 27135986 h 342"/>
              <a:gd name="T22" fmla="*/ 14516100 w 305"/>
              <a:gd name="T23" fmla="*/ 20522794 h 342"/>
              <a:gd name="T24" fmla="*/ 8870950 w 305"/>
              <a:gd name="T25" fmla="*/ 15050368 h 342"/>
              <a:gd name="T26" fmla="*/ 4032250 w 305"/>
              <a:gd name="T27" fmla="*/ 10261636 h 342"/>
              <a:gd name="T28" fmla="*/ 1209675 w 305"/>
              <a:gd name="T29" fmla="*/ 5929020 h 342"/>
              <a:gd name="T30" fmla="*/ 0 w 305"/>
              <a:gd name="T31" fmla="*/ 1596403 h 342"/>
              <a:gd name="T32" fmla="*/ 9677400 w 305"/>
              <a:gd name="T33" fmla="*/ 912230 h 342"/>
              <a:gd name="T34" fmla="*/ 28225750 w 305"/>
              <a:gd name="T35" fmla="*/ 3648444 h 342"/>
              <a:gd name="T36" fmla="*/ 44354750 w 305"/>
              <a:gd name="T37" fmla="*/ 6385135 h 342"/>
              <a:gd name="T38" fmla="*/ 59677300 w 305"/>
              <a:gd name="T39" fmla="*/ 9121348 h 342"/>
              <a:gd name="T40" fmla="*/ 72177275 w 305"/>
              <a:gd name="T41" fmla="*/ 12313676 h 342"/>
              <a:gd name="T42" fmla="*/ 84677250 w 305"/>
              <a:gd name="T43" fmla="*/ 15734062 h 342"/>
              <a:gd name="T44" fmla="*/ 94354650 w 305"/>
              <a:gd name="T45" fmla="*/ 18926869 h 342"/>
              <a:gd name="T46" fmla="*/ 102822375 w 305"/>
              <a:gd name="T47" fmla="*/ 22119197 h 342"/>
              <a:gd name="T48" fmla="*/ 111693325 w 305"/>
              <a:gd name="T49" fmla="*/ 27592102 h 342"/>
              <a:gd name="T50" fmla="*/ 119354600 w 305"/>
              <a:gd name="T51" fmla="*/ 35117046 h 342"/>
              <a:gd name="T52" fmla="*/ 122983625 w 305"/>
              <a:gd name="T53" fmla="*/ 44010337 h 342"/>
              <a:gd name="T54" fmla="*/ 122983625 w 305"/>
              <a:gd name="T55" fmla="*/ 52675570 h 342"/>
              <a:gd name="T56" fmla="*/ 120161050 w 305"/>
              <a:gd name="T57" fmla="*/ 59744399 h 342"/>
              <a:gd name="T58" fmla="*/ 116532025 w 305"/>
              <a:gd name="T59" fmla="*/ 64533131 h 342"/>
              <a:gd name="T60" fmla="*/ 112499775 w 305"/>
              <a:gd name="T61" fmla="*/ 68409632 h 342"/>
              <a:gd name="T62" fmla="*/ 109677200 w 305"/>
              <a:gd name="T63" fmla="*/ 71601960 h 342"/>
              <a:gd name="T64" fmla="*/ 106048175 w 305"/>
              <a:gd name="T65" fmla="*/ 74338651 h 342"/>
              <a:gd name="T66" fmla="*/ 102822375 w 305"/>
              <a:gd name="T67" fmla="*/ 75934577 h 342"/>
              <a:gd name="T68" fmla="*/ 99999800 w 305"/>
              <a:gd name="T69" fmla="*/ 77530980 h 342"/>
              <a:gd name="T70" fmla="*/ 98386900 w 305"/>
              <a:gd name="T71" fmla="*/ 77987095 h 34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305" h="342">
                <a:moveTo>
                  <a:pt x="241" y="342"/>
                </a:moveTo>
                <a:lnTo>
                  <a:pt x="239" y="342"/>
                </a:lnTo>
                <a:lnTo>
                  <a:pt x="236" y="340"/>
                </a:lnTo>
                <a:lnTo>
                  <a:pt x="232" y="338"/>
                </a:lnTo>
                <a:lnTo>
                  <a:pt x="227" y="333"/>
                </a:lnTo>
                <a:lnTo>
                  <a:pt x="222" y="328"/>
                </a:lnTo>
                <a:lnTo>
                  <a:pt x="217" y="321"/>
                </a:lnTo>
                <a:lnTo>
                  <a:pt x="210" y="314"/>
                </a:lnTo>
                <a:lnTo>
                  <a:pt x="203" y="304"/>
                </a:lnTo>
                <a:lnTo>
                  <a:pt x="196" y="295"/>
                </a:lnTo>
                <a:lnTo>
                  <a:pt x="186" y="283"/>
                </a:lnTo>
                <a:lnTo>
                  <a:pt x="177" y="271"/>
                </a:lnTo>
                <a:lnTo>
                  <a:pt x="167" y="259"/>
                </a:lnTo>
                <a:lnTo>
                  <a:pt x="158" y="245"/>
                </a:lnTo>
                <a:lnTo>
                  <a:pt x="146" y="231"/>
                </a:lnTo>
                <a:lnTo>
                  <a:pt x="134" y="214"/>
                </a:lnTo>
                <a:lnTo>
                  <a:pt x="120" y="197"/>
                </a:lnTo>
                <a:lnTo>
                  <a:pt x="105" y="181"/>
                </a:lnTo>
                <a:lnTo>
                  <a:pt x="91" y="164"/>
                </a:lnTo>
                <a:lnTo>
                  <a:pt x="79" y="147"/>
                </a:lnTo>
                <a:lnTo>
                  <a:pt x="67" y="133"/>
                </a:lnTo>
                <a:lnTo>
                  <a:pt x="55" y="119"/>
                </a:lnTo>
                <a:lnTo>
                  <a:pt x="46" y="104"/>
                </a:lnTo>
                <a:lnTo>
                  <a:pt x="36" y="90"/>
                </a:lnTo>
                <a:lnTo>
                  <a:pt x="29" y="78"/>
                </a:lnTo>
                <a:lnTo>
                  <a:pt x="22" y="66"/>
                </a:lnTo>
                <a:lnTo>
                  <a:pt x="15" y="54"/>
                </a:lnTo>
                <a:lnTo>
                  <a:pt x="10" y="45"/>
                </a:lnTo>
                <a:lnTo>
                  <a:pt x="8" y="35"/>
                </a:lnTo>
                <a:lnTo>
                  <a:pt x="3" y="26"/>
                </a:lnTo>
                <a:lnTo>
                  <a:pt x="0" y="16"/>
                </a:lnTo>
                <a:lnTo>
                  <a:pt x="0" y="7"/>
                </a:lnTo>
                <a:lnTo>
                  <a:pt x="0" y="0"/>
                </a:lnTo>
                <a:lnTo>
                  <a:pt x="24" y="4"/>
                </a:lnTo>
                <a:lnTo>
                  <a:pt x="46" y="12"/>
                </a:lnTo>
                <a:lnTo>
                  <a:pt x="70" y="16"/>
                </a:lnTo>
                <a:lnTo>
                  <a:pt x="91" y="24"/>
                </a:lnTo>
                <a:lnTo>
                  <a:pt x="110" y="28"/>
                </a:lnTo>
                <a:lnTo>
                  <a:pt x="129" y="35"/>
                </a:lnTo>
                <a:lnTo>
                  <a:pt x="148" y="40"/>
                </a:lnTo>
                <a:lnTo>
                  <a:pt x="165" y="47"/>
                </a:lnTo>
                <a:lnTo>
                  <a:pt x="179" y="54"/>
                </a:lnTo>
                <a:lnTo>
                  <a:pt x="196" y="62"/>
                </a:lnTo>
                <a:lnTo>
                  <a:pt x="210" y="69"/>
                </a:lnTo>
                <a:lnTo>
                  <a:pt x="222" y="76"/>
                </a:lnTo>
                <a:lnTo>
                  <a:pt x="234" y="83"/>
                </a:lnTo>
                <a:lnTo>
                  <a:pt x="246" y="90"/>
                </a:lnTo>
                <a:lnTo>
                  <a:pt x="255" y="97"/>
                </a:lnTo>
                <a:lnTo>
                  <a:pt x="265" y="104"/>
                </a:lnTo>
                <a:lnTo>
                  <a:pt x="277" y="121"/>
                </a:lnTo>
                <a:lnTo>
                  <a:pt x="289" y="138"/>
                </a:lnTo>
                <a:lnTo>
                  <a:pt x="296" y="154"/>
                </a:lnTo>
                <a:lnTo>
                  <a:pt x="301" y="173"/>
                </a:lnTo>
                <a:lnTo>
                  <a:pt x="305" y="193"/>
                </a:lnTo>
                <a:lnTo>
                  <a:pt x="305" y="212"/>
                </a:lnTo>
                <a:lnTo>
                  <a:pt x="305" y="231"/>
                </a:lnTo>
                <a:lnTo>
                  <a:pt x="301" y="250"/>
                </a:lnTo>
                <a:lnTo>
                  <a:pt x="298" y="262"/>
                </a:lnTo>
                <a:lnTo>
                  <a:pt x="294" y="273"/>
                </a:lnTo>
                <a:lnTo>
                  <a:pt x="289" y="283"/>
                </a:lnTo>
                <a:lnTo>
                  <a:pt x="284" y="292"/>
                </a:lnTo>
                <a:lnTo>
                  <a:pt x="279" y="300"/>
                </a:lnTo>
                <a:lnTo>
                  <a:pt x="275" y="309"/>
                </a:lnTo>
                <a:lnTo>
                  <a:pt x="272" y="314"/>
                </a:lnTo>
                <a:lnTo>
                  <a:pt x="267" y="321"/>
                </a:lnTo>
                <a:lnTo>
                  <a:pt x="263" y="326"/>
                </a:lnTo>
                <a:lnTo>
                  <a:pt x="260" y="331"/>
                </a:lnTo>
                <a:lnTo>
                  <a:pt x="255" y="333"/>
                </a:lnTo>
                <a:lnTo>
                  <a:pt x="253" y="338"/>
                </a:lnTo>
                <a:lnTo>
                  <a:pt x="248" y="340"/>
                </a:lnTo>
                <a:lnTo>
                  <a:pt x="246" y="340"/>
                </a:lnTo>
                <a:lnTo>
                  <a:pt x="244" y="342"/>
                </a:lnTo>
                <a:lnTo>
                  <a:pt x="241" y="34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/>
      <p:bldP spid="40" grpId="0"/>
      <p:bldP spid="41" grpId="0"/>
      <p:bldP spid="42" grpId="0"/>
      <p:bldP spid="43" grpId="0"/>
      <p:bldP spid="44" grpId="0"/>
      <p:bldP spid="45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42"/>
          <p:cNvSpPr>
            <a:spLocks noChangeArrowheads="1"/>
          </p:cNvSpPr>
          <p:nvPr/>
        </p:nvSpPr>
        <p:spPr bwMode="auto">
          <a:xfrm>
            <a:off x="5478466" y="3227919"/>
            <a:ext cx="234949" cy="472016"/>
          </a:xfrm>
          <a:custGeom>
            <a:avLst/>
            <a:gdLst>
              <a:gd name="T0" fmla="*/ 134935827 w 372"/>
              <a:gd name="T1" fmla="*/ 100002434 h 743"/>
              <a:gd name="T2" fmla="*/ 128510703 w 372"/>
              <a:gd name="T3" fmla="*/ 110659958 h 743"/>
              <a:gd name="T4" fmla="*/ 117667634 w 372"/>
              <a:gd name="T5" fmla="*/ 123585446 h 743"/>
              <a:gd name="T6" fmla="*/ 103611687 w 372"/>
              <a:gd name="T7" fmla="*/ 135603749 h 743"/>
              <a:gd name="T8" fmla="*/ 86342862 w 372"/>
              <a:gd name="T9" fmla="*/ 147395731 h 743"/>
              <a:gd name="T10" fmla="*/ 77507605 w 372"/>
              <a:gd name="T11" fmla="*/ 152157502 h 743"/>
              <a:gd name="T12" fmla="*/ 69877414 w 372"/>
              <a:gd name="T13" fmla="*/ 157146546 h 743"/>
              <a:gd name="T14" fmla="*/ 62247224 w 372"/>
              <a:gd name="T15" fmla="*/ 160321219 h 743"/>
              <a:gd name="T16" fmla="*/ 56624845 w 372"/>
              <a:gd name="T17" fmla="*/ 163495892 h 743"/>
              <a:gd name="T18" fmla="*/ 51002466 w 372"/>
              <a:gd name="T19" fmla="*/ 165763379 h 743"/>
              <a:gd name="T20" fmla="*/ 46986842 w 372"/>
              <a:gd name="T21" fmla="*/ 166896885 h 743"/>
              <a:gd name="T22" fmla="*/ 42970587 w 372"/>
              <a:gd name="T23" fmla="*/ 167804070 h 743"/>
              <a:gd name="T24" fmla="*/ 41364463 w 372"/>
              <a:gd name="T25" fmla="*/ 168484459 h 743"/>
              <a:gd name="T26" fmla="*/ 37348208 w 372"/>
              <a:gd name="T27" fmla="*/ 167804070 h 743"/>
              <a:gd name="T28" fmla="*/ 33734273 w 372"/>
              <a:gd name="T29" fmla="*/ 166896885 h 743"/>
              <a:gd name="T30" fmla="*/ 29718017 w 372"/>
              <a:gd name="T31" fmla="*/ 165763379 h 743"/>
              <a:gd name="T32" fmla="*/ 26103450 w 372"/>
              <a:gd name="T33" fmla="*/ 163495892 h 743"/>
              <a:gd name="T34" fmla="*/ 22891204 w 372"/>
              <a:gd name="T35" fmla="*/ 160321219 h 743"/>
              <a:gd name="T36" fmla="*/ 20080014 w 372"/>
              <a:gd name="T37" fmla="*/ 156466157 h 743"/>
              <a:gd name="T38" fmla="*/ 17268825 w 372"/>
              <a:gd name="T39" fmla="*/ 152157502 h 743"/>
              <a:gd name="T40" fmla="*/ 15260381 w 372"/>
              <a:gd name="T41" fmla="*/ 147395731 h 743"/>
              <a:gd name="T42" fmla="*/ 12449192 w 372"/>
              <a:gd name="T43" fmla="*/ 141953094 h 743"/>
              <a:gd name="T44" fmla="*/ 8835257 w 372"/>
              <a:gd name="T45" fmla="*/ 137191323 h 743"/>
              <a:gd name="T46" fmla="*/ 6826813 w 372"/>
              <a:gd name="T47" fmla="*/ 132882669 h 743"/>
              <a:gd name="T48" fmla="*/ 4016256 w 372"/>
              <a:gd name="T49" fmla="*/ 129027607 h 743"/>
              <a:gd name="T50" fmla="*/ 2811189 w 372"/>
              <a:gd name="T51" fmla="*/ 125852934 h 743"/>
              <a:gd name="T52" fmla="*/ 1205066 w 372"/>
              <a:gd name="T53" fmla="*/ 123585446 h 743"/>
              <a:gd name="T54" fmla="*/ 1205066 w 372"/>
              <a:gd name="T55" fmla="*/ 121544755 h 743"/>
              <a:gd name="T56" fmla="*/ 0 w 372"/>
              <a:gd name="T57" fmla="*/ 120410773 h 743"/>
              <a:gd name="T58" fmla="*/ 1205066 w 372"/>
              <a:gd name="T59" fmla="*/ 118823675 h 743"/>
              <a:gd name="T60" fmla="*/ 2007812 w 372"/>
              <a:gd name="T61" fmla="*/ 117236100 h 743"/>
              <a:gd name="T62" fmla="*/ 4819001 w 372"/>
              <a:gd name="T63" fmla="*/ 114968613 h 743"/>
              <a:gd name="T64" fmla="*/ 8835257 w 372"/>
              <a:gd name="T65" fmla="*/ 112927446 h 743"/>
              <a:gd name="T66" fmla="*/ 13654258 w 372"/>
              <a:gd name="T67" fmla="*/ 109526453 h 743"/>
              <a:gd name="T68" fmla="*/ 20080014 w 372"/>
              <a:gd name="T69" fmla="*/ 105898187 h 743"/>
              <a:gd name="T70" fmla="*/ 26906828 w 372"/>
              <a:gd name="T71" fmla="*/ 101589532 h 743"/>
              <a:gd name="T72" fmla="*/ 35340396 w 372"/>
              <a:gd name="T73" fmla="*/ 96147372 h 743"/>
              <a:gd name="T74" fmla="*/ 44175653 w 372"/>
              <a:gd name="T75" fmla="*/ 89571230 h 743"/>
              <a:gd name="T76" fmla="*/ 51805843 w 372"/>
              <a:gd name="T77" fmla="*/ 82087902 h 743"/>
              <a:gd name="T78" fmla="*/ 61443846 w 372"/>
              <a:gd name="T79" fmla="*/ 72337087 h 743"/>
              <a:gd name="T80" fmla="*/ 71082480 w 372"/>
              <a:gd name="T81" fmla="*/ 61679563 h 743"/>
              <a:gd name="T82" fmla="*/ 81523860 w 372"/>
              <a:gd name="T83" fmla="*/ 48527279 h 743"/>
              <a:gd name="T84" fmla="*/ 91965241 w 372"/>
              <a:gd name="T85" fmla="*/ 34694605 h 743"/>
              <a:gd name="T86" fmla="*/ 104415064 w 372"/>
              <a:gd name="T87" fmla="*/ 17914055 h 743"/>
              <a:gd name="T88" fmla="*/ 116864256 w 372"/>
              <a:gd name="T89" fmla="*/ 0 h 743"/>
              <a:gd name="T90" fmla="*/ 122486635 w 372"/>
              <a:gd name="T91" fmla="*/ 3174673 h 743"/>
              <a:gd name="T92" fmla="*/ 132124638 w 372"/>
              <a:gd name="T93" fmla="*/ 12471895 h 743"/>
              <a:gd name="T94" fmla="*/ 139755460 w 372"/>
              <a:gd name="T95" fmla="*/ 22222710 h 743"/>
              <a:gd name="T96" fmla="*/ 145377207 w 372"/>
              <a:gd name="T97" fmla="*/ 33560623 h 743"/>
              <a:gd name="T98" fmla="*/ 148590085 w 372"/>
              <a:gd name="T99" fmla="*/ 46032995 h 743"/>
              <a:gd name="T100" fmla="*/ 149393463 w 372"/>
              <a:gd name="T101" fmla="*/ 59411599 h 743"/>
              <a:gd name="T102" fmla="*/ 146582273 w 372"/>
              <a:gd name="T103" fmla="*/ 73471069 h 743"/>
              <a:gd name="T104" fmla="*/ 140959895 w 372"/>
              <a:gd name="T105" fmla="*/ 88664044 h 74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372" h="743">
                <a:moveTo>
                  <a:pt x="341" y="424"/>
                </a:moveTo>
                <a:lnTo>
                  <a:pt x="336" y="441"/>
                </a:lnTo>
                <a:lnTo>
                  <a:pt x="331" y="457"/>
                </a:lnTo>
                <a:lnTo>
                  <a:pt x="320" y="488"/>
                </a:lnTo>
                <a:lnTo>
                  <a:pt x="308" y="519"/>
                </a:lnTo>
                <a:lnTo>
                  <a:pt x="293" y="545"/>
                </a:lnTo>
                <a:lnTo>
                  <a:pt x="277" y="574"/>
                </a:lnTo>
                <a:lnTo>
                  <a:pt x="258" y="598"/>
                </a:lnTo>
                <a:lnTo>
                  <a:pt x="239" y="624"/>
                </a:lnTo>
                <a:lnTo>
                  <a:pt x="215" y="650"/>
                </a:lnTo>
                <a:lnTo>
                  <a:pt x="205" y="662"/>
                </a:lnTo>
                <a:lnTo>
                  <a:pt x="193" y="671"/>
                </a:lnTo>
                <a:lnTo>
                  <a:pt x="184" y="683"/>
                </a:lnTo>
                <a:lnTo>
                  <a:pt x="174" y="693"/>
                </a:lnTo>
                <a:lnTo>
                  <a:pt x="165" y="700"/>
                </a:lnTo>
                <a:lnTo>
                  <a:pt x="155" y="707"/>
                </a:lnTo>
                <a:lnTo>
                  <a:pt x="148" y="714"/>
                </a:lnTo>
                <a:lnTo>
                  <a:pt x="141" y="721"/>
                </a:lnTo>
                <a:lnTo>
                  <a:pt x="134" y="726"/>
                </a:lnTo>
                <a:lnTo>
                  <a:pt x="127" y="731"/>
                </a:lnTo>
                <a:lnTo>
                  <a:pt x="122" y="733"/>
                </a:lnTo>
                <a:lnTo>
                  <a:pt x="117" y="736"/>
                </a:lnTo>
                <a:lnTo>
                  <a:pt x="112" y="738"/>
                </a:lnTo>
                <a:lnTo>
                  <a:pt x="107" y="740"/>
                </a:lnTo>
                <a:lnTo>
                  <a:pt x="105" y="740"/>
                </a:lnTo>
                <a:lnTo>
                  <a:pt x="103" y="743"/>
                </a:lnTo>
                <a:lnTo>
                  <a:pt x="98" y="740"/>
                </a:lnTo>
                <a:lnTo>
                  <a:pt x="93" y="740"/>
                </a:lnTo>
                <a:lnTo>
                  <a:pt x="88" y="738"/>
                </a:lnTo>
                <a:lnTo>
                  <a:pt x="84" y="736"/>
                </a:lnTo>
                <a:lnTo>
                  <a:pt x="79" y="733"/>
                </a:lnTo>
                <a:lnTo>
                  <a:pt x="74" y="731"/>
                </a:lnTo>
                <a:lnTo>
                  <a:pt x="69" y="726"/>
                </a:lnTo>
                <a:lnTo>
                  <a:pt x="65" y="721"/>
                </a:lnTo>
                <a:lnTo>
                  <a:pt x="62" y="714"/>
                </a:lnTo>
                <a:lnTo>
                  <a:pt x="57" y="707"/>
                </a:lnTo>
                <a:lnTo>
                  <a:pt x="55" y="700"/>
                </a:lnTo>
                <a:lnTo>
                  <a:pt x="50" y="690"/>
                </a:lnTo>
                <a:lnTo>
                  <a:pt x="48" y="683"/>
                </a:lnTo>
                <a:lnTo>
                  <a:pt x="43" y="671"/>
                </a:lnTo>
                <a:lnTo>
                  <a:pt x="41" y="662"/>
                </a:lnTo>
                <a:lnTo>
                  <a:pt x="38" y="650"/>
                </a:lnTo>
                <a:lnTo>
                  <a:pt x="34" y="638"/>
                </a:lnTo>
                <a:lnTo>
                  <a:pt x="31" y="626"/>
                </a:lnTo>
                <a:lnTo>
                  <a:pt x="26" y="614"/>
                </a:lnTo>
                <a:lnTo>
                  <a:pt x="22" y="605"/>
                </a:lnTo>
                <a:lnTo>
                  <a:pt x="19" y="595"/>
                </a:lnTo>
                <a:lnTo>
                  <a:pt x="17" y="586"/>
                </a:lnTo>
                <a:lnTo>
                  <a:pt x="12" y="576"/>
                </a:lnTo>
                <a:lnTo>
                  <a:pt x="10" y="569"/>
                </a:lnTo>
                <a:lnTo>
                  <a:pt x="7" y="562"/>
                </a:lnTo>
                <a:lnTo>
                  <a:pt x="7" y="555"/>
                </a:lnTo>
                <a:lnTo>
                  <a:pt x="5" y="550"/>
                </a:lnTo>
                <a:lnTo>
                  <a:pt x="3" y="545"/>
                </a:lnTo>
                <a:lnTo>
                  <a:pt x="3" y="540"/>
                </a:lnTo>
                <a:lnTo>
                  <a:pt x="3" y="536"/>
                </a:lnTo>
                <a:lnTo>
                  <a:pt x="0" y="533"/>
                </a:lnTo>
                <a:lnTo>
                  <a:pt x="0" y="531"/>
                </a:lnTo>
                <a:lnTo>
                  <a:pt x="0" y="526"/>
                </a:lnTo>
                <a:lnTo>
                  <a:pt x="3" y="524"/>
                </a:lnTo>
                <a:lnTo>
                  <a:pt x="3" y="521"/>
                </a:lnTo>
                <a:lnTo>
                  <a:pt x="5" y="517"/>
                </a:lnTo>
                <a:lnTo>
                  <a:pt x="10" y="512"/>
                </a:lnTo>
                <a:lnTo>
                  <a:pt x="12" y="507"/>
                </a:lnTo>
                <a:lnTo>
                  <a:pt x="17" y="502"/>
                </a:lnTo>
                <a:lnTo>
                  <a:pt x="22" y="498"/>
                </a:lnTo>
                <a:lnTo>
                  <a:pt x="26" y="490"/>
                </a:lnTo>
                <a:lnTo>
                  <a:pt x="34" y="483"/>
                </a:lnTo>
                <a:lnTo>
                  <a:pt x="41" y="476"/>
                </a:lnTo>
                <a:lnTo>
                  <a:pt x="50" y="467"/>
                </a:lnTo>
                <a:lnTo>
                  <a:pt x="57" y="457"/>
                </a:lnTo>
                <a:lnTo>
                  <a:pt x="67" y="448"/>
                </a:lnTo>
                <a:lnTo>
                  <a:pt x="79" y="436"/>
                </a:lnTo>
                <a:lnTo>
                  <a:pt x="88" y="424"/>
                </a:lnTo>
                <a:lnTo>
                  <a:pt x="98" y="410"/>
                </a:lnTo>
                <a:lnTo>
                  <a:pt x="110" y="395"/>
                </a:lnTo>
                <a:lnTo>
                  <a:pt x="119" y="379"/>
                </a:lnTo>
                <a:lnTo>
                  <a:pt x="129" y="362"/>
                </a:lnTo>
                <a:lnTo>
                  <a:pt x="141" y="341"/>
                </a:lnTo>
                <a:lnTo>
                  <a:pt x="153" y="319"/>
                </a:lnTo>
                <a:lnTo>
                  <a:pt x="165" y="295"/>
                </a:lnTo>
                <a:lnTo>
                  <a:pt x="177" y="272"/>
                </a:lnTo>
                <a:lnTo>
                  <a:pt x="189" y="245"/>
                </a:lnTo>
                <a:lnTo>
                  <a:pt x="203" y="214"/>
                </a:lnTo>
                <a:lnTo>
                  <a:pt x="217" y="183"/>
                </a:lnTo>
                <a:lnTo>
                  <a:pt x="229" y="153"/>
                </a:lnTo>
                <a:lnTo>
                  <a:pt x="246" y="117"/>
                </a:lnTo>
                <a:lnTo>
                  <a:pt x="260" y="79"/>
                </a:lnTo>
                <a:lnTo>
                  <a:pt x="274" y="41"/>
                </a:lnTo>
                <a:lnTo>
                  <a:pt x="291" y="0"/>
                </a:lnTo>
                <a:lnTo>
                  <a:pt x="298" y="7"/>
                </a:lnTo>
                <a:lnTo>
                  <a:pt x="305" y="14"/>
                </a:lnTo>
                <a:lnTo>
                  <a:pt x="317" y="34"/>
                </a:lnTo>
                <a:lnTo>
                  <a:pt x="329" y="55"/>
                </a:lnTo>
                <a:lnTo>
                  <a:pt x="339" y="76"/>
                </a:lnTo>
                <a:lnTo>
                  <a:pt x="348" y="98"/>
                </a:lnTo>
                <a:lnTo>
                  <a:pt x="355" y="122"/>
                </a:lnTo>
                <a:lnTo>
                  <a:pt x="362" y="148"/>
                </a:lnTo>
                <a:lnTo>
                  <a:pt x="367" y="172"/>
                </a:lnTo>
                <a:lnTo>
                  <a:pt x="370" y="203"/>
                </a:lnTo>
                <a:lnTo>
                  <a:pt x="372" y="231"/>
                </a:lnTo>
                <a:lnTo>
                  <a:pt x="372" y="262"/>
                </a:lnTo>
                <a:lnTo>
                  <a:pt x="367" y="293"/>
                </a:lnTo>
                <a:lnTo>
                  <a:pt x="365" y="324"/>
                </a:lnTo>
                <a:lnTo>
                  <a:pt x="358" y="357"/>
                </a:lnTo>
                <a:lnTo>
                  <a:pt x="351" y="391"/>
                </a:lnTo>
                <a:lnTo>
                  <a:pt x="341" y="42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1619" name="TextBox 27"/>
          <p:cNvSpPr txBox="1">
            <a:spLocks noChangeArrowheads="1"/>
          </p:cNvSpPr>
          <p:nvPr/>
        </p:nvSpPr>
        <p:spPr bwMode="auto">
          <a:xfrm>
            <a:off x="877888" y="22669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想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109665" y="1748369"/>
            <a:ext cx="1670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xiǎng 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802190" y="1422400"/>
            <a:ext cx="2879724" cy="2878667"/>
            <a:chOff x="1474" y="663"/>
            <a:chExt cx="2948" cy="2835"/>
          </a:xfrm>
        </p:grpSpPr>
        <p:sp>
          <p:nvSpPr>
            <p:cNvPr id="111641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1642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1643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1644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1645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646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647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648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649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650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487864" y="4419601"/>
            <a:ext cx="4216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上下均等，注意目的竖在竖中线上，第三横在横中线上，心第二点在竖中线上。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225675" y="2821519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心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66766" y="4260851"/>
            <a:ext cx="303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想法   思想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25490" y="4665135"/>
            <a:ext cx="36401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种葫芦的人想法真可笑。</a:t>
            </a:r>
          </a:p>
        </p:txBody>
      </p:sp>
      <p:sp>
        <p:nvSpPr>
          <p:cNvPr id="52" name="文本框 30"/>
          <p:cNvSpPr txBox="1">
            <a:spLocks noChangeArrowheads="1"/>
          </p:cNvSpPr>
          <p:nvPr/>
        </p:nvSpPr>
        <p:spPr bwMode="auto">
          <a:xfrm>
            <a:off x="2005015" y="2379676"/>
            <a:ext cx="20066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smtClean="0">
                <a:latin typeface="+mj-ea"/>
                <a:ea typeface="+mj-ea"/>
              </a:rPr>
              <a:t>X</a:t>
            </a:r>
          </a:p>
        </p:txBody>
      </p:sp>
      <p:sp>
        <p:nvSpPr>
          <p:cNvPr id="53" name="文本框 31"/>
          <p:cNvSpPr txBox="1">
            <a:spLocks noChangeArrowheads="1"/>
          </p:cNvSpPr>
          <p:nvPr/>
        </p:nvSpPr>
        <p:spPr bwMode="auto">
          <a:xfrm>
            <a:off x="2084388" y="3308893"/>
            <a:ext cx="2076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上下</a:t>
            </a:r>
          </a:p>
        </p:txBody>
      </p:sp>
      <p:sp>
        <p:nvSpPr>
          <p:cNvPr id="111628" name="Rectangle 27"/>
          <p:cNvSpPr>
            <a:spLocks noChangeArrowheads="1"/>
          </p:cNvSpPr>
          <p:nvPr/>
        </p:nvSpPr>
        <p:spPr bwMode="auto">
          <a:xfrm>
            <a:off x="5374343" y="1947334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55" name="Freeform 31"/>
          <p:cNvSpPr>
            <a:spLocks noChangeArrowheads="1"/>
          </p:cNvSpPr>
          <p:nvPr/>
        </p:nvSpPr>
        <p:spPr bwMode="auto">
          <a:xfrm>
            <a:off x="6249987" y="2228851"/>
            <a:ext cx="123826" cy="914400"/>
          </a:xfrm>
          <a:custGeom>
            <a:avLst/>
            <a:gdLst>
              <a:gd name="T0" fmla="*/ 78628875 w 195"/>
              <a:gd name="T1" fmla="*/ 23361968 h 1440"/>
              <a:gd name="T2" fmla="*/ 78628875 w 195"/>
              <a:gd name="T3" fmla="*/ 48084581 h 1440"/>
              <a:gd name="T4" fmla="*/ 78628875 w 195"/>
              <a:gd name="T5" fmla="*/ 71446549 h 1440"/>
              <a:gd name="T6" fmla="*/ 78628875 w 195"/>
              <a:gd name="T7" fmla="*/ 94127955 h 1440"/>
              <a:gd name="T8" fmla="*/ 78628875 w 195"/>
              <a:gd name="T9" fmla="*/ 114994849 h 1440"/>
              <a:gd name="T10" fmla="*/ 78628875 w 195"/>
              <a:gd name="T11" fmla="*/ 134954486 h 1440"/>
              <a:gd name="T12" fmla="*/ 78628875 w 195"/>
              <a:gd name="T13" fmla="*/ 153326306 h 1440"/>
              <a:gd name="T14" fmla="*/ 78628875 w 195"/>
              <a:gd name="T15" fmla="*/ 171244736 h 1440"/>
              <a:gd name="T16" fmla="*/ 77822425 w 195"/>
              <a:gd name="T17" fmla="*/ 187348654 h 1440"/>
              <a:gd name="T18" fmla="*/ 77822425 w 195"/>
              <a:gd name="T19" fmla="*/ 202544839 h 1440"/>
              <a:gd name="T20" fmla="*/ 77822425 w 195"/>
              <a:gd name="T21" fmla="*/ 216607549 h 1440"/>
              <a:gd name="T22" fmla="*/ 76612750 w 195"/>
              <a:gd name="T23" fmla="*/ 229535831 h 1440"/>
              <a:gd name="T24" fmla="*/ 76612750 w 195"/>
              <a:gd name="T25" fmla="*/ 240876773 h 1440"/>
              <a:gd name="T26" fmla="*/ 75806300 w 195"/>
              <a:gd name="T27" fmla="*/ 251083286 h 1440"/>
              <a:gd name="T28" fmla="*/ 74999850 w 195"/>
              <a:gd name="T29" fmla="*/ 260382544 h 1440"/>
              <a:gd name="T30" fmla="*/ 73790175 w 195"/>
              <a:gd name="T31" fmla="*/ 268321155 h 1440"/>
              <a:gd name="T32" fmla="*/ 72983725 w 195"/>
              <a:gd name="T33" fmla="*/ 279208230 h 1440"/>
              <a:gd name="T34" fmla="*/ 70161150 w 195"/>
              <a:gd name="T35" fmla="*/ 291683123 h 1440"/>
              <a:gd name="T36" fmla="*/ 66128900 w 195"/>
              <a:gd name="T37" fmla="*/ 302343026 h 1440"/>
              <a:gd name="T38" fmla="*/ 62499875 w 195"/>
              <a:gd name="T39" fmla="*/ 310962199 h 1440"/>
              <a:gd name="T40" fmla="*/ 57661175 w 195"/>
              <a:gd name="T41" fmla="*/ 317993554 h 1440"/>
              <a:gd name="T42" fmla="*/ 52016025 w 195"/>
              <a:gd name="T43" fmla="*/ 322983225 h 1440"/>
              <a:gd name="T44" fmla="*/ 47177325 w 195"/>
              <a:gd name="T45" fmla="*/ 325704994 h 1440"/>
              <a:gd name="T46" fmla="*/ 41128950 w 195"/>
              <a:gd name="T47" fmla="*/ 326612250 h 1440"/>
              <a:gd name="T48" fmla="*/ 35483800 w 195"/>
              <a:gd name="T49" fmla="*/ 325704994 h 1440"/>
              <a:gd name="T50" fmla="*/ 30645100 w 195"/>
              <a:gd name="T51" fmla="*/ 322983225 h 1440"/>
              <a:gd name="T52" fmla="*/ 27016075 w 195"/>
              <a:gd name="T53" fmla="*/ 318673639 h 1440"/>
              <a:gd name="T54" fmla="*/ 23790275 w 195"/>
              <a:gd name="T55" fmla="*/ 313230101 h 1440"/>
              <a:gd name="T56" fmla="*/ 22177375 w 195"/>
              <a:gd name="T57" fmla="*/ 305518661 h 1440"/>
              <a:gd name="T58" fmla="*/ 20967700 w 195"/>
              <a:gd name="T59" fmla="*/ 296446099 h 1440"/>
              <a:gd name="T60" fmla="*/ 20967700 w 195"/>
              <a:gd name="T61" fmla="*/ 285559024 h 1440"/>
              <a:gd name="T62" fmla="*/ 22177375 w 195"/>
              <a:gd name="T63" fmla="*/ 273310826 h 1440"/>
              <a:gd name="T64" fmla="*/ 23790275 w 195"/>
              <a:gd name="T65" fmla="*/ 258568031 h 1440"/>
              <a:gd name="T66" fmla="*/ 24999950 w 195"/>
              <a:gd name="T67" fmla="*/ 243598541 h 1440"/>
              <a:gd name="T68" fmla="*/ 25806400 w 195"/>
              <a:gd name="T69" fmla="*/ 227267929 h 1440"/>
              <a:gd name="T70" fmla="*/ 27016075 w 195"/>
              <a:gd name="T71" fmla="*/ 210710145 h 1440"/>
              <a:gd name="T72" fmla="*/ 27016075 w 195"/>
              <a:gd name="T73" fmla="*/ 193245581 h 1440"/>
              <a:gd name="T74" fmla="*/ 25806400 w 195"/>
              <a:gd name="T75" fmla="*/ 175100456 h 1440"/>
              <a:gd name="T76" fmla="*/ 24999950 w 195"/>
              <a:gd name="T77" fmla="*/ 155594685 h 1440"/>
              <a:gd name="T78" fmla="*/ 23790275 w 195"/>
              <a:gd name="T79" fmla="*/ 134954486 h 1440"/>
              <a:gd name="T80" fmla="*/ 22177375 w 195"/>
              <a:gd name="T81" fmla="*/ 114540983 h 1440"/>
              <a:gd name="T82" fmla="*/ 20161250 w 195"/>
              <a:gd name="T83" fmla="*/ 96169163 h 1440"/>
              <a:gd name="T84" fmla="*/ 18145125 w 195"/>
              <a:gd name="T85" fmla="*/ 80065245 h 1440"/>
              <a:gd name="T86" fmla="*/ 16129000 w 195"/>
              <a:gd name="T87" fmla="*/ 66003011 h 1440"/>
              <a:gd name="T88" fmla="*/ 14516100 w 195"/>
              <a:gd name="T89" fmla="*/ 53528119 h 1440"/>
              <a:gd name="T90" fmla="*/ 12499975 w 195"/>
              <a:gd name="T91" fmla="*/ 42641044 h 1440"/>
              <a:gd name="T92" fmla="*/ 10483850 w 195"/>
              <a:gd name="T93" fmla="*/ 34702433 h 1440"/>
              <a:gd name="T94" fmla="*/ 8467725 w 195"/>
              <a:gd name="T95" fmla="*/ 28124944 h 1440"/>
              <a:gd name="T96" fmla="*/ 4838700 w 195"/>
              <a:gd name="T97" fmla="*/ 21093589 h 1440"/>
              <a:gd name="T98" fmla="*/ 806450 w 195"/>
              <a:gd name="T99" fmla="*/ 13155454 h 1440"/>
              <a:gd name="T100" fmla="*/ 0 w 195"/>
              <a:gd name="T101" fmla="*/ 7031355 h 1440"/>
              <a:gd name="T102" fmla="*/ 806450 w 195"/>
              <a:gd name="T103" fmla="*/ 2721769 h 1440"/>
              <a:gd name="T104" fmla="*/ 2822575 w 195"/>
              <a:gd name="T105" fmla="*/ 1133951 h 1440"/>
              <a:gd name="T106" fmla="*/ 5645150 w 195"/>
              <a:gd name="T107" fmla="*/ 680561 h 1440"/>
              <a:gd name="T108" fmla="*/ 10483850 w 195"/>
              <a:gd name="T109" fmla="*/ 0 h 1440"/>
              <a:gd name="T110" fmla="*/ 17338675 w 195"/>
              <a:gd name="T111" fmla="*/ 680561 h 1440"/>
              <a:gd name="T112" fmla="*/ 25806400 w 195"/>
              <a:gd name="T113" fmla="*/ 1133951 h 1440"/>
              <a:gd name="T114" fmla="*/ 36290250 w 195"/>
              <a:gd name="T115" fmla="*/ 2721769 h 1440"/>
              <a:gd name="T116" fmla="*/ 48790225 w 195"/>
              <a:gd name="T117" fmla="*/ 4309586 h 1440"/>
              <a:gd name="T118" fmla="*/ 62499875 w 195"/>
              <a:gd name="T119" fmla="*/ 7031355 h 1440"/>
              <a:gd name="T120" fmla="*/ 78628875 w 195"/>
              <a:gd name="T121" fmla="*/ 10433685 h 144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95" h="1440">
                <a:moveTo>
                  <a:pt x="195" y="46"/>
                </a:moveTo>
                <a:lnTo>
                  <a:pt x="195" y="103"/>
                </a:lnTo>
                <a:lnTo>
                  <a:pt x="195" y="157"/>
                </a:lnTo>
                <a:lnTo>
                  <a:pt x="195" y="212"/>
                </a:lnTo>
                <a:lnTo>
                  <a:pt x="195" y="265"/>
                </a:lnTo>
                <a:lnTo>
                  <a:pt x="195" y="315"/>
                </a:lnTo>
                <a:lnTo>
                  <a:pt x="195" y="365"/>
                </a:lnTo>
                <a:lnTo>
                  <a:pt x="195" y="415"/>
                </a:lnTo>
                <a:lnTo>
                  <a:pt x="195" y="460"/>
                </a:lnTo>
                <a:lnTo>
                  <a:pt x="195" y="507"/>
                </a:lnTo>
                <a:lnTo>
                  <a:pt x="195" y="553"/>
                </a:lnTo>
                <a:lnTo>
                  <a:pt x="195" y="595"/>
                </a:lnTo>
                <a:lnTo>
                  <a:pt x="195" y="636"/>
                </a:lnTo>
                <a:lnTo>
                  <a:pt x="195" y="676"/>
                </a:lnTo>
                <a:lnTo>
                  <a:pt x="195" y="717"/>
                </a:lnTo>
                <a:lnTo>
                  <a:pt x="195" y="755"/>
                </a:lnTo>
                <a:lnTo>
                  <a:pt x="195" y="791"/>
                </a:lnTo>
                <a:lnTo>
                  <a:pt x="193" y="826"/>
                </a:lnTo>
                <a:lnTo>
                  <a:pt x="193" y="862"/>
                </a:lnTo>
                <a:lnTo>
                  <a:pt x="193" y="893"/>
                </a:lnTo>
                <a:lnTo>
                  <a:pt x="193" y="926"/>
                </a:lnTo>
                <a:lnTo>
                  <a:pt x="193" y="955"/>
                </a:lnTo>
                <a:lnTo>
                  <a:pt x="193" y="983"/>
                </a:lnTo>
                <a:lnTo>
                  <a:pt x="190" y="1012"/>
                </a:lnTo>
                <a:lnTo>
                  <a:pt x="190" y="1038"/>
                </a:lnTo>
                <a:lnTo>
                  <a:pt x="190" y="1062"/>
                </a:lnTo>
                <a:lnTo>
                  <a:pt x="188" y="1086"/>
                </a:lnTo>
                <a:lnTo>
                  <a:pt x="188" y="1107"/>
                </a:lnTo>
                <a:lnTo>
                  <a:pt x="188" y="1129"/>
                </a:lnTo>
                <a:lnTo>
                  <a:pt x="186" y="1148"/>
                </a:lnTo>
                <a:lnTo>
                  <a:pt x="186" y="1167"/>
                </a:lnTo>
                <a:lnTo>
                  <a:pt x="183" y="1183"/>
                </a:lnTo>
                <a:lnTo>
                  <a:pt x="183" y="1200"/>
                </a:lnTo>
                <a:lnTo>
                  <a:pt x="181" y="1231"/>
                </a:lnTo>
                <a:lnTo>
                  <a:pt x="179" y="1259"/>
                </a:lnTo>
                <a:lnTo>
                  <a:pt x="174" y="1286"/>
                </a:lnTo>
                <a:lnTo>
                  <a:pt x="169" y="1312"/>
                </a:lnTo>
                <a:lnTo>
                  <a:pt x="164" y="1333"/>
                </a:lnTo>
                <a:lnTo>
                  <a:pt x="160" y="1355"/>
                </a:lnTo>
                <a:lnTo>
                  <a:pt x="155" y="1371"/>
                </a:lnTo>
                <a:lnTo>
                  <a:pt x="148" y="1388"/>
                </a:lnTo>
                <a:lnTo>
                  <a:pt x="143" y="1402"/>
                </a:lnTo>
                <a:lnTo>
                  <a:pt x="136" y="1414"/>
                </a:lnTo>
                <a:lnTo>
                  <a:pt x="129" y="1424"/>
                </a:lnTo>
                <a:lnTo>
                  <a:pt x="124" y="1431"/>
                </a:lnTo>
                <a:lnTo>
                  <a:pt x="117" y="1436"/>
                </a:lnTo>
                <a:lnTo>
                  <a:pt x="109" y="1438"/>
                </a:lnTo>
                <a:lnTo>
                  <a:pt x="102" y="1440"/>
                </a:lnTo>
                <a:lnTo>
                  <a:pt x="95" y="1438"/>
                </a:lnTo>
                <a:lnTo>
                  <a:pt x="88" y="1436"/>
                </a:lnTo>
                <a:lnTo>
                  <a:pt x="81" y="1431"/>
                </a:lnTo>
                <a:lnTo>
                  <a:pt x="76" y="1424"/>
                </a:lnTo>
                <a:lnTo>
                  <a:pt x="71" y="1414"/>
                </a:lnTo>
                <a:lnTo>
                  <a:pt x="67" y="1405"/>
                </a:lnTo>
                <a:lnTo>
                  <a:pt x="64" y="1393"/>
                </a:lnTo>
                <a:lnTo>
                  <a:pt x="59" y="1381"/>
                </a:lnTo>
                <a:lnTo>
                  <a:pt x="57" y="1364"/>
                </a:lnTo>
                <a:lnTo>
                  <a:pt x="55" y="1347"/>
                </a:lnTo>
                <a:lnTo>
                  <a:pt x="55" y="1328"/>
                </a:lnTo>
                <a:lnTo>
                  <a:pt x="52" y="1307"/>
                </a:lnTo>
                <a:lnTo>
                  <a:pt x="52" y="1286"/>
                </a:lnTo>
                <a:lnTo>
                  <a:pt x="52" y="1259"/>
                </a:lnTo>
                <a:lnTo>
                  <a:pt x="55" y="1233"/>
                </a:lnTo>
                <a:lnTo>
                  <a:pt x="55" y="1205"/>
                </a:lnTo>
                <a:lnTo>
                  <a:pt x="57" y="1174"/>
                </a:lnTo>
                <a:lnTo>
                  <a:pt x="59" y="1140"/>
                </a:lnTo>
                <a:lnTo>
                  <a:pt x="62" y="1107"/>
                </a:lnTo>
                <a:lnTo>
                  <a:pt x="62" y="1074"/>
                </a:lnTo>
                <a:lnTo>
                  <a:pt x="64" y="1038"/>
                </a:lnTo>
                <a:lnTo>
                  <a:pt x="64" y="1002"/>
                </a:lnTo>
                <a:lnTo>
                  <a:pt x="67" y="967"/>
                </a:lnTo>
                <a:lnTo>
                  <a:pt x="67" y="929"/>
                </a:lnTo>
                <a:lnTo>
                  <a:pt x="67" y="891"/>
                </a:lnTo>
                <a:lnTo>
                  <a:pt x="67" y="852"/>
                </a:lnTo>
                <a:lnTo>
                  <a:pt x="67" y="812"/>
                </a:lnTo>
                <a:lnTo>
                  <a:pt x="64" y="772"/>
                </a:lnTo>
                <a:lnTo>
                  <a:pt x="64" y="729"/>
                </a:lnTo>
                <a:lnTo>
                  <a:pt x="62" y="686"/>
                </a:lnTo>
                <a:lnTo>
                  <a:pt x="62" y="641"/>
                </a:lnTo>
                <a:lnTo>
                  <a:pt x="59" y="595"/>
                </a:lnTo>
                <a:lnTo>
                  <a:pt x="57" y="550"/>
                </a:lnTo>
                <a:lnTo>
                  <a:pt x="55" y="505"/>
                </a:lnTo>
                <a:lnTo>
                  <a:pt x="52" y="464"/>
                </a:lnTo>
                <a:lnTo>
                  <a:pt x="50" y="424"/>
                </a:lnTo>
                <a:lnTo>
                  <a:pt x="48" y="388"/>
                </a:lnTo>
                <a:lnTo>
                  <a:pt x="45" y="353"/>
                </a:lnTo>
                <a:lnTo>
                  <a:pt x="43" y="319"/>
                </a:lnTo>
                <a:lnTo>
                  <a:pt x="40" y="291"/>
                </a:lnTo>
                <a:lnTo>
                  <a:pt x="38" y="262"/>
                </a:lnTo>
                <a:lnTo>
                  <a:pt x="36" y="236"/>
                </a:lnTo>
                <a:lnTo>
                  <a:pt x="33" y="210"/>
                </a:lnTo>
                <a:lnTo>
                  <a:pt x="31" y="188"/>
                </a:lnTo>
                <a:lnTo>
                  <a:pt x="28" y="169"/>
                </a:lnTo>
                <a:lnTo>
                  <a:pt x="26" y="153"/>
                </a:lnTo>
                <a:lnTo>
                  <a:pt x="24" y="136"/>
                </a:lnTo>
                <a:lnTo>
                  <a:pt x="21" y="124"/>
                </a:lnTo>
                <a:lnTo>
                  <a:pt x="19" y="112"/>
                </a:lnTo>
                <a:lnTo>
                  <a:pt x="12" y="93"/>
                </a:lnTo>
                <a:lnTo>
                  <a:pt x="5" y="74"/>
                </a:lnTo>
                <a:lnTo>
                  <a:pt x="2" y="58"/>
                </a:lnTo>
                <a:lnTo>
                  <a:pt x="0" y="43"/>
                </a:lnTo>
                <a:lnTo>
                  <a:pt x="0" y="31"/>
                </a:lnTo>
                <a:lnTo>
                  <a:pt x="0" y="22"/>
                </a:lnTo>
                <a:lnTo>
                  <a:pt x="2" y="12"/>
                </a:lnTo>
                <a:lnTo>
                  <a:pt x="5" y="10"/>
                </a:lnTo>
                <a:lnTo>
                  <a:pt x="7" y="5"/>
                </a:lnTo>
                <a:lnTo>
                  <a:pt x="9" y="3"/>
                </a:lnTo>
                <a:lnTo>
                  <a:pt x="14" y="3"/>
                </a:lnTo>
                <a:lnTo>
                  <a:pt x="19" y="0"/>
                </a:lnTo>
                <a:lnTo>
                  <a:pt x="26" y="0"/>
                </a:lnTo>
                <a:lnTo>
                  <a:pt x="33" y="0"/>
                </a:lnTo>
                <a:lnTo>
                  <a:pt x="43" y="3"/>
                </a:lnTo>
                <a:lnTo>
                  <a:pt x="52" y="3"/>
                </a:lnTo>
                <a:lnTo>
                  <a:pt x="64" y="5"/>
                </a:lnTo>
                <a:lnTo>
                  <a:pt x="76" y="8"/>
                </a:lnTo>
                <a:lnTo>
                  <a:pt x="90" y="12"/>
                </a:lnTo>
                <a:lnTo>
                  <a:pt x="105" y="15"/>
                </a:lnTo>
                <a:lnTo>
                  <a:pt x="121" y="19"/>
                </a:lnTo>
                <a:lnTo>
                  <a:pt x="138" y="27"/>
                </a:lnTo>
                <a:lnTo>
                  <a:pt x="155" y="31"/>
                </a:lnTo>
                <a:lnTo>
                  <a:pt x="176" y="38"/>
                </a:lnTo>
                <a:lnTo>
                  <a:pt x="195" y="4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Freeform 32"/>
          <p:cNvSpPr>
            <a:spLocks noChangeArrowheads="1"/>
          </p:cNvSpPr>
          <p:nvPr/>
        </p:nvSpPr>
        <p:spPr bwMode="auto">
          <a:xfrm>
            <a:off x="6327777" y="2150533"/>
            <a:ext cx="590549" cy="1035051"/>
          </a:xfrm>
          <a:custGeom>
            <a:avLst/>
            <a:gdLst>
              <a:gd name="T0" fmla="*/ 264987769 w 932"/>
              <a:gd name="T1" fmla="*/ 60938370 h 1631"/>
              <a:gd name="T2" fmla="*/ 261374135 w 932"/>
              <a:gd name="T3" fmla="*/ 52782824 h 1631"/>
              <a:gd name="T4" fmla="*/ 257359409 w 932"/>
              <a:gd name="T5" fmla="*/ 46439728 h 1631"/>
              <a:gd name="T6" fmla="*/ 253745775 w 932"/>
              <a:gd name="T7" fmla="*/ 42588749 h 1631"/>
              <a:gd name="T8" fmla="*/ 246117415 w 932"/>
              <a:gd name="T9" fmla="*/ 41002856 h 1631"/>
              <a:gd name="T10" fmla="*/ 230860062 w 932"/>
              <a:gd name="T11" fmla="*/ 41002856 h 1631"/>
              <a:gd name="T12" fmla="*/ 208777800 w 932"/>
              <a:gd name="T13" fmla="*/ 43268418 h 1631"/>
              <a:gd name="T14" fmla="*/ 179870631 w 932"/>
              <a:gd name="T15" fmla="*/ 46892840 h 1631"/>
              <a:gd name="T16" fmla="*/ 145742924 w 932"/>
              <a:gd name="T17" fmla="*/ 51197407 h 1631"/>
              <a:gd name="T18" fmla="*/ 106396580 w 932"/>
              <a:gd name="T19" fmla="*/ 53915605 h 1631"/>
              <a:gd name="T20" fmla="*/ 62232058 w 932"/>
              <a:gd name="T21" fmla="*/ 56181167 h 1631"/>
              <a:gd name="T22" fmla="*/ 12446538 w 932"/>
              <a:gd name="T23" fmla="*/ 56634279 h 1631"/>
              <a:gd name="T24" fmla="*/ 27703258 w 932"/>
              <a:gd name="T25" fmla="*/ 38284658 h 1631"/>
              <a:gd name="T26" fmla="*/ 96760857 w 932"/>
              <a:gd name="T27" fmla="*/ 32394674 h 1631"/>
              <a:gd name="T28" fmla="*/ 136107201 w 932"/>
              <a:gd name="T29" fmla="*/ 26957803 h 1631"/>
              <a:gd name="T30" fmla="*/ 173446182 w 932"/>
              <a:gd name="T31" fmla="*/ 20614706 h 1631"/>
              <a:gd name="T32" fmla="*/ 201952893 w 932"/>
              <a:gd name="T33" fmla="*/ 15177834 h 1631"/>
              <a:gd name="T34" fmla="*/ 221224339 w 932"/>
              <a:gd name="T35" fmla="*/ 10194075 h 1631"/>
              <a:gd name="T36" fmla="*/ 232466332 w 932"/>
              <a:gd name="T37" fmla="*/ 5889984 h 1631"/>
              <a:gd name="T38" fmla="*/ 250934960 w 932"/>
              <a:gd name="T39" fmla="*/ 1132781 h 1631"/>
              <a:gd name="T40" fmla="*/ 259366772 w 932"/>
              <a:gd name="T41" fmla="*/ 0 h 1631"/>
              <a:gd name="T42" fmla="*/ 266995132 w 932"/>
              <a:gd name="T43" fmla="*/ 1585893 h 1631"/>
              <a:gd name="T44" fmla="*/ 281449033 w 932"/>
              <a:gd name="T45" fmla="*/ 5436872 h 1631"/>
              <a:gd name="T46" fmla="*/ 300720479 w 932"/>
              <a:gd name="T47" fmla="*/ 12006524 h 1631"/>
              <a:gd name="T48" fmla="*/ 325613556 w 932"/>
              <a:gd name="T49" fmla="*/ 19935038 h 1631"/>
              <a:gd name="T50" fmla="*/ 346491272 w 932"/>
              <a:gd name="T51" fmla="*/ 28090583 h 1631"/>
              <a:gd name="T52" fmla="*/ 360945174 w 932"/>
              <a:gd name="T53" fmla="*/ 34660236 h 1631"/>
              <a:gd name="T54" fmla="*/ 370580897 w 932"/>
              <a:gd name="T55" fmla="*/ 39417439 h 1631"/>
              <a:gd name="T56" fmla="*/ 374194531 w 932"/>
              <a:gd name="T57" fmla="*/ 44174642 h 1631"/>
              <a:gd name="T58" fmla="*/ 369376352 w 932"/>
              <a:gd name="T59" fmla="*/ 52329712 h 1631"/>
              <a:gd name="T60" fmla="*/ 362551444 w 932"/>
              <a:gd name="T61" fmla="*/ 58219696 h 1631"/>
              <a:gd name="T62" fmla="*/ 356126995 w 932"/>
              <a:gd name="T63" fmla="*/ 65242461 h 1631"/>
              <a:gd name="T64" fmla="*/ 352112269 w 932"/>
              <a:gd name="T65" fmla="*/ 75436536 h 1631"/>
              <a:gd name="T66" fmla="*/ 349301454 w 932"/>
              <a:gd name="T67" fmla="*/ 89482066 h 1631"/>
              <a:gd name="T68" fmla="*/ 347294091 w 932"/>
              <a:gd name="T69" fmla="*/ 112135301 h 1631"/>
              <a:gd name="T70" fmla="*/ 344483909 w 932"/>
              <a:gd name="T71" fmla="*/ 156989612 h 1631"/>
              <a:gd name="T72" fmla="*/ 344483909 w 932"/>
              <a:gd name="T73" fmla="*/ 195274271 h 1631"/>
              <a:gd name="T74" fmla="*/ 338862913 w 932"/>
              <a:gd name="T75" fmla="*/ 250775769 h 1631"/>
              <a:gd name="T76" fmla="*/ 334044734 w 932"/>
              <a:gd name="T77" fmla="*/ 308995465 h 1631"/>
              <a:gd name="T78" fmla="*/ 329227190 w 932"/>
              <a:gd name="T79" fmla="*/ 334820487 h 1631"/>
              <a:gd name="T80" fmla="*/ 323606193 w 932"/>
              <a:gd name="T81" fmla="*/ 353849776 h 1631"/>
              <a:gd name="T82" fmla="*/ 315977833 w 932"/>
              <a:gd name="T83" fmla="*/ 365629744 h 1631"/>
              <a:gd name="T84" fmla="*/ 308348839 w 932"/>
              <a:gd name="T85" fmla="*/ 369480723 h 1631"/>
              <a:gd name="T86" fmla="*/ 293895572 w 932"/>
              <a:gd name="T87" fmla="*/ 366762525 h 1631"/>
              <a:gd name="T88" fmla="*/ 280646215 w 932"/>
              <a:gd name="T89" fmla="*/ 357474199 h 1631"/>
              <a:gd name="T90" fmla="*/ 269805314 w 932"/>
              <a:gd name="T91" fmla="*/ 337539161 h 1631"/>
              <a:gd name="T92" fmla="*/ 268199677 w 932"/>
              <a:gd name="T93" fmla="*/ 326891973 h 1631"/>
              <a:gd name="T94" fmla="*/ 266192313 w 932"/>
              <a:gd name="T95" fmla="*/ 322587882 h 1631"/>
              <a:gd name="T96" fmla="*/ 266192313 w 932"/>
              <a:gd name="T97" fmla="*/ 316018230 h 1631"/>
              <a:gd name="T98" fmla="*/ 266192313 w 932"/>
              <a:gd name="T99" fmla="*/ 306730380 h 1631"/>
              <a:gd name="T100" fmla="*/ 266995132 w 932"/>
              <a:gd name="T101" fmla="*/ 294950411 h 1631"/>
              <a:gd name="T102" fmla="*/ 268199677 w 932"/>
              <a:gd name="T103" fmla="*/ 281584550 h 1631"/>
              <a:gd name="T104" fmla="*/ 269805314 w 932"/>
              <a:gd name="T105" fmla="*/ 265273935 h 1631"/>
              <a:gd name="T106" fmla="*/ 271812677 w 932"/>
              <a:gd name="T107" fmla="*/ 246471678 h 1631"/>
              <a:gd name="T108" fmla="*/ 273820673 w 932"/>
              <a:gd name="T109" fmla="*/ 220646180 h 1631"/>
              <a:gd name="T110" fmla="*/ 276630855 w 932"/>
              <a:gd name="T111" fmla="*/ 182814634 h 1631"/>
              <a:gd name="T112" fmla="*/ 277433673 w 932"/>
              <a:gd name="T113" fmla="*/ 152005853 h 1631"/>
              <a:gd name="T114" fmla="*/ 278638218 w 932"/>
              <a:gd name="T115" fmla="*/ 127766248 h 1631"/>
              <a:gd name="T116" fmla="*/ 276630855 w 932"/>
              <a:gd name="T117" fmla="*/ 107378098 h 1631"/>
              <a:gd name="T118" fmla="*/ 271812677 w 932"/>
              <a:gd name="T119" fmla="*/ 83592082 h 163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932" h="1631">
                <a:moveTo>
                  <a:pt x="668" y="305"/>
                </a:moveTo>
                <a:lnTo>
                  <a:pt x="665" y="293"/>
                </a:lnTo>
                <a:lnTo>
                  <a:pt x="663" y="281"/>
                </a:lnTo>
                <a:lnTo>
                  <a:pt x="660" y="269"/>
                </a:lnTo>
                <a:lnTo>
                  <a:pt x="658" y="260"/>
                </a:lnTo>
                <a:lnTo>
                  <a:pt x="656" y="250"/>
                </a:lnTo>
                <a:lnTo>
                  <a:pt x="653" y="241"/>
                </a:lnTo>
                <a:lnTo>
                  <a:pt x="651" y="233"/>
                </a:lnTo>
                <a:lnTo>
                  <a:pt x="649" y="224"/>
                </a:lnTo>
                <a:lnTo>
                  <a:pt x="646" y="217"/>
                </a:lnTo>
                <a:lnTo>
                  <a:pt x="644" y="212"/>
                </a:lnTo>
                <a:lnTo>
                  <a:pt x="641" y="205"/>
                </a:lnTo>
                <a:lnTo>
                  <a:pt x="639" y="200"/>
                </a:lnTo>
                <a:lnTo>
                  <a:pt x="637" y="195"/>
                </a:lnTo>
                <a:lnTo>
                  <a:pt x="634" y="191"/>
                </a:lnTo>
                <a:lnTo>
                  <a:pt x="632" y="188"/>
                </a:lnTo>
                <a:lnTo>
                  <a:pt x="629" y="186"/>
                </a:lnTo>
                <a:lnTo>
                  <a:pt x="625" y="184"/>
                </a:lnTo>
                <a:lnTo>
                  <a:pt x="620" y="181"/>
                </a:lnTo>
                <a:lnTo>
                  <a:pt x="613" y="181"/>
                </a:lnTo>
                <a:lnTo>
                  <a:pt x="603" y="179"/>
                </a:lnTo>
                <a:lnTo>
                  <a:pt x="596" y="179"/>
                </a:lnTo>
                <a:lnTo>
                  <a:pt x="584" y="181"/>
                </a:lnTo>
                <a:lnTo>
                  <a:pt x="575" y="181"/>
                </a:lnTo>
                <a:lnTo>
                  <a:pt x="563" y="184"/>
                </a:lnTo>
                <a:lnTo>
                  <a:pt x="548" y="186"/>
                </a:lnTo>
                <a:lnTo>
                  <a:pt x="534" y="188"/>
                </a:lnTo>
                <a:lnTo>
                  <a:pt x="520" y="191"/>
                </a:lnTo>
                <a:lnTo>
                  <a:pt x="503" y="193"/>
                </a:lnTo>
                <a:lnTo>
                  <a:pt x="486" y="198"/>
                </a:lnTo>
                <a:lnTo>
                  <a:pt x="467" y="203"/>
                </a:lnTo>
                <a:lnTo>
                  <a:pt x="448" y="207"/>
                </a:lnTo>
                <a:lnTo>
                  <a:pt x="429" y="212"/>
                </a:lnTo>
                <a:lnTo>
                  <a:pt x="405" y="217"/>
                </a:lnTo>
                <a:lnTo>
                  <a:pt x="384" y="222"/>
                </a:lnTo>
                <a:lnTo>
                  <a:pt x="363" y="226"/>
                </a:lnTo>
                <a:lnTo>
                  <a:pt x="339" y="229"/>
                </a:lnTo>
                <a:lnTo>
                  <a:pt x="315" y="233"/>
                </a:lnTo>
                <a:lnTo>
                  <a:pt x="289" y="236"/>
                </a:lnTo>
                <a:lnTo>
                  <a:pt x="265" y="238"/>
                </a:lnTo>
                <a:lnTo>
                  <a:pt x="236" y="241"/>
                </a:lnTo>
                <a:lnTo>
                  <a:pt x="210" y="243"/>
                </a:lnTo>
                <a:lnTo>
                  <a:pt x="184" y="245"/>
                </a:lnTo>
                <a:lnTo>
                  <a:pt x="155" y="248"/>
                </a:lnTo>
                <a:lnTo>
                  <a:pt x="124" y="248"/>
                </a:lnTo>
                <a:lnTo>
                  <a:pt x="96" y="250"/>
                </a:lnTo>
                <a:lnTo>
                  <a:pt x="65" y="250"/>
                </a:lnTo>
                <a:lnTo>
                  <a:pt x="31" y="250"/>
                </a:lnTo>
                <a:lnTo>
                  <a:pt x="0" y="250"/>
                </a:lnTo>
                <a:lnTo>
                  <a:pt x="0" y="172"/>
                </a:lnTo>
                <a:lnTo>
                  <a:pt x="34" y="172"/>
                </a:lnTo>
                <a:lnTo>
                  <a:pt x="69" y="169"/>
                </a:lnTo>
                <a:lnTo>
                  <a:pt x="110" y="164"/>
                </a:lnTo>
                <a:lnTo>
                  <a:pt x="151" y="160"/>
                </a:lnTo>
                <a:lnTo>
                  <a:pt x="193" y="153"/>
                </a:lnTo>
                <a:lnTo>
                  <a:pt x="241" y="143"/>
                </a:lnTo>
                <a:lnTo>
                  <a:pt x="265" y="138"/>
                </a:lnTo>
                <a:lnTo>
                  <a:pt x="289" y="134"/>
                </a:lnTo>
                <a:lnTo>
                  <a:pt x="315" y="126"/>
                </a:lnTo>
                <a:lnTo>
                  <a:pt x="339" y="119"/>
                </a:lnTo>
                <a:lnTo>
                  <a:pt x="365" y="112"/>
                </a:lnTo>
                <a:lnTo>
                  <a:pt x="389" y="105"/>
                </a:lnTo>
                <a:lnTo>
                  <a:pt x="410" y="98"/>
                </a:lnTo>
                <a:lnTo>
                  <a:pt x="432" y="91"/>
                </a:lnTo>
                <a:lnTo>
                  <a:pt x="451" y="84"/>
                </a:lnTo>
                <a:lnTo>
                  <a:pt x="470" y="79"/>
                </a:lnTo>
                <a:lnTo>
                  <a:pt x="486" y="72"/>
                </a:lnTo>
                <a:lnTo>
                  <a:pt x="503" y="67"/>
                </a:lnTo>
                <a:lnTo>
                  <a:pt x="517" y="62"/>
                </a:lnTo>
                <a:lnTo>
                  <a:pt x="529" y="57"/>
                </a:lnTo>
                <a:lnTo>
                  <a:pt x="541" y="50"/>
                </a:lnTo>
                <a:lnTo>
                  <a:pt x="551" y="45"/>
                </a:lnTo>
                <a:lnTo>
                  <a:pt x="560" y="41"/>
                </a:lnTo>
                <a:lnTo>
                  <a:pt x="568" y="36"/>
                </a:lnTo>
                <a:lnTo>
                  <a:pt x="575" y="31"/>
                </a:lnTo>
                <a:lnTo>
                  <a:pt x="579" y="26"/>
                </a:lnTo>
                <a:lnTo>
                  <a:pt x="598" y="17"/>
                </a:lnTo>
                <a:lnTo>
                  <a:pt x="608" y="12"/>
                </a:lnTo>
                <a:lnTo>
                  <a:pt x="615" y="7"/>
                </a:lnTo>
                <a:lnTo>
                  <a:pt x="625" y="5"/>
                </a:lnTo>
                <a:lnTo>
                  <a:pt x="632" y="3"/>
                </a:lnTo>
                <a:lnTo>
                  <a:pt x="637" y="0"/>
                </a:lnTo>
                <a:lnTo>
                  <a:pt x="644" y="0"/>
                </a:lnTo>
                <a:lnTo>
                  <a:pt x="646" y="0"/>
                </a:lnTo>
                <a:lnTo>
                  <a:pt x="649" y="0"/>
                </a:lnTo>
                <a:lnTo>
                  <a:pt x="653" y="3"/>
                </a:lnTo>
                <a:lnTo>
                  <a:pt x="660" y="5"/>
                </a:lnTo>
                <a:lnTo>
                  <a:pt x="665" y="7"/>
                </a:lnTo>
                <a:lnTo>
                  <a:pt x="672" y="10"/>
                </a:lnTo>
                <a:lnTo>
                  <a:pt x="682" y="15"/>
                </a:lnTo>
                <a:lnTo>
                  <a:pt x="689" y="19"/>
                </a:lnTo>
                <a:lnTo>
                  <a:pt x="701" y="24"/>
                </a:lnTo>
                <a:lnTo>
                  <a:pt x="710" y="31"/>
                </a:lnTo>
                <a:lnTo>
                  <a:pt x="722" y="36"/>
                </a:lnTo>
                <a:lnTo>
                  <a:pt x="734" y="43"/>
                </a:lnTo>
                <a:lnTo>
                  <a:pt x="749" y="53"/>
                </a:lnTo>
                <a:lnTo>
                  <a:pt x="763" y="60"/>
                </a:lnTo>
                <a:lnTo>
                  <a:pt x="777" y="69"/>
                </a:lnTo>
                <a:lnTo>
                  <a:pt x="794" y="79"/>
                </a:lnTo>
                <a:lnTo>
                  <a:pt x="811" y="88"/>
                </a:lnTo>
                <a:lnTo>
                  <a:pt x="825" y="98"/>
                </a:lnTo>
                <a:lnTo>
                  <a:pt x="839" y="107"/>
                </a:lnTo>
                <a:lnTo>
                  <a:pt x="851" y="117"/>
                </a:lnTo>
                <a:lnTo>
                  <a:pt x="863" y="124"/>
                </a:lnTo>
                <a:lnTo>
                  <a:pt x="873" y="134"/>
                </a:lnTo>
                <a:lnTo>
                  <a:pt x="882" y="141"/>
                </a:lnTo>
                <a:lnTo>
                  <a:pt x="892" y="148"/>
                </a:lnTo>
                <a:lnTo>
                  <a:pt x="899" y="153"/>
                </a:lnTo>
                <a:lnTo>
                  <a:pt x="906" y="160"/>
                </a:lnTo>
                <a:lnTo>
                  <a:pt x="913" y="164"/>
                </a:lnTo>
                <a:lnTo>
                  <a:pt x="918" y="169"/>
                </a:lnTo>
                <a:lnTo>
                  <a:pt x="923" y="174"/>
                </a:lnTo>
                <a:lnTo>
                  <a:pt x="927" y="179"/>
                </a:lnTo>
                <a:lnTo>
                  <a:pt x="930" y="181"/>
                </a:lnTo>
                <a:lnTo>
                  <a:pt x="932" y="186"/>
                </a:lnTo>
                <a:lnTo>
                  <a:pt x="932" y="195"/>
                </a:lnTo>
                <a:lnTo>
                  <a:pt x="930" y="205"/>
                </a:lnTo>
                <a:lnTo>
                  <a:pt x="927" y="214"/>
                </a:lnTo>
                <a:lnTo>
                  <a:pt x="925" y="224"/>
                </a:lnTo>
                <a:lnTo>
                  <a:pt x="920" y="231"/>
                </a:lnTo>
                <a:lnTo>
                  <a:pt x="918" y="238"/>
                </a:lnTo>
                <a:lnTo>
                  <a:pt x="913" y="245"/>
                </a:lnTo>
                <a:lnTo>
                  <a:pt x="908" y="250"/>
                </a:lnTo>
                <a:lnTo>
                  <a:pt x="903" y="257"/>
                </a:lnTo>
                <a:lnTo>
                  <a:pt x="899" y="262"/>
                </a:lnTo>
                <a:lnTo>
                  <a:pt x="894" y="272"/>
                </a:lnTo>
                <a:lnTo>
                  <a:pt x="892" y="279"/>
                </a:lnTo>
                <a:lnTo>
                  <a:pt x="887" y="288"/>
                </a:lnTo>
                <a:lnTo>
                  <a:pt x="884" y="298"/>
                </a:lnTo>
                <a:lnTo>
                  <a:pt x="882" y="310"/>
                </a:lnTo>
                <a:lnTo>
                  <a:pt x="880" y="322"/>
                </a:lnTo>
                <a:lnTo>
                  <a:pt x="877" y="333"/>
                </a:lnTo>
                <a:lnTo>
                  <a:pt x="875" y="348"/>
                </a:lnTo>
                <a:lnTo>
                  <a:pt x="873" y="362"/>
                </a:lnTo>
                <a:lnTo>
                  <a:pt x="873" y="379"/>
                </a:lnTo>
                <a:lnTo>
                  <a:pt x="870" y="395"/>
                </a:lnTo>
                <a:lnTo>
                  <a:pt x="870" y="412"/>
                </a:lnTo>
                <a:lnTo>
                  <a:pt x="870" y="431"/>
                </a:lnTo>
                <a:lnTo>
                  <a:pt x="870" y="450"/>
                </a:lnTo>
                <a:lnTo>
                  <a:pt x="865" y="495"/>
                </a:lnTo>
                <a:lnTo>
                  <a:pt x="863" y="543"/>
                </a:lnTo>
                <a:lnTo>
                  <a:pt x="861" y="590"/>
                </a:lnTo>
                <a:lnTo>
                  <a:pt x="858" y="640"/>
                </a:lnTo>
                <a:lnTo>
                  <a:pt x="858" y="693"/>
                </a:lnTo>
                <a:lnTo>
                  <a:pt x="858" y="748"/>
                </a:lnTo>
                <a:lnTo>
                  <a:pt x="858" y="802"/>
                </a:lnTo>
                <a:lnTo>
                  <a:pt x="858" y="831"/>
                </a:lnTo>
                <a:lnTo>
                  <a:pt x="858" y="862"/>
                </a:lnTo>
                <a:lnTo>
                  <a:pt x="853" y="921"/>
                </a:lnTo>
                <a:lnTo>
                  <a:pt x="849" y="983"/>
                </a:lnTo>
                <a:lnTo>
                  <a:pt x="846" y="1045"/>
                </a:lnTo>
                <a:lnTo>
                  <a:pt x="844" y="1107"/>
                </a:lnTo>
                <a:lnTo>
                  <a:pt x="842" y="1171"/>
                </a:lnTo>
                <a:lnTo>
                  <a:pt x="839" y="1235"/>
                </a:lnTo>
                <a:lnTo>
                  <a:pt x="837" y="1300"/>
                </a:lnTo>
                <a:lnTo>
                  <a:pt x="832" y="1364"/>
                </a:lnTo>
                <a:lnTo>
                  <a:pt x="830" y="1397"/>
                </a:lnTo>
                <a:lnTo>
                  <a:pt x="827" y="1426"/>
                </a:lnTo>
                <a:lnTo>
                  <a:pt x="825" y="1454"/>
                </a:lnTo>
                <a:lnTo>
                  <a:pt x="820" y="1478"/>
                </a:lnTo>
                <a:lnTo>
                  <a:pt x="818" y="1502"/>
                </a:lnTo>
                <a:lnTo>
                  <a:pt x="813" y="1523"/>
                </a:lnTo>
                <a:lnTo>
                  <a:pt x="808" y="1545"/>
                </a:lnTo>
                <a:lnTo>
                  <a:pt x="806" y="1562"/>
                </a:lnTo>
                <a:lnTo>
                  <a:pt x="801" y="1578"/>
                </a:lnTo>
                <a:lnTo>
                  <a:pt x="796" y="1592"/>
                </a:lnTo>
                <a:lnTo>
                  <a:pt x="791" y="1604"/>
                </a:lnTo>
                <a:lnTo>
                  <a:pt x="787" y="1614"/>
                </a:lnTo>
                <a:lnTo>
                  <a:pt x="782" y="1621"/>
                </a:lnTo>
                <a:lnTo>
                  <a:pt x="777" y="1626"/>
                </a:lnTo>
                <a:lnTo>
                  <a:pt x="772" y="1628"/>
                </a:lnTo>
                <a:lnTo>
                  <a:pt x="768" y="1631"/>
                </a:lnTo>
                <a:lnTo>
                  <a:pt x="763" y="1631"/>
                </a:lnTo>
                <a:lnTo>
                  <a:pt x="756" y="1628"/>
                </a:lnTo>
                <a:lnTo>
                  <a:pt x="744" y="1626"/>
                </a:lnTo>
                <a:lnTo>
                  <a:pt x="732" y="1619"/>
                </a:lnTo>
                <a:lnTo>
                  <a:pt x="722" y="1612"/>
                </a:lnTo>
                <a:lnTo>
                  <a:pt x="713" y="1602"/>
                </a:lnTo>
                <a:lnTo>
                  <a:pt x="706" y="1590"/>
                </a:lnTo>
                <a:lnTo>
                  <a:pt x="699" y="1578"/>
                </a:lnTo>
                <a:lnTo>
                  <a:pt x="694" y="1564"/>
                </a:lnTo>
                <a:lnTo>
                  <a:pt x="684" y="1533"/>
                </a:lnTo>
                <a:lnTo>
                  <a:pt x="675" y="1504"/>
                </a:lnTo>
                <a:lnTo>
                  <a:pt x="672" y="1490"/>
                </a:lnTo>
                <a:lnTo>
                  <a:pt x="670" y="1473"/>
                </a:lnTo>
                <a:lnTo>
                  <a:pt x="668" y="1459"/>
                </a:lnTo>
                <a:lnTo>
                  <a:pt x="668" y="1445"/>
                </a:lnTo>
                <a:lnTo>
                  <a:pt x="668" y="1443"/>
                </a:lnTo>
                <a:lnTo>
                  <a:pt x="665" y="1438"/>
                </a:lnTo>
                <a:lnTo>
                  <a:pt x="665" y="1433"/>
                </a:lnTo>
                <a:lnTo>
                  <a:pt x="665" y="1428"/>
                </a:lnTo>
                <a:lnTo>
                  <a:pt x="663" y="1424"/>
                </a:lnTo>
                <a:lnTo>
                  <a:pt x="663" y="1416"/>
                </a:lnTo>
                <a:lnTo>
                  <a:pt x="663" y="1409"/>
                </a:lnTo>
                <a:lnTo>
                  <a:pt x="663" y="1402"/>
                </a:lnTo>
                <a:lnTo>
                  <a:pt x="663" y="1395"/>
                </a:lnTo>
                <a:lnTo>
                  <a:pt x="663" y="1385"/>
                </a:lnTo>
                <a:lnTo>
                  <a:pt x="663" y="1376"/>
                </a:lnTo>
                <a:lnTo>
                  <a:pt x="663" y="1364"/>
                </a:lnTo>
                <a:lnTo>
                  <a:pt x="663" y="1354"/>
                </a:lnTo>
                <a:lnTo>
                  <a:pt x="663" y="1343"/>
                </a:lnTo>
                <a:lnTo>
                  <a:pt x="665" y="1331"/>
                </a:lnTo>
                <a:lnTo>
                  <a:pt x="665" y="1316"/>
                </a:lnTo>
                <a:lnTo>
                  <a:pt x="665" y="1302"/>
                </a:lnTo>
                <a:lnTo>
                  <a:pt x="665" y="1288"/>
                </a:lnTo>
                <a:lnTo>
                  <a:pt x="668" y="1274"/>
                </a:lnTo>
                <a:lnTo>
                  <a:pt x="668" y="1259"/>
                </a:lnTo>
                <a:lnTo>
                  <a:pt x="668" y="1243"/>
                </a:lnTo>
                <a:lnTo>
                  <a:pt x="670" y="1226"/>
                </a:lnTo>
                <a:lnTo>
                  <a:pt x="670" y="1207"/>
                </a:lnTo>
                <a:lnTo>
                  <a:pt x="672" y="1190"/>
                </a:lnTo>
                <a:lnTo>
                  <a:pt x="672" y="1171"/>
                </a:lnTo>
                <a:lnTo>
                  <a:pt x="675" y="1150"/>
                </a:lnTo>
                <a:lnTo>
                  <a:pt x="675" y="1131"/>
                </a:lnTo>
                <a:lnTo>
                  <a:pt x="675" y="1109"/>
                </a:lnTo>
                <a:lnTo>
                  <a:pt x="677" y="1088"/>
                </a:lnTo>
                <a:lnTo>
                  <a:pt x="677" y="1066"/>
                </a:lnTo>
                <a:lnTo>
                  <a:pt x="679" y="1043"/>
                </a:lnTo>
                <a:lnTo>
                  <a:pt x="679" y="1021"/>
                </a:lnTo>
                <a:lnTo>
                  <a:pt x="682" y="974"/>
                </a:lnTo>
                <a:lnTo>
                  <a:pt x="684" y="928"/>
                </a:lnTo>
                <a:lnTo>
                  <a:pt x="687" y="888"/>
                </a:lnTo>
                <a:lnTo>
                  <a:pt x="687" y="845"/>
                </a:lnTo>
                <a:lnTo>
                  <a:pt x="689" y="807"/>
                </a:lnTo>
                <a:lnTo>
                  <a:pt x="689" y="771"/>
                </a:lnTo>
                <a:lnTo>
                  <a:pt x="691" y="736"/>
                </a:lnTo>
                <a:lnTo>
                  <a:pt x="691" y="702"/>
                </a:lnTo>
                <a:lnTo>
                  <a:pt x="691" y="671"/>
                </a:lnTo>
                <a:lnTo>
                  <a:pt x="691" y="640"/>
                </a:lnTo>
                <a:lnTo>
                  <a:pt x="694" y="614"/>
                </a:lnTo>
                <a:lnTo>
                  <a:pt x="694" y="588"/>
                </a:lnTo>
                <a:lnTo>
                  <a:pt x="694" y="564"/>
                </a:lnTo>
                <a:lnTo>
                  <a:pt x="694" y="543"/>
                </a:lnTo>
                <a:lnTo>
                  <a:pt x="694" y="521"/>
                </a:lnTo>
                <a:lnTo>
                  <a:pt x="694" y="502"/>
                </a:lnTo>
                <a:lnTo>
                  <a:pt x="689" y="474"/>
                </a:lnTo>
                <a:lnTo>
                  <a:pt x="687" y="445"/>
                </a:lnTo>
                <a:lnTo>
                  <a:pt x="682" y="419"/>
                </a:lnTo>
                <a:lnTo>
                  <a:pt x="679" y="393"/>
                </a:lnTo>
                <a:lnTo>
                  <a:pt x="677" y="369"/>
                </a:lnTo>
                <a:lnTo>
                  <a:pt x="675" y="348"/>
                </a:lnTo>
                <a:lnTo>
                  <a:pt x="672" y="324"/>
                </a:lnTo>
                <a:lnTo>
                  <a:pt x="668" y="305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7" name="Freeform 33"/>
          <p:cNvSpPr>
            <a:spLocks noChangeArrowheads="1"/>
          </p:cNvSpPr>
          <p:nvPr/>
        </p:nvSpPr>
        <p:spPr bwMode="auto">
          <a:xfrm>
            <a:off x="6329364" y="2482852"/>
            <a:ext cx="311150" cy="95249"/>
          </a:xfrm>
          <a:custGeom>
            <a:avLst/>
            <a:gdLst>
              <a:gd name="T0" fmla="*/ 160694488 w 494"/>
              <a:gd name="T1" fmla="*/ 680556 h 150"/>
              <a:gd name="T2" fmla="*/ 167473023 w 494"/>
              <a:gd name="T3" fmla="*/ 1133943 h 150"/>
              <a:gd name="T4" fmla="*/ 173852858 w 494"/>
              <a:gd name="T5" fmla="*/ 1133943 h 150"/>
              <a:gd name="T6" fmla="*/ 179833992 w 494"/>
              <a:gd name="T7" fmla="*/ 2268363 h 150"/>
              <a:gd name="T8" fmla="*/ 183422925 w 494"/>
              <a:gd name="T9" fmla="*/ 3402306 h 150"/>
              <a:gd name="T10" fmla="*/ 188207329 w 494"/>
              <a:gd name="T11" fmla="*/ 4309556 h 150"/>
              <a:gd name="T12" fmla="*/ 190998861 w 494"/>
              <a:gd name="T13" fmla="*/ 5897362 h 150"/>
              <a:gd name="T14" fmla="*/ 193789763 w 494"/>
              <a:gd name="T15" fmla="*/ 7711862 h 150"/>
              <a:gd name="T16" fmla="*/ 195783894 w 494"/>
              <a:gd name="T17" fmla="*/ 9753055 h 150"/>
              <a:gd name="T18" fmla="*/ 196979995 w 494"/>
              <a:gd name="T19" fmla="*/ 10886999 h 150"/>
              <a:gd name="T20" fmla="*/ 196979995 w 494"/>
              <a:gd name="T21" fmla="*/ 12020942 h 150"/>
              <a:gd name="T22" fmla="*/ 196979995 w 494"/>
              <a:gd name="T23" fmla="*/ 12928192 h 150"/>
              <a:gd name="T24" fmla="*/ 195783894 w 494"/>
              <a:gd name="T25" fmla="*/ 14062612 h 150"/>
              <a:gd name="T26" fmla="*/ 194986494 w 494"/>
              <a:gd name="T27" fmla="*/ 15196555 h 150"/>
              <a:gd name="T28" fmla="*/ 192992362 w 494"/>
              <a:gd name="T29" fmla="*/ 16330498 h 150"/>
              <a:gd name="T30" fmla="*/ 190998861 w 494"/>
              <a:gd name="T31" fmla="*/ 17237748 h 150"/>
              <a:gd name="T32" fmla="*/ 189404059 w 494"/>
              <a:gd name="T33" fmla="*/ 18372168 h 150"/>
              <a:gd name="T34" fmla="*/ 186213827 w 494"/>
              <a:gd name="T35" fmla="*/ 19506111 h 150"/>
              <a:gd name="T36" fmla="*/ 182624895 w 494"/>
              <a:gd name="T37" fmla="*/ 20640054 h 150"/>
              <a:gd name="T38" fmla="*/ 179833992 w 494"/>
              <a:gd name="T39" fmla="*/ 21093917 h 150"/>
              <a:gd name="T40" fmla="*/ 175048959 w 494"/>
              <a:gd name="T41" fmla="*/ 22227861 h 150"/>
              <a:gd name="T42" fmla="*/ 171061326 w 494"/>
              <a:gd name="T43" fmla="*/ 22681248 h 150"/>
              <a:gd name="T44" fmla="*/ 166276922 w 494"/>
              <a:gd name="T45" fmla="*/ 23815667 h 150"/>
              <a:gd name="T46" fmla="*/ 160694488 w 494"/>
              <a:gd name="T47" fmla="*/ 24269054 h 150"/>
              <a:gd name="T48" fmla="*/ 155909455 w 494"/>
              <a:gd name="T49" fmla="*/ 24949610 h 150"/>
              <a:gd name="T50" fmla="*/ 149130290 w 494"/>
              <a:gd name="T51" fmla="*/ 25856860 h 150"/>
              <a:gd name="T52" fmla="*/ 141554354 w 494"/>
              <a:gd name="T53" fmla="*/ 26990804 h 150"/>
              <a:gd name="T54" fmla="*/ 133978419 w 494"/>
              <a:gd name="T55" fmla="*/ 28124747 h 150"/>
              <a:gd name="T56" fmla="*/ 126401853 w 494"/>
              <a:gd name="T57" fmla="*/ 28578610 h 150"/>
              <a:gd name="T58" fmla="*/ 118028517 w 494"/>
              <a:gd name="T59" fmla="*/ 29712553 h 150"/>
              <a:gd name="T60" fmla="*/ 109255851 w 494"/>
              <a:gd name="T61" fmla="*/ 30393110 h 150"/>
              <a:gd name="T62" fmla="*/ 100085114 w 494"/>
              <a:gd name="T63" fmla="*/ 31300360 h 150"/>
              <a:gd name="T64" fmla="*/ 91312447 w 494"/>
              <a:gd name="T65" fmla="*/ 31980916 h 150"/>
              <a:gd name="T66" fmla="*/ 80944980 w 494"/>
              <a:gd name="T67" fmla="*/ 32434303 h 150"/>
              <a:gd name="T68" fmla="*/ 70578142 w 494"/>
              <a:gd name="T69" fmla="*/ 32434303 h 150"/>
              <a:gd name="T70" fmla="*/ 60210674 w 494"/>
              <a:gd name="T71" fmla="*/ 32888166 h 150"/>
              <a:gd name="T72" fmla="*/ 48647106 w 494"/>
              <a:gd name="T73" fmla="*/ 33568246 h 150"/>
              <a:gd name="T74" fmla="*/ 37083537 w 494"/>
              <a:gd name="T75" fmla="*/ 33568246 h 150"/>
              <a:gd name="T76" fmla="*/ 24721938 w 494"/>
              <a:gd name="T77" fmla="*/ 33568246 h 150"/>
              <a:gd name="T78" fmla="*/ 12360969 w 494"/>
              <a:gd name="T79" fmla="*/ 34022109 h 150"/>
              <a:gd name="T80" fmla="*/ 0 w 494"/>
              <a:gd name="T81" fmla="*/ 34022109 h 150"/>
              <a:gd name="T82" fmla="*/ 0 w 494"/>
              <a:gd name="T83" fmla="*/ 12928192 h 150"/>
              <a:gd name="T84" fmla="*/ 16348602 w 494"/>
              <a:gd name="T85" fmla="*/ 11340862 h 150"/>
              <a:gd name="T86" fmla="*/ 31501103 w 494"/>
              <a:gd name="T87" fmla="*/ 9753055 h 150"/>
              <a:gd name="T88" fmla="*/ 46652974 w 494"/>
              <a:gd name="T89" fmla="*/ 8165249 h 150"/>
              <a:gd name="T90" fmla="*/ 61008075 w 494"/>
              <a:gd name="T91" fmla="*/ 6577443 h 150"/>
              <a:gd name="T92" fmla="*/ 74166445 w 494"/>
              <a:gd name="T93" fmla="*/ 5443499 h 150"/>
              <a:gd name="T94" fmla="*/ 86527414 w 494"/>
              <a:gd name="T95" fmla="*/ 4309556 h 150"/>
              <a:gd name="T96" fmla="*/ 98090982 w 494"/>
              <a:gd name="T97" fmla="*/ 3402306 h 150"/>
              <a:gd name="T98" fmla="*/ 108458450 w 494"/>
              <a:gd name="T99" fmla="*/ 2268363 h 150"/>
              <a:gd name="T100" fmla="*/ 118028517 w 494"/>
              <a:gd name="T101" fmla="*/ 1587806 h 150"/>
              <a:gd name="T102" fmla="*/ 127598584 w 494"/>
              <a:gd name="T103" fmla="*/ 1133943 h 150"/>
              <a:gd name="T104" fmla="*/ 135174520 w 494"/>
              <a:gd name="T105" fmla="*/ 680556 h 150"/>
              <a:gd name="T106" fmla="*/ 141554354 w 494"/>
              <a:gd name="T107" fmla="*/ 0 h 150"/>
              <a:gd name="T108" fmla="*/ 148332889 w 494"/>
              <a:gd name="T109" fmla="*/ 0 h 150"/>
              <a:gd name="T110" fmla="*/ 153117923 w 494"/>
              <a:gd name="T111" fmla="*/ 0 h 150"/>
              <a:gd name="T112" fmla="*/ 157902956 w 494"/>
              <a:gd name="T113" fmla="*/ 680556 h 150"/>
              <a:gd name="T114" fmla="*/ 160694488 w 494"/>
              <a:gd name="T115" fmla="*/ 680556 h 15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494" h="150">
                <a:moveTo>
                  <a:pt x="403" y="3"/>
                </a:moveTo>
                <a:lnTo>
                  <a:pt x="420" y="5"/>
                </a:lnTo>
                <a:lnTo>
                  <a:pt x="436" y="5"/>
                </a:lnTo>
                <a:lnTo>
                  <a:pt x="451" y="10"/>
                </a:lnTo>
                <a:lnTo>
                  <a:pt x="460" y="15"/>
                </a:lnTo>
                <a:lnTo>
                  <a:pt x="472" y="19"/>
                </a:lnTo>
                <a:lnTo>
                  <a:pt x="479" y="26"/>
                </a:lnTo>
                <a:lnTo>
                  <a:pt x="486" y="34"/>
                </a:lnTo>
                <a:lnTo>
                  <a:pt x="491" y="43"/>
                </a:lnTo>
                <a:lnTo>
                  <a:pt x="494" y="48"/>
                </a:lnTo>
                <a:lnTo>
                  <a:pt x="494" y="53"/>
                </a:lnTo>
                <a:lnTo>
                  <a:pt x="494" y="57"/>
                </a:lnTo>
                <a:lnTo>
                  <a:pt x="491" y="62"/>
                </a:lnTo>
                <a:lnTo>
                  <a:pt x="489" y="67"/>
                </a:lnTo>
                <a:lnTo>
                  <a:pt x="484" y="72"/>
                </a:lnTo>
                <a:lnTo>
                  <a:pt x="479" y="76"/>
                </a:lnTo>
                <a:lnTo>
                  <a:pt x="475" y="81"/>
                </a:lnTo>
                <a:lnTo>
                  <a:pt x="467" y="86"/>
                </a:lnTo>
                <a:lnTo>
                  <a:pt x="458" y="91"/>
                </a:lnTo>
                <a:lnTo>
                  <a:pt x="451" y="93"/>
                </a:lnTo>
                <a:lnTo>
                  <a:pt x="439" y="98"/>
                </a:lnTo>
                <a:lnTo>
                  <a:pt x="429" y="100"/>
                </a:lnTo>
                <a:lnTo>
                  <a:pt x="417" y="105"/>
                </a:lnTo>
                <a:lnTo>
                  <a:pt x="403" y="107"/>
                </a:lnTo>
                <a:lnTo>
                  <a:pt x="391" y="110"/>
                </a:lnTo>
                <a:lnTo>
                  <a:pt x="374" y="114"/>
                </a:lnTo>
                <a:lnTo>
                  <a:pt x="355" y="119"/>
                </a:lnTo>
                <a:lnTo>
                  <a:pt x="336" y="124"/>
                </a:lnTo>
                <a:lnTo>
                  <a:pt x="317" y="126"/>
                </a:lnTo>
                <a:lnTo>
                  <a:pt x="296" y="131"/>
                </a:lnTo>
                <a:lnTo>
                  <a:pt x="274" y="134"/>
                </a:lnTo>
                <a:lnTo>
                  <a:pt x="251" y="138"/>
                </a:lnTo>
                <a:lnTo>
                  <a:pt x="229" y="141"/>
                </a:lnTo>
                <a:lnTo>
                  <a:pt x="203" y="143"/>
                </a:lnTo>
                <a:lnTo>
                  <a:pt x="177" y="143"/>
                </a:lnTo>
                <a:lnTo>
                  <a:pt x="151" y="145"/>
                </a:lnTo>
                <a:lnTo>
                  <a:pt x="122" y="148"/>
                </a:lnTo>
                <a:lnTo>
                  <a:pt x="93" y="148"/>
                </a:lnTo>
                <a:lnTo>
                  <a:pt x="62" y="148"/>
                </a:lnTo>
                <a:lnTo>
                  <a:pt x="31" y="150"/>
                </a:lnTo>
                <a:lnTo>
                  <a:pt x="0" y="150"/>
                </a:lnTo>
                <a:lnTo>
                  <a:pt x="0" y="57"/>
                </a:lnTo>
                <a:lnTo>
                  <a:pt x="41" y="50"/>
                </a:lnTo>
                <a:lnTo>
                  <a:pt x="79" y="43"/>
                </a:lnTo>
                <a:lnTo>
                  <a:pt x="117" y="36"/>
                </a:lnTo>
                <a:lnTo>
                  <a:pt x="153" y="29"/>
                </a:lnTo>
                <a:lnTo>
                  <a:pt x="186" y="24"/>
                </a:lnTo>
                <a:lnTo>
                  <a:pt x="217" y="19"/>
                </a:lnTo>
                <a:lnTo>
                  <a:pt x="246" y="15"/>
                </a:lnTo>
                <a:lnTo>
                  <a:pt x="272" y="10"/>
                </a:lnTo>
                <a:lnTo>
                  <a:pt x="296" y="7"/>
                </a:lnTo>
                <a:lnTo>
                  <a:pt x="320" y="5"/>
                </a:lnTo>
                <a:lnTo>
                  <a:pt x="339" y="3"/>
                </a:lnTo>
                <a:lnTo>
                  <a:pt x="355" y="0"/>
                </a:lnTo>
                <a:lnTo>
                  <a:pt x="372" y="0"/>
                </a:lnTo>
                <a:lnTo>
                  <a:pt x="384" y="0"/>
                </a:lnTo>
                <a:lnTo>
                  <a:pt x="396" y="3"/>
                </a:lnTo>
                <a:lnTo>
                  <a:pt x="403" y="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Freeform 34"/>
          <p:cNvSpPr>
            <a:spLocks noChangeArrowheads="1"/>
          </p:cNvSpPr>
          <p:nvPr/>
        </p:nvSpPr>
        <p:spPr bwMode="auto">
          <a:xfrm>
            <a:off x="6329364" y="2730502"/>
            <a:ext cx="317500" cy="91017"/>
          </a:xfrm>
          <a:custGeom>
            <a:avLst/>
            <a:gdLst>
              <a:gd name="T0" fmla="*/ 3203405 w 503"/>
              <a:gd name="T1" fmla="*/ 12331593 h 145"/>
              <a:gd name="T2" fmla="*/ 9610214 w 503"/>
              <a:gd name="T3" fmla="*/ 12779775 h 145"/>
              <a:gd name="T4" fmla="*/ 18419418 w 503"/>
              <a:gd name="T5" fmla="*/ 13452519 h 145"/>
              <a:gd name="T6" fmla="*/ 27628812 w 503"/>
              <a:gd name="T7" fmla="*/ 12779775 h 145"/>
              <a:gd name="T8" fmla="*/ 43245646 w 503"/>
              <a:gd name="T9" fmla="*/ 11210197 h 145"/>
              <a:gd name="T10" fmla="*/ 68071874 w 503"/>
              <a:gd name="T11" fmla="*/ 8071511 h 145"/>
              <a:gd name="T12" fmla="*/ 86891481 w 503"/>
              <a:gd name="T13" fmla="*/ 5381008 h 145"/>
              <a:gd name="T14" fmla="*/ 99304279 w 503"/>
              <a:gd name="T15" fmla="*/ 4260082 h 145"/>
              <a:gd name="T16" fmla="*/ 110916700 w 503"/>
              <a:gd name="T17" fmla="*/ 3138686 h 145"/>
              <a:gd name="T18" fmla="*/ 120526914 w 503"/>
              <a:gd name="T19" fmla="*/ 2241851 h 145"/>
              <a:gd name="T20" fmla="*/ 129736307 w 503"/>
              <a:gd name="T21" fmla="*/ 1569578 h 145"/>
              <a:gd name="T22" fmla="*/ 137745134 w 503"/>
              <a:gd name="T23" fmla="*/ 672744 h 145"/>
              <a:gd name="T24" fmla="*/ 144151312 w 503"/>
              <a:gd name="T25" fmla="*/ 672744 h 145"/>
              <a:gd name="T26" fmla="*/ 148956735 w 503"/>
              <a:gd name="T27" fmla="*/ 0 h 145"/>
              <a:gd name="T28" fmla="*/ 153761526 w 503"/>
              <a:gd name="T29" fmla="*/ 0 h 145"/>
              <a:gd name="T30" fmla="*/ 159367326 w 503"/>
              <a:gd name="T31" fmla="*/ 0 h 145"/>
              <a:gd name="T32" fmla="*/ 166975333 w 503"/>
              <a:gd name="T33" fmla="*/ 672744 h 145"/>
              <a:gd name="T34" fmla="*/ 175784538 w 503"/>
              <a:gd name="T35" fmla="*/ 2241851 h 145"/>
              <a:gd name="T36" fmla="*/ 186996769 w 503"/>
              <a:gd name="T37" fmla="*/ 4260082 h 145"/>
              <a:gd name="T38" fmla="*/ 194604776 w 503"/>
              <a:gd name="T39" fmla="*/ 7398768 h 145"/>
              <a:gd name="T40" fmla="*/ 199409568 w 503"/>
              <a:gd name="T41" fmla="*/ 10762015 h 145"/>
              <a:gd name="T42" fmla="*/ 201411774 w 503"/>
              <a:gd name="T43" fmla="*/ 13900701 h 145"/>
              <a:gd name="T44" fmla="*/ 201411774 w 503"/>
              <a:gd name="T45" fmla="*/ 17039857 h 145"/>
              <a:gd name="T46" fmla="*/ 197808181 w 503"/>
              <a:gd name="T47" fmla="*/ 20403105 h 145"/>
              <a:gd name="T48" fmla="*/ 190200174 w 503"/>
              <a:gd name="T49" fmla="*/ 23541790 h 145"/>
              <a:gd name="T50" fmla="*/ 178587753 w 503"/>
              <a:gd name="T51" fmla="*/ 25559550 h 145"/>
              <a:gd name="T52" fmla="*/ 166174955 w 503"/>
              <a:gd name="T53" fmla="*/ 27353219 h 145"/>
              <a:gd name="T54" fmla="*/ 153761526 w 503"/>
              <a:gd name="T55" fmla="*/ 28250054 h 145"/>
              <a:gd name="T56" fmla="*/ 138545512 w 503"/>
              <a:gd name="T57" fmla="*/ 29371450 h 145"/>
              <a:gd name="T58" fmla="*/ 120526914 w 503"/>
              <a:gd name="T59" fmla="*/ 30492376 h 145"/>
              <a:gd name="T60" fmla="*/ 99304279 w 503"/>
              <a:gd name="T61" fmla="*/ 31613301 h 145"/>
              <a:gd name="T62" fmla="*/ 74478052 w 503"/>
              <a:gd name="T63" fmla="*/ 32061954 h 145"/>
              <a:gd name="T64" fmla="*/ 46849240 w 503"/>
              <a:gd name="T65" fmla="*/ 32510136 h 145"/>
              <a:gd name="T66" fmla="*/ 16417212 w 503"/>
              <a:gd name="T67" fmla="*/ 32510136 h 145"/>
              <a:gd name="T68" fmla="*/ 0 w 503"/>
              <a:gd name="T69" fmla="*/ 11882941 h 14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503" h="145">
                <a:moveTo>
                  <a:pt x="0" y="53"/>
                </a:moveTo>
                <a:lnTo>
                  <a:pt x="8" y="55"/>
                </a:lnTo>
                <a:lnTo>
                  <a:pt x="15" y="57"/>
                </a:lnTo>
                <a:lnTo>
                  <a:pt x="24" y="57"/>
                </a:lnTo>
                <a:lnTo>
                  <a:pt x="34" y="60"/>
                </a:lnTo>
                <a:lnTo>
                  <a:pt x="46" y="60"/>
                </a:lnTo>
                <a:lnTo>
                  <a:pt x="58" y="57"/>
                </a:lnTo>
                <a:lnTo>
                  <a:pt x="69" y="57"/>
                </a:lnTo>
                <a:lnTo>
                  <a:pt x="81" y="55"/>
                </a:lnTo>
                <a:lnTo>
                  <a:pt x="108" y="50"/>
                </a:lnTo>
                <a:lnTo>
                  <a:pt x="139" y="43"/>
                </a:lnTo>
                <a:lnTo>
                  <a:pt x="170" y="36"/>
                </a:lnTo>
                <a:lnTo>
                  <a:pt x="201" y="26"/>
                </a:lnTo>
                <a:lnTo>
                  <a:pt x="217" y="24"/>
                </a:lnTo>
                <a:lnTo>
                  <a:pt x="234" y="22"/>
                </a:lnTo>
                <a:lnTo>
                  <a:pt x="248" y="19"/>
                </a:lnTo>
                <a:lnTo>
                  <a:pt x="263" y="17"/>
                </a:lnTo>
                <a:lnTo>
                  <a:pt x="277" y="14"/>
                </a:lnTo>
                <a:lnTo>
                  <a:pt x="289" y="12"/>
                </a:lnTo>
                <a:lnTo>
                  <a:pt x="301" y="10"/>
                </a:lnTo>
                <a:lnTo>
                  <a:pt x="313" y="7"/>
                </a:lnTo>
                <a:lnTo>
                  <a:pt x="324" y="7"/>
                </a:lnTo>
                <a:lnTo>
                  <a:pt x="334" y="5"/>
                </a:lnTo>
                <a:lnTo>
                  <a:pt x="344" y="3"/>
                </a:lnTo>
                <a:lnTo>
                  <a:pt x="353" y="3"/>
                </a:lnTo>
                <a:lnTo>
                  <a:pt x="360" y="3"/>
                </a:lnTo>
                <a:lnTo>
                  <a:pt x="367" y="0"/>
                </a:lnTo>
                <a:lnTo>
                  <a:pt x="372" y="0"/>
                </a:lnTo>
                <a:lnTo>
                  <a:pt x="377" y="0"/>
                </a:lnTo>
                <a:lnTo>
                  <a:pt x="384" y="0"/>
                </a:lnTo>
                <a:lnTo>
                  <a:pt x="389" y="0"/>
                </a:lnTo>
                <a:lnTo>
                  <a:pt x="398" y="0"/>
                </a:lnTo>
                <a:lnTo>
                  <a:pt x="405" y="3"/>
                </a:lnTo>
                <a:lnTo>
                  <a:pt x="417" y="3"/>
                </a:lnTo>
                <a:lnTo>
                  <a:pt x="427" y="5"/>
                </a:lnTo>
                <a:lnTo>
                  <a:pt x="439" y="10"/>
                </a:lnTo>
                <a:lnTo>
                  <a:pt x="453" y="14"/>
                </a:lnTo>
                <a:lnTo>
                  <a:pt x="467" y="19"/>
                </a:lnTo>
                <a:lnTo>
                  <a:pt x="477" y="26"/>
                </a:lnTo>
                <a:lnTo>
                  <a:pt x="486" y="33"/>
                </a:lnTo>
                <a:lnTo>
                  <a:pt x="494" y="41"/>
                </a:lnTo>
                <a:lnTo>
                  <a:pt x="498" y="48"/>
                </a:lnTo>
                <a:lnTo>
                  <a:pt x="501" y="55"/>
                </a:lnTo>
                <a:lnTo>
                  <a:pt x="503" y="62"/>
                </a:lnTo>
                <a:lnTo>
                  <a:pt x="503" y="67"/>
                </a:lnTo>
                <a:lnTo>
                  <a:pt x="503" y="76"/>
                </a:lnTo>
                <a:lnTo>
                  <a:pt x="498" y="83"/>
                </a:lnTo>
                <a:lnTo>
                  <a:pt x="494" y="91"/>
                </a:lnTo>
                <a:lnTo>
                  <a:pt x="484" y="98"/>
                </a:lnTo>
                <a:lnTo>
                  <a:pt x="475" y="105"/>
                </a:lnTo>
                <a:lnTo>
                  <a:pt x="460" y="110"/>
                </a:lnTo>
                <a:lnTo>
                  <a:pt x="446" y="114"/>
                </a:lnTo>
                <a:lnTo>
                  <a:pt x="429" y="119"/>
                </a:lnTo>
                <a:lnTo>
                  <a:pt x="415" y="122"/>
                </a:lnTo>
                <a:lnTo>
                  <a:pt x="401" y="124"/>
                </a:lnTo>
                <a:lnTo>
                  <a:pt x="384" y="126"/>
                </a:lnTo>
                <a:lnTo>
                  <a:pt x="367" y="129"/>
                </a:lnTo>
                <a:lnTo>
                  <a:pt x="346" y="131"/>
                </a:lnTo>
                <a:lnTo>
                  <a:pt x="324" y="133"/>
                </a:lnTo>
                <a:lnTo>
                  <a:pt x="301" y="136"/>
                </a:lnTo>
                <a:lnTo>
                  <a:pt x="274" y="138"/>
                </a:lnTo>
                <a:lnTo>
                  <a:pt x="248" y="141"/>
                </a:lnTo>
                <a:lnTo>
                  <a:pt x="217" y="141"/>
                </a:lnTo>
                <a:lnTo>
                  <a:pt x="186" y="143"/>
                </a:lnTo>
                <a:lnTo>
                  <a:pt x="153" y="143"/>
                </a:lnTo>
                <a:lnTo>
                  <a:pt x="117" y="145"/>
                </a:lnTo>
                <a:lnTo>
                  <a:pt x="81" y="145"/>
                </a:lnTo>
                <a:lnTo>
                  <a:pt x="41" y="145"/>
                </a:lnTo>
                <a:lnTo>
                  <a:pt x="0" y="145"/>
                </a:lnTo>
                <a:lnTo>
                  <a:pt x="0" y="5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9" name="Freeform 35"/>
          <p:cNvSpPr>
            <a:spLocks noChangeArrowheads="1"/>
          </p:cNvSpPr>
          <p:nvPr/>
        </p:nvSpPr>
        <p:spPr bwMode="auto">
          <a:xfrm>
            <a:off x="6329365" y="2976034"/>
            <a:ext cx="469900" cy="107951"/>
          </a:xfrm>
          <a:custGeom>
            <a:avLst/>
            <a:gdLst>
              <a:gd name="T0" fmla="*/ 0 w 744"/>
              <a:gd name="T1" fmla="*/ 38333376 h 171"/>
              <a:gd name="T2" fmla="*/ 0 w 744"/>
              <a:gd name="T3" fmla="*/ 14347022 h 171"/>
              <a:gd name="T4" fmla="*/ 3202141 w 744"/>
              <a:gd name="T5" fmla="*/ 14347022 h 171"/>
              <a:gd name="T6" fmla="*/ 6804076 w 744"/>
              <a:gd name="T7" fmla="*/ 14347022 h 171"/>
              <a:gd name="T8" fmla="*/ 11607288 w 744"/>
              <a:gd name="T9" fmla="*/ 14347022 h 171"/>
              <a:gd name="T10" fmla="*/ 16409868 w 744"/>
              <a:gd name="T11" fmla="*/ 14347022 h 171"/>
              <a:gd name="T12" fmla="*/ 21213080 w 744"/>
              <a:gd name="T13" fmla="*/ 14347022 h 171"/>
              <a:gd name="T14" fmla="*/ 26816511 w 744"/>
              <a:gd name="T15" fmla="*/ 13898648 h 171"/>
              <a:gd name="T16" fmla="*/ 32419942 w 744"/>
              <a:gd name="T17" fmla="*/ 13898648 h 171"/>
              <a:gd name="T18" fmla="*/ 38423799 w 744"/>
              <a:gd name="T19" fmla="*/ 13226324 h 171"/>
              <a:gd name="T20" fmla="*/ 44828081 w 744"/>
              <a:gd name="T21" fmla="*/ 13226324 h 171"/>
              <a:gd name="T22" fmla="*/ 51632157 w 744"/>
              <a:gd name="T23" fmla="*/ 12777950 h 171"/>
              <a:gd name="T24" fmla="*/ 59236453 w 744"/>
              <a:gd name="T25" fmla="*/ 12777950 h 171"/>
              <a:gd name="T26" fmla="*/ 66841380 w 744"/>
              <a:gd name="T27" fmla="*/ 12105152 h 171"/>
              <a:gd name="T28" fmla="*/ 74446308 w 744"/>
              <a:gd name="T29" fmla="*/ 11656778 h 171"/>
              <a:gd name="T30" fmla="*/ 83251880 w 744"/>
              <a:gd name="T31" fmla="*/ 11656778 h 171"/>
              <a:gd name="T32" fmla="*/ 91657027 w 744"/>
              <a:gd name="T33" fmla="*/ 11208404 h 171"/>
              <a:gd name="T34" fmla="*/ 101262818 w 744"/>
              <a:gd name="T35" fmla="*/ 10536080 h 171"/>
              <a:gd name="T36" fmla="*/ 110868610 w 744"/>
              <a:gd name="T37" fmla="*/ 10087706 h 171"/>
              <a:gd name="T38" fmla="*/ 120474402 w 744"/>
              <a:gd name="T39" fmla="*/ 9639332 h 171"/>
              <a:gd name="T40" fmla="*/ 130881045 w 744"/>
              <a:gd name="T41" fmla="*/ 8967007 h 171"/>
              <a:gd name="T42" fmla="*/ 141287688 w 744"/>
              <a:gd name="T43" fmla="*/ 8518633 h 171"/>
              <a:gd name="T44" fmla="*/ 152894976 w 744"/>
              <a:gd name="T45" fmla="*/ 7845836 h 171"/>
              <a:gd name="T46" fmla="*/ 164101838 w 744"/>
              <a:gd name="T47" fmla="*/ 7397461 h 171"/>
              <a:gd name="T48" fmla="*/ 175709126 w 744"/>
              <a:gd name="T49" fmla="*/ 6276763 h 171"/>
              <a:gd name="T50" fmla="*/ 188116633 w 744"/>
              <a:gd name="T51" fmla="*/ 5828389 h 171"/>
              <a:gd name="T52" fmla="*/ 200524141 w 744"/>
              <a:gd name="T53" fmla="*/ 5380015 h 171"/>
              <a:gd name="T54" fmla="*/ 212932280 w 744"/>
              <a:gd name="T55" fmla="*/ 4259317 h 171"/>
              <a:gd name="T56" fmla="*/ 226140007 w 744"/>
              <a:gd name="T57" fmla="*/ 3586519 h 171"/>
              <a:gd name="T58" fmla="*/ 239348365 w 744"/>
              <a:gd name="T59" fmla="*/ 3138618 h 171"/>
              <a:gd name="T60" fmla="*/ 253757369 w 744"/>
              <a:gd name="T61" fmla="*/ 2017446 h 171"/>
              <a:gd name="T62" fmla="*/ 268166372 w 744"/>
              <a:gd name="T63" fmla="*/ 1569072 h 171"/>
              <a:gd name="T64" fmla="*/ 282575376 w 744"/>
              <a:gd name="T65" fmla="*/ 448374 h 171"/>
              <a:gd name="T66" fmla="*/ 297784599 w 744"/>
              <a:gd name="T67" fmla="*/ 0 h 171"/>
              <a:gd name="T68" fmla="*/ 297784599 w 744"/>
              <a:gd name="T69" fmla="*/ 32504987 h 171"/>
              <a:gd name="T70" fmla="*/ 275770668 w 744"/>
              <a:gd name="T71" fmla="*/ 32953361 h 171"/>
              <a:gd name="T72" fmla="*/ 254958014 w 744"/>
              <a:gd name="T73" fmla="*/ 33625686 h 171"/>
              <a:gd name="T74" fmla="*/ 233744934 w 744"/>
              <a:gd name="T75" fmla="*/ 33625686 h 171"/>
              <a:gd name="T76" fmla="*/ 213732499 w 744"/>
              <a:gd name="T77" fmla="*/ 34074060 h 171"/>
              <a:gd name="T78" fmla="*/ 193720065 w 744"/>
              <a:gd name="T79" fmla="*/ 34522434 h 171"/>
              <a:gd name="T80" fmla="*/ 173707630 w 744"/>
              <a:gd name="T81" fmla="*/ 34522434 h 171"/>
              <a:gd name="T82" fmla="*/ 154496046 w 744"/>
              <a:gd name="T83" fmla="*/ 35194758 h 171"/>
              <a:gd name="T84" fmla="*/ 135684257 w 744"/>
              <a:gd name="T85" fmla="*/ 35194758 h 171"/>
              <a:gd name="T86" fmla="*/ 116472041 w 744"/>
              <a:gd name="T87" fmla="*/ 35643132 h 171"/>
              <a:gd name="T88" fmla="*/ 98461103 w 744"/>
              <a:gd name="T89" fmla="*/ 35643132 h 171"/>
              <a:gd name="T90" fmla="*/ 81250384 w 744"/>
              <a:gd name="T91" fmla="*/ 36315930 h 171"/>
              <a:gd name="T92" fmla="*/ 64039665 w 744"/>
              <a:gd name="T93" fmla="*/ 36764304 h 171"/>
              <a:gd name="T94" fmla="*/ 46828946 w 744"/>
              <a:gd name="T95" fmla="*/ 36764304 h 171"/>
              <a:gd name="T96" fmla="*/ 30818872 w 744"/>
              <a:gd name="T97" fmla="*/ 37212678 h 171"/>
              <a:gd name="T98" fmla="*/ 15609649 w 744"/>
              <a:gd name="T99" fmla="*/ 37885002 h 171"/>
              <a:gd name="T100" fmla="*/ 0 w 744"/>
              <a:gd name="T101" fmla="*/ 38333376 h 17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744" h="171">
                <a:moveTo>
                  <a:pt x="0" y="171"/>
                </a:moveTo>
                <a:lnTo>
                  <a:pt x="0" y="64"/>
                </a:lnTo>
                <a:lnTo>
                  <a:pt x="8" y="64"/>
                </a:lnTo>
                <a:lnTo>
                  <a:pt x="17" y="64"/>
                </a:lnTo>
                <a:lnTo>
                  <a:pt x="29" y="64"/>
                </a:lnTo>
                <a:lnTo>
                  <a:pt x="41" y="64"/>
                </a:lnTo>
                <a:lnTo>
                  <a:pt x="53" y="64"/>
                </a:lnTo>
                <a:lnTo>
                  <a:pt x="67" y="62"/>
                </a:lnTo>
                <a:lnTo>
                  <a:pt x="81" y="62"/>
                </a:lnTo>
                <a:lnTo>
                  <a:pt x="96" y="59"/>
                </a:lnTo>
                <a:lnTo>
                  <a:pt x="112" y="59"/>
                </a:lnTo>
                <a:lnTo>
                  <a:pt x="129" y="57"/>
                </a:lnTo>
                <a:lnTo>
                  <a:pt x="148" y="57"/>
                </a:lnTo>
                <a:lnTo>
                  <a:pt x="167" y="54"/>
                </a:lnTo>
                <a:lnTo>
                  <a:pt x="186" y="52"/>
                </a:lnTo>
                <a:lnTo>
                  <a:pt x="208" y="52"/>
                </a:lnTo>
                <a:lnTo>
                  <a:pt x="229" y="50"/>
                </a:lnTo>
                <a:lnTo>
                  <a:pt x="253" y="47"/>
                </a:lnTo>
                <a:lnTo>
                  <a:pt x="277" y="45"/>
                </a:lnTo>
                <a:lnTo>
                  <a:pt x="301" y="43"/>
                </a:lnTo>
                <a:lnTo>
                  <a:pt x="327" y="40"/>
                </a:lnTo>
                <a:lnTo>
                  <a:pt x="353" y="38"/>
                </a:lnTo>
                <a:lnTo>
                  <a:pt x="382" y="35"/>
                </a:lnTo>
                <a:lnTo>
                  <a:pt x="410" y="33"/>
                </a:lnTo>
                <a:lnTo>
                  <a:pt x="439" y="28"/>
                </a:lnTo>
                <a:lnTo>
                  <a:pt x="470" y="26"/>
                </a:lnTo>
                <a:lnTo>
                  <a:pt x="501" y="24"/>
                </a:lnTo>
                <a:lnTo>
                  <a:pt x="532" y="19"/>
                </a:lnTo>
                <a:lnTo>
                  <a:pt x="565" y="16"/>
                </a:lnTo>
                <a:lnTo>
                  <a:pt x="598" y="14"/>
                </a:lnTo>
                <a:lnTo>
                  <a:pt x="634" y="9"/>
                </a:lnTo>
                <a:lnTo>
                  <a:pt x="670" y="7"/>
                </a:lnTo>
                <a:lnTo>
                  <a:pt x="706" y="2"/>
                </a:lnTo>
                <a:lnTo>
                  <a:pt x="744" y="0"/>
                </a:lnTo>
                <a:lnTo>
                  <a:pt x="744" y="145"/>
                </a:lnTo>
                <a:lnTo>
                  <a:pt x="689" y="147"/>
                </a:lnTo>
                <a:lnTo>
                  <a:pt x="637" y="150"/>
                </a:lnTo>
                <a:lnTo>
                  <a:pt x="584" y="150"/>
                </a:lnTo>
                <a:lnTo>
                  <a:pt x="534" y="152"/>
                </a:lnTo>
                <a:lnTo>
                  <a:pt x="484" y="154"/>
                </a:lnTo>
                <a:lnTo>
                  <a:pt x="434" y="154"/>
                </a:lnTo>
                <a:lnTo>
                  <a:pt x="386" y="157"/>
                </a:lnTo>
                <a:lnTo>
                  <a:pt x="339" y="157"/>
                </a:lnTo>
                <a:lnTo>
                  <a:pt x="291" y="159"/>
                </a:lnTo>
                <a:lnTo>
                  <a:pt x="246" y="159"/>
                </a:lnTo>
                <a:lnTo>
                  <a:pt x="203" y="162"/>
                </a:lnTo>
                <a:lnTo>
                  <a:pt x="160" y="164"/>
                </a:lnTo>
                <a:lnTo>
                  <a:pt x="117" y="164"/>
                </a:lnTo>
                <a:lnTo>
                  <a:pt x="77" y="166"/>
                </a:lnTo>
                <a:lnTo>
                  <a:pt x="39" y="169"/>
                </a:lnTo>
                <a:lnTo>
                  <a:pt x="0" y="17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0" name="Freeform 36"/>
          <p:cNvSpPr>
            <a:spLocks noChangeArrowheads="1"/>
          </p:cNvSpPr>
          <p:nvPr/>
        </p:nvSpPr>
        <p:spPr bwMode="auto">
          <a:xfrm>
            <a:off x="5464178" y="2393953"/>
            <a:ext cx="735013" cy="196849"/>
          </a:xfrm>
          <a:custGeom>
            <a:avLst/>
            <a:gdLst>
              <a:gd name="T0" fmla="*/ 0 w 1156"/>
              <a:gd name="T1" fmla="*/ 53527937 h 310"/>
              <a:gd name="T2" fmla="*/ 1212517 w 1156"/>
              <a:gd name="T3" fmla="*/ 49672231 h 310"/>
              <a:gd name="T4" fmla="*/ 7681395 w 1156"/>
              <a:gd name="T5" fmla="*/ 48084418 h 310"/>
              <a:gd name="T6" fmla="*/ 10510813 w 1156"/>
              <a:gd name="T7" fmla="*/ 48084418 h 310"/>
              <a:gd name="T8" fmla="*/ 16575306 w 1156"/>
              <a:gd name="T9" fmla="*/ 47631030 h 310"/>
              <a:gd name="T10" fmla="*/ 26277986 w 1156"/>
              <a:gd name="T11" fmla="*/ 46497083 h 310"/>
              <a:gd name="T12" fmla="*/ 37597568 w 1156"/>
              <a:gd name="T13" fmla="*/ 44909270 h 310"/>
              <a:gd name="T14" fmla="*/ 52150953 w 1156"/>
              <a:gd name="T15" fmla="*/ 42640899 h 310"/>
              <a:gd name="T16" fmla="*/ 70343160 w 1156"/>
              <a:gd name="T17" fmla="*/ 40599699 h 310"/>
              <a:gd name="T18" fmla="*/ 90556654 w 1156"/>
              <a:gd name="T19" fmla="*/ 37877939 h 310"/>
              <a:gd name="T20" fmla="*/ 114813354 w 1156"/>
              <a:gd name="T21" fmla="*/ 34702315 h 310"/>
              <a:gd name="T22" fmla="*/ 140686956 w 1156"/>
              <a:gd name="T23" fmla="*/ 30846608 h 310"/>
              <a:gd name="T24" fmla="*/ 170603130 w 1156"/>
              <a:gd name="T25" fmla="*/ 26990901 h 310"/>
              <a:gd name="T26" fmla="*/ 202540589 w 1156"/>
              <a:gd name="T27" fmla="*/ 22681329 h 310"/>
              <a:gd name="T28" fmla="*/ 231243610 w 1156"/>
              <a:gd name="T29" fmla="*/ 19052317 h 310"/>
              <a:gd name="T30" fmla="*/ 259138498 w 1156"/>
              <a:gd name="T31" fmla="*/ 15196610 h 310"/>
              <a:gd name="T32" fmla="*/ 283394563 w 1156"/>
              <a:gd name="T33" fmla="*/ 12020986 h 310"/>
              <a:gd name="T34" fmla="*/ 306438110 w 1156"/>
              <a:gd name="T35" fmla="*/ 8845838 h 310"/>
              <a:gd name="T36" fmla="*/ 326651604 w 1156"/>
              <a:gd name="T37" fmla="*/ 6577466 h 310"/>
              <a:gd name="T38" fmla="*/ 344035678 w 1156"/>
              <a:gd name="T39" fmla="*/ 4309572 h 310"/>
              <a:gd name="T40" fmla="*/ 359397831 w 1156"/>
              <a:gd name="T41" fmla="*/ 2721760 h 310"/>
              <a:gd name="T42" fmla="*/ 372738699 w 1156"/>
              <a:gd name="T43" fmla="*/ 1133947 h 310"/>
              <a:gd name="T44" fmla="*/ 384462665 w 1156"/>
              <a:gd name="T45" fmla="*/ 680559 h 310"/>
              <a:gd name="T46" fmla="*/ 392952192 w 1156"/>
              <a:gd name="T47" fmla="*/ 0 h 310"/>
              <a:gd name="T48" fmla="*/ 410336267 w 1156"/>
              <a:gd name="T49" fmla="*/ 0 h 310"/>
              <a:gd name="T50" fmla="*/ 429740992 w 1156"/>
              <a:gd name="T51" fmla="*/ 1133947 h 310"/>
              <a:gd name="T52" fmla="*/ 447125066 w 1156"/>
              <a:gd name="T53" fmla="*/ 3402318 h 310"/>
              <a:gd name="T54" fmla="*/ 459657165 w 1156"/>
              <a:gd name="T55" fmla="*/ 7711890 h 310"/>
              <a:gd name="T56" fmla="*/ 466126043 w 1156"/>
              <a:gd name="T57" fmla="*/ 13608798 h 310"/>
              <a:gd name="T58" fmla="*/ 467338560 w 1156"/>
              <a:gd name="T59" fmla="*/ 19506181 h 310"/>
              <a:gd name="T60" fmla="*/ 462487220 w 1156"/>
              <a:gd name="T61" fmla="*/ 22681329 h 310"/>
              <a:gd name="T62" fmla="*/ 452784539 w 1156"/>
              <a:gd name="T63" fmla="*/ 26083648 h 310"/>
              <a:gd name="T64" fmla="*/ 438231155 w 1156"/>
              <a:gd name="T65" fmla="*/ 28805407 h 310"/>
              <a:gd name="T66" fmla="*/ 419230179 w 1156"/>
              <a:gd name="T67" fmla="*/ 31300473 h 310"/>
              <a:gd name="T68" fmla="*/ 396186631 w 1156"/>
              <a:gd name="T69" fmla="*/ 33114979 h 310"/>
              <a:gd name="T70" fmla="*/ 366270457 w 1156"/>
              <a:gd name="T71" fmla="*/ 36743992 h 310"/>
              <a:gd name="T72" fmla="*/ 333524229 w 1156"/>
              <a:gd name="T73" fmla="*/ 41053563 h 310"/>
              <a:gd name="T74" fmla="*/ 298757352 w 1156"/>
              <a:gd name="T75" fmla="*/ 45362659 h 310"/>
              <a:gd name="T76" fmla="*/ 261159783 w 1156"/>
              <a:gd name="T77" fmla="*/ 50352789 h 310"/>
              <a:gd name="T78" fmla="*/ 220732797 w 1156"/>
              <a:gd name="T79" fmla="*/ 55796309 h 310"/>
              <a:gd name="T80" fmla="*/ 179092657 w 1156"/>
              <a:gd name="T81" fmla="*/ 61693216 h 310"/>
              <a:gd name="T82" fmla="*/ 142708242 w 1156"/>
              <a:gd name="T83" fmla="*/ 66002788 h 310"/>
              <a:gd name="T84" fmla="*/ 111983300 w 1156"/>
              <a:gd name="T85" fmla="*/ 69178412 h 310"/>
              <a:gd name="T86" fmla="*/ 85705949 w 1156"/>
              <a:gd name="T87" fmla="*/ 70312359 h 310"/>
              <a:gd name="T88" fmla="*/ 64683687 w 1156"/>
              <a:gd name="T89" fmla="*/ 70312359 h 310"/>
              <a:gd name="T90" fmla="*/ 45278327 w 1156"/>
              <a:gd name="T91" fmla="*/ 68043988 h 310"/>
              <a:gd name="T92" fmla="*/ 23043548 w 1156"/>
              <a:gd name="T93" fmla="*/ 64414976 h 310"/>
              <a:gd name="T94" fmla="*/ 6872626 w 1156"/>
              <a:gd name="T95" fmla="*/ 59425321 h 31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1156" h="310">
                <a:moveTo>
                  <a:pt x="7" y="253"/>
                </a:moveTo>
                <a:lnTo>
                  <a:pt x="3" y="243"/>
                </a:lnTo>
                <a:lnTo>
                  <a:pt x="0" y="236"/>
                </a:lnTo>
                <a:lnTo>
                  <a:pt x="0" y="229"/>
                </a:lnTo>
                <a:lnTo>
                  <a:pt x="0" y="224"/>
                </a:lnTo>
                <a:lnTo>
                  <a:pt x="3" y="219"/>
                </a:lnTo>
                <a:lnTo>
                  <a:pt x="5" y="215"/>
                </a:lnTo>
                <a:lnTo>
                  <a:pt x="12" y="215"/>
                </a:lnTo>
                <a:lnTo>
                  <a:pt x="19" y="212"/>
                </a:lnTo>
                <a:lnTo>
                  <a:pt x="22" y="212"/>
                </a:lnTo>
                <a:lnTo>
                  <a:pt x="24" y="212"/>
                </a:lnTo>
                <a:lnTo>
                  <a:pt x="26" y="212"/>
                </a:lnTo>
                <a:lnTo>
                  <a:pt x="31" y="212"/>
                </a:lnTo>
                <a:lnTo>
                  <a:pt x="36" y="210"/>
                </a:lnTo>
                <a:lnTo>
                  <a:pt x="41" y="210"/>
                </a:lnTo>
                <a:lnTo>
                  <a:pt x="48" y="207"/>
                </a:lnTo>
                <a:lnTo>
                  <a:pt x="55" y="205"/>
                </a:lnTo>
                <a:lnTo>
                  <a:pt x="65" y="205"/>
                </a:lnTo>
                <a:lnTo>
                  <a:pt x="72" y="203"/>
                </a:lnTo>
                <a:lnTo>
                  <a:pt x="81" y="200"/>
                </a:lnTo>
                <a:lnTo>
                  <a:pt x="93" y="198"/>
                </a:lnTo>
                <a:lnTo>
                  <a:pt x="105" y="196"/>
                </a:lnTo>
                <a:lnTo>
                  <a:pt x="117" y="191"/>
                </a:lnTo>
                <a:lnTo>
                  <a:pt x="129" y="188"/>
                </a:lnTo>
                <a:lnTo>
                  <a:pt x="143" y="186"/>
                </a:lnTo>
                <a:lnTo>
                  <a:pt x="157" y="181"/>
                </a:lnTo>
                <a:lnTo>
                  <a:pt x="174" y="179"/>
                </a:lnTo>
                <a:lnTo>
                  <a:pt x="188" y="174"/>
                </a:lnTo>
                <a:lnTo>
                  <a:pt x="208" y="169"/>
                </a:lnTo>
                <a:lnTo>
                  <a:pt x="224" y="167"/>
                </a:lnTo>
                <a:lnTo>
                  <a:pt x="243" y="162"/>
                </a:lnTo>
                <a:lnTo>
                  <a:pt x="262" y="158"/>
                </a:lnTo>
                <a:lnTo>
                  <a:pt x="284" y="153"/>
                </a:lnTo>
                <a:lnTo>
                  <a:pt x="303" y="148"/>
                </a:lnTo>
                <a:lnTo>
                  <a:pt x="327" y="141"/>
                </a:lnTo>
                <a:lnTo>
                  <a:pt x="348" y="136"/>
                </a:lnTo>
                <a:lnTo>
                  <a:pt x="372" y="131"/>
                </a:lnTo>
                <a:lnTo>
                  <a:pt x="396" y="124"/>
                </a:lnTo>
                <a:lnTo>
                  <a:pt x="422" y="119"/>
                </a:lnTo>
                <a:lnTo>
                  <a:pt x="448" y="112"/>
                </a:lnTo>
                <a:lnTo>
                  <a:pt x="474" y="108"/>
                </a:lnTo>
                <a:lnTo>
                  <a:pt x="501" y="100"/>
                </a:lnTo>
                <a:lnTo>
                  <a:pt x="524" y="96"/>
                </a:lnTo>
                <a:lnTo>
                  <a:pt x="548" y="88"/>
                </a:lnTo>
                <a:lnTo>
                  <a:pt x="572" y="84"/>
                </a:lnTo>
                <a:lnTo>
                  <a:pt x="596" y="77"/>
                </a:lnTo>
                <a:lnTo>
                  <a:pt x="617" y="72"/>
                </a:lnTo>
                <a:lnTo>
                  <a:pt x="641" y="67"/>
                </a:lnTo>
                <a:lnTo>
                  <a:pt x="660" y="62"/>
                </a:lnTo>
                <a:lnTo>
                  <a:pt x="682" y="58"/>
                </a:lnTo>
                <a:lnTo>
                  <a:pt x="701" y="53"/>
                </a:lnTo>
                <a:lnTo>
                  <a:pt x="720" y="48"/>
                </a:lnTo>
                <a:lnTo>
                  <a:pt x="739" y="43"/>
                </a:lnTo>
                <a:lnTo>
                  <a:pt x="758" y="39"/>
                </a:lnTo>
                <a:lnTo>
                  <a:pt x="775" y="36"/>
                </a:lnTo>
                <a:lnTo>
                  <a:pt x="791" y="31"/>
                </a:lnTo>
                <a:lnTo>
                  <a:pt x="808" y="29"/>
                </a:lnTo>
                <a:lnTo>
                  <a:pt x="822" y="24"/>
                </a:lnTo>
                <a:lnTo>
                  <a:pt x="837" y="22"/>
                </a:lnTo>
                <a:lnTo>
                  <a:pt x="851" y="19"/>
                </a:lnTo>
                <a:lnTo>
                  <a:pt x="865" y="17"/>
                </a:lnTo>
                <a:lnTo>
                  <a:pt x="877" y="15"/>
                </a:lnTo>
                <a:lnTo>
                  <a:pt x="889" y="12"/>
                </a:lnTo>
                <a:lnTo>
                  <a:pt x="901" y="10"/>
                </a:lnTo>
                <a:lnTo>
                  <a:pt x="913" y="8"/>
                </a:lnTo>
                <a:lnTo>
                  <a:pt x="922" y="5"/>
                </a:lnTo>
                <a:lnTo>
                  <a:pt x="932" y="5"/>
                </a:lnTo>
                <a:lnTo>
                  <a:pt x="941" y="3"/>
                </a:lnTo>
                <a:lnTo>
                  <a:pt x="951" y="3"/>
                </a:lnTo>
                <a:lnTo>
                  <a:pt x="958" y="3"/>
                </a:lnTo>
                <a:lnTo>
                  <a:pt x="965" y="0"/>
                </a:lnTo>
                <a:lnTo>
                  <a:pt x="972" y="0"/>
                </a:lnTo>
                <a:lnTo>
                  <a:pt x="980" y="0"/>
                </a:lnTo>
                <a:lnTo>
                  <a:pt x="996" y="0"/>
                </a:lnTo>
                <a:lnTo>
                  <a:pt x="1015" y="0"/>
                </a:lnTo>
                <a:lnTo>
                  <a:pt x="1032" y="0"/>
                </a:lnTo>
                <a:lnTo>
                  <a:pt x="1046" y="3"/>
                </a:lnTo>
                <a:lnTo>
                  <a:pt x="1063" y="5"/>
                </a:lnTo>
                <a:lnTo>
                  <a:pt x="1077" y="8"/>
                </a:lnTo>
                <a:lnTo>
                  <a:pt x="1092" y="10"/>
                </a:lnTo>
                <a:lnTo>
                  <a:pt x="1106" y="15"/>
                </a:lnTo>
                <a:lnTo>
                  <a:pt x="1118" y="19"/>
                </a:lnTo>
                <a:lnTo>
                  <a:pt x="1130" y="27"/>
                </a:lnTo>
                <a:lnTo>
                  <a:pt x="1137" y="34"/>
                </a:lnTo>
                <a:lnTo>
                  <a:pt x="1144" y="43"/>
                </a:lnTo>
                <a:lnTo>
                  <a:pt x="1149" y="50"/>
                </a:lnTo>
                <a:lnTo>
                  <a:pt x="1153" y="60"/>
                </a:lnTo>
                <a:lnTo>
                  <a:pt x="1156" y="69"/>
                </a:lnTo>
                <a:lnTo>
                  <a:pt x="1156" y="81"/>
                </a:lnTo>
                <a:lnTo>
                  <a:pt x="1156" y="86"/>
                </a:lnTo>
                <a:lnTo>
                  <a:pt x="1153" y="91"/>
                </a:lnTo>
                <a:lnTo>
                  <a:pt x="1149" y="96"/>
                </a:lnTo>
                <a:lnTo>
                  <a:pt x="1144" y="100"/>
                </a:lnTo>
                <a:lnTo>
                  <a:pt x="1137" y="105"/>
                </a:lnTo>
                <a:lnTo>
                  <a:pt x="1130" y="110"/>
                </a:lnTo>
                <a:lnTo>
                  <a:pt x="1120" y="115"/>
                </a:lnTo>
                <a:lnTo>
                  <a:pt x="1111" y="119"/>
                </a:lnTo>
                <a:lnTo>
                  <a:pt x="1099" y="122"/>
                </a:lnTo>
                <a:lnTo>
                  <a:pt x="1084" y="127"/>
                </a:lnTo>
                <a:lnTo>
                  <a:pt x="1070" y="131"/>
                </a:lnTo>
                <a:lnTo>
                  <a:pt x="1053" y="134"/>
                </a:lnTo>
                <a:lnTo>
                  <a:pt x="1037" y="138"/>
                </a:lnTo>
                <a:lnTo>
                  <a:pt x="1020" y="141"/>
                </a:lnTo>
                <a:lnTo>
                  <a:pt x="999" y="143"/>
                </a:lnTo>
                <a:lnTo>
                  <a:pt x="980" y="146"/>
                </a:lnTo>
                <a:lnTo>
                  <a:pt x="956" y="153"/>
                </a:lnTo>
                <a:lnTo>
                  <a:pt x="929" y="158"/>
                </a:lnTo>
                <a:lnTo>
                  <a:pt x="906" y="162"/>
                </a:lnTo>
                <a:lnTo>
                  <a:pt x="879" y="169"/>
                </a:lnTo>
                <a:lnTo>
                  <a:pt x="853" y="174"/>
                </a:lnTo>
                <a:lnTo>
                  <a:pt x="825" y="181"/>
                </a:lnTo>
                <a:lnTo>
                  <a:pt x="798" y="188"/>
                </a:lnTo>
                <a:lnTo>
                  <a:pt x="770" y="196"/>
                </a:lnTo>
                <a:lnTo>
                  <a:pt x="739" y="200"/>
                </a:lnTo>
                <a:lnTo>
                  <a:pt x="710" y="207"/>
                </a:lnTo>
                <a:lnTo>
                  <a:pt x="679" y="215"/>
                </a:lnTo>
                <a:lnTo>
                  <a:pt x="646" y="222"/>
                </a:lnTo>
                <a:lnTo>
                  <a:pt x="615" y="231"/>
                </a:lnTo>
                <a:lnTo>
                  <a:pt x="582" y="238"/>
                </a:lnTo>
                <a:lnTo>
                  <a:pt x="546" y="246"/>
                </a:lnTo>
                <a:lnTo>
                  <a:pt x="513" y="253"/>
                </a:lnTo>
                <a:lnTo>
                  <a:pt x="477" y="262"/>
                </a:lnTo>
                <a:lnTo>
                  <a:pt x="443" y="272"/>
                </a:lnTo>
                <a:lnTo>
                  <a:pt x="412" y="279"/>
                </a:lnTo>
                <a:lnTo>
                  <a:pt x="381" y="286"/>
                </a:lnTo>
                <a:lnTo>
                  <a:pt x="353" y="291"/>
                </a:lnTo>
                <a:lnTo>
                  <a:pt x="327" y="298"/>
                </a:lnTo>
                <a:lnTo>
                  <a:pt x="300" y="300"/>
                </a:lnTo>
                <a:lnTo>
                  <a:pt x="277" y="305"/>
                </a:lnTo>
                <a:lnTo>
                  <a:pt x="253" y="307"/>
                </a:lnTo>
                <a:lnTo>
                  <a:pt x="231" y="310"/>
                </a:lnTo>
                <a:lnTo>
                  <a:pt x="212" y="310"/>
                </a:lnTo>
                <a:lnTo>
                  <a:pt x="193" y="310"/>
                </a:lnTo>
                <a:lnTo>
                  <a:pt x="177" y="310"/>
                </a:lnTo>
                <a:lnTo>
                  <a:pt x="160" y="310"/>
                </a:lnTo>
                <a:lnTo>
                  <a:pt x="146" y="307"/>
                </a:lnTo>
                <a:lnTo>
                  <a:pt x="134" y="305"/>
                </a:lnTo>
                <a:lnTo>
                  <a:pt x="112" y="300"/>
                </a:lnTo>
                <a:lnTo>
                  <a:pt x="91" y="296"/>
                </a:lnTo>
                <a:lnTo>
                  <a:pt x="72" y="291"/>
                </a:lnTo>
                <a:lnTo>
                  <a:pt x="57" y="284"/>
                </a:lnTo>
                <a:lnTo>
                  <a:pt x="41" y="279"/>
                </a:lnTo>
                <a:lnTo>
                  <a:pt x="29" y="269"/>
                </a:lnTo>
                <a:lnTo>
                  <a:pt x="17" y="262"/>
                </a:lnTo>
                <a:lnTo>
                  <a:pt x="7" y="25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1" name="Freeform 39"/>
          <p:cNvSpPr>
            <a:spLocks noChangeArrowheads="1"/>
          </p:cNvSpPr>
          <p:nvPr/>
        </p:nvSpPr>
        <p:spPr bwMode="auto">
          <a:xfrm>
            <a:off x="5830888" y="3302002"/>
            <a:ext cx="1136651" cy="554567"/>
          </a:xfrm>
          <a:custGeom>
            <a:avLst/>
            <a:gdLst>
              <a:gd name="T0" fmla="*/ 665661378 w 1789"/>
              <a:gd name="T1" fmla="*/ 184301573 h 871"/>
              <a:gd name="T2" fmla="*/ 639422489 w 1789"/>
              <a:gd name="T3" fmla="*/ 188629867 h 871"/>
              <a:gd name="T4" fmla="*/ 607936204 w 1789"/>
              <a:gd name="T5" fmla="*/ 192502601 h 871"/>
              <a:gd name="T6" fmla="*/ 569182729 w 1789"/>
              <a:gd name="T7" fmla="*/ 195691996 h 871"/>
              <a:gd name="T8" fmla="*/ 498136068 w 1789"/>
              <a:gd name="T9" fmla="*/ 198425832 h 871"/>
              <a:gd name="T10" fmla="*/ 417400880 w 1789"/>
              <a:gd name="T11" fmla="*/ 197514712 h 871"/>
              <a:gd name="T12" fmla="*/ 337473228 w 1789"/>
              <a:gd name="T13" fmla="*/ 190908142 h 871"/>
              <a:gd name="T14" fmla="*/ 269251990 w 1789"/>
              <a:gd name="T15" fmla="*/ 178378342 h 871"/>
              <a:gd name="T16" fmla="*/ 220003087 w 1789"/>
              <a:gd name="T17" fmla="*/ 166987441 h 871"/>
              <a:gd name="T18" fmla="*/ 188516802 w 1789"/>
              <a:gd name="T19" fmla="*/ 157191476 h 871"/>
              <a:gd name="T20" fmla="*/ 156626431 w 1789"/>
              <a:gd name="T21" fmla="*/ 144889455 h 871"/>
              <a:gd name="T22" fmla="*/ 126753947 w 1789"/>
              <a:gd name="T23" fmla="*/ 129626297 h 871"/>
              <a:gd name="T24" fmla="*/ 95267662 w 1789"/>
              <a:gd name="T25" fmla="*/ 113451065 h 871"/>
              <a:gd name="T26" fmla="*/ 68221237 w 1789"/>
              <a:gd name="T27" fmla="*/ 94998512 h 871"/>
              <a:gd name="T28" fmla="*/ 45211858 w 1789"/>
              <a:gd name="T29" fmla="*/ 74950545 h 871"/>
              <a:gd name="T30" fmla="*/ 25027902 w 1789"/>
              <a:gd name="T31" fmla="*/ 51485880 h 871"/>
              <a:gd name="T32" fmla="*/ 9688528 w 1789"/>
              <a:gd name="T33" fmla="*/ 29843454 h 871"/>
              <a:gd name="T34" fmla="*/ 807536 w 1789"/>
              <a:gd name="T35" fmla="*/ 14124259 h 871"/>
              <a:gd name="T36" fmla="*/ 0 w 1789"/>
              <a:gd name="T37" fmla="*/ 4328294 h 871"/>
              <a:gd name="T38" fmla="*/ 4843946 w 1789"/>
              <a:gd name="T39" fmla="*/ 0 h 871"/>
              <a:gd name="T40" fmla="*/ 11302965 w 1789"/>
              <a:gd name="T41" fmla="*/ 2733835 h 871"/>
              <a:gd name="T42" fmla="*/ 23816916 w 1789"/>
              <a:gd name="T43" fmla="*/ 10934864 h 871"/>
              <a:gd name="T44" fmla="*/ 41174813 w 1789"/>
              <a:gd name="T45" fmla="*/ 23920224 h 871"/>
              <a:gd name="T46" fmla="*/ 65395814 w 1789"/>
              <a:gd name="T47" fmla="*/ 42373255 h 871"/>
              <a:gd name="T48" fmla="*/ 92441603 w 1789"/>
              <a:gd name="T49" fmla="*/ 63560121 h 871"/>
              <a:gd name="T50" fmla="*/ 120295564 w 1789"/>
              <a:gd name="T51" fmla="*/ 80873775 h 871"/>
              <a:gd name="T52" fmla="*/ 150167412 w 1789"/>
              <a:gd name="T53" fmla="*/ 94998512 h 871"/>
              <a:gd name="T54" fmla="*/ 182865319 w 1789"/>
              <a:gd name="T55" fmla="*/ 105705596 h 871"/>
              <a:gd name="T56" fmla="*/ 229691614 w 1789"/>
              <a:gd name="T57" fmla="*/ 120513672 h 871"/>
              <a:gd name="T58" fmla="*/ 315270749 w 1789"/>
              <a:gd name="T59" fmla="*/ 138738445 h 871"/>
              <a:gd name="T60" fmla="*/ 349179642 w 1789"/>
              <a:gd name="T61" fmla="*/ 144889455 h 871"/>
              <a:gd name="T62" fmla="*/ 422244826 w 1789"/>
              <a:gd name="T63" fmla="*/ 150129346 h 871"/>
              <a:gd name="T64" fmla="*/ 480778171 w 1789"/>
              <a:gd name="T65" fmla="*/ 149673787 h 871"/>
              <a:gd name="T66" fmla="*/ 510650019 w 1789"/>
              <a:gd name="T67" fmla="*/ 147623291 h 871"/>
              <a:gd name="T68" fmla="*/ 532852498 w 1789"/>
              <a:gd name="T69" fmla="*/ 144889455 h 871"/>
              <a:gd name="T70" fmla="*/ 546173350 w 1789"/>
              <a:gd name="T71" fmla="*/ 141016721 h 871"/>
              <a:gd name="T72" fmla="*/ 551017931 w 1789"/>
              <a:gd name="T73" fmla="*/ 137143986 h 871"/>
              <a:gd name="T74" fmla="*/ 550210395 w 1789"/>
              <a:gd name="T75" fmla="*/ 129170260 h 871"/>
              <a:gd name="T76" fmla="*/ 545366449 w 1789"/>
              <a:gd name="T77" fmla="*/ 115501561 h 871"/>
              <a:gd name="T78" fmla="*/ 535677921 w 1789"/>
              <a:gd name="T79" fmla="*/ 95909631 h 871"/>
              <a:gd name="T80" fmla="*/ 522356434 w 1789"/>
              <a:gd name="T81" fmla="*/ 73811645 h 871"/>
              <a:gd name="T82" fmla="*/ 512668542 w 1789"/>
              <a:gd name="T83" fmla="*/ 56953551 h 871"/>
              <a:gd name="T84" fmla="*/ 507824596 w 1789"/>
              <a:gd name="T85" fmla="*/ 45107090 h 871"/>
              <a:gd name="T86" fmla="*/ 507017060 w 1789"/>
              <a:gd name="T87" fmla="*/ 38044961 h 871"/>
              <a:gd name="T88" fmla="*/ 511457555 w 1789"/>
              <a:gd name="T89" fmla="*/ 36906061 h 871"/>
              <a:gd name="T90" fmla="*/ 523163970 w 1789"/>
              <a:gd name="T91" fmla="*/ 42373255 h 871"/>
              <a:gd name="T92" fmla="*/ 542540390 w 1789"/>
              <a:gd name="T93" fmla="*/ 53080816 h 871"/>
              <a:gd name="T94" fmla="*/ 568375828 w 1789"/>
              <a:gd name="T95" fmla="*/ 68799534 h 871"/>
              <a:gd name="T96" fmla="*/ 600266199 w 1789"/>
              <a:gd name="T97" fmla="*/ 89530841 h 871"/>
              <a:gd name="T98" fmla="*/ 628119525 w 1789"/>
              <a:gd name="T99" fmla="*/ 107300532 h 871"/>
              <a:gd name="T100" fmla="*/ 653954963 w 1789"/>
              <a:gd name="T101" fmla="*/ 120969231 h 871"/>
              <a:gd name="T102" fmla="*/ 676964342 w 1789"/>
              <a:gd name="T103" fmla="*/ 130081857 h 871"/>
              <a:gd name="T104" fmla="*/ 695533861 w 1789"/>
              <a:gd name="T105" fmla="*/ 136232867 h 871"/>
              <a:gd name="T106" fmla="*/ 708854713 w 1789"/>
              <a:gd name="T107" fmla="*/ 142155620 h 871"/>
              <a:gd name="T108" fmla="*/ 717332254 w 1789"/>
              <a:gd name="T109" fmla="*/ 148078851 h 871"/>
              <a:gd name="T110" fmla="*/ 722176200 w 1789"/>
              <a:gd name="T111" fmla="*/ 153546521 h 871"/>
              <a:gd name="T112" fmla="*/ 721368664 w 1789"/>
              <a:gd name="T113" fmla="*/ 160608651 h 871"/>
              <a:gd name="T114" fmla="*/ 716524718 w 1789"/>
              <a:gd name="T115" fmla="*/ 165848542 h 871"/>
              <a:gd name="T116" fmla="*/ 706029290 w 1789"/>
              <a:gd name="T117" fmla="*/ 171999552 h 871"/>
              <a:gd name="T118" fmla="*/ 690689280 w 1789"/>
              <a:gd name="T119" fmla="*/ 177922782 h 87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789" h="871">
                <a:moveTo>
                  <a:pt x="1689" y="795"/>
                </a:moveTo>
                <a:lnTo>
                  <a:pt x="1677" y="800"/>
                </a:lnTo>
                <a:lnTo>
                  <a:pt x="1663" y="805"/>
                </a:lnTo>
                <a:lnTo>
                  <a:pt x="1649" y="809"/>
                </a:lnTo>
                <a:lnTo>
                  <a:pt x="1634" y="814"/>
                </a:lnTo>
                <a:lnTo>
                  <a:pt x="1618" y="819"/>
                </a:lnTo>
                <a:lnTo>
                  <a:pt x="1601" y="824"/>
                </a:lnTo>
                <a:lnTo>
                  <a:pt x="1584" y="828"/>
                </a:lnTo>
                <a:lnTo>
                  <a:pt x="1565" y="833"/>
                </a:lnTo>
                <a:lnTo>
                  <a:pt x="1546" y="838"/>
                </a:lnTo>
                <a:lnTo>
                  <a:pt x="1525" y="843"/>
                </a:lnTo>
                <a:lnTo>
                  <a:pt x="1506" y="845"/>
                </a:lnTo>
                <a:lnTo>
                  <a:pt x="1482" y="850"/>
                </a:lnTo>
                <a:lnTo>
                  <a:pt x="1460" y="852"/>
                </a:lnTo>
                <a:lnTo>
                  <a:pt x="1437" y="857"/>
                </a:lnTo>
                <a:lnTo>
                  <a:pt x="1410" y="859"/>
                </a:lnTo>
                <a:lnTo>
                  <a:pt x="1387" y="862"/>
                </a:lnTo>
                <a:lnTo>
                  <a:pt x="1334" y="867"/>
                </a:lnTo>
                <a:lnTo>
                  <a:pt x="1284" y="869"/>
                </a:lnTo>
                <a:lnTo>
                  <a:pt x="1234" y="871"/>
                </a:lnTo>
                <a:lnTo>
                  <a:pt x="1184" y="871"/>
                </a:lnTo>
                <a:lnTo>
                  <a:pt x="1134" y="871"/>
                </a:lnTo>
                <a:lnTo>
                  <a:pt x="1084" y="869"/>
                </a:lnTo>
                <a:lnTo>
                  <a:pt x="1034" y="867"/>
                </a:lnTo>
                <a:lnTo>
                  <a:pt x="982" y="862"/>
                </a:lnTo>
                <a:lnTo>
                  <a:pt x="932" y="855"/>
                </a:lnTo>
                <a:lnTo>
                  <a:pt x="881" y="847"/>
                </a:lnTo>
                <a:lnTo>
                  <a:pt x="836" y="838"/>
                </a:lnTo>
                <a:lnTo>
                  <a:pt x="791" y="826"/>
                </a:lnTo>
                <a:lnTo>
                  <a:pt x="748" y="812"/>
                </a:lnTo>
                <a:lnTo>
                  <a:pt x="708" y="798"/>
                </a:lnTo>
                <a:lnTo>
                  <a:pt x="667" y="783"/>
                </a:lnTo>
                <a:lnTo>
                  <a:pt x="629" y="769"/>
                </a:lnTo>
                <a:lnTo>
                  <a:pt x="586" y="752"/>
                </a:lnTo>
                <a:lnTo>
                  <a:pt x="567" y="743"/>
                </a:lnTo>
                <a:lnTo>
                  <a:pt x="545" y="733"/>
                </a:lnTo>
                <a:lnTo>
                  <a:pt x="526" y="724"/>
                </a:lnTo>
                <a:lnTo>
                  <a:pt x="505" y="712"/>
                </a:lnTo>
                <a:lnTo>
                  <a:pt x="486" y="702"/>
                </a:lnTo>
                <a:lnTo>
                  <a:pt x="467" y="690"/>
                </a:lnTo>
                <a:lnTo>
                  <a:pt x="448" y="676"/>
                </a:lnTo>
                <a:lnTo>
                  <a:pt x="426" y="664"/>
                </a:lnTo>
                <a:lnTo>
                  <a:pt x="407" y="650"/>
                </a:lnTo>
                <a:lnTo>
                  <a:pt x="388" y="636"/>
                </a:lnTo>
                <a:lnTo>
                  <a:pt x="369" y="619"/>
                </a:lnTo>
                <a:lnTo>
                  <a:pt x="350" y="605"/>
                </a:lnTo>
                <a:lnTo>
                  <a:pt x="333" y="588"/>
                </a:lnTo>
                <a:lnTo>
                  <a:pt x="314" y="569"/>
                </a:lnTo>
                <a:lnTo>
                  <a:pt x="293" y="552"/>
                </a:lnTo>
                <a:lnTo>
                  <a:pt x="274" y="533"/>
                </a:lnTo>
                <a:lnTo>
                  <a:pt x="255" y="517"/>
                </a:lnTo>
                <a:lnTo>
                  <a:pt x="236" y="498"/>
                </a:lnTo>
                <a:lnTo>
                  <a:pt x="217" y="479"/>
                </a:lnTo>
                <a:lnTo>
                  <a:pt x="200" y="457"/>
                </a:lnTo>
                <a:lnTo>
                  <a:pt x="183" y="438"/>
                </a:lnTo>
                <a:lnTo>
                  <a:pt x="169" y="417"/>
                </a:lnTo>
                <a:lnTo>
                  <a:pt x="152" y="395"/>
                </a:lnTo>
                <a:lnTo>
                  <a:pt x="138" y="374"/>
                </a:lnTo>
                <a:lnTo>
                  <a:pt x="124" y="350"/>
                </a:lnTo>
                <a:lnTo>
                  <a:pt x="112" y="329"/>
                </a:lnTo>
                <a:lnTo>
                  <a:pt x="98" y="302"/>
                </a:lnTo>
                <a:lnTo>
                  <a:pt x="86" y="279"/>
                </a:lnTo>
                <a:lnTo>
                  <a:pt x="74" y="252"/>
                </a:lnTo>
                <a:lnTo>
                  <a:pt x="62" y="226"/>
                </a:lnTo>
                <a:lnTo>
                  <a:pt x="50" y="198"/>
                </a:lnTo>
                <a:lnTo>
                  <a:pt x="40" y="174"/>
                </a:lnTo>
                <a:lnTo>
                  <a:pt x="31" y="150"/>
                </a:lnTo>
                <a:lnTo>
                  <a:pt x="24" y="131"/>
                </a:lnTo>
                <a:lnTo>
                  <a:pt x="17" y="110"/>
                </a:lnTo>
                <a:lnTo>
                  <a:pt x="12" y="93"/>
                </a:lnTo>
                <a:lnTo>
                  <a:pt x="7" y="76"/>
                </a:lnTo>
                <a:lnTo>
                  <a:pt x="2" y="62"/>
                </a:lnTo>
                <a:lnTo>
                  <a:pt x="0" y="50"/>
                </a:lnTo>
                <a:lnTo>
                  <a:pt x="0" y="38"/>
                </a:lnTo>
                <a:lnTo>
                  <a:pt x="0" y="29"/>
                </a:lnTo>
                <a:lnTo>
                  <a:pt x="0" y="19"/>
                </a:lnTo>
                <a:lnTo>
                  <a:pt x="0" y="12"/>
                </a:lnTo>
                <a:lnTo>
                  <a:pt x="2" y="7"/>
                </a:lnTo>
                <a:lnTo>
                  <a:pt x="7" y="3"/>
                </a:lnTo>
                <a:lnTo>
                  <a:pt x="12" y="0"/>
                </a:lnTo>
                <a:lnTo>
                  <a:pt x="14" y="0"/>
                </a:lnTo>
                <a:lnTo>
                  <a:pt x="17" y="3"/>
                </a:lnTo>
                <a:lnTo>
                  <a:pt x="21" y="7"/>
                </a:lnTo>
                <a:lnTo>
                  <a:pt x="28" y="12"/>
                </a:lnTo>
                <a:lnTo>
                  <a:pt x="33" y="19"/>
                </a:lnTo>
                <a:lnTo>
                  <a:pt x="40" y="26"/>
                </a:lnTo>
                <a:lnTo>
                  <a:pt x="50" y="36"/>
                </a:lnTo>
                <a:lnTo>
                  <a:pt x="59" y="48"/>
                </a:lnTo>
                <a:lnTo>
                  <a:pt x="69" y="60"/>
                </a:lnTo>
                <a:lnTo>
                  <a:pt x="78" y="74"/>
                </a:lnTo>
                <a:lnTo>
                  <a:pt x="90" y="88"/>
                </a:lnTo>
                <a:lnTo>
                  <a:pt x="102" y="105"/>
                </a:lnTo>
                <a:lnTo>
                  <a:pt x="117" y="124"/>
                </a:lnTo>
                <a:lnTo>
                  <a:pt x="131" y="143"/>
                </a:lnTo>
                <a:lnTo>
                  <a:pt x="145" y="164"/>
                </a:lnTo>
                <a:lnTo>
                  <a:pt x="162" y="186"/>
                </a:lnTo>
                <a:lnTo>
                  <a:pt x="179" y="210"/>
                </a:lnTo>
                <a:lnTo>
                  <a:pt x="195" y="233"/>
                </a:lnTo>
                <a:lnTo>
                  <a:pt x="212" y="255"/>
                </a:lnTo>
                <a:lnTo>
                  <a:pt x="229" y="279"/>
                </a:lnTo>
                <a:lnTo>
                  <a:pt x="245" y="298"/>
                </a:lnTo>
                <a:lnTo>
                  <a:pt x="262" y="317"/>
                </a:lnTo>
                <a:lnTo>
                  <a:pt x="279" y="336"/>
                </a:lnTo>
                <a:lnTo>
                  <a:pt x="298" y="355"/>
                </a:lnTo>
                <a:lnTo>
                  <a:pt x="314" y="371"/>
                </a:lnTo>
                <a:lnTo>
                  <a:pt x="333" y="388"/>
                </a:lnTo>
                <a:lnTo>
                  <a:pt x="352" y="402"/>
                </a:lnTo>
                <a:lnTo>
                  <a:pt x="372" y="417"/>
                </a:lnTo>
                <a:lnTo>
                  <a:pt x="391" y="429"/>
                </a:lnTo>
                <a:lnTo>
                  <a:pt x="412" y="443"/>
                </a:lnTo>
                <a:lnTo>
                  <a:pt x="431" y="452"/>
                </a:lnTo>
                <a:lnTo>
                  <a:pt x="453" y="464"/>
                </a:lnTo>
                <a:lnTo>
                  <a:pt x="472" y="476"/>
                </a:lnTo>
                <a:lnTo>
                  <a:pt x="491" y="488"/>
                </a:lnTo>
                <a:lnTo>
                  <a:pt x="529" y="510"/>
                </a:lnTo>
                <a:lnTo>
                  <a:pt x="569" y="529"/>
                </a:lnTo>
                <a:lnTo>
                  <a:pt x="612" y="548"/>
                </a:lnTo>
                <a:lnTo>
                  <a:pt x="653" y="564"/>
                </a:lnTo>
                <a:lnTo>
                  <a:pt x="696" y="579"/>
                </a:lnTo>
                <a:lnTo>
                  <a:pt x="781" y="609"/>
                </a:lnTo>
                <a:lnTo>
                  <a:pt x="800" y="617"/>
                </a:lnTo>
                <a:lnTo>
                  <a:pt x="822" y="624"/>
                </a:lnTo>
                <a:lnTo>
                  <a:pt x="843" y="629"/>
                </a:lnTo>
                <a:lnTo>
                  <a:pt x="865" y="636"/>
                </a:lnTo>
                <a:lnTo>
                  <a:pt x="910" y="645"/>
                </a:lnTo>
                <a:lnTo>
                  <a:pt x="953" y="652"/>
                </a:lnTo>
                <a:lnTo>
                  <a:pt x="998" y="657"/>
                </a:lnTo>
                <a:lnTo>
                  <a:pt x="1046" y="659"/>
                </a:lnTo>
                <a:lnTo>
                  <a:pt x="1096" y="662"/>
                </a:lnTo>
                <a:lnTo>
                  <a:pt x="1146" y="662"/>
                </a:lnTo>
                <a:lnTo>
                  <a:pt x="1170" y="659"/>
                </a:lnTo>
                <a:lnTo>
                  <a:pt x="1191" y="657"/>
                </a:lnTo>
                <a:lnTo>
                  <a:pt x="1213" y="655"/>
                </a:lnTo>
                <a:lnTo>
                  <a:pt x="1232" y="652"/>
                </a:lnTo>
                <a:lnTo>
                  <a:pt x="1248" y="650"/>
                </a:lnTo>
                <a:lnTo>
                  <a:pt x="1265" y="648"/>
                </a:lnTo>
                <a:lnTo>
                  <a:pt x="1282" y="645"/>
                </a:lnTo>
                <a:lnTo>
                  <a:pt x="1296" y="640"/>
                </a:lnTo>
                <a:lnTo>
                  <a:pt x="1308" y="638"/>
                </a:lnTo>
                <a:lnTo>
                  <a:pt x="1320" y="636"/>
                </a:lnTo>
                <a:lnTo>
                  <a:pt x="1332" y="631"/>
                </a:lnTo>
                <a:lnTo>
                  <a:pt x="1339" y="626"/>
                </a:lnTo>
                <a:lnTo>
                  <a:pt x="1346" y="624"/>
                </a:lnTo>
                <a:lnTo>
                  <a:pt x="1353" y="619"/>
                </a:lnTo>
                <a:lnTo>
                  <a:pt x="1358" y="614"/>
                </a:lnTo>
                <a:lnTo>
                  <a:pt x="1360" y="609"/>
                </a:lnTo>
                <a:lnTo>
                  <a:pt x="1363" y="607"/>
                </a:lnTo>
                <a:lnTo>
                  <a:pt x="1365" y="602"/>
                </a:lnTo>
                <a:lnTo>
                  <a:pt x="1365" y="595"/>
                </a:lnTo>
                <a:lnTo>
                  <a:pt x="1365" y="588"/>
                </a:lnTo>
                <a:lnTo>
                  <a:pt x="1365" y="579"/>
                </a:lnTo>
                <a:lnTo>
                  <a:pt x="1363" y="567"/>
                </a:lnTo>
                <a:lnTo>
                  <a:pt x="1360" y="555"/>
                </a:lnTo>
                <a:lnTo>
                  <a:pt x="1358" y="540"/>
                </a:lnTo>
                <a:lnTo>
                  <a:pt x="1356" y="524"/>
                </a:lnTo>
                <a:lnTo>
                  <a:pt x="1351" y="507"/>
                </a:lnTo>
                <a:lnTo>
                  <a:pt x="1346" y="488"/>
                </a:lnTo>
                <a:lnTo>
                  <a:pt x="1341" y="469"/>
                </a:lnTo>
                <a:lnTo>
                  <a:pt x="1334" y="445"/>
                </a:lnTo>
                <a:lnTo>
                  <a:pt x="1327" y="421"/>
                </a:lnTo>
                <a:lnTo>
                  <a:pt x="1320" y="398"/>
                </a:lnTo>
                <a:lnTo>
                  <a:pt x="1310" y="371"/>
                </a:lnTo>
                <a:lnTo>
                  <a:pt x="1301" y="348"/>
                </a:lnTo>
                <a:lnTo>
                  <a:pt x="1294" y="324"/>
                </a:lnTo>
                <a:lnTo>
                  <a:pt x="1287" y="302"/>
                </a:lnTo>
                <a:lnTo>
                  <a:pt x="1279" y="283"/>
                </a:lnTo>
                <a:lnTo>
                  <a:pt x="1275" y="267"/>
                </a:lnTo>
                <a:lnTo>
                  <a:pt x="1270" y="250"/>
                </a:lnTo>
                <a:lnTo>
                  <a:pt x="1265" y="233"/>
                </a:lnTo>
                <a:lnTo>
                  <a:pt x="1263" y="219"/>
                </a:lnTo>
                <a:lnTo>
                  <a:pt x="1258" y="207"/>
                </a:lnTo>
                <a:lnTo>
                  <a:pt x="1258" y="198"/>
                </a:lnTo>
                <a:lnTo>
                  <a:pt x="1256" y="188"/>
                </a:lnTo>
                <a:lnTo>
                  <a:pt x="1256" y="179"/>
                </a:lnTo>
                <a:lnTo>
                  <a:pt x="1256" y="172"/>
                </a:lnTo>
                <a:lnTo>
                  <a:pt x="1256" y="167"/>
                </a:lnTo>
                <a:lnTo>
                  <a:pt x="1258" y="162"/>
                </a:lnTo>
                <a:lnTo>
                  <a:pt x="1260" y="160"/>
                </a:lnTo>
                <a:lnTo>
                  <a:pt x="1263" y="160"/>
                </a:lnTo>
                <a:lnTo>
                  <a:pt x="1267" y="162"/>
                </a:lnTo>
                <a:lnTo>
                  <a:pt x="1272" y="167"/>
                </a:lnTo>
                <a:lnTo>
                  <a:pt x="1279" y="172"/>
                </a:lnTo>
                <a:lnTo>
                  <a:pt x="1287" y="179"/>
                </a:lnTo>
                <a:lnTo>
                  <a:pt x="1296" y="186"/>
                </a:lnTo>
                <a:lnTo>
                  <a:pt x="1306" y="195"/>
                </a:lnTo>
                <a:lnTo>
                  <a:pt x="1318" y="207"/>
                </a:lnTo>
                <a:lnTo>
                  <a:pt x="1329" y="219"/>
                </a:lnTo>
                <a:lnTo>
                  <a:pt x="1344" y="233"/>
                </a:lnTo>
                <a:lnTo>
                  <a:pt x="1358" y="248"/>
                </a:lnTo>
                <a:lnTo>
                  <a:pt x="1375" y="264"/>
                </a:lnTo>
                <a:lnTo>
                  <a:pt x="1391" y="283"/>
                </a:lnTo>
                <a:lnTo>
                  <a:pt x="1408" y="302"/>
                </a:lnTo>
                <a:lnTo>
                  <a:pt x="1430" y="322"/>
                </a:lnTo>
                <a:lnTo>
                  <a:pt x="1449" y="345"/>
                </a:lnTo>
                <a:lnTo>
                  <a:pt x="1468" y="369"/>
                </a:lnTo>
                <a:lnTo>
                  <a:pt x="1487" y="393"/>
                </a:lnTo>
                <a:lnTo>
                  <a:pt x="1503" y="414"/>
                </a:lnTo>
                <a:lnTo>
                  <a:pt x="1522" y="433"/>
                </a:lnTo>
                <a:lnTo>
                  <a:pt x="1539" y="452"/>
                </a:lnTo>
                <a:lnTo>
                  <a:pt x="1556" y="471"/>
                </a:lnTo>
                <a:lnTo>
                  <a:pt x="1572" y="488"/>
                </a:lnTo>
                <a:lnTo>
                  <a:pt x="1589" y="505"/>
                </a:lnTo>
                <a:lnTo>
                  <a:pt x="1606" y="519"/>
                </a:lnTo>
                <a:lnTo>
                  <a:pt x="1620" y="531"/>
                </a:lnTo>
                <a:lnTo>
                  <a:pt x="1634" y="543"/>
                </a:lnTo>
                <a:lnTo>
                  <a:pt x="1649" y="552"/>
                </a:lnTo>
                <a:lnTo>
                  <a:pt x="1663" y="562"/>
                </a:lnTo>
                <a:lnTo>
                  <a:pt x="1677" y="571"/>
                </a:lnTo>
                <a:lnTo>
                  <a:pt x="1689" y="579"/>
                </a:lnTo>
                <a:lnTo>
                  <a:pt x="1701" y="583"/>
                </a:lnTo>
                <a:lnTo>
                  <a:pt x="1713" y="590"/>
                </a:lnTo>
                <a:lnTo>
                  <a:pt x="1723" y="598"/>
                </a:lnTo>
                <a:lnTo>
                  <a:pt x="1732" y="605"/>
                </a:lnTo>
                <a:lnTo>
                  <a:pt x="1742" y="612"/>
                </a:lnTo>
                <a:lnTo>
                  <a:pt x="1749" y="617"/>
                </a:lnTo>
                <a:lnTo>
                  <a:pt x="1756" y="624"/>
                </a:lnTo>
                <a:lnTo>
                  <a:pt x="1763" y="631"/>
                </a:lnTo>
                <a:lnTo>
                  <a:pt x="1768" y="636"/>
                </a:lnTo>
                <a:lnTo>
                  <a:pt x="1775" y="643"/>
                </a:lnTo>
                <a:lnTo>
                  <a:pt x="1777" y="650"/>
                </a:lnTo>
                <a:lnTo>
                  <a:pt x="1782" y="655"/>
                </a:lnTo>
                <a:lnTo>
                  <a:pt x="1785" y="662"/>
                </a:lnTo>
                <a:lnTo>
                  <a:pt x="1787" y="669"/>
                </a:lnTo>
                <a:lnTo>
                  <a:pt x="1789" y="674"/>
                </a:lnTo>
                <a:lnTo>
                  <a:pt x="1789" y="681"/>
                </a:lnTo>
                <a:lnTo>
                  <a:pt x="1789" y="688"/>
                </a:lnTo>
                <a:lnTo>
                  <a:pt x="1789" y="698"/>
                </a:lnTo>
                <a:lnTo>
                  <a:pt x="1787" y="705"/>
                </a:lnTo>
                <a:lnTo>
                  <a:pt x="1785" y="709"/>
                </a:lnTo>
                <a:lnTo>
                  <a:pt x="1782" y="717"/>
                </a:lnTo>
                <a:lnTo>
                  <a:pt x="1780" y="724"/>
                </a:lnTo>
                <a:lnTo>
                  <a:pt x="1775" y="728"/>
                </a:lnTo>
                <a:lnTo>
                  <a:pt x="1768" y="736"/>
                </a:lnTo>
                <a:lnTo>
                  <a:pt x="1763" y="743"/>
                </a:lnTo>
                <a:lnTo>
                  <a:pt x="1756" y="748"/>
                </a:lnTo>
                <a:lnTo>
                  <a:pt x="1749" y="755"/>
                </a:lnTo>
                <a:lnTo>
                  <a:pt x="1739" y="762"/>
                </a:lnTo>
                <a:lnTo>
                  <a:pt x="1730" y="767"/>
                </a:lnTo>
                <a:lnTo>
                  <a:pt x="1720" y="774"/>
                </a:lnTo>
                <a:lnTo>
                  <a:pt x="1711" y="781"/>
                </a:lnTo>
                <a:lnTo>
                  <a:pt x="1701" y="788"/>
                </a:lnTo>
                <a:lnTo>
                  <a:pt x="1689" y="795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2" name="Freeform 40"/>
          <p:cNvSpPr>
            <a:spLocks noChangeArrowheads="1"/>
          </p:cNvSpPr>
          <p:nvPr/>
        </p:nvSpPr>
        <p:spPr bwMode="auto">
          <a:xfrm>
            <a:off x="6176963" y="3270251"/>
            <a:ext cx="255588" cy="218016"/>
          </a:xfrm>
          <a:custGeom>
            <a:avLst/>
            <a:gdLst>
              <a:gd name="T0" fmla="*/ 159281438 w 403"/>
              <a:gd name="T1" fmla="*/ 59137788 h 345"/>
              <a:gd name="T2" fmla="*/ 157269721 w 403"/>
              <a:gd name="T3" fmla="*/ 63878214 h 345"/>
              <a:gd name="T4" fmla="*/ 154454459 w 403"/>
              <a:gd name="T5" fmla="*/ 68166494 h 345"/>
              <a:gd name="T6" fmla="*/ 151638562 w 403"/>
              <a:gd name="T7" fmla="*/ 71326778 h 345"/>
              <a:gd name="T8" fmla="*/ 148823300 w 403"/>
              <a:gd name="T9" fmla="*/ 73583718 h 345"/>
              <a:gd name="T10" fmla="*/ 146007403 w 403"/>
              <a:gd name="T11" fmla="*/ 75615532 h 345"/>
              <a:gd name="T12" fmla="*/ 143996321 w 403"/>
              <a:gd name="T13" fmla="*/ 76744002 h 345"/>
              <a:gd name="T14" fmla="*/ 141181058 w 403"/>
              <a:gd name="T15" fmla="*/ 77421273 h 345"/>
              <a:gd name="T16" fmla="*/ 139169975 w 403"/>
              <a:gd name="T17" fmla="*/ 77872472 h 345"/>
              <a:gd name="T18" fmla="*/ 135147810 w 403"/>
              <a:gd name="T19" fmla="*/ 77872472 h 345"/>
              <a:gd name="T20" fmla="*/ 129516651 w 403"/>
              <a:gd name="T21" fmla="*/ 76744002 h 345"/>
              <a:gd name="T22" fmla="*/ 122678589 w 403"/>
              <a:gd name="T23" fmla="*/ 74712661 h 345"/>
              <a:gd name="T24" fmla="*/ 114232168 w 403"/>
              <a:gd name="T25" fmla="*/ 71326778 h 345"/>
              <a:gd name="T26" fmla="*/ 104578209 w 403"/>
              <a:gd name="T27" fmla="*/ 66586826 h 345"/>
              <a:gd name="T28" fmla="*/ 93316526 w 403"/>
              <a:gd name="T29" fmla="*/ 61169602 h 345"/>
              <a:gd name="T30" fmla="*/ 80847305 w 403"/>
              <a:gd name="T31" fmla="*/ 54172237 h 345"/>
              <a:gd name="T32" fmla="*/ 68378084 w 403"/>
              <a:gd name="T33" fmla="*/ 47174871 h 345"/>
              <a:gd name="T34" fmla="*/ 55909498 w 403"/>
              <a:gd name="T35" fmla="*/ 40854777 h 345"/>
              <a:gd name="T36" fmla="*/ 44244456 w 403"/>
              <a:gd name="T37" fmla="*/ 35437553 h 345"/>
              <a:gd name="T38" fmla="*/ 34591132 w 403"/>
              <a:gd name="T39" fmla="*/ 30697601 h 345"/>
              <a:gd name="T40" fmla="*/ 26144711 w 403"/>
              <a:gd name="T41" fmla="*/ 25731575 h 345"/>
              <a:gd name="T42" fmla="*/ 18502469 w 403"/>
              <a:gd name="T43" fmla="*/ 21894494 h 345"/>
              <a:gd name="T44" fmla="*/ 13675490 w 403"/>
              <a:gd name="T45" fmla="*/ 18734684 h 345"/>
              <a:gd name="T46" fmla="*/ 9653324 w 403"/>
              <a:gd name="T47" fmla="*/ 16026072 h 345"/>
              <a:gd name="T48" fmla="*/ 4826979 w 403"/>
              <a:gd name="T49" fmla="*/ 13317460 h 345"/>
              <a:gd name="T50" fmla="*/ 1206903 w 403"/>
              <a:gd name="T51" fmla="*/ 10157176 h 345"/>
              <a:gd name="T52" fmla="*/ 0 w 403"/>
              <a:gd name="T53" fmla="*/ 6320094 h 345"/>
              <a:gd name="T54" fmla="*/ 2011083 w 403"/>
              <a:gd name="T55" fmla="*/ 2031340 h 345"/>
              <a:gd name="T56" fmla="*/ 11664407 w 403"/>
              <a:gd name="T57" fmla="*/ 0 h 345"/>
              <a:gd name="T58" fmla="*/ 35798035 w 403"/>
              <a:gd name="T59" fmla="*/ 451198 h 345"/>
              <a:gd name="T60" fmla="*/ 65562822 w 403"/>
              <a:gd name="T61" fmla="*/ 3837082 h 345"/>
              <a:gd name="T62" fmla="*/ 93316526 w 403"/>
              <a:gd name="T63" fmla="*/ 8577034 h 345"/>
              <a:gd name="T64" fmla="*/ 119863327 w 403"/>
              <a:gd name="T65" fmla="*/ 14445930 h 345"/>
              <a:gd name="T66" fmla="*/ 132331913 w 403"/>
              <a:gd name="T67" fmla="*/ 19411481 h 345"/>
              <a:gd name="T68" fmla="*/ 141985238 w 403"/>
              <a:gd name="T69" fmla="*/ 24151907 h 345"/>
              <a:gd name="T70" fmla="*/ 149627479 w 403"/>
              <a:gd name="T71" fmla="*/ 29569131 h 345"/>
              <a:gd name="T72" fmla="*/ 155661362 w 403"/>
              <a:gd name="T73" fmla="*/ 34309083 h 345"/>
              <a:gd name="T74" fmla="*/ 159281438 w 403"/>
              <a:gd name="T75" fmla="*/ 39726307 h 345"/>
              <a:gd name="T76" fmla="*/ 161292521 w 403"/>
              <a:gd name="T77" fmla="*/ 45594729 h 345"/>
              <a:gd name="T78" fmla="*/ 162096700 w 403"/>
              <a:gd name="T79" fmla="*/ 51011952 h 345"/>
              <a:gd name="T80" fmla="*/ 160085617 w 403"/>
              <a:gd name="T81" fmla="*/ 56429176 h 34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403" h="345">
                <a:moveTo>
                  <a:pt x="398" y="250"/>
                </a:moveTo>
                <a:lnTo>
                  <a:pt x="396" y="262"/>
                </a:lnTo>
                <a:lnTo>
                  <a:pt x="394" y="274"/>
                </a:lnTo>
                <a:lnTo>
                  <a:pt x="391" y="283"/>
                </a:lnTo>
                <a:lnTo>
                  <a:pt x="389" y="293"/>
                </a:lnTo>
                <a:lnTo>
                  <a:pt x="384" y="302"/>
                </a:lnTo>
                <a:lnTo>
                  <a:pt x="382" y="309"/>
                </a:lnTo>
                <a:lnTo>
                  <a:pt x="377" y="316"/>
                </a:lnTo>
                <a:lnTo>
                  <a:pt x="375" y="321"/>
                </a:lnTo>
                <a:lnTo>
                  <a:pt x="370" y="326"/>
                </a:lnTo>
                <a:lnTo>
                  <a:pt x="367" y="331"/>
                </a:lnTo>
                <a:lnTo>
                  <a:pt x="363" y="335"/>
                </a:lnTo>
                <a:lnTo>
                  <a:pt x="360" y="338"/>
                </a:lnTo>
                <a:lnTo>
                  <a:pt x="358" y="340"/>
                </a:lnTo>
                <a:lnTo>
                  <a:pt x="353" y="343"/>
                </a:lnTo>
                <a:lnTo>
                  <a:pt x="351" y="343"/>
                </a:lnTo>
                <a:lnTo>
                  <a:pt x="348" y="343"/>
                </a:lnTo>
                <a:lnTo>
                  <a:pt x="346" y="345"/>
                </a:lnTo>
                <a:lnTo>
                  <a:pt x="341" y="345"/>
                </a:lnTo>
                <a:lnTo>
                  <a:pt x="336" y="345"/>
                </a:lnTo>
                <a:lnTo>
                  <a:pt x="329" y="343"/>
                </a:lnTo>
                <a:lnTo>
                  <a:pt x="322" y="340"/>
                </a:lnTo>
                <a:lnTo>
                  <a:pt x="315" y="335"/>
                </a:lnTo>
                <a:lnTo>
                  <a:pt x="305" y="331"/>
                </a:lnTo>
                <a:lnTo>
                  <a:pt x="296" y="324"/>
                </a:lnTo>
                <a:lnTo>
                  <a:pt x="284" y="316"/>
                </a:lnTo>
                <a:lnTo>
                  <a:pt x="272" y="307"/>
                </a:lnTo>
                <a:lnTo>
                  <a:pt x="260" y="295"/>
                </a:lnTo>
                <a:lnTo>
                  <a:pt x="246" y="283"/>
                </a:lnTo>
                <a:lnTo>
                  <a:pt x="232" y="271"/>
                </a:lnTo>
                <a:lnTo>
                  <a:pt x="217" y="257"/>
                </a:lnTo>
                <a:lnTo>
                  <a:pt x="201" y="240"/>
                </a:lnTo>
                <a:lnTo>
                  <a:pt x="184" y="224"/>
                </a:lnTo>
                <a:lnTo>
                  <a:pt x="170" y="209"/>
                </a:lnTo>
                <a:lnTo>
                  <a:pt x="153" y="195"/>
                </a:lnTo>
                <a:lnTo>
                  <a:pt x="139" y="181"/>
                </a:lnTo>
                <a:lnTo>
                  <a:pt x="124" y="169"/>
                </a:lnTo>
                <a:lnTo>
                  <a:pt x="110" y="157"/>
                </a:lnTo>
                <a:lnTo>
                  <a:pt x="98" y="145"/>
                </a:lnTo>
                <a:lnTo>
                  <a:pt x="86" y="136"/>
                </a:lnTo>
                <a:lnTo>
                  <a:pt x="74" y="124"/>
                </a:lnTo>
                <a:lnTo>
                  <a:pt x="65" y="114"/>
                </a:lnTo>
                <a:lnTo>
                  <a:pt x="55" y="107"/>
                </a:lnTo>
                <a:lnTo>
                  <a:pt x="46" y="97"/>
                </a:lnTo>
                <a:lnTo>
                  <a:pt x="39" y="90"/>
                </a:lnTo>
                <a:lnTo>
                  <a:pt x="34" y="83"/>
                </a:lnTo>
                <a:lnTo>
                  <a:pt x="27" y="76"/>
                </a:lnTo>
                <a:lnTo>
                  <a:pt x="24" y="71"/>
                </a:lnTo>
                <a:lnTo>
                  <a:pt x="22" y="64"/>
                </a:lnTo>
                <a:lnTo>
                  <a:pt x="12" y="59"/>
                </a:lnTo>
                <a:lnTo>
                  <a:pt x="8" y="52"/>
                </a:lnTo>
                <a:lnTo>
                  <a:pt x="3" y="45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5" y="9"/>
                </a:lnTo>
                <a:lnTo>
                  <a:pt x="8" y="0"/>
                </a:lnTo>
                <a:lnTo>
                  <a:pt x="29" y="0"/>
                </a:lnTo>
                <a:lnTo>
                  <a:pt x="51" y="0"/>
                </a:lnTo>
                <a:lnTo>
                  <a:pt x="89" y="2"/>
                </a:lnTo>
                <a:lnTo>
                  <a:pt x="127" y="9"/>
                </a:lnTo>
                <a:lnTo>
                  <a:pt x="163" y="17"/>
                </a:lnTo>
                <a:lnTo>
                  <a:pt x="198" y="26"/>
                </a:lnTo>
                <a:lnTo>
                  <a:pt x="232" y="38"/>
                </a:lnTo>
                <a:lnTo>
                  <a:pt x="265" y="50"/>
                </a:lnTo>
                <a:lnTo>
                  <a:pt x="298" y="64"/>
                </a:lnTo>
                <a:lnTo>
                  <a:pt x="315" y="76"/>
                </a:lnTo>
                <a:lnTo>
                  <a:pt x="329" y="86"/>
                </a:lnTo>
                <a:lnTo>
                  <a:pt x="341" y="97"/>
                </a:lnTo>
                <a:lnTo>
                  <a:pt x="353" y="107"/>
                </a:lnTo>
                <a:lnTo>
                  <a:pt x="363" y="119"/>
                </a:lnTo>
                <a:lnTo>
                  <a:pt x="372" y="131"/>
                </a:lnTo>
                <a:lnTo>
                  <a:pt x="379" y="140"/>
                </a:lnTo>
                <a:lnTo>
                  <a:pt x="387" y="152"/>
                </a:lnTo>
                <a:lnTo>
                  <a:pt x="391" y="164"/>
                </a:lnTo>
                <a:lnTo>
                  <a:pt x="396" y="176"/>
                </a:lnTo>
                <a:lnTo>
                  <a:pt x="398" y="188"/>
                </a:lnTo>
                <a:lnTo>
                  <a:pt x="401" y="202"/>
                </a:lnTo>
                <a:lnTo>
                  <a:pt x="403" y="214"/>
                </a:lnTo>
                <a:lnTo>
                  <a:pt x="403" y="226"/>
                </a:lnTo>
                <a:lnTo>
                  <a:pt x="401" y="238"/>
                </a:lnTo>
                <a:lnTo>
                  <a:pt x="398" y="25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3" name="Freeform 41"/>
          <p:cNvSpPr>
            <a:spLocks noChangeArrowheads="1"/>
          </p:cNvSpPr>
          <p:nvPr/>
        </p:nvSpPr>
        <p:spPr bwMode="auto">
          <a:xfrm>
            <a:off x="6777038" y="3244851"/>
            <a:ext cx="384174" cy="243416"/>
          </a:xfrm>
          <a:custGeom>
            <a:avLst/>
            <a:gdLst>
              <a:gd name="T0" fmla="*/ 0 w 605"/>
              <a:gd name="T1" fmla="*/ 7718474 h 384"/>
              <a:gd name="T2" fmla="*/ 2822575 w 605"/>
              <a:gd name="T3" fmla="*/ 6129139 h 384"/>
              <a:gd name="T4" fmla="*/ 7661275 w 605"/>
              <a:gd name="T5" fmla="*/ 4313027 h 384"/>
              <a:gd name="T6" fmla="*/ 14112875 w 605"/>
              <a:gd name="T7" fmla="*/ 2724167 h 384"/>
              <a:gd name="T8" fmla="*/ 22983825 w 605"/>
              <a:gd name="T9" fmla="*/ 1816112 h 384"/>
              <a:gd name="T10" fmla="*/ 34274125 w 605"/>
              <a:gd name="T11" fmla="*/ 680804 h 384"/>
              <a:gd name="T12" fmla="*/ 47983775 w 605"/>
              <a:gd name="T13" fmla="*/ 0 h 384"/>
              <a:gd name="T14" fmla="*/ 62499875 w 605"/>
              <a:gd name="T15" fmla="*/ 0 h 384"/>
              <a:gd name="T16" fmla="*/ 79435325 w 605"/>
              <a:gd name="T17" fmla="*/ 0 h 384"/>
              <a:gd name="T18" fmla="*/ 95967550 w 605"/>
              <a:gd name="T19" fmla="*/ 680804 h 384"/>
              <a:gd name="T20" fmla="*/ 112096550 w 605"/>
              <a:gd name="T21" fmla="*/ 1816112 h 384"/>
              <a:gd name="T22" fmla="*/ 128628775 w 605"/>
              <a:gd name="T23" fmla="*/ 3404971 h 384"/>
              <a:gd name="T24" fmla="*/ 143951325 w 605"/>
              <a:gd name="T25" fmla="*/ 5448335 h 384"/>
              <a:gd name="T26" fmla="*/ 158467425 w 605"/>
              <a:gd name="T27" fmla="*/ 8172502 h 384"/>
              <a:gd name="T28" fmla="*/ 172983525 w 605"/>
              <a:gd name="T29" fmla="*/ 12031501 h 384"/>
              <a:gd name="T30" fmla="*/ 186289950 w 605"/>
              <a:gd name="T31" fmla="*/ 15663725 h 384"/>
              <a:gd name="T32" fmla="*/ 199596375 w 605"/>
              <a:gd name="T33" fmla="*/ 20658031 h 384"/>
              <a:gd name="T34" fmla="*/ 211289900 w 605"/>
              <a:gd name="T35" fmla="*/ 26559918 h 384"/>
              <a:gd name="T36" fmla="*/ 220967300 w 605"/>
              <a:gd name="T37" fmla="*/ 31327449 h 384"/>
              <a:gd name="T38" fmla="*/ 228628575 w 605"/>
              <a:gd name="T39" fmla="*/ 36775308 h 384"/>
              <a:gd name="T40" fmla="*/ 234273725 w 605"/>
              <a:gd name="T41" fmla="*/ 41769615 h 384"/>
              <a:gd name="T42" fmla="*/ 239112425 w 605"/>
              <a:gd name="T43" fmla="*/ 46536670 h 384"/>
              <a:gd name="T44" fmla="*/ 241935000 w 605"/>
              <a:gd name="T45" fmla="*/ 51985005 h 384"/>
              <a:gd name="T46" fmla="*/ 243951125 w 605"/>
              <a:gd name="T47" fmla="*/ 57433340 h 384"/>
              <a:gd name="T48" fmla="*/ 243951125 w 605"/>
              <a:gd name="T49" fmla="*/ 62654423 h 384"/>
              <a:gd name="T50" fmla="*/ 243951125 w 605"/>
              <a:gd name="T51" fmla="*/ 67648729 h 384"/>
              <a:gd name="T52" fmla="*/ 243951125 w 605"/>
              <a:gd name="T53" fmla="*/ 71961757 h 384"/>
              <a:gd name="T54" fmla="*/ 243951125 w 605"/>
              <a:gd name="T55" fmla="*/ 75139952 h 384"/>
              <a:gd name="T56" fmla="*/ 243144675 w 605"/>
              <a:gd name="T57" fmla="*/ 77864119 h 384"/>
              <a:gd name="T58" fmla="*/ 241935000 w 605"/>
              <a:gd name="T59" fmla="*/ 81042315 h 384"/>
              <a:gd name="T60" fmla="*/ 239112425 w 605"/>
              <a:gd name="T61" fmla="*/ 84447286 h 384"/>
              <a:gd name="T62" fmla="*/ 234273725 w 605"/>
              <a:gd name="T63" fmla="*/ 86036621 h 384"/>
              <a:gd name="T64" fmla="*/ 228628575 w 605"/>
              <a:gd name="T65" fmla="*/ 87171453 h 384"/>
              <a:gd name="T66" fmla="*/ 222983425 w 605"/>
              <a:gd name="T67" fmla="*/ 87171453 h 384"/>
              <a:gd name="T68" fmla="*/ 218951175 w 605"/>
              <a:gd name="T69" fmla="*/ 87171453 h 384"/>
              <a:gd name="T70" fmla="*/ 213306025 w 605"/>
              <a:gd name="T71" fmla="*/ 86490649 h 384"/>
              <a:gd name="T72" fmla="*/ 205644750 w 605"/>
              <a:gd name="T73" fmla="*/ 84901314 h 384"/>
              <a:gd name="T74" fmla="*/ 194757675 w 605"/>
              <a:gd name="T75" fmla="*/ 82177147 h 384"/>
              <a:gd name="T76" fmla="*/ 180644800 w 605"/>
              <a:gd name="T77" fmla="*/ 78318147 h 384"/>
              <a:gd name="T78" fmla="*/ 165322250 w 605"/>
              <a:gd name="T79" fmla="*/ 73551092 h 384"/>
              <a:gd name="T80" fmla="*/ 145967450 w 605"/>
              <a:gd name="T81" fmla="*/ 67194702 h 384"/>
              <a:gd name="T82" fmla="*/ 124596525 w 605"/>
              <a:gd name="T83" fmla="*/ 59476227 h 384"/>
              <a:gd name="T84" fmla="*/ 101612700 w 605"/>
              <a:gd name="T85" fmla="*/ 51304201 h 384"/>
              <a:gd name="T86" fmla="*/ 78628875 w 605"/>
              <a:gd name="T87" fmla="*/ 42223643 h 384"/>
              <a:gd name="T88" fmla="*/ 57661175 w 605"/>
              <a:gd name="T89" fmla="*/ 34732421 h 384"/>
              <a:gd name="T90" fmla="*/ 40322500 w 605"/>
              <a:gd name="T91" fmla="*/ 27695226 h 384"/>
              <a:gd name="T92" fmla="*/ 25806400 w 605"/>
              <a:gd name="T93" fmla="*/ 22246891 h 384"/>
              <a:gd name="T94" fmla="*/ 14112875 w 605"/>
              <a:gd name="T95" fmla="*/ 17479836 h 384"/>
              <a:gd name="T96" fmla="*/ 6451600 w 605"/>
              <a:gd name="T97" fmla="*/ 13620361 h 384"/>
              <a:gd name="T98" fmla="*/ 1612900 w 605"/>
              <a:gd name="T99" fmla="*/ 10896669 h 384"/>
              <a:gd name="T100" fmla="*/ 0 w 605"/>
              <a:gd name="T101" fmla="*/ 9307334 h 384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605" h="384">
                <a:moveTo>
                  <a:pt x="0" y="41"/>
                </a:moveTo>
                <a:lnTo>
                  <a:pt x="0" y="34"/>
                </a:lnTo>
                <a:lnTo>
                  <a:pt x="2" y="31"/>
                </a:lnTo>
                <a:lnTo>
                  <a:pt x="7" y="27"/>
                </a:lnTo>
                <a:lnTo>
                  <a:pt x="12" y="22"/>
                </a:lnTo>
                <a:lnTo>
                  <a:pt x="19" y="19"/>
                </a:lnTo>
                <a:lnTo>
                  <a:pt x="26" y="15"/>
                </a:lnTo>
                <a:lnTo>
                  <a:pt x="35" y="12"/>
                </a:lnTo>
                <a:lnTo>
                  <a:pt x="45" y="10"/>
                </a:lnTo>
                <a:lnTo>
                  <a:pt x="57" y="8"/>
                </a:lnTo>
                <a:lnTo>
                  <a:pt x="71" y="5"/>
                </a:lnTo>
                <a:lnTo>
                  <a:pt x="85" y="3"/>
                </a:lnTo>
                <a:lnTo>
                  <a:pt x="100" y="3"/>
                </a:lnTo>
                <a:lnTo>
                  <a:pt x="119" y="0"/>
                </a:lnTo>
                <a:lnTo>
                  <a:pt x="136" y="0"/>
                </a:lnTo>
                <a:lnTo>
                  <a:pt x="155" y="0"/>
                </a:lnTo>
                <a:lnTo>
                  <a:pt x="176" y="0"/>
                </a:lnTo>
                <a:lnTo>
                  <a:pt x="197" y="0"/>
                </a:lnTo>
                <a:lnTo>
                  <a:pt x="219" y="0"/>
                </a:lnTo>
                <a:lnTo>
                  <a:pt x="238" y="3"/>
                </a:lnTo>
                <a:lnTo>
                  <a:pt x="259" y="5"/>
                </a:lnTo>
                <a:lnTo>
                  <a:pt x="278" y="8"/>
                </a:lnTo>
                <a:lnTo>
                  <a:pt x="300" y="10"/>
                </a:lnTo>
                <a:lnTo>
                  <a:pt x="319" y="15"/>
                </a:lnTo>
                <a:lnTo>
                  <a:pt x="338" y="19"/>
                </a:lnTo>
                <a:lnTo>
                  <a:pt x="357" y="24"/>
                </a:lnTo>
                <a:lnTo>
                  <a:pt x="374" y="31"/>
                </a:lnTo>
                <a:lnTo>
                  <a:pt x="393" y="36"/>
                </a:lnTo>
                <a:lnTo>
                  <a:pt x="412" y="43"/>
                </a:lnTo>
                <a:lnTo>
                  <a:pt x="429" y="53"/>
                </a:lnTo>
                <a:lnTo>
                  <a:pt x="445" y="60"/>
                </a:lnTo>
                <a:lnTo>
                  <a:pt x="462" y="69"/>
                </a:lnTo>
                <a:lnTo>
                  <a:pt x="479" y="79"/>
                </a:lnTo>
                <a:lnTo>
                  <a:pt x="495" y="91"/>
                </a:lnTo>
                <a:lnTo>
                  <a:pt x="510" y="105"/>
                </a:lnTo>
                <a:lnTo>
                  <a:pt x="524" y="117"/>
                </a:lnTo>
                <a:lnTo>
                  <a:pt x="536" y="127"/>
                </a:lnTo>
                <a:lnTo>
                  <a:pt x="548" y="138"/>
                </a:lnTo>
                <a:lnTo>
                  <a:pt x="557" y="150"/>
                </a:lnTo>
                <a:lnTo>
                  <a:pt x="567" y="162"/>
                </a:lnTo>
                <a:lnTo>
                  <a:pt x="574" y="172"/>
                </a:lnTo>
                <a:lnTo>
                  <a:pt x="581" y="184"/>
                </a:lnTo>
                <a:lnTo>
                  <a:pt x="588" y="196"/>
                </a:lnTo>
                <a:lnTo>
                  <a:pt x="593" y="205"/>
                </a:lnTo>
                <a:lnTo>
                  <a:pt x="598" y="217"/>
                </a:lnTo>
                <a:lnTo>
                  <a:pt x="600" y="229"/>
                </a:lnTo>
                <a:lnTo>
                  <a:pt x="603" y="241"/>
                </a:lnTo>
                <a:lnTo>
                  <a:pt x="605" y="253"/>
                </a:lnTo>
                <a:lnTo>
                  <a:pt x="605" y="265"/>
                </a:lnTo>
                <a:lnTo>
                  <a:pt x="605" y="276"/>
                </a:lnTo>
                <a:lnTo>
                  <a:pt x="605" y="288"/>
                </a:lnTo>
                <a:lnTo>
                  <a:pt x="605" y="298"/>
                </a:lnTo>
                <a:lnTo>
                  <a:pt x="605" y="307"/>
                </a:lnTo>
                <a:lnTo>
                  <a:pt x="605" y="317"/>
                </a:lnTo>
                <a:lnTo>
                  <a:pt x="605" y="324"/>
                </a:lnTo>
                <a:lnTo>
                  <a:pt x="605" y="331"/>
                </a:lnTo>
                <a:lnTo>
                  <a:pt x="603" y="338"/>
                </a:lnTo>
                <a:lnTo>
                  <a:pt x="603" y="343"/>
                </a:lnTo>
                <a:lnTo>
                  <a:pt x="603" y="350"/>
                </a:lnTo>
                <a:lnTo>
                  <a:pt x="600" y="357"/>
                </a:lnTo>
                <a:lnTo>
                  <a:pt x="598" y="365"/>
                </a:lnTo>
                <a:lnTo>
                  <a:pt x="593" y="372"/>
                </a:lnTo>
                <a:lnTo>
                  <a:pt x="588" y="376"/>
                </a:lnTo>
                <a:lnTo>
                  <a:pt x="581" y="379"/>
                </a:lnTo>
                <a:lnTo>
                  <a:pt x="574" y="381"/>
                </a:lnTo>
                <a:lnTo>
                  <a:pt x="567" y="384"/>
                </a:lnTo>
                <a:lnTo>
                  <a:pt x="560" y="384"/>
                </a:lnTo>
                <a:lnTo>
                  <a:pt x="553" y="384"/>
                </a:lnTo>
                <a:lnTo>
                  <a:pt x="548" y="384"/>
                </a:lnTo>
                <a:lnTo>
                  <a:pt x="543" y="384"/>
                </a:lnTo>
                <a:lnTo>
                  <a:pt x="536" y="384"/>
                </a:lnTo>
                <a:lnTo>
                  <a:pt x="529" y="381"/>
                </a:lnTo>
                <a:lnTo>
                  <a:pt x="519" y="379"/>
                </a:lnTo>
                <a:lnTo>
                  <a:pt x="510" y="374"/>
                </a:lnTo>
                <a:lnTo>
                  <a:pt x="498" y="369"/>
                </a:lnTo>
                <a:lnTo>
                  <a:pt x="483" y="362"/>
                </a:lnTo>
                <a:lnTo>
                  <a:pt x="467" y="355"/>
                </a:lnTo>
                <a:lnTo>
                  <a:pt x="448" y="345"/>
                </a:lnTo>
                <a:lnTo>
                  <a:pt x="429" y="334"/>
                </a:lnTo>
                <a:lnTo>
                  <a:pt x="410" y="324"/>
                </a:lnTo>
                <a:lnTo>
                  <a:pt x="386" y="310"/>
                </a:lnTo>
                <a:lnTo>
                  <a:pt x="362" y="296"/>
                </a:lnTo>
                <a:lnTo>
                  <a:pt x="338" y="279"/>
                </a:lnTo>
                <a:lnTo>
                  <a:pt x="309" y="262"/>
                </a:lnTo>
                <a:lnTo>
                  <a:pt x="281" y="246"/>
                </a:lnTo>
                <a:lnTo>
                  <a:pt x="252" y="226"/>
                </a:lnTo>
                <a:lnTo>
                  <a:pt x="221" y="205"/>
                </a:lnTo>
                <a:lnTo>
                  <a:pt x="195" y="186"/>
                </a:lnTo>
                <a:lnTo>
                  <a:pt x="169" y="169"/>
                </a:lnTo>
                <a:lnTo>
                  <a:pt x="143" y="153"/>
                </a:lnTo>
                <a:lnTo>
                  <a:pt x="121" y="138"/>
                </a:lnTo>
                <a:lnTo>
                  <a:pt x="100" y="122"/>
                </a:lnTo>
                <a:lnTo>
                  <a:pt x="81" y="110"/>
                </a:lnTo>
                <a:lnTo>
                  <a:pt x="64" y="98"/>
                </a:lnTo>
                <a:lnTo>
                  <a:pt x="50" y="86"/>
                </a:lnTo>
                <a:lnTo>
                  <a:pt x="35" y="77"/>
                </a:lnTo>
                <a:lnTo>
                  <a:pt x="26" y="67"/>
                </a:lnTo>
                <a:lnTo>
                  <a:pt x="16" y="60"/>
                </a:lnTo>
                <a:lnTo>
                  <a:pt x="9" y="53"/>
                </a:lnTo>
                <a:lnTo>
                  <a:pt x="4" y="48"/>
                </a:lnTo>
                <a:lnTo>
                  <a:pt x="0" y="43"/>
                </a:lnTo>
                <a:lnTo>
                  <a:pt x="0" y="4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4" name="Freeform 30"/>
          <p:cNvSpPr>
            <a:spLocks noChangeArrowheads="1"/>
          </p:cNvSpPr>
          <p:nvPr/>
        </p:nvSpPr>
        <p:spPr bwMode="auto">
          <a:xfrm>
            <a:off x="5832476" y="1932518"/>
            <a:ext cx="171451" cy="1337733"/>
          </a:xfrm>
          <a:custGeom>
            <a:avLst/>
            <a:gdLst>
              <a:gd name="T0" fmla="*/ 88964067 w 269"/>
              <a:gd name="T1" fmla="*/ 253538102 h 2106"/>
              <a:gd name="T2" fmla="*/ 88151432 w 269"/>
              <a:gd name="T3" fmla="*/ 288688380 h 2106"/>
              <a:gd name="T4" fmla="*/ 87339434 w 269"/>
              <a:gd name="T5" fmla="*/ 320437632 h 2106"/>
              <a:gd name="T6" fmla="*/ 86120164 w 269"/>
              <a:gd name="T7" fmla="*/ 348557663 h 2106"/>
              <a:gd name="T8" fmla="*/ 85308166 w 269"/>
              <a:gd name="T9" fmla="*/ 373503436 h 2106"/>
              <a:gd name="T10" fmla="*/ 83276898 w 269"/>
              <a:gd name="T11" fmla="*/ 394366931 h 2106"/>
              <a:gd name="T12" fmla="*/ 82464263 w 269"/>
              <a:gd name="T13" fmla="*/ 412282458 h 2106"/>
              <a:gd name="T14" fmla="*/ 80432995 w 269"/>
              <a:gd name="T15" fmla="*/ 426342950 h 2106"/>
              <a:gd name="T16" fmla="*/ 77589729 w 269"/>
              <a:gd name="T17" fmla="*/ 445619077 h 2106"/>
              <a:gd name="T18" fmla="*/ 73527193 w 269"/>
              <a:gd name="T19" fmla="*/ 462400294 h 2106"/>
              <a:gd name="T20" fmla="*/ 69871293 w 269"/>
              <a:gd name="T21" fmla="*/ 472605275 h 2106"/>
              <a:gd name="T22" fmla="*/ 65808756 w 269"/>
              <a:gd name="T23" fmla="*/ 476914320 h 2106"/>
              <a:gd name="T24" fmla="*/ 62152856 w 269"/>
              <a:gd name="T25" fmla="*/ 476460786 h 2106"/>
              <a:gd name="T26" fmla="*/ 55247054 w 269"/>
              <a:gd name="T27" fmla="*/ 473739585 h 2106"/>
              <a:gd name="T28" fmla="*/ 47528617 w 269"/>
              <a:gd name="T29" fmla="*/ 467843173 h 2106"/>
              <a:gd name="T30" fmla="*/ 36966914 w 269"/>
              <a:gd name="T31" fmla="*/ 459225560 h 2106"/>
              <a:gd name="T32" fmla="*/ 21530041 w 269"/>
              <a:gd name="T33" fmla="*/ 440402966 h 2106"/>
              <a:gd name="T34" fmla="*/ 13811604 w 269"/>
              <a:gd name="T35" fmla="*/ 423621272 h 2106"/>
              <a:gd name="T36" fmla="*/ 11780336 w 269"/>
              <a:gd name="T37" fmla="*/ 408427423 h 2106"/>
              <a:gd name="T38" fmla="*/ 13811604 w 269"/>
              <a:gd name="T39" fmla="*/ 398222442 h 2106"/>
              <a:gd name="T40" fmla="*/ 17468142 w 269"/>
              <a:gd name="T41" fmla="*/ 385749318 h 2106"/>
              <a:gd name="T42" fmla="*/ 19498773 w 269"/>
              <a:gd name="T43" fmla="*/ 373956970 h 2106"/>
              <a:gd name="T44" fmla="*/ 21530041 w 269"/>
              <a:gd name="T45" fmla="*/ 363751989 h 2106"/>
              <a:gd name="T46" fmla="*/ 23155310 w 269"/>
              <a:gd name="T47" fmla="*/ 351279341 h 2106"/>
              <a:gd name="T48" fmla="*/ 25185941 w 269"/>
              <a:gd name="T49" fmla="*/ 336085015 h 2106"/>
              <a:gd name="T50" fmla="*/ 27217209 w 269"/>
              <a:gd name="T51" fmla="*/ 319303322 h 2106"/>
              <a:gd name="T52" fmla="*/ 29248478 w 269"/>
              <a:gd name="T53" fmla="*/ 299346894 h 2106"/>
              <a:gd name="T54" fmla="*/ 30873110 w 269"/>
              <a:gd name="T55" fmla="*/ 277349565 h 2106"/>
              <a:gd name="T56" fmla="*/ 32904378 w 269"/>
              <a:gd name="T57" fmla="*/ 253084092 h 2106"/>
              <a:gd name="T58" fmla="*/ 35748281 w 269"/>
              <a:gd name="T59" fmla="*/ 213624770 h 2106"/>
              <a:gd name="T60" fmla="*/ 37779549 w 269"/>
              <a:gd name="T61" fmla="*/ 166228135 h 2106"/>
              <a:gd name="T62" fmla="*/ 37779549 w 269"/>
              <a:gd name="T63" fmla="*/ 125634979 h 2106"/>
              <a:gd name="T64" fmla="*/ 35748281 w 269"/>
              <a:gd name="T65" fmla="*/ 91618536 h 2106"/>
              <a:gd name="T66" fmla="*/ 32091743 w 269"/>
              <a:gd name="T67" fmla="*/ 64631862 h 2106"/>
              <a:gd name="T68" fmla="*/ 26404575 w 269"/>
              <a:gd name="T69" fmla="*/ 43088067 h 2106"/>
              <a:gd name="T70" fmla="*/ 19498773 w 269"/>
              <a:gd name="T71" fmla="*/ 27893741 h 2106"/>
              <a:gd name="T72" fmla="*/ 12592971 w 269"/>
              <a:gd name="T73" fmla="*/ 19276128 h 2106"/>
              <a:gd name="T74" fmla="*/ 2843903 w 269"/>
              <a:gd name="T75" fmla="*/ 14514026 h 2106"/>
              <a:gd name="T76" fmla="*/ 1218633 w 269"/>
              <a:gd name="T77" fmla="*/ 6803479 h 2106"/>
              <a:gd name="T78" fmla="*/ 6093167 w 269"/>
              <a:gd name="T79" fmla="*/ 1587367 h 2106"/>
              <a:gd name="T80" fmla="*/ 13811604 w 269"/>
              <a:gd name="T81" fmla="*/ 0 h 2106"/>
              <a:gd name="T82" fmla="*/ 26404575 w 269"/>
              <a:gd name="T83" fmla="*/ 0 h 2106"/>
              <a:gd name="T84" fmla="*/ 43466718 w 269"/>
              <a:gd name="T85" fmla="*/ 1587367 h 2106"/>
              <a:gd name="T86" fmla="*/ 65808756 w 269"/>
              <a:gd name="T87" fmla="*/ 4762102 h 2106"/>
              <a:gd name="T88" fmla="*/ 83276898 w 269"/>
              <a:gd name="T89" fmla="*/ 9071147 h 2106"/>
              <a:gd name="T90" fmla="*/ 95869869 w 269"/>
              <a:gd name="T91" fmla="*/ 13379715 h 2106"/>
              <a:gd name="T92" fmla="*/ 103588305 w 269"/>
              <a:gd name="T93" fmla="*/ 18142294 h 2106"/>
              <a:gd name="T94" fmla="*/ 108462839 w 269"/>
              <a:gd name="T95" fmla="*/ 25172540 h 2106"/>
              <a:gd name="T96" fmla="*/ 108462839 w 269"/>
              <a:gd name="T97" fmla="*/ 38779022 h 2106"/>
              <a:gd name="T98" fmla="*/ 104806939 w 269"/>
              <a:gd name="T99" fmla="*/ 50117836 h 2106"/>
              <a:gd name="T100" fmla="*/ 103588305 w 269"/>
              <a:gd name="T101" fmla="*/ 59188983 h 2106"/>
              <a:gd name="T102" fmla="*/ 101557037 w 269"/>
              <a:gd name="T103" fmla="*/ 72795942 h 2106"/>
              <a:gd name="T104" fmla="*/ 99932405 w 269"/>
              <a:gd name="T105" fmla="*/ 90484225 h 2106"/>
              <a:gd name="T106" fmla="*/ 97901137 w 269"/>
              <a:gd name="T107" fmla="*/ 112708797 h 2106"/>
              <a:gd name="T108" fmla="*/ 95057234 w 269"/>
              <a:gd name="T109" fmla="*/ 139241938 h 2106"/>
              <a:gd name="T110" fmla="*/ 93026603 w 269"/>
              <a:gd name="T111" fmla="*/ 170537180 h 2106"/>
              <a:gd name="T112" fmla="*/ 90995335 w 269"/>
              <a:gd name="T113" fmla="*/ 205461167 h 21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69" h="2106">
                <a:moveTo>
                  <a:pt x="224" y="992"/>
                </a:moveTo>
                <a:lnTo>
                  <a:pt x="222" y="1035"/>
                </a:lnTo>
                <a:lnTo>
                  <a:pt x="222" y="1075"/>
                </a:lnTo>
                <a:lnTo>
                  <a:pt x="219" y="1118"/>
                </a:lnTo>
                <a:lnTo>
                  <a:pt x="219" y="1159"/>
                </a:lnTo>
                <a:lnTo>
                  <a:pt x="217" y="1197"/>
                </a:lnTo>
                <a:lnTo>
                  <a:pt x="217" y="1235"/>
                </a:lnTo>
                <a:lnTo>
                  <a:pt x="217" y="1273"/>
                </a:lnTo>
                <a:lnTo>
                  <a:pt x="215" y="1309"/>
                </a:lnTo>
                <a:lnTo>
                  <a:pt x="215" y="1344"/>
                </a:lnTo>
                <a:lnTo>
                  <a:pt x="215" y="1380"/>
                </a:lnTo>
                <a:lnTo>
                  <a:pt x="215" y="1413"/>
                </a:lnTo>
                <a:lnTo>
                  <a:pt x="212" y="1444"/>
                </a:lnTo>
                <a:lnTo>
                  <a:pt x="212" y="1478"/>
                </a:lnTo>
                <a:lnTo>
                  <a:pt x="212" y="1508"/>
                </a:lnTo>
                <a:lnTo>
                  <a:pt x="212" y="1537"/>
                </a:lnTo>
                <a:lnTo>
                  <a:pt x="210" y="1566"/>
                </a:lnTo>
                <a:lnTo>
                  <a:pt x="210" y="1594"/>
                </a:lnTo>
                <a:lnTo>
                  <a:pt x="210" y="1620"/>
                </a:lnTo>
                <a:lnTo>
                  <a:pt x="210" y="1647"/>
                </a:lnTo>
                <a:lnTo>
                  <a:pt x="208" y="1670"/>
                </a:lnTo>
                <a:lnTo>
                  <a:pt x="208" y="1696"/>
                </a:lnTo>
                <a:lnTo>
                  <a:pt x="208" y="1718"/>
                </a:lnTo>
                <a:lnTo>
                  <a:pt x="205" y="1739"/>
                </a:lnTo>
                <a:lnTo>
                  <a:pt x="205" y="1761"/>
                </a:lnTo>
                <a:lnTo>
                  <a:pt x="205" y="1782"/>
                </a:lnTo>
                <a:lnTo>
                  <a:pt x="203" y="1799"/>
                </a:lnTo>
                <a:lnTo>
                  <a:pt x="203" y="1818"/>
                </a:lnTo>
                <a:lnTo>
                  <a:pt x="203" y="1835"/>
                </a:lnTo>
                <a:lnTo>
                  <a:pt x="200" y="1851"/>
                </a:lnTo>
                <a:lnTo>
                  <a:pt x="200" y="1865"/>
                </a:lnTo>
                <a:lnTo>
                  <a:pt x="198" y="1880"/>
                </a:lnTo>
                <a:lnTo>
                  <a:pt x="198" y="1892"/>
                </a:lnTo>
                <a:lnTo>
                  <a:pt x="196" y="1918"/>
                </a:lnTo>
                <a:lnTo>
                  <a:pt x="193" y="1944"/>
                </a:lnTo>
                <a:lnTo>
                  <a:pt x="191" y="1965"/>
                </a:lnTo>
                <a:lnTo>
                  <a:pt x="188" y="1987"/>
                </a:lnTo>
                <a:lnTo>
                  <a:pt x="186" y="2006"/>
                </a:lnTo>
                <a:lnTo>
                  <a:pt x="184" y="2025"/>
                </a:lnTo>
                <a:lnTo>
                  <a:pt x="181" y="2039"/>
                </a:lnTo>
                <a:lnTo>
                  <a:pt x="179" y="2053"/>
                </a:lnTo>
                <a:lnTo>
                  <a:pt x="177" y="2065"/>
                </a:lnTo>
                <a:lnTo>
                  <a:pt x="174" y="2075"/>
                </a:lnTo>
                <a:lnTo>
                  <a:pt x="172" y="2084"/>
                </a:lnTo>
                <a:lnTo>
                  <a:pt x="169" y="2092"/>
                </a:lnTo>
                <a:lnTo>
                  <a:pt x="167" y="2099"/>
                </a:lnTo>
                <a:lnTo>
                  <a:pt x="165" y="2101"/>
                </a:lnTo>
                <a:lnTo>
                  <a:pt x="162" y="2103"/>
                </a:lnTo>
                <a:lnTo>
                  <a:pt x="160" y="2106"/>
                </a:lnTo>
                <a:lnTo>
                  <a:pt x="157" y="2103"/>
                </a:lnTo>
                <a:lnTo>
                  <a:pt x="155" y="2103"/>
                </a:lnTo>
                <a:lnTo>
                  <a:pt x="153" y="2101"/>
                </a:lnTo>
                <a:lnTo>
                  <a:pt x="148" y="2099"/>
                </a:lnTo>
                <a:lnTo>
                  <a:pt x="146" y="2096"/>
                </a:lnTo>
                <a:lnTo>
                  <a:pt x="141" y="2094"/>
                </a:lnTo>
                <a:lnTo>
                  <a:pt x="136" y="2089"/>
                </a:lnTo>
                <a:lnTo>
                  <a:pt x="131" y="2084"/>
                </a:lnTo>
                <a:lnTo>
                  <a:pt x="127" y="2077"/>
                </a:lnTo>
                <a:lnTo>
                  <a:pt x="122" y="2070"/>
                </a:lnTo>
                <a:lnTo>
                  <a:pt x="117" y="2063"/>
                </a:lnTo>
                <a:lnTo>
                  <a:pt x="110" y="2053"/>
                </a:lnTo>
                <a:lnTo>
                  <a:pt x="105" y="2046"/>
                </a:lnTo>
                <a:lnTo>
                  <a:pt x="98" y="2034"/>
                </a:lnTo>
                <a:lnTo>
                  <a:pt x="91" y="2025"/>
                </a:lnTo>
                <a:lnTo>
                  <a:pt x="84" y="2013"/>
                </a:lnTo>
                <a:lnTo>
                  <a:pt x="72" y="1987"/>
                </a:lnTo>
                <a:lnTo>
                  <a:pt x="60" y="1965"/>
                </a:lnTo>
                <a:lnTo>
                  <a:pt x="53" y="1942"/>
                </a:lnTo>
                <a:lnTo>
                  <a:pt x="45" y="1923"/>
                </a:lnTo>
                <a:lnTo>
                  <a:pt x="41" y="1904"/>
                </a:lnTo>
                <a:lnTo>
                  <a:pt x="36" y="1885"/>
                </a:lnTo>
                <a:lnTo>
                  <a:pt x="34" y="1868"/>
                </a:lnTo>
                <a:lnTo>
                  <a:pt x="34" y="1854"/>
                </a:lnTo>
                <a:lnTo>
                  <a:pt x="31" y="1837"/>
                </a:lnTo>
                <a:lnTo>
                  <a:pt x="29" y="1820"/>
                </a:lnTo>
                <a:lnTo>
                  <a:pt x="29" y="1801"/>
                </a:lnTo>
                <a:lnTo>
                  <a:pt x="29" y="1792"/>
                </a:lnTo>
                <a:lnTo>
                  <a:pt x="31" y="1780"/>
                </a:lnTo>
                <a:lnTo>
                  <a:pt x="31" y="1768"/>
                </a:lnTo>
                <a:lnTo>
                  <a:pt x="34" y="1756"/>
                </a:lnTo>
                <a:lnTo>
                  <a:pt x="36" y="1744"/>
                </a:lnTo>
                <a:lnTo>
                  <a:pt x="38" y="1730"/>
                </a:lnTo>
                <a:lnTo>
                  <a:pt x="41" y="1716"/>
                </a:lnTo>
                <a:lnTo>
                  <a:pt x="43" y="1701"/>
                </a:lnTo>
                <a:lnTo>
                  <a:pt x="45" y="1685"/>
                </a:lnTo>
                <a:lnTo>
                  <a:pt x="45" y="1668"/>
                </a:lnTo>
                <a:lnTo>
                  <a:pt x="48" y="1658"/>
                </a:lnTo>
                <a:lnTo>
                  <a:pt x="48" y="1649"/>
                </a:lnTo>
                <a:lnTo>
                  <a:pt x="50" y="1639"/>
                </a:lnTo>
                <a:lnTo>
                  <a:pt x="50" y="1627"/>
                </a:lnTo>
                <a:lnTo>
                  <a:pt x="53" y="1616"/>
                </a:lnTo>
                <a:lnTo>
                  <a:pt x="53" y="1604"/>
                </a:lnTo>
                <a:lnTo>
                  <a:pt x="55" y="1592"/>
                </a:lnTo>
                <a:lnTo>
                  <a:pt x="55" y="1577"/>
                </a:lnTo>
                <a:lnTo>
                  <a:pt x="57" y="1563"/>
                </a:lnTo>
                <a:lnTo>
                  <a:pt x="57" y="1549"/>
                </a:lnTo>
                <a:lnTo>
                  <a:pt x="60" y="1532"/>
                </a:lnTo>
                <a:lnTo>
                  <a:pt x="60" y="1518"/>
                </a:lnTo>
                <a:lnTo>
                  <a:pt x="62" y="1501"/>
                </a:lnTo>
                <a:lnTo>
                  <a:pt x="62" y="1482"/>
                </a:lnTo>
                <a:lnTo>
                  <a:pt x="65" y="1466"/>
                </a:lnTo>
                <a:lnTo>
                  <a:pt x="65" y="1447"/>
                </a:lnTo>
                <a:lnTo>
                  <a:pt x="67" y="1428"/>
                </a:lnTo>
                <a:lnTo>
                  <a:pt x="67" y="1408"/>
                </a:lnTo>
                <a:lnTo>
                  <a:pt x="69" y="1387"/>
                </a:lnTo>
                <a:lnTo>
                  <a:pt x="69" y="1366"/>
                </a:lnTo>
                <a:lnTo>
                  <a:pt x="72" y="1344"/>
                </a:lnTo>
                <a:lnTo>
                  <a:pt x="72" y="1320"/>
                </a:lnTo>
                <a:lnTo>
                  <a:pt x="74" y="1297"/>
                </a:lnTo>
                <a:lnTo>
                  <a:pt x="74" y="1273"/>
                </a:lnTo>
                <a:lnTo>
                  <a:pt x="76" y="1249"/>
                </a:lnTo>
                <a:lnTo>
                  <a:pt x="76" y="1223"/>
                </a:lnTo>
                <a:lnTo>
                  <a:pt x="79" y="1197"/>
                </a:lnTo>
                <a:lnTo>
                  <a:pt x="79" y="1170"/>
                </a:lnTo>
                <a:lnTo>
                  <a:pt x="81" y="1144"/>
                </a:lnTo>
                <a:lnTo>
                  <a:pt x="81" y="1116"/>
                </a:lnTo>
                <a:lnTo>
                  <a:pt x="84" y="1087"/>
                </a:lnTo>
                <a:lnTo>
                  <a:pt x="84" y="1056"/>
                </a:lnTo>
                <a:lnTo>
                  <a:pt x="86" y="999"/>
                </a:lnTo>
                <a:lnTo>
                  <a:pt x="88" y="942"/>
                </a:lnTo>
                <a:lnTo>
                  <a:pt x="91" y="887"/>
                </a:lnTo>
                <a:lnTo>
                  <a:pt x="91" y="833"/>
                </a:lnTo>
                <a:lnTo>
                  <a:pt x="93" y="783"/>
                </a:lnTo>
                <a:lnTo>
                  <a:pt x="93" y="733"/>
                </a:lnTo>
                <a:lnTo>
                  <a:pt x="93" y="685"/>
                </a:lnTo>
                <a:lnTo>
                  <a:pt x="93" y="640"/>
                </a:lnTo>
                <a:lnTo>
                  <a:pt x="93" y="597"/>
                </a:lnTo>
                <a:lnTo>
                  <a:pt x="93" y="554"/>
                </a:lnTo>
                <a:lnTo>
                  <a:pt x="93" y="514"/>
                </a:lnTo>
                <a:lnTo>
                  <a:pt x="91" y="476"/>
                </a:lnTo>
                <a:lnTo>
                  <a:pt x="91" y="440"/>
                </a:lnTo>
                <a:lnTo>
                  <a:pt x="88" y="404"/>
                </a:lnTo>
                <a:lnTo>
                  <a:pt x="86" y="373"/>
                </a:lnTo>
                <a:lnTo>
                  <a:pt x="84" y="342"/>
                </a:lnTo>
                <a:lnTo>
                  <a:pt x="81" y="311"/>
                </a:lnTo>
                <a:lnTo>
                  <a:pt x="79" y="285"/>
                </a:lnTo>
                <a:lnTo>
                  <a:pt x="76" y="259"/>
                </a:lnTo>
                <a:lnTo>
                  <a:pt x="72" y="235"/>
                </a:lnTo>
                <a:lnTo>
                  <a:pt x="69" y="211"/>
                </a:lnTo>
                <a:lnTo>
                  <a:pt x="65" y="190"/>
                </a:lnTo>
                <a:lnTo>
                  <a:pt x="62" y="171"/>
                </a:lnTo>
                <a:lnTo>
                  <a:pt x="57" y="154"/>
                </a:lnTo>
                <a:lnTo>
                  <a:pt x="53" y="138"/>
                </a:lnTo>
                <a:lnTo>
                  <a:pt x="48" y="123"/>
                </a:lnTo>
                <a:lnTo>
                  <a:pt x="45" y="111"/>
                </a:lnTo>
                <a:lnTo>
                  <a:pt x="41" y="102"/>
                </a:lnTo>
                <a:lnTo>
                  <a:pt x="36" y="92"/>
                </a:lnTo>
                <a:lnTo>
                  <a:pt x="31" y="85"/>
                </a:lnTo>
                <a:lnTo>
                  <a:pt x="26" y="80"/>
                </a:lnTo>
                <a:lnTo>
                  <a:pt x="22" y="76"/>
                </a:lnTo>
                <a:lnTo>
                  <a:pt x="12" y="71"/>
                </a:lnTo>
                <a:lnTo>
                  <a:pt x="7" y="64"/>
                </a:lnTo>
                <a:lnTo>
                  <a:pt x="3" y="57"/>
                </a:lnTo>
                <a:lnTo>
                  <a:pt x="0" y="47"/>
                </a:lnTo>
                <a:lnTo>
                  <a:pt x="0" y="40"/>
                </a:lnTo>
                <a:lnTo>
                  <a:pt x="3" y="30"/>
                </a:lnTo>
                <a:lnTo>
                  <a:pt x="5" y="21"/>
                </a:lnTo>
                <a:lnTo>
                  <a:pt x="10" y="9"/>
                </a:lnTo>
                <a:lnTo>
                  <a:pt x="12" y="7"/>
                </a:lnTo>
                <a:lnTo>
                  <a:pt x="15" y="7"/>
                </a:lnTo>
                <a:lnTo>
                  <a:pt x="19" y="4"/>
                </a:lnTo>
                <a:lnTo>
                  <a:pt x="24" y="2"/>
                </a:lnTo>
                <a:lnTo>
                  <a:pt x="29" y="2"/>
                </a:lnTo>
                <a:lnTo>
                  <a:pt x="34" y="0"/>
                </a:lnTo>
                <a:lnTo>
                  <a:pt x="41" y="0"/>
                </a:lnTo>
                <a:lnTo>
                  <a:pt x="48" y="0"/>
                </a:lnTo>
                <a:lnTo>
                  <a:pt x="57" y="0"/>
                </a:lnTo>
                <a:lnTo>
                  <a:pt x="65" y="0"/>
                </a:lnTo>
                <a:lnTo>
                  <a:pt x="74" y="2"/>
                </a:lnTo>
                <a:lnTo>
                  <a:pt x="86" y="2"/>
                </a:lnTo>
                <a:lnTo>
                  <a:pt x="96" y="4"/>
                </a:lnTo>
                <a:lnTo>
                  <a:pt x="107" y="7"/>
                </a:lnTo>
                <a:lnTo>
                  <a:pt x="122" y="7"/>
                </a:lnTo>
                <a:lnTo>
                  <a:pt x="136" y="9"/>
                </a:lnTo>
                <a:lnTo>
                  <a:pt x="148" y="14"/>
                </a:lnTo>
                <a:lnTo>
                  <a:pt x="162" y="21"/>
                </a:lnTo>
                <a:lnTo>
                  <a:pt x="174" y="26"/>
                </a:lnTo>
                <a:lnTo>
                  <a:pt x="184" y="30"/>
                </a:lnTo>
                <a:lnTo>
                  <a:pt x="196" y="35"/>
                </a:lnTo>
                <a:lnTo>
                  <a:pt x="205" y="40"/>
                </a:lnTo>
                <a:lnTo>
                  <a:pt x="215" y="45"/>
                </a:lnTo>
                <a:lnTo>
                  <a:pt x="222" y="50"/>
                </a:lnTo>
                <a:lnTo>
                  <a:pt x="229" y="54"/>
                </a:lnTo>
                <a:lnTo>
                  <a:pt x="236" y="59"/>
                </a:lnTo>
                <a:lnTo>
                  <a:pt x="241" y="64"/>
                </a:lnTo>
                <a:lnTo>
                  <a:pt x="246" y="69"/>
                </a:lnTo>
                <a:lnTo>
                  <a:pt x="250" y="76"/>
                </a:lnTo>
                <a:lnTo>
                  <a:pt x="255" y="80"/>
                </a:lnTo>
                <a:lnTo>
                  <a:pt x="258" y="85"/>
                </a:lnTo>
                <a:lnTo>
                  <a:pt x="260" y="90"/>
                </a:lnTo>
                <a:lnTo>
                  <a:pt x="265" y="99"/>
                </a:lnTo>
                <a:lnTo>
                  <a:pt x="267" y="111"/>
                </a:lnTo>
                <a:lnTo>
                  <a:pt x="269" y="126"/>
                </a:lnTo>
                <a:lnTo>
                  <a:pt x="269" y="140"/>
                </a:lnTo>
                <a:lnTo>
                  <a:pt x="269" y="154"/>
                </a:lnTo>
                <a:lnTo>
                  <a:pt x="267" y="171"/>
                </a:lnTo>
                <a:lnTo>
                  <a:pt x="265" y="190"/>
                </a:lnTo>
                <a:lnTo>
                  <a:pt x="260" y="209"/>
                </a:lnTo>
                <a:lnTo>
                  <a:pt x="260" y="214"/>
                </a:lnTo>
                <a:lnTo>
                  <a:pt x="258" y="221"/>
                </a:lnTo>
                <a:lnTo>
                  <a:pt x="258" y="230"/>
                </a:lnTo>
                <a:lnTo>
                  <a:pt x="258" y="238"/>
                </a:lnTo>
                <a:lnTo>
                  <a:pt x="255" y="249"/>
                </a:lnTo>
                <a:lnTo>
                  <a:pt x="255" y="261"/>
                </a:lnTo>
                <a:lnTo>
                  <a:pt x="253" y="273"/>
                </a:lnTo>
                <a:lnTo>
                  <a:pt x="253" y="288"/>
                </a:lnTo>
                <a:lnTo>
                  <a:pt x="250" y="304"/>
                </a:lnTo>
                <a:lnTo>
                  <a:pt x="250" y="321"/>
                </a:lnTo>
                <a:lnTo>
                  <a:pt x="248" y="337"/>
                </a:lnTo>
                <a:lnTo>
                  <a:pt x="248" y="357"/>
                </a:lnTo>
                <a:lnTo>
                  <a:pt x="246" y="378"/>
                </a:lnTo>
                <a:lnTo>
                  <a:pt x="246" y="399"/>
                </a:lnTo>
                <a:lnTo>
                  <a:pt x="243" y="421"/>
                </a:lnTo>
                <a:lnTo>
                  <a:pt x="243" y="447"/>
                </a:lnTo>
                <a:lnTo>
                  <a:pt x="241" y="471"/>
                </a:lnTo>
                <a:lnTo>
                  <a:pt x="241" y="497"/>
                </a:lnTo>
                <a:lnTo>
                  <a:pt x="239" y="526"/>
                </a:lnTo>
                <a:lnTo>
                  <a:pt x="239" y="554"/>
                </a:lnTo>
                <a:lnTo>
                  <a:pt x="236" y="583"/>
                </a:lnTo>
                <a:lnTo>
                  <a:pt x="234" y="614"/>
                </a:lnTo>
                <a:lnTo>
                  <a:pt x="234" y="647"/>
                </a:lnTo>
                <a:lnTo>
                  <a:pt x="231" y="680"/>
                </a:lnTo>
                <a:lnTo>
                  <a:pt x="231" y="716"/>
                </a:lnTo>
                <a:lnTo>
                  <a:pt x="229" y="752"/>
                </a:lnTo>
                <a:lnTo>
                  <a:pt x="229" y="787"/>
                </a:lnTo>
                <a:lnTo>
                  <a:pt x="227" y="825"/>
                </a:lnTo>
                <a:lnTo>
                  <a:pt x="227" y="866"/>
                </a:lnTo>
                <a:lnTo>
                  <a:pt x="224" y="906"/>
                </a:lnTo>
                <a:lnTo>
                  <a:pt x="224" y="949"/>
                </a:lnTo>
                <a:lnTo>
                  <a:pt x="224" y="99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5" name="Freeform 37"/>
          <p:cNvSpPr>
            <a:spLocks noChangeArrowheads="1"/>
          </p:cNvSpPr>
          <p:nvPr/>
        </p:nvSpPr>
        <p:spPr bwMode="auto">
          <a:xfrm>
            <a:off x="5389565" y="2478620"/>
            <a:ext cx="536574" cy="664633"/>
          </a:xfrm>
          <a:custGeom>
            <a:avLst/>
            <a:gdLst>
              <a:gd name="T0" fmla="*/ 0 w 846"/>
              <a:gd name="T1" fmla="*/ 236155501 h 1049"/>
              <a:gd name="T2" fmla="*/ 804228 w 846"/>
              <a:gd name="T3" fmla="*/ 232765491 h 1049"/>
              <a:gd name="T4" fmla="*/ 5631501 w 846"/>
              <a:gd name="T5" fmla="*/ 228471668 h 1049"/>
              <a:gd name="T6" fmla="*/ 14481817 w 846"/>
              <a:gd name="T7" fmla="*/ 223048317 h 1049"/>
              <a:gd name="T8" fmla="*/ 25745452 w 846"/>
              <a:gd name="T9" fmla="*/ 215590675 h 1049"/>
              <a:gd name="T10" fmla="*/ 40227269 w 846"/>
              <a:gd name="T11" fmla="*/ 207003030 h 1049"/>
              <a:gd name="T12" fmla="*/ 58329381 w 846"/>
              <a:gd name="T13" fmla="*/ 196833949 h 1049"/>
              <a:gd name="T14" fmla="*/ 79649675 w 846"/>
              <a:gd name="T15" fmla="*/ 185534391 h 1049"/>
              <a:gd name="T16" fmla="*/ 96947559 w 846"/>
              <a:gd name="T17" fmla="*/ 176269123 h 1049"/>
              <a:gd name="T18" fmla="*/ 109418171 w 846"/>
              <a:gd name="T19" fmla="*/ 169263387 h 1049"/>
              <a:gd name="T20" fmla="*/ 120681806 w 846"/>
              <a:gd name="T21" fmla="*/ 162258127 h 1049"/>
              <a:gd name="T22" fmla="*/ 133152418 w 846"/>
              <a:gd name="T23" fmla="*/ 154348578 h 1049"/>
              <a:gd name="T24" fmla="*/ 146829372 w 846"/>
              <a:gd name="T25" fmla="*/ 145082836 h 1049"/>
              <a:gd name="T26" fmla="*/ 159299984 w 846"/>
              <a:gd name="T27" fmla="*/ 136043759 h 1049"/>
              <a:gd name="T28" fmla="*/ 172574824 w 846"/>
              <a:gd name="T29" fmla="*/ 126326110 h 1049"/>
              <a:gd name="T30" fmla="*/ 187056641 w 846"/>
              <a:gd name="T31" fmla="*/ 115478933 h 1049"/>
              <a:gd name="T32" fmla="*/ 201136344 w 846"/>
              <a:gd name="T33" fmla="*/ 104179374 h 1049"/>
              <a:gd name="T34" fmla="*/ 215618161 w 846"/>
              <a:gd name="T35" fmla="*/ 92428384 h 1049"/>
              <a:gd name="T36" fmla="*/ 230099977 w 846"/>
              <a:gd name="T37" fmla="*/ 79998822 h 1049"/>
              <a:gd name="T38" fmla="*/ 245386022 w 846"/>
              <a:gd name="T39" fmla="*/ 67117829 h 1049"/>
              <a:gd name="T40" fmla="*/ 259867839 w 846"/>
              <a:gd name="T41" fmla="*/ 53106833 h 1049"/>
              <a:gd name="T42" fmla="*/ 275154518 w 846"/>
              <a:gd name="T43" fmla="*/ 38643455 h 1049"/>
              <a:gd name="T44" fmla="*/ 291245426 w 846"/>
              <a:gd name="T45" fmla="*/ 23502455 h 1049"/>
              <a:gd name="T46" fmla="*/ 306933585 w 846"/>
              <a:gd name="T47" fmla="*/ 7909548 h 1049"/>
              <a:gd name="T48" fmla="*/ 327851765 w 846"/>
              <a:gd name="T49" fmla="*/ 21016732 h 1049"/>
              <a:gd name="T50" fmla="*/ 332679037 w 846"/>
              <a:gd name="T51" fmla="*/ 49491107 h 1049"/>
              <a:gd name="T52" fmla="*/ 317392992 w 846"/>
              <a:gd name="T53" fmla="*/ 64405916 h 1049"/>
              <a:gd name="T54" fmla="*/ 302106313 w 846"/>
              <a:gd name="T55" fmla="*/ 78416913 h 1049"/>
              <a:gd name="T56" fmla="*/ 286820268 w 846"/>
              <a:gd name="T57" fmla="*/ 91976478 h 1049"/>
              <a:gd name="T58" fmla="*/ 270327246 w 846"/>
              <a:gd name="T59" fmla="*/ 104857471 h 1049"/>
              <a:gd name="T60" fmla="*/ 255040567 w 846"/>
              <a:gd name="T61" fmla="*/ 116608936 h 1049"/>
              <a:gd name="T62" fmla="*/ 238547545 w 846"/>
              <a:gd name="T63" fmla="*/ 127908020 h 1049"/>
              <a:gd name="T64" fmla="*/ 221249661 w 846"/>
              <a:gd name="T65" fmla="*/ 138755197 h 1049"/>
              <a:gd name="T66" fmla="*/ 205158754 w 846"/>
              <a:gd name="T67" fmla="*/ 148924752 h 1049"/>
              <a:gd name="T68" fmla="*/ 187860869 w 846"/>
              <a:gd name="T69" fmla="*/ 158642401 h 1049"/>
              <a:gd name="T70" fmla="*/ 164127257 w 846"/>
              <a:gd name="T71" fmla="*/ 171975301 h 1049"/>
              <a:gd name="T72" fmla="*/ 131543327 w 846"/>
              <a:gd name="T73" fmla="*/ 188698210 h 1049"/>
              <a:gd name="T74" fmla="*/ 97752422 w 846"/>
              <a:gd name="T75" fmla="*/ 204969214 h 1049"/>
              <a:gd name="T76" fmla="*/ 72811198 w 846"/>
              <a:gd name="T77" fmla="*/ 216042581 h 1049"/>
              <a:gd name="T78" fmla="*/ 57525153 w 846"/>
              <a:gd name="T79" fmla="*/ 223048317 h 1049"/>
              <a:gd name="T80" fmla="*/ 43043336 w 846"/>
              <a:gd name="T81" fmla="*/ 228019762 h 1049"/>
              <a:gd name="T82" fmla="*/ 30572724 w 846"/>
              <a:gd name="T83" fmla="*/ 232313585 h 1049"/>
              <a:gd name="T84" fmla="*/ 20113317 w 846"/>
              <a:gd name="T85" fmla="*/ 235025498 h 1049"/>
              <a:gd name="T86" fmla="*/ 12470612 w 846"/>
              <a:gd name="T87" fmla="*/ 236607408 h 1049"/>
              <a:gd name="T88" fmla="*/ 5631501 w 846"/>
              <a:gd name="T89" fmla="*/ 237059314 h 1049"/>
              <a:gd name="T90" fmla="*/ 804228 w 846"/>
              <a:gd name="T91" fmla="*/ 237059314 h 104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846" h="1049">
                <a:moveTo>
                  <a:pt x="0" y="1047"/>
                </a:moveTo>
                <a:lnTo>
                  <a:pt x="0" y="1045"/>
                </a:lnTo>
                <a:lnTo>
                  <a:pt x="0" y="1037"/>
                </a:lnTo>
                <a:lnTo>
                  <a:pt x="2" y="1030"/>
                </a:lnTo>
                <a:lnTo>
                  <a:pt x="7" y="1023"/>
                </a:lnTo>
                <a:lnTo>
                  <a:pt x="14" y="1011"/>
                </a:lnTo>
                <a:lnTo>
                  <a:pt x="24" y="999"/>
                </a:lnTo>
                <a:lnTo>
                  <a:pt x="36" y="987"/>
                </a:lnTo>
                <a:lnTo>
                  <a:pt x="48" y="971"/>
                </a:lnTo>
                <a:lnTo>
                  <a:pt x="64" y="954"/>
                </a:lnTo>
                <a:lnTo>
                  <a:pt x="81" y="935"/>
                </a:lnTo>
                <a:lnTo>
                  <a:pt x="100" y="916"/>
                </a:lnTo>
                <a:lnTo>
                  <a:pt x="122" y="895"/>
                </a:lnTo>
                <a:lnTo>
                  <a:pt x="145" y="871"/>
                </a:lnTo>
                <a:lnTo>
                  <a:pt x="169" y="847"/>
                </a:lnTo>
                <a:lnTo>
                  <a:pt x="198" y="821"/>
                </a:lnTo>
                <a:lnTo>
                  <a:pt x="226" y="795"/>
                </a:lnTo>
                <a:lnTo>
                  <a:pt x="241" y="780"/>
                </a:lnTo>
                <a:lnTo>
                  <a:pt x="255" y="766"/>
                </a:lnTo>
                <a:lnTo>
                  <a:pt x="272" y="749"/>
                </a:lnTo>
                <a:lnTo>
                  <a:pt x="286" y="735"/>
                </a:lnTo>
                <a:lnTo>
                  <a:pt x="300" y="718"/>
                </a:lnTo>
                <a:lnTo>
                  <a:pt x="317" y="699"/>
                </a:lnTo>
                <a:lnTo>
                  <a:pt x="331" y="683"/>
                </a:lnTo>
                <a:lnTo>
                  <a:pt x="348" y="664"/>
                </a:lnTo>
                <a:lnTo>
                  <a:pt x="365" y="642"/>
                </a:lnTo>
                <a:lnTo>
                  <a:pt x="379" y="623"/>
                </a:lnTo>
                <a:lnTo>
                  <a:pt x="396" y="602"/>
                </a:lnTo>
                <a:lnTo>
                  <a:pt x="412" y="580"/>
                </a:lnTo>
                <a:lnTo>
                  <a:pt x="429" y="559"/>
                </a:lnTo>
                <a:lnTo>
                  <a:pt x="448" y="535"/>
                </a:lnTo>
                <a:lnTo>
                  <a:pt x="465" y="511"/>
                </a:lnTo>
                <a:lnTo>
                  <a:pt x="481" y="488"/>
                </a:lnTo>
                <a:lnTo>
                  <a:pt x="500" y="461"/>
                </a:lnTo>
                <a:lnTo>
                  <a:pt x="517" y="435"/>
                </a:lnTo>
                <a:lnTo>
                  <a:pt x="536" y="409"/>
                </a:lnTo>
                <a:lnTo>
                  <a:pt x="553" y="383"/>
                </a:lnTo>
                <a:lnTo>
                  <a:pt x="572" y="354"/>
                </a:lnTo>
                <a:lnTo>
                  <a:pt x="591" y="326"/>
                </a:lnTo>
                <a:lnTo>
                  <a:pt x="610" y="297"/>
                </a:lnTo>
                <a:lnTo>
                  <a:pt x="627" y="266"/>
                </a:lnTo>
                <a:lnTo>
                  <a:pt x="646" y="235"/>
                </a:lnTo>
                <a:lnTo>
                  <a:pt x="665" y="204"/>
                </a:lnTo>
                <a:lnTo>
                  <a:pt x="684" y="171"/>
                </a:lnTo>
                <a:lnTo>
                  <a:pt x="703" y="138"/>
                </a:lnTo>
                <a:lnTo>
                  <a:pt x="724" y="104"/>
                </a:lnTo>
                <a:lnTo>
                  <a:pt x="743" y="71"/>
                </a:lnTo>
                <a:lnTo>
                  <a:pt x="763" y="35"/>
                </a:lnTo>
                <a:lnTo>
                  <a:pt x="782" y="0"/>
                </a:lnTo>
                <a:lnTo>
                  <a:pt x="815" y="93"/>
                </a:lnTo>
                <a:lnTo>
                  <a:pt x="846" y="185"/>
                </a:lnTo>
                <a:lnTo>
                  <a:pt x="827" y="219"/>
                </a:lnTo>
                <a:lnTo>
                  <a:pt x="808" y="252"/>
                </a:lnTo>
                <a:lnTo>
                  <a:pt x="789" y="285"/>
                </a:lnTo>
                <a:lnTo>
                  <a:pt x="770" y="316"/>
                </a:lnTo>
                <a:lnTo>
                  <a:pt x="751" y="347"/>
                </a:lnTo>
                <a:lnTo>
                  <a:pt x="732" y="378"/>
                </a:lnTo>
                <a:lnTo>
                  <a:pt x="713" y="407"/>
                </a:lnTo>
                <a:lnTo>
                  <a:pt x="693" y="435"/>
                </a:lnTo>
                <a:lnTo>
                  <a:pt x="672" y="464"/>
                </a:lnTo>
                <a:lnTo>
                  <a:pt x="653" y="490"/>
                </a:lnTo>
                <a:lnTo>
                  <a:pt x="634" y="516"/>
                </a:lnTo>
                <a:lnTo>
                  <a:pt x="612" y="540"/>
                </a:lnTo>
                <a:lnTo>
                  <a:pt x="593" y="566"/>
                </a:lnTo>
                <a:lnTo>
                  <a:pt x="572" y="590"/>
                </a:lnTo>
                <a:lnTo>
                  <a:pt x="550" y="614"/>
                </a:lnTo>
                <a:lnTo>
                  <a:pt x="529" y="635"/>
                </a:lnTo>
                <a:lnTo>
                  <a:pt x="510" y="659"/>
                </a:lnTo>
                <a:lnTo>
                  <a:pt x="489" y="680"/>
                </a:lnTo>
                <a:lnTo>
                  <a:pt x="467" y="702"/>
                </a:lnTo>
                <a:lnTo>
                  <a:pt x="448" y="721"/>
                </a:lnTo>
                <a:lnTo>
                  <a:pt x="408" y="761"/>
                </a:lnTo>
                <a:lnTo>
                  <a:pt x="367" y="799"/>
                </a:lnTo>
                <a:lnTo>
                  <a:pt x="327" y="835"/>
                </a:lnTo>
                <a:lnTo>
                  <a:pt x="286" y="871"/>
                </a:lnTo>
                <a:lnTo>
                  <a:pt x="243" y="907"/>
                </a:lnTo>
                <a:lnTo>
                  <a:pt x="203" y="940"/>
                </a:lnTo>
                <a:lnTo>
                  <a:pt x="181" y="956"/>
                </a:lnTo>
                <a:lnTo>
                  <a:pt x="162" y="973"/>
                </a:lnTo>
                <a:lnTo>
                  <a:pt x="143" y="987"/>
                </a:lnTo>
                <a:lnTo>
                  <a:pt x="124" y="999"/>
                </a:lnTo>
                <a:lnTo>
                  <a:pt x="107" y="1009"/>
                </a:lnTo>
                <a:lnTo>
                  <a:pt x="93" y="1018"/>
                </a:lnTo>
                <a:lnTo>
                  <a:pt x="76" y="1028"/>
                </a:lnTo>
                <a:lnTo>
                  <a:pt x="64" y="1035"/>
                </a:lnTo>
                <a:lnTo>
                  <a:pt x="50" y="1040"/>
                </a:lnTo>
                <a:lnTo>
                  <a:pt x="41" y="1045"/>
                </a:lnTo>
                <a:lnTo>
                  <a:pt x="31" y="1047"/>
                </a:lnTo>
                <a:lnTo>
                  <a:pt x="22" y="1049"/>
                </a:lnTo>
                <a:lnTo>
                  <a:pt x="14" y="1049"/>
                </a:lnTo>
                <a:lnTo>
                  <a:pt x="7" y="1049"/>
                </a:lnTo>
                <a:lnTo>
                  <a:pt x="2" y="1049"/>
                </a:lnTo>
                <a:lnTo>
                  <a:pt x="0" y="104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6" name="Freeform 38"/>
          <p:cNvSpPr>
            <a:spLocks noChangeArrowheads="1"/>
          </p:cNvSpPr>
          <p:nvPr/>
        </p:nvSpPr>
        <p:spPr bwMode="auto">
          <a:xfrm>
            <a:off x="5942012" y="2679700"/>
            <a:ext cx="219076" cy="196851"/>
          </a:xfrm>
          <a:custGeom>
            <a:avLst/>
            <a:gdLst>
              <a:gd name="T0" fmla="*/ 137499725 w 345"/>
              <a:gd name="T1" fmla="*/ 50698504 h 307"/>
              <a:gd name="T2" fmla="*/ 136290050 w 345"/>
              <a:gd name="T3" fmla="*/ 56203911 h 307"/>
              <a:gd name="T4" fmla="*/ 134273925 w 345"/>
              <a:gd name="T5" fmla="*/ 62168582 h 307"/>
              <a:gd name="T6" fmla="*/ 131451350 w 345"/>
              <a:gd name="T7" fmla="*/ 66527510 h 307"/>
              <a:gd name="T8" fmla="*/ 127822325 w 345"/>
              <a:gd name="T9" fmla="*/ 69738997 h 307"/>
              <a:gd name="T10" fmla="*/ 124999750 w 345"/>
              <a:gd name="T11" fmla="*/ 70427173 h 307"/>
              <a:gd name="T12" fmla="*/ 120161050 w 345"/>
              <a:gd name="T13" fmla="*/ 69738997 h 307"/>
              <a:gd name="T14" fmla="*/ 113306225 w 345"/>
              <a:gd name="T15" fmla="*/ 68133254 h 307"/>
              <a:gd name="T16" fmla="*/ 105644950 w 345"/>
              <a:gd name="T17" fmla="*/ 65380070 h 307"/>
              <a:gd name="T18" fmla="*/ 95967550 w 345"/>
              <a:gd name="T19" fmla="*/ 62168582 h 307"/>
              <a:gd name="T20" fmla="*/ 85483700 w 345"/>
              <a:gd name="T21" fmla="*/ 57351352 h 307"/>
              <a:gd name="T22" fmla="*/ 73790175 w 345"/>
              <a:gd name="T23" fmla="*/ 51845464 h 307"/>
              <a:gd name="T24" fmla="*/ 61290200 w 345"/>
              <a:gd name="T25" fmla="*/ 45192617 h 307"/>
              <a:gd name="T26" fmla="*/ 47177325 w 345"/>
              <a:gd name="T27" fmla="*/ 38769162 h 307"/>
              <a:gd name="T28" fmla="*/ 34677350 w 345"/>
              <a:gd name="T29" fmla="*/ 32116795 h 307"/>
              <a:gd name="T30" fmla="*/ 23790275 w 345"/>
              <a:gd name="T31" fmla="*/ 26152124 h 307"/>
              <a:gd name="T32" fmla="*/ 15322550 w 345"/>
              <a:gd name="T33" fmla="*/ 20187453 h 307"/>
              <a:gd name="T34" fmla="*/ 8467725 w 345"/>
              <a:gd name="T35" fmla="*/ 14682046 h 307"/>
              <a:gd name="T36" fmla="*/ 3629025 w 345"/>
              <a:gd name="T37" fmla="*/ 9176159 h 307"/>
              <a:gd name="T38" fmla="*/ 806450 w 345"/>
              <a:gd name="T39" fmla="*/ 4358447 h 307"/>
              <a:gd name="T40" fmla="*/ 0 w 345"/>
              <a:gd name="T41" fmla="*/ 0 h 307"/>
              <a:gd name="T42" fmla="*/ 20161250 w 345"/>
              <a:gd name="T43" fmla="*/ 917568 h 307"/>
              <a:gd name="T44" fmla="*/ 38306375 w 345"/>
              <a:gd name="T45" fmla="*/ 2064527 h 307"/>
              <a:gd name="T46" fmla="*/ 54838600 w 345"/>
              <a:gd name="T47" fmla="*/ 3211487 h 307"/>
              <a:gd name="T48" fmla="*/ 70161150 w 345"/>
              <a:gd name="T49" fmla="*/ 4817712 h 307"/>
              <a:gd name="T50" fmla="*/ 82661125 w 345"/>
              <a:gd name="T51" fmla="*/ 7111631 h 307"/>
              <a:gd name="T52" fmla="*/ 93951425 w 345"/>
              <a:gd name="T53" fmla="*/ 9176159 h 307"/>
              <a:gd name="T54" fmla="*/ 103628825 w 345"/>
              <a:gd name="T55" fmla="*/ 11928862 h 307"/>
              <a:gd name="T56" fmla="*/ 112499775 w 345"/>
              <a:gd name="T57" fmla="*/ 14682046 h 307"/>
              <a:gd name="T58" fmla="*/ 118951375 w 345"/>
              <a:gd name="T59" fmla="*/ 18581709 h 307"/>
              <a:gd name="T60" fmla="*/ 125806200 w 345"/>
              <a:gd name="T61" fmla="*/ 22252461 h 307"/>
              <a:gd name="T62" fmla="*/ 130644900 w 345"/>
              <a:gd name="T63" fmla="*/ 26152124 h 307"/>
              <a:gd name="T64" fmla="*/ 134273925 w 345"/>
              <a:gd name="T65" fmla="*/ 30510571 h 307"/>
              <a:gd name="T66" fmla="*/ 137499725 w 345"/>
              <a:gd name="T67" fmla="*/ 34869499 h 307"/>
              <a:gd name="T68" fmla="*/ 138306175 w 345"/>
              <a:gd name="T69" fmla="*/ 39227946 h 307"/>
              <a:gd name="T70" fmla="*/ 139112625 w 345"/>
              <a:gd name="T71" fmla="*/ 43586873 h 307"/>
              <a:gd name="T72" fmla="*/ 137499725 w 345"/>
              <a:gd name="T73" fmla="*/ 48404104 h 30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345" h="307">
                <a:moveTo>
                  <a:pt x="341" y="211"/>
                </a:moveTo>
                <a:lnTo>
                  <a:pt x="341" y="221"/>
                </a:lnTo>
                <a:lnTo>
                  <a:pt x="341" y="230"/>
                </a:lnTo>
                <a:lnTo>
                  <a:pt x="338" y="245"/>
                </a:lnTo>
                <a:lnTo>
                  <a:pt x="336" y="259"/>
                </a:lnTo>
                <a:lnTo>
                  <a:pt x="333" y="271"/>
                </a:lnTo>
                <a:lnTo>
                  <a:pt x="329" y="283"/>
                </a:lnTo>
                <a:lnTo>
                  <a:pt x="326" y="290"/>
                </a:lnTo>
                <a:lnTo>
                  <a:pt x="321" y="297"/>
                </a:lnTo>
                <a:lnTo>
                  <a:pt x="317" y="304"/>
                </a:lnTo>
                <a:lnTo>
                  <a:pt x="314" y="307"/>
                </a:lnTo>
                <a:lnTo>
                  <a:pt x="310" y="307"/>
                </a:lnTo>
                <a:lnTo>
                  <a:pt x="305" y="307"/>
                </a:lnTo>
                <a:lnTo>
                  <a:pt x="298" y="304"/>
                </a:lnTo>
                <a:lnTo>
                  <a:pt x="290" y="302"/>
                </a:lnTo>
                <a:lnTo>
                  <a:pt x="281" y="297"/>
                </a:lnTo>
                <a:lnTo>
                  <a:pt x="271" y="292"/>
                </a:lnTo>
                <a:lnTo>
                  <a:pt x="262" y="285"/>
                </a:lnTo>
                <a:lnTo>
                  <a:pt x="250" y="278"/>
                </a:lnTo>
                <a:lnTo>
                  <a:pt x="238" y="271"/>
                </a:lnTo>
                <a:lnTo>
                  <a:pt x="226" y="261"/>
                </a:lnTo>
                <a:lnTo>
                  <a:pt x="212" y="250"/>
                </a:lnTo>
                <a:lnTo>
                  <a:pt x="198" y="238"/>
                </a:lnTo>
                <a:lnTo>
                  <a:pt x="183" y="226"/>
                </a:lnTo>
                <a:lnTo>
                  <a:pt x="169" y="211"/>
                </a:lnTo>
                <a:lnTo>
                  <a:pt x="152" y="197"/>
                </a:lnTo>
                <a:lnTo>
                  <a:pt x="133" y="183"/>
                </a:lnTo>
                <a:lnTo>
                  <a:pt x="117" y="169"/>
                </a:lnTo>
                <a:lnTo>
                  <a:pt x="100" y="154"/>
                </a:lnTo>
                <a:lnTo>
                  <a:pt x="86" y="140"/>
                </a:lnTo>
                <a:lnTo>
                  <a:pt x="74" y="126"/>
                </a:lnTo>
                <a:lnTo>
                  <a:pt x="59" y="114"/>
                </a:lnTo>
                <a:lnTo>
                  <a:pt x="50" y="100"/>
                </a:lnTo>
                <a:lnTo>
                  <a:pt x="38" y="88"/>
                </a:lnTo>
                <a:lnTo>
                  <a:pt x="31" y="76"/>
                </a:lnTo>
                <a:lnTo>
                  <a:pt x="21" y="64"/>
                </a:lnTo>
                <a:lnTo>
                  <a:pt x="16" y="52"/>
                </a:lnTo>
                <a:lnTo>
                  <a:pt x="9" y="40"/>
                </a:lnTo>
                <a:lnTo>
                  <a:pt x="7" y="31"/>
                </a:lnTo>
                <a:lnTo>
                  <a:pt x="2" y="19"/>
                </a:lnTo>
                <a:lnTo>
                  <a:pt x="2" y="9"/>
                </a:lnTo>
                <a:lnTo>
                  <a:pt x="0" y="0"/>
                </a:lnTo>
                <a:lnTo>
                  <a:pt x="26" y="2"/>
                </a:lnTo>
                <a:lnTo>
                  <a:pt x="50" y="4"/>
                </a:lnTo>
                <a:lnTo>
                  <a:pt x="74" y="7"/>
                </a:lnTo>
                <a:lnTo>
                  <a:pt x="95" y="9"/>
                </a:lnTo>
                <a:lnTo>
                  <a:pt x="117" y="12"/>
                </a:lnTo>
                <a:lnTo>
                  <a:pt x="136" y="14"/>
                </a:lnTo>
                <a:lnTo>
                  <a:pt x="155" y="19"/>
                </a:lnTo>
                <a:lnTo>
                  <a:pt x="174" y="21"/>
                </a:lnTo>
                <a:lnTo>
                  <a:pt x="190" y="26"/>
                </a:lnTo>
                <a:lnTo>
                  <a:pt x="205" y="31"/>
                </a:lnTo>
                <a:lnTo>
                  <a:pt x="219" y="35"/>
                </a:lnTo>
                <a:lnTo>
                  <a:pt x="233" y="40"/>
                </a:lnTo>
                <a:lnTo>
                  <a:pt x="245" y="45"/>
                </a:lnTo>
                <a:lnTo>
                  <a:pt x="257" y="52"/>
                </a:lnTo>
                <a:lnTo>
                  <a:pt x="269" y="57"/>
                </a:lnTo>
                <a:lnTo>
                  <a:pt x="279" y="64"/>
                </a:lnTo>
                <a:lnTo>
                  <a:pt x="288" y="73"/>
                </a:lnTo>
                <a:lnTo>
                  <a:pt x="295" y="81"/>
                </a:lnTo>
                <a:lnTo>
                  <a:pt x="305" y="88"/>
                </a:lnTo>
                <a:lnTo>
                  <a:pt x="312" y="97"/>
                </a:lnTo>
                <a:lnTo>
                  <a:pt x="317" y="107"/>
                </a:lnTo>
                <a:lnTo>
                  <a:pt x="324" y="114"/>
                </a:lnTo>
                <a:lnTo>
                  <a:pt x="329" y="123"/>
                </a:lnTo>
                <a:lnTo>
                  <a:pt x="333" y="133"/>
                </a:lnTo>
                <a:lnTo>
                  <a:pt x="338" y="142"/>
                </a:lnTo>
                <a:lnTo>
                  <a:pt x="341" y="152"/>
                </a:lnTo>
                <a:lnTo>
                  <a:pt x="343" y="161"/>
                </a:lnTo>
                <a:lnTo>
                  <a:pt x="343" y="171"/>
                </a:lnTo>
                <a:lnTo>
                  <a:pt x="345" y="181"/>
                </a:lnTo>
                <a:lnTo>
                  <a:pt x="345" y="190"/>
                </a:lnTo>
                <a:lnTo>
                  <a:pt x="343" y="202"/>
                </a:lnTo>
                <a:lnTo>
                  <a:pt x="341" y="21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  <p:bldP spid="48" grpId="0"/>
      <p:bldP spid="49" grpId="0"/>
      <p:bldP spid="50" grpId="0"/>
      <p:bldP spid="51" grpId="0"/>
      <p:bldP spid="52" grpId="0"/>
      <p:bldP spid="53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Box 27"/>
          <p:cNvSpPr txBox="1">
            <a:spLocks noChangeArrowheads="1"/>
          </p:cNvSpPr>
          <p:nvPr/>
        </p:nvSpPr>
        <p:spPr bwMode="auto">
          <a:xfrm>
            <a:off x="898524" y="23050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盯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171575" y="1786469"/>
            <a:ext cx="14001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dīng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821240" y="1460500"/>
            <a:ext cx="2879724" cy="2878667"/>
            <a:chOff x="1474" y="663"/>
            <a:chExt cx="2948" cy="2835"/>
          </a:xfrm>
        </p:grpSpPr>
        <p:sp>
          <p:nvSpPr>
            <p:cNvPr id="112659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2660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2661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2662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2663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664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665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666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667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668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508501" y="4616452"/>
            <a:ext cx="390048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左高右低，注意窄长。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46313" y="2859619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目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87400" y="4298951"/>
            <a:ext cx="3030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盯着   盯紧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46125" y="4703235"/>
            <a:ext cx="364013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他每天盯着小葫芦。</a:t>
            </a:r>
          </a:p>
        </p:txBody>
      </p:sp>
      <p:sp>
        <p:nvSpPr>
          <p:cNvPr id="43" name="文本框 30"/>
          <p:cNvSpPr txBox="1">
            <a:spLocks noChangeArrowheads="1"/>
          </p:cNvSpPr>
          <p:nvPr/>
        </p:nvSpPr>
        <p:spPr bwMode="auto">
          <a:xfrm>
            <a:off x="2024066" y="2417776"/>
            <a:ext cx="2008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smtClean="0">
                <a:latin typeface="+mj-ea"/>
                <a:ea typeface="+mj-ea"/>
              </a:rPr>
              <a:t>B</a:t>
            </a:r>
          </a:p>
        </p:txBody>
      </p:sp>
      <p:sp>
        <p:nvSpPr>
          <p:cNvPr id="44" name="文本框 31"/>
          <p:cNvSpPr txBox="1">
            <a:spLocks noChangeArrowheads="1"/>
          </p:cNvSpPr>
          <p:nvPr/>
        </p:nvSpPr>
        <p:spPr bwMode="auto">
          <a:xfrm>
            <a:off x="2103439" y="3346993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左右</a:t>
            </a:r>
          </a:p>
        </p:txBody>
      </p:sp>
      <p:sp>
        <p:nvSpPr>
          <p:cNvPr id="112651" name="Rectangle 27"/>
          <p:cNvSpPr>
            <a:spLocks noChangeArrowheads="1"/>
          </p:cNvSpPr>
          <p:nvPr/>
        </p:nvSpPr>
        <p:spPr bwMode="auto">
          <a:xfrm>
            <a:off x="3305036" y="1985434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46" name="Freeform 43"/>
          <p:cNvSpPr>
            <a:spLocks noChangeArrowheads="1"/>
          </p:cNvSpPr>
          <p:nvPr/>
        </p:nvSpPr>
        <p:spPr bwMode="auto">
          <a:xfrm>
            <a:off x="5495926" y="2277535"/>
            <a:ext cx="131764" cy="1257300"/>
          </a:xfrm>
          <a:custGeom>
            <a:avLst/>
            <a:gdLst>
              <a:gd name="T0" fmla="*/ 5672811 w 207"/>
              <a:gd name="T1" fmla="*/ 31753969 h 1980"/>
              <a:gd name="T2" fmla="*/ 810311 w 207"/>
              <a:gd name="T3" fmla="*/ 20866894 h 1980"/>
              <a:gd name="T4" fmla="*/ 1620621 w 207"/>
              <a:gd name="T5" fmla="*/ 12928283 h 1980"/>
              <a:gd name="T6" fmla="*/ 3646716 w 207"/>
              <a:gd name="T7" fmla="*/ 8619173 h 1980"/>
              <a:gd name="T8" fmla="*/ 8508580 w 207"/>
              <a:gd name="T9" fmla="*/ 3629025 h 1980"/>
              <a:gd name="T10" fmla="*/ 13371080 w 207"/>
              <a:gd name="T11" fmla="*/ 453866 h 1980"/>
              <a:gd name="T12" fmla="*/ 20259039 w 207"/>
              <a:gd name="T13" fmla="*/ 0 h 1980"/>
              <a:gd name="T14" fmla="*/ 29577929 w 207"/>
              <a:gd name="T15" fmla="*/ 0 h 1980"/>
              <a:gd name="T16" fmla="*/ 44164157 w 207"/>
              <a:gd name="T17" fmla="*/ 1587818 h 1980"/>
              <a:gd name="T18" fmla="*/ 62397737 w 207"/>
              <a:gd name="T19" fmla="*/ 3629025 h 1980"/>
              <a:gd name="T20" fmla="*/ 83871924 w 207"/>
              <a:gd name="T21" fmla="*/ 7031355 h 1980"/>
              <a:gd name="T22" fmla="*/ 83871924 w 207"/>
              <a:gd name="T23" fmla="*/ 79385160 h 1980"/>
              <a:gd name="T24" fmla="*/ 82656139 w 207"/>
              <a:gd name="T25" fmla="*/ 144707610 h 1980"/>
              <a:gd name="T26" fmla="*/ 82656139 w 207"/>
              <a:gd name="T27" fmla="*/ 204586523 h 1980"/>
              <a:gd name="T28" fmla="*/ 81845829 w 207"/>
              <a:gd name="T29" fmla="*/ 257434080 h 1980"/>
              <a:gd name="T30" fmla="*/ 79820370 w 207"/>
              <a:gd name="T31" fmla="*/ 303930844 h 1980"/>
              <a:gd name="T32" fmla="*/ 79010060 w 207"/>
              <a:gd name="T33" fmla="*/ 344303985 h 1980"/>
              <a:gd name="T34" fmla="*/ 76983965 w 207"/>
              <a:gd name="T35" fmla="*/ 378325856 h 1980"/>
              <a:gd name="T36" fmla="*/ 74957870 w 207"/>
              <a:gd name="T37" fmla="*/ 406450800 h 1980"/>
              <a:gd name="T38" fmla="*/ 73337249 w 207"/>
              <a:gd name="T39" fmla="*/ 427544389 h 1980"/>
              <a:gd name="T40" fmla="*/ 70096006 w 207"/>
              <a:gd name="T41" fmla="*/ 442514355 h 1980"/>
              <a:gd name="T42" fmla="*/ 65638980 w 207"/>
              <a:gd name="T43" fmla="*/ 449091844 h 1980"/>
              <a:gd name="T44" fmla="*/ 57535237 w 207"/>
              <a:gd name="T45" fmla="*/ 447504026 h 1980"/>
              <a:gd name="T46" fmla="*/ 49836968 w 207"/>
              <a:gd name="T47" fmla="*/ 443648306 h 1980"/>
              <a:gd name="T48" fmla="*/ 43353846 w 207"/>
              <a:gd name="T49" fmla="*/ 438204769 h 1980"/>
              <a:gd name="T50" fmla="*/ 35655577 w 207"/>
              <a:gd name="T51" fmla="*/ 431173414 h 1980"/>
              <a:gd name="T52" fmla="*/ 27957308 w 207"/>
              <a:gd name="T53" fmla="*/ 422100851 h 1980"/>
              <a:gd name="T54" fmla="*/ 14181391 w 207"/>
              <a:gd name="T55" fmla="*/ 406450800 h 1980"/>
              <a:gd name="T56" fmla="*/ 8508580 w 207"/>
              <a:gd name="T57" fmla="*/ 394429774 h 1980"/>
              <a:gd name="T58" fmla="*/ 7698269 w 207"/>
              <a:gd name="T59" fmla="*/ 389212931 h 1980"/>
              <a:gd name="T60" fmla="*/ 7698269 w 207"/>
              <a:gd name="T61" fmla="*/ 385810601 h 1980"/>
              <a:gd name="T62" fmla="*/ 8508580 w 207"/>
              <a:gd name="T63" fmla="*/ 380594235 h 1980"/>
              <a:gd name="T64" fmla="*/ 11344985 w 207"/>
              <a:gd name="T65" fmla="*/ 372428929 h 1980"/>
              <a:gd name="T66" fmla="*/ 13371080 w 207"/>
              <a:gd name="T67" fmla="*/ 361541854 h 1980"/>
              <a:gd name="T68" fmla="*/ 16206849 w 207"/>
              <a:gd name="T69" fmla="*/ 348613095 h 1980"/>
              <a:gd name="T70" fmla="*/ 18232944 w 207"/>
              <a:gd name="T71" fmla="*/ 338860448 h 1980"/>
              <a:gd name="T72" fmla="*/ 19043254 w 207"/>
              <a:gd name="T73" fmla="*/ 330241275 h 1980"/>
              <a:gd name="T74" fmla="*/ 20259039 w 207"/>
              <a:gd name="T75" fmla="*/ 320034761 h 1980"/>
              <a:gd name="T76" fmla="*/ 21069349 w 207"/>
              <a:gd name="T77" fmla="*/ 308240430 h 1980"/>
              <a:gd name="T78" fmla="*/ 21879660 w 207"/>
              <a:gd name="T79" fmla="*/ 294631586 h 1980"/>
              <a:gd name="T80" fmla="*/ 23095444 w 207"/>
              <a:gd name="T81" fmla="*/ 280115486 h 1980"/>
              <a:gd name="T82" fmla="*/ 23095444 w 207"/>
              <a:gd name="T83" fmla="*/ 263331008 h 1980"/>
              <a:gd name="T84" fmla="*/ 23905755 w 207"/>
              <a:gd name="T85" fmla="*/ 245639749 h 1980"/>
              <a:gd name="T86" fmla="*/ 24716065 w 207"/>
              <a:gd name="T87" fmla="*/ 225680111 h 1980"/>
              <a:gd name="T88" fmla="*/ 25931213 w 207"/>
              <a:gd name="T89" fmla="*/ 204586523 h 1980"/>
              <a:gd name="T90" fmla="*/ 27957308 w 207"/>
              <a:gd name="T91" fmla="*/ 181224555 h 1980"/>
              <a:gd name="T92" fmla="*/ 27957308 w 207"/>
              <a:gd name="T93" fmla="*/ 159223710 h 1980"/>
              <a:gd name="T94" fmla="*/ 26741524 w 207"/>
              <a:gd name="T95" fmla="*/ 139264073 h 1980"/>
              <a:gd name="T96" fmla="*/ 25931213 w 207"/>
              <a:gd name="T97" fmla="*/ 120891776 h 1980"/>
              <a:gd name="T98" fmla="*/ 24716065 w 207"/>
              <a:gd name="T99" fmla="*/ 104107774 h 1980"/>
              <a:gd name="T100" fmla="*/ 23905755 w 207"/>
              <a:gd name="T101" fmla="*/ 89591674 h 1980"/>
              <a:gd name="T102" fmla="*/ 23095444 w 207"/>
              <a:gd name="T103" fmla="*/ 76663391 h 1980"/>
              <a:gd name="T104" fmla="*/ 21069349 w 207"/>
              <a:gd name="T105" fmla="*/ 65322450 h 1980"/>
              <a:gd name="T106" fmla="*/ 19043254 w 207"/>
              <a:gd name="T107" fmla="*/ 56023193 h 1980"/>
              <a:gd name="T108" fmla="*/ 16206849 w 207"/>
              <a:gd name="T109" fmla="*/ 48538448 h 1980"/>
              <a:gd name="T110" fmla="*/ 14181391 w 207"/>
              <a:gd name="T111" fmla="*/ 42641044 h 198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207" h="1980">
                <a:moveTo>
                  <a:pt x="31" y="176"/>
                </a:moveTo>
                <a:lnTo>
                  <a:pt x="21" y="157"/>
                </a:lnTo>
                <a:lnTo>
                  <a:pt x="14" y="140"/>
                </a:lnTo>
                <a:lnTo>
                  <a:pt x="7" y="123"/>
                </a:lnTo>
                <a:lnTo>
                  <a:pt x="4" y="107"/>
                </a:lnTo>
                <a:lnTo>
                  <a:pt x="2" y="92"/>
                </a:lnTo>
                <a:lnTo>
                  <a:pt x="0" y="81"/>
                </a:lnTo>
                <a:lnTo>
                  <a:pt x="2" y="69"/>
                </a:lnTo>
                <a:lnTo>
                  <a:pt x="4" y="57"/>
                </a:lnTo>
                <a:lnTo>
                  <a:pt x="4" y="52"/>
                </a:lnTo>
                <a:lnTo>
                  <a:pt x="7" y="45"/>
                </a:lnTo>
                <a:lnTo>
                  <a:pt x="9" y="38"/>
                </a:lnTo>
                <a:lnTo>
                  <a:pt x="11" y="31"/>
                </a:lnTo>
                <a:lnTo>
                  <a:pt x="16" y="23"/>
                </a:lnTo>
                <a:lnTo>
                  <a:pt x="21" y="16"/>
                </a:lnTo>
                <a:lnTo>
                  <a:pt x="26" y="9"/>
                </a:lnTo>
                <a:lnTo>
                  <a:pt x="31" y="4"/>
                </a:lnTo>
                <a:lnTo>
                  <a:pt x="33" y="2"/>
                </a:lnTo>
                <a:lnTo>
                  <a:pt x="38" y="0"/>
                </a:lnTo>
                <a:lnTo>
                  <a:pt x="42" y="0"/>
                </a:lnTo>
                <a:lnTo>
                  <a:pt x="50" y="0"/>
                </a:lnTo>
                <a:lnTo>
                  <a:pt x="57" y="0"/>
                </a:lnTo>
                <a:lnTo>
                  <a:pt x="64" y="0"/>
                </a:lnTo>
                <a:lnTo>
                  <a:pt x="73" y="0"/>
                </a:lnTo>
                <a:lnTo>
                  <a:pt x="85" y="2"/>
                </a:lnTo>
                <a:lnTo>
                  <a:pt x="97" y="4"/>
                </a:lnTo>
                <a:lnTo>
                  <a:pt x="109" y="7"/>
                </a:lnTo>
                <a:lnTo>
                  <a:pt x="123" y="9"/>
                </a:lnTo>
                <a:lnTo>
                  <a:pt x="138" y="14"/>
                </a:lnTo>
                <a:lnTo>
                  <a:pt x="154" y="16"/>
                </a:lnTo>
                <a:lnTo>
                  <a:pt x="171" y="21"/>
                </a:lnTo>
                <a:lnTo>
                  <a:pt x="188" y="26"/>
                </a:lnTo>
                <a:lnTo>
                  <a:pt x="207" y="31"/>
                </a:lnTo>
                <a:lnTo>
                  <a:pt x="207" y="140"/>
                </a:lnTo>
                <a:lnTo>
                  <a:pt x="207" y="245"/>
                </a:lnTo>
                <a:lnTo>
                  <a:pt x="207" y="350"/>
                </a:lnTo>
                <a:lnTo>
                  <a:pt x="207" y="449"/>
                </a:lnTo>
                <a:lnTo>
                  <a:pt x="204" y="545"/>
                </a:lnTo>
                <a:lnTo>
                  <a:pt x="204" y="638"/>
                </a:lnTo>
                <a:lnTo>
                  <a:pt x="204" y="728"/>
                </a:lnTo>
                <a:lnTo>
                  <a:pt x="204" y="816"/>
                </a:lnTo>
                <a:lnTo>
                  <a:pt x="204" y="902"/>
                </a:lnTo>
                <a:lnTo>
                  <a:pt x="202" y="983"/>
                </a:lnTo>
                <a:lnTo>
                  <a:pt x="202" y="1059"/>
                </a:lnTo>
                <a:lnTo>
                  <a:pt x="202" y="1135"/>
                </a:lnTo>
                <a:lnTo>
                  <a:pt x="200" y="1206"/>
                </a:lnTo>
                <a:lnTo>
                  <a:pt x="200" y="1275"/>
                </a:lnTo>
                <a:lnTo>
                  <a:pt x="197" y="1340"/>
                </a:lnTo>
                <a:lnTo>
                  <a:pt x="197" y="1404"/>
                </a:lnTo>
                <a:lnTo>
                  <a:pt x="195" y="1463"/>
                </a:lnTo>
                <a:lnTo>
                  <a:pt x="195" y="1518"/>
                </a:lnTo>
                <a:lnTo>
                  <a:pt x="193" y="1573"/>
                </a:lnTo>
                <a:lnTo>
                  <a:pt x="193" y="1623"/>
                </a:lnTo>
                <a:lnTo>
                  <a:pt x="190" y="1668"/>
                </a:lnTo>
                <a:lnTo>
                  <a:pt x="188" y="1713"/>
                </a:lnTo>
                <a:lnTo>
                  <a:pt x="188" y="1754"/>
                </a:lnTo>
                <a:lnTo>
                  <a:pt x="185" y="1792"/>
                </a:lnTo>
                <a:lnTo>
                  <a:pt x="183" y="1825"/>
                </a:lnTo>
                <a:lnTo>
                  <a:pt x="181" y="1856"/>
                </a:lnTo>
                <a:lnTo>
                  <a:pt x="181" y="1885"/>
                </a:lnTo>
                <a:lnTo>
                  <a:pt x="178" y="1911"/>
                </a:lnTo>
                <a:lnTo>
                  <a:pt x="176" y="1932"/>
                </a:lnTo>
                <a:lnTo>
                  <a:pt x="173" y="1951"/>
                </a:lnTo>
                <a:lnTo>
                  <a:pt x="171" y="1968"/>
                </a:lnTo>
                <a:lnTo>
                  <a:pt x="169" y="1980"/>
                </a:lnTo>
                <a:lnTo>
                  <a:pt x="162" y="1980"/>
                </a:lnTo>
                <a:lnTo>
                  <a:pt x="154" y="1977"/>
                </a:lnTo>
                <a:lnTo>
                  <a:pt x="150" y="1975"/>
                </a:lnTo>
                <a:lnTo>
                  <a:pt x="142" y="1973"/>
                </a:lnTo>
                <a:lnTo>
                  <a:pt x="135" y="1968"/>
                </a:lnTo>
                <a:lnTo>
                  <a:pt x="131" y="1963"/>
                </a:lnTo>
                <a:lnTo>
                  <a:pt x="123" y="1956"/>
                </a:lnTo>
                <a:lnTo>
                  <a:pt x="119" y="1949"/>
                </a:lnTo>
                <a:lnTo>
                  <a:pt x="112" y="1942"/>
                </a:lnTo>
                <a:lnTo>
                  <a:pt x="107" y="1932"/>
                </a:lnTo>
                <a:lnTo>
                  <a:pt x="100" y="1923"/>
                </a:lnTo>
                <a:lnTo>
                  <a:pt x="95" y="1913"/>
                </a:lnTo>
                <a:lnTo>
                  <a:pt x="88" y="1901"/>
                </a:lnTo>
                <a:lnTo>
                  <a:pt x="81" y="1889"/>
                </a:lnTo>
                <a:lnTo>
                  <a:pt x="76" y="1875"/>
                </a:lnTo>
                <a:lnTo>
                  <a:pt x="69" y="1861"/>
                </a:lnTo>
                <a:lnTo>
                  <a:pt x="54" y="1837"/>
                </a:lnTo>
                <a:lnTo>
                  <a:pt x="45" y="1813"/>
                </a:lnTo>
                <a:lnTo>
                  <a:pt x="35" y="1792"/>
                </a:lnTo>
                <a:lnTo>
                  <a:pt x="28" y="1773"/>
                </a:lnTo>
                <a:lnTo>
                  <a:pt x="23" y="1754"/>
                </a:lnTo>
                <a:lnTo>
                  <a:pt x="21" y="1739"/>
                </a:lnTo>
                <a:lnTo>
                  <a:pt x="19" y="1725"/>
                </a:lnTo>
                <a:lnTo>
                  <a:pt x="19" y="1720"/>
                </a:lnTo>
                <a:lnTo>
                  <a:pt x="19" y="1716"/>
                </a:lnTo>
                <a:lnTo>
                  <a:pt x="19" y="1711"/>
                </a:lnTo>
                <a:lnTo>
                  <a:pt x="19" y="1706"/>
                </a:lnTo>
                <a:lnTo>
                  <a:pt x="19" y="1701"/>
                </a:lnTo>
                <a:lnTo>
                  <a:pt x="19" y="1694"/>
                </a:lnTo>
                <a:lnTo>
                  <a:pt x="21" y="1687"/>
                </a:lnTo>
                <a:lnTo>
                  <a:pt x="21" y="1678"/>
                </a:lnTo>
                <a:lnTo>
                  <a:pt x="23" y="1666"/>
                </a:lnTo>
                <a:lnTo>
                  <a:pt x="26" y="1656"/>
                </a:lnTo>
                <a:lnTo>
                  <a:pt x="28" y="1642"/>
                </a:lnTo>
                <a:lnTo>
                  <a:pt x="28" y="1628"/>
                </a:lnTo>
                <a:lnTo>
                  <a:pt x="31" y="1611"/>
                </a:lnTo>
                <a:lnTo>
                  <a:pt x="33" y="1594"/>
                </a:lnTo>
                <a:lnTo>
                  <a:pt x="35" y="1578"/>
                </a:lnTo>
                <a:lnTo>
                  <a:pt x="38" y="1559"/>
                </a:lnTo>
                <a:lnTo>
                  <a:pt x="40" y="1537"/>
                </a:lnTo>
                <a:lnTo>
                  <a:pt x="42" y="1516"/>
                </a:lnTo>
                <a:lnTo>
                  <a:pt x="42" y="1506"/>
                </a:lnTo>
                <a:lnTo>
                  <a:pt x="45" y="1494"/>
                </a:lnTo>
                <a:lnTo>
                  <a:pt x="45" y="1482"/>
                </a:lnTo>
                <a:lnTo>
                  <a:pt x="47" y="1471"/>
                </a:lnTo>
                <a:lnTo>
                  <a:pt x="47" y="1456"/>
                </a:lnTo>
                <a:lnTo>
                  <a:pt x="50" y="1442"/>
                </a:lnTo>
                <a:lnTo>
                  <a:pt x="50" y="1428"/>
                </a:lnTo>
                <a:lnTo>
                  <a:pt x="50" y="1411"/>
                </a:lnTo>
                <a:lnTo>
                  <a:pt x="50" y="1394"/>
                </a:lnTo>
                <a:lnTo>
                  <a:pt x="52" y="1378"/>
                </a:lnTo>
                <a:lnTo>
                  <a:pt x="52" y="1359"/>
                </a:lnTo>
                <a:lnTo>
                  <a:pt x="52" y="1340"/>
                </a:lnTo>
                <a:lnTo>
                  <a:pt x="54" y="1321"/>
                </a:lnTo>
                <a:lnTo>
                  <a:pt x="54" y="1299"/>
                </a:lnTo>
                <a:lnTo>
                  <a:pt x="54" y="1280"/>
                </a:lnTo>
                <a:lnTo>
                  <a:pt x="54" y="1256"/>
                </a:lnTo>
                <a:lnTo>
                  <a:pt x="57" y="1235"/>
                </a:lnTo>
                <a:lnTo>
                  <a:pt x="57" y="1211"/>
                </a:lnTo>
                <a:lnTo>
                  <a:pt x="57" y="1187"/>
                </a:lnTo>
                <a:lnTo>
                  <a:pt x="57" y="1161"/>
                </a:lnTo>
                <a:lnTo>
                  <a:pt x="59" y="1135"/>
                </a:lnTo>
                <a:lnTo>
                  <a:pt x="59" y="1109"/>
                </a:lnTo>
                <a:lnTo>
                  <a:pt x="59" y="1083"/>
                </a:lnTo>
                <a:lnTo>
                  <a:pt x="61" y="1054"/>
                </a:lnTo>
                <a:lnTo>
                  <a:pt x="61" y="1025"/>
                </a:lnTo>
                <a:lnTo>
                  <a:pt x="61" y="995"/>
                </a:lnTo>
                <a:lnTo>
                  <a:pt x="64" y="964"/>
                </a:lnTo>
                <a:lnTo>
                  <a:pt x="64" y="933"/>
                </a:lnTo>
                <a:lnTo>
                  <a:pt x="64" y="902"/>
                </a:lnTo>
                <a:lnTo>
                  <a:pt x="66" y="868"/>
                </a:lnTo>
                <a:lnTo>
                  <a:pt x="66" y="835"/>
                </a:lnTo>
                <a:lnTo>
                  <a:pt x="69" y="799"/>
                </a:lnTo>
                <a:lnTo>
                  <a:pt x="69" y="766"/>
                </a:lnTo>
                <a:lnTo>
                  <a:pt x="69" y="735"/>
                </a:lnTo>
                <a:lnTo>
                  <a:pt x="69" y="702"/>
                </a:lnTo>
                <a:lnTo>
                  <a:pt x="66" y="673"/>
                </a:lnTo>
                <a:lnTo>
                  <a:pt x="66" y="642"/>
                </a:lnTo>
                <a:lnTo>
                  <a:pt x="66" y="614"/>
                </a:lnTo>
                <a:lnTo>
                  <a:pt x="66" y="585"/>
                </a:lnTo>
                <a:lnTo>
                  <a:pt x="66" y="559"/>
                </a:lnTo>
                <a:lnTo>
                  <a:pt x="64" y="533"/>
                </a:lnTo>
                <a:lnTo>
                  <a:pt x="64" y="507"/>
                </a:lnTo>
                <a:lnTo>
                  <a:pt x="64" y="483"/>
                </a:lnTo>
                <a:lnTo>
                  <a:pt x="61" y="459"/>
                </a:lnTo>
                <a:lnTo>
                  <a:pt x="61" y="438"/>
                </a:lnTo>
                <a:lnTo>
                  <a:pt x="61" y="414"/>
                </a:lnTo>
                <a:lnTo>
                  <a:pt x="59" y="395"/>
                </a:lnTo>
                <a:lnTo>
                  <a:pt x="59" y="373"/>
                </a:lnTo>
                <a:lnTo>
                  <a:pt x="57" y="354"/>
                </a:lnTo>
                <a:lnTo>
                  <a:pt x="57" y="338"/>
                </a:lnTo>
                <a:lnTo>
                  <a:pt x="54" y="319"/>
                </a:lnTo>
                <a:lnTo>
                  <a:pt x="52" y="302"/>
                </a:lnTo>
                <a:lnTo>
                  <a:pt x="52" y="288"/>
                </a:lnTo>
                <a:lnTo>
                  <a:pt x="50" y="273"/>
                </a:lnTo>
                <a:lnTo>
                  <a:pt x="47" y="259"/>
                </a:lnTo>
                <a:lnTo>
                  <a:pt x="47" y="247"/>
                </a:lnTo>
                <a:lnTo>
                  <a:pt x="45" y="235"/>
                </a:lnTo>
                <a:lnTo>
                  <a:pt x="42" y="223"/>
                </a:lnTo>
                <a:lnTo>
                  <a:pt x="40" y="214"/>
                </a:lnTo>
                <a:lnTo>
                  <a:pt x="38" y="204"/>
                </a:lnTo>
                <a:lnTo>
                  <a:pt x="38" y="195"/>
                </a:lnTo>
                <a:lnTo>
                  <a:pt x="35" y="188"/>
                </a:lnTo>
                <a:lnTo>
                  <a:pt x="33" y="183"/>
                </a:lnTo>
                <a:lnTo>
                  <a:pt x="31" y="17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7" name="Freeform 44"/>
          <p:cNvSpPr>
            <a:spLocks noChangeArrowheads="1"/>
          </p:cNvSpPr>
          <p:nvPr/>
        </p:nvSpPr>
        <p:spPr bwMode="auto">
          <a:xfrm>
            <a:off x="5564189" y="2222500"/>
            <a:ext cx="471486" cy="1329267"/>
          </a:xfrm>
          <a:custGeom>
            <a:avLst/>
            <a:gdLst>
              <a:gd name="T0" fmla="*/ 274226485 w 743"/>
              <a:gd name="T1" fmla="*/ 108887984 h 2094"/>
              <a:gd name="T2" fmla="*/ 275434075 w 743"/>
              <a:gd name="T3" fmla="*/ 125221491 h 2094"/>
              <a:gd name="T4" fmla="*/ 276239347 w 743"/>
              <a:gd name="T5" fmla="*/ 146772084 h 2094"/>
              <a:gd name="T6" fmla="*/ 278252844 w 743"/>
              <a:gd name="T7" fmla="*/ 173767338 h 2094"/>
              <a:gd name="T8" fmla="*/ 280266341 w 743"/>
              <a:gd name="T9" fmla="*/ 205072710 h 2094"/>
              <a:gd name="T10" fmla="*/ 283085110 w 743"/>
              <a:gd name="T11" fmla="*/ 240688201 h 2094"/>
              <a:gd name="T12" fmla="*/ 284695654 w 743"/>
              <a:gd name="T13" fmla="*/ 280613811 h 2094"/>
              <a:gd name="T14" fmla="*/ 285903879 w 743"/>
              <a:gd name="T15" fmla="*/ 317363369 h 2094"/>
              <a:gd name="T16" fmla="*/ 285903879 w 743"/>
              <a:gd name="T17" fmla="*/ 349802808 h 2094"/>
              <a:gd name="T18" fmla="*/ 283890382 w 743"/>
              <a:gd name="T19" fmla="*/ 377932604 h 2094"/>
              <a:gd name="T20" fmla="*/ 281876885 w 743"/>
              <a:gd name="T21" fmla="*/ 401524707 h 2094"/>
              <a:gd name="T22" fmla="*/ 278252844 w 743"/>
              <a:gd name="T23" fmla="*/ 421033790 h 2094"/>
              <a:gd name="T24" fmla="*/ 273420578 w 743"/>
              <a:gd name="T25" fmla="*/ 436232755 h 2094"/>
              <a:gd name="T26" fmla="*/ 265770178 w 743"/>
              <a:gd name="T27" fmla="*/ 457103003 h 2094"/>
              <a:gd name="T28" fmla="*/ 259729687 w 743"/>
              <a:gd name="T29" fmla="*/ 469580113 h 2094"/>
              <a:gd name="T30" fmla="*/ 254092150 w 743"/>
              <a:gd name="T31" fmla="*/ 475024298 h 2094"/>
              <a:gd name="T32" fmla="*/ 248454612 w 743"/>
              <a:gd name="T33" fmla="*/ 473890232 h 2094"/>
              <a:gd name="T34" fmla="*/ 240803577 w 743"/>
              <a:gd name="T35" fmla="*/ 469126392 h 2094"/>
              <a:gd name="T36" fmla="*/ 231944317 w 743"/>
              <a:gd name="T37" fmla="*/ 459371612 h 2094"/>
              <a:gd name="T38" fmla="*/ 225501508 w 743"/>
              <a:gd name="T39" fmla="*/ 449617309 h 2094"/>
              <a:gd name="T40" fmla="*/ 222682739 w 743"/>
              <a:gd name="T41" fmla="*/ 439862529 h 2094"/>
              <a:gd name="T42" fmla="*/ 220669242 w 743"/>
              <a:gd name="T43" fmla="*/ 425797631 h 2094"/>
              <a:gd name="T44" fmla="*/ 219461651 w 743"/>
              <a:gd name="T45" fmla="*/ 407649713 h 2094"/>
              <a:gd name="T46" fmla="*/ 219461651 w 743"/>
              <a:gd name="T47" fmla="*/ 384964577 h 2094"/>
              <a:gd name="T48" fmla="*/ 221475148 w 743"/>
              <a:gd name="T49" fmla="*/ 358423521 h 2094"/>
              <a:gd name="T50" fmla="*/ 223488011 w 743"/>
              <a:gd name="T51" fmla="*/ 321673487 h 2094"/>
              <a:gd name="T52" fmla="*/ 226306780 w 743"/>
              <a:gd name="T53" fmla="*/ 266548913 h 2094"/>
              <a:gd name="T54" fmla="*/ 226306780 w 743"/>
              <a:gd name="T55" fmla="*/ 221859463 h 2094"/>
              <a:gd name="T56" fmla="*/ 223488011 w 743"/>
              <a:gd name="T57" fmla="*/ 186243972 h 2094"/>
              <a:gd name="T58" fmla="*/ 218656380 w 743"/>
              <a:gd name="T59" fmla="*/ 140874177 h 2094"/>
              <a:gd name="T60" fmla="*/ 217850473 w 743"/>
              <a:gd name="T61" fmla="*/ 97545416 h 2094"/>
              <a:gd name="T62" fmla="*/ 215837611 w 743"/>
              <a:gd name="T63" fmla="*/ 77582611 h 2094"/>
              <a:gd name="T64" fmla="*/ 211810617 w 743"/>
              <a:gd name="T65" fmla="*/ 61929925 h 2094"/>
              <a:gd name="T66" fmla="*/ 208186576 w 743"/>
              <a:gd name="T67" fmla="*/ 51268178 h 2094"/>
              <a:gd name="T68" fmla="*/ 193689779 w 743"/>
              <a:gd name="T69" fmla="*/ 44235728 h 2094"/>
              <a:gd name="T70" fmla="*/ 169931403 w 743"/>
              <a:gd name="T71" fmla="*/ 40833053 h 2094"/>
              <a:gd name="T72" fmla="*/ 135300905 w 743"/>
              <a:gd name="T73" fmla="*/ 41513398 h 2094"/>
              <a:gd name="T74" fmla="*/ 59194146 w 743"/>
              <a:gd name="T75" fmla="*/ 48999569 h 2094"/>
              <a:gd name="T76" fmla="*/ 0 w 743"/>
              <a:gd name="T77" fmla="*/ 26995254 h 2094"/>
              <a:gd name="T78" fmla="*/ 79730800 w 743"/>
              <a:gd name="T79" fmla="*/ 23592579 h 2094"/>
              <a:gd name="T80" fmla="*/ 145770708 w 743"/>
              <a:gd name="T81" fmla="*/ 14972342 h 2094"/>
              <a:gd name="T82" fmla="*/ 191676282 w 743"/>
              <a:gd name="T83" fmla="*/ 7032449 h 2094"/>
              <a:gd name="T84" fmla="*/ 217850473 w 743"/>
              <a:gd name="T85" fmla="*/ 1587788 h 2094"/>
              <a:gd name="T86" fmla="*/ 233957814 w 743"/>
              <a:gd name="T87" fmla="*/ 453722 h 2094"/>
              <a:gd name="T88" fmla="*/ 243622346 w 743"/>
              <a:gd name="T89" fmla="*/ 4310119 h 2094"/>
              <a:gd name="T90" fmla="*/ 269394219 w 743"/>
              <a:gd name="T91" fmla="*/ 14518620 h 2094"/>
              <a:gd name="T92" fmla="*/ 291541416 w 743"/>
              <a:gd name="T93" fmla="*/ 26314433 h 2094"/>
              <a:gd name="T94" fmla="*/ 298387179 w 743"/>
              <a:gd name="T95" fmla="*/ 36069213 h 2094"/>
              <a:gd name="T96" fmla="*/ 297178954 w 743"/>
              <a:gd name="T97" fmla="*/ 44689450 h 2094"/>
              <a:gd name="T98" fmla="*/ 288722648 w 743"/>
              <a:gd name="T99" fmla="*/ 53990508 h 2094"/>
              <a:gd name="T100" fmla="*/ 281876885 w 743"/>
              <a:gd name="T101" fmla="*/ 67828307 h 2094"/>
              <a:gd name="T102" fmla="*/ 276239347 w 743"/>
              <a:gd name="T103" fmla="*/ 86202848 h 209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743" h="2094">
                <a:moveTo>
                  <a:pt x="679" y="438"/>
                </a:moveTo>
                <a:lnTo>
                  <a:pt x="679" y="447"/>
                </a:lnTo>
                <a:lnTo>
                  <a:pt x="679" y="457"/>
                </a:lnTo>
                <a:lnTo>
                  <a:pt x="681" y="466"/>
                </a:lnTo>
                <a:lnTo>
                  <a:pt x="681" y="480"/>
                </a:lnTo>
                <a:lnTo>
                  <a:pt x="681" y="492"/>
                </a:lnTo>
                <a:lnTo>
                  <a:pt x="681" y="507"/>
                </a:lnTo>
                <a:lnTo>
                  <a:pt x="681" y="521"/>
                </a:lnTo>
                <a:lnTo>
                  <a:pt x="681" y="535"/>
                </a:lnTo>
                <a:lnTo>
                  <a:pt x="684" y="552"/>
                </a:lnTo>
                <a:lnTo>
                  <a:pt x="684" y="571"/>
                </a:lnTo>
                <a:lnTo>
                  <a:pt x="684" y="587"/>
                </a:lnTo>
                <a:lnTo>
                  <a:pt x="684" y="607"/>
                </a:lnTo>
                <a:lnTo>
                  <a:pt x="686" y="628"/>
                </a:lnTo>
                <a:lnTo>
                  <a:pt x="686" y="647"/>
                </a:lnTo>
                <a:lnTo>
                  <a:pt x="686" y="671"/>
                </a:lnTo>
                <a:lnTo>
                  <a:pt x="688" y="692"/>
                </a:lnTo>
                <a:lnTo>
                  <a:pt x="688" y="716"/>
                </a:lnTo>
                <a:lnTo>
                  <a:pt x="691" y="740"/>
                </a:lnTo>
                <a:lnTo>
                  <a:pt x="691" y="766"/>
                </a:lnTo>
                <a:lnTo>
                  <a:pt x="691" y="792"/>
                </a:lnTo>
                <a:lnTo>
                  <a:pt x="693" y="818"/>
                </a:lnTo>
                <a:lnTo>
                  <a:pt x="693" y="845"/>
                </a:lnTo>
                <a:lnTo>
                  <a:pt x="696" y="873"/>
                </a:lnTo>
                <a:lnTo>
                  <a:pt x="696" y="904"/>
                </a:lnTo>
                <a:lnTo>
                  <a:pt x="698" y="933"/>
                </a:lnTo>
                <a:lnTo>
                  <a:pt x="698" y="964"/>
                </a:lnTo>
                <a:lnTo>
                  <a:pt x="700" y="997"/>
                </a:lnTo>
                <a:lnTo>
                  <a:pt x="700" y="1028"/>
                </a:lnTo>
                <a:lnTo>
                  <a:pt x="703" y="1061"/>
                </a:lnTo>
                <a:lnTo>
                  <a:pt x="703" y="1097"/>
                </a:lnTo>
                <a:lnTo>
                  <a:pt x="705" y="1130"/>
                </a:lnTo>
                <a:lnTo>
                  <a:pt x="705" y="1166"/>
                </a:lnTo>
                <a:lnTo>
                  <a:pt x="705" y="1202"/>
                </a:lnTo>
                <a:lnTo>
                  <a:pt x="707" y="1237"/>
                </a:lnTo>
                <a:lnTo>
                  <a:pt x="707" y="1271"/>
                </a:lnTo>
                <a:lnTo>
                  <a:pt x="710" y="1304"/>
                </a:lnTo>
                <a:lnTo>
                  <a:pt x="710" y="1337"/>
                </a:lnTo>
                <a:lnTo>
                  <a:pt x="710" y="1368"/>
                </a:lnTo>
                <a:lnTo>
                  <a:pt x="710" y="1399"/>
                </a:lnTo>
                <a:lnTo>
                  <a:pt x="710" y="1430"/>
                </a:lnTo>
                <a:lnTo>
                  <a:pt x="710" y="1459"/>
                </a:lnTo>
                <a:lnTo>
                  <a:pt x="710" y="1487"/>
                </a:lnTo>
                <a:lnTo>
                  <a:pt x="710" y="1516"/>
                </a:lnTo>
                <a:lnTo>
                  <a:pt x="710" y="1542"/>
                </a:lnTo>
                <a:lnTo>
                  <a:pt x="710" y="1568"/>
                </a:lnTo>
                <a:lnTo>
                  <a:pt x="707" y="1594"/>
                </a:lnTo>
                <a:lnTo>
                  <a:pt x="707" y="1620"/>
                </a:lnTo>
                <a:lnTo>
                  <a:pt x="707" y="1644"/>
                </a:lnTo>
                <a:lnTo>
                  <a:pt x="705" y="1666"/>
                </a:lnTo>
                <a:lnTo>
                  <a:pt x="705" y="1689"/>
                </a:lnTo>
                <a:lnTo>
                  <a:pt x="703" y="1711"/>
                </a:lnTo>
                <a:lnTo>
                  <a:pt x="703" y="1732"/>
                </a:lnTo>
                <a:lnTo>
                  <a:pt x="700" y="1751"/>
                </a:lnTo>
                <a:lnTo>
                  <a:pt x="700" y="1770"/>
                </a:lnTo>
                <a:lnTo>
                  <a:pt x="698" y="1789"/>
                </a:lnTo>
                <a:lnTo>
                  <a:pt x="696" y="1808"/>
                </a:lnTo>
                <a:lnTo>
                  <a:pt x="693" y="1825"/>
                </a:lnTo>
                <a:lnTo>
                  <a:pt x="693" y="1842"/>
                </a:lnTo>
                <a:lnTo>
                  <a:pt x="691" y="1856"/>
                </a:lnTo>
                <a:lnTo>
                  <a:pt x="688" y="1870"/>
                </a:lnTo>
                <a:lnTo>
                  <a:pt x="686" y="1885"/>
                </a:lnTo>
                <a:lnTo>
                  <a:pt x="684" y="1899"/>
                </a:lnTo>
                <a:lnTo>
                  <a:pt x="681" y="1911"/>
                </a:lnTo>
                <a:lnTo>
                  <a:pt x="679" y="1923"/>
                </a:lnTo>
                <a:lnTo>
                  <a:pt x="676" y="1944"/>
                </a:lnTo>
                <a:lnTo>
                  <a:pt x="672" y="1963"/>
                </a:lnTo>
                <a:lnTo>
                  <a:pt x="667" y="1982"/>
                </a:lnTo>
                <a:lnTo>
                  <a:pt x="662" y="1999"/>
                </a:lnTo>
                <a:lnTo>
                  <a:pt x="660" y="2015"/>
                </a:lnTo>
                <a:lnTo>
                  <a:pt x="657" y="2030"/>
                </a:lnTo>
                <a:lnTo>
                  <a:pt x="653" y="2042"/>
                </a:lnTo>
                <a:lnTo>
                  <a:pt x="650" y="2054"/>
                </a:lnTo>
                <a:lnTo>
                  <a:pt x="648" y="2063"/>
                </a:lnTo>
                <a:lnTo>
                  <a:pt x="645" y="2070"/>
                </a:lnTo>
                <a:lnTo>
                  <a:pt x="641" y="2077"/>
                </a:lnTo>
                <a:lnTo>
                  <a:pt x="638" y="2085"/>
                </a:lnTo>
                <a:lnTo>
                  <a:pt x="636" y="2089"/>
                </a:lnTo>
                <a:lnTo>
                  <a:pt x="634" y="2092"/>
                </a:lnTo>
                <a:lnTo>
                  <a:pt x="631" y="2094"/>
                </a:lnTo>
                <a:lnTo>
                  <a:pt x="629" y="2094"/>
                </a:lnTo>
                <a:lnTo>
                  <a:pt x="626" y="2094"/>
                </a:lnTo>
                <a:lnTo>
                  <a:pt x="624" y="2094"/>
                </a:lnTo>
                <a:lnTo>
                  <a:pt x="622" y="2092"/>
                </a:lnTo>
                <a:lnTo>
                  <a:pt x="617" y="2089"/>
                </a:lnTo>
                <a:lnTo>
                  <a:pt x="615" y="2087"/>
                </a:lnTo>
                <a:lnTo>
                  <a:pt x="610" y="2082"/>
                </a:lnTo>
                <a:lnTo>
                  <a:pt x="607" y="2077"/>
                </a:lnTo>
                <a:lnTo>
                  <a:pt x="603" y="2073"/>
                </a:lnTo>
                <a:lnTo>
                  <a:pt x="598" y="2068"/>
                </a:lnTo>
                <a:lnTo>
                  <a:pt x="593" y="2061"/>
                </a:lnTo>
                <a:lnTo>
                  <a:pt x="591" y="2054"/>
                </a:lnTo>
                <a:lnTo>
                  <a:pt x="586" y="2044"/>
                </a:lnTo>
                <a:lnTo>
                  <a:pt x="581" y="2035"/>
                </a:lnTo>
                <a:lnTo>
                  <a:pt x="576" y="2025"/>
                </a:lnTo>
                <a:lnTo>
                  <a:pt x="572" y="2013"/>
                </a:lnTo>
                <a:lnTo>
                  <a:pt x="567" y="2001"/>
                </a:lnTo>
                <a:lnTo>
                  <a:pt x="564" y="1996"/>
                </a:lnTo>
                <a:lnTo>
                  <a:pt x="562" y="1989"/>
                </a:lnTo>
                <a:lnTo>
                  <a:pt x="560" y="1982"/>
                </a:lnTo>
                <a:lnTo>
                  <a:pt x="557" y="1975"/>
                </a:lnTo>
                <a:lnTo>
                  <a:pt x="557" y="1968"/>
                </a:lnTo>
                <a:lnTo>
                  <a:pt x="555" y="1958"/>
                </a:lnTo>
                <a:lnTo>
                  <a:pt x="553" y="1949"/>
                </a:lnTo>
                <a:lnTo>
                  <a:pt x="553" y="1939"/>
                </a:lnTo>
                <a:lnTo>
                  <a:pt x="550" y="1927"/>
                </a:lnTo>
                <a:lnTo>
                  <a:pt x="550" y="1916"/>
                </a:lnTo>
                <a:lnTo>
                  <a:pt x="550" y="1904"/>
                </a:lnTo>
                <a:lnTo>
                  <a:pt x="548" y="1892"/>
                </a:lnTo>
                <a:lnTo>
                  <a:pt x="548" y="1877"/>
                </a:lnTo>
                <a:lnTo>
                  <a:pt x="548" y="1863"/>
                </a:lnTo>
                <a:lnTo>
                  <a:pt x="545" y="1847"/>
                </a:lnTo>
                <a:lnTo>
                  <a:pt x="545" y="1830"/>
                </a:lnTo>
                <a:lnTo>
                  <a:pt x="545" y="1813"/>
                </a:lnTo>
                <a:lnTo>
                  <a:pt x="545" y="1797"/>
                </a:lnTo>
                <a:lnTo>
                  <a:pt x="545" y="1777"/>
                </a:lnTo>
                <a:lnTo>
                  <a:pt x="545" y="1758"/>
                </a:lnTo>
                <a:lnTo>
                  <a:pt x="545" y="1739"/>
                </a:lnTo>
                <a:lnTo>
                  <a:pt x="545" y="1718"/>
                </a:lnTo>
                <a:lnTo>
                  <a:pt x="545" y="1697"/>
                </a:lnTo>
                <a:lnTo>
                  <a:pt x="548" y="1675"/>
                </a:lnTo>
                <a:lnTo>
                  <a:pt x="548" y="1651"/>
                </a:lnTo>
                <a:lnTo>
                  <a:pt x="548" y="1628"/>
                </a:lnTo>
                <a:lnTo>
                  <a:pt x="548" y="1604"/>
                </a:lnTo>
                <a:lnTo>
                  <a:pt x="550" y="1580"/>
                </a:lnTo>
                <a:lnTo>
                  <a:pt x="550" y="1554"/>
                </a:lnTo>
                <a:lnTo>
                  <a:pt x="553" y="1528"/>
                </a:lnTo>
                <a:lnTo>
                  <a:pt x="553" y="1499"/>
                </a:lnTo>
                <a:lnTo>
                  <a:pt x="555" y="1470"/>
                </a:lnTo>
                <a:lnTo>
                  <a:pt x="555" y="1418"/>
                </a:lnTo>
                <a:lnTo>
                  <a:pt x="557" y="1366"/>
                </a:lnTo>
                <a:lnTo>
                  <a:pt x="560" y="1316"/>
                </a:lnTo>
                <a:lnTo>
                  <a:pt x="560" y="1268"/>
                </a:lnTo>
                <a:lnTo>
                  <a:pt x="562" y="1221"/>
                </a:lnTo>
                <a:lnTo>
                  <a:pt x="562" y="1175"/>
                </a:lnTo>
                <a:lnTo>
                  <a:pt x="562" y="1133"/>
                </a:lnTo>
                <a:lnTo>
                  <a:pt x="562" y="1092"/>
                </a:lnTo>
                <a:lnTo>
                  <a:pt x="562" y="1052"/>
                </a:lnTo>
                <a:lnTo>
                  <a:pt x="562" y="1013"/>
                </a:lnTo>
                <a:lnTo>
                  <a:pt x="562" y="978"/>
                </a:lnTo>
                <a:lnTo>
                  <a:pt x="560" y="944"/>
                </a:lnTo>
                <a:lnTo>
                  <a:pt x="560" y="911"/>
                </a:lnTo>
                <a:lnTo>
                  <a:pt x="557" y="880"/>
                </a:lnTo>
                <a:lnTo>
                  <a:pt x="555" y="849"/>
                </a:lnTo>
                <a:lnTo>
                  <a:pt x="555" y="821"/>
                </a:lnTo>
                <a:lnTo>
                  <a:pt x="553" y="795"/>
                </a:lnTo>
                <a:lnTo>
                  <a:pt x="550" y="768"/>
                </a:lnTo>
                <a:lnTo>
                  <a:pt x="545" y="716"/>
                </a:lnTo>
                <a:lnTo>
                  <a:pt x="545" y="668"/>
                </a:lnTo>
                <a:lnTo>
                  <a:pt x="543" y="621"/>
                </a:lnTo>
                <a:lnTo>
                  <a:pt x="543" y="576"/>
                </a:lnTo>
                <a:lnTo>
                  <a:pt x="541" y="533"/>
                </a:lnTo>
                <a:lnTo>
                  <a:pt x="541" y="490"/>
                </a:lnTo>
                <a:lnTo>
                  <a:pt x="541" y="449"/>
                </a:lnTo>
                <a:lnTo>
                  <a:pt x="541" y="430"/>
                </a:lnTo>
                <a:lnTo>
                  <a:pt x="541" y="411"/>
                </a:lnTo>
                <a:lnTo>
                  <a:pt x="541" y="395"/>
                </a:lnTo>
                <a:lnTo>
                  <a:pt x="538" y="376"/>
                </a:lnTo>
                <a:lnTo>
                  <a:pt x="538" y="359"/>
                </a:lnTo>
                <a:lnTo>
                  <a:pt x="536" y="342"/>
                </a:lnTo>
                <a:lnTo>
                  <a:pt x="536" y="328"/>
                </a:lnTo>
                <a:lnTo>
                  <a:pt x="533" y="314"/>
                </a:lnTo>
                <a:lnTo>
                  <a:pt x="531" y="299"/>
                </a:lnTo>
                <a:lnTo>
                  <a:pt x="529" y="285"/>
                </a:lnTo>
                <a:lnTo>
                  <a:pt x="526" y="273"/>
                </a:lnTo>
                <a:lnTo>
                  <a:pt x="524" y="261"/>
                </a:lnTo>
                <a:lnTo>
                  <a:pt x="524" y="252"/>
                </a:lnTo>
                <a:lnTo>
                  <a:pt x="522" y="242"/>
                </a:lnTo>
                <a:lnTo>
                  <a:pt x="519" y="233"/>
                </a:lnTo>
                <a:lnTo>
                  <a:pt x="517" y="226"/>
                </a:lnTo>
                <a:lnTo>
                  <a:pt x="510" y="219"/>
                </a:lnTo>
                <a:lnTo>
                  <a:pt x="505" y="211"/>
                </a:lnTo>
                <a:lnTo>
                  <a:pt x="498" y="204"/>
                </a:lnTo>
                <a:lnTo>
                  <a:pt x="491" y="200"/>
                </a:lnTo>
                <a:lnTo>
                  <a:pt x="481" y="195"/>
                </a:lnTo>
                <a:lnTo>
                  <a:pt x="472" y="192"/>
                </a:lnTo>
                <a:lnTo>
                  <a:pt x="460" y="188"/>
                </a:lnTo>
                <a:lnTo>
                  <a:pt x="448" y="185"/>
                </a:lnTo>
                <a:lnTo>
                  <a:pt x="436" y="183"/>
                </a:lnTo>
                <a:lnTo>
                  <a:pt x="422" y="180"/>
                </a:lnTo>
                <a:lnTo>
                  <a:pt x="407" y="180"/>
                </a:lnTo>
                <a:lnTo>
                  <a:pt x="391" y="180"/>
                </a:lnTo>
                <a:lnTo>
                  <a:pt x="374" y="180"/>
                </a:lnTo>
                <a:lnTo>
                  <a:pt x="355" y="180"/>
                </a:lnTo>
                <a:lnTo>
                  <a:pt x="336" y="183"/>
                </a:lnTo>
                <a:lnTo>
                  <a:pt x="314" y="185"/>
                </a:lnTo>
                <a:lnTo>
                  <a:pt x="271" y="195"/>
                </a:lnTo>
                <a:lnTo>
                  <a:pt x="228" y="202"/>
                </a:lnTo>
                <a:lnTo>
                  <a:pt x="188" y="209"/>
                </a:lnTo>
                <a:lnTo>
                  <a:pt x="147" y="216"/>
                </a:lnTo>
                <a:lnTo>
                  <a:pt x="107" y="219"/>
                </a:lnTo>
                <a:lnTo>
                  <a:pt x="69" y="223"/>
                </a:lnTo>
                <a:lnTo>
                  <a:pt x="33" y="223"/>
                </a:lnTo>
                <a:lnTo>
                  <a:pt x="0" y="226"/>
                </a:lnTo>
                <a:lnTo>
                  <a:pt x="0" y="119"/>
                </a:lnTo>
                <a:lnTo>
                  <a:pt x="40" y="119"/>
                </a:lnTo>
                <a:lnTo>
                  <a:pt x="81" y="116"/>
                </a:lnTo>
                <a:lnTo>
                  <a:pt x="121" y="114"/>
                </a:lnTo>
                <a:lnTo>
                  <a:pt x="159" y="109"/>
                </a:lnTo>
                <a:lnTo>
                  <a:pt x="198" y="104"/>
                </a:lnTo>
                <a:lnTo>
                  <a:pt x="233" y="97"/>
                </a:lnTo>
                <a:lnTo>
                  <a:pt x="269" y="88"/>
                </a:lnTo>
                <a:lnTo>
                  <a:pt x="302" y="78"/>
                </a:lnTo>
                <a:lnTo>
                  <a:pt x="333" y="73"/>
                </a:lnTo>
                <a:lnTo>
                  <a:pt x="362" y="66"/>
                </a:lnTo>
                <a:lnTo>
                  <a:pt x="391" y="59"/>
                </a:lnTo>
                <a:lnTo>
                  <a:pt x="414" y="52"/>
                </a:lnTo>
                <a:lnTo>
                  <a:pt x="438" y="45"/>
                </a:lnTo>
                <a:lnTo>
                  <a:pt x="457" y="38"/>
                </a:lnTo>
                <a:lnTo>
                  <a:pt x="476" y="31"/>
                </a:lnTo>
                <a:lnTo>
                  <a:pt x="491" y="26"/>
                </a:lnTo>
                <a:lnTo>
                  <a:pt x="505" y="21"/>
                </a:lnTo>
                <a:lnTo>
                  <a:pt x="517" y="16"/>
                </a:lnTo>
                <a:lnTo>
                  <a:pt x="529" y="12"/>
                </a:lnTo>
                <a:lnTo>
                  <a:pt x="541" y="7"/>
                </a:lnTo>
                <a:lnTo>
                  <a:pt x="550" y="4"/>
                </a:lnTo>
                <a:lnTo>
                  <a:pt x="560" y="2"/>
                </a:lnTo>
                <a:lnTo>
                  <a:pt x="569" y="0"/>
                </a:lnTo>
                <a:lnTo>
                  <a:pt x="579" y="0"/>
                </a:lnTo>
                <a:lnTo>
                  <a:pt x="581" y="2"/>
                </a:lnTo>
                <a:lnTo>
                  <a:pt x="586" y="4"/>
                </a:lnTo>
                <a:lnTo>
                  <a:pt x="588" y="9"/>
                </a:lnTo>
                <a:lnTo>
                  <a:pt x="593" y="12"/>
                </a:lnTo>
                <a:lnTo>
                  <a:pt x="598" y="16"/>
                </a:lnTo>
                <a:lnTo>
                  <a:pt x="605" y="19"/>
                </a:lnTo>
                <a:lnTo>
                  <a:pt x="610" y="23"/>
                </a:lnTo>
                <a:lnTo>
                  <a:pt x="617" y="28"/>
                </a:lnTo>
                <a:lnTo>
                  <a:pt x="631" y="40"/>
                </a:lnTo>
                <a:lnTo>
                  <a:pt x="650" y="52"/>
                </a:lnTo>
                <a:lnTo>
                  <a:pt x="669" y="64"/>
                </a:lnTo>
                <a:lnTo>
                  <a:pt x="693" y="78"/>
                </a:lnTo>
                <a:lnTo>
                  <a:pt x="703" y="90"/>
                </a:lnTo>
                <a:lnTo>
                  <a:pt x="710" y="100"/>
                </a:lnTo>
                <a:lnTo>
                  <a:pt x="717" y="107"/>
                </a:lnTo>
                <a:lnTo>
                  <a:pt x="724" y="116"/>
                </a:lnTo>
                <a:lnTo>
                  <a:pt x="729" y="126"/>
                </a:lnTo>
                <a:lnTo>
                  <a:pt x="734" y="133"/>
                </a:lnTo>
                <a:lnTo>
                  <a:pt x="736" y="142"/>
                </a:lnTo>
                <a:lnTo>
                  <a:pt x="738" y="150"/>
                </a:lnTo>
                <a:lnTo>
                  <a:pt x="741" y="159"/>
                </a:lnTo>
                <a:lnTo>
                  <a:pt x="743" y="166"/>
                </a:lnTo>
                <a:lnTo>
                  <a:pt x="743" y="173"/>
                </a:lnTo>
                <a:lnTo>
                  <a:pt x="741" y="180"/>
                </a:lnTo>
                <a:lnTo>
                  <a:pt x="741" y="190"/>
                </a:lnTo>
                <a:lnTo>
                  <a:pt x="738" y="197"/>
                </a:lnTo>
                <a:lnTo>
                  <a:pt x="734" y="204"/>
                </a:lnTo>
                <a:lnTo>
                  <a:pt x="731" y="211"/>
                </a:lnTo>
                <a:lnTo>
                  <a:pt x="727" y="219"/>
                </a:lnTo>
                <a:lnTo>
                  <a:pt x="722" y="228"/>
                </a:lnTo>
                <a:lnTo>
                  <a:pt x="717" y="238"/>
                </a:lnTo>
                <a:lnTo>
                  <a:pt x="715" y="250"/>
                </a:lnTo>
                <a:lnTo>
                  <a:pt x="710" y="259"/>
                </a:lnTo>
                <a:lnTo>
                  <a:pt x="707" y="273"/>
                </a:lnTo>
                <a:lnTo>
                  <a:pt x="703" y="285"/>
                </a:lnTo>
                <a:lnTo>
                  <a:pt x="700" y="299"/>
                </a:lnTo>
                <a:lnTo>
                  <a:pt x="698" y="314"/>
                </a:lnTo>
                <a:lnTo>
                  <a:pt x="696" y="330"/>
                </a:lnTo>
                <a:lnTo>
                  <a:pt x="693" y="345"/>
                </a:lnTo>
                <a:lnTo>
                  <a:pt x="688" y="364"/>
                </a:lnTo>
                <a:lnTo>
                  <a:pt x="686" y="380"/>
                </a:lnTo>
                <a:lnTo>
                  <a:pt x="684" y="399"/>
                </a:lnTo>
                <a:lnTo>
                  <a:pt x="681" y="418"/>
                </a:lnTo>
                <a:lnTo>
                  <a:pt x="679" y="438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8" name="Freeform 46"/>
          <p:cNvSpPr>
            <a:spLocks noChangeArrowheads="1"/>
          </p:cNvSpPr>
          <p:nvPr/>
        </p:nvSpPr>
        <p:spPr bwMode="auto">
          <a:xfrm>
            <a:off x="5586413" y="2927351"/>
            <a:ext cx="258763" cy="101600"/>
          </a:xfrm>
          <a:custGeom>
            <a:avLst/>
            <a:gdLst>
              <a:gd name="T0" fmla="*/ 0 w 406"/>
              <a:gd name="T1" fmla="*/ 12021026 h 160"/>
              <a:gd name="T2" fmla="*/ 6905631 w 406"/>
              <a:gd name="T3" fmla="*/ 12021026 h 160"/>
              <a:gd name="T4" fmla="*/ 13811262 w 406"/>
              <a:gd name="T5" fmla="*/ 11340941 h 160"/>
              <a:gd name="T6" fmla="*/ 21528871 w 406"/>
              <a:gd name="T7" fmla="*/ 10887075 h 160"/>
              <a:gd name="T8" fmla="*/ 30059731 w 406"/>
              <a:gd name="T9" fmla="*/ 10433685 h 160"/>
              <a:gd name="T10" fmla="*/ 38995943 w 406"/>
              <a:gd name="T11" fmla="*/ 9299258 h 160"/>
              <a:gd name="T12" fmla="*/ 48744770 w 406"/>
              <a:gd name="T13" fmla="*/ 8165306 h 160"/>
              <a:gd name="T14" fmla="*/ 67024457 w 406"/>
              <a:gd name="T15" fmla="*/ 6124099 h 160"/>
              <a:gd name="T16" fmla="*/ 86522110 w 406"/>
              <a:gd name="T17" fmla="*/ 3855720 h 160"/>
              <a:gd name="T18" fmla="*/ 95864948 w 406"/>
              <a:gd name="T19" fmla="*/ 2721769 h 160"/>
              <a:gd name="T20" fmla="*/ 104801797 w 406"/>
              <a:gd name="T21" fmla="*/ 1814513 h 160"/>
              <a:gd name="T22" fmla="*/ 114550623 w 406"/>
              <a:gd name="T23" fmla="*/ 1133951 h 160"/>
              <a:gd name="T24" fmla="*/ 123080846 w 406"/>
              <a:gd name="T25" fmla="*/ 680561 h 160"/>
              <a:gd name="T26" fmla="*/ 130799092 w 406"/>
              <a:gd name="T27" fmla="*/ 0 h 160"/>
              <a:gd name="T28" fmla="*/ 138517338 w 406"/>
              <a:gd name="T29" fmla="*/ 0 h 160"/>
              <a:gd name="T30" fmla="*/ 144610355 w 406"/>
              <a:gd name="T31" fmla="*/ 0 h 160"/>
              <a:gd name="T32" fmla="*/ 149078779 w 406"/>
              <a:gd name="T33" fmla="*/ 680561 h 160"/>
              <a:gd name="T34" fmla="*/ 153953192 w 406"/>
              <a:gd name="T35" fmla="*/ 1133951 h 160"/>
              <a:gd name="T36" fmla="*/ 158014991 w 406"/>
              <a:gd name="T37" fmla="*/ 2268379 h 160"/>
              <a:gd name="T38" fmla="*/ 160858824 w 406"/>
              <a:gd name="T39" fmla="*/ 3402330 h 160"/>
              <a:gd name="T40" fmla="*/ 162889404 w 406"/>
              <a:gd name="T41" fmla="*/ 4990148 h 160"/>
              <a:gd name="T42" fmla="*/ 163702019 w 406"/>
              <a:gd name="T43" fmla="*/ 7031355 h 160"/>
              <a:gd name="T44" fmla="*/ 164920622 w 406"/>
              <a:gd name="T45" fmla="*/ 9299258 h 160"/>
              <a:gd name="T46" fmla="*/ 164920622 w 406"/>
              <a:gd name="T47" fmla="*/ 11340941 h 160"/>
              <a:gd name="T48" fmla="*/ 163702019 w 406"/>
              <a:gd name="T49" fmla="*/ 13608844 h 160"/>
              <a:gd name="T50" fmla="*/ 161670801 w 406"/>
              <a:gd name="T51" fmla="*/ 15650051 h 160"/>
              <a:gd name="T52" fmla="*/ 160046209 w 406"/>
              <a:gd name="T53" fmla="*/ 17918430 h 160"/>
              <a:gd name="T54" fmla="*/ 157202376 w 406"/>
              <a:gd name="T55" fmla="*/ 20186333 h 160"/>
              <a:gd name="T56" fmla="*/ 153953192 w 406"/>
              <a:gd name="T57" fmla="*/ 22681406 h 160"/>
              <a:gd name="T58" fmla="*/ 149078779 w 406"/>
              <a:gd name="T59" fmla="*/ 24949785 h 160"/>
              <a:gd name="T60" fmla="*/ 144610355 w 406"/>
              <a:gd name="T61" fmla="*/ 26990993 h 160"/>
              <a:gd name="T62" fmla="*/ 140547919 w 406"/>
              <a:gd name="T63" fmla="*/ 28124944 h 160"/>
              <a:gd name="T64" fmla="*/ 136486120 w 406"/>
              <a:gd name="T65" fmla="*/ 29258895 h 160"/>
              <a:gd name="T66" fmla="*/ 132017696 w 406"/>
              <a:gd name="T67" fmla="*/ 30393323 h 160"/>
              <a:gd name="T68" fmla="*/ 127143282 w 406"/>
              <a:gd name="T69" fmla="*/ 30846713 h 160"/>
              <a:gd name="T70" fmla="*/ 120237651 w 406"/>
              <a:gd name="T71" fmla="*/ 31980664 h 160"/>
              <a:gd name="T72" fmla="*/ 113332020 w 406"/>
              <a:gd name="T73" fmla="*/ 32434530 h 160"/>
              <a:gd name="T74" fmla="*/ 105614411 w 406"/>
              <a:gd name="T75" fmla="*/ 33568481 h 160"/>
              <a:gd name="T76" fmla="*/ 97083551 w 406"/>
              <a:gd name="T77" fmla="*/ 34022348 h 160"/>
              <a:gd name="T78" fmla="*/ 88147339 w 406"/>
              <a:gd name="T79" fmla="*/ 34702433 h 160"/>
              <a:gd name="T80" fmla="*/ 77585898 w 406"/>
              <a:gd name="T81" fmla="*/ 34702433 h 160"/>
              <a:gd name="T82" fmla="*/ 67024457 w 406"/>
              <a:gd name="T83" fmla="*/ 35156299 h 160"/>
              <a:gd name="T84" fmla="*/ 55244412 w 406"/>
              <a:gd name="T85" fmla="*/ 35836860 h 160"/>
              <a:gd name="T86" fmla="*/ 42651753 w 406"/>
              <a:gd name="T87" fmla="*/ 35836860 h 160"/>
              <a:gd name="T88" fmla="*/ 29247117 w 406"/>
              <a:gd name="T89" fmla="*/ 36290250 h 160"/>
              <a:gd name="T90" fmla="*/ 15841843 w 406"/>
              <a:gd name="T91" fmla="*/ 36290250 h 160"/>
              <a:gd name="T92" fmla="*/ 0 w 406"/>
              <a:gd name="T93" fmla="*/ 36290250 h 160"/>
              <a:gd name="T94" fmla="*/ 0 w 406"/>
              <a:gd name="T95" fmla="*/ 12021026 h 16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406" h="160">
                <a:moveTo>
                  <a:pt x="0" y="53"/>
                </a:moveTo>
                <a:lnTo>
                  <a:pt x="17" y="53"/>
                </a:lnTo>
                <a:lnTo>
                  <a:pt x="34" y="50"/>
                </a:lnTo>
                <a:lnTo>
                  <a:pt x="53" y="48"/>
                </a:lnTo>
                <a:lnTo>
                  <a:pt x="74" y="46"/>
                </a:lnTo>
                <a:lnTo>
                  <a:pt x="96" y="41"/>
                </a:lnTo>
                <a:lnTo>
                  <a:pt x="120" y="36"/>
                </a:lnTo>
                <a:lnTo>
                  <a:pt x="165" y="27"/>
                </a:lnTo>
                <a:lnTo>
                  <a:pt x="213" y="17"/>
                </a:lnTo>
                <a:lnTo>
                  <a:pt x="236" y="12"/>
                </a:lnTo>
                <a:lnTo>
                  <a:pt x="258" y="8"/>
                </a:lnTo>
                <a:lnTo>
                  <a:pt x="282" y="5"/>
                </a:lnTo>
                <a:lnTo>
                  <a:pt x="303" y="3"/>
                </a:lnTo>
                <a:lnTo>
                  <a:pt x="322" y="0"/>
                </a:lnTo>
                <a:lnTo>
                  <a:pt x="341" y="0"/>
                </a:lnTo>
                <a:lnTo>
                  <a:pt x="356" y="0"/>
                </a:lnTo>
                <a:lnTo>
                  <a:pt x="367" y="3"/>
                </a:lnTo>
                <a:lnTo>
                  <a:pt x="379" y="5"/>
                </a:lnTo>
                <a:lnTo>
                  <a:pt x="389" y="10"/>
                </a:lnTo>
                <a:lnTo>
                  <a:pt x="396" y="15"/>
                </a:lnTo>
                <a:lnTo>
                  <a:pt x="401" y="22"/>
                </a:lnTo>
                <a:lnTo>
                  <a:pt x="403" y="31"/>
                </a:lnTo>
                <a:lnTo>
                  <a:pt x="406" y="41"/>
                </a:lnTo>
                <a:lnTo>
                  <a:pt x="406" y="50"/>
                </a:lnTo>
                <a:lnTo>
                  <a:pt x="403" y="60"/>
                </a:lnTo>
                <a:lnTo>
                  <a:pt x="398" y="69"/>
                </a:lnTo>
                <a:lnTo>
                  <a:pt x="394" y="79"/>
                </a:lnTo>
                <a:lnTo>
                  <a:pt x="387" y="89"/>
                </a:lnTo>
                <a:lnTo>
                  <a:pt x="379" y="100"/>
                </a:lnTo>
                <a:lnTo>
                  <a:pt x="367" y="110"/>
                </a:lnTo>
                <a:lnTo>
                  <a:pt x="356" y="119"/>
                </a:lnTo>
                <a:lnTo>
                  <a:pt x="346" y="124"/>
                </a:lnTo>
                <a:lnTo>
                  <a:pt x="336" y="129"/>
                </a:lnTo>
                <a:lnTo>
                  <a:pt x="325" y="134"/>
                </a:lnTo>
                <a:lnTo>
                  <a:pt x="313" y="136"/>
                </a:lnTo>
                <a:lnTo>
                  <a:pt x="296" y="141"/>
                </a:lnTo>
                <a:lnTo>
                  <a:pt x="279" y="143"/>
                </a:lnTo>
                <a:lnTo>
                  <a:pt x="260" y="148"/>
                </a:lnTo>
                <a:lnTo>
                  <a:pt x="239" y="150"/>
                </a:lnTo>
                <a:lnTo>
                  <a:pt x="217" y="153"/>
                </a:lnTo>
                <a:lnTo>
                  <a:pt x="191" y="153"/>
                </a:lnTo>
                <a:lnTo>
                  <a:pt x="165" y="155"/>
                </a:lnTo>
                <a:lnTo>
                  <a:pt x="136" y="158"/>
                </a:lnTo>
                <a:lnTo>
                  <a:pt x="105" y="158"/>
                </a:lnTo>
                <a:lnTo>
                  <a:pt x="72" y="160"/>
                </a:lnTo>
                <a:lnTo>
                  <a:pt x="39" y="160"/>
                </a:lnTo>
                <a:lnTo>
                  <a:pt x="0" y="160"/>
                </a:lnTo>
                <a:lnTo>
                  <a:pt x="0" y="5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Freeform 47"/>
          <p:cNvSpPr>
            <a:spLocks noChangeArrowheads="1"/>
          </p:cNvSpPr>
          <p:nvPr/>
        </p:nvSpPr>
        <p:spPr bwMode="auto">
          <a:xfrm>
            <a:off x="5586413" y="3266018"/>
            <a:ext cx="385762" cy="93133"/>
          </a:xfrm>
          <a:custGeom>
            <a:avLst/>
            <a:gdLst>
              <a:gd name="T0" fmla="*/ 0 w 608"/>
              <a:gd name="T1" fmla="*/ 12159199 h 145"/>
              <a:gd name="T2" fmla="*/ 15700133 w 608"/>
              <a:gd name="T3" fmla="*/ 10323830 h 145"/>
              <a:gd name="T4" fmla="*/ 30997373 w 608"/>
              <a:gd name="T5" fmla="*/ 8717762 h 145"/>
              <a:gd name="T6" fmla="*/ 46294612 w 608"/>
              <a:gd name="T7" fmla="*/ 7800077 h 145"/>
              <a:gd name="T8" fmla="*/ 61591852 w 608"/>
              <a:gd name="T9" fmla="*/ 5964708 h 145"/>
              <a:gd name="T10" fmla="*/ 92186332 w 608"/>
              <a:gd name="T11" fmla="*/ 3900039 h 145"/>
              <a:gd name="T12" fmla="*/ 121976295 w 608"/>
              <a:gd name="T13" fmla="*/ 2293970 h 145"/>
              <a:gd name="T14" fmla="*/ 152570774 w 608"/>
              <a:gd name="T15" fmla="*/ 1146985 h 145"/>
              <a:gd name="T16" fmla="*/ 183568147 w 608"/>
              <a:gd name="T17" fmla="*/ 688384 h 145"/>
              <a:gd name="T18" fmla="*/ 214162627 w 608"/>
              <a:gd name="T19" fmla="*/ 0 h 145"/>
              <a:gd name="T20" fmla="*/ 244757106 w 608"/>
              <a:gd name="T21" fmla="*/ 0 h 145"/>
              <a:gd name="T22" fmla="*/ 243951955 w 608"/>
              <a:gd name="T23" fmla="*/ 2753053 h 145"/>
              <a:gd name="T24" fmla="*/ 243951955 w 608"/>
              <a:gd name="T25" fmla="*/ 5506107 h 145"/>
              <a:gd name="T26" fmla="*/ 243951955 w 608"/>
              <a:gd name="T27" fmla="*/ 7800077 h 145"/>
              <a:gd name="T28" fmla="*/ 242744545 w 608"/>
              <a:gd name="T29" fmla="*/ 9865229 h 145"/>
              <a:gd name="T30" fmla="*/ 242744545 w 608"/>
              <a:gd name="T31" fmla="*/ 12159199 h 145"/>
              <a:gd name="T32" fmla="*/ 241939394 w 608"/>
              <a:gd name="T33" fmla="*/ 14223869 h 145"/>
              <a:gd name="T34" fmla="*/ 241134243 w 608"/>
              <a:gd name="T35" fmla="*/ 16518321 h 145"/>
              <a:gd name="T36" fmla="*/ 239926199 w 608"/>
              <a:gd name="T37" fmla="*/ 18124389 h 145"/>
              <a:gd name="T38" fmla="*/ 239121047 w 608"/>
              <a:gd name="T39" fmla="*/ 19729976 h 145"/>
              <a:gd name="T40" fmla="*/ 237108486 w 608"/>
              <a:gd name="T41" fmla="*/ 21336044 h 145"/>
              <a:gd name="T42" fmla="*/ 235095925 w 608"/>
              <a:gd name="T43" fmla="*/ 22483029 h 145"/>
              <a:gd name="T44" fmla="*/ 233485623 w 608"/>
              <a:gd name="T45" fmla="*/ 23630496 h 145"/>
              <a:gd name="T46" fmla="*/ 231472427 w 608"/>
              <a:gd name="T47" fmla="*/ 24548180 h 145"/>
              <a:gd name="T48" fmla="*/ 229459866 w 608"/>
              <a:gd name="T49" fmla="*/ 25695166 h 145"/>
              <a:gd name="T50" fmla="*/ 226642154 w 608"/>
              <a:gd name="T51" fmla="*/ 26842151 h 145"/>
              <a:gd name="T52" fmla="*/ 223823808 w 608"/>
              <a:gd name="T53" fmla="*/ 27301234 h 145"/>
              <a:gd name="T54" fmla="*/ 217785490 w 608"/>
              <a:gd name="T55" fmla="*/ 28448219 h 145"/>
              <a:gd name="T56" fmla="*/ 211344280 w 608"/>
              <a:gd name="T57" fmla="*/ 29595204 h 145"/>
              <a:gd name="T58" fmla="*/ 204500811 w 608"/>
              <a:gd name="T59" fmla="*/ 30512889 h 145"/>
              <a:gd name="T60" fmla="*/ 197657343 w 608"/>
              <a:gd name="T61" fmla="*/ 31659874 h 145"/>
              <a:gd name="T62" fmla="*/ 189203571 w 608"/>
              <a:gd name="T63" fmla="*/ 32348258 h 145"/>
              <a:gd name="T64" fmla="*/ 181554952 w 608"/>
              <a:gd name="T65" fmla="*/ 32807341 h 145"/>
              <a:gd name="T66" fmla="*/ 171893771 w 608"/>
              <a:gd name="T67" fmla="*/ 33265942 h 145"/>
              <a:gd name="T68" fmla="*/ 163439999 w 608"/>
              <a:gd name="T69" fmla="*/ 33265942 h 145"/>
              <a:gd name="T70" fmla="*/ 157401048 w 608"/>
              <a:gd name="T71" fmla="*/ 33265942 h 145"/>
              <a:gd name="T72" fmla="*/ 151765623 w 608"/>
              <a:gd name="T73" fmla="*/ 33265942 h 145"/>
              <a:gd name="T74" fmla="*/ 146129564 w 608"/>
              <a:gd name="T75" fmla="*/ 33265942 h 145"/>
              <a:gd name="T76" fmla="*/ 138480944 w 608"/>
              <a:gd name="T77" fmla="*/ 33265942 h 145"/>
              <a:gd name="T78" fmla="*/ 130832324 w 608"/>
              <a:gd name="T79" fmla="*/ 33265942 h 145"/>
              <a:gd name="T80" fmla="*/ 121976295 w 608"/>
              <a:gd name="T81" fmla="*/ 33265942 h 145"/>
              <a:gd name="T82" fmla="*/ 112314479 w 608"/>
              <a:gd name="T83" fmla="*/ 33265942 h 145"/>
              <a:gd name="T84" fmla="*/ 102653299 w 608"/>
              <a:gd name="T85" fmla="*/ 33265942 h 145"/>
              <a:gd name="T86" fmla="*/ 92186332 w 608"/>
              <a:gd name="T87" fmla="*/ 33265942 h 145"/>
              <a:gd name="T88" fmla="*/ 80914848 w 608"/>
              <a:gd name="T89" fmla="*/ 33265942 h 145"/>
              <a:gd name="T90" fmla="*/ 69240472 w 608"/>
              <a:gd name="T91" fmla="*/ 33265942 h 145"/>
              <a:gd name="T92" fmla="*/ 56760945 w 608"/>
              <a:gd name="T93" fmla="*/ 33265942 h 145"/>
              <a:gd name="T94" fmla="*/ 43476900 w 608"/>
              <a:gd name="T95" fmla="*/ 33265942 h 145"/>
              <a:gd name="T96" fmla="*/ 29789328 w 608"/>
              <a:gd name="T97" fmla="*/ 33265942 h 145"/>
              <a:gd name="T98" fmla="*/ 15700133 w 608"/>
              <a:gd name="T99" fmla="*/ 33265942 h 145"/>
              <a:gd name="T100" fmla="*/ 0 w 608"/>
              <a:gd name="T101" fmla="*/ 33265942 h 145"/>
              <a:gd name="T102" fmla="*/ 0 w 608"/>
              <a:gd name="T103" fmla="*/ 12159199 h 14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608" h="145">
                <a:moveTo>
                  <a:pt x="0" y="53"/>
                </a:moveTo>
                <a:lnTo>
                  <a:pt x="39" y="45"/>
                </a:lnTo>
                <a:lnTo>
                  <a:pt x="77" y="38"/>
                </a:lnTo>
                <a:lnTo>
                  <a:pt x="115" y="34"/>
                </a:lnTo>
                <a:lnTo>
                  <a:pt x="153" y="26"/>
                </a:lnTo>
                <a:lnTo>
                  <a:pt x="229" y="17"/>
                </a:lnTo>
                <a:lnTo>
                  <a:pt x="303" y="10"/>
                </a:lnTo>
                <a:lnTo>
                  <a:pt x="379" y="5"/>
                </a:lnTo>
                <a:lnTo>
                  <a:pt x="456" y="3"/>
                </a:lnTo>
                <a:lnTo>
                  <a:pt x="532" y="0"/>
                </a:lnTo>
                <a:lnTo>
                  <a:pt x="608" y="0"/>
                </a:lnTo>
                <a:lnTo>
                  <a:pt x="606" y="12"/>
                </a:lnTo>
                <a:lnTo>
                  <a:pt x="606" y="24"/>
                </a:lnTo>
                <a:lnTo>
                  <a:pt x="606" y="34"/>
                </a:lnTo>
                <a:lnTo>
                  <a:pt x="603" y="43"/>
                </a:lnTo>
                <a:lnTo>
                  <a:pt x="603" y="53"/>
                </a:lnTo>
                <a:lnTo>
                  <a:pt x="601" y="62"/>
                </a:lnTo>
                <a:lnTo>
                  <a:pt x="599" y="72"/>
                </a:lnTo>
                <a:lnTo>
                  <a:pt x="596" y="79"/>
                </a:lnTo>
                <a:lnTo>
                  <a:pt x="594" y="86"/>
                </a:lnTo>
                <a:lnTo>
                  <a:pt x="589" y="93"/>
                </a:lnTo>
                <a:lnTo>
                  <a:pt x="584" y="98"/>
                </a:lnTo>
                <a:lnTo>
                  <a:pt x="580" y="103"/>
                </a:lnTo>
                <a:lnTo>
                  <a:pt x="575" y="107"/>
                </a:lnTo>
                <a:lnTo>
                  <a:pt x="570" y="112"/>
                </a:lnTo>
                <a:lnTo>
                  <a:pt x="563" y="117"/>
                </a:lnTo>
                <a:lnTo>
                  <a:pt x="556" y="119"/>
                </a:lnTo>
                <a:lnTo>
                  <a:pt x="541" y="124"/>
                </a:lnTo>
                <a:lnTo>
                  <a:pt x="525" y="129"/>
                </a:lnTo>
                <a:lnTo>
                  <a:pt x="508" y="133"/>
                </a:lnTo>
                <a:lnTo>
                  <a:pt x="491" y="138"/>
                </a:lnTo>
                <a:lnTo>
                  <a:pt x="470" y="141"/>
                </a:lnTo>
                <a:lnTo>
                  <a:pt x="451" y="143"/>
                </a:lnTo>
                <a:lnTo>
                  <a:pt x="427" y="145"/>
                </a:lnTo>
                <a:lnTo>
                  <a:pt x="406" y="145"/>
                </a:lnTo>
                <a:lnTo>
                  <a:pt x="391" y="145"/>
                </a:lnTo>
                <a:lnTo>
                  <a:pt x="377" y="145"/>
                </a:lnTo>
                <a:lnTo>
                  <a:pt x="363" y="145"/>
                </a:lnTo>
                <a:lnTo>
                  <a:pt x="344" y="145"/>
                </a:lnTo>
                <a:lnTo>
                  <a:pt x="325" y="145"/>
                </a:lnTo>
                <a:lnTo>
                  <a:pt x="303" y="145"/>
                </a:lnTo>
                <a:lnTo>
                  <a:pt x="279" y="145"/>
                </a:lnTo>
                <a:lnTo>
                  <a:pt x="255" y="145"/>
                </a:lnTo>
                <a:lnTo>
                  <a:pt x="229" y="145"/>
                </a:lnTo>
                <a:lnTo>
                  <a:pt x="201" y="145"/>
                </a:lnTo>
                <a:lnTo>
                  <a:pt x="172" y="145"/>
                </a:lnTo>
                <a:lnTo>
                  <a:pt x="141" y="145"/>
                </a:lnTo>
                <a:lnTo>
                  <a:pt x="108" y="145"/>
                </a:lnTo>
                <a:lnTo>
                  <a:pt x="74" y="145"/>
                </a:lnTo>
                <a:lnTo>
                  <a:pt x="39" y="145"/>
                </a:lnTo>
                <a:lnTo>
                  <a:pt x="0" y="145"/>
                </a:lnTo>
                <a:lnTo>
                  <a:pt x="0" y="5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0" name="Freeform 48"/>
          <p:cNvSpPr>
            <a:spLocks noChangeArrowheads="1"/>
          </p:cNvSpPr>
          <p:nvPr/>
        </p:nvSpPr>
        <p:spPr bwMode="auto">
          <a:xfrm>
            <a:off x="6070601" y="2381251"/>
            <a:ext cx="1111250" cy="237067"/>
          </a:xfrm>
          <a:custGeom>
            <a:avLst/>
            <a:gdLst>
              <a:gd name="T0" fmla="*/ 459554233 w 1751"/>
              <a:gd name="T1" fmla="*/ 52091121 h 374"/>
              <a:gd name="T2" fmla="*/ 415250199 w 1751"/>
              <a:gd name="T3" fmla="*/ 55248260 h 374"/>
              <a:gd name="T4" fmla="*/ 369334822 w 1751"/>
              <a:gd name="T5" fmla="*/ 59081894 h 374"/>
              <a:gd name="T6" fmla="*/ 320198025 w 1751"/>
              <a:gd name="T7" fmla="*/ 63366209 h 374"/>
              <a:gd name="T8" fmla="*/ 268643894 w 1751"/>
              <a:gd name="T9" fmla="*/ 68101679 h 374"/>
              <a:gd name="T10" fmla="*/ 223534506 w 1751"/>
              <a:gd name="T11" fmla="*/ 72386468 h 374"/>
              <a:gd name="T12" fmla="*/ 196549091 w 1751"/>
              <a:gd name="T13" fmla="*/ 75092451 h 374"/>
              <a:gd name="T14" fmla="*/ 172785730 w 1751"/>
              <a:gd name="T15" fmla="*/ 77347279 h 374"/>
              <a:gd name="T16" fmla="*/ 150633714 w 1751"/>
              <a:gd name="T17" fmla="*/ 78926086 h 374"/>
              <a:gd name="T18" fmla="*/ 131301391 w 1751"/>
              <a:gd name="T19" fmla="*/ 80955573 h 374"/>
              <a:gd name="T20" fmla="*/ 113982137 w 1751"/>
              <a:gd name="T21" fmla="*/ 82083224 h 374"/>
              <a:gd name="T22" fmla="*/ 98677223 w 1751"/>
              <a:gd name="T23" fmla="*/ 83210400 h 374"/>
              <a:gd name="T24" fmla="*/ 86191368 w 1751"/>
              <a:gd name="T25" fmla="*/ 84338051 h 374"/>
              <a:gd name="T26" fmla="*/ 75719852 w 1751"/>
              <a:gd name="T27" fmla="*/ 84338051 h 374"/>
              <a:gd name="T28" fmla="*/ 68067394 w 1751"/>
              <a:gd name="T29" fmla="*/ 84338051 h 374"/>
              <a:gd name="T30" fmla="*/ 61220292 w 1751"/>
              <a:gd name="T31" fmla="*/ 83661556 h 374"/>
              <a:gd name="T32" fmla="*/ 54373190 w 1751"/>
              <a:gd name="T33" fmla="*/ 83210400 h 374"/>
              <a:gd name="T34" fmla="*/ 37456931 w 1751"/>
              <a:gd name="T35" fmla="*/ 79376766 h 374"/>
              <a:gd name="T36" fmla="*/ 20138312 w 1751"/>
              <a:gd name="T37" fmla="*/ 71935313 h 374"/>
              <a:gd name="T38" fmla="*/ 9263801 w 1751"/>
              <a:gd name="T39" fmla="*/ 65395696 h 374"/>
              <a:gd name="T40" fmla="*/ 3625049 w 1751"/>
              <a:gd name="T41" fmla="*/ 61787877 h 374"/>
              <a:gd name="T42" fmla="*/ 0 w 1751"/>
              <a:gd name="T43" fmla="*/ 59081894 h 374"/>
              <a:gd name="T44" fmla="*/ 805355 w 1751"/>
              <a:gd name="T45" fmla="*/ 56826591 h 374"/>
              <a:gd name="T46" fmla="*/ 4833398 w 1751"/>
              <a:gd name="T47" fmla="*/ 54797104 h 374"/>
              <a:gd name="T48" fmla="*/ 13291210 w 1751"/>
              <a:gd name="T49" fmla="*/ 52542277 h 374"/>
              <a:gd name="T50" fmla="*/ 28596124 w 1751"/>
              <a:gd name="T51" fmla="*/ 50963470 h 374"/>
              <a:gd name="T52" fmla="*/ 47929082 w 1751"/>
              <a:gd name="T53" fmla="*/ 50512790 h 374"/>
              <a:gd name="T54" fmla="*/ 64039351 w 1751"/>
              <a:gd name="T55" fmla="*/ 50512790 h 374"/>
              <a:gd name="T56" fmla="*/ 85386013 w 1751"/>
              <a:gd name="T57" fmla="*/ 48708643 h 374"/>
              <a:gd name="T58" fmla="*/ 115190487 w 1751"/>
              <a:gd name="T59" fmla="*/ 46679156 h 374"/>
              <a:gd name="T60" fmla="*/ 152245058 w 1751"/>
              <a:gd name="T61" fmla="*/ 43522017 h 374"/>
              <a:gd name="T62" fmla="*/ 198562796 w 1751"/>
              <a:gd name="T63" fmla="*/ 39237703 h 374"/>
              <a:gd name="T64" fmla="*/ 250519286 w 1751"/>
              <a:gd name="T65" fmla="*/ 34276417 h 374"/>
              <a:gd name="T66" fmla="*/ 301268062 w 1751"/>
              <a:gd name="T67" fmla="*/ 29540947 h 374"/>
              <a:gd name="T68" fmla="*/ 347182805 w 1751"/>
              <a:gd name="T69" fmla="*/ 25256157 h 374"/>
              <a:gd name="T70" fmla="*/ 388667779 w 1751"/>
              <a:gd name="T71" fmla="*/ 20971843 h 374"/>
              <a:gd name="T72" fmla="*/ 424916361 w 1751"/>
              <a:gd name="T73" fmla="*/ 16687053 h 374"/>
              <a:gd name="T74" fmla="*/ 456735173 w 1751"/>
              <a:gd name="T75" fmla="*/ 11726243 h 374"/>
              <a:gd name="T76" fmla="*/ 483719954 w 1751"/>
              <a:gd name="T77" fmla="*/ 7441453 h 374"/>
              <a:gd name="T78" fmla="*/ 524801933 w 1751"/>
              <a:gd name="T79" fmla="*/ 2705983 h 374"/>
              <a:gd name="T80" fmla="*/ 560245795 w 1751"/>
              <a:gd name="T81" fmla="*/ 0 h 374"/>
              <a:gd name="T82" fmla="*/ 578369768 w 1751"/>
              <a:gd name="T83" fmla="*/ 0 h 374"/>
              <a:gd name="T84" fmla="*/ 600521785 w 1751"/>
              <a:gd name="T85" fmla="*/ 1127651 h 374"/>
              <a:gd name="T86" fmla="*/ 634354302 w 1751"/>
              <a:gd name="T87" fmla="*/ 5863121 h 374"/>
              <a:gd name="T88" fmla="*/ 664964130 w 1751"/>
              <a:gd name="T89" fmla="*/ 15108721 h 374"/>
              <a:gd name="T90" fmla="*/ 677449986 w 1751"/>
              <a:gd name="T91" fmla="*/ 19844191 h 374"/>
              <a:gd name="T92" fmla="*/ 688727491 w 1751"/>
              <a:gd name="T93" fmla="*/ 24579661 h 374"/>
              <a:gd name="T94" fmla="*/ 696782943 w 1751"/>
              <a:gd name="T95" fmla="*/ 29540947 h 374"/>
              <a:gd name="T96" fmla="*/ 702421696 w 1751"/>
              <a:gd name="T97" fmla="*/ 33825261 h 374"/>
              <a:gd name="T98" fmla="*/ 705240755 w 1751"/>
              <a:gd name="T99" fmla="*/ 37433556 h 374"/>
              <a:gd name="T100" fmla="*/ 704435400 w 1751"/>
              <a:gd name="T101" fmla="*/ 40816034 h 374"/>
              <a:gd name="T102" fmla="*/ 700407357 w 1751"/>
              <a:gd name="T103" fmla="*/ 43522017 h 374"/>
              <a:gd name="T104" fmla="*/ 692754900 w 1751"/>
              <a:gd name="T105" fmla="*/ 45100349 h 374"/>
              <a:gd name="T106" fmla="*/ 682283384 w 1751"/>
              <a:gd name="T107" fmla="*/ 46228000 h 374"/>
              <a:gd name="T108" fmla="*/ 666977835 w 1751"/>
              <a:gd name="T109" fmla="*/ 45551504 h 374"/>
              <a:gd name="T110" fmla="*/ 647645512 w 1751"/>
              <a:gd name="T111" fmla="*/ 44423853 h 374"/>
              <a:gd name="T112" fmla="*/ 623479791 w 1751"/>
              <a:gd name="T113" fmla="*/ 45100349 h 374"/>
              <a:gd name="T114" fmla="*/ 595689021 w 1751"/>
              <a:gd name="T115" fmla="*/ 46228000 h 374"/>
              <a:gd name="T116" fmla="*/ 564273203 w 1751"/>
              <a:gd name="T117" fmla="*/ 47130311 h 374"/>
              <a:gd name="T118" fmla="*/ 527621627 w 1751"/>
              <a:gd name="T119" fmla="*/ 48708643 h 374"/>
              <a:gd name="T120" fmla="*/ 486539647 w 1751"/>
              <a:gd name="T121" fmla="*/ 50512790 h 37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751" h="374">
                <a:moveTo>
                  <a:pt x="1208" y="224"/>
                </a:moveTo>
                <a:lnTo>
                  <a:pt x="1174" y="228"/>
                </a:lnTo>
                <a:lnTo>
                  <a:pt x="1141" y="231"/>
                </a:lnTo>
                <a:lnTo>
                  <a:pt x="1105" y="236"/>
                </a:lnTo>
                <a:lnTo>
                  <a:pt x="1069" y="240"/>
                </a:lnTo>
                <a:lnTo>
                  <a:pt x="1031" y="245"/>
                </a:lnTo>
                <a:lnTo>
                  <a:pt x="996" y="250"/>
                </a:lnTo>
                <a:lnTo>
                  <a:pt x="955" y="255"/>
                </a:lnTo>
                <a:lnTo>
                  <a:pt x="917" y="262"/>
                </a:lnTo>
                <a:lnTo>
                  <a:pt x="876" y="266"/>
                </a:lnTo>
                <a:lnTo>
                  <a:pt x="836" y="274"/>
                </a:lnTo>
                <a:lnTo>
                  <a:pt x="795" y="281"/>
                </a:lnTo>
                <a:lnTo>
                  <a:pt x="753" y="288"/>
                </a:lnTo>
                <a:lnTo>
                  <a:pt x="710" y="295"/>
                </a:lnTo>
                <a:lnTo>
                  <a:pt x="667" y="302"/>
                </a:lnTo>
                <a:lnTo>
                  <a:pt x="622" y="309"/>
                </a:lnTo>
                <a:lnTo>
                  <a:pt x="579" y="319"/>
                </a:lnTo>
                <a:lnTo>
                  <a:pt x="555" y="321"/>
                </a:lnTo>
                <a:lnTo>
                  <a:pt x="531" y="326"/>
                </a:lnTo>
                <a:lnTo>
                  <a:pt x="510" y="328"/>
                </a:lnTo>
                <a:lnTo>
                  <a:pt x="488" y="333"/>
                </a:lnTo>
                <a:lnTo>
                  <a:pt x="467" y="335"/>
                </a:lnTo>
                <a:lnTo>
                  <a:pt x="448" y="338"/>
                </a:lnTo>
                <a:lnTo>
                  <a:pt x="429" y="343"/>
                </a:lnTo>
                <a:lnTo>
                  <a:pt x="409" y="345"/>
                </a:lnTo>
                <a:lnTo>
                  <a:pt x="390" y="347"/>
                </a:lnTo>
                <a:lnTo>
                  <a:pt x="374" y="350"/>
                </a:lnTo>
                <a:lnTo>
                  <a:pt x="357" y="352"/>
                </a:lnTo>
                <a:lnTo>
                  <a:pt x="340" y="357"/>
                </a:lnTo>
                <a:lnTo>
                  <a:pt x="326" y="359"/>
                </a:lnTo>
                <a:lnTo>
                  <a:pt x="312" y="359"/>
                </a:lnTo>
                <a:lnTo>
                  <a:pt x="297" y="362"/>
                </a:lnTo>
                <a:lnTo>
                  <a:pt x="283" y="364"/>
                </a:lnTo>
                <a:lnTo>
                  <a:pt x="269" y="366"/>
                </a:lnTo>
                <a:lnTo>
                  <a:pt x="257" y="369"/>
                </a:lnTo>
                <a:lnTo>
                  <a:pt x="245" y="369"/>
                </a:lnTo>
                <a:lnTo>
                  <a:pt x="236" y="371"/>
                </a:lnTo>
                <a:lnTo>
                  <a:pt x="224" y="371"/>
                </a:lnTo>
                <a:lnTo>
                  <a:pt x="214" y="374"/>
                </a:lnTo>
                <a:lnTo>
                  <a:pt x="205" y="374"/>
                </a:lnTo>
                <a:lnTo>
                  <a:pt x="197" y="374"/>
                </a:lnTo>
                <a:lnTo>
                  <a:pt x="188" y="374"/>
                </a:lnTo>
                <a:lnTo>
                  <a:pt x="181" y="374"/>
                </a:lnTo>
                <a:lnTo>
                  <a:pt x="174" y="374"/>
                </a:lnTo>
                <a:lnTo>
                  <a:pt x="169" y="374"/>
                </a:lnTo>
                <a:lnTo>
                  <a:pt x="162" y="374"/>
                </a:lnTo>
                <a:lnTo>
                  <a:pt x="157" y="374"/>
                </a:lnTo>
                <a:lnTo>
                  <a:pt x="152" y="371"/>
                </a:lnTo>
                <a:lnTo>
                  <a:pt x="150" y="371"/>
                </a:lnTo>
                <a:lnTo>
                  <a:pt x="143" y="371"/>
                </a:lnTo>
                <a:lnTo>
                  <a:pt x="135" y="369"/>
                </a:lnTo>
                <a:lnTo>
                  <a:pt x="121" y="366"/>
                </a:lnTo>
                <a:lnTo>
                  <a:pt x="107" y="359"/>
                </a:lnTo>
                <a:lnTo>
                  <a:pt x="93" y="352"/>
                </a:lnTo>
                <a:lnTo>
                  <a:pt x="78" y="343"/>
                </a:lnTo>
                <a:lnTo>
                  <a:pt x="64" y="331"/>
                </a:lnTo>
                <a:lnTo>
                  <a:pt x="50" y="319"/>
                </a:lnTo>
                <a:lnTo>
                  <a:pt x="35" y="305"/>
                </a:lnTo>
                <a:lnTo>
                  <a:pt x="28" y="297"/>
                </a:lnTo>
                <a:lnTo>
                  <a:pt x="23" y="290"/>
                </a:lnTo>
                <a:lnTo>
                  <a:pt x="16" y="285"/>
                </a:lnTo>
                <a:lnTo>
                  <a:pt x="12" y="278"/>
                </a:lnTo>
                <a:lnTo>
                  <a:pt x="9" y="274"/>
                </a:lnTo>
                <a:lnTo>
                  <a:pt x="4" y="269"/>
                </a:lnTo>
                <a:lnTo>
                  <a:pt x="2" y="264"/>
                </a:lnTo>
                <a:lnTo>
                  <a:pt x="0" y="262"/>
                </a:lnTo>
                <a:lnTo>
                  <a:pt x="0" y="257"/>
                </a:lnTo>
                <a:lnTo>
                  <a:pt x="0" y="255"/>
                </a:lnTo>
                <a:lnTo>
                  <a:pt x="2" y="252"/>
                </a:lnTo>
                <a:lnTo>
                  <a:pt x="4" y="247"/>
                </a:lnTo>
                <a:lnTo>
                  <a:pt x="7" y="245"/>
                </a:lnTo>
                <a:lnTo>
                  <a:pt x="12" y="243"/>
                </a:lnTo>
                <a:lnTo>
                  <a:pt x="16" y="240"/>
                </a:lnTo>
                <a:lnTo>
                  <a:pt x="23" y="238"/>
                </a:lnTo>
                <a:lnTo>
                  <a:pt x="33" y="233"/>
                </a:lnTo>
                <a:lnTo>
                  <a:pt x="45" y="231"/>
                </a:lnTo>
                <a:lnTo>
                  <a:pt x="57" y="228"/>
                </a:lnTo>
                <a:lnTo>
                  <a:pt x="71" y="226"/>
                </a:lnTo>
                <a:lnTo>
                  <a:pt x="85" y="226"/>
                </a:lnTo>
                <a:lnTo>
                  <a:pt x="100" y="224"/>
                </a:lnTo>
                <a:lnTo>
                  <a:pt x="119" y="224"/>
                </a:lnTo>
                <a:lnTo>
                  <a:pt x="135" y="224"/>
                </a:lnTo>
                <a:lnTo>
                  <a:pt x="147" y="224"/>
                </a:lnTo>
                <a:lnTo>
                  <a:pt x="159" y="224"/>
                </a:lnTo>
                <a:lnTo>
                  <a:pt x="176" y="221"/>
                </a:lnTo>
                <a:lnTo>
                  <a:pt x="193" y="219"/>
                </a:lnTo>
                <a:lnTo>
                  <a:pt x="212" y="216"/>
                </a:lnTo>
                <a:lnTo>
                  <a:pt x="236" y="214"/>
                </a:lnTo>
                <a:lnTo>
                  <a:pt x="259" y="212"/>
                </a:lnTo>
                <a:lnTo>
                  <a:pt x="286" y="207"/>
                </a:lnTo>
                <a:lnTo>
                  <a:pt x="314" y="202"/>
                </a:lnTo>
                <a:lnTo>
                  <a:pt x="345" y="197"/>
                </a:lnTo>
                <a:lnTo>
                  <a:pt x="378" y="193"/>
                </a:lnTo>
                <a:lnTo>
                  <a:pt x="414" y="186"/>
                </a:lnTo>
                <a:lnTo>
                  <a:pt x="452" y="181"/>
                </a:lnTo>
                <a:lnTo>
                  <a:pt x="493" y="174"/>
                </a:lnTo>
                <a:lnTo>
                  <a:pt x="533" y="166"/>
                </a:lnTo>
                <a:lnTo>
                  <a:pt x="579" y="159"/>
                </a:lnTo>
                <a:lnTo>
                  <a:pt x="622" y="152"/>
                </a:lnTo>
                <a:lnTo>
                  <a:pt x="664" y="145"/>
                </a:lnTo>
                <a:lnTo>
                  <a:pt x="707" y="138"/>
                </a:lnTo>
                <a:lnTo>
                  <a:pt x="748" y="131"/>
                </a:lnTo>
                <a:lnTo>
                  <a:pt x="788" y="124"/>
                </a:lnTo>
                <a:lnTo>
                  <a:pt x="826" y="119"/>
                </a:lnTo>
                <a:lnTo>
                  <a:pt x="862" y="112"/>
                </a:lnTo>
                <a:lnTo>
                  <a:pt x="898" y="105"/>
                </a:lnTo>
                <a:lnTo>
                  <a:pt x="931" y="100"/>
                </a:lnTo>
                <a:lnTo>
                  <a:pt x="965" y="93"/>
                </a:lnTo>
                <a:lnTo>
                  <a:pt x="996" y="88"/>
                </a:lnTo>
                <a:lnTo>
                  <a:pt x="1027" y="81"/>
                </a:lnTo>
                <a:lnTo>
                  <a:pt x="1055" y="74"/>
                </a:lnTo>
                <a:lnTo>
                  <a:pt x="1081" y="67"/>
                </a:lnTo>
                <a:lnTo>
                  <a:pt x="1108" y="59"/>
                </a:lnTo>
                <a:lnTo>
                  <a:pt x="1134" y="52"/>
                </a:lnTo>
                <a:lnTo>
                  <a:pt x="1155" y="45"/>
                </a:lnTo>
                <a:lnTo>
                  <a:pt x="1179" y="38"/>
                </a:lnTo>
                <a:lnTo>
                  <a:pt x="1201" y="33"/>
                </a:lnTo>
                <a:lnTo>
                  <a:pt x="1222" y="26"/>
                </a:lnTo>
                <a:lnTo>
                  <a:pt x="1265" y="19"/>
                </a:lnTo>
                <a:lnTo>
                  <a:pt x="1303" y="12"/>
                </a:lnTo>
                <a:lnTo>
                  <a:pt x="1339" y="5"/>
                </a:lnTo>
                <a:lnTo>
                  <a:pt x="1374" y="2"/>
                </a:lnTo>
                <a:lnTo>
                  <a:pt x="1391" y="0"/>
                </a:lnTo>
                <a:lnTo>
                  <a:pt x="1405" y="0"/>
                </a:lnTo>
                <a:lnTo>
                  <a:pt x="1422" y="0"/>
                </a:lnTo>
                <a:lnTo>
                  <a:pt x="1436" y="0"/>
                </a:lnTo>
                <a:lnTo>
                  <a:pt x="1451" y="0"/>
                </a:lnTo>
                <a:lnTo>
                  <a:pt x="1465" y="0"/>
                </a:lnTo>
                <a:lnTo>
                  <a:pt x="1491" y="5"/>
                </a:lnTo>
                <a:lnTo>
                  <a:pt x="1520" y="9"/>
                </a:lnTo>
                <a:lnTo>
                  <a:pt x="1548" y="17"/>
                </a:lnTo>
                <a:lnTo>
                  <a:pt x="1575" y="26"/>
                </a:lnTo>
                <a:lnTo>
                  <a:pt x="1601" y="38"/>
                </a:lnTo>
                <a:lnTo>
                  <a:pt x="1627" y="52"/>
                </a:lnTo>
                <a:lnTo>
                  <a:pt x="1651" y="67"/>
                </a:lnTo>
                <a:lnTo>
                  <a:pt x="1660" y="74"/>
                </a:lnTo>
                <a:lnTo>
                  <a:pt x="1672" y="81"/>
                </a:lnTo>
                <a:lnTo>
                  <a:pt x="1682" y="88"/>
                </a:lnTo>
                <a:lnTo>
                  <a:pt x="1691" y="95"/>
                </a:lnTo>
                <a:lnTo>
                  <a:pt x="1701" y="102"/>
                </a:lnTo>
                <a:lnTo>
                  <a:pt x="1710" y="109"/>
                </a:lnTo>
                <a:lnTo>
                  <a:pt x="1718" y="117"/>
                </a:lnTo>
                <a:lnTo>
                  <a:pt x="1725" y="124"/>
                </a:lnTo>
                <a:lnTo>
                  <a:pt x="1730" y="131"/>
                </a:lnTo>
                <a:lnTo>
                  <a:pt x="1737" y="138"/>
                </a:lnTo>
                <a:lnTo>
                  <a:pt x="1741" y="143"/>
                </a:lnTo>
                <a:lnTo>
                  <a:pt x="1744" y="150"/>
                </a:lnTo>
                <a:lnTo>
                  <a:pt x="1746" y="155"/>
                </a:lnTo>
                <a:lnTo>
                  <a:pt x="1749" y="162"/>
                </a:lnTo>
                <a:lnTo>
                  <a:pt x="1751" y="166"/>
                </a:lnTo>
                <a:lnTo>
                  <a:pt x="1751" y="171"/>
                </a:lnTo>
                <a:lnTo>
                  <a:pt x="1751" y="176"/>
                </a:lnTo>
                <a:lnTo>
                  <a:pt x="1749" y="181"/>
                </a:lnTo>
                <a:lnTo>
                  <a:pt x="1746" y="186"/>
                </a:lnTo>
                <a:lnTo>
                  <a:pt x="1744" y="188"/>
                </a:lnTo>
                <a:lnTo>
                  <a:pt x="1739" y="193"/>
                </a:lnTo>
                <a:lnTo>
                  <a:pt x="1734" y="195"/>
                </a:lnTo>
                <a:lnTo>
                  <a:pt x="1727" y="197"/>
                </a:lnTo>
                <a:lnTo>
                  <a:pt x="1720" y="200"/>
                </a:lnTo>
                <a:lnTo>
                  <a:pt x="1713" y="202"/>
                </a:lnTo>
                <a:lnTo>
                  <a:pt x="1703" y="202"/>
                </a:lnTo>
                <a:lnTo>
                  <a:pt x="1694" y="205"/>
                </a:lnTo>
                <a:lnTo>
                  <a:pt x="1682" y="205"/>
                </a:lnTo>
                <a:lnTo>
                  <a:pt x="1670" y="202"/>
                </a:lnTo>
                <a:lnTo>
                  <a:pt x="1656" y="202"/>
                </a:lnTo>
                <a:lnTo>
                  <a:pt x="1641" y="200"/>
                </a:lnTo>
                <a:lnTo>
                  <a:pt x="1625" y="197"/>
                </a:lnTo>
                <a:lnTo>
                  <a:pt x="1608" y="197"/>
                </a:lnTo>
                <a:lnTo>
                  <a:pt x="1589" y="200"/>
                </a:lnTo>
                <a:lnTo>
                  <a:pt x="1570" y="200"/>
                </a:lnTo>
                <a:lnTo>
                  <a:pt x="1548" y="200"/>
                </a:lnTo>
                <a:lnTo>
                  <a:pt x="1527" y="202"/>
                </a:lnTo>
                <a:lnTo>
                  <a:pt x="1503" y="202"/>
                </a:lnTo>
                <a:lnTo>
                  <a:pt x="1479" y="205"/>
                </a:lnTo>
                <a:lnTo>
                  <a:pt x="1455" y="207"/>
                </a:lnTo>
                <a:lnTo>
                  <a:pt x="1427" y="209"/>
                </a:lnTo>
                <a:lnTo>
                  <a:pt x="1401" y="209"/>
                </a:lnTo>
                <a:lnTo>
                  <a:pt x="1372" y="212"/>
                </a:lnTo>
                <a:lnTo>
                  <a:pt x="1341" y="214"/>
                </a:lnTo>
                <a:lnTo>
                  <a:pt x="1310" y="216"/>
                </a:lnTo>
                <a:lnTo>
                  <a:pt x="1277" y="219"/>
                </a:lnTo>
                <a:lnTo>
                  <a:pt x="1243" y="221"/>
                </a:lnTo>
                <a:lnTo>
                  <a:pt x="1208" y="22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" name="Freeform 49"/>
          <p:cNvSpPr>
            <a:spLocks noChangeArrowheads="1"/>
          </p:cNvSpPr>
          <p:nvPr/>
        </p:nvSpPr>
        <p:spPr bwMode="auto">
          <a:xfrm>
            <a:off x="6324600" y="2548467"/>
            <a:ext cx="368300" cy="1272117"/>
          </a:xfrm>
          <a:custGeom>
            <a:avLst/>
            <a:gdLst>
              <a:gd name="T0" fmla="*/ 135821560 w 581"/>
              <a:gd name="T1" fmla="*/ 0 h 2004"/>
              <a:gd name="T2" fmla="*/ 159931581 w 581"/>
              <a:gd name="T3" fmla="*/ 3624963 h 2004"/>
              <a:gd name="T4" fmla="*/ 183640339 w 581"/>
              <a:gd name="T5" fmla="*/ 11328605 h 2004"/>
              <a:gd name="T6" fmla="*/ 205740874 w 581"/>
              <a:gd name="T7" fmla="*/ 23563212 h 2004"/>
              <a:gd name="T8" fmla="*/ 223019913 w 581"/>
              <a:gd name="T9" fmla="*/ 33985338 h 2004"/>
              <a:gd name="T10" fmla="*/ 231860381 w 581"/>
              <a:gd name="T11" fmla="*/ 40329262 h 2004"/>
              <a:gd name="T12" fmla="*/ 233467969 w 581"/>
              <a:gd name="T13" fmla="*/ 48032427 h 2004"/>
              <a:gd name="T14" fmla="*/ 230655323 w 581"/>
              <a:gd name="T15" fmla="*/ 67290817 h 2004"/>
              <a:gd name="T16" fmla="*/ 227038250 w 581"/>
              <a:gd name="T17" fmla="*/ 77486324 h 2004"/>
              <a:gd name="T18" fmla="*/ 225833192 w 581"/>
              <a:gd name="T19" fmla="*/ 89948027 h 2004"/>
              <a:gd name="T20" fmla="*/ 225029398 w 581"/>
              <a:gd name="T21" fmla="*/ 107846699 h 2004"/>
              <a:gd name="T22" fmla="*/ 225029398 w 581"/>
              <a:gd name="T23" fmla="*/ 129824049 h 2004"/>
              <a:gd name="T24" fmla="*/ 225833192 w 581"/>
              <a:gd name="T25" fmla="*/ 157465464 h 2004"/>
              <a:gd name="T26" fmla="*/ 227038250 w 581"/>
              <a:gd name="T27" fmla="*/ 190317704 h 2004"/>
              <a:gd name="T28" fmla="*/ 228645838 w 581"/>
              <a:gd name="T29" fmla="*/ 227475242 h 2004"/>
              <a:gd name="T30" fmla="*/ 230655323 w 581"/>
              <a:gd name="T31" fmla="*/ 264179064 h 2004"/>
              <a:gd name="T32" fmla="*/ 230655323 w 581"/>
              <a:gd name="T33" fmla="*/ 295899157 h 2004"/>
              <a:gd name="T34" fmla="*/ 229851529 w 581"/>
              <a:gd name="T35" fmla="*/ 323540572 h 2004"/>
              <a:gd name="T36" fmla="*/ 227842044 w 581"/>
              <a:gd name="T37" fmla="*/ 346650545 h 2004"/>
              <a:gd name="T38" fmla="*/ 225833192 w 581"/>
              <a:gd name="T39" fmla="*/ 365455696 h 2004"/>
              <a:gd name="T40" fmla="*/ 223823707 w 581"/>
              <a:gd name="T41" fmla="*/ 379502785 h 2004"/>
              <a:gd name="T42" fmla="*/ 219403473 w 581"/>
              <a:gd name="T43" fmla="*/ 400573656 h 2004"/>
              <a:gd name="T44" fmla="*/ 209759211 w 581"/>
              <a:gd name="T45" fmla="*/ 419378807 h 2004"/>
              <a:gd name="T46" fmla="*/ 198106098 w 581"/>
              <a:gd name="T47" fmla="*/ 434558995 h 2004"/>
              <a:gd name="T48" fmla="*/ 176004928 w 581"/>
              <a:gd name="T49" fmla="*/ 447926701 h 2004"/>
              <a:gd name="T50" fmla="*/ 154305656 w 581"/>
              <a:gd name="T51" fmla="*/ 454044004 h 2004"/>
              <a:gd name="T52" fmla="*/ 144662028 w 581"/>
              <a:gd name="T53" fmla="*/ 452458143 h 2004"/>
              <a:gd name="T54" fmla="*/ 135821560 w 581"/>
              <a:gd name="T55" fmla="*/ 445887599 h 2004"/>
              <a:gd name="T56" fmla="*/ 129391841 w 581"/>
              <a:gd name="T57" fmla="*/ 435692093 h 2004"/>
              <a:gd name="T58" fmla="*/ 119747579 w 581"/>
              <a:gd name="T59" fmla="*/ 420058666 h 2004"/>
              <a:gd name="T60" fmla="*/ 101263483 w 581"/>
              <a:gd name="T61" fmla="*/ 403292617 h 2004"/>
              <a:gd name="T62" fmla="*/ 74742079 w 581"/>
              <a:gd name="T63" fmla="*/ 387659190 h 2004"/>
              <a:gd name="T64" fmla="*/ 35361871 w 581"/>
              <a:gd name="T65" fmla="*/ 370893140 h 2004"/>
              <a:gd name="T66" fmla="*/ 11653113 w 581"/>
              <a:gd name="T67" fmla="*/ 360697634 h 2004"/>
              <a:gd name="T68" fmla="*/ 0 w 581"/>
              <a:gd name="T69" fmla="*/ 352541229 h 2004"/>
              <a:gd name="T70" fmla="*/ 2009485 w 581"/>
              <a:gd name="T71" fmla="*/ 348236407 h 2004"/>
              <a:gd name="T72" fmla="*/ 12456908 w 581"/>
              <a:gd name="T73" fmla="*/ 347103308 h 2004"/>
              <a:gd name="T74" fmla="*/ 37370723 w 581"/>
              <a:gd name="T75" fmla="*/ 348236407 h 2004"/>
              <a:gd name="T76" fmla="*/ 74742079 w 581"/>
              <a:gd name="T77" fmla="*/ 353221088 h 2004"/>
              <a:gd name="T78" fmla="*/ 109300156 w 581"/>
              <a:gd name="T79" fmla="*/ 356392812 h 2004"/>
              <a:gd name="T80" fmla="*/ 133008280 w 581"/>
              <a:gd name="T81" fmla="*/ 356846051 h 2004"/>
              <a:gd name="T82" fmla="*/ 147474673 w 581"/>
              <a:gd name="T83" fmla="*/ 355260189 h 2004"/>
              <a:gd name="T84" fmla="*/ 155109450 w 581"/>
              <a:gd name="T85" fmla="*/ 347783167 h 2004"/>
              <a:gd name="T86" fmla="*/ 160735375 w 581"/>
              <a:gd name="T87" fmla="*/ 330563879 h 2004"/>
              <a:gd name="T88" fmla="*/ 162744227 w 581"/>
              <a:gd name="T89" fmla="*/ 302016461 h 2004"/>
              <a:gd name="T90" fmla="*/ 162744227 w 581"/>
              <a:gd name="T91" fmla="*/ 267351264 h 2004"/>
              <a:gd name="T92" fmla="*/ 162744227 w 581"/>
              <a:gd name="T93" fmla="*/ 237217508 h 2004"/>
              <a:gd name="T94" fmla="*/ 162744227 w 581"/>
              <a:gd name="T95" fmla="*/ 211388575 h 2004"/>
              <a:gd name="T96" fmla="*/ 162744227 w 581"/>
              <a:gd name="T97" fmla="*/ 173551654 h 2004"/>
              <a:gd name="T98" fmla="*/ 158725890 w 581"/>
              <a:gd name="T99" fmla="*/ 123933365 h 2004"/>
              <a:gd name="T100" fmla="*/ 153100598 w 581"/>
              <a:gd name="T101" fmla="*/ 94932232 h 2004"/>
              <a:gd name="T102" fmla="*/ 145465188 w 581"/>
              <a:gd name="T103" fmla="*/ 70463017 h 2004"/>
              <a:gd name="T104" fmla="*/ 135821560 w 581"/>
              <a:gd name="T105" fmla="*/ 51657866 h 2004"/>
              <a:gd name="T106" fmla="*/ 119747579 w 581"/>
              <a:gd name="T107" fmla="*/ 28547894 h 2004"/>
              <a:gd name="T108" fmla="*/ 115729242 w 581"/>
              <a:gd name="T109" fmla="*/ 6343923 h 200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581" h="2004">
                <a:moveTo>
                  <a:pt x="291" y="2"/>
                </a:moveTo>
                <a:lnTo>
                  <a:pt x="303" y="0"/>
                </a:lnTo>
                <a:lnTo>
                  <a:pt x="314" y="0"/>
                </a:lnTo>
                <a:lnTo>
                  <a:pt x="326" y="0"/>
                </a:lnTo>
                <a:lnTo>
                  <a:pt x="338" y="0"/>
                </a:lnTo>
                <a:lnTo>
                  <a:pt x="350" y="2"/>
                </a:lnTo>
                <a:lnTo>
                  <a:pt x="362" y="4"/>
                </a:lnTo>
                <a:lnTo>
                  <a:pt x="374" y="7"/>
                </a:lnTo>
                <a:lnTo>
                  <a:pt x="386" y="12"/>
                </a:lnTo>
                <a:lnTo>
                  <a:pt x="398" y="16"/>
                </a:lnTo>
                <a:lnTo>
                  <a:pt x="410" y="21"/>
                </a:lnTo>
                <a:lnTo>
                  <a:pt x="422" y="26"/>
                </a:lnTo>
                <a:lnTo>
                  <a:pt x="434" y="33"/>
                </a:lnTo>
                <a:lnTo>
                  <a:pt x="445" y="43"/>
                </a:lnTo>
                <a:lnTo>
                  <a:pt x="457" y="50"/>
                </a:lnTo>
                <a:lnTo>
                  <a:pt x="469" y="59"/>
                </a:lnTo>
                <a:lnTo>
                  <a:pt x="481" y="69"/>
                </a:lnTo>
                <a:lnTo>
                  <a:pt x="491" y="81"/>
                </a:lnTo>
                <a:lnTo>
                  <a:pt x="503" y="93"/>
                </a:lnTo>
                <a:lnTo>
                  <a:pt x="512" y="104"/>
                </a:lnTo>
                <a:lnTo>
                  <a:pt x="522" y="114"/>
                </a:lnTo>
                <a:lnTo>
                  <a:pt x="531" y="123"/>
                </a:lnTo>
                <a:lnTo>
                  <a:pt x="541" y="133"/>
                </a:lnTo>
                <a:lnTo>
                  <a:pt x="548" y="140"/>
                </a:lnTo>
                <a:lnTo>
                  <a:pt x="555" y="150"/>
                </a:lnTo>
                <a:lnTo>
                  <a:pt x="560" y="157"/>
                </a:lnTo>
                <a:lnTo>
                  <a:pt x="567" y="162"/>
                </a:lnTo>
                <a:lnTo>
                  <a:pt x="569" y="169"/>
                </a:lnTo>
                <a:lnTo>
                  <a:pt x="574" y="173"/>
                </a:lnTo>
                <a:lnTo>
                  <a:pt x="577" y="178"/>
                </a:lnTo>
                <a:lnTo>
                  <a:pt x="579" y="183"/>
                </a:lnTo>
                <a:lnTo>
                  <a:pt x="581" y="185"/>
                </a:lnTo>
                <a:lnTo>
                  <a:pt x="581" y="188"/>
                </a:lnTo>
                <a:lnTo>
                  <a:pt x="581" y="200"/>
                </a:lnTo>
                <a:lnTo>
                  <a:pt x="581" y="212"/>
                </a:lnTo>
                <a:lnTo>
                  <a:pt x="581" y="223"/>
                </a:lnTo>
                <a:lnTo>
                  <a:pt x="579" y="240"/>
                </a:lnTo>
                <a:lnTo>
                  <a:pt x="579" y="257"/>
                </a:lnTo>
                <a:lnTo>
                  <a:pt x="577" y="276"/>
                </a:lnTo>
                <a:lnTo>
                  <a:pt x="574" y="297"/>
                </a:lnTo>
                <a:lnTo>
                  <a:pt x="572" y="309"/>
                </a:lnTo>
                <a:lnTo>
                  <a:pt x="569" y="321"/>
                </a:lnTo>
                <a:lnTo>
                  <a:pt x="567" y="328"/>
                </a:lnTo>
                <a:lnTo>
                  <a:pt x="567" y="335"/>
                </a:lnTo>
                <a:lnTo>
                  <a:pt x="565" y="342"/>
                </a:lnTo>
                <a:lnTo>
                  <a:pt x="565" y="352"/>
                </a:lnTo>
                <a:lnTo>
                  <a:pt x="565" y="361"/>
                </a:lnTo>
                <a:lnTo>
                  <a:pt x="562" y="373"/>
                </a:lnTo>
                <a:lnTo>
                  <a:pt x="562" y="385"/>
                </a:lnTo>
                <a:lnTo>
                  <a:pt x="562" y="397"/>
                </a:lnTo>
                <a:lnTo>
                  <a:pt x="562" y="411"/>
                </a:lnTo>
                <a:lnTo>
                  <a:pt x="560" y="426"/>
                </a:lnTo>
                <a:lnTo>
                  <a:pt x="560" y="442"/>
                </a:lnTo>
                <a:lnTo>
                  <a:pt x="560" y="457"/>
                </a:lnTo>
                <a:lnTo>
                  <a:pt x="560" y="476"/>
                </a:lnTo>
                <a:lnTo>
                  <a:pt x="560" y="492"/>
                </a:lnTo>
                <a:lnTo>
                  <a:pt x="560" y="511"/>
                </a:lnTo>
                <a:lnTo>
                  <a:pt x="560" y="530"/>
                </a:lnTo>
                <a:lnTo>
                  <a:pt x="560" y="552"/>
                </a:lnTo>
                <a:lnTo>
                  <a:pt x="560" y="573"/>
                </a:lnTo>
                <a:lnTo>
                  <a:pt x="560" y="597"/>
                </a:lnTo>
                <a:lnTo>
                  <a:pt x="560" y="619"/>
                </a:lnTo>
                <a:lnTo>
                  <a:pt x="560" y="642"/>
                </a:lnTo>
                <a:lnTo>
                  <a:pt x="560" y="668"/>
                </a:lnTo>
                <a:lnTo>
                  <a:pt x="562" y="695"/>
                </a:lnTo>
                <a:lnTo>
                  <a:pt x="562" y="721"/>
                </a:lnTo>
                <a:lnTo>
                  <a:pt x="562" y="749"/>
                </a:lnTo>
                <a:lnTo>
                  <a:pt x="562" y="778"/>
                </a:lnTo>
                <a:lnTo>
                  <a:pt x="565" y="809"/>
                </a:lnTo>
                <a:lnTo>
                  <a:pt x="565" y="840"/>
                </a:lnTo>
                <a:lnTo>
                  <a:pt x="565" y="871"/>
                </a:lnTo>
                <a:lnTo>
                  <a:pt x="567" y="902"/>
                </a:lnTo>
                <a:lnTo>
                  <a:pt x="567" y="935"/>
                </a:lnTo>
                <a:lnTo>
                  <a:pt x="569" y="971"/>
                </a:lnTo>
                <a:lnTo>
                  <a:pt x="569" y="1004"/>
                </a:lnTo>
                <a:lnTo>
                  <a:pt x="572" y="1037"/>
                </a:lnTo>
                <a:lnTo>
                  <a:pt x="572" y="1071"/>
                </a:lnTo>
                <a:lnTo>
                  <a:pt x="572" y="1104"/>
                </a:lnTo>
                <a:lnTo>
                  <a:pt x="572" y="1135"/>
                </a:lnTo>
                <a:lnTo>
                  <a:pt x="574" y="1166"/>
                </a:lnTo>
                <a:lnTo>
                  <a:pt x="574" y="1194"/>
                </a:lnTo>
                <a:lnTo>
                  <a:pt x="574" y="1223"/>
                </a:lnTo>
                <a:lnTo>
                  <a:pt x="574" y="1252"/>
                </a:lnTo>
                <a:lnTo>
                  <a:pt x="574" y="1280"/>
                </a:lnTo>
                <a:lnTo>
                  <a:pt x="574" y="1306"/>
                </a:lnTo>
                <a:lnTo>
                  <a:pt x="574" y="1333"/>
                </a:lnTo>
                <a:lnTo>
                  <a:pt x="574" y="1356"/>
                </a:lnTo>
                <a:lnTo>
                  <a:pt x="572" y="1382"/>
                </a:lnTo>
                <a:lnTo>
                  <a:pt x="572" y="1404"/>
                </a:lnTo>
                <a:lnTo>
                  <a:pt x="572" y="1428"/>
                </a:lnTo>
                <a:lnTo>
                  <a:pt x="572" y="1449"/>
                </a:lnTo>
                <a:lnTo>
                  <a:pt x="569" y="1471"/>
                </a:lnTo>
                <a:lnTo>
                  <a:pt x="569" y="1492"/>
                </a:lnTo>
                <a:lnTo>
                  <a:pt x="569" y="1511"/>
                </a:lnTo>
                <a:lnTo>
                  <a:pt x="567" y="1530"/>
                </a:lnTo>
                <a:lnTo>
                  <a:pt x="567" y="1549"/>
                </a:lnTo>
                <a:lnTo>
                  <a:pt x="567" y="1566"/>
                </a:lnTo>
                <a:lnTo>
                  <a:pt x="565" y="1582"/>
                </a:lnTo>
                <a:lnTo>
                  <a:pt x="565" y="1597"/>
                </a:lnTo>
                <a:lnTo>
                  <a:pt x="562" y="1613"/>
                </a:lnTo>
                <a:lnTo>
                  <a:pt x="562" y="1628"/>
                </a:lnTo>
                <a:lnTo>
                  <a:pt x="560" y="1640"/>
                </a:lnTo>
                <a:lnTo>
                  <a:pt x="560" y="1654"/>
                </a:lnTo>
                <a:lnTo>
                  <a:pt x="557" y="1666"/>
                </a:lnTo>
                <a:lnTo>
                  <a:pt x="557" y="1675"/>
                </a:lnTo>
                <a:lnTo>
                  <a:pt x="557" y="1687"/>
                </a:lnTo>
                <a:lnTo>
                  <a:pt x="553" y="1709"/>
                </a:lnTo>
                <a:lnTo>
                  <a:pt x="550" y="1730"/>
                </a:lnTo>
                <a:lnTo>
                  <a:pt x="548" y="1749"/>
                </a:lnTo>
                <a:lnTo>
                  <a:pt x="546" y="1768"/>
                </a:lnTo>
                <a:lnTo>
                  <a:pt x="541" y="1787"/>
                </a:lnTo>
                <a:lnTo>
                  <a:pt x="536" y="1804"/>
                </a:lnTo>
                <a:lnTo>
                  <a:pt x="531" y="1820"/>
                </a:lnTo>
                <a:lnTo>
                  <a:pt x="529" y="1837"/>
                </a:lnTo>
                <a:lnTo>
                  <a:pt x="522" y="1851"/>
                </a:lnTo>
                <a:lnTo>
                  <a:pt x="517" y="1866"/>
                </a:lnTo>
                <a:lnTo>
                  <a:pt x="512" y="1880"/>
                </a:lnTo>
                <a:lnTo>
                  <a:pt x="507" y="1894"/>
                </a:lnTo>
                <a:lnTo>
                  <a:pt x="500" y="1906"/>
                </a:lnTo>
                <a:lnTo>
                  <a:pt x="493" y="1918"/>
                </a:lnTo>
                <a:lnTo>
                  <a:pt x="488" y="1928"/>
                </a:lnTo>
                <a:lnTo>
                  <a:pt x="481" y="1939"/>
                </a:lnTo>
                <a:lnTo>
                  <a:pt x="467" y="1954"/>
                </a:lnTo>
                <a:lnTo>
                  <a:pt x="453" y="1966"/>
                </a:lnTo>
                <a:lnTo>
                  <a:pt x="438" y="1977"/>
                </a:lnTo>
                <a:lnTo>
                  <a:pt x="426" y="1987"/>
                </a:lnTo>
                <a:lnTo>
                  <a:pt x="412" y="1994"/>
                </a:lnTo>
                <a:lnTo>
                  <a:pt x="400" y="1999"/>
                </a:lnTo>
                <a:lnTo>
                  <a:pt x="391" y="2004"/>
                </a:lnTo>
                <a:lnTo>
                  <a:pt x="384" y="2004"/>
                </a:lnTo>
                <a:lnTo>
                  <a:pt x="379" y="2004"/>
                </a:lnTo>
                <a:lnTo>
                  <a:pt x="374" y="2004"/>
                </a:lnTo>
                <a:lnTo>
                  <a:pt x="369" y="2004"/>
                </a:lnTo>
                <a:lnTo>
                  <a:pt x="364" y="2001"/>
                </a:lnTo>
                <a:lnTo>
                  <a:pt x="360" y="1997"/>
                </a:lnTo>
                <a:lnTo>
                  <a:pt x="357" y="1994"/>
                </a:lnTo>
                <a:lnTo>
                  <a:pt x="353" y="1989"/>
                </a:lnTo>
                <a:lnTo>
                  <a:pt x="348" y="1982"/>
                </a:lnTo>
                <a:lnTo>
                  <a:pt x="343" y="1977"/>
                </a:lnTo>
                <a:lnTo>
                  <a:pt x="338" y="1968"/>
                </a:lnTo>
                <a:lnTo>
                  <a:pt x="336" y="1961"/>
                </a:lnTo>
                <a:lnTo>
                  <a:pt x="331" y="1951"/>
                </a:lnTo>
                <a:lnTo>
                  <a:pt x="329" y="1944"/>
                </a:lnTo>
                <a:lnTo>
                  <a:pt x="324" y="1932"/>
                </a:lnTo>
                <a:lnTo>
                  <a:pt x="322" y="1923"/>
                </a:lnTo>
                <a:lnTo>
                  <a:pt x="319" y="1911"/>
                </a:lnTo>
                <a:lnTo>
                  <a:pt x="317" y="1899"/>
                </a:lnTo>
                <a:lnTo>
                  <a:pt x="312" y="1882"/>
                </a:lnTo>
                <a:lnTo>
                  <a:pt x="305" y="1868"/>
                </a:lnTo>
                <a:lnTo>
                  <a:pt x="298" y="1854"/>
                </a:lnTo>
                <a:lnTo>
                  <a:pt x="291" y="1839"/>
                </a:lnTo>
                <a:lnTo>
                  <a:pt x="283" y="1825"/>
                </a:lnTo>
                <a:lnTo>
                  <a:pt x="274" y="1811"/>
                </a:lnTo>
                <a:lnTo>
                  <a:pt x="262" y="1794"/>
                </a:lnTo>
                <a:lnTo>
                  <a:pt x="252" y="1780"/>
                </a:lnTo>
                <a:lnTo>
                  <a:pt x="241" y="1766"/>
                </a:lnTo>
                <a:lnTo>
                  <a:pt x="229" y="1754"/>
                </a:lnTo>
                <a:lnTo>
                  <a:pt x="214" y="1739"/>
                </a:lnTo>
                <a:lnTo>
                  <a:pt x="200" y="1725"/>
                </a:lnTo>
                <a:lnTo>
                  <a:pt x="186" y="1711"/>
                </a:lnTo>
                <a:lnTo>
                  <a:pt x="171" y="1699"/>
                </a:lnTo>
                <a:lnTo>
                  <a:pt x="141" y="1673"/>
                </a:lnTo>
                <a:lnTo>
                  <a:pt x="121" y="1661"/>
                </a:lnTo>
                <a:lnTo>
                  <a:pt x="105" y="1649"/>
                </a:lnTo>
                <a:lnTo>
                  <a:pt x="88" y="1637"/>
                </a:lnTo>
                <a:lnTo>
                  <a:pt x="74" y="1628"/>
                </a:lnTo>
                <a:lnTo>
                  <a:pt x="62" y="1618"/>
                </a:lnTo>
                <a:lnTo>
                  <a:pt x="48" y="1609"/>
                </a:lnTo>
                <a:lnTo>
                  <a:pt x="38" y="1599"/>
                </a:lnTo>
                <a:lnTo>
                  <a:pt x="29" y="1592"/>
                </a:lnTo>
                <a:lnTo>
                  <a:pt x="19" y="1585"/>
                </a:lnTo>
                <a:lnTo>
                  <a:pt x="14" y="1575"/>
                </a:lnTo>
                <a:lnTo>
                  <a:pt x="7" y="1571"/>
                </a:lnTo>
                <a:lnTo>
                  <a:pt x="2" y="1563"/>
                </a:lnTo>
                <a:lnTo>
                  <a:pt x="0" y="1556"/>
                </a:lnTo>
                <a:lnTo>
                  <a:pt x="0" y="1551"/>
                </a:lnTo>
                <a:lnTo>
                  <a:pt x="0" y="1547"/>
                </a:lnTo>
                <a:lnTo>
                  <a:pt x="2" y="1540"/>
                </a:lnTo>
                <a:lnTo>
                  <a:pt x="2" y="1537"/>
                </a:lnTo>
                <a:lnTo>
                  <a:pt x="5" y="1537"/>
                </a:lnTo>
                <a:lnTo>
                  <a:pt x="7" y="1535"/>
                </a:lnTo>
                <a:lnTo>
                  <a:pt x="12" y="1532"/>
                </a:lnTo>
                <a:lnTo>
                  <a:pt x="17" y="1532"/>
                </a:lnTo>
                <a:lnTo>
                  <a:pt x="24" y="1532"/>
                </a:lnTo>
                <a:lnTo>
                  <a:pt x="31" y="1532"/>
                </a:lnTo>
                <a:lnTo>
                  <a:pt x="40" y="1532"/>
                </a:lnTo>
                <a:lnTo>
                  <a:pt x="52" y="1532"/>
                </a:lnTo>
                <a:lnTo>
                  <a:pt x="64" y="1535"/>
                </a:lnTo>
                <a:lnTo>
                  <a:pt x="76" y="1535"/>
                </a:lnTo>
                <a:lnTo>
                  <a:pt x="93" y="1537"/>
                </a:lnTo>
                <a:lnTo>
                  <a:pt x="107" y="1542"/>
                </a:lnTo>
                <a:lnTo>
                  <a:pt x="126" y="1544"/>
                </a:lnTo>
                <a:lnTo>
                  <a:pt x="145" y="1549"/>
                </a:lnTo>
                <a:lnTo>
                  <a:pt x="164" y="1554"/>
                </a:lnTo>
                <a:lnTo>
                  <a:pt x="186" y="1559"/>
                </a:lnTo>
                <a:lnTo>
                  <a:pt x="205" y="1563"/>
                </a:lnTo>
                <a:lnTo>
                  <a:pt x="224" y="1566"/>
                </a:lnTo>
                <a:lnTo>
                  <a:pt x="241" y="1568"/>
                </a:lnTo>
                <a:lnTo>
                  <a:pt x="257" y="1571"/>
                </a:lnTo>
                <a:lnTo>
                  <a:pt x="272" y="1573"/>
                </a:lnTo>
                <a:lnTo>
                  <a:pt x="286" y="1575"/>
                </a:lnTo>
                <a:lnTo>
                  <a:pt x="300" y="1575"/>
                </a:lnTo>
                <a:lnTo>
                  <a:pt x="312" y="1575"/>
                </a:lnTo>
                <a:lnTo>
                  <a:pt x="322" y="1575"/>
                </a:lnTo>
                <a:lnTo>
                  <a:pt x="331" y="1575"/>
                </a:lnTo>
                <a:lnTo>
                  <a:pt x="341" y="1575"/>
                </a:lnTo>
                <a:lnTo>
                  <a:pt x="348" y="1573"/>
                </a:lnTo>
                <a:lnTo>
                  <a:pt x="355" y="1571"/>
                </a:lnTo>
                <a:lnTo>
                  <a:pt x="362" y="1571"/>
                </a:lnTo>
                <a:lnTo>
                  <a:pt x="367" y="1568"/>
                </a:lnTo>
                <a:lnTo>
                  <a:pt x="372" y="1563"/>
                </a:lnTo>
                <a:lnTo>
                  <a:pt x="376" y="1559"/>
                </a:lnTo>
                <a:lnTo>
                  <a:pt x="379" y="1551"/>
                </a:lnTo>
                <a:lnTo>
                  <a:pt x="384" y="1544"/>
                </a:lnTo>
                <a:lnTo>
                  <a:pt x="386" y="1535"/>
                </a:lnTo>
                <a:lnTo>
                  <a:pt x="391" y="1523"/>
                </a:lnTo>
                <a:lnTo>
                  <a:pt x="393" y="1509"/>
                </a:lnTo>
                <a:lnTo>
                  <a:pt x="395" y="1494"/>
                </a:lnTo>
                <a:lnTo>
                  <a:pt x="398" y="1478"/>
                </a:lnTo>
                <a:lnTo>
                  <a:pt x="400" y="1459"/>
                </a:lnTo>
                <a:lnTo>
                  <a:pt x="400" y="1437"/>
                </a:lnTo>
                <a:lnTo>
                  <a:pt x="403" y="1413"/>
                </a:lnTo>
                <a:lnTo>
                  <a:pt x="403" y="1390"/>
                </a:lnTo>
                <a:lnTo>
                  <a:pt x="405" y="1361"/>
                </a:lnTo>
                <a:lnTo>
                  <a:pt x="405" y="1333"/>
                </a:lnTo>
                <a:lnTo>
                  <a:pt x="405" y="1302"/>
                </a:lnTo>
                <a:lnTo>
                  <a:pt x="405" y="1271"/>
                </a:lnTo>
                <a:lnTo>
                  <a:pt x="405" y="1240"/>
                </a:lnTo>
                <a:lnTo>
                  <a:pt x="405" y="1209"/>
                </a:lnTo>
                <a:lnTo>
                  <a:pt x="405" y="1180"/>
                </a:lnTo>
                <a:lnTo>
                  <a:pt x="405" y="1152"/>
                </a:lnTo>
                <a:lnTo>
                  <a:pt x="405" y="1123"/>
                </a:lnTo>
                <a:lnTo>
                  <a:pt x="405" y="1097"/>
                </a:lnTo>
                <a:lnTo>
                  <a:pt x="405" y="1071"/>
                </a:lnTo>
                <a:lnTo>
                  <a:pt x="405" y="1047"/>
                </a:lnTo>
                <a:lnTo>
                  <a:pt x="405" y="1023"/>
                </a:lnTo>
                <a:lnTo>
                  <a:pt x="405" y="999"/>
                </a:lnTo>
                <a:lnTo>
                  <a:pt x="405" y="976"/>
                </a:lnTo>
                <a:lnTo>
                  <a:pt x="405" y="954"/>
                </a:lnTo>
                <a:lnTo>
                  <a:pt x="405" y="933"/>
                </a:lnTo>
                <a:lnTo>
                  <a:pt x="405" y="911"/>
                </a:lnTo>
                <a:lnTo>
                  <a:pt x="405" y="890"/>
                </a:lnTo>
                <a:lnTo>
                  <a:pt x="405" y="849"/>
                </a:lnTo>
                <a:lnTo>
                  <a:pt x="405" y="809"/>
                </a:lnTo>
                <a:lnTo>
                  <a:pt x="405" y="766"/>
                </a:lnTo>
                <a:lnTo>
                  <a:pt x="403" y="721"/>
                </a:lnTo>
                <a:lnTo>
                  <a:pt x="403" y="673"/>
                </a:lnTo>
                <a:lnTo>
                  <a:pt x="400" y="623"/>
                </a:lnTo>
                <a:lnTo>
                  <a:pt x="395" y="573"/>
                </a:lnTo>
                <a:lnTo>
                  <a:pt x="395" y="547"/>
                </a:lnTo>
                <a:lnTo>
                  <a:pt x="393" y="519"/>
                </a:lnTo>
                <a:lnTo>
                  <a:pt x="391" y="492"/>
                </a:lnTo>
                <a:lnTo>
                  <a:pt x="386" y="466"/>
                </a:lnTo>
                <a:lnTo>
                  <a:pt x="384" y="442"/>
                </a:lnTo>
                <a:lnTo>
                  <a:pt x="381" y="419"/>
                </a:lnTo>
                <a:lnTo>
                  <a:pt x="376" y="395"/>
                </a:lnTo>
                <a:lnTo>
                  <a:pt x="374" y="373"/>
                </a:lnTo>
                <a:lnTo>
                  <a:pt x="369" y="352"/>
                </a:lnTo>
                <a:lnTo>
                  <a:pt x="364" y="331"/>
                </a:lnTo>
                <a:lnTo>
                  <a:pt x="362" y="311"/>
                </a:lnTo>
                <a:lnTo>
                  <a:pt x="357" y="292"/>
                </a:lnTo>
                <a:lnTo>
                  <a:pt x="353" y="276"/>
                </a:lnTo>
                <a:lnTo>
                  <a:pt x="348" y="259"/>
                </a:lnTo>
                <a:lnTo>
                  <a:pt x="343" y="242"/>
                </a:lnTo>
                <a:lnTo>
                  <a:pt x="338" y="228"/>
                </a:lnTo>
                <a:lnTo>
                  <a:pt x="334" y="214"/>
                </a:lnTo>
                <a:lnTo>
                  <a:pt x="329" y="202"/>
                </a:lnTo>
                <a:lnTo>
                  <a:pt x="317" y="176"/>
                </a:lnTo>
                <a:lnTo>
                  <a:pt x="305" y="152"/>
                </a:lnTo>
                <a:lnTo>
                  <a:pt x="298" y="126"/>
                </a:lnTo>
                <a:lnTo>
                  <a:pt x="291" y="102"/>
                </a:lnTo>
                <a:lnTo>
                  <a:pt x="288" y="76"/>
                </a:lnTo>
                <a:lnTo>
                  <a:pt x="286" y="52"/>
                </a:lnTo>
                <a:lnTo>
                  <a:pt x="286" y="40"/>
                </a:lnTo>
                <a:lnTo>
                  <a:pt x="288" y="28"/>
                </a:lnTo>
                <a:lnTo>
                  <a:pt x="288" y="14"/>
                </a:lnTo>
                <a:lnTo>
                  <a:pt x="291" y="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" name="Freeform 45"/>
          <p:cNvSpPr>
            <a:spLocks noChangeArrowheads="1"/>
          </p:cNvSpPr>
          <p:nvPr/>
        </p:nvSpPr>
        <p:spPr bwMode="auto">
          <a:xfrm>
            <a:off x="5603876" y="2637369"/>
            <a:ext cx="233364" cy="99484"/>
          </a:xfrm>
          <a:custGeom>
            <a:avLst/>
            <a:gdLst>
              <a:gd name="T0" fmla="*/ 0 w 367"/>
              <a:gd name="T1" fmla="*/ 10823274 h 153"/>
              <a:gd name="T2" fmla="*/ 13343022 w 367"/>
              <a:gd name="T3" fmla="*/ 9176424 h 153"/>
              <a:gd name="T4" fmla="*/ 25068400 w 367"/>
              <a:gd name="T5" fmla="*/ 7294030 h 153"/>
              <a:gd name="T6" fmla="*/ 36389367 w 367"/>
              <a:gd name="T7" fmla="*/ 6352834 h 153"/>
              <a:gd name="T8" fmla="*/ 48114745 w 367"/>
              <a:gd name="T9" fmla="*/ 5176094 h 153"/>
              <a:gd name="T10" fmla="*/ 57818704 w 367"/>
              <a:gd name="T11" fmla="*/ 3999842 h 153"/>
              <a:gd name="T12" fmla="*/ 67118251 w 367"/>
              <a:gd name="T13" fmla="*/ 2823590 h 153"/>
              <a:gd name="T14" fmla="*/ 76013387 w 367"/>
              <a:gd name="T15" fmla="*/ 1882393 h 153"/>
              <a:gd name="T16" fmla="*/ 84504112 w 367"/>
              <a:gd name="T17" fmla="*/ 1176252 h 153"/>
              <a:gd name="T18" fmla="*/ 92186651 w 367"/>
              <a:gd name="T19" fmla="*/ 705654 h 153"/>
              <a:gd name="T20" fmla="*/ 99059732 w 367"/>
              <a:gd name="T21" fmla="*/ 705654 h 153"/>
              <a:gd name="T22" fmla="*/ 105933449 w 367"/>
              <a:gd name="T23" fmla="*/ 0 h 153"/>
              <a:gd name="T24" fmla="*/ 110785110 w 367"/>
              <a:gd name="T25" fmla="*/ 0 h 153"/>
              <a:gd name="T26" fmla="*/ 116446229 w 367"/>
              <a:gd name="T27" fmla="*/ 0 h 153"/>
              <a:gd name="T28" fmla="*/ 120489069 w 367"/>
              <a:gd name="T29" fmla="*/ 705654 h 153"/>
              <a:gd name="T30" fmla="*/ 124128132 w 367"/>
              <a:gd name="T31" fmla="*/ 1176252 h 153"/>
              <a:gd name="T32" fmla="*/ 126958374 w 367"/>
              <a:gd name="T33" fmla="*/ 1882393 h 153"/>
              <a:gd name="T34" fmla="*/ 133023269 w 367"/>
              <a:gd name="T35" fmla="*/ 2823590 h 153"/>
              <a:gd name="T36" fmla="*/ 136662333 w 367"/>
              <a:gd name="T37" fmla="*/ 4705983 h 153"/>
              <a:gd name="T38" fmla="*/ 140705808 w 367"/>
              <a:gd name="T39" fmla="*/ 6352834 h 153"/>
              <a:gd name="T40" fmla="*/ 143536049 w 367"/>
              <a:gd name="T41" fmla="*/ 7999684 h 153"/>
              <a:gd name="T42" fmla="*/ 145557469 w 367"/>
              <a:gd name="T43" fmla="*/ 9647022 h 153"/>
              <a:gd name="T44" fmla="*/ 146366291 w 367"/>
              <a:gd name="T45" fmla="*/ 11293872 h 153"/>
              <a:gd name="T46" fmla="*/ 147174477 w 367"/>
              <a:gd name="T47" fmla="*/ 12470124 h 153"/>
              <a:gd name="T48" fmla="*/ 148387711 w 367"/>
              <a:gd name="T49" fmla="*/ 14117462 h 153"/>
              <a:gd name="T50" fmla="*/ 147174477 w 367"/>
              <a:gd name="T51" fmla="*/ 16469966 h 153"/>
              <a:gd name="T52" fmla="*/ 146366291 w 367"/>
              <a:gd name="T53" fmla="*/ 18587903 h 153"/>
              <a:gd name="T54" fmla="*/ 145557469 w 367"/>
              <a:gd name="T55" fmla="*/ 20940407 h 153"/>
              <a:gd name="T56" fmla="*/ 143536049 w 367"/>
              <a:gd name="T57" fmla="*/ 23058343 h 153"/>
              <a:gd name="T58" fmla="*/ 140705808 w 367"/>
              <a:gd name="T59" fmla="*/ 24705193 h 153"/>
              <a:gd name="T60" fmla="*/ 136662333 w 367"/>
              <a:gd name="T61" fmla="*/ 26352044 h 153"/>
              <a:gd name="T62" fmla="*/ 133023269 w 367"/>
              <a:gd name="T63" fmla="*/ 27999382 h 153"/>
              <a:gd name="T64" fmla="*/ 126958374 w 367"/>
              <a:gd name="T65" fmla="*/ 29881775 h 153"/>
              <a:gd name="T66" fmla="*/ 124128132 w 367"/>
              <a:gd name="T67" fmla="*/ 30352373 h 153"/>
              <a:gd name="T68" fmla="*/ 120489069 w 367"/>
              <a:gd name="T69" fmla="*/ 30822972 h 153"/>
              <a:gd name="T70" fmla="*/ 116446229 w 367"/>
              <a:gd name="T71" fmla="*/ 31528625 h 153"/>
              <a:gd name="T72" fmla="*/ 110785110 w 367"/>
              <a:gd name="T73" fmla="*/ 31999224 h 153"/>
              <a:gd name="T74" fmla="*/ 105933449 w 367"/>
              <a:gd name="T75" fmla="*/ 32704877 h 153"/>
              <a:gd name="T76" fmla="*/ 99059732 w 367"/>
              <a:gd name="T77" fmla="*/ 33175476 h 153"/>
              <a:gd name="T78" fmla="*/ 92186651 w 367"/>
              <a:gd name="T79" fmla="*/ 33646074 h 153"/>
              <a:gd name="T80" fmla="*/ 84504112 w 367"/>
              <a:gd name="T81" fmla="*/ 33646074 h 153"/>
              <a:gd name="T82" fmla="*/ 76822209 w 367"/>
              <a:gd name="T83" fmla="*/ 34352215 h 153"/>
              <a:gd name="T84" fmla="*/ 67118251 w 367"/>
              <a:gd name="T85" fmla="*/ 34822814 h 153"/>
              <a:gd name="T86" fmla="*/ 57818704 w 367"/>
              <a:gd name="T87" fmla="*/ 34822814 h 153"/>
              <a:gd name="T88" fmla="*/ 48114745 w 367"/>
              <a:gd name="T89" fmla="*/ 35293412 h 153"/>
              <a:gd name="T90" fmla="*/ 36389367 w 367"/>
              <a:gd name="T91" fmla="*/ 35293412 h 153"/>
              <a:gd name="T92" fmla="*/ 25068400 w 367"/>
              <a:gd name="T93" fmla="*/ 35999066 h 153"/>
              <a:gd name="T94" fmla="*/ 13343022 w 367"/>
              <a:gd name="T95" fmla="*/ 35999066 h 153"/>
              <a:gd name="T96" fmla="*/ 0 w 367"/>
              <a:gd name="T97" fmla="*/ 35999066 h 153"/>
              <a:gd name="T98" fmla="*/ 0 w 367"/>
              <a:gd name="T99" fmla="*/ 10823274 h 15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367" h="153">
                <a:moveTo>
                  <a:pt x="0" y="46"/>
                </a:moveTo>
                <a:lnTo>
                  <a:pt x="33" y="39"/>
                </a:lnTo>
                <a:lnTo>
                  <a:pt x="62" y="31"/>
                </a:lnTo>
                <a:lnTo>
                  <a:pt x="90" y="27"/>
                </a:lnTo>
                <a:lnTo>
                  <a:pt x="119" y="22"/>
                </a:lnTo>
                <a:lnTo>
                  <a:pt x="143" y="17"/>
                </a:lnTo>
                <a:lnTo>
                  <a:pt x="166" y="12"/>
                </a:lnTo>
                <a:lnTo>
                  <a:pt x="188" y="8"/>
                </a:lnTo>
                <a:lnTo>
                  <a:pt x="209" y="5"/>
                </a:lnTo>
                <a:lnTo>
                  <a:pt x="228" y="3"/>
                </a:lnTo>
                <a:lnTo>
                  <a:pt x="245" y="3"/>
                </a:lnTo>
                <a:lnTo>
                  <a:pt x="262" y="0"/>
                </a:lnTo>
                <a:lnTo>
                  <a:pt x="274" y="0"/>
                </a:lnTo>
                <a:lnTo>
                  <a:pt x="288" y="0"/>
                </a:lnTo>
                <a:lnTo>
                  <a:pt x="298" y="3"/>
                </a:lnTo>
                <a:lnTo>
                  <a:pt x="307" y="5"/>
                </a:lnTo>
                <a:lnTo>
                  <a:pt x="314" y="8"/>
                </a:lnTo>
                <a:lnTo>
                  <a:pt x="329" y="12"/>
                </a:lnTo>
                <a:lnTo>
                  <a:pt x="338" y="20"/>
                </a:lnTo>
                <a:lnTo>
                  <a:pt x="348" y="27"/>
                </a:lnTo>
                <a:lnTo>
                  <a:pt x="355" y="34"/>
                </a:lnTo>
                <a:lnTo>
                  <a:pt x="360" y="41"/>
                </a:lnTo>
                <a:lnTo>
                  <a:pt x="362" y="48"/>
                </a:lnTo>
                <a:lnTo>
                  <a:pt x="364" y="53"/>
                </a:lnTo>
                <a:lnTo>
                  <a:pt x="367" y="60"/>
                </a:lnTo>
                <a:lnTo>
                  <a:pt x="364" y="70"/>
                </a:lnTo>
                <a:lnTo>
                  <a:pt x="362" y="79"/>
                </a:lnTo>
                <a:lnTo>
                  <a:pt x="360" y="89"/>
                </a:lnTo>
                <a:lnTo>
                  <a:pt x="355" y="98"/>
                </a:lnTo>
                <a:lnTo>
                  <a:pt x="348" y="105"/>
                </a:lnTo>
                <a:lnTo>
                  <a:pt x="338" y="112"/>
                </a:lnTo>
                <a:lnTo>
                  <a:pt x="329" y="119"/>
                </a:lnTo>
                <a:lnTo>
                  <a:pt x="314" y="127"/>
                </a:lnTo>
                <a:lnTo>
                  <a:pt x="307" y="129"/>
                </a:lnTo>
                <a:lnTo>
                  <a:pt x="298" y="131"/>
                </a:lnTo>
                <a:lnTo>
                  <a:pt x="288" y="134"/>
                </a:lnTo>
                <a:lnTo>
                  <a:pt x="274" y="136"/>
                </a:lnTo>
                <a:lnTo>
                  <a:pt x="262" y="139"/>
                </a:lnTo>
                <a:lnTo>
                  <a:pt x="245" y="141"/>
                </a:lnTo>
                <a:lnTo>
                  <a:pt x="228" y="143"/>
                </a:lnTo>
                <a:lnTo>
                  <a:pt x="209" y="143"/>
                </a:lnTo>
                <a:lnTo>
                  <a:pt x="190" y="146"/>
                </a:lnTo>
                <a:lnTo>
                  <a:pt x="166" y="148"/>
                </a:lnTo>
                <a:lnTo>
                  <a:pt x="143" y="148"/>
                </a:lnTo>
                <a:lnTo>
                  <a:pt x="119" y="150"/>
                </a:lnTo>
                <a:lnTo>
                  <a:pt x="90" y="150"/>
                </a:lnTo>
                <a:lnTo>
                  <a:pt x="62" y="153"/>
                </a:lnTo>
                <a:lnTo>
                  <a:pt x="33" y="153"/>
                </a:lnTo>
                <a:lnTo>
                  <a:pt x="0" y="153"/>
                </a:lnTo>
                <a:lnTo>
                  <a:pt x="0" y="4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9" grpId="0"/>
      <p:bldP spid="40" grpId="0"/>
      <p:bldP spid="41" grpId="0"/>
      <p:bldP spid="42" grpId="0"/>
      <p:bldP spid="43" grpId="0"/>
      <p:bldP spid="44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Box 27"/>
          <p:cNvSpPr txBox="1">
            <a:spLocks noChangeArrowheads="1"/>
          </p:cNvSpPr>
          <p:nvPr/>
        </p:nvSpPr>
        <p:spPr bwMode="auto">
          <a:xfrm>
            <a:off x="1009650" y="25463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言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384302" y="2027767"/>
            <a:ext cx="955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yán 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932366" y="1699686"/>
            <a:ext cx="2879724" cy="2880783"/>
            <a:chOff x="1474" y="663"/>
            <a:chExt cx="2948" cy="2835"/>
          </a:xfrm>
        </p:grpSpPr>
        <p:sp>
          <p:nvSpPr>
            <p:cNvPr id="113683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3684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3685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3686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3687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688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689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690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691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692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619626" y="4857752"/>
            <a:ext cx="4216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第二笔稍长，下面“口”略扁。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357438" y="3100917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亠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898525" y="4538133"/>
            <a:ext cx="3030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发言    语言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857251" y="4942419"/>
            <a:ext cx="364013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今天班长的发言很精彩。</a:t>
            </a:r>
          </a:p>
        </p:txBody>
      </p:sp>
      <p:sp>
        <p:nvSpPr>
          <p:cNvPr id="44" name="文本框 30"/>
          <p:cNvSpPr txBox="1">
            <a:spLocks noChangeArrowheads="1"/>
          </p:cNvSpPr>
          <p:nvPr/>
        </p:nvSpPr>
        <p:spPr bwMode="auto">
          <a:xfrm>
            <a:off x="2135191" y="2659076"/>
            <a:ext cx="2008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smtClean="0">
                <a:latin typeface="+mj-ea"/>
                <a:ea typeface="+mj-ea"/>
              </a:rPr>
              <a:t>Y</a:t>
            </a:r>
          </a:p>
        </p:txBody>
      </p:sp>
      <p:sp>
        <p:nvSpPr>
          <p:cNvPr id="45" name="文本框 31"/>
          <p:cNvSpPr txBox="1">
            <a:spLocks noChangeArrowheads="1"/>
          </p:cNvSpPr>
          <p:nvPr/>
        </p:nvSpPr>
        <p:spPr bwMode="auto">
          <a:xfrm>
            <a:off x="2214565" y="3587234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独体</a:t>
            </a:r>
          </a:p>
        </p:txBody>
      </p:sp>
      <p:sp>
        <p:nvSpPr>
          <p:cNvPr id="113675" name="Rectangle 27"/>
          <p:cNvSpPr>
            <a:spLocks noChangeArrowheads="1"/>
          </p:cNvSpPr>
          <p:nvPr/>
        </p:nvSpPr>
        <p:spPr bwMode="auto">
          <a:xfrm>
            <a:off x="5510074" y="2218269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47" name="Freeform 30"/>
          <p:cNvSpPr>
            <a:spLocks noChangeArrowheads="1"/>
          </p:cNvSpPr>
          <p:nvPr/>
        </p:nvSpPr>
        <p:spPr bwMode="auto">
          <a:xfrm>
            <a:off x="6234115" y="2201333"/>
            <a:ext cx="312738" cy="287867"/>
          </a:xfrm>
          <a:custGeom>
            <a:avLst/>
            <a:gdLst>
              <a:gd name="T0" fmla="*/ 2012174 w 493"/>
              <a:gd name="T1" fmla="*/ 5010122 h 452"/>
              <a:gd name="T2" fmla="*/ 8853058 w 493"/>
              <a:gd name="T3" fmla="*/ 2732663 h 452"/>
              <a:gd name="T4" fmla="*/ 13681768 w 493"/>
              <a:gd name="T5" fmla="*/ 1593934 h 452"/>
              <a:gd name="T6" fmla="*/ 18108297 w 493"/>
              <a:gd name="T7" fmla="*/ 1138729 h 452"/>
              <a:gd name="T8" fmla="*/ 24949181 w 493"/>
              <a:gd name="T9" fmla="*/ 683046 h 452"/>
              <a:gd name="T10" fmla="*/ 32595061 w 493"/>
              <a:gd name="T11" fmla="*/ 0 h 452"/>
              <a:gd name="T12" fmla="*/ 42252481 w 493"/>
              <a:gd name="T13" fmla="*/ 0 h 452"/>
              <a:gd name="T14" fmla="*/ 49898362 w 493"/>
              <a:gd name="T15" fmla="*/ 0 h 452"/>
              <a:gd name="T16" fmla="*/ 59556416 w 493"/>
              <a:gd name="T17" fmla="*/ 1138729 h 452"/>
              <a:gd name="T18" fmla="*/ 70018833 w 493"/>
              <a:gd name="T19" fmla="*/ 2277458 h 452"/>
              <a:gd name="T20" fmla="*/ 81688427 w 493"/>
              <a:gd name="T21" fmla="*/ 4327075 h 452"/>
              <a:gd name="T22" fmla="*/ 92955840 w 493"/>
              <a:gd name="T23" fmla="*/ 6604534 h 452"/>
              <a:gd name="T24" fmla="*/ 106637608 w 493"/>
              <a:gd name="T25" fmla="*/ 9792402 h 452"/>
              <a:gd name="T26" fmla="*/ 120721557 w 493"/>
              <a:gd name="T27" fmla="*/ 13664273 h 452"/>
              <a:gd name="T28" fmla="*/ 136415499 w 493"/>
              <a:gd name="T29" fmla="*/ 17307824 h 452"/>
              <a:gd name="T30" fmla="*/ 150500082 w 493"/>
              <a:gd name="T31" fmla="*/ 23228834 h 452"/>
              <a:gd name="T32" fmla="*/ 162974673 w 493"/>
              <a:gd name="T33" fmla="*/ 28694638 h 452"/>
              <a:gd name="T34" fmla="*/ 173437089 w 493"/>
              <a:gd name="T35" fmla="*/ 34159965 h 452"/>
              <a:gd name="T36" fmla="*/ 182290147 w 493"/>
              <a:gd name="T37" fmla="*/ 40081453 h 452"/>
              <a:gd name="T38" fmla="*/ 189936028 w 493"/>
              <a:gd name="T39" fmla="*/ 46002463 h 452"/>
              <a:gd name="T40" fmla="*/ 194764738 w 493"/>
              <a:gd name="T41" fmla="*/ 52151314 h 452"/>
              <a:gd name="T42" fmla="*/ 197581274 w 493"/>
              <a:gd name="T43" fmla="*/ 58072323 h 452"/>
              <a:gd name="T44" fmla="*/ 198386270 w 493"/>
              <a:gd name="T45" fmla="*/ 64449016 h 452"/>
              <a:gd name="T46" fmla="*/ 198386270 w 493"/>
              <a:gd name="T47" fmla="*/ 72191801 h 452"/>
              <a:gd name="T48" fmla="*/ 197581274 w 493"/>
              <a:gd name="T49" fmla="*/ 78568494 h 452"/>
              <a:gd name="T50" fmla="*/ 196776912 w 493"/>
              <a:gd name="T51" fmla="*/ 84034298 h 452"/>
              <a:gd name="T52" fmla="*/ 194764738 w 493"/>
              <a:gd name="T53" fmla="*/ 88816579 h 452"/>
              <a:gd name="T54" fmla="*/ 193959741 w 493"/>
              <a:gd name="T55" fmla="*/ 92687972 h 452"/>
              <a:gd name="T56" fmla="*/ 191947567 w 493"/>
              <a:gd name="T57" fmla="*/ 95876318 h 452"/>
              <a:gd name="T58" fmla="*/ 189936028 w 493"/>
              <a:gd name="T59" fmla="*/ 98608981 h 452"/>
              <a:gd name="T60" fmla="*/ 187923854 w 493"/>
              <a:gd name="T61" fmla="*/ 99747711 h 452"/>
              <a:gd name="T62" fmla="*/ 184302321 w 493"/>
              <a:gd name="T63" fmla="*/ 102025169 h 452"/>
              <a:gd name="T64" fmla="*/ 179472977 w 493"/>
              <a:gd name="T65" fmla="*/ 102480374 h 452"/>
              <a:gd name="T66" fmla="*/ 173437089 w 493"/>
              <a:gd name="T67" fmla="*/ 102936057 h 452"/>
              <a:gd name="T68" fmla="*/ 169010560 w 493"/>
              <a:gd name="T69" fmla="*/ 102025169 h 452"/>
              <a:gd name="T70" fmla="*/ 162169676 w 493"/>
              <a:gd name="T71" fmla="*/ 99747711 h 452"/>
              <a:gd name="T72" fmla="*/ 155328792 w 493"/>
              <a:gd name="T73" fmla="*/ 97015047 h 452"/>
              <a:gd name="T74" fmla="*/ 148890089 w 493"/>
              <a:gd name="T75" fmla="*/ 93371018 h 452"/>
              <a:gd name="T76" fmla="*/ 140842028 w 493"/>
              <a:gd name="T77" fmla="*/ 88360896 h 452"/>
              <a:gd name="T78" fmla="*/ 120721557 w 493"/>
              <a:gd name="T79" fmla="*/ 78112811 h 452"/>
              <a:gd name="T80" fmla="*/ 100601720 w 493"/>
              <a:gd name="T81" fmla="*/ 66726474 h 452"/>
              <a:gd name="T82" fmla="*/ 77664713 w 493"/>
              <a:gd name="T83" fmla="*/ 53062202 h 452"/>
              <a:gd name="T84" fmla="*/ 52715532 w 493"/>
              <a:gd name="T85" fmla="*/ 38031836 h 452"/>
              <a:gd name="T86" fmla="*/ 39435945 w 493"/>
              <a:gd name="T87" fmla="*/ 30972097 h 452"/>
              <a:gd name="T88" fmla="*/ 28973529 w 493"/>
              <a:gd name="T89" fmla="*/ 25050610 h 452"/>
              <a:gd name="T90" fmla="*/ 20120471 w 493"/>
              <a:gd name="T91" fmla="*/ 19585283 h 452"/>
              <a:gd name="T92" fmla="*/ 12474590 w 493"/>
              <a:gd name="T93" fmla="*/ 15258207 h 452"/>
              <a:gd name="T94" fmla="*/ 6840884 w 493"/>
              <a:gd name="T95" fmla="*/ 12069861 h 452"/>
              <a:gd name="T96" fmla="*/ 2816536 w 493"/>
              <a:gd name="T97" fmla="*/ 9337197 h 452"/>
              <a:gd name="T98" fmla="*/ 1207178 w 493"/>
              <a:gd name="T99" fmla="*/ 7059739 h 452"/>
              <a:gd name="T100" fmla="*/ 0 w 493"/>
              <a:gd name="T101" fmla="*/ 5921010 h 45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493" h="452">
                <a:moveTo>
                  <a:pt x="0" y="26"/>
                </a:moveTo>
                <a:lnTo>
                  <a:pt x="5" y="22"/>
                </a:lnTo>
                <a:lnTo>
                  <a:pt x="12" y="17"/>
                </a:lnTo>
                <a:lnTo>
                  <a:pt x="22" y="12"/>
                </a:lnTo>
                <a:lnTo>
                  <a:pt x="26" y="10"/>
                </a:lnTo>
                <a:lnTo>
                  <a:pt x="34" y="7"/>
                </a:lnTo>
                <a:lnTo>
                  <a:pt x="38" y="5"/>
                </a:lnTo>
                <a:lnTo>
                  <a:pt x="45" y="5"/>
                </a:lnTo>
                <a:lnTo>
                  <a:pt x="55" y="3"/>
                </a:lnTo>
                <a:lnTo>
                  <a:pt x="62" y="3"/>
                </a:lnTo>
                <a:lnTo>
                  <a:pt x="72" y="0"/>
                </a:lnTo>
                <a:lnTo>
                  <a:pt x="81" y="0"/>
                </a:lnTo>
                <a:lnTo>
                  <a:pt x="93" y="0"/>
                </a:lnTo>
                <a:lnTo>
                  <a:pt x="105" y="0"/>
                </a:lnTo>
                <a:lnTo>
                  <a:pt x="115" y="0"/>
                </a:lnTo>
                <a:lnTo>
                  <a:pt x="124" y="0"/>
                </a:lnTo>
                <a:lnTo>
                  <a:pt x="136" y="3"/>
                </a:lnTo>
                <a:lnTo>
                  <a:pt x="148" y="5"/>
                </a:lnTo>
                <a:lnTo>
                  <a:pt x="160" y="7"/>
                </a:lnTo>
                <a:lnTo>
                  <a:pt x="174" y="10"/>
                </a:lnTo>
                <a:lnTo>
                  <a:pt x="188" y="14"/>
                </a:lnTo>
                <a:lnTo>
                  <a:pt x="203" y="19"/>
                </a:lnTo>
                <a:lnTo>
                  <a:pt x="217" y="24"/>
                </a:lnTo>
                <a:lnTo>
                  <a:pt x="231" y="29"/>
                </a:lnTo>
                <a:lnTo>
                  <a:pt x="248" y="36"/>
                </a:lnTo>
                <a:lnTo>
                  <a:pt x="265" y="43"/>
                </a:lnTo>
                <a:lnTo>
                  <a:pt x="281" y="50"/>
                </a:lnTo>
                <a:lnTo>
                  <a:pt x="300" y="60"/>
                </a:lnTo>
                <a:lnTo>
                  <a:pt x="320" y="67"/>
                </a:lnTo>
                <a:lnTo>
                  <a:pt x="339" y="76"/>
                </a:lnTo>
                <a:lnTo>
                  <a:pt x="355" y="91"/>
                </a:lnTo>
                <a:lnTo>
                  <a:pt x="374" y="102"/>
                </a:lnTo>
                <a:lnTo>
                  <a:pt x="391" y="114"/>
                </a:lnTo>
                <a:lnTo>
                  <a:pt x="405" y="126"/>
                </a:lnTo>
                <a:lnTo>
                  <a:pt x="420" y="138"/>
                </a:lnTo>
                <a:lnTo>
                  <a:pt x="431" y="150"/>
                </a:lnTo>
                <a:lnTo>
                  <a:pt x="443" y="164"/>
                </a:lnTo>
                <a:lnTo>
                  <a:pt x="453" y="176"/>
                </a:lnTo>
                <a:lnTo>
                  <a:pt x="462" y="188"/>
                </a:lnTo>
                <a:lnTo>
                  <a:pt x="472" y="202"/>
                </a:lnTo>
                <a:lnTo>
                  <a:pt x="477" y="214"/>
                </a:lnTo>
                <a:lnTo>
                  <a:pt x="484" y="229"/>
                </a:lnTo>
                <a:lnTo>
                  <a:pt x="489" y="241"/>
                </a:lnTo>
                <a:lnTo>
                  <a:pt x="491" y="255"/>
                </a:lnTo>
                <a:lnTo>
                  <a:pt x="493" y="269"/>
                </a:lnTo>
                <a:lnTo>
                  <a:pt x="493" y="283"/>
                </a:lnTo>
                <a:lnTo>
                  <a:pt x="493" y="300"/>
                </a:lnTo>
                <a:lnTo>
                  <a:pt x="493" y="317"/>
                </a:lnTo>
                <a:lnTo>
                  <a:pt x="491" y="331"/>
                </a:lnTo>
                <a:lnTo>
                  <a:pt x="491" y="345"/>
                </a:lnTo>
                <a:lnTo>
                  <a:pt x="489" y="357"/>
                </a:lnTo>
                <a:lnTo>
                  <a:pt x="489" y="369"/>
                </a:lnTo>
                <a:lnTo>
                  <a:pt x="486" y="381"/>
                </a:lnTo>
                <a:lnTo>
                  <a:pt x="484" y="390"/>
                </a:lnTo>
                <a:lnTo>
                  <a:pt x="484" y="400"/>
                </a:lnTo>
                <a:lnTo>
                  <a:pt x="482" y="407"/>
                </a:lnTo>
                <a:lnTo>
                  <a:pt x="479" y="414"/>
                </a:lnTo>
                <a:lnTo>
                  <a:pt x="477" y="421"/>
                </a:lnTo>
                <a:lnTo>
                  <a:pt x="474" y="429"/>
                </a:lnTo>
                <a:lnTo>
                  <a:pt x="472" y="433"/>
                </a:lnTo>
                <a:lnTo>
                  <a:pt x="470" y="436"/>
                </a:lnTo>
                <a:lnTo>
                  <a:pt x="467" y="438"/>
                </a:lnTo>
                <a:lnTo>
                  <a:pt x="462" y="443"/>
                </a:lnTo>
                <a:lnTo>
                  <a:pt x="458" y="448"/>
                </a:lnTo>
                <a:lnTo>
                  <a:pt x="451" y="450"/>
                </a:lnTo>
                <a:lnTo>
                  <a:pt x="446" y="450"/>
                </a:lnTo>
                <a:lnTo>
                  <a:pt x="439" y="452"/>
                </a:lnTo>
                <a:lnTo>
                  <a:pt x="431" y="452"/>
                </a:lnTo>
                <a:lnTo>
                  <a:pt x="427" y="450"/>
                </a:lnTo>
                <a:lnTo>
                  <a:pt x="420" y="448"/>
                </a:lnTo>
                <a:lnTo>
                  <a:pt x="410" y="443"/>
                </a:lnTo>
                <a:lnTo>
                  <a:pt x="403" y="438"/>
                </a:lnTo>
                <a:lnTo>
                  <a:pt x="396" y="433"/>
                </a:lnTo>
                <a:lnTo>
                  <a:pt x="386" y="426"/>
                </a:lnTo>
                <a:lnTo>
                  <a:pt x="379" y="419"/>
                </a:lnTo>
                <a:lnTo>
                  <a:pt x="370" y="410"/>
                </a:lnTo>
                <a:lnTo>
                  <a:pt x="360" y="400"/>
                </a:lnTo>
                <a:lnTo>
                  <a:pt x="350" y="388"/>
                </a:lnTo>
                <a:lnTo>
                  <a:pt x="327" y="367"/>
                </a:lnTo>
                <a:lnTo>
                  <a:pt x="300" y="343"/>
                </a:lnTo>
                <a:lnTo>
                  <a:pt x="277" y="319"/>
                </a:lnTo>
                <a:lnTo>
                  <a:pt x="250" y="293"/>
                </a:lnTo>
                <a:lnTo>
                  <a:pt x="222" y="264"/>
                </a:lnTo>
                <a:lnTo>
                  <a:pt x="193" y="233"/>
                </a:lnTo>
                <a:lnTo>
                  <a:pt x="162" y="200"/>
                </a:lnTo>
                <a:lnTo>
                  <a:pt x="131" y="167"/>
                </a:lnTo>
                <a:lnTo>
                  <a:pt x="115" y="150"/>
                </a:lnTo>
                <a:lnTo>
                  <a:pt x="98" y="136"/>
                </a:lnTo>
                <a:lnTo>
                  <a:pt x="86" y="122"/>
                </a:lnTo>
                <a:lnTo>
                  <a:pt x="72" y="110"/>
                </a:lnTo>
                <a:lnTo>
                  <a:pt x="60" y="98"/>
                </a:lnTo>
                <a:lnTo>
                  <a:pt x="50" y="86"/>
                </a:lnTo>
                <a:lnTo>
                  <a:pt x="41" y="76"/>
                </a:lnTo>
                <a:lnTo>
                  <a:pt x="31" y="67"/>
                </a:lnTo>
                <a:lnTo>
                  <a:pt x="24" y="60"/>
                </a:lnTo>
                <a:lnTo>
                  <a:pt x="17" y="53"/>
                </a:lnTo>
                <a:lnTo>
                  <a:pt x="12" y="45"/>
                </a:lnTo>
                <a:lnTo>
                  <a:pt x="7" y="41"/>
                </a:lnTo>
                <a:lnTo>
                  <a:pt x="5" y="36"/>
                </a:lnTo>
                <a:lnTo>
                  <a:pt x="3" y="31"/>
                </a:lnTo>
                <a:lnTo>
                  <a:pt x="0" y="29"/>
                </a:lnTo>
                <a:lnTo>
                  <a:pt x="0" y="2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8" name="Freeform 35"/>
          <p:cNvSpPr>
            <a:spLocks noChangeArrowheads="1"/>
          </p:cNvSpPr>
          <p:nvPr/>
        </p:nvSpPr>
        <p:spPr bwMode="auto">
          <a:xfrm>
            <a:off x="5895977" y="3477685"/>
            <a:ext cx="198437" cy="537633"/>
          </a:xfrm>
          <a:custGeom>
            <a:avLst/>
            <a:gdLst>
              <a:gd name="T0" fmla="*/ 12540391 w 312"/>
              <a:gd name="T1" fmla="*/ 24273955 h 847"/>
              <a:gd name="T2" fmla="*/ 5663115 w 312"/>
              <a:gd name="T3" fmla="*/ 17694770 h 847"/>
              <a:gd name="T4" fmla="*/ 2022541 w 312"/>
              <a:gd name="T5" fmla="*/ 11796831 h 847"/>
              <a:gd name="T6" fmla="*/ 0 w 312"/>
              <a:gd name="T7" fmla="*/ 6352103 h 847"/>
              <a:gd name="T8" fmla="*/ 0 w 312"/>
              <a:gd name="T9" fmla="*/ 3856583 h 847"/>
              <a:gd name="T10" fmla="*/ 809016 w 312"/>
              <a:gd name="T11" fmla="*/ 2722126 h 847"/>
              <a:gd name="T12" fmla="*/ 2831558 w 312"/>
              <a:gd name="T13" fmla="*/ 1588145 h 847"/>
              <a:gd name="T14" fmla="*/ 6876640 w 312"/>
              <a:gd name="T15" fmla="*/ 1134457 h 847"/>
              <a:gd name="T16" fmla="*/ 10517850 w 312"/>
              <a:gd name="T17" fmla="*/ 453688 h 847"/>
              <a:gd name="T18" fmla="*/ 16180965 w 312"/>
              <a:gd name="T19" fmla="*/ 0 h 847"/>
              <a:gd name="T20" fmla="*/ 23866622 w 312"/>
              <a:gd name="T21" fmla="*/ 453688 h 847"/>
              <a:gd name="T22" fmla="*/ 31552278 w 312"/>
              <a:gd name="T23" fmla="*/ 1134457 h 847"/>
              <a:gd name="T24" fmla="*/ 45306194 w 312"/>
              <a:gd name="T25" fmla="*/ 2722126 h 847"/>
              <a:gd name="T26" fmla="*/ 62700684 w 312"/>
              <a:gd name="T27" fmla="*/ 4763958 h 847"/>
              <a:gd name="T28" fmla="*/ 80904190 w 312"/>
              <a:gd name="T29" fmla="*/ 6352103 h 847"/>
              <a:gd name="T30" fmla="*/ 100321221 w 312"/>
              <a:gd name="T31" fmla="*/ 7032396 h 847"/>
              <a:gd name="T32" fmla="*/ 110838435 w 312"/>
              <a:gd name="T33" fmla="*/ 14518956 h 847"/>
              <a:gd name="T34" fmla="*/ 112860976 w 312"/>
              <a:gd name="T35" fmla="*/ 28584225 h 847"/>
              <a:gd name="T36" fmla="*/ 114479009 w 312"/>
              <a:gd name="T37" fmla="*/ 42195806 h 847"/>
              <a:gd name="T38" fmla="*/ 116502187 w 312"/>
              <a:gd name="T39" fmla="*/ 55126618 h 847"/>
              <a:gd name="T40" fmla="*/ 117715711 w 312"/>
              <a:gd name="T41" fmla="*/ 67377136 h 847"/>
              <a:gd name="T42" fmla="*/ 118524728 w 312"/>
              <a:gd name="T43" fmla="*/ 78719803 h 847"/>
              <a:gd name="T44" fmla="*/ 120547269 w 312"/>
              <a:gd name="T45" fmla="*/ 89609258 h 847"/>
              <a:gd name="T46" fmla="*/ 121356285 w 312"/>
              <a:gd name="T47" fmla="*/ 99817944 h 847"/>
              <a:gd name="T48" fmla="*/ 122165302 w 312"/>
              <a:gd name="T49" fmla="*/ 109119255 h 847"/>
              <a:gd name="T50" fmla="*/ 123378827 w 312"/>
              <a:gd name="T51" fmla="*/ 117739796 h 847"/>
              <a:gd name="T52" fmla="*/ 124187843 w 312"/>
              <a:gd name="T53" fmla="*/ 126360337 h 847"/>
              <a:gd name="T54" fmla="*/ 124187843 w 312"/>
              <a:gd name="T55" fmla="*/ 133846421 h 847"/>
              <a:gd name="T56" fmla="*/ 125401368 w 312"/>
              <a:gd name="T57" fmla="*/ 140425606 h 847"/>
              <a:gd name="T58" fmla="*/ 125401368 w 312"/>
              <a:gd name="T59" fmla="*/ 146777709 h 847"/>
              <a:gd name="T60" fmla="*/ 125401368 w 312"/>
              <a:gd name="T61" fmla="*/ 152221960 h 847"/>
              <a:gd name="T62" fmla="*/ 126210384 w 312"/>
              <a:gd name="T63" fmla="*/ 157666688 h 847"/>
              <a:gd name="T64" fmla="*/ 126210384 w 312"/>
              <a:gd name="T65" fmla="*/ 163565103 h 847"/>
              <a:gd name="T66" fmla="*/ 125401368 w 312"/>
              <a:gd name="T67" fmla="*/ 170143812 h 847"/>
              <a:gd name="T68" fmla="*/ 124187843 w 312"/>
              <a:gd name="T69" fmla="*/ 176495915 h 847"/>
              <a:gd name="T70" fmla="*/ 122165302 w 312"/>
              <a:gd name="T71" fmla="*/ 181486955 h 847"/>
              <a:gd name="T72" fmla="*/ 120547269 w 312"/>
              <a:gd name="T73" fmla="*/ 185797225 h 847"/>
              <a:gd name="T74" fmla="*/ 118524728 w 312"/>
              <a:gd name="T75" fmla="*/ 188519351 h 847"/>
              <a:gd name="T76" fmla="*/ 115692534 w 312"/>
              <a:gd name="T77" fmla="*/ 190561183 h 847"/>
              <a:gd name="T78" fmla="*/ 111647452 w 312"/>
              <a:gd name="T79" fmla="*/ 191695641 h 847"/>
              <a:gd name="T80" fmla="*/ 108006878 w 312"/>
              <a:gd name="T81" fmla="*/ 191014871 h 847"/>
              <a:gd name="T82" fmla="*/ 103961795 w 312"/>
              <a:gd name="T83" fmla="*/ 189427202 h 847"/>
              <a:gd name="T84" fmla="*/ 100321221 w 312"/>
              <a:gd name="T85" fmla="*/ 186704601 h 847"/>
              <a:gd name="T86" fmla="*/ 96276139 w 312"/>
              <a:gd name="T87" fmla="*/ 183075099 h 847"/>
              <a:gd name="T88" fmla="*/ 92634929 w 312"/>
              <a:gd name="T89" fmla="*/ 178084059 h 847"/>
              <a:gd name="T90" fmla="*/ 88589847 w 312"/>
              <a:gd name="T91" fmla="*/ 172639332 h 847"/>
              <a:gd name="T92" fmla="*/ 84949273 w 312"/>
              <a:gd name="T93" fmla="*/ 165833541 h 847"/>
              <a:gd name="T94" fmla="*/ 80904190 w 312"/>
              <a:gd name="T95" fmla="*/ 158120375 h 847"/>
              <a:gd name="T96" fmla="*/ 75241075 w 312"/>
              <a:gd name="T97" fmla="*/ 144055107 h 847"/>
              <a:gd name="T98" fmla="*/ 67554783 w 312"/>
              <a:gd name="T99" fmla="*/ 125225880 h 847"/>
              <a:gd name="T100" fmla="*/ 60678143 w 312"/>
              <a:gd name="T101" fmla="*/ 106396653 h 847"/>
              <a:gd name="T102" fmla="*/ 55015027 w 312"/>
              <a:gd name="T103" fmla="*/ 87340820 h 847"/>
              <a:gd name="T104" fmla="*/ 50160293 w 312"/>
              <a:gd name="T105" fmla="*/ 72821864 h 847"/>
              <a:gd name="T106" fmla="*/ 46115210 w 312"/>
              <a:gd name="T107" fmla="*/ 64200847 h 847"/>
              <a:gd name="T108" fmla="*/ 42474636 w 312"/>
              <a:gd name="T109" fmla="*/ 56033993 h 847"/>
              <a:gd name="T110" fmla="*/ 38429554 w 312"/>
              <a:gd name="T111" fmla="*/ 49001597 h 847"/>
              <a:gd name="T112" fmla="*/ 33575455 w 312"/>
              <a:gd name="T113" fmla="*/ 43103181 h 847"/>
              <a:gd name="T114" fmla="*/ 28720720 w 312"/>
              <a:gd name="T115" fmla="*/ 37658454 h 847"/>
              <a:gd name="T116" fmla="*/ 23866622 w 312"/>
              <a:gd name="T117" fmla="*/ 33348183 h 847"/>
              <a:gd name="T118" fmla="*/ 18203506 w 312"/>
              <a:gd name="T119" fmla="*/ 29718682 h 84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312" h="847">
                <a:moveTo>
                  <a:pt x="38" y="124"/>
                </a:moveTo>
                <a:lnTo>
                  <a:pt x="31" y="107"/>
                </a:lnTo>
                <a:lnTo>
                  <a:pt x="21" y="93"/>
                </a:lnTo>
                <a:lnTo>
                  <a:pt x="14" y="78"/>
                </a:lnTo>
                <a:lnTo>
                  <a:pt x="9" y="67"/>
                </a:lnTo>
                <a:lnTo>
                  <a:pt x="5" y="52"/>
                </a:lnTo>
                <a:lnTo>
                  <a:pt x="2" y="40"/>
                </a:lnTo>
                <a:lnTo>
                  <a:pt x="0" y="28"/>
                </a:lnTo>
                <a:lnTo>
                  <a:pt x="0" y="19"/>
                </a:lnTo>
                <a:lnTo>
                  <a:pt x="0" y="17"/>
                </a:lnTo>
                <a:lnTo>
                  <a:pt x="2" y="14"/>
                </a:lnTo>
                <a:lnTo>
                  <a:pt x="2" y="12"/>
                </a:lnTo>
                <a:lnTo>
                  <a:pt x="5" y="9"/>
                </a:lnTo>
                <a:lnTo>
                  <a:pt x="7" y="7"/>
                </a:lnTo>
                <a:lnTo>
                  <a:pt x="12" y="7"/>
                </a:lnTo>
                <a:lnTo>
                  <a:pt x="17" y="5"/>
                </a:lnTo>
                <a:lnTo>
                  <a:pt x="21" y="2"/>
                </a:lnTo>
                <a:lnTo>
                  <a:pt x="26" y="2"/>
                </a:lnTo>
                <a:lnTo>
                  <a:pt x="33" y="2"/>
                </a:lnTo>
                <a:lnTo>
                  <a:pt x="40" y="0"/>
                </a:lnTo>
                <a:lnTo>
                  <a:pt x="50" y="0"/>
                </a:lnTo>
                <a:lnTo>
                  <a:pt x="59" y="2"/>
                </a:lnTo>
                <a:lnTo>
                  <a:pt x="69" y="2"/>
                </a:lnTo>
                <a:lnTo>
                  <a:pt x="78" y="5"/>
                </a:lnTo>
                <a:lnTo>
                  <a:pt x="90" y="7"/>
                </a:lnTo>
                <a:lnTo>
                  <a:pt x="112" y="12"/>
                </a:lnTo>
                <a:lnTo>
                  <a:pt x="131" y="17"/>
                </a:lnTo>
                <a:lnTo>
                  <a:pt x="155" y="21"/>
                </a:lnTo>
                <a:lnTo>
                  <a:pt x="176" y="24"/>
                </a:lnTo>
                <a:lnTo>
                  <a:pt x="200" y="28"/>
                </a:lnTo>
                <a:lnTo>
                  <a:pt x="224" y="31"/>
                </a:lnTo>
                <a:lnTo>
                  <a:pt x="248" y="31"/>
                </a:lnTo>
                <a:lnTo>
                  <a:pt x="271" y="33"/>
                </a:lnTo>
                <a:lnTo>
                  <a:pt x="274" y="64"/>
                </a:lnTo>
                <a:lnTo>
                  <a:pt x="276" y="95"/>
                </a:lnTo>
                <a:lnTo>
                  <a:pt x="279" y="126"/>
                </a:lnTo>
                <a:lnTo>
                  <a:pt x="281" y="157"/>
                </a:lnTo>
                <a:lnTo>
                  <a:pt x="283" y="186"/>
                </a:lnTo>
                <a:lnTo>
                  <a:pt x="286" y="214"/>
                </a:lnTo>
                <a:lnTo>
                  <a:pt x="288" y="243"/>
                </a:lnTo>
                <a:lnTo>
                  <a:pt x="288" y="269"/>
                </a:lnTo>
                <a:lnTo>
                  <a:pt x="291" y="297"/>
                </a:lnTo>
                <a:lnTo>
                  <a:pt x="293" y="321"/>
                </a:lnTo>
                <a:lnTo>
                  <a:pt x="293" y="347"/>
                </a:lnTo>
                <a:lnTo>
                  <a:pt x="295" y="371"/>
                </a:lnTo>
                <a:lnTo>
                  <a:pt x="298" y="395"/>
                </a:lnTo>
                <a:lnTo>
                  <a:pt x="298" y="416"/>
                </a:lnTo>
                <a:lnTo>
                  <a:pt x="300" y="440"/>
                </a:lnTo>
                <a:lnTo>
                  <a:pt x="300" y="459"/>
                </a:lnTo>
                <a:lnTo>
                  <a:pt x="302" y="481"/>
                </a:lnTo>
                <a:lnTo>
                  <a:pt x="302" y="500"/>
                </a:lnTo>
                <a:lnTo>
                  <a:pt x="305" y="519"/>
                </a:lnTo>
                <a:lnTo>
                  <a:pt x="305" y="538"/>
                </a:lnTo>
                <a:lnTo>
                  <a:pt x="307" y="557"/>
                </a:lnTo>
                <a:lnTo>
                  <a:pt x="307" y="573"/>
                </a:lnTo>
                <a:lnTo>
                  <a:pt x="307" y="590"/>
                </a:lnTo>
                <a:lnTo>
                  <a:pt x="310" y="604"/>
                </a:lnTo>
                <a:lnTo>
                  <a:pt x="310" y="619"/>
                </a:lnTo>
                <a:lnTo>
                  <a:pt x="310" y="633"/>
                </a:lnTo>
                <a:lnTo>
                  <a:pt x="310" y="647"/>
                </a:lnTo>
                <a:lnTo>
                  <a:pt x="310" y="659"/>
                </a:lnTo>
                <a:lnTo>
                  <a:pt x="310" y="671"/>
                </a:lnTo>
                <a:lnTo>
                  <a:pt x="312" y="683"/>
                </a:lnTo>
                <a:lnTo>
                  <a:pt x="312" y="695"/>
                </a:lnTo>
                <a:lnTo>
                  <a:pt x="312" y="704"/>
                </a:lnTo>
                <a:lnTo>
                  <a:pt x="312" y="721"/>
                </a:lnTo>
                <a:lnTo>
                  <a:pt x="310" y="735"/>
                </a:lnTo>
                <a:lnTo>
                  <a:pt x="310" y="750"/>
                </a:lnTo>
                <a:lnTo>
                  <a:pt x="310" y="764"/>
                </a:lnTo>
                <a:lnTo>
                  <a:pt x="307" y="778"/>
                </a:lnTo>
                <a:lnTo>
                  <a:pt x="305" y="788"/>
                </a:lnTo>
                <a:lnTo>
                  <a:pt x="302" y="800"/>
                </a:lnTo>
                <a:lnTo>
                  <a:pt x="302" y="809"/>
                </a:lnTo>
                <a:lnTo>
                  <a:pt x="298" y="819"/>
                </a:lnTo>
                <a:lnTo>
                  <a:pt x="295" y="826"/>
                </a:lnTo>
                <a:lnTo>
                  <a:pt x="293" y="831"/>
                </a:lnTo>
                <a:lnTo>
                  <a:pt x="288" y="838"/>
                </a:lnTo>
                <a:lnTo>
                  <a:pt x="286" y="840"/>
                </a:lnTo>
                <a:lnTo>
                  <a:pt x="281" y="845"/>
                </a:lnTo>
                <a:lnTo>
                  <a:pt x="276" y="845"/>
                </a:lnTo>
                <a:lnTo>
                  <a:pt x="271" y="847"/>
                </a:lnTo>
                <a:lnTo>
                  <a:pt x="267" y="842"/>
                </a:lnTo>
                <a:lnTo>
                  <a:pt x="262" y="840"/>
                </a:lnTo>
                <a:lnTo>
                  <a:pt x="257" y="835"/>
                </a:lnTo>
                <a:lnTo>
                  <a:pt x="252" y="828"/>
                </a:lnTo>
                <a:lnTo>
                  <a:pt x="248" y="823"/>
                </a:lnTo>
                <a:lnTo>
                  <a:pt x="243" y="814"/>
                </a:lnTo>
                <a:lnTo>
                  <a:pt x="238" y="807"/>
                </a:lnTo>
                <a:lnTo>
                  <a:pt x="233" y="797"/>
                </a:lnTo>
                <a:lnTo>
                  <a:pt x="229" y="785"/>
                </a:lnTo>
                <a:lnTo>
                  <a:pt x="224" y="773"/>
                </a:lnTo>
                <a:lnTo>
                  <a:pt x="219" y="761"/>
                </a:lnTo>
                <a:lnTo>
                  <a:pt x="214" y="747"/>
                </a:lnTo>
                <a:lnTo>
                  <a:pt x="210" y="731"/>
                </a:lnTo>
                <a:lnTo>
                  <a:pt x="205" y="714"/>
                </a:lnTo>
                <a:lnTo>
                  <a:pt x="200" y="697"/>
                </a:lnTo>
                <a:lnTo>
                  <a:pt x="195" y="678"/>
                </a:lnTo>
                <a:lnTo>
                  <a:pt x="186" y="635"/>
                </a:lnTo>
                <a:lnTo>
                  <a:pt x="176" y="593"/>
                </a:lnTo>
                <a:lnTo>
                  <a:pt x="167" y="552"/>
                </a:lnTo>
                <a:lnTo>
                  <a:pt x="157" y="509"/>
                </a:lnTo>
                <a:lnTo>
                  <a:pt x="150" y="469"/>
                </a:lnTo>
                <a:lnTo>
                  <a:pt x="140" y="428"/>
                </a:lnTo>
                <a:lnTo>
                  <a:pt x="136" y="385"/>
                </a:lnTo>
                <a:lnTo>
                  <a:pt x="129" y="343"/>
                </a:lnTo>
                <a:lnTo>
                  <a:pt x="124" y="321"/>
                </a:lnTo>
                <a:lnTo>
                  <a:pt x="119" y="302"/>
                </a:lnTo>
                <a:lnTo>
                  <a:pt x="114" y="283"/>
                </a:lnTo>
                <a:lnTo>
                  <a:pt x="109" y="264"/>
                </a:lnTo>
                <a:lnTo>
                  <a:pt x="105" y="247"/>
                </a:lnTo>
                <a:lnTo>
                  <a:pt x="100" y="233"/>
                </a:lnTo>
                <a:lnTo>
                  <a:pt x="95" y="216"/>
                </a:lnTo>
                <a:lnTo>
                  <a:pt x="88" y="205"/>
                </a:lnTo>
                <a:lnTo>
                  <a:pt x="83" y="190"/>
                </a:lnTo>
                <a:lnTo>
                  <a:pt x="78" y="178"/>
                </a:lnTo>
                <a:lnTo>
                  <a:pt x="71" y="166"/>
                </a:lnTo>
                <a:lnTo>
                  <a:pt x="67" y="157"/>
                </a:lnTo>
                <a:lnTo>
                  <a:pt x="59" y="147"/>
                </a:lnTo>
                <a:lnTo>
                  <a:pt x="52" y="138"/>
                </a:lnTo>
                <a:lnTo>
                  <a:pt x="45" y="131"/>
                </a:lnTo>
                <a:lnTo>
                  <a:pt x="38" y="12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Freeform 31"/>
          <p:cNvSpPr>
            <a:spLocks noChangeArrowheads="1"/>
          </p:cNvSpPr>
          <p:nvPr/>
        </p:nvSpPr>
        <p:spPr bwMode="auto">
          <a:xfrm>
            <a:off x="5518151" y="2489200"/>
            <a:ext cx="1736725" cy="262467"/>
          </a:xfrm>
          <a:custGeom>
            <a:avLst/>
            <a:gdLst>
              <a:gd name="T0" fmla="*/ 438790935 w 2736"/>
              <a:gd name="T1" fmla="*/ 67688822 h 414"/>
              <a:gd name="T2" fmla="*/ 304212521 w 2736"/>
              <a:gd name="T3" fmla="*/ 78518900 h 414"/>
              <a:gd name="T4" fmla="*/ 247801966 w 2736"/>
              <a:gd name="T5" fmla="*/ 83934177 h 414"/>
              <a:gd name="T6" fmla="*/ 199853502 w 2736"/>
              <a:gd name="T7" fmla="*/ 88221133 h 414"/>
              <a:gd name="T8" fmla="*/ 159560340 w 2736"/>
              <a:gd name="T9" fmla="*/ 91379767 h 414"/>
              <a:gd name="T10" fmla="*/ 132564295 w 2736"/>
              <a:gd name="T11" fmla="*/ 92959322 h 414"/>
              <a:gd name="T12" fmla="*/ 114432150 w 2736"/>
              <a:gd name="T13" fmla="*/ 92959322 h 414"/>
              <a:gd name="T14" fmla="*/ 83406599 w 2736"/>
              <a:gd name="T15" fmla="*/ 89123600 h 414"/>
              <a:gd name="T16" fmla="*/ 51977970 w 2736"/>
              <a:gd name="T17" fmla="*/ 81678010 h 414"/>
              <a:gd name="T18" fmla="*/ 29010798 w 2736"/>
              <a:gd name="T19" fmla="*/ 75360266 h 414"/>
              <a:gd name="T20" fmla="*/ 12490963 w 2736"/>
              <a:gd name="T21" fmla="*/ 70396223 h 414"/>
              <a:gd name="T22" fmla="*/ 2820274 w 2736"/>
              <a:gd name="T23" fmla="*/ 65658034 h 414"/>
              <a:gd name="T24" fmla="*/ 0 w 2736"/>
              <a:gd name="T25" fmla="*/ 61371078 h 414"/>
              <a:gd name="T26" fmla="*/ 4835027 w 2736"/>
              <a:gd name="T27" fmla="*/ 59114911 h 414"/>
              <a:gd name="T28" fmla="*/ 19340743 w 2736"/>
              <a:gd name="T29" fmla="*/ 57084123 h 414"/>
              <a:gd name="T30" fmla="*/ 44322035 w 2736"/>
              <a:gd name="T31" fmla="*/ 55956277 h 414"/>
              <a:gd name="T32" fmla="*/ 77765417 w 2736"/>
              <a:gd name="T33" fmla="*/ 55279189 h 414"/>
              <a:gd name="T34" fmla="*/ 151905039 w 2736"/>
              <a:gd name="T35" fmla="*/ 53699634 h 414"/>
              <a:gd name="T36" fmla="*/ 234505483 w 2736"/>
              <a:gd name="T37" fmla="*/ 49412678 h 414"/>
              <a:gd name="T38" fmla="*/ 260292929 w 2736"/>
              <a:gd name="T39" fmla="*/ 47833599 h 414"/>
              <a:gd name="T40" fmla="*/ 292930156 w 2736"/>
              <a:gd name="T41" fmla="*/ 45802811 h 414"/>
              <a:gd name="T42" fmla="*/ 332417798 w 2736"/>
              <a:gd name="T43" fmla="*/ 43095410 h 414"/>
              <a:gd name="T44" fmla="*/ 380366261 w 2736"/>
              <a:gd name="T45" fmla="*/ 39710921 h 414"/>
              <a:gd name="T46" fmla="*/ 435164505 w 2736"/>
              <a:gd name="T47" fmla="*/ 36551812 h 414"/>
              <a:gd name="T48" fmla="*/ 498424841 w 2736"/>
              <a:gd name="T49" fmla="*/ 32264856 h 414"/>
              <a:gd name="T50" fmla="*/ 568534956 w 2736"/>
              <a:gd name="T51" fmla="*/ 27526667 h 414"/>
              <a:gd name="T52" fmla="*/ 646300373 w 2736"/>
              <a:gd name="T53" fmla="*/ 22111866 h 414"/>
              <a:gd name="T54" fmla="*/ 719230762 w 2736"/>
              <a:gd name="T55" fmla="*/ 16696589 h 414"/>
              <a:gd name="T56" fmla="*/ 782490462 w 2736"/>
              <a:gd name="T57" fmla="*/ 12409633 h 414"/>
              <a:gd name="T58" fmla="*/ 836483186 w 2736"/>
              <a:gd name="T59" fmla="*/ 8573911 h 414"/>
              <a:gd name="T60" fmla="*/ 881611376 w 2736"/>
              <a:gd name="T61" fmla="*/ 5415277 h 414"/>
              <a:gd name="T62" fmla="*/ 915860278 w 2736"/>
              <a:gd name="T63" fmla="*/ 2707401 h 414"/>
              <a:gd name="T64" fmla="*/ 942050802 w 2736"/>
              <a:gd name="T65" fmla="*/ 1128321 h 414"/>
              <a:gd name="T66" fmla="*/ 959376792 w 2736"/>
              <a:gd name="T67" fmla="*/ 0 h 414"/>
              <a:gd name="T68" fmla="*/ 968644404 w 2736"/>
              <a:gd name="T69" fmla="*/ 0 h 414"/>
              <a:gd name="T70" fmla="*/ 984358718 w 2736"/>
              <a:gd name="T71" fmla="*/ 1579555 h 414"/>
              <a:gd name="T72" fmla="*/ 1002490864 w 2736"/>
              <a:gd name="T73" fmla="*/ 4964043 h 414"/>
              <a:gd name="T74" fmla="*/ 1025457401 w 2736"/>
              <a:gd name="T75" fmla="*/ 9702232 h 414"/>
              <a:gd name="T76" fmla="*/ 1051244848 w 2736"/>
              <a:gd name="T77" fmla="*/ 16696589 h 414"/>
              <a:gd name="T78" fmla="*/ 1074212020 w 2736"/>
              <a:gd name="T79" fmla="*/ 24819266 h 414"/>
              <a:gd name="T80" fmla="*/ 1090732490 w 2736"/>
              <a:gd name="T81" fmla="*/ 32264856 h 414"/>
              <a:gd name="T82" fmla="*/ 1099193946 w 2736"/>
              <a:gd name="T83" fmla="*/ 38808454 h 414"/>
              <a:gd name="T84" fmla="*/ 1102417297 w 2736"/>
              <a:gd name="T85" fmla="*/ 44674489 h 414"/>
              <a:gd name="T86" fmla="*/ 1097582270 w 2736"/>
              <a:gd name="T87" fmla="*/ 47382366 h 414"/>
              <a:gd name="T88" fmla="*/ 1085897463 w 2736"/>
              <a:gd name="T89" fmla="*/ 49412678 h 414"/>
              <a:gd name="T90" fmla="*/ 1068570838 w 2736"/>
              <a:gd name="T91" fmla="*/ 51669321 h 414"/>
              <a:gd name="T92" fmla="*/ 1044798145 w 2736"/>
              <a:gd name="T93" fmla="*/ 52797167 h 414"/>
              <a:gd name="T94" fmla="*/ 1013772594 w 2736"/>
              <a:gd name="T95" fmla="*/ 53248400 h 414"/>
              <a:gd name="T96" fmla="*/ 977508938 w 2736"/>
              <a:gd name="T97" fmla="*/ 53699634 h 414"/>
              <a:gd name="T98" fmla="*/ 935201022 w 2736"/>
              <a:gd name="T99" fmla="*/ 53248400 h 414"/>
              <a:gd name="T100" fmla="*/ 871941321 w 2736"/>
              <a:gd name="T101" fmla="*/ 52797167 h 414"/>
              <a:gd name="T102" fmla="*/ 772820408 w 2736"/>
              <a:gd name="T103" fmla="*/ 53248400 h 414"/>
              <a:gd name="T104" fmla="*/ 683772627 w 2736"/>
              <a:gd name="T105" fmla="*/ 55279189 h 414"/>
              <a:gd name="T106" fmla="*/ 601172183 w 2736"/>
              <a:gd name="T107" fmla="*/ 57986589 h 41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2736" h="414">
                <a:moveTo>
                  <a:pt x="1349" y="272"/>
                </a:moveTo>
                <a:lnTo>
                  <a:pt x="1261" y="281"/>
                </a:lnTo>
                <a:lnTo>
                  <a:pt x="1175" y="291"/>
                </a:lnTo>
                <a:lnTo>
                  <a:pt x="1089" y="300"/>
                </a:lnTo>
                <a:lnTo>
                  <a:pt x="1006" y="312"/>
                </a:lnTo>
                <a:lnTo>
                  <a:pt x="922" y="322"/>
                </a:lnTo>
                <a:lnTo>
                  <a:pt x="839" y="334"/>
                </a:lnTo>
                <a:lnTo>
                  <a:pt x="755" y="348"/>
                </a:lnTo>
                <a:lnTo>
                  <a:pt x="674" y="362"/>
                </a:lnTo>
                <a:lnTo>
                  <a:pt x="653" y="364"/>
                </a:lnTo>
                <a:lnTo>
                  <a:pt x="634" y="369"/>
                </a:lnTo>
                <a:lnTo>
                  <a:pt x="615" y="372"/>
                </a:lnTo>
                <a:lnTo>
                  <a:pt x="596" y="376"/>
                </a:lnTo>
                <a:lnTo>
                  <a:pt x="560" y="381"/>
                </a:lnTo>
                <a:lnTo>
                  <a:pt x="527" y="386"/>
                </a:lnTo>
                <a:lnTo>
                  <a:pt x="496" y="391"/>
                </a:lnTo>
                <a:lnTo>
                  <a:pt x="467" y="395"/>
                </a:lnTo>
                <a:lnTo>
                  <a:pt x="441" y="400"/>
                </a:lnTo>
                <a:lnTo>
                  <a:pt x="417" y="403"/>
                </a:lnTo>
                <a:lnTo>
                  <a:pt x="396" y="405"/>
                </a:lnTo>
                <a:lnTo>
                  <a:pt x="377" y="407"/>
                </a:lnTo>
                <a:lnTo>
                  <a:pt x="358" y="410"/>
                </a:lnTo>
                <a:lnTo>
                  <a:pt x="341" y="410"/>
                </a:lnTo>
                <a:lnTo>
                  <a:pt x="329" y="412"/>
                </a:lnTo>
                <a:lnTo>
                  <a:pt x="317" y="412"/>
                </a:lnTo>
                <a:lnTo>
                  <a:pt x="305" y="412"/>
                </a:lnTo>
                <a:lnTo>
                  <a:pt x="298" y="414"/>
                </a:lnTo>
                <a:lnTo>
                  <a:pt x="284" y="412"/>
                </a:lnTo>
                <a:lnTo>
                  <a:pt x="267" y="410"/>
                </a:lnTo>
                <a:lnTo>
                  <a:pt x="248" y="407"/>
                </a:lnTo>
                <a:lnTo>
                  <a:pt x="229" y="403"/>
                </a:lnTo>
                <a:lnTo>
                  <a:pt x="207" y="395"/>
                </a:lnTo>
                <a:lnTo>
                  <a:pt x="184" y="386"/>
                </a:lnTo>
                <a:lnTo>
                  <a:pt x="157" y="376"/>
                </a:lnTo>
                <a:lnTo>
                  <a:pt x="143" y="369"/>
                </a:lnTo>
                <a:lnTo>
                  <a:pt x="129" y="362"/>
                </a:lnTo>
                <a:lnTo>
                  <a:pt x="112" y="355"/>
                </a:lnTo>
                <a:lnTo>
                  <a:pt x="98" y="348"/>
                </a:lnTo>
                <a:lnTo>
                  <a:pt x="84" y="341"/>
                </a:lnTo>
                <a:lnTo>
                  <a:pt x="72" y="334"/>
                </a:lnTo>
                <a:lnTo>
                  <a:pt x="60" y="329"/>
                </a:lnTo>
                <a:lnTo>
                  <a:pt x="48" y="322"/>
                </a:lnTo>
                <a:lnTo>
                  <a:pt x="38" y="317"/>
                </a:lnTo>
                <a:lnTo>
                  <a:pt x="31" y="312"/>
                </a:lnTo>
                <a:lnTo>
                  <a:pt x="24" y="305"/>
                </a:lnTo>
                <a:lnTo>
                  <a:pt x="17" y="300"/>
                </a:lnTo>
                <a:lnTo>
                  <a:pt x="12" y="295"/>
                </a:lnTo>
                <a:lnTo>
                  <a:pt x="7" y="291"/>
                </a:lnTo>
                <a:lnTo>
                  <a:pt x="5" y="286"/>
                </a:lnTo>
                <a:lnTo>
                  <a:pt x="3" y="281"/>
                </a:lnTo>
                <a:lnTo>
                  <a:pt x="0" y="276"/>
                </a:lnTo>
                <a:lnTo>
                  <a:pt x="0" y="272"/>
                </a:lnTo>
                <a:lnTo>
                  <a:pt x="0" y="269"/>
                </a:lnTo>
                <a:lnTo>
                  <a:pt x="3" y="267"/>
                </a:lnTo>
                <a:lnTo>
                  <a:pt x="7" y="265"/>
                </a:lnTo>
                <a:lnTo>
                  <a:pt x="12" y="262"/>
                </a:lnTo>
                <a:lnTo>
                  <a:pt x="19" y="260"/>
                </a:lnTo>
                <a:lnTo>
                  <a:pt x="26" y="257"/>
                </a:lnTo>
                <a:lnTo>
                  <a:pt x="36" y="255"/>
                </a:lnTo>
                <a:lnTo>
                  <a:pt x="48" y="253"/>
                </a:lnTo>
                <a:lnTo>
                  <a:pt x="62" y="253"/>
                </a:lnTo>
                <a:lnTo>
                  <a:pt x="76" y="250"/>
                </a:lnTo>
                <a:lnTo>
                  <a:pt x="91" y="248"/>
                </a:lnTo>
                <a:lnTo>
                  <a:pt x="110" y="248"/>
                </a:lnTo>
                <a:lnTo>
                  <a:pt x="129" y="248"/>
                </a:lnTo>
                <a:lnTo>
                  <a:pt x="148" y="245"/>
                </a:lnTo>
                <a:lnTo>
                  <a:pt x="172" y="245"/>
                </a:lnTo>
                <a:lnTo>
                  <a:pt x="193" y="245"/>
                </a:lnTo>
                <a:lnTo>
                  <a:pt x="238" y="245"/>
                </a:lnTo>
                <a:lnTo>
                  <a:pt x="284" y="243"/>
                </a:lnTo>
                <a:lnTo>
                  <a:pt x="329" y="241"/>
                </a:lnTo>
                <a:lnTo>
                  <a:pt x="377" y="238"/>
                </a:lnTo>
                <a:lnTo>
                  <a:pt x="424" y="234"/>
                </a:lnTo>
                <a:lnTo>
                  <a:pt x="472" y="229"/>
                </a:lnTo>
                <a:lnTo>
                  <a:pt x="570" y="219"/>
                </a:lnTo>
                <a:lnTo>
                  <a:pt x="582" y="219"/>
                </a:lnTo>
                <a:lnTo>
                  <a:pt x="596" y="217"/>
                </a:lnTo>
                <a:lnTo>
                  <a:pt x="613" y="215"/>
                </a:lnTo>
                <a:lnTo>
                  <a:pt x="627" y="215"/>
                </a:lnTo>
                <a:lnTo>
                  <a:pt x="646" y="212"/>
                </a:lnTo>
                <a:lnTo>
                  <a:pt x="663" y="210"/>
                </a:lnTo>
                <a:lnTo>
                  <a:pt x="684" y="207"/>
                </a:lnTo>
                <a:lnTo>
                  <a:pt x="703" y="205"/>
                </a:lnTo>
                <a:lnTo>
                  <a:pt x="727" y="203"/>
                </a:lnTo>
                <a:lnTo>
                  <a:pt x="748" y="200"/>
                </a:lnTo>
                <a:lnTo>
                  <a:pt x="772" y="198"/>
                </a:lnTo>
                <a:lnTo>
                  <a:pt x="798" y="196"/>
                </a:lnTo>
                <a:lnTo>
                  <a:pt x="825" y="191"/>
                </a:lnTo>
                <a:lnTo>
                  <a:pt x="853" y="188"/>
                </a:lnTo>
                <a:lnTo>
                  <a:pt x="882" y="184"/>
                </a:lnTo>
                <a:lnTo>
                  <a:pt x="913" y="181"/>
                </a:lnTo>
                <a:lnTo>
                  <a:pt x="944" y="176"/>
                </a:lnTo>
                <a:lnTo>
                  <a:pt x="975" y="174"/>
                </a:lnTo>
                <a:lnTo>
                  <a:pt x="1010" y="169"/>
                </a:lnTo>
                <a:lnTo>
                  <a:pt x="1044" y="165"/>
                </a:lnTo>
                <a:lnTo>
                  <a:pt x="1080" y="162"/>
                </a:lnTo>
                <a:lnTo>
                  <a:pt x="1118" y="157"/>
                </a:lnTo>
                <a:lnTo>
                  <a:pt x="1156" y="153"/>
                </a:lnTo>
                <a:lnTo>
                  <a:pt x="1196" y="148"/>
                </a:lnTo>
                <a:lnTo>
                  <a:pt x="1237" y="143"/>
                </a:lnTo>
                <a:lnTo>
                  <a:pt x="1277" y="138"/>
                </a:lnTo>
                <a:lnTo>
                  <a:pt x="1320" y="131"/>
                </a:lnTo>
                <a:lnTo>
                  <a:pt x="1365" y="126"/>
                </a:lnTo>
                <a:lnTo>
                  <a:pt x="1411" y="122"/>
                </a:lnTo>
                <a:lnTo>
                  <a:pt x="1458" y="115"/>
                </a:lnTo>
                <a:lnTo>
                  <a:pt x="1506" y="110"/>
                </a:lnTo>
                <a:lnTo>
                  <a:pt x="1556" y="103"/>
                </a:lnTo>
                <a:lnTo>
                  <a:pt x="1604" y="98"/>
                </a:lnTo>
                <a:lnTo>
                  <a:pt x="1651" y="91"/>
                </a:lnTo>
                <a:lnTo>
                  <a:pt x="1699" y="86"/>
                </a:lnTo>
                <a:lnTo>
                  <a:pt x="1742" y="79"/>
                </a:lnTo>
                <a:lnTo>
                  <a:pt x="1785" y="74"/>
                </a:lnTo>
                <a:lnTo>
                  <a:pt x="1828" y="69"/>
                </a:lnTo>
                <a:lnTo>
                  <a:pt x="1868" y="65"/>
                </a:lnTo>
                <a:lnTo>
                  <a:pt x="1906" y="60"/>
                </a:lnTo>
                <a:lnTo>
                  <a:pt x="1942" y="55"/>
                </a:lnTo>
                <a:lnTo>
                  <a:pt x="1978" y="50"/>
                </a:lnTo>
                <a:lnTo>
                  <a:pt x="2014" y="46"/>
                </a:lnTo>
                <a:lnTo>
                  <a:pt x="2045" y="41"/>
                </a:lnTo>
                <a:lnTo>
                  <a:pt x="2076" y="38"/>
                </a:lnTo>
                <a:lnTo>
                  <a:pt x="2107" y="34"/>
                </a:lnTo>
                <a:lnTo>
                  <a:pt x="2135" y="31"/>
                </a:lnTo>
                <a:lnTo>
                  <a:pt x="2161" y="27"/>
                </a:lnTo>
                <a:lnTo>
                  <a:pt x="2188" y="24"/>
                </a:lnTo>
                <a:lnTo>
                  <a:pt x="2211" y="19"/>
                </a:lnTo>
                <a:lnTo>
                  <a:pt x="2233" y="17"/>
                </a:lnTo>
                <a:lnTo>
                  <a:pt x="2254" y="15"/>
                </a:lnTo>
                <a:lnTo>
                  <a:pt x="2273" y="12"/>
                </a:lnTo>
                <a:lnTo>
                  <a:pt x="2292" y="10"/>
                </a:lnTo>
                <a:lnTo>
                  <a:pt x="2309" y="7"/>
                </a:lnTo>
                <a:lnTo>
                  <a:pt x="2323" y="7"/>
                </a:lnTo>
                <a:lnTo>
                  <a:pt x="2338" y="5"/>
                </a:lnTo>
                <a:lnTo>
                  <a:pt x="2352" y="3"/>
                </a:lnTo>
                <a:lnTo>
                  <a:pt x="2362" y="3"/>
                </a:lnTo>
                <a:lnTo>
                  <a:pt x="2373" y="0"/>
                </a:lnTo>
                <a:lnTo>
                  <a:pt x="2381" y="0"/>
                </a:lnTo>
                <a:lnTo>
                  <a:pt x="2388" y="0"/>
                </a:lnTo>
                <a:lnTo>
                  <a:pt x="2392" y="0"/>
                </a:lnTo>
                <a:lnTo>
                  <a:pt x="2397" y="0"/>
                </a:lnTo>
                <a:lnTo>
                  <a:pt x="2404" y="0"/>
                </a:lnTo>
                <a:lnTo>
                  <a:pt x="2414" y="0"/>
                </a:lnTo>
                <a:lnTo>
                  <a:pt x="2423" y="3"/>
                </a:lnTo>
                <a:lnTo>
                  <a:pt x="2433" y="5"/>
                </a:lnTo>
                <a:lnTo>
                  <a:pt x="2443" y="7"/>
                </a:lnTo>
                <a:lnTo>
                  <a:pt x="2452" y="10"/>
                </a:lnTo>
                <a:lnTo>
                  <a:pt x="2464" y="12"/>
                </a:lnTo>
                <a:lnTo>
                  <a:pt x="2476" y="17"/>
                </a:lnTo>
                <a:lnTo>
                  <a:pt x="2488" y="22"/>
                </a:lnTo>
                <a:lnTo>
                  <a:pt x="2502" y="27"/>
                </a:lnTo>
                <a:lnTo>
                  <a:pt x="2514" y="31"/>
                </a:lnTo>
                <a:lnTo>
                  <a:pt x="2528" y="38"/>
                </a:lnTo>
                <a:lnTo>
                  <a:pt x="2545" y="43"/>
                </a:lnTo>
                <a:lnTo>
                  <a:pt x="2559" y="50"/>
                </a:lnTo>
                <a:lnTo>
                  <a:pt x="2576" y="57"/>
                </a:lnTo>
                <a:lnTo>
                  <a:pt x="2593" y="65"/>
                </a:lnTo>
                <a:lnTo>
                  <a:pt x="2609" y="74"/>
                </a:lnTo>
                <a:lnTo>
                  <a:pt x="2624" y="84"/>
                </a:lnTo>
                <a:lnTo>
                  <a:pt x="2638" y="93"/>
                </a:lnTo>
                <a:lnTo>
                  <a:pt x="2652" y="100"/>
                </a:lnTo>
                <a:lnTo>
                  <a:pt x="2666" y="110"/>
                </a:lnTo>
                <a:lnTo>
                  <a:pt x="2676" y="119"/>
                </a:lnTo>
                <a:lnTo>
                  <a:pt x="2688" y="126"/>
                </a:lnTo>
                <a:lnTo>
                  <a:pt x="2697" y="134"/>
                </a:lnTo>
                <a:lnTo>
                  <a:pt x="2707" y="143"/>
                </a:lnTo>
                <a:lnTo>
                  <a:pt x="2714" y="150"/>
                </a:lnTo>
                <a:lnTo>
                  <a:pt x="2721" y="157"/>
                </a:lnTo>
                <a:lnTo>
                  <a:pt x="2726" y="165"/>
                </a:lnTo>
                <a:lnTo>
                  <a:pt x="2728" y="172"/>
                </a:lnTo>
                <a:lnTo>
                  <a:pt x="2733" y="179"/>
                </a:lnTo>
                <a:lnTo>
                  <a:pt x="2736" y="186"/>
                </a:lnTo>
                <a:lnTo>
                  <a:pt x="2736" y="193"/>
                </a:lnTo>
                <a:lnTo>
                  <a:pt x="2736" y="198"/>
                </a:lnTo>
                <a:lnTo>
                  <a:pt x="2733" y="200"/>
                </a:lnTo>
                <a:lnTo>
                  <a:pt x="2731" y="205"/>
                </a:lnTo>
                <a:lnTo>
                  <a:pt x="2726" y="207"/>
                </a:lnTo>
                <a:lnTo>
                  <a:pt x="2724" y="210"/>
                </a:lnTo>
                <a:lnTo>
                  <a:pt x="2717" y="212"/>
                </a:lnTo>
                <a:lnTo>
                  <a:pt x="2712" y="215"/>
                </a:lnTo>
                <a:lnTo>
                  <a:pt x="2705" y="217"/>
                </a:lnTo>
                <a:lnTo>
                  <a:pt x="2695" y="219"/>
                </a:lnTo>
                <a:lnTo>
                  <a:pt x="2686" y="222"/>
                </a:lnTo>
                <a:lnTo>
                  <a:pt x="2676" y="224"/>
                </a:lnTo>
                <a:lnTo>
                  <a:pt x="2664" y="226"/>
                </a:lnTo>
                <a:lnTo>
                  <a:pt x="2652" y="229"/>
                </a:lnTo>
                <a:lnTo>
                  <a:pt x="2638" y="229"/>
                </a:lnTo>
                <a:lnTo>
                  <a:pt x="2624" y="231"/>
                </a:lnTo>
                <a:lnTo>
                  <a:pt x="2609" y="234"/>
                </a:lnTo>
                <a:lnTo>
                  <a:pt x="2593" y="234"/>
                </a:lnTo>
                <a:lnTo>
                  <a:pt x="2576" y="234"/>
                </a:lnTo>
                <a:lnTo>
                  <a:pt x="2557" y="236"/>
                </a:lnTo>
                <a:lnTo>
                  <a:pt x="2538" y="236"/>
                </a:lnTo>
                <a:lnTo>
                  <a:pt x="2516" y="236"/>
                </a:lnTo>
                <a:lnTo>
                  <a:pt x="2495" y="236"/>
                </a:lnTo>
                <a:lnTo>
                  <a:pt x="2473" y="238"/>
                </a:lnTo>
                <a:lnTo>
                  <a:pt x="2450" y="238"/>
                </a:lnTo>
                <a:lnTo>
                  <a:pt x="2426" y="238"/>
                </a:lnTo>
                <a:lnTo>
                  <a:pt x="2402" y="236"/>
                </a:lnTo>
                <a:lnTo>
                  <a:pt x="2376" y="236"/>
                </a:lnTo>
                <a:lnTo>
                  <a:pt x="2347" y="236"/>
                </a:lnTo>
                <a:lnTo>
                  <a:pt x="2321" y="236"/>
                </a:lnTo>
                <a:lnTo>
                  <a:pt x="2290" y="234"/>
                </a:lnTo>
                <a:lnTo>
                  <a:pt x="2261" y="234"/>
                </a:lnTo>
                <a:lnTo>
                  <a:pt x="2230" y="234"/>
                </a:lnTo>
                <a:lnTo>
                  <a:pt x="2164" y="234"/>
                </a:lnTo>
                <a:lnTo>
                  <a:pt x="2102" y="234"/>
                </a:lnTo>
                <a:lnTo>
                  <a:pt x="2040" y="234"/>
                </a:lnTo>
                <a:lnTo>
                  <a:pt x="1978" y="236"/>
                </a:lnTo>
                <a:lnTo>
                  <a:pt x="1918" y="236"/>
                </a:lnTo>
                <a:lnTo>
                  <a:pt x="1861" y="238"/>
                </a:lnTo>
                <a:lnTo>
                  <a:pt x="1804" y="241"/>
                </a:lnTo>
                <a:lnTo>
                  <a:pt x="1749" y="243"/>
                </a:lnTo>
                <a:lnTo>
                  <a:pt x="1697" y="245"/>
                </a:lnTo>
                <a:lnTo>
                  <a:pt x="1642" y="248"/>
                </a:lnTo>
                <a:lnTo>
                  <a:pt x="1592" y="250"/>
                </a:lnTo>
                <a:lnTo>
                  <a:pt x="1539" y="255"/>
                </a:lnTo>
                <a:lnTo>
                  <a:pt x="1492" y="257"/>
                </a:lnTo>
                <a:lnTo>
                  <a:pt x="1442" y="262"/>
                </a:lnTo>
                <a:lnTo>
                  <a:pt x="1394" y="267"/>
                </a:lnTo>
                <a:lnTo>
                  <a:pt x="1349" y="27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0" name="Freeform 32"/>
          <p:cNvSpPr>
            <a:spLocks noChangeArrowheads="1"/>
          </p:cNvSpPr>
          <p:nvPr/>
        </p:nvSpPr>
        <p:spPr bwMode="auto">
          <a:xfrm>
            <a:off x="5988051" y="2840567"/>
            <a:ext cx="708025" cy="152400"/>
          </a:xfrm>
          <a:custGeom>
            <a:avLst/>
            <a:gdLst>
              <a:gd name="T0" fmla="*/ 23790275 w 1115"/>
              <a:gd name="T1" fmla="*/ 45136118 h 240"/>
              <a:gd name="T2" fmla="*/ 14516100 w 1115"/>
              <a:gd name="T3" fmla="*/ 41960483 h 240"/>
              <a:gd name="T4" fmla="*/ 7661275 w 1115"/>
              <a:gd name="T5" fmla="*/ 38785324 h 240"/>
              <a:gd name="T6" fmla="*/ 2822575 w 1115"/>
              <a:gd name="T7" fmla="*/ 36063555 h 240"/>
              <a:gd name="T8" fmla="*/ 0 w 1115"/>
              <a:gd name="T9" fmla="*/ 33795176 h 240"/>
              <a:gd name="T10" fmla="*/ 0 w 1115"/>
              <a:gd name="T11" fmla="*/ 32207835 h 240"/>
              <a:gd name="T12" fmla="*/ 2016125 w 1115"/>
              <a:gd name="T13" fmla="*/ 31300579 h 240"/>
              <a:gd name="T14" fmla="*/ 7661275 w 1115"/>
              <a:gd name="T15" fmla="*/ 30166151 h 240"/>
              <a:gd name="T16" fmla="*/ 16129000 w 1115"/>
              <a:gd name="T17" fmla="*/ 28578810 h 240"/>
              <a:gd name="T18" fmla="*/ 27822525 w 1115"/>
              <a:gd name="T19" fmla="*/ 26990993 h 240"/>
              <a:gd name="T20" fmla="*/ 43145075 w 1115"/>
              <a:gd name="T21" fmla="*/ 25176480 h 240"/>
              <a:gd name="T22" fmla="*/ 61290200 w 1115"/>
              <a:gd name="T23" fmla="*/ 23135273 h 240"/>
              <a:gd name="T24" fmla="*/ 81451450 w 1115"/>
              <a:gd name="T25" fmla="*/ 20866894 h 240"/>
              <a:gd name="T26" fmla="*/ 105644950 w 1115"/>
              <a:gd name="T27" fmla="*/ 18145125 h 240"/>
              <a:gd name="T28" fmla="*/ 132661025 w 1115"/>
              <a:gd name="T29" fmla="*/ 15650051 h 240"/>
              <a:gd name="T30" fmla="*/ 162499675 w 1115"/>
              <a:gd name="T31" fmla="*/ 12248198 h 240"/>
              <a:gd name="T32" fmla="*/ 219757625 w 1115"/>
              <a:gd name="T33" fmla="*/ 7484745 h 240"/>
              <a:gd name="T34" fmla="*/ 271773650 w 1115"/>
              <a:gd name="T35" fmla="*/ 3629025 h 240"/>
              <a:gd name="T36" fmla="*/ 314918725 w 1115"/>
              <a:gd name="T37" fmla="*/ 907256 h 240"/>
              <a:gd name="T38" fmla="*/ 351612200 w 1115"/>
              <a:gd name="T39" fmla="*/ 0 h 240"/>
              <a:gd name="T40" fmla="*/ 375402475 w 1115"/>
              <a:gd name="T41" fmla="*/ 0 h 240"/>
              <a:gd name="T42" fmla="*/ 386289550 w 1115"/>
              <a:gd name="T43" fmla="*/ 453866 h 240"/>
              <a:gd name="T44" fmla="*/ 405241125 w 1115"/>
              <a:gd name="T45" fmla="*/ 2495074 h 240"/>
              <a:gd name="T46" fmla="*/ 420563675 w 1115"/>
              <a:gd name="T47" fmla="*/ 4762976 h 240"/>
              <a:gd name="T48" fmla="*/ 433063650 w 1115"/>
              <a:gd name="T49" fmla="*/ 7484745 h 240"/>
              <a:gd name="T50" fmla="*/ 442741050 w 1115"/>
              <a:gd name="T51" fmla="*/ 9526429 h 240"/>
              <a:gd name="T52" fmla="*/ 448789425 w 1115"/>
              <a:gd name="T53" fmla="*/ 11794331 h 240"/>
              <a:gd name="T54" fmla="*/ 449595875 w 1115"/>
              <a:gd name="T55" fmla="*/ 14516100 h 240"/>
              <a:gd name="T56" fmla="*/ 443950725 w 1115"/>
              <a:gd name="T57" fmla="*/ 17691735 h 240"/>
              <a:gd name="T58" fmla="*/ 431450750 w 1115"/>
              <a:gd name="T59" fmla="*/ 21547455 h 240"/>
              <a:gd name="T60" fmla="*/ 412095950 w 1115"/>
              <a:gd name="T61" fmla="*/ 25176480 h 240"/>
              <a:gd name="T62" fmla="*/ 386289550 w 1115"/>
              <a:gd name="T63" fmla="*/ 29486066 h 240"/>
              <a:gd name="T64" fmla="*/ 354434775 w 1115"/>
              <a:gd name="T65" fmla="*/ 34475738 h 240"/>
              <a:gd name="T66" fmla="*/ 323789675 w 1115"/>
              <a:gd name="T67" fmla="*/ 38104763 h 240"/>
              <a:gd name="T68" fmla="*/ 297580050 w 1115"/>
              <a:gd name="T69" fmla="*/ 41507093 h 240"/>
              <a:gd name="T70" fmla="*/ 277418800 w 1115"/>
              <a:gd name="T71" fmla="*/ 43094910 h 240"/>
              <a:gd name="T72" fmla="*/ 262096250 w 1115"/>
              <a:gd name="T73" fmla="*/ 44228861 h 240"/>
              <a:gd name="T74" fmla="*/ 250805950 w 1115"/>
              <a:gd name="T75" fmla="*/ 44682251 h 240"/>
              <a:gd name="T76" fmla="*/ 241128550 w 1115"/>
              <a:gd name="T77" fmla="*/ 45816679 h 240"/>
              <a:gd name="T78" fmla="*/ 228628575 w 1115"/>
              <a:gd name="T79" fmla="*/ 46950630 h 240"/>
              <a:gd name="T80" fmla="*/ 214112475 w 1115"/>
              <a:gd name="T81" fmla="*/ 47857886 h 240"/>
              <a:gd name="T82" fmla="*/ 197983475 w 1115"/>
              <a:gd name="T83" fmla="*/ 48538448 h 240"/>
              <a:gd name="T84" fmla="*/ 178628675 w 1115"/>
              <a:gd name="T85" fmla="*/ 50125789 h 240"/>
              <a:gd name="T86" fmla="*/ 159273875 w 1115"/>
              <a:gd name="T87" fmla="*/ 51713606 h 240"/>
              <a:gd name="T88" fmla="*/ 141128750 w 1115"/>
              <a:gd name="T89" fmla="*/ 52847558 h 240"/>
              <a:gd name="T90" fmla="*/ 124999750 w 1115"/>
              <a:gd name="T91" fmla="*/ 53981985 h 240"/>
              <a:gd name="T92" fmla="*/ 111290100 w 1115"/>
              <a:gd name="T93" fmla="*/ 54435375 h 240"/>
              <a:gd name="T94" fmla="*/ 99999800 w 1115"/>
              <a:gd name="T95" fmla="*/ 54435375 h 240"/>
              <a:gd name="T96" fmla="*/ 87499825 w 1115"/>
              <a:gd name="T97" fmla="*/ 53301424 h 240"/>
              <a:gd name="T98" fmla="*/ 66128900 w 1115"/>
              <a:gd name="T99" fmla="*/ 51713606 h 240"/>
              <a:gd name="T100" fmla="*/ 40322500 w 1115"/>
              <a:gd name="T101" fmla="*/ 48538448 h 24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1115" h="240">
                <a:moveTo>
                  <a:pt x="78" y="209"/>
                </a:moveTo>
                <a:lnTo>
                  <a:pt x="69" y="204"/>
                </a:lnTo>
                <a:lnTo>
                  <a:pt x="59" y="199"/>
                </a:lnTo>
                <a:lnTo>
                  <a:pt x="50" y="195"/>
                </a:lnTo>
                <a:lnTo>
                  <a:pt x="43" y="190"/>
                </a:lnTo>
                <a:lnTo>
                  <a:pt x="36" y="185"/>
                </a:lnTo>
                <a:lnTo>
                  <a:pt x="31" y="180"/>
                </a:lnTo>
                <a:lnTo>
                  <a:pt x="24" y="176"/>
                </a:lnTo>
                <a:lnTo>
                  <a:pt x="19" y="171"/>
                </a:lnTo>
                <a:lnTo>
                  <a:pt x="14" y="168"/>
                </a:lnTo>
                <a:lnTo>
                  <a:pt x="12" y="164"/>
                </a:lnTo>
                <a:lnTo>
                  <a:pt x="7" y="159"/>
                </a:lnTo>
                <a:lnTo>
                  <a:pt x="5" y="157"/>
                </a:lnTo>
                <a:lnTo>
                  <a:pt x="2" y="154"/>
                </a:lnTo>
                <a:lnTo>
                  <a:pt x="0" y="149"/>
                </a:lnTo>
                <a:lnTo>
                  <a:pt x="0" y="147"/>
                </a:lnTo>
                <a:lnTo>
                  <a:pt x="0" y="145"/>
                </a:lnTo>
                <a:lnTo>
                  <a:pt x="0" y="142"/>
                </a:lnTo>
                <a:lnTo>
                  <a:pt x="0" y="140"/>
                </a:lnTo>
                <a:lnTo>
                  <a:pt x="2" y="140"/>
                </a:lnTo>
                <a:lnTo>
                  <a:pt x="5" y="138"/>
                </a:lnTo>
                <a:lnTo>
                  <a:pt x="9" y="135"/>
                </a:lnTo>
                <a:lnTo>
                  <a:pt x="14" y="135"/>
                </a:lnTo>
                <a:lnTo>
                  <a:pt x="19" y="133"/>
                </a:lnTo>
                <a:lnTo>
                  <a:pt x="26" y="130"/>
                </a:lnTo>
                <a:lnTo>
                  <a:pt x="33" y="128"/>
                </a:lnTo>
                <a:lnTo>
                  <a:pt x="40" y="126"/>
                </a:lnTo>
                <a:lnTo>
                  <a:pt x="50" y="123"/>
                </a:lnTo>
                <a:lnTo>
                  <a:pt x="59" y="121"/>
                </a:lnTo>
                <a:lnTo>
                  <a:pt x="69" y="119"/>
                </a:lnTo>
                <a:lnTo>
                  <a:pt x="81" y="116"/>
                </a:lnTo>
                <a:lnTo>
                  <a:pt x="93" y="114"/>
                </a:lnTo>
                <a:lnTo>
                  <a:pt x="107" y="111"/>
                </a:lnTo>
                <a:lnTo>
                  <a:pt x="121" y="109"/>
                </a:lnTo>
                <a:lnTo>
                  <a:pt x="136" y="107"/>
                </a:lnTo>
                <a:lnTo>
                  <a:pt x="152" y="102"/>
                </a:lnTo>
                <a:lnTo>
                  <a:pt x="169" y="99"/>
                </a:lnTo>
                <a:lnTo>
                  <a:pt x="186" y="95"/>
                </a:lnTo>
                <a:lnTo>
                  <a:pt x="202" y="92"/>
                </a:lnTo>
                <a:lnTo>
                  <a:pt x="221" y="88"/>
                </a:lnTo>
                <a:lnTo>
                  <a:pt x="243" y="85"/>
                </a:lnTo>
                <a:lnTo>
                  <a:pt x="262" y="80"/>
                </a:lnTo>
                <a:lnTo>
                  <a:pt x="283" y="78"/>
                </a:lnTo>
                <a:lnTo>
                  <a:pt x="305" y="73"/>
                </a:lnTo>
                <a:lnTo>
                  <a:pt x="329" y="69"/>
                </a:lnTo>
                <a:lnTo>
                  <a:pt x="352" y="64"/>
                </a:lnTo>
                <a:lnTo>
                  <a:pt x="376" y="59"/>
                </a:lnTo>
                <a:lnTo>
                  <a:pt x="403" y="54"/>
                </a:lnTo>
                <a:lnTo>
                  <a:pt x="453" y="47"/>
                </a:lnTo>
                <a:lnTo>
                  <a:pt x="500" y="40"/>
                </a:lnTo>
                <a:lnTo>
                  <a:pt x="545" y="33"/>
                </a:lnTo>
                <a:lnTo>
                  <a:pt x="591" y="28"/>
                </a:lnTo>
                <a:lnTo>
                  <a:pt x="634" y="21"/>
                </a:lnTo>
                <a:lnTo>
                  <a:pt x="674" y="16"/>
                </a:lnTo>
                <a:lnTo>
                  <a:pt x="712" y="11"/>
                </a:lnTo>
                <a:lnTo>
                  <a:pt x="748" y="9"/>
                </a:lnTo>
                <a:lnTo>
                  <a:pt x="781" y="4"/>
                </a:lnTo>
                <a:lnTo>
                  <a:pt x="815" y="2"/>
                </a:lnTo>
                <a:lnTo>
                  <a:pt x="843" y="2"/>
                </a:lnTo>
                <a:lnTo>
                  <a:pt x="872" y="0"/>
                </a:lnTo>
                <a:lnTo>
                  <a:pt x="898" y="0"/>
                </a:lnTo>
                <a:lnTo>
                  <a:pt x="920" y="0"/>
                </a:lnTo>
                <a:lnTo>
                  <a:pt x="931" y="0"/>
                </a:lnTo>
                <a:lnTo>
                  <a:pt x="941" y="0"/>
                </a:lnTo>
                <a:lnTo>
                  <a:pt x="951" y="2"/>
                </a:lnTo>
                <a:lnTo>
                  <a:pt x="958" y="2"/>
                </a:lnTo>
                <a:lnTo>
                  <a:pt x="974" y="4"/>
                </a:lnTo>
                <a:lnTo>
                  <a:pt x="991" y="9"/>
                </a:lnTo>
                <a:lnTo>
                  <a:pt x="1005" y="11"/>
                </a:lnTo>
                <a:lnTo>
                  <a:pt x="1020" y="14"/>
                </a:lnTo>
                <a:lnTo>
                  <a:pt x="1032" y="19"/>
                </a:lnTo>
                <a:lnTo>
                  <a:pt x="1043" y="21"/>
                </a:lnTo>
                <a:lnTo>
                  <a:pt x="1055" y="26"/>
                </a:lnTo>
                <a:lnTo>
                  <a:pt x="1065" y="28"/>
                </a:lnTo>
                <a:lnTo>
                  <a:pt x="1074" y="33"/>
                </a:lnTo>
                <a:lnTo>
                  <a:pt x="1084" y="35"/>
                </a:lnTo>
                <a:lnTo>
                  <a:pt x="1091" y="40"/>
                </a:lnTo>
                <a:lnTo>
                  <a:pt x="1098" y="42"/>
                </a:lnTo>
                <a:lnTo>
                  <a:pt x="1103" y="45"/>
                </a:lnTo>
                <a:lnTo>
                  <a:pt x="1108" y="49"/>
                </a:lnTo>
                <a:lnTo>
                  <a:pt x="1113" y="52"/>
                </a:lnTo>
                <a:lnTo>
                  <a:pt x="1115" y="54"/>
                </a:lnTo>
                <a:lnTo>
                  <a:pt x="1115" y="59"/>
                </a:lnTo>
                <a:lnTo>
                  <a:pt x="1115" y="64"/>
                </a:lnTo>
                <a:lnTo>
                  <a:pt x="1113" y="69"/>
                </a:lnTo>
                <a:lnTo>
                  <a:pt x="1108" y="73"/>
                </a:lnTo>
                <a:lnTo>
                  <a:pt x="1101" y="78"/>
                </a:lnTo>
                <a:lnTo>
                  <a:pt x="1091" y="83"/>
                </a:lnTo>
                <a:lnTo>
                  <a:pt x="1082" y="90"/>
                </a:lnTo>
                <a:lnTo>
                  <a:pt x="1070" y="95"/>
                </a:lnTo>
                <a:lnTo>
                  <a:pt x="1055" y="99"/>
                </a:lnTo>
                <a:lnTo>
                  <a:pt x="1039" y="107"/>
                </a:lnTo>
                <a:lnTo>
                  <a:pt x="1022" y="111"/>
                </a:lnTo>
                <a:lnTo>
                  <a:pt x="1001" y="119"/>
                </a:lnTo>
                <a:lnTo>
                  <a:pt x="979" y="123"/>
                </a:lnTo>
                <a:lnTo>
                  <a:pt x="958" y="130"/>
                </a:lnTo>
                <a:lnTo>
                  <a:pt x="934" y="138"/>
                </a:lnTo>
                <a:lnTo>
                  <a:pt x="908" y="145"/>
                </a:lnTo>
                <a:lnTo>
                  <a:pt x="879" y="152"/>
                </a:lnTo>
                <a:lnTo>
                  <a:pt x="853" y="159"/>
                </a:lnTo>
                <a:lnTo>
                  <a:pt x="827" y="164"/>
                </a:lnTo>
                <a:lnTo>
                  <a:pt x="803" y="168"/>
                </a:lnTo>
                <a:lnTo>
                  <a:pt x="779" y="173"/>
                </a:lnTo>
                <a:lnTo>
                  <a:pt x="760" y="178"/>
                </a:lnTo>
                <a:lnTo>
                  <a:pt x="738" y="183"/>
                </a:lnTo>
                <a:lnTo>
                  <a:pt x="722" y="185"/>
                </a:lnTo>
                <a:lnTo>
                  <a:pt x="703" y="188"/>
                </a:lnTo>
                <a:lnTo>
                  <a:pt x="688" y="190"/>
                </a:lnTo>
                <a:lnTo>
                  <a:pt x="674" y="192"/>
                </a:lnTo>
                <a:lnTo>
                  <a:pt x="660" y="195"/>
                </a:lnTo>
                <a:lnTo>
                  <a:pt x="650" y="195"/>
                </a:lnTo>
                <a:lnTo>
                  <a:pt x="638" y="195"/>
                </a:lnTo>
                <a:lnTo>
                  <a:pt x="629" y="197"/>
                </a:lnTo>
                <a:lnTo>
                  <a:pt x="622" y="197"/>
                </a:lnTo>
                <a:lnTo>
                  <a:pt x="615" y="199"/>
                </a:lnTo>
                <a:lnTo>
                  <a:pt x="605" y="199"/>
                </a:lnTo>
                <a:lnTo>
                  <a:pt x="598" y="202"/>
                </a:lnTo>
                <a:lnTo>
                  <a:pt x="588" y="204"/>
                </a:lnTo>
                <a:lnTo>
                  <a:pt x="579" y="207"/>
                </a:lnTo>
                <a:lnTo>
                  <a:pt x="567" y="207"/>
                </a:lnTo>
                <a:lnTo>
                  <a:pt x="555" y="209"/>
                </a:lnTo>
                <a:lnTo>
                  <a:pt x="543" y="209"/>
                </a:lnTo>
                <a:lnTo>
                  <a:pt x="531" y="211"/>
                </a:lnTo>
                <a:lnTo>
                  <a:pt x="519" y="211"/>
                </a:lnTo>
                <a:lnTo>
                  <a:pt x="505" y="214"/>
                </a:lnTo>
                <a:lnTo>
                  <a:pt x="491" y="214"/>
                </a:lnTo>
                <a:lnTo>
                  <a:pt x="476" y="216"/>
                </a:lnTo>
                <a:lnTo>
                  <a:pt x="460" y="218"/>
                </a:lnTo>
                <a:lnTo>
                  <a:pt x="443" y="221"/>
                </a:lnTo>
                <a:lnTo>
                  <a:pt x="426" y="223"/>
                </a:lnTo>
                <a:lnTo>
                  <a:pt x="410" y="226"/>
                </a:lnTo>
                <a:lnTo>
                  <a:pt x="395" y="228"/>
                </a:lnTo>
                <a:lnTo>
                  <a:pt x="379" y="230"/>
                </a:lnTo>
                <a:lnTo>
                  <a:pt x="364" y="233"/>
                </a:lnTo>
                <a:lnTo>
                  <a:pt x="350" y="233"/>
                </a:lnTo>
                <a:lnTo>
                  <a:pt x="336" y="235"/>
                </a:lnTo>
                <a:lnTo>
                  <a:pt x="324" y="238"/>
                </a:lnTo>
                <a:lnTo>
                  <a:pt x="310" y="238"/>
                </a:lnTo>
                <a:lnTo>
                  <a:pt x="300" y="240"/>
                </a:lnTo>
                <a:lnTo>
                  <a:pt x="288" y="240"/>
                </a:lnTo>
                <a:lnTo>
                  <a:pt x="276" y="240"/>
                </a:lnTo>
                <a:lnTo>
                  <a:pt x="267" y="240"/>
                </a:lnTo>
                <a:lnTo>
                  <a:pt x="257" y="240"/>
                </a:lnTo>
                <a:lnTo>
                  <a:pt x="248" y="240"/>
                </a:lnTo>
                <a:lnTo>
                  <a:pt x="240" y="238"/>
                </a:lnTo>
                <a:lnTo>
                  <a:pt x="233" y="235"/>
                </a:lnTo>
                <a:lnTo>
                  <a:pt x="217" y="235"/>
                </a:lnTo>
                <a:lnTo>
                  <a:pt x="202" y="233"/>
                </a:lnTo>
                <a:lnTo>
                  <a:pt x="183" y="230"/>
                </a:lnTo>
                <a:lnTo>
                  <a:pt x="164" y="228"/>
                </a:lnTo>
                <a:lnTo>
                  <a:pt x="145" y="223"/>
                </a:lnTo>
                <a:lnTo>
                  <a:pt x="124" y="218"/>
                </a:lnTo>
                <a:lnTo>
                  <a:pt x="100" y="214"/>
                </a:lnTo>
                <a:lnTo>
                  <a:pt x="78" y="209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" name="Freeform 33"/>
          <p:cNvSpPr>
            <a:spLocks noChangeArrowheads="1"/>
          </p:cNvSpPr>
          <p:nvPr/>
        </p:nvSpPr>
        <p:spPr bwMode="auto">
          <a:xfrm>
            <a:off x="5988050" y="3145369"/>
            <a:ext cx="704850" cy="131233"/>
          </a:xfrm>
          <a:custGeom>
            <a:avLst/>
            <a:gdLst>
              <a:gd name="T0" fmla="*/ 0 w 1110"/>
              <a:gd name="T1" fmla="*/ 31325302 h 207"/>
              <a:gd name="T2" fmla="*/ 2016125 w 1110"/>
              <a:gd name="T3" fmla="*/ 29736713 h 207"/>
              <a:gd name="T4" fmla="*/ 6451600 w 1110"/>
              <a:gd name="T5" fmla="*/ 28147648 h 207"/>
              <a:gd name="T6" fmla="*/ 14516100 w 1110"/>
              <a:gd name="T7" fmla="*/ 26104497 h 207"/>
              <a:gd name="T8" fmla="*/ 25806400 w 1110"/>
              <a:gd name="T9" fmla="*/ 24288627 h 207"/>
              <a:gd name="T10" fmla="*/ 39516050 w 1110"/>
              <a:gd name="T11" fmla="*/ 22699563 h 207"/>
              <a:gd name="T12" fmla="*/ 56451500 w 1110"/>
              <a:gd name="T13" fmla="*/ 20656412 h 207"/>
              <a:gd name="T14" fmla="*/ 75806300 w 1110"/>
              <a:gd name="T15" fmla="*/ 19067823 h 207"/>
              <a:gd name="T16" fmla="*/ 97983675 w 1110"/>
              <a:gd name="T17" fmla="*/ 16797867 h 207"/>
              <a:gd name="T18" fmla="*/ 123790075 w 1110"/>
              <a:gd name="T19" fmla="*/ 14073824 h 207"/>
              <a:gd name="T20" fmla="*/ 151612600 w 1110"/>
              <a:gd name="T21" fmla="*/ 12030673 h 207"/>
              <a:gd name="T22" fmla="*/ 204435075 w 1110"/>
              <a:gd name="T23" fmla="*/ 7718042 h 207"/>
              <a:gd name="T24" fmla="*/ 251612400 w 1110"/>
              <a:gd name="T25" fmla="*/ 4313107 h 207"/>
              <a:gd name="T26" fmla="*/ 293144575 w 1110"/>
              <a:gd name="T27" fmla="*/ 2269956 h 207"/>
              <a:gd name="T28" fmla="*/ 328628375 w 1110"/>
              <a:gd name="T29" fmla="*/ 680892 h 207"/>
              <a:gd name="T30" fmla="*/ 357257350 w 1110"/>
              <a:gd name="T31" fmla="*/ 0 h 207"/>
              <a:gd name="T32" fmla="*/ 380241175 w 1110"/>
              <a:gd name="T33" fmla="*/ 0 h 207"/>
              <a:gd name="T34" fmla="*/ 400402425 w 1110"/>
              <a:gd name="T35" fmla="*/ 1134978 h 207"/>
              <a:gd name="T36" fmla="*/ 416934650 w 1110"/>
              <a:gd name="T37" fmla="*/ 2269956 h 207"/>
              <a:gd name="T38" fmla="*/ 429434625 w 1110"/>
              <a:gd name="T39" fmla="*/ 3404934 h 207"/>
              <a:gd name="T40" fmla="*/ 439918475 w 1110"/>
              <a:gd name="T41" fmla="*/ 4993999 h 207"/>
              <a:gd name="T42" fmla="*/ 445563625 w 1110"/>
              <a:gd name="T43" fmla="*/ 8171652 h 207"/>
              <a:gd name="T44" fmla="*/ 446773300 w 1110"/>
              <a:gd name="T45" fmla="*/ 13619738 h 207"/>
              <a:gd name="T46" fmla="*/ 444757175 w 1110"/>
              <a:gd name="T47" fmla="*/ 16797867 h 207"/>
              <a:gd name="T48" fmla="*/ 441128150 w 1110"/>
              <a:gd name="T49" fmla="*/ 19975520 h 207"/>
              <a:gd name="T50" fmla="*/ 433063650 w 1110"/>
              <a:gd name="T51" fmla="*/ 23834541 h 207"/>
              <a:gd name="T52" fmla="*/ 421773350 w 1110"/>
              <a:gd name="T53" fmla="*/ 27012670 h 207"/>
              <a:gd name="T54" fmla="*/ 402418550 w 1110"/>
              <a:gd name="T55" fmla="*/ 30417604 h 207"/>
              <a:gd name="T56" fmla="*/ 376612150 w 1110"/>
              <a:gd name="T57" fmla="*/ 32914366 h 207"/>
              <a:gd name="T58" fmla="*/ 342741250 w 1110"/>
              <a:gd name="T59" fmla="*/ 35638409 h 207"/>
              <a:gd name="T60" fmla="*/ 302418750 w 1110"/>
              <a:gd name="T61" fmla="*/ 37908365 h 207"/>
              <a:gd name="T62" fmla="*/ 257257550 w 1110"/>
              <a:gd name="T63" fmla="*/ 40632408 h 207"/>
              <a:gd name="T64" fmla="*/ 218144725 w 1110"/>
              <a:gd name="T65" fmla="*/ 42675083 h 207"/>
              <a:gd name="T66" fmla="*/ 185483500 w 1110"/>
              <a:gd name="T67" fmla="*/ 44945039 h 207"/>
              <a:gd name="T68" fmla="*/ 159273875 w 1110"/>
              <a:gd name="T69" fmla="*/ 46080017 h 207"/>
              <a:gd name="T70" fmla="*/ 140322300 w 1110"/>
              <a:gd name="T71" fmla="*/ 46988190 h 207"/>
              <a:gd name="T72" fmla="*/ 120967500 w 1110"/>
              <a:gd name="T73" fmla="*/ 46988190 h 207"/>
              <a:gd name="T74" fmla="*/ 91128850 w 1110"/>
              <a:gd name="T75" fmla="*/ 45399126 h 207"/>
              <a:gd name="T76" fmla="*/ 51612800 w 1110"/>
              <a:gd name="T77" fmla="*/ 41086494 h 207"/>
              <a:gd name="T78" fmla="*/ 36290250 w 1110"/>
              <a:gd name="T79" fmla="*/ 39497429 h 207"/>
              <a:gd name="T80" fmla="*/ 22983825 w 1110"/>
              <a:gd name="T81" fmla="*/ 37908365 h 207"/>
              <a:gd name="T82" fmla="*/ 13306425 w 1110"/>
              <a:gd name="T83" fmla="*/ 36319300 h 207"/>
              <a:gd name="T84" fmla="*/ 5645150 w 1110"/>
              <a:gd name="T85" fmla="*/ 34730236 h 207"/>
              <a:gd name="T86" fmla="*/ 806450 w 1110"/>
              <a:gd name="T87" fmla="*/ 32914366 h 20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110" h="207">
                <a:moveTo>
                  <a:pt x="0" y="143"/>
                </a:moveTo>
                <a:lnTo>
                  <a:pt x="0" y="141"/>
                </a:lnTo>
                <a:lnTo>
                  <a:pt x="0" y="138"/>
                </a:lnTo>
                <a:lnTo>
                  <a:pt x="0" y="136"/>
                </a:lnTo>
                <a:lnTo>
                  <a:pt x="2" y="134"/>
                </a:lnTo>
                <a:lnTo>
                  <a:pt x="5" y="131"/>
                </a:lnTo>
                <a:lnTo>
                  <a:pt x="7" y="129"/>
                </a:lnTo>
                <a:lnTo>
                  <a:pt x="12" y="126"/>
                </a:lnTo>
                <a:lnTo>
                  <a:pt x="16" y="124"/>
                </a:lnTo>
                <a:lnTo>
                  <a:pt x="21" y="122"/>
                </a:lnTo>
                <a:lnTo>
                  <a:pt x="28" y="119"/>
                </a:lnTo>
                <a:lnTo>
                  <a:pt x="36" y="115"/>
                </a:lnTo>
                <a:lnTo>
                  <a:pt x="45" y="112"/>
                </a:lnTo>
                <a:lnTo>
                  <a:pt x="55" y="110"/>
                </a:lnTo>
                <a:lnTo>
                  <a:pt x="64" y="107"/>
                </a:lnTo>
                <a:lnTo>
                  <a:pt x="74" y="105"/>
                </a:lnTo>
                <a:lnTo>
                  <a:pt x="86" y="103"/>
                </a:lnTo>
                <a:lnTo>
                  <a:pt x="98" y="100"/>
                </a:lnTo>
                <a:lnTo>
                  <a:pt x="112" y="98"/>
                </a:lnTo>
                <a:lnTo>
                  <a:pt x="124" y="93"/>
                </a:lnTo>
                <a:lnTo>
                  <a:pt x="140" y="91"/>
                </a:lnTo>
                <a:lnTo>
                  <a:pt x="155" y="88"/>
                </a:lnTo>
                <a:lnTo>
                  <a:pt x="171" y="86"/>
                </a:lnTo>
                <a:lnTo>
                  <a:pt x="188" y="84"/>
                </a:lnTo>
                <a:lnTo>
                  <a:pt x="205" y="79"/>
                </a:lnTo>
                <a:lnTo>
                  <a:pt x="224" y="76"/>
                </a:lnTo>
                <a:lnTo>
                  <a:pt x="243" y="74"/>
                </a:lnTo>
                <a:lnTo>
                  <a:pt x="264" y="69"/>
                </a:lnTo>
                <a:lnTo>
                  <a:pt x="283" y="67"/>
                </a:lnTo>
                <a:lnTo>
                  <a:pt x="307" y="62"/>
                </a:lnTo>
                <a:lnTo>
                  <a:pt x="329" y="60"/>
                </a:lnTo>
                <a:lnTo>
                  <a:pt x="352" y="55"/>
                </a:lnTo>
                <a:lnTo>
                  <a:pt x="376" y="53"/>
                </a:lnTo>
                <a:lnTo>
                  <a:pt x="422" y="46"/>
                </a:lnTo>
                <a:lnTo>
                  <a:pt x="464" y="38"/>
                </a:lnTo>
                <a:lnTo>
                  <a:pt x="507" y="34"/>
                </a:lnTo>
                <a:lnTo>
                  <a:pt x="548" y="26"/>
                </a:lnTo>
                <a:lnTo>
                  <a:pt x="586" y="22"/>
                </a:lnTo>
                <a:lnTo>
                  <a:pt x="624" y="19"/>
                </a:lnTo>
                <a:lnTo>
                  <a:pt x="660" y="15"/>
                </a:lnTo>
                <a:lnTo>
                  <a:pt x="696" y="12"/>
                </a:lnTo>
                <a:lnTo>
                  <a:pt x="727" y="10"/>
                </a:lnTo>
                <a:lnTo>
                  <a:pt x="758" y="7"/>
                </a:lnTo>
                <a:lnTo>
                  <a:pt x="789" y="5"/>
                </a:lnTo>
                <a:lnTo>
                  <a:pt x="815" y="3"/>
                </a:lnTo>
                <a:lnTo>
                  <a:pt x="841" y="3"/>
                </a:lnTo>
                <a:lnTo>
                  <a:pt x="865" y="0"/>
                </a:lnTo>
                <a:lnTo>
                  <a:pt x="886" y="0"/>
                </a:lnTo>
                <a:lnTo>
                  <a:pt x="908" y="0"/>
                </a:lnTo>
                <a:lnTo>
                  <a:pt x="927" y="0"/>
                </a:lnTo>
                <a:lnTo>
                  <a:pt x="943" y="0"/>
                </a:lnTo>
                <a:lnTo>
                  <a:pt x="962" y="3"/>
                </a:lnTo>
                <a:lnTo>
                  <a:pt x="977" y="3"/>
                </a:lnTo>
                <a:lnTo>
                  <a:pt x="993" y="5"/>
                </a:lnTo>
                <a:lnTo>
                  <a:pt x="1008" y="5"/>
                </a:lnTo>
                <a:lnTo>
                  <a:pt x="1022" y="7"/>
                </a:lnTo>
                <a:lnTo>
                  <a:pt x="1034" y="10"/>
                </a:lnTo>
                <a:lnTo>
                  <a:pt x="1046" y="10"/>
                </a:lnTo>
                <a:lnTo>
                  <a:pt x="1055" y="12"/>
                </a:lnTo>
                <a:lnTo>
                  <a:pt x="1065" y="15"/>
                </a:lnTo>
                <a:lnTo>
                  <a:pt x="1074" y="17"/>
                </a:lnTo>
                <a:lnTo>
                  <a:pt x="1084" y="19"/>
                </a:lnTo>
                <a:lnTo>
                  <a:pt x="1091" y="22"/>
                </a:lnTo>
                <a:lnTo>
                  <a:pt x="1096" y="24"/>
                </a:lnTo>
                <a:lnTo>
                  <a:pt x="1101" y="26"/>
                </a:lnTo>
                <a:lnTo>
                  <a:pt x="1105" y="36"/>
                </a:lnTo>
                <a:lnTo>
                  <a:pt x="1108" y="46"/>
                </a:lnTo>
                <a:lnTo>
                  <a:pt x="1110" y="55"/>
                </a:lnTo>
                <a:lnTo>
                  <a:pt x="1108" y="60"/>
                </a:lnTo>
                <a:lnTo>
                  <a:pt x="1108" y="65"/>
                </a:lnTo>
                <a:lnTo>
                  <a:pt x="1105" y="69"/>
                </a:lnTo>
                <a:lnTo>
                  <a:pt x="1103" y="74"/>
                </a:lnTo>
                <a:lnTo>
                  <a:pt x="1101" y="79"/>
                </a:lnTo>
                <a:lnTo>
                  <a:pt x="1098" y="84"/>
                </a:lnTo>
                <a:lnTo>
                  <a:pt x="1094" y="88"/>
                </a:lnTo>
                <a:lnTo>
                  <a:pt x="1089" y="93"/>
                </a:lnTo>
                <a:lnTo>
                  <a:pt x="1082" y="100"/>
                </a:lnTo>
                <a:lnTo>
                  <a:pt x="1074" y="105"/>
                </a:lnTo>
                <a:lnTo>
                  <a:pt x="1067" y="110"/>
                </a:lnTo>
                <a:lnTo>
                  <a:pt x="1058" y="115"/>
                </a:lnTo>
                <a:lnTo>
                  <a:pt x="1046" y="119"/>
                </a:lnTo>
                <a:lnTo>
                  <a:pt x="1032" y="124"/>
                </a:lnTo>
                <a:lnTo>
                  <a:pt x="1017" y="129"/>
                </a:lnTo>
                <a:lnTo>
                  <a:pt x="998" y="134"/>
                </a:lnTo>
                <a:lnTo>
                  <a:pt x="979" y="136"/>
                </a:lnTo>
                <a:lnTo>
                  <a:pt x="958" y="141"/>
                </a:lnTo>
                <a:lnTo>
                  <a:pt x="934" y="145"/>
                </a:lnTo>
                <a:lnTo>
                  <a:pt x="908" y="150"/>
                </a:lnTo>
                <a:lnTo>
                  <a:pt x="881" y="153"/>
                </a:lnTo>
                <a:lnTo>
                  <a:pt x="850" y="157"/>
                </a:lnTo>
                <a:lnTo>
                  <a:pt x="819" y="160"/>
                </a:lnTo>
                <a:lnTo>
                  <a:pt x="786" y="162"/>
                </a:lnTo>
                <a:lnTo>
                  <a:pt x="750" y="167"/>
                </a:lnTo>
                <a:lnTo>
                  <a:pt x="712" y="169"/>
                </a:lnTo>
                <a:lnTo>
                  <a:pt x="674" y="174"/>
                </a:lnTo>
                <a:lnTo>
                  <a:pt x="638" y="179"/>
                </a:lnTo>
                <a:lnTo>
                  <a:pt x="605" y="181"/>
                </a:lnTo>
                <a:lnTo>
                  <a:pt x="572" y="186"/>
                </a:lnTo>
                <a:lnTo>
                  <a:pt x="541" y="188"/>
                </a:lnTo>
                <a:lnTo>
                  <a:pt x="512" y="193"/>
                </a:lnTo>
                <a:lnTo>
                  <a:pt x="486" y="195"/>
                </a:lnTo>
                <a:lnTo>
                  <a:pt x="460" y="198"/>
                </a:lnTo>
                <a:lnTo>
                  <a:pt x="436" y="200"/>
                </a:lnTo>
                <a:lnTo>
                  <a:pt x="414" y="203"/>
                </a:lnTo>
                <a:lnTo>
                  <a:pt x="395" y="203"/>
                </a:lnTo>
                <a:lnTo>
                  <a:pt x="376" y="205"/>
                </a:lnTo>
                <a:lnTo>
                  <a:pt x="362" y="205"/>
                </a:lnTo>
                <a:lnTo>
                  <a:pt x="348" y="207"/>
                </a:lnTo>
                <a:lnTo>
                  <a:pt x="333" y="207"/>
                </a:lnTo>
                <a:lnTo>
                  <a:pt x="324" y="207"/>
                </a:lnTo>
                <a:lnTo>
                  <a:pt x="300" y="207"/>
                </a:lnTo>
                <a:lnTo>
                  <a:pt x="276" y="205"/>
                </a:lnTo>
                <a:lnTo>
                  <a:pt x="250" y="203"/>
                </a:lnTo>
                <a:lnTo>
                  <a:pt x="226" y="200"/>
                </a:lnTo>
                <a:lnTo>
                  <a:pt x="202" y="195"/>
                </a:lnTo>
                <a:lnTo>
                  <a:pt x="179" y="191"/>
                </a:lnTo>
                <a:lnTo>
                  <a:pt x="128" y="181"/>
                </a:lnTo>
                <a:lnTo>
                  <a:pt x="114" y="179"/>
                </a:lnTo>
                <a:lnTo>
                  <a:pt x="102" y="176"/>
                </a:lnTo>
                <a:lnTo>
                  <a:pt x="90" y="174"/>
                </a:lnTo>
                <a:lnTo>
                  <a:pt x="78" y="172"/>
                </a:lnTo>
                <a:lnTo>
                  <a:pt x="67" y="169"/>
                </a:lnTo>
                <a:lnTo>
                  <a:pt x="57" y="167"/>
                </a:lnTo>
                <a:lnTo>
                  <a:pt x="47" y="165"/>
                </a:lnTo>
                <a:lnTo>
                  <a:pt x="40" y="162"/>
                </a:lnTo>
                <a:lnTo>
                  <a:pt x="33" y="160"/>
                </a:lnTo>
                <a:lnTo>
                  <a:pt x="26" y="157"/>
                </a:lnTo>
                <a:lnTo>
                  <a:pt x="19" y="155"/>
                </a:lnTo>
                <a:lnTo>
                  <a:pt x="14" y="153"/>
                </a:lnTo>
                <a:lnTo>
                  <a:pt x="9" y="150"/>
                </a:lnTo>
                <a:lnTo>
                  <a:pt x="5" y="148"/>
                </a:lnTo>
                <a:lnTo>
                  <a:pt x="2" y="145"/>
                </a:lnTo>
                <a:lnTo>
                  <a:pt x="0" y="14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" name="Freeform 34"/>
          <p:cNvSpPr>
            <a:spLocks noChangeArrowheads="1"/>
          </p:cNvSpPr>
          <p:nvPr/>
        </p:nvSpPr>
        <p:spPr bwMode="auto">
          <a:xfrm>
            <a:off x="6003926" y="3407835"/>
            <a:ext cx="857250" cy="436033"/>
          </a:xfrm>
          <a:custGeom>
            <a:avLst/>
            <a:gdLst>
              <a:gd name="T0" fmla="*/ 25844594 w 1349"/>
              <a:gd name="T1" fmla="*/ 31399167 h 686"/>
              <a:gd name="T2" fmla="*/ 74303685 w 1349"/>
              <a:gd name="T3" fmla="*/ 29806470 h 686"/>
              <a:gd name="T4" fmla="*/ 113474100 w 1349"/>
              <a:gd name="T5" fmla="*/ 28896425 h 686"/>
              <a:gd name="T6" fmla="*/ 147395527 w 1349"/>
              <a:gd name="T7" fmla="*/ 27758988 h 686"/>
              <a:gd name="T8" fmla="*/ 174047804 w 1349"/>
              <a:gd name="T9" fmla="*/ 25483638 h 686"/>
              <a:gd name="T10" fmla="*/ 203930815 w 1349"/>
              <a:gd name="T11" fmla="*/ 23435679 h 686"/>
              <a:gd name="T12" fmla="*/ 239466973 w 1349"/>
              <a:gd name="T13" fmla="*/ 21160329 h 686"/>
              <a:gd name="T14" fmla="*/ 281061073 w 1349"/>
              <a:gd name="T15" fmla="*/ 18430195 h 686"/>
              <a:gd name="T16" fmla="*/ 324269905 w 1349"/>
              <a:gd name="T17" fmla="*/ 16382236 h 686"/>
              <a:gd name="T18" fmla="*/ 358998380 w 1349"/>
              <a:gd name="T19" fmla="*/ 14106886 h 686"/>
              <a:gd name="T20" fmla="*/ 386054817 w 1349"/>
              <a:gd name="T21" fmla="*/ 11376752 h 686"/>
              <a:gd name="T22" fmla="*/ 403015530 w 1349"/>
              <a:gd name="T23" fmla="*/ 8190880 h 686"/>
              <a:gd name="T24" fmla="*/ 412707094 w 1349"/>
              <a:gd name="T25" fmla="*/ 3868048 h 686"/>
              <a:gd name="T26" fmla="*/ 424418184 w 1349"/>
              <a:gd name="T27" fmla="*/ 682653 h 686"/>
              <a:gd name="T28" fmla="*/ 432090857 w 1349"/>
              <a:gd name="T29" fmla="*/ 0 h 686"/>
              <a:gd name="T30" fmla="*/ 441782421 w 1349"/>
              <a:gd name="T31" fmla="*/ 2275350 h 686"/>
              <a:gd name="T32" fmla="*/ 457127768 w 1349"/>
              <a:gd name="T33" fmla="*/ 6598182 h 686"/>
              <a:gd name="T34" fmla="*/ 479338105 w 1349"/>
              <a:gd name="T35" fmla="*/ 13651625 h 686"/>
              <a:gd name="T36" fmla="*/ 504375016 w 1349"/>
              <a:gd name="T37" fmla="*/ 22753027 h 686"/>
              <a:gd name="T38" fmla="*/ 524565827 w 1349"/>
              <a:gd name="T39" fmla="*/ 32081820 h 686"/>
              <a:gd name="T40" fmla="*/ 537084600 w 1349"/>
              <a:gd name="T41" fmla="*/ 39135263 h 686"/>
              <a:gd name="T42" fmla="*/ 543546067 w 1349"/>
              <a:gd name="T43" fmla="*/ 44596008 h 686"/>
              <a:gd name="T44" fmla="*/ 542738383 w 1349"/>
              <a:gd name="T45" fmla="*/ 51649451 h 686"/>
              <a:gd name="T46" fmla="*/ 533046184 w 1349"/>
              <a:gd name="T47" fmla="*/ 59158155 h 686"/>
              <a:gd name="T48" fmla="*/ 517700837 w 1349"/>
              <a:gd name="T49" fmla="*/ 63936248 h 686"/>
              <a:gd name="T50" fmla="*/ 497510026 w 1349"/>
              <a:gd name="T51" fmla="*/ 79180571 h 686"/>
              <a:gd name="T52" fmla="*/ 478126263 w 1349"/>
              <a:gd name="T53" fmla="*/ 96928112 h 686"/>
              <a:gd name="T54" fmla="*/ 469645906 w 1349"/>
              <a:gd name="T55" fmla="*/ 109442301 h 686"/>
              <a:gd name="T56" fmla="*/ 463992758 w 1349"/>
              <a:gd name="T57" fmla="*/ 124687100 h 686"/>
              <a:gd name="T58" fmla="*/ 460762025 w 1349"/>
              <a:gd name="T59" fmla="*/ 141524121 h 686"/>
              <a:gd name="T60" fmla="*/ 392516283 w 1349"/>
              <a:gd name="T61" fmla="*/ 156086268 h 686"/>
              <a:gd name="T62" fmla="*/ 397361747 w 1349"/>
              <a:gd name="T63" fmla="*/ 133788025 h 686"/>
              <a:gd name="T64" fmla="*/ 402207847 w 1349"/>
              <a:gd name="T65" fmla="*/ 114448262 h 686"/>
              <a:gd name="T66" fmla="*/ 405034420 w 1349"/>
              <a:gd name="T67" fmla="*/ 97610765 h 686"/>
              <a:gd name="T68" fmla="*/ 407053311 w 1349"/>
              <a:gd name="T69" fmla="*/ 83048618 h 686"/>
              <a:gd name="T70" fmla="*/ 407053311 w 1349"/>
              <a:gd name="T71" fmla="*/ 70989691 h 686"/>
              <a:gd name="T72" fmla="*/ 405034420 w 1349"/>
              <a:gd name="T73" fmla="*/ 61888289 h 686"/>
              <a:gd name="T74" fmla="*/ 402207847 w 1349"/>
              <a:gd name="T75" fmla="*/ 54834846 h 686"/>
              <a:gd name="T76" fmla="*/ 397361747 w 1349"/>
              <a:gd name="T77" fmla="*/ 49829362 h 686"/>
              <a:gd name="T78" fmla="*/ 389689074 w 1349"/>
              <a:gd name="T79" fmla="*/ 47098751 h 686"/>
              <a:gd name="T80" fmla="*/ 377170936 w 1349"/>
              <a:gd name="T81" fmla="*/ 45051269 h 686"/>
              <a:gd name="T82" fmla="*/ 359806063 w 1349"/>
              <a:gd name="T83" fmla="*/ 43458572 h 686"/>
              <a:gd name="T84" fmla="*/ 338807569 w 1349"/>
              <a:gd name="T85" fmla="*/ 42775919 h 686"/>
              <a:gd name="T86" fmla="*/ 312558815 w 1349"/>
              <a:gd name="T87" fmla="*/ 42775919 h 686"/>
              <a:gd name="T88" fmla="*/ 283079964 w 1349"/>
              <a:gd name="T89" fmla="*/ 43913356 h 686"/>
              <a:gd name="T90" fmla="*/ 248350854 w 1349"/>
              <a:gd name="T91" fmla="*/ 45051269 h 686"/>
              <a:gd name="T92" fmla="*/ 208776279 w 1349"/>
              <a:gd name="T93" fmla="*/ 47098751 h 686"/>
              <a:gd name="T94" fmla="*/ 133665547 w 1349"/>
              <a:gd name="T95" fmla="*/ 52559496 h 686"/>
              <a:gd name="T96" fmla="*/ 86418299 w 1349"/>
              <a:gd name="T97" fmla="*/ 55290107 h 686"/>
              <a:gd name="T98" fmla="*/ 60573704 w 1349"/>
              <a:gd name="T99" fmla="*/ 56427544 h 686"/>
              <a:gd name="T100" fmla="*/ 37555684 w 1349"/>
              <a:gd name="T101" fmla="*/ 56882805 h 686"/>
              <a:gd name="T102" fmla="*/ 19383763 w 1349"/>
              <a:gd name="T103" fmla="*/ 56882805 h 686"/>
              <a:gd name="T104" fmla="*/ 4846100 w 1349"/>
              <a:gd name="T105" fmla="*/ 56427544 h 68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349" h="686">
                <a:moveTo>
                  <a:pt x="0" y="246"/>
                </a:moveTo>
                <a:lnTo>
                  <a:pt x="0" y="143"/>
                </a:lnTo>
                <a:lnTo>
                  <a:pt x="33" y="141"/>
                </a:lnTo>
                <a:lnTo>
                  <a:pt x="64" y="138"/>
                </a:lnTo>
                <a:lnTo>
                  <a:pt x="95" y="136"/>
                </a:lnTo>
                <a:lnTo>
                  <a:pt x="126" y="134"/>
                </a:lnTo>
                <a:lnTo>
                  <a:pt x="155" y="134"/>
                </a:lnTo>
                <a:lnTo>
                  <a:pt x="184" y="131"/>
                </a:lnTo>
                <a:lnTo>
                  <a:pt x="210" y="131"/>
                </a:lnTo>
                <a:lnTo>
                  <a:pt x="234" y="129"/>
                </a:lnTo>
                <a:lnTo>
                  <a:pt x="260" y="129"/>
                </a:lnTo>
                <a:lnTo>
                  <a:pt x="281" y="127"/>
                </a:lnTo>
                <a:lnTo>
                  <a:pt x="305" y="127"/>
                </a:lnTo>
                <a:lnTo>
                  <a:pt x="326" y="124"/>
                </a:lnTo>
                <a:lnTo>
                  <a:pt x="346" y="122"/>
                </a:lnTo>
                <a:lnTo>
                  <a:pt x="365" y="122"/>
                </a:lnTo>
                <a:lnTo>
                  <a:pt x="384" y="119"/>
                </a:lnTo>
                <a:lnTo>
                  <a:pt x="400" y="117"/>
                </a:lnTo>
                <a:lnTo>
                  <a:pt x="417" y="115"/>
                </a:lnTo>
                <a:lnTo>
                  <a:pt x="431" y="112"/>
                </a:lnTo>
                <a:lnTo>
                  <a:pt x="450" y="110"/>
                </a:lnTo>
                <a:lnTo>
                  <a:pt x="467" y="108"/>
                </a:lnTo>
                <a:lnTo>
                  <a:pt x="486" y="105"/>
                </a:lnTo>
                <a:lnTo>
                  <a:pt x="505" y="103"/>
                </a:lnTo>
                <a:lnTo>
                  <a:pt x="527" y="100"/>
                </a:lnTo>
                <a:lnTo>
                  <a:pt x="548" y="98"/>
                </a:lnTo>
                <a:lnTo>
                  <a:pt x="570" y="96"/>
                </a:lnTo>
                <a:lnTo>
                  <a:pt x="593" y="93"/>
                </a:lnTo>
                <a:lnTo>
                  <a:pt x="617" y="91"/>
                </a:lnTo>
                <a:lnTo>
                  <a:pt x="641" y="88"/>
                </a:lnTo>
                <a:lnTo>
                  <a:pt x="667" y="84"/>
                </a:lnTo>
                <a:lnTo>
                  <a:pt x="696" y="81"/>
                </a:lnTo>
                <a:lnTo>
                  <a:pt x="722" y="79"/>
                </a:lnTo>
                <a:lnTo>
                  <a:pt x="751" y="77"/>
                </a:lnTo>
                <a:lnTo>
                  <a:pt x="777" y="74"/>
                </a:lnTo>
                <a:lnTo>
                  <a:pt x="803" y="72"/>
                </a:lnTo>
                <a:lnTo>
                  <a:pt x="827" y="69"/>
                </a:lnTo>
                <a:lnTo>
                  <a:pt x="848" y="67"/>
                </a:lnTo>
                <a:lnTo>
                  <a:pt x="870" y="65"/>
                </a:lnTo>
                <a:lnTo>
                  <a:pt x="889" y="62"/>
                </a:lnTo>
                <a:lnTo>
                  <a:pt x="908" y="60"/>
                </a:lnTo>
                <a:lnTo>
                  <a:pt x="925" y="58"/>
                </a:lnTo>
                <a:lnTo>
                  <a:pt x="941" y="53"/>
                </a:lnTo>
                <a:lnTo>
                  <a:pt x="956" y="50"/>
                </a:lnTo>
                <a:lnTo>
                  <a:pt x="967" y="46"/>
                </a:lnTo>
                <a:lnTo>
                  <a:pt x="979" y="43"/>
                </a:lnTo>
                <a:lnTo>
                  <a:pt x="989" y="38"/>
                </a:lnTo>
                <a:lnTo>
                  <a:pt x="998" y="36"/>
                </a:lnTo>
                <a:lnTo>
                  <a:pt x="1006" y="31"/>
                </a:lnTo>
                <a:lnTo>
                  <a:pt x="1010" y="27"/>
                </a:lnTo>
                <a:lnTo>
                  <a:pt x="1015" y="22"/>
                </a:lnTo>
                <a:lnTo>
                  <a:pt x="1022" y="17"/>
                </a:lnTo>
                <a:lnTo>
                  <a:pt x="1029" y="12"/>
                </a:lnTo>
                <a:lnTo>
                  <a:pt x="1037" y="8"/>
                </a:lnTo>
                <a:lnTo>
                  <a:pt x="1044" y="5"/>
                </a:lnTo>
                <a:lnTo>
                  <a:pt x="1051" y="3"/>
                </a:lnTo>
                <a:lnTo>
                  <a:pt x="1058" y="0"/>
                </a:lnTo>
                <a:lnTo>
                  <a:pt x="1063" y="0"/>
                </a:lnTo>
                <a:lnTo>
                  <a:pt x="1065" y="0"/>
                </a:lnTo>
                <a:lnTo>
                  <a:pt x="1070" y="0"/>
                </a:lnTo>
                <a:lnTo>
                  <a:pt x="1075" y="3"/>
                </a:lnTo>
                <a:lnTo>
                  <a:pt x="1079" y="5"/>
                </a:lnTo>
                <a:lnTo>
                  <a:pt x="1087" y="8"/>
                </a:lnTo>
                <a:lnTo>
                  <a:pt x="1094" y="10"/>
                </a:lnTo>
                <a:lnTo>
                  <a:pt x="1101" y="15"/>
                </a:lnTo>
                <a:lnTo>
                  <a:pt x="1110" y="19"/>
                </a:lnTo>
                <a:lnTo>
                  <a:pt x="1122" y="24"/>
                </a:lnTo>
                <a:lnTo>
                  <a:pt x="1132" y="29"/>
                </a:lnTo>
                <a:lnTo>
                  <a:pt x="1144" y="36"/>
                </a:lnTo>
                <a:lnTo>
                  <a:pt x="1158" y="43"/>
                </a:lnTo>
                <a:lnTo>
                  <a:pt x="1172" y="50"/>
                </a:lnTo>
                <a:lnTo>
                  <a:pt x="1187" y="60"/>
                </a:lnTo>
                <a:lnTo>
                  <a:pt x="1201" y="67"/>
                </a:lnTo>
                <a:lnTo>
                  <a:pt x="1218" y="77"/>
                </a:lnTo>
                <a:lnTo>
                  <a:pt x="1234" y="88"/>
                </a:lnTo>
                <a:lnTo>
                  <a:pt x="1249" y="100"/>
                </a:lnTo>
                <a:lnTo>
                  <a:pt x="1263" y="112"/>
                </a:lnTo>
                <a:lnTo>
                  <a:pt x="1277" y="122"/>
                </a:lnTo>
                <a:lnTo>
                  <a:pt x="1289" y="131"/>
                </a:lnTo>
                <a:lnTo>
                  <a:pt x="1299" y="141"/>
                </a:lnTo>
                <a:lnTo>
                  <a:pt x="1308" y="148"/>
                </a:lnTo>
                <a:lnTo>
                  <a:pt x="1318" y="157"/>
                </a:lnTo>
                <a:lnTo>
                  <a:pt x="1325" y="165"/>
                </a:lnTo>
                <a:lnTo>
                  <a:pt x="1330" y="172"/>
                </a:lnTo>
                <a:lnTo>
                  <a:pt x="1337" y="179"/>
                </a:lnTo>
                <a:lnTo>
                  <a:pt x="1339" y="186"/>
                </a:lnTo>
                <a:lnTo>
                  <a:pt x="1344" y="191"/>
                </a:lnTo>
                <a:lnTo>
                  <a:pt x="1346" y="196"/>
                </a:lnTo>
                <a:lnTo>
                  <a:pt x="1346" y="203"/>
                </a:lnTo>
                <a:lnTo>
                  <a:pt x="1349" y="207"/>
                </a:lnTo>
                <a:lnTo>
                  <a:pt x="1346" y="217"/>
                </a:lnTo>
                <a:lnTo>
                  <a:pt x="1344" y="227"/>
                </a:lnTo>
                <a:lnTo>
                  <a:pt x="1342" y="236"/>
                </a:lnTo>
                <a:lnTo>
                  <a:pt x="1337" y="243"/>
                </a:lnTo>
                <a:lnTo>
                  <a:pt x="1330" y="253"/>
                </a:lnTo>
                <a:lnTo>
                  <a:pt x="1320" y="260"/>
                </a:lnTo>
                <a:lnTo>
                  <a:pt x="1308" y="267"/>
                </a:lnTo>
                <a:lnTo>
                  <a:pt x="1303" y="269"/>
                </a:lnTo>
                <a:lnTo>
                  <a:pt x="1296" y="272"/>
                </a:lnTo>
                <a:lnTo>
                  <a:pt x="1282" y="281"/>
                </a:lnTo>
                <a:lnTo>
                  <a:pt x="1268" y="296"/>
                </a:lnTo>
                <a:lnTo>
                  <a:pt x="1256" y="310"/>
                </a:lnTo>
                <a:lnTo>
                  <a:pt x="1244" y="329"/>
                </a:lnTo>
                <a:lnTo>
                  <a:pt x="1232" y="348"/>
                </a:lnTo>
                <a:lnTo>
                  <a:pt x="1220" y="367"/>
                </a:lnTo>
                <a:lnTo>
                  <a:pt x="1206" y="391"/>
                </a:lnTo>
                <a:lnTo>
                  <a:pt x="1191" y="415"/>
                </a:lnTo>
                <a:lnTo>
                  <a:pt x="1184" y="426"/>
                </a:lnTo>
                <a:lnTo>
                  <a:pt x="1180" y="438"/>
                </a:lnTo>
                <a:lnTo>
                  <a:pt x="1172" y="453"/>
                </a:lnTo>
                <a:lnTo>
                  <a:pt x="1168" y="467"/>
                </a:lnTo>
                <a:lnTo>
                  <a:pt x="1163" y="481"/>
                </a:lnTo>
                <a:lnTo>
                  <a:pt x="1158" y="498"/>
                </a:lnTo>
                <a:lnTo>
                  <a:pt x="1156" y="514"/>
                </a:lnTo>
                <a:lnTo>
                  <a:pt x="1151" y="529"/>
                </a:lnTo>
                <a:lnTo>
                  <a:pt x="1149" y="548"/>
                </a:lnTo>
                <a:lnTo>
                  <a:pt x="1146" y="564"/>
                </a:lnTo>
                <a:lnTo>
                  <a:pt x="1144" y="584"/>
                </a:lnTo>
                <a:lnTo>
                  <a:pt x="1144" y="603"/>
                </a:lnTo>
                <a:lnTo>
                  <a:pt x="1141" y="622"/>
                </a:lnTo>
                <a:lnTo>
                  <a:pt x="1141" y="643"/>
                </a:lnTo>
                <a:lnTo>
                  <a:pt x="1141" y="664"/>
                </a:lnTo>
                <a:lnTo>
                  <a:pt x="1141" y="686"/>
                </a:lnTo>
                <a:lnTo>
                  <a:pt x="972" y="686"/>
                </a:lnTo>
                <a:lnTo>
                  <a:pt x="975" y="660"/>
                </a:lnTo>
                <a:lnTo>
                  <a:pt x="979" y="636"/>
                </a:lnTo>
                <a:lnTo>
                  <a:pt x="982" y="612"/>
                </a:lnTo>
                <a:lnTo>
                  <a:pt x="984" y="588"/>
                </a:lnTo>
                <a:lnTo>
                  <a:pt x="989" y="567"/>
                </a:lnTo>
                <a:lnTo>
                  <a:pt x="991" y="545"/>
                </a:lnTo>
                <a:lnTo>
                  <a:pt x="994" y="524"/>
                </a:lnTo>
                <a:lnTo>
                  <a:pt x="996" y="503"/>
                </a:lnTo>
                <a:lnTo>
                  <a:pt x="998" y="484"/>
                </a:lnTo>
                <a:lnTo>
                  <a:pt x="998" y="465"/>
                </a:lnTo>
                <a:lnTo>
                  <a:pt x="1001" y="445"/>
                </a:lnTo>
                <a:lnTo>
                  <a:pt x="1003" y="429"/>
                </a:lnTo>
                <a:lnTo>
                  <a:pt x="1003" y="412"/>
                </a:lnTo>
                <a:lnTo>
                  <a:pt x="1006" y="395"/>
                </a:lnTo>
                <a:lnTo>
                  <a:pt x="1006" y="381"/>
                </a:lnTo>
                <a:lnTo>
                  <a:pt x="1008" y="365"/>
                </a:lnTo>
                <a:lnTo>
                  <a:pt x="1008" y="350"/>
                </a:lnTo>
                <a:lnTo>
                  <a:pt x="1008" y="338"/>
                </a:lnTo>
                <a:lnTo>
                  <a:pt x="1008" y="324"/>
                </a:lnTo>
                <a:lnTo>
                  <a:pt x="1008" y="312"/>
                </a:lnTo>
                <a:lnTo>
                  <a:pt x="1008" y="300"/>
                </a:lnTo>
                <a:lnTo>
                  <a:pt x="1006" y="291"/>
                </a:lnTo>
                <a:lnTo>
                  <a:pt x="1006" y="281"/>
                </a:lnTo>
                <a:lnTo>
                  <a:pt x="1003" y="272"/>
                </a:lnTo>
                <a:lnTo>
                  <a:pt x="1003" y="262"/>
                </a:lnTo>
                <a:lnTo>
                  <a:pt x="1001" y="255"/>
                </a:lnTo>
                <a:lnTo>
                  <a:pt x="998" y="246"/>
                </a:lnTo>
                <a:lnTo>
                  <a:pt x="996" y="241"/>
                </a:lnTo>
                <a:lnTo>
                  <a:pt x="994" y="234"/>
                </a:lnTo>
                <a:lnTo>
                  <a:pt x="991" y="229"/>
                </a:lnTo>
                <a:lnTo>
                  <a:pt x="989" y="224"/>
                </a:lnTo>
                <a:lnTo>
                  <a:pt x="984" y="219"/>
                </a:lnTo>
                <a:lnTo>
                  <a:pt x="982" y="217"/>
                </a:lnTo>
                <a:lnTo>
                  <a:pt x="977" y="212"/>
                </a:lnTo>
                <a:lnTo>
                  <a:pt x="970" y="210"/>
                </a:lnTo>
                <a:lnTo>
                  <a:pt x="965" y="207"/>
                </a:lnTo>
                <a:lnTo>
                  <a:pt x="958" y="205"/>
                </a:lnTo>
                <a:lnTo>
                  <a:pt x="951" y="203"/>
                </a:lnTo>
                <a:lnTo>
                  <a:pt x="944" y="200"/>
                </a:lnTo>
                <a:lnTo>
                  <a:pt x="934" y="198"/>
                </a:lnTo>
                <a:lnTo>
                  <a:pt x="925" y="196"/>
                </a:lnTo>
                <a:lnTo>
                  <a:pt x="915" y="193"/>
                </a:lnTo>
                <a:lnTo>
                  <a:pt x="903" y="193"/>
                </a:lnTo>
                <a:lnTo>
                  <a:pt x="891" y="191"/>
                </a:lnTo>
                <a:lnTo>
                  <a:pt x="879" y="191"/>
                </a:lnTo>
                <a:lnTo>
                  <a:pt x="867" y="191"/>
                </a:lnTo>
                <a:lnTo>
                  <a:pt x="853" y="188"/>
                </a:lnTo>
                <a:lnTo>
                  <a:pt x="839" y="188"/>
                </a:lnTo>
                <a:lnTo>
                  <a:pt x="824" y="188"/>
                </a:lnTo>
                <a:lnTo>
                  <a:pt x="808" y="188"/>
                </a:lnTo>
                <a:lnTo>
                  <a:pt x="791" y="188"/>
                </a:lnTo>
                <a:lnTo>
                  <a:pt x="774" y="188"/>
                </a:lnTo>
                <a:lnTo>
                  <a:pt x="758" y="188"/>
                </a:lnTo>
                <a:lnTo>
                  <a:pt x="739" y="191"/>
                </a:lnTo>
                <a:lnTo>
                  <a:pt x="720" y="191"/>
                </a:lnTo>
                <a:lnTo>
                  <a:pt x="701" y="193"/>
                </a:lnTo>
                <a:lnTo>
                  <a:pt x="679" y="193"/>
                </a:lnTo>
                <a:lnTo>
                  <a:pt x="660" y="196"/>
                </a:lnTo>
                <a:lnTo>
                  <a:pt x="636" y="196"/>
                </a:lnTo>
                <a:lnTo>
                  <a:pt x="615" y="198"/>
                </a:lnTo>
                <a:lnTo>
                  <a:pt x="591" y="200"/>
                </a:lnTo>
                <a:lnTo>
                  <a:pt x="567" y="203"/>
                </a:lnTo>
                <a:lnTo>
                  <a:pt x="543" y="205"/>
                </a:lnTo>
                <a:lnTo>
                  <a:pt x="517" y="207"/>
                </a:lnTo>
                <a:lnTo>
                  <a:pt x="467" y="215"/>
                </a:lnTo>
                <a:lnTo>
                  <a:pt x="419" y="219"/>
                </a:lnTo>
                <a:lnTo>
                  <a:pt x="374" y="227"/>
                </a:lnTo>
                <a:lnTo>
                  <a:pt x="331" y="231"/>
                </a:lnTo>
                <a:lnTo>
                  <a:pt x="291" y="236"/>
                </a:lnTo>
                <a:lnTo>
                  <a:pt x="253" y="241"/>
                </a:lnTo>
                <a:lnTo>
                  <a:pt x="234" y="241"/>
                </a:lnTo>
                <a:lnTo>
                  <a:pt x="214" y="243"/>
                </a:lnTo>
                <a:lnTo>
                  <a:pt x="198" y="246"/>
                </a:lnTo>
                <a:lnTo>
                  <a:pt x="181" y="246"/>
                </a:lnTo>
                <a:lnTo>
                  <a:pt x="164" y="248"/>
                </a:lnTo>
                <a:lnTo>
                  <a:pt x="150" y="248"/>
                </a:lnTo>
                <a:lnTo>
                  <a:pt x="133" y="248"/>
                </a:lnTo>
                <a:lnTo>
                  <a:pt x="119" y="250"/>
                </a:lnTo>
                <a:lnTo>
                  <a:pt x="107" y="250"/>
                </a:lnTo>
                <a:lnTo>
                  <a:pt x="93" y="250"/>
                </a:lnTo>
                <a:lnTo>
                  <a:pt x="81" y="250"/>
                </a:lnTo>
                <a:lnTo>
                  <a:pt x="69" y="250"/>
                </a:lnTo>
                <a:lnTo>
                  <a:pt x="60" y="250"/>
                </a:lnTo>
                <a:lnTo>
                  <a:pt x="48" y="250"/>
                </a:lnTo>
                <a:lnTo>
                  <a:pt x="38" y="250"/>
                </a:lnTo>
                <a:lnTo>
                  <a:pt x="29" y="250"/>
                </a:lnTo>
                <a:lnTo>
                  <a:pt x="21" y="248"/>
                </a:lnTo>
                <a:lnTo>
                  <a:pt x="12" y="248"/>
                </a:lnTo>
                <a:lnTo>
                  <a:pt x="5" y="248"/>
                </a:lnTo>
                <a:lnTo>
                  <a:pt x="0" y="24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3" name="Freeform 36"/>
          <p:cNvSpPr>
            <a:spLocks noChangeArrowheads="1"/>
          </p:cNvSpPr>
          <p:nvPr/>
        </p:nvSpPr>
        <p:spPr bwMode="auto">
          <a:xfrm>
            <a:off x="6051551" y="3776135"/>
            <a:ext cx="738188" cy="137584"/>
          </a:xfrm>
          <a:custGeom>
            <a:avLst/>
            <a:gdLst>
              <a:gd name="T0" fmla="*/ 32745409 w 1161"/>
              <a:gd name="T1" fmla="*/ 21840518 h 219"/>
              <a:gd name="T2" fmla="*/ 74385316 w 1161"/>
              <a:gd name="T3" fmla="*/ 19166111 h 219"/>
              <a:gd name="T4" fmla="*/ 113599567 w 1161"/>
              <a:gd name="T5" fmla="*/ 16937439 h 219"/>
              <a:gd name="T6" fmla="*/ 150387525 w 1161"/>
              <a:gd name="T7" fmla="*/ 14263032 h 219"/>
              <a:gd name="T8" fmla="*/ 183941699 w 1161"/>
              <a:gd name="T9" fmla="*/ 12257227 h 219"/>
              <a:gd name="T10" fmla="*/ 215878980 w 1161"/>
              <a:gd name="T11" fmla="*/ 10028554 h 219"/>
              <a:gd name="T12" fmla="*/ 244986222 w 1161"/>
              <a:gd name="T13" fmla="*/ 8468484 h 219"/>
              <a:gd name="T14" fmla="*/ 270859680 w 1161"/>
              <a:gd name="T15" fmla="*/ 6908884 h 219"/>
              <a:gd name="T16" fmla="*/ 294711227 w 1161"/>
              <a:gd name="T17" fmla="*/ 5348814 h 219"/>
              <a:gd name="T18" fmla="*/ 316946518 w 1161"/>
              <a:gd name="T19" fmla="*/ 4234477 h 219"/>
              <a:gd name="T20" fmla="*/ 336351134 w 1161"/>
              <a:gd name="T21" fmla="*/ 3120141 h 219"/>
              <a:gd name="T22" fmla="*/ 352521966 w 1161"/>
              <a:gd name="T23" fmla="*/ 2228672 h 219"/>
              <a:gd name="T24" fmla="*/ 367075269 w 1161"/>
              <a:gd name="T25" fmla="*/ 1114336 h 219"/>
              <a:gd name="T26" fmla="*/ 379607933 w 1161"/>
              <a:gd name="T27" fmla="*/ 668602 h 219"/>
              <a:gd name="T28" fmla="*/ 389309924 w 1161"/>
              <a:gd name="T29" fmla="*/ 668602 h 219"/>
              <a:gd name="T30" fmla="*/ 396182511 w 1161"/>
              <a:gd name="T31" fmla="*/ 0 h 219"/>
              <a:gd name="T32" fmla="*/ 406693901 w 1161"/>
              <a:gd name="T33" fmla="*/ 0 h 219"/>
              <a:gd name="T34" fmla="*/ 420034694 w 1161"/>
              <a:gd name="T35" fmla="*/ 1560071 h 219"/>
              <a:gd name="T36" fmla="*/ 433779869 w 1161"/>
              <a:gd name="T37" fmla="*/ 4234477 h 219"/>
              <a:gd name="T38" fmla="*/ 445099388 w 1161"/>
              <a:gd name="T39" fmla="*/ 8468484 h 219"/>
              <a:gd name="T40" fmla="*/ 450758829 w 1161"/>
              <a:gd name="T41" fmla="*/ 11588625 h 219"/>
              <a:gd name="T42" fmla="*/ 458440181 w 1161"/>
              <a:gd name="T43" fmla="*/ 16491704 h 219"/>
              <a:gd name="T44" fmla="*/ 462482730 w 1161"/>
              <a:gd name="T45" fmla="*/ 19166111 h 219"/>
              <a:gd name="T46" fmla="*/ 465312768 w 1161"/>
              <a:gd name="T47" fmla="*/ 21171916 h 219"/>
              <a:gd name="T48" fmla="*/ 467334043 w 1161"/>
              <a:gd name="T49" fmla="*/ 23400588 h 219"/>
              <a:gd name="T50" fmla="*/ 468142807 w 1161"/>
              <a:gd name="T51" fmla="*/ 25405922 h 219"/>
              <a:gd name="T52" fmla="*/ 468142807 w 1161"/>
              <a:gd name="T53" fmla="*/ 27188860 h 219"/>
              <a:gd name="T54" fmla="*/ 467334043 w 1161"/>
              <a:gd name="T55" fmla="*/ 28080329 h 219"/>
              <a:gd name="T56" fmla="*/ 465312768 w 1161"/>
              <a:gd name="T57" fmla="*/ 29640400 h 219"/>
              <a:gd name="T58" fmla="*/ 460461455 w 1161"/>
              <a:gd name="T59" fmla="*/ 31869072 h 219"/>
              <a:gd name="T60" fmla="*/ 451971975 w 1161"/>
              <a:gd name="T61" fmla="*/ 33429143 h 219"/>
              <a:gd name="T62" fmla="*/ 440248075 w 1161"/>
              <a:gd name="T63" fmla="*/ 34989213 h 219"/>
              <a:gd name="T64" fmla="*/ 424886007 w 1161"/>
              <a:gd name="T65" fmla="*/ 36103549 h 219"/>
              <a:gd name="T66" fmla="*/ 407502030 w 1161"/>
              <a:gd name="T67" fmla="*/ 36549284 h 219"/>
              <a:gd name="T68" fmla="*/ 387288649 w 1161"/>
              <a:gd name="T69" fmla="*/ 37217886 h 219"/>
              <a:gd name="T70" fmla="*/ 364245866 w 1161"/>
              <a:gd name="T71" fmla="*/ 37663620 h 219"/>
              <a:gd name="T72" fmla="*/ 344840614 w 1161"/>
              <a:gd name="T73" fmla="*/ 37663620 h 219"/>
              <a:gd name="T74" fmla="*/ 331499821 w 1161"/>
              <a:gd name="T75" fmla="*/ 37663620 h 219"/>
              <a:gd name="T76" fmla="*/ 316137754 w 1161"/>
              <a:gd name="T77" fmla="*/ 37663620 h 219"/>
              <a:gd name="T78" fmla="*/ 299562540 w 1161"/>
              <a:gd name="T79" fmla="*/ 38109354 h 219"/>
              <a:gd name="T80" fmla="*/ 282179198 w 1161"/>
              <a:gd name="T81" fmla="*/ 38109354 h 219"/>
              <a:gd name="T82" fmla="*/ 263178328 w 1161"/>
              <a:gd name="T83" fmla="*/ 38777956 h 219"/>
              <a:gd name="T84" fmla="*/ 243773712 w 1161"/>
              <a:gd name="T85" fmla="*/ 39223691 h 219"/>
              <a:gd name="T86" fmla="*/ 222751567 w 1161"/>
              <a:gd name="T87" fmla="*/ 39892292 h 219"/>
              <a:gd name="T88" fmla="*/ 200516912 w 1161"/>
              <a:gd name="T89" fmla="*/ 40338027 h 219"/>
              <a:gd name="T90" fmla="*/ 177473493 w 1161"/>
              <a:gd name="T91" fmla="*/ 40783290 h 219"/>
              <a:gd name="T92" fmla="*/ 152408800 w 1161"/>
              <a:gd name="T93" fmla="*/ 41897626 h 219"/>
              <a:gd name="T94" fmla="*/ 127344742 w 1161"/>
              <a:gd name="T95" fmla="*/ 43011962 h 219"/>
              <a:gd name="T96" fmla="*/ 101066902 w 1161"/>
              <a:gd name="T97" fmla="*/ 44126299 h 219"/>
              <a:gd name="T98" fmla="*/ 73172806 w 1161"/>
              <a:gd name="T99" fmla="*/ 45017768 h 219"/>
              <a:gd name="T100" fmla="*/ 45278074 w 1161"/>
              <a:gd name="T101" fmla="*/ 46800705 h 219"/>
              <a:gd name="T102" fmla="*/ 15362067 w 1161"/>
              <a:gd name="T103" fmla="*/ 48360776 h 219"/>
              <a:gd name="T104" fmla="*/ 6063823 w 1161"/>
              <a:gd name="T105" fmla="*/ 36103549 h 21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61" h="219">
                <a:moveTo>
                  <a:pt x="26" y="105"/>
                </a:moveTo>
                <a:lnTo>
                  <a:pt x="81" y="98"/>
                </a:lnTo>
                <a:lnTo>
                  <a:pt x="134" y="93"/>
                </a:lnTo>
                <a:lnTo>
                  <a:pt x="184" y="86"/>
                </a:lnTo>
                <a:lnTo>
                  <a:pt x="234" y="81"/>
                </a:lnTo>
                <a:lnTo>
                  <a:pt x="281" y="76"/>
                </a:lnTo>
                <a:lnTo>
                  <a:pt x="327" y="69"/>
                </a:lnTo>
                <a:lnTo>
                  <a:pt x="372" y="64"/>
                </a:lnTo>
                <a:lnTo>
                  <a:pt x="415" y="60"/>
                </a:lnTo>
                <a:lnTo>
                  <a:pt x="455" y="55"/>
                </a:lnTo>
                <a:lnTo>
                  <a:pt x="496" y="50"/>
                </a:lnTo>
                <a:lnTo>
                  <a:pt x="534" y="45"/>
                </a:lnTo>
                <a:lnTo>
                  <a:pt x="570" y="43"/>
                </a:lnTo>
                <a:lnTo>
                  <a:pt x="606" y="38"/>
                </a:lnTo>
                <a:lnTo>
                  <a:pt x="639" y="33"/>
                </a:lnTo>
                <a:lnTo>
                  <a:pt x="670" y="31"/>
                </a:lnTo>
                <a:lnTo>
                  <a:pt x="701" y="26"/>
                </a:lnTo>
                <a:lnTo>
                  <a:pt x="729" y="24"/>
                </a:lnTo>
                <a:lnTo>
                  <a:pt x="758" y="22"/>
                </a:lnTo>
                <a:lnTo>
                  <a:pt x="784" y="19"/>
                </a:lnTo>
                <a:lnTo>
                  <a:pt x="808" y="17"/>
                </a:lnTo>
                <a:lnTo>
                  <a:pt x="832" y="14"/>
                </a:lnTo>
                <a:lnTo>
                  <a:pt x="853" y="12"/>
                </a:lnTo>
                <a:lnTo>
                  <a:pt x="872" y="10"/>
                </a:lnTo>
                <a:lnTo>
                  <a:pt x="891" y="7"/>
                </a:lnTo>
                <a:lnTo>
                  <a:pt x="908" y="5"/>
                </a:lnTo>
                <a:lnTo>
                  <a:pt x="925" y="5"/>
                </a:lnTo>
                <a:lnTo>
                  <a:pt x="939" y="3"/>
                </a:lnTo>
                <a:lnTo>
                  <a:pt x="951" y="3"/>
                </a:lnTo>
                <a:lnTo>
                  <a:pt x="963" y="3"/>
                </a:lnTo>
                <a:lnTo>
                  <a:pt x="972" y="0"/>
                </a:lnTo>
                <a:lnTo>
                  <a:pt x="980" y="0"/>
                </a:lnTo>
                <a:lnTo>
                  <a:pt x="987" y="0"/>
                </a:lnTo>
                <a:lnTo>
                  <a:pt x="1006" y="0"/>
                </a:lnTo>
                <a:lnTo>
                  <a:pt x="1022" y="3"/>
                </a:lnTo>
                <a:lnTo>
                  <a:pt x="1039" y="7"/>
                </a:lnTo>
                <a:lnTo>
                  <a:pt x="1056" y="12"/>
                </a:lnTo>
                <a:lnTo>
                  <a:pt x="1073" y="19"/>
                </a:lnTo>
                <a:lnTo>
                  <a:pt x="1087" y="29"/>
                </a:lnTo>
                <a:lnTo>
                  <a:pt x="1101" y="38"/>
                </a:lnTo>
                <a:lnTo>
                  <a:pt x="1108" y="45"/>
                </a:lnTo>
                <a:lnTo>
                  <a:pt x="1115" y="52"/>
                </a:lnTo>
                <a:lnTo>
                  <a:pt x="1130" y="67"/>
                </a:lnTo>
                <a:lnTo>
                  <a:pt x="1134" y="74"/>
                </a:lnTo>
                <a:lnTo>
                  <a:pt x="1139" y="79"/>
                </a:lnTo>
                <a:lnTo>
                  <a:pt x="1144" y="86"/>
                </a:lnTo>
                <a:lnTo>
                  <a:pt x="1149" y="91"/>
                </a:lnTo>
                <a:lnTo>
                  <a:pt x="1151" y="95"/>
                </a:lnTo>
                <a:lnTo>
                  <a:pt x="1156" y="100"/>
                </a:lnTo>
                <a:lnTo>
                  <a:pt x="1156" y="105"/>
                </a:lnTo>
                <a:lnTo>
                  <a:pt x="1158" y="110"/>
                </a:lnTo>
                <a:lnTo>
                  <a:pt x="1158" y="114"/>
                </a:lnTo>
                <a:lnTo>
                  <a:pt x="1161" y="117"/>
                </a:lnTo>
                <a:lnTo>
                  <a:pt x="1158" y="122"/>
                </a:lnTo>
                <a:lnTo>
                  <a:pt x="1158" y="124"/>
                </a:lnTo>
                <a:lnTo>
                  <a:pt x="1156" y="126"/>
                </a:lnTo>
                <a:lnTo>
                  <a:pt x="1156" y="129"/>
                </a:lnTo>
                <a:lnTo>
                  <a:pt x="1151" y="133"/>
                </a:lnTo>
                <a:lnTo>
                  <a:pt x="1146" y="138"/>
                </a:lnTo>
                <a:lnTo>
                  <a:pt x="1139" y="143"/>
                </a:lnTo>
                <a:lnTo>
                  <a:pt x="1130" y="148"/>
                </a:lnTo>
                <a:lnTo>
                  <a:pt x="1118" y="150"/>
                </a:lnTo>
                <a:lnTo>
                  <a:pt x="1104" y="152"/>
                </a:lnTo>
                <a:lnTo>
                  <a:pt x="1089" y="157"/>
                </a:lnTo>
                <a:lnTo>
                  <a:pt x="1070" y="160"/>
                </a:lnTo>
                <a:lnTo>
                  <a:pt x="1051" y="162"/>
                </a:lnTo>
                <a:lnTo>
                  <a:pt x="1030" y="162"/>
                </a:lnTo>
                <a:lnTo>
                  <a:pt x="1008" y="164"/>
                </a:lnTo>
                <a:lnTo>
                  <a:pt x="984" y="167"/>
                </a:lnTo>
                <a:lnTo>
                  <a:pt x="958" y="167"/>
                </a:lnTo>
                <a:lnTo>
                  <a:pt x="930" y="167"/>
                </a:lnTo>
                <a:lnTo>
                  <a:pt x="901" y="169"/>
                </a:lnTo>
                <a:lnTo>
                  <a:pt x="870" y="169"/>
                </a:lnTo>
                <a:lnTo>
                  <a:pt x="853" y="169"/>
                </a:lnTo>
                <a:lnTo>
                  <a:pt x="837" y="169"/>
                </a:lnTo>
                <a:lnTo>
                  <a:pt x="820" y="169"/>
                </a:lnTo>
                <a:lnTo>
                  <a:pt x="801" y="169"/>
                </a:lnTo>
                <a:lnTo>
                  <a:pt x="782" y="169"/>
                </a:lnTo>
                <a:lnTo>
                  <a:pt x="760" y="169"/>
                </a:lnTo>
                <a:lnTo>
                  <a:pt x="741" y="171"/>
                </a:lnTo>
                <a:lnTo>
                  <a:pt x="720" y="171"/>
                </a:lnTo>
                <a:lnTo>
                  <a:pt x="698" y="171"/>
                </a:lnTo>
                <a:lnTo>
                  <a:pt x="675" y="171"/>
                </a:lnTo>
                <a:lnTo>
                  <a:pt x="651" y="174"/>
                </a:lnTo>
                <a:lnTo>
                  <a:pt x="627" y="174"/>
                </a:lnTo>
                <a:lnTo>
                  <a:pt x="603" y="176"/>
                </a:lnTo>
                <a:lnTo>
                  <a:pt x="577" y="176"/>
                </a:lnTo>
                <a:lnTo>
                  <a:pt x="551" y="179"/>
                </a:lnTo>
                <a:lnTo>
                  <a:pt x="522" y="179"/>
                </a:lnTo>
                <a:lnTo>
                  <a:pt x="496" y="181"/>
                </a:lnTo>
                <a:lnTo>
                  <a:pt x="467" y="183"/>
                </a:lnTo>
                <a:lnTo>
                  <a:pt x="439" y="183"/>
                </a:lnTo>
                <a:lnTo>
                  <a:pt x="408" y="186"/>
                </a:lnTo>
                <a:lnTo>
                  <a:pt x="377" y="188"/>
                </a:lnTo>
                <a:lnTo>
                  <a:pt x="346" y="191"/>
                </a:lnTo>
                <a:lnTo>
                  <a:pt x="315" y="193"/>
                </a:lnTo>
                <a:lnTo>
                  <a:pt x="284" y="195"/>
                </a:lnTo>
                <a:lnTo>
                  <a:pt x="250" y="198"/>
                </a:lnTo>
                <a:lnTo>
                  <a:pt x="217" y="200"/>
                </a:lnTo>
                <a:lnTo>
                  <a:pt x="181" y="202"/>
                </a:lnTo>
                <a:lnTo>
                  <a:pt x="148" y="207"/>
                </a:lnTo>
                <a:lnTo>
                  <a:pt x="112" y="210"/>
                </a:lnTo>
                <a:lnTo>
                  <a:pt x="74" y="212"/>
                </a:lnTo>
                <a:lnTo>
                  <a:pt x="38" y="217"/>
                </a:lnTo>
                <a:lnTo>
                  <a:pt x="0" y="219"/>
                </a:lnTo>
                <a:lnTo>
                  <a:pt x="15" y="162"/>
                </a:lnTo>
                <a:lnTo>
                  <a:pt x="26" y="105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0" grpId="0"/>
      <p:bldP spid="41" grpId="0"/>
      <p:bldP spid="42" grpId="0"/>
      <p:bldP spid="43" grpId="0"/>
      <p:bldP spid="44" grpId="0"/>
      <p:bldP spid="45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41"/>
          <p:cNvSpPr>
            <a:spLocks noChangeArrowheads="1"/>
          </p:cNvSpPr>
          <p:nvPr/>
        </p:nvSpPr>
        <p:spPr bwMode="auto">
          <a:xfrm>
            <a:off x="5802313" y="2423585"/>
            <a:ext cx="239712" cy="173567"/>
          </a:xfrm>
          <a:custGeom>
            <a:avLst/>
            <a:gdLst>
              <a:gd name="T0" fmla="*/ 125592512 w 376"/>
              <a:gd name="T1" fmla="*/ 17482358 h 271"/>
              <a:gd name="T2" fmla="*/ 131689230 w 376"/>
              <a:gd name="T3" fmla="*/ 20703109 h 271"/>
              <a:gd name="T4" fmla="*/ 136566987 w 376"/>
              <a:gd name="T5" fmla="*/ 24613643 h 271"/>
              <a:gd name="T6" fmla="*/ 141037360 w 376"/>
              <a:gd name="T7" fmla="*/ 27833913 h 271"/>
              <a:gd name="T8" fmla="*/ 145102264 w 376"/>
              <a:gd name="T9" fmla="*/ 31054663 h 271"/>
              <a:gd name="T10" fmla="*/ 147947569 w 376"/>
              <a:gd name="T11" fmla="*/ 34505021 h 271"/>
              <a:gd name="T12" fmla="*/ 150792236 w 376"/>
              <a:gd name="T13" fmla="*/ 37725291 h 271"/>
              <a:gd name="T14" fmla="*/ 152011835 w 376"/>
              <a:gd name="T15" fmla="*/ 40946042 h 271"/>
              <a:gd name="T16" fmla="*/ 152011835 w 376"/>
              <a:gd name="T17" fmla="*/ 42556177 h 271"/>
              <a:gd name="T18" fmla="*/ 152824688 w 376"/>
              <a:gd name="T19" fmla="*/ 44396400 h 271"/>
              <a:gd name="T20" fmla="*/ 152824688 w 376"/>
              <a:gd name="T21" fmla="*/ 46006535 h 271"/>
              <a:gd name="T22" fmla="*/ 152824688 w 376"/>
              <a:gd name="T23" fmla="*/ 47616670 h 271"/>
              <a:gd name="T24" fmla="*/ 152011835 w 376"/>
              <a:gd name="T25" fmla="*/ 49686981 h 271"/>
              <a:gd name="T26" fmla="*/ 152011835 w 376"/>
              <a:gd name="T27" fmla="*/ 51987380 h 271"/>
              <a:gd name="T28" fmla="*/ 152011835 w 376"/>
              <a:gd name="T29" fmla="*/ 54057691 h 271"/>
              <a:gd name="T30" fmla="*/ 150792236 w 376"/>
              <a:gd name="T31" fmla="*/ 55667826 h 271"/>
              <a:gd name="T32" fmla="*/ 149979383 w 376"/>
              <a:gd name="T33" fmla="*/ 56818265 h 271"/>
              <a:gd name="T34" fmla="*/ 149166530 w 376"/>
              <a:gd name="T35" fmla="*/ 57968224 h 271"/>
              <a:gd name="T36" fmla="*/ 147134716 w 376"/>
              <a:gd name="T37" fmla="*/ 59118664 h 271"/>
              <a:gd name="T38" fmla="*/ 145102264 w 376"/>
              <a:gd name="T39" fmla="*/ 60268623 h 271"/>
              <a:gd name="T40" fmla="*/ 143069812 w 376"/>
              <a:gd name="T41" fmla="*/ 60728799 h 271"/>
              <a:gd name="T42" fmla="*/ 141037360 w 376"/>
              <a:gd name="T43" fmla="*/ 61188975 h 271"/>
              <a:gd name="T44" fmla="*/ 138192693 w 376"/>
              <a:gd name="T45" fmla="*/ 61878758 h 271"/>
              <a:gd name="T46" fmla="*/ 136566987 w 376"/>
              <a:gd name="T47" fmla="*/ 61878758 h 271"/>
              <a:gd name="T48" fmla="*/ 133314936 w 376"/>
              <a:gd name="T49" fmla="*/ 62338934 h 271"/>
              <a:gd name="T50" fmla="*/ 129657416 w 376"/>
              <a:gd name="T51" fmla="*/ 62338934 h 271"/>
              <a:gd name="T52" fmla="*/ 125592512 w 376"/>
              <a:gd name="T53" fmla="*/ 62338934 h 271"/>
              <a:gd name="T54" fmla="*/ 123966806 w 376"/>
              <a:gd name="T55" fmla="*/ 61878758 h 271"/>
              <a:gd name="T56" fmla="*/ 120715393 w 376"/>
              <a:gd name="T57" fmla="*/ 61188975 h 271"/>
              <a:gd name="T58" fmla="*/ 117057235 w 376"/>
              <a:gd name="T59" fmla="*/ 60268623 h 271"/>
              <a:gd name="T60" fmla="*/ 112180116 w 376"/>
              <a:gd name="T61" fmla="*/ 59118664 h 271"/>
              <a:gd name="T62" fmla="*/ 106489506 w 376"/>
              <a:gd name="T63" fmla="*/ 56818265 h 271"/>
              <a:gd name="T64" fmla="*/ 100392788 w 376"/>
              <a:gd name="T65" fmla="*/ 54747954 h 271"/>
              <a:gd name="T66" fmla="*/ 93889325 w 376"/>
              <a:gd name="T67" fmla="*/ 51987380 h 271"/>
              <a:gd name="T68" fmla="*/ 86166901 w 376"/>
              <a:gd name="T69" fmla="*/ 49227285 h 271"/>
              <a:gd name="T70" fmla="*/ 78444477 w 376"/>
              <a:gd name="T71" fmla="*/ 45316271 h 271"/>
              <a:gd name="T72" fmla="*/ 68689601 w 376"/>
              <a:gd name="T73" fmla="*/ 41635825 h 271"/>
              <a:gd name="T74" fmla="*/ 58935363 w 376"/>
              <a:gd name="T75" fmla="*/ 37265116 h 271"/>
              <a:gd name="T76" fmla="*/ 49180487 w 376"/>
              <a:gd name="T77" fmla="*/ 32204623 h 271"/>
              <a:gd name="T78" fmla="*/ 37799905 w 376"/>
              <a:gd name="T79" fmla="*/ 26683954 h 271"/>
              <a:gd name="T80" fmla="*/ 26012577 w 376"/>
              <a:gd name="T81" fmla="*/ 21392892 h 271"/>
              <a:gd name="T82" fmla="*/ 13413034 w 376"/>
              <a:gd name="T83" fmla="*/ 15181960 h 271"/>
              <a:gd name="T84" fmla="*/ 0 w 376"/>
              <a:gd name="T85" fmla="*/ 8741419 h 271"/>
              <a:gd name="T86" fmla="*/ 1625706 w 376"/>
              <a:gd name="T87" fmla="*/ 7590980 h 271"/>
              <a:gd name="T88" fmla="*/ 3658158 w 376"/>
              <a:gd name="T89" fmla="*/ 6441021 h 271"/>
              <a:gd name="T90" fmla="*/ 9348130 w 376"/>
              <a:gd name="T91" fmla="*/ 4830886 h 271"/>
              <a:gd name="T92" fmla="*/ 15444848 w 376"/>
              <a:gd name="T93" fmla="*/ 3220270 h 271"/>
              <a:gd name="T94" fmla="*/ 23167272 w 376"/>
              <a:gd name="T95" fmla="*/ 2070311 h 271"/>
              <a:gd name="T96" fmla="*/ 30890334 w 376"/>
              <a:gd name="T97" fmla="*/ 920352 h 271"/>
              <a:gd name="T98" fmla="*/ 38612758 w 376"/>
              <a:gd name="T99" fmla="*/ 460176 h 271"/>
              <a:gd name="T100" fmla="*/ 48367634 w 376"/>
              <a:gd name="T101" fmla="*/ 0 h 271"/>
              <a:gd name="T102" fmla="*/ 58121872 w 376"/>
              <a:gd name="T103" fmla="*/ 0 h 271"/>
              <a:gd name="T104" fmla="*/ 67470640 w 376"/>
              <a:gd name="T105" fmla="*/ 920352 h 271"/>
              <a:gd name="T106" fmla="*/ 77225516 w 376"/>
              <a:gd name="T107" fmla="*/ 2760575 h 271"/>
              <a:gd name="T108" fmla="*/ 86979754 w 376"/>
              <a:gd name="T109" fmla="*/ 4370710 h 271"/>
              <a:gd name="T110" fmla="*/ 95515669 w 376"/>
              <a:gd name="T111" fmla="*/ 6441021 h 271"/>
              <a:gd name="T112" fmla="*/ 104457054 w 376"/>
              <a:gd name="T113" fmla="*/ 8741419 h 271"/>
              <a:gd name="T114" fmla="*/ 112180116 w 376"/>
              <a:gd name="T115" fmla="*/ 11501514 h 271"/>
              <a:gd name="T116" fmla="*/ 119902540 w 376"/>
              <a:gd name="T117" fmla="*/ 14262088 h 271"/>
              <a:gd name="T118" fmla="*/ 122747207 w 376"/>
              <a:gd name="T119" fmla="*/ 15872223 h 271"/>
              <a:gd name="T120" fmla="*/ 125592512 w 376"/>
              <a:gd name="T121" fmla="*/ 17482358 h 271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376" h="271">
                <a:moveTo>
                  <a:pt x="309" y="76"/>
                </a:moveTo>
                <a:lnTo>
                  <a:pt x="324" y="90"/>
                </a:lnTo>
                <a:lnTo>
                  <a:pt x="336" y="107"/>
                </a:lnTo>
                <a:lnTo>
                  <a:pt x="347" y="121"/>
                </a:lnTo>
                <a:lnTo>
                  <a:pt x="357" y="135"/>
                </a:lnTo>
                <a:lnTo>
                  <a:pt x="364" y="150"/>
                </a:lnTo>
                <a:lnTo>
                  <a:pt x="371" y="164"/>
                </a:lnTo>
                <a:lnTo>
                  <a:pt x="374" y="178"/>
                </a:lnTo>
                <a:lnTo>
                  <a:pt x="374" y="185"/>
                </a:lnTo>
                <a:lnTo>
                  <a:pt x="376" y="193"/>
                </a:lnTo>
                <a:lnTo>
                  <a:pt x="376" y="200"/>
                </a:lnTo>
                <a:lnTo>
                  <a:pt x="376" y="207"/>
                </a:lnTo>
                <a:lnTo>
                  <a:pt x="374" y="216"/>
                </a:lnTo>
                <a:lnTo>
                  <a:pt x="374" y="226"/>
                </a:lnTo>
                <a:lnTo>
                  <a:pt x="374" y="235"/>
                </a:lnTo>
                <a:lnTo>
                  <a:pt x="371" y="242"/>
                </a:lnTo>
                <a:lnTo>
                  <a:pt x="369" y="247"/>
                </a:lnTo>
                <a:lnTo>
                  <a:pt x="367" y="252"/>
                </a:lnTo>
                <a:lnTo>
                  <a:pt x="362" y="257"/>
                </a:lnTo>
                <a:lnTo>
                  <a:pt x="357" y="262"/>
                </a:lnTo>
                <a:lnTo>
                  <a:pt x="352" y="264"/>
                </a:lnTo>
                <a:lnTo>
                  <a:pt x="347" y="266"/>
                </a:lnTo>
                <a:lnTo>
                  <a:pt x="340" y="269"/>
                </a:lnTo>
                <a:lnTo>
                  <a:pt x="336" y="269"/>
                </a:lnTo>
                <a:lnTo>
                  <a:pt x="328" y="271"/>
                </a:lnTo>
                <a:lnTo>
                  <a:pt x="319" y="271"/>
                </a:lnTo>
                <a:lnTo>
                  <a:pt x="309" y="271"/>
                </a:lnTo>
                <a:lnTo>
                  <a:pt x="305" y="269"/>
                </a:lnTo>
                <a:lnTo>
                  <a:pt x="297" y="266"/>
                </a:lnTo>
                <a:lnTo>
                  <a:pt x="288" y="262"/>
                </a:lnTo>
                <a:lnTo>
                  <a:pt x="276" y="257"/>
                </a:lnTo>
                <a:lnTo>
                  <a:pt x="262" y="247"/>
                </a:lnTo>
                <a:lnTo>
                  <a:pt x="247" y="238"/>
                </a:lnTo>
                <a:lnTo>
                  <a:pt x="231" y="226"/>
                </a:lnTo>
                <a:lnTo>
                  <a:pt x="212" y="214"/>
                </a:lnTo>
                <a:lnTo>
                  <a:pt x="193" y="197"/>
                </a:lnTo>
                <a:lnTo>
                  <a:pt x="169" y="181"/>
                </a:lnTo>
                <a:lnTo>
                  <a:pt x="145" y="162"/>
                </a:lnTo>
                <a:lnTo>
                  <a:pt x="121" y="140"/>
                </a:lnTo>
                <a:lnTo>
                  <a:pt x="93" y="116"/>
                </a:lnTo>
                <a:lnTo>
                  <a:pt x="64" y="93"/>
                </a:lnTo>
                <a:lnTo>
                  <a:pt x="33" y="66"/>
                </a:lnTo>
                <a:lnTo>
                  <a:pt x="0" y="38"/>
                </a:lnTo>
                <a:lnTo>
                  <a:pt x="4" y="33"/>
                </a:lnTo>
                <a:lnTo>
                  <a:pt x="9" y="28"/>
                </a:lnTo>
                <a:lnTo>
                  <a:pt x="23" y="21"/>
                </a:lnTo>
                <a:lnTo>
                  <a:pt x="38" y="14"/>
                </a:lnTo>
                <a:lnTo>
                  <a:pt x="57" y="9"/>
                </a:lnTo>
                <a:lnTo>
                  <a:pt x="76" y="4"/>
                </a:lnTo>
                <a:lnTo>
                  <a:pt x="95" y="2"/>
                </a:lnTo>
                <a:lnTo>
                  <a:pt x="119" y="0"/>
                </a:lnTo>
                <a:lnTo>
                  <a:pt x="143" y="0"/>
                </a:lnTo>
                <a:lnTo>
                  <a:pt x="166" y="4"/>
                </a:lnTo>
                <a:lnTo>
                  <a:pt x="190" y="12"/>
                </a:lnTo>
                <a:lnTo>
                  <a:pt x="214" y="19"/>
                </a:lnTo>
                <a:lnTo>
                  <a:pt x="235" y="28"/>
                </a:lnTo>
                <a:lnTo>
                  <a:pt x="257" y="38"/>
                </a:lnTo>
                <a:lnTo>
                  <a:pt x="276" y="50"/>
                </a:lnTo>
                <a:lnTo>
                  <a:pt x="295" y="62"/>
                </a:lnTo>
                <a:lnTo>
                  <a:pt x="302" y="69"/>
                </a:lnTo>
                <a:lnTo>
                  <a:pt x="309" y="7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4691" name="TextBox 27"/>
          <p:cNvSpPr txBox="1">
            <a:spLocks noChangeArrowheads="1"/>
          </p:cNvSpPr>
          <p:nvPr/>
        </p:nvSpPr>
        <p:spPr bwMode="auto">
          <a:xfrm>
            <a:off x="769938" y="21780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邻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144590" y="1659467"/>
            <a:ext cx="955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lín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692652" y="1331385"/>
            <a:ext cx="2879724" cy="2880783"/>
            <a:chOff x="1474" y="663"/>
            <a:chExt cx="2948" cy="2835"/>
          </a:xfrm>
        </p:grpSpPr>
        <p:sp>
          <p:nvSpPr>
            <p:cNvPr id="114707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4708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4709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4710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4711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712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713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714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715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716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422776" y="4328585"/>
            <a:ext cx="40306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左高右低，左右宽窄均等，注意第四笔从横中线上起笔。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117724" y="2732617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阝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58816" y="4169833"/>
            <a:ext cx="303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邻居   四邻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17540" y="4574119"/>
            <a:ext cx="36401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邻居劝他治虫，他不听。</a:t>
            </a:r>
          </a:p>
        </p:txBody>
      </p:sp>
      <p:sp>
        <p:nvSpPr>
          <p:cNvPr id="43" name="文本框 30"/>
          <p:cNvSpPr txBox="1">
            <a:spLocks noChangeArrowheads="1"/>
          </p:cNvSpPr>
          <p:nvPr/>
        </p:nvSpPr>
        <p:spPr bwMode="auto">
          <a:xfrm>
            <a:off x="1895476" y="2290776"/>
            <a:ext cx="20081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smtClean="0">
                <a:latin typeface="+mj-ea"/>
                <a:ea typeface="+mj-ea"/>
              </a:rPr>
              <a:t>L</a:t>
            </a:r>
          </a:p>
        </p:txBody>
      </p:sp>
      <p:sp>
        <p:nvSpPr>
          <p:cNvPr id="44" name="文本框 31"/>
          <p:cNvSpPr txBox="1">
            <a:spLocks noChangeArrowheads="1"/>
          </p:cNvSpPr>
          <p:nvPr/>
        </p:nvSpPr>
        <p:spPr bwMode="auto">
          <a:xfrm>
            <a:off x="1974851" y="3218934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左右</a:t>
            </a:r>
          </a:p>
        </p:txBody>
      </p:sp>
      <p:sp>
        <p:nvSpPr>
          <p:cNvPr id="114700" name="Rectangle 27"/>
          <p:cNvSpPr>
            <a:spLocks noChangeArrowheads="1"/>
          </p:cNvSpPr>
          <p:nvPr/>
        </p:nvSpPr>
        <p:spPr bwMode="auto">
          <a:xfrm>
            <a:off x="3160576" y="1849969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46" name="Freeform 37"/>
          <p:cNvSpPr>
            <a:spLocks noChangeArrowheads="1"/>
          </p:cNvSpPr>
          <p:nvPr/>
        </p:nvSpPr>
        <p:spPr bwMode="auto">
          <a:xfrm>
            <a:off x="5159374" y="1888067"/>
            <a:ext cx="825500" cy="1102784"/>
          </a:xfrm>
          <a:custGeom>
            <a:avLst/>
            <a:gdLst>
              <a:gd name="T0" fmla="*/ 206769003 w 1299"/>
              <a:gd name="T1" fmla="*/ 302825629 h 1737"/>
              <a:gd name="T2" fmla="*/ 167596200 w 1299"/>
              <a:gd name="T3" fmla="*/ 324375152 h 1737"/>
              <a:gd name="T4" fmla="*/ 120346334 w 1299"/>
              <a:gd name="T5" fmla="*/ 347739317 h 1737"/>
              <a:gd name="T6" fmla="*/ 65422940 w 1299"/>
              <a:gd name="T7" fmla="*/ 372464344 h 1737"/>
              <a:gd name="T8" fmla="*/ 36346149 w 1299"/>
              <a:gd name="T9" fmla="*/ 384940659 h 1737"/>
              <a:gd name="T10" fmla="*/ 15346420 w 1299"/>
              <a:gd name="T11" fmla="*/ 391972574 h 1737"/>
              <a:gd name="T12" fmla="*/ 2826654 w 1299"/>
              <a:gd name="T13" fmla="*/ 394013867 h 1737"/>
              <a:gd name="T14" fmla="*/ 0 w 1299"/>
              <a:gd name="T15" fmla="*/ 392425877 h 1737"/>
              <a:gd name="T16" fmla="*/ 3634361 w 1299"/>
              <a:gd name="T17" fmla="*/ 388569942 h 1737"/>
              <a:gd name="T18" fmla="*/ 11711424 w 1299"/>
              <a:gd name="T19" fmla="*/ 382218459 h 1737"/>
              <a:gd name="T20" fmla="*/ 23019312 w 1299"/>
              <a:gd name="T21" fmla="*/ 374052334 h 1737"/>
              <a:gd name="T22" fmla="*/ 39576974 w 1299"/>
              <a:gd name="T23" fmla="*/ 363844915 h 1737"/>
              <a:gd name="T24" fmla="*/ 58557754 w 1299"/>
              <a:gd name="T25" fmla="*/ 351368600 h 1737"/>
              <a:gd name="T26" fmla="*/ 81577067 w 1299"/>
              <a:gd name="T27" fmla="*/ 336397688 h 1737"/>
              <a:gd name="T28" fmla="*/ 108634275 w 1299"/>
              <a:gd name="T29" fmla="*/ 318931228 h 1737"/>
              <a:gd name="T30" fmla="*/ 157903724 w 1299"/>
              <a:gd name="T31" fmla="*/ 286720507 h 1737"/>
              <a:gd name="T32" fmla="*/ 209596293 w 1299"/>
              <a:gd name="T33" fmla="*/ 250426724 h 1737"/>
              <a:gd name="T34" fmla="*/ 256846159 w 1299"/>
              <a:gd name="T35" fmla="*/ 214360068 h 1737"/>
              <a:gd name="T36" fmla="*/ 299249787 w 1299"/>
              <a:gd name="T37" fmla="*/ 177612505 h 1737"/>
              <a:gd name="T38" fmla="*/ 333980523 w 1299"/>
              <a:gd name="T39" fmla="*/ 141318722 h 1737"/>
              <a:gd name="T40" fmla="*/ 363865021 w 1299"/>
              <a:gd name="T41" fmla="*/ 110695991 h 1737"/>
              <a:gd name="T42" fmla="*/ 387692040 w 1299"/>
              <a:gd name="T43" fmla="*/ 85290057 h 1737"/>
              <a:gd name="T44" fmla="*/ 405865114 w 1299"/>
              <a:gd name="T45" fmla="*/ 64194314 h 1737"/>
              <a:gd name="T46" fmla="*/ 416768831 w 1299"/>
              <a:gd name="T47" fmla="*/ 47408760 h 1737"/>
              <a:gd name="T48" fmla="*/ 422422776 w 1299"/>
              <a:gd name="T49" fmla="*/ 34025362 h 1737"/>
              <a:gd name="T50" fmla="*/ 424442359 w 1299"/>
              <a:gd name="T51" fmla="*/ 23817944 h 1737"/>
              <a:gd name="T52" fmla="*/ 420403828 w 1299"/>
              <a:gd name="T53" fmla="*/ 16786030 h 1737"/>
              <a:gd name="T54" fmla="*/ 414749883 w 1299"/>
              <a:gd name="T55" fmla="*/ 12475839 h 1737"/>
              <a:gd name="T56" fmla="*/ 411923229 w 1299"/>
              <a:gd name="T57" fmla="*/ 8166125 h 1737"/>
              <a:gd name="T58" fmla="*/ 413942177 w 1299"/>
              <a:gd name="T59" fmla="*/ 4309714 h 1737"/>
              <a:gd name="T60" fmla="*/ 421615069 w 1299"/>
              <a:gd name="T61" fmla="*/ 1587990 h 1737"/>
              <a:gd name="T62" fmla="*/ 430904010 w 1299"/>
              <a:gd name="T63" fmla="*/ 0 h 1737"/>
              <a:gd name="T64" fmla="*/ 443423140 w 1299"/>
              <a:gd name="T65" fmla="*/ 1587990 h 1737"/>
              <a:gd name="T66" fmla="*/ 463615162 w 1299"/>
              <a:gd name="T67" fmla="*/ 6351483 h 1737"/>
              <a:gd name="T68" fmla="*/ 491884247 w 1299"/>
              <a:gd name="T69" fmla="*/ 16105122 h 1737"/>
              <a:gd name="T70" fmla="*/ 507230667 w 1299"/>
              <a:gd name="T71" fmla="*/ 22683734 h 1737"/>
              <a:gd name="T72" fmla="*/ 517730849 w 1299"/>
              <a:gd name="T73" fmla="*/ 28581438 h 1737"/>
              <a:gd name="T74" fmla="*/ 523384794 w 1299"/>
              <a:gd name="T75" fmla="*/ 34025362 h 1737"/>
              <a:gd name="T76" fmla="*/ 523384794 w 1299"/>
              <a:gd name="T77" fmla="*/ 38788856 h 1737"/>
              <a:gd name="T78" fmla="*/ 519749798 w 1299"/>
              <a:gd name="T79" fmla="*/ 46501201 h 1737"/>
              <a:gd name="T80" fmla="*/ 510057322 w 1299"/>
              <a:gd name="T81" fmla="*/ 58296610 h 1737"/>
              <a:gd name="T82" fmla="*/ 496326950 w 1299"/>
              <a:gd name="T83" fmla="*/ 73494649 h 1737"/>
              <a:gd name="T84" fmla="*/ 477346169 w 1299"/>
              <a:gd name="T85" fmla="*/ 93456182 h 1737"/>
              <a:gd name="T86" fmla="*/ 454326857 w 1299"/>
              <a:gd name="T87" fmla="*/ 115005706 h 1737"/>
              <a:gd name="T88" fmla="*/ 427269013 w 1299"/>
              <a:gd name="T89" fmla="*/ 139277429 h 1737"/>
              <a:gd name="T90" fmla="*/ 397384515 w 1299"/>
              <a:gd name="T91" fmla="*/ 165589970 h 1737"/>
              <a:gd name="T92" fmla="*/ 347307360 w 1299"/>
              <a:gd name="T93" fmla="*/ 207781457 h 1737"/>
              <a:gd name="T94" fmla="*/ 274211527 w 1299"/>
              <a:gd name="T95" fmla="*/ 260180839 h 173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1299" h="1737">
                <a:moveTo>
                  <a:pt x="584" y="1256"/>
                </a:moveTo>
                <a:lnTo>
                  <a:pt x="560" y="1285"/>
                </a:lnTo>
                <a:lnTo>
                  <a:pt x="536" y="1309"/>
                </a:lnTo>
                <a:lnTo>
                  <a:pt x="512" y="1335"/>
                </a:lnTo>
                <a:lnTo>
                  <a:pt x="488" y="1359"/>
                </a:lnTo>
                <a:lnTo>
                  <a:pt x="465" y="1383"/>
                </a:lnTo>
                <a:lnTo>
                  <a:pt x="438" y="1406"/>
                </a:lnTo>
                <a:lnTo>
                  <a:pt x="415" y="1430"/>
                </a:lnTo>
                <a:lnTo>
                  <a:pt x="391" y="1452"/>
                </a:lnTo>
                <a:lnTo>
                  <a:pt x="367" y="1473"/>
                </a:lnTo>
                <a:lnTo>
                  <a:pt x="345" y="1494"/>
                </a:lnTo>
                <a:lnTo>
                  <a:pt x="298" y="1533"/>
                </a:lnTo>
                <a:lnTo>
                  <a:pt x="252" y="1571"/>
                </a:lnTo>
                <a:lnTo>
                  <a:pt x="210" y="1606"/>
                </a:lnTo>
                <a:lnTo>
                  <a:pt x="186" y="1625"/>
                </a:lnTo>
                <a:lnTo>
                  <a:pt x="162" y="1642"/>
                </a:lnTo>
                <a:lnTo>
                  <a:pt x="143" y="1659"/>
                </a:lnTo>
                <a:lnTo>
                  <a:pt x="124" y="1673"/>
                </a:lnTo>
                <a:lnTo>
                  <a:pt x="105" y="1685"/>
                </a:lnTo>
                <a:lnTo>
                  <a:pt x="90" y="1697"/>
                </a:lnTo>
                <a:lnTo>
                  <a:pt x="74" y="1706"/>
                </a:lnTo>
                <a:lnTo>
                  <a:pt x="62" y="1716"/>
                </a:lnTo>
                <a:lnTo>
                  <a:pt x="50" y="1723"/>
                </a:lnTo>
                <a:lnTo>
                  <a:pt x="38" y="1728"/>
                </a:lnTo>
                <a:lnTo>
                  <a:pt x="29" y="1732"/>
                </a:lnTo>
                <a:lnTo>
                  <a:pt x="21" y="1735"/>
                </a:lnTo>
                <a:lnTo>
                  <a:pt x="14" y="1737"/>
                </a:lnTo>
                <a:lnTo>
                  <a:pt x="7" y="1737"/>
                </a:lnTo>
                <a:lnTo>
                  <a:pt x="5" y="1737"/>
                </a:lnTo>
                <a:lnTo>
                  <a:pt x="0" y="1735"/>
                </a:lnTo>
                <a:lnTo>
                  <a:pt x="0" y="1732"/>
                </a:lnTo>
                <a:lnTo>
                  <a:pt x="0" y="1730"/>
                </a:lnTo>
                <a:lnTo>
                  <a:pt x="2" y="1725"/>
                </a:lnTo>
                <a:lnTo>
                  <a:pt x="2" y="1723"/>
                </a:lnTo>
                <a:lnTo>
                  <a:pt x="7" y="1718"/>
                </a:lnTo>
                <a:lnTo>
                  <a:pt x="9" y="1713"/>
                </a:lnTo>
                <a:lnTo>
                  <a:pt x="12" y="1706"/>
                </a:lnTo>
                <a:lnTo>
                  <a:pt x="17" y="1699"/>
                </a:lnTo>
                <a:lnTo>
                  <a:pt x="24" y="1694"/>
                </a:lnTo>
                <a:lnTo>
                  <a:pt x="29" y="1685"/>
                </a:lnTo>
                <a:lnTo>
                  <a:pt x="36" y="1678"/>
                </a:lnTo>
                <a:lnTo>
                  <a:pt x="43" y="1668"/>
                </a:lnTo>
                <a:lnTo>
                  <a:pt x="50" y="1659"/>
                </a:lnTo>
                <a:lnTo>
                  <a:pt x="57" y="1649"/>
                </a:lnTo>
                <a:lnTo>
                  <a:pt x="67" y="1640"/>
                </a:lnTo>
                <a:lnTo>
                  <a:pt x="76" y="1628"/>
                </a:lnTo>
                <a:lnTo>
                  <a:pt x="86" y="1616"/>
                </a:lnTo>
                <a:lnTo>
                  <a:pt x="98" y="1604"/>
                </a:lnTo>
                <a:lnTo>
                  <a:pt x="107" y="1592"/>
                </a:lnTo>
                <a:lnTo>
                  <a:pt x="119" y="1578"/>
                </a:lnTo>
                <a:lnTo>
                  <a:pt x="133" y="1564"/>
                </a:lnTo>
                <a:lnTo>
                  <a:pt x="145" y="1549"/>
                </a:lnTo>
                <a:lnTo>
                  <a:pt x="160" y="1533"/>
                </a:lnTo>
                <a:lnTo>
                  <a:pt x="174" y="1516"/>
                </a:lnTo>
                <a:lnTo>
                  <a:pt x="188" y="1499"/>
                </a:lnTo>
                <a:lnTo>
                  <a:pt x="202" y="1483"/>
                </a:lnTo>
                <a:lnTo>
                  <a:pt x="219" y="1466"/>
                </a:lnTo>
                <a:lnTo>
                  <a:pt x="233" y="1447"/>
                </a:lnTo>
                <a:lnTo>
                  <a:pt x="250" y="1428"/>
                </a:lnTo>
                <a:lnTo>
                  <a:pt x="269" y="1406"/>
                </a:lnTo>
                <a:lnTo>
                  <a:pt x="286" y="1387"/>
                </a:lnTo>
                <a:lnTo>
                  <a:pt x="322" y="1345"/>
                </a:lnTo>
                <a:lnTo>
                  <a:pt x="357" y="1304"/>
                </a:lnTo>
                <a:lnTo>
                  <a:pt x="391" y="1264"/>
                </a:lnTo>
                <a:lnTo>
                  <a:pt x="424" y="1223"/>
                </a:lnTo>
                <a:lnTo>
                  <a:pt x="457" y="1183"/>
                </a:lnTo>
                <a:lnTo>
                  <a:pt x="488" y="1142"/>
                </a:lnTo>
                <a:lnTo>
                  <a:pt x="519" y="1104"/>
                </a:lnTo>
                <a:lnTo>
                  <a:pt x="550" y="1064"/>
                </a:lnTo>
                <a:lnTo>
                  <a:pt x="579" y="1023"/>
                </a:lnTo>
                <a:lnTo>
                  <a:pt x="608" y="983"/>
                </a:lnTo>
                <a:lnTo>
                  <a:pt x="636" y="945"/>
                </a:lnTo>
                <a:lnTo>
                  <a:pt x="665" y="904"/>
                </a:lnTo>
                <a:lnTo>
                  <a:pt x="691" y="864"/>
                </a:lnTo>
                <a:lnTo>
                  <a:pt x="717" y="823"/>
                </a:lnTo>
                <a:lnTo>
                  <a:pt x="741" y="783"/>
                </a:lnTo>
                <a:lnTo>
                  <a:pt x="765" y="740"/>
                </a:lnTo>
                <a:lnTo>
                  <a:pt x="786" y="700"/>
                </a:lnTo>
                <a:lnTo>
                  <a:pt x="808" y="661"/>
                </a:lnTo>
                <a:lnTo>
                  <a:pt x="827" y="623"/>
                </a:lnTo>
                <a:lnTo>
                  <a:pt x="848" y="588"/>
                </a:lnTo>
                <a:lnTo>
                  <a:pt x="867" y="552"/>
                </a:lnTo>
                <a:lnTo>
                  <a:pt x="884" y="519"/>
                </a:lnTo>
                <a:lnTo>
                  <a:pt x="901" y="488"/>
                </a:lnTo>
                <a:lnTo>
                  <a:pt x="917" y="457"/>
                </a:lnTo>
                <a:lnTo>
                  <a:pt x="934" y="428"/>
                </a:lnTo>
                <a:lnTo>
                  <a:pt x="948" y="402"/>
                </a:lnTo>
                <a:lnTo>
                  <a:pt x="960" y="376"/>
                </a:lnTo>
                <a:lnTo>
                  <a:pt x="974" y="350"/>
                </a:lnTo>
                <a:lnTo>
                  <a:pt x="984" y="326"/>
                </a:lnTo>
                <a:lnTo>
                  <a:pt x="996" y="304"/>
                </a:lnTo>
                <a:lnTo>
                  <a:pt x="1005" y="283"/>
                </a:lnTo>
                <a:lnTo>
                  <a:pt x="1013" y="262"/>
                </a:lnTo>
                <a:lnTo>
                  <a:pt x="1020" y="243"/>
                </a:lnTo>
                <a:lnTo>
                  <a:pt x="1025" y="226"/>
                </a:lnTo>
                <a:lnTo>
                  <a:pt x="1032" y="209"/>
                </a:lnTo>
                <a:lnTo>
                  <a:pt x="1036" y="193"/>
                </a:lnTo>
                <a:lnTo>
                  <a:pt x="1041" y="176"/>
                </a:lnTo>
                <a:lnTo>
                  <a:pt x="1044" y="162"/>
                </a:lnTo>
                <a:lnTo>
                  <a:pt x="1046" y="150"/>
                </a:lnTo>
                <a:lnTo>
                  <a:pt x="1048" y="135"/>
                </a:lnTo>
                <a:lnTo>
                  <a:pt x="1051" y="126"/>
                </a:lnTo>
                <a:lnTo>
                  <a:pt x="1051" y="114"/>
                </a:lnTo>
                <a:lnTo>
                  <a:pt x="1051" y="105"/>
                </a:lnTo>
                <a:lnTo>
                  <a:pt x="1051" y="95"/>
                </a:lnTo>
                <a:lnTo>
                  <a:pt x="1048" y="88"/>
                </a:lnTo>
                <a:lnTo>
                  <a:pt x="1046" y="81"/>
                </a:lnTo>
                <a:lnTo>
                  <a:pt x="1041" y="74"/>
                </a:lnTo>
                <a:lnTo>
                  <a:pt x="1039" y="69"/>
                </a:lnTo>
                <a:lnTo>
                  <a:pt x="1034" y="64"/>
                </a:lnTo>
                <a:lnTo>
                  <a:pt x="1029" y="59"/>
                </a:lnTo>
                <a:lnTo>
                  <a:pt x="1027" y="55"/>
                </a:lnTo>
                <a:lnTo>
                  <a:pt x="1025" y="50"/>
                </a:lnTo>
                <a:lnTo>
                  <a:pt x="1022" y="45"/>
                </a:lnTo>
                <a:lnTo>
                  <a:pt x="1020" y="40"/>
                </a:lnTo>
                <a:lnTo>
                  <a:pt x="1020" y="36"/>
                </a:lnTo>
                <a:lnTo>
                  <a:pt x="1020" y="31"/>
                </a:lnTo>
                <a:lnTo>
                  <a:pt x="1022" y="28"/>
                </a:lnTo>
                <a:lnTo>
                  <a:pt x="1022" y="24"/>
                </a:lnTo>
                <a:lnTo>
                  <a:pt x="1025" y="19"/>
                </a:lnTo>
                <a:lnTo>
                  <a:pt x="1029" y="16"/>
                </a:lnTo>
                <a:lnTo>
                  <a:pt x="1034" y="12"/>
                </a:lnTo>
                <a:lnTo>
                  <a:pt x="1039" y="9"/>
                </a:lnTo>
                <a:lnTo>
                  <a:pt x="1044" y="7"/>
                </a:lnTo>
                <a:lnTo>
                  <a:pt x="1051" y="5"/>
                </a:lnTo>
                <a:lnTo>
                  <a:pt x="1055" y="2"/>
                </a:lnTo>
                <a:lnTo>
                  <a:pt x="1063" y="0"/>
                </a:lnTo>
                <a:lnTo>
                  <a:pt x="1067" y="0"/>
                </a:lnTo>
                <a:lnTo>
                  <a:pt x="1075" y="2"/>
                </a:lnTo>
                <a:lnTo>
                  <a:pt x="1082" y="2"/>
                </a:lnTo>
                <a:lnTo>
                  <a:pt x="1091" y="5"/>
                </a:lnTo>
                <a:lnTo>
                  <a:pt x="1098" y="7"/>
                </a:lnTo>
                <a:lnTo>
                  <a:pt x="1108" y="9"/>
                </a:lnTo>
                <a:lnTo>
                  <a:pt x="1117" y="14"/>
                </a:lnTo>
                <a:lnTo>
                  <a:pt x="1127" y="19"/>
                </a:lnTo>
                <a:lnTo>
                  <a:pt x="1148" y="28"/>
                </a:lnTo>
                <a:lnTo>
                  <a:pt x="1170" y="43"/>
                </a:lnTo>
                <a:lnTo>
                  <a:pt x="1194" y="57"/>
                </a:lnTo>
                <a:lnTo>
                  <a:pt x="1206" y="64"/>
                </a:lnTo>
                <a:lnTo>
                  <a:pt x="1218" y="71"/>
                </a:lnTo>
                <a:lnTo>
                  <a:pt x="1227" y="78"/>
                </a:lnTo>
                <a:lnTo>
                  <a:pt x="1237" y="86"/>
                </a:lnTo>
                <a:lnTo>
                  <a:pt x="1246" y="93"/>
                </a:lnTo>
                <a:lnTo>
                  <a:pt x="1256" y="100"/>
                </a:lnTo>
                <a:lnTo>
                  <a:pt x="1263" y="107"/>
                </a:lnTo>
                <a:lnTo>
                  <a:pt x="1270" y="112"/>
                </a:lnTo>
                <a:lnTo>
                  <a:pt x="1277" y="119"/>
                </a:lnTo>
                <a:lnTo>
                  <a:pt x="1282" y="126"/>
                </a:lnTo>
                <a:lnTo>
                  <a:pt x="1287" y="131"/>
                </a:lnTo>
                <a:lnTo>
                  <a:pt x="1291" y="138"/>
                </a:lnTo>
                <a:lnTo>
                  <a:pt x="1294" y="143"/>
                </a:lnTo>
                <a:lnTo>
                  <a:pt x="1296" y="150"/>
                </a:lnTo>
                <a:lnTo>
                  <a:pt x="1296" y="155"/>
                </a:lnTo>
                <a:lnTo>
                  <a:pt x="1299" y="159"/>
                </a:lnTo>
                <a:lnTo>
                  <a:pt x="1296" y="164"/>
                </a:lnTo>
                <a:lnTo>
                  <a:pt x="1296" y="171"/>
                </a:lnTo>
                <a:lnTo>
                  <a:pt x="1294" y="178"/>
                </a:lnTo>
                <a:lnTo>
                  <a:pt x="1291" y="185"/>
                </a:lnTo>
                <a:lnTo>
                  <a:pt x="1289" y="195"/>
                </a:lnTo>
                <a:lnTo>
                  <a:pt x="1287" y="205"/>
                </a:lnTo>
                <a:lnTo>
                  <a:pt x="1282" y="216"/>
                </a:lnTo>
                <a:lnTo>
                  <a:pt x="1275" y="228"/>
                </a:lnTo>
                <a:lnTo>
                  <a:pt x="1270" y="243"/>
                </a:lnTo>
                <a:lnTo>
                  <a:pt x="1263" y="257"/>
                </a:lnTo>
                <a:lnTo>
                  <a:pt x="1256" y="271"/>
                </a:lnTo>
                <a:lnTo>
                  <a:pt x="1248" y="288"/>
                </a:lnTo>
                <a:lnTo>
                  <a:pt x="1239" y="304"/>
                </a:lnTo>
                <a:lnTo>
                  <a:pt x="1229" y="324"/>
                </a:lnTo>
                <a:lnTo>
                  <a:pt x="1218" y="345"/>
                </a:lnTo>
                <a:lnTo>
                  <a:pt x="1206" y="366"/>
                </a:lnTo>
                <a:lnTo>
                  <a:pt x="1194" y="388"/>
                </a:lnTo>
                <a:lnTo>
                  <a:pt x="1182" y="412"/>
                </a:lnTo>
                <a:lnTo>
                  <a:pt x="1167" y="433"/>
                </a:lnTo>
                <a:lnTo>
                  <a:pt x="1153" y="459"/>
                </a:lnTo>
                <a:lnTo>
                  <a:pt x="1139" y="483"/>
                </a:lnTo>
                <a:lnTo>
                  <a:pt x="1125" y="507"/>
                </a:lnTo>
                <a:lnTo>
                  <a:pt x="1108" y="533"/>
                </a:lnTo>
                <a:lnTo>
                  <a:pt x="1091" y="559"/>
                </a:lnTo>
                <a:lnTo>
                  <a:pt x="1075" y="585"/>
                </a:lnTo>
                <a:lnTo>
                  <a:pt x="1058" y="614"/>
                </a:lnTo>
                <a:lnTo>
                  <a:pt x="1039" y="642"/>
                </a:lnTo>
                <a:lnTo>
                  <a:pt x="1022" y="671"/>
                </a:lnTo>
                <a:lnTo>
                  <a:pt x="1003" y="700"/>
                </a:lnTo>
                <a:lnTo>
                  <a:pt x="984" y="730"/>
                </a:lnTo>
                <a:lnTo>
                  <a:pt x="967" y="761"/>
                </a:lnTo>
                <a:lnTo>
                  <a:pt x="948" y="792"/>
                </a:lnTo>
                <a:lnTo>
                  <a:pt x="903" y="854"/>
                </a:lnTo>
                <a:lnTo>
                  <a:pt x="860" y="916"/>
                </a:lnTo>
                <a:lnTo>
                  <a:pt x="815" y="976"/>
                </a:lnTo>
                <a:lnTo>
                  <a:pt x="770" y="1035"/>
                </a:lnTo>
                <a:lnTo>
                  <a:pt x="724" y="1092"/>
                </a:lnTo>
                <a:lnTo>
                  <a:pt x="679" y="1147"/>
                </a:lnTo>
                <a:lnTo>
                  <a:pt x="631" y="1204"/>
                </a:lnTo>
                <a:lnTo>
                  <a:pt x="584" y="125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7" name="Freeform 38"/>
          <p:cNvSpPr>
            <a:spLocks noChangeArrowheads="1"/>
          </p:cNvSpPr>
          <p:nvPr/>
        </p:nvSpPr>
        <p:spPr bwMode="auto">
          <a:xfrm>
            <a:off x="5851526" y="2116669"/>
            <a:ext cx="420688" cy="275167"/>
          </a:xfrm>
          <a:custGeom>
            <a:avLst/>
            <a:gdLst>
              <a:gd name="T0" fmla="*/ 182937003 w 662"/>
              <a:gd name="T1" fmla="*/ 84115686 h 433"/>
              <a:gd name="T2" fmla="*/ 167187258 w 662"/>
              <a:gd name="T3" fmla="*/ 78674630 h 433"/>
              <a:gd name="T4" fmla="*/ 150226287 w 662"/>
              <a:gd name="T5" fmla="*/ 71645965 h 433"/>
              <a:gd name="T6" fmla="*/ 128823308 w 662"/>
              <a:gd name="T7" fmla="*/ 63030166 h 433"/>
              <a:gd name="T8" fmla="*/ 105804303 w 662"/>
              <a:gd name="T9" fmla="*/ 52147102 h 433"/>
              <a:gd name="T10" fmla="*/ 78747456 w 662"/>
              <a:gd name="T11" fmla="*/ 39904251 h 433"/>
              <a:gd name="T12" fmla="*/ 50075217 w 662"/>
              <a:gd name="T13" fmla="*/ 25846920 h 433"/>
              <a:gd name="T14" fmla="*/ 17365136 w 662"/>
              <a:gd name="T15" fmla="*/ 9522324 h 433"/>
              <a:gd name="T16" fmla="*/ 6865094 w 662"/>
              <a:gd name="T17" fmla="*/ 453262 h 433"/>
              <a:gd name="T18" fmla="*/ 23826065 w 662"/>
              <a:gd name="T19" fmla="*/ 0 h 433"/>
              <a:gd name="T20" fmla="*/ 48056296 w 662"/>
              <a:gd name="T21" fmla="*/ 453262 h 433"/>
              <a:gd name="T22" fmla="*/ 73094222 w 662"/>
              <a:gd name="T23" fmla="*/ 3174267 h 433"/>
              <a:gd name="T24" fmla="*/ 100151070 w 662"/>
              <a:gd name="T25" fmla="*/ 7028665 h 433"/>
              <a:gd name="T26" fmla="*/ 126803752 w 662"/>
              <a:gd name="T27" fmla="*/ 11790066 h 433"/>
              <a:gd name="T28" fmla="*/ 154668294 w 662"/>
              <a:gd name="T29" fmla="*/ 18364992 h 433"/>
              <a:gd name="T30" fmla="*/ 182937003 w 662"/>
              <a:gd name="T31" fmla="*/ 25846920 h 433"/>
              <a:gd name="T32" fmla="*/ 196263662 w 662"/>
              <a:gd name="T33" fmla="*/ 30608320 h 433"/>
              <a:gd name="T34" fmla="*/ 209590320 w 662"/>
              <a:gd name="T35" fmla="*/ 36049852 h 433"/>
              <a:gd name="T36" fmla="*/ 222108648 w 662"/>
              <a:gd name="T37" fmla="*/ 41490907 h 433"/>
              <a:gd name="T38" fmla="*/ 233819916 w 662"/>
              <a:gd name="T39" fmla="*/ 46932439 h 433"/>
              <a:gd name="T40" fmla="*/ 244319958 w 662"/>
              <a:gd name="T41" fmla="*/ 51693839 h 433"/>
              <a:gd name="T42" fmla="*/ 251992747 w 662"/>
              <a:gd name="T43" fmla="*/ 56455240 h 433"/>
              <a:gd name="T44" fmla="*/ 258857842 w 662"/>
              <a:gd name="T45" fmla="*/ 61443033 h 433"/>
              <a:gd name="T46" fmla="*/ 263704015 w 662"/>
              <a:gd name="T47" fmla="*/ 66884565 h 433"/>
              <a:gd name="T48" fmla="*/ 266530632 w 662"/>
              <a:gd name="T49" fmla="*/ 71645965 h 433"/>
              <a:gd name="T50" fmla="*/ 267338327 w 662"/>
              <a:gd name="T51" fmla="*/ 77087497 h 433"/>
              <a:gd name="T52" fmla="*/ 265722936 w 662"/>
              <a:gd name="T53" fmla="*/ 81848420 h 433"/>
              <a:gd name="T54" fmla="*/ 263704015 w 662"/>
              <a:gd name="T55" fmla="*/ 86156558 h 433"/>
              <a:gd name="T56" fmla="*/ 261684458 w 662"/>
              <a:gd name="T57" fmla="*/ 90010957 h 433"/>
              <a:gd name="T58" fmla="*/ 259665537 w 662"/>
              <a:gd name="T59" fmla="*/ 92731484 h 433"/>
              <a:gd name="T60" fmla="*/ 257646616 w 662"/>
              <a:gd name="T61" fmla="*/ 94771880 h 433"/>
              <a:gd name="T62" fmla="*/ 256031225 w 662"/>
              <a:gd name="T63" fmla="*/ 96585883 h 433"/>
              <a:gd name="T64" fmla="*/ 254011669 w 662"/>
              <a:gd name="T65" fmla="*/ 97492885 h 433"/>
              <a:gd name="T66" fmla="*/ 251992747 w 662"/>
              <a:gd name="T67" fmla="*/ 97492885 h 433"/>
              <a:gd name="T68" fmla="*/ 249165495 w 662"/>
              <a:gd name="T69" fmla="*/ 98173016 h 433"/>
              <a:gd name="T70" fmla="*/ 244319958 w 662"/>
              <a:gd name="T71" fmla="*/ 98173016 h 433"/>
              <a:gd name="T72" fmla="*/ 239473784 w 662"/>
              <a:gd name="T73" fmla="*/ 97492885 h 433"/>
              <a:gd name="T74" fmla="*/ 231800994 w 662"/>
              <a:gd name="T75" fmla="*/ 95905751 h 433"/>
              <a:gd name="T76" fmla="*/ 223320509 w 662"/>
              <a:gd name="T77" fmla="*/ 94318618 h 433"/>
              <a:gd name="T78" fmla="*/ 213628163 w 662"/>
              <a:gd name="T79" fmla="*/ 91598090 h 433"/>
              <a:gd name="T80" fmla="*/ 201916895 w 662"/>
              <a:gd name="T81" fmla="*/ 88877086 h 433"/>
              <a:gd name="T82" fmla="*/ 188590872 w 662"/>
              <a:gd name="T83" fmla="*/ 85702819 h 4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62" h="433">
                <a:moveTo>
                  <a:pt x="467" y="378"/>
                </a:moveTo>
                <a:lnTo>
                  <a:pt x="453" y="371"/>
                </a:lnTo>
                <a:lnTo>
                  <a:pt x="436" y="359"/>
                </a:lnTo>
                <a:lnTo>
                  <a:pt x="414" y="347"/>
                </a:lnTo>
                <a:lnTo>
                  <a:pt x="395" y="333"/>
                </a:lnTo>
                <a:lnTo>
                  <a:pt x="372" y="316"/>
                </a:lnTo>
                <a:lnTo>
                  <a:pt x="348" y="297"/>
                </a:lnTo>
                <a:lnTo>
                  <a:pt x="319" y="278"/>
                </a:lnTo>
                <a:lnTo>
                  <a:pt x="293" y="254"/>
                </a:lnTo>
                <a:lnTo>
                  <a:pt x="262" y="230"/>
                </a:lnTo>
                <a:lnTo>
                  <a:pt x="229" y="204"/>
                </a:lnTo>
                <a:lnTo>
                  <a:pt x="195" y="176"/>
                </a:lnTo>
                <a:lnTo>
                  <a:pt x="159" y="145"/>
                </a:lnTo>
                <a:lnTo>
                  <a:pt x="124" y="114"/>
                </a:lnTo>
                <a:lnTo>
                  <a:pt x="83" y="78"/>
                </a:lnTo>
                <a:lnTo>
                  <a:pt x="43" y="42"/>
                </a:lnTo>
                <a:lnTo>
                  <a:pt x="0" y="4"/>
                </a:lnTo>
                <a:lnTo>
                  <a:pt x="17" y="2"/>
                </a:lnTo>
                <a:lnTo>
                  <a:pt x="31" y="0"/>
                </a:lnTo>
                <a:lnTo>
                  <a:pt x="59" y="0"/>
                </a:lnTo>
                <a:lnTo>
                  <a:pt x="88" y="0"/>
                </a:lnTo>
                <a:lnTo>
                  <a:pt x="119" y="2"/>
                </a:lnTo>
                <a:lnTo>
                  <a:pt x="150" y="7"/>
                </a:lnTo>
                <a:lnTo>
                  <a:pt x="181" y="14"/>
                </a:lnTo>
                <a:lnTo>
                  <a:pt x="214" y="21"/>
                </a:lnTo>
                <a:lnTo>
                  <a:pt x="248" y="31"/>
                </a:lnTo>
                <a:lnTo>
                  <a:pt x="281" y="40"/>
                </a:lnTo>
                <a:lnTo>
                  <a:pt x="314" y="52"/>
                </a:lnTo>
                <a:lnTo>
                  <a:pt x="350" y="64"/>
                </a:lnTo>
                <a:lnTo>
                  <a:pt x="383" y="81"/>
                </a:lnTo>
                <a:lnTo>
                  <a:pt x="417" y="97"/>
                </a:lnTo>
                <a:lnTo>
                  <a:pt x="453" y="114"/>
                </a:lnTo>
                <a:lnTo>
                  <a:pt x="469" y="126"/>
                </a:lnTo>
                <a:lnTo>
                  <a:pt x="486" y="135"/>
                </a:lnTo>
                <a:lnTo>
                  <a:pt x="503" y="147"/>
                </a:lnTo>
                <a:lnTo>
                  <a:pt x="519" y="159"/>
                </a:lnTo>
                <a:lnTo>
                  <a:pt x="536" y="171"/>
                </a:lnTo>
                <a:lnTo>
                  <a:pt x="550" y="183"/>
                </a:lnTo>
                <a:lnTo>
                  <a:pt x="567" y="195"/>
                </a:lnTo>
                <a:lnTo>
                  <a:pt x="579" y="207"/>
                </a:lnTo>
                <a:lnTo>
                  <a:pt x="593" y="216"/>
                </a:lnTo>
                <a:lnTo>
                  <a:pt x="605" y="228"/>
                </a:lnTo>
                <a:lnTo>
                  <a:pt x="615" y="240"/>
                </a:lnTo>
                <a:lnTo>
                  <a:pt x="624" y="249"/>
                </a:lnTo>
                <a:lnTo>
                  <a:pt x="634" y="261"/>
                </a:lnTo>
                <a:lnTo>
                  <a:pt x="641" y="271"/>
                </a:lnTo>
                <a:lnTo>
                  <a:pt x="648" y="283"/>
                </a:lnTo>
                <a:lnTo>
                  <a:pt x="653" y="295"/>
                </a:lnTo>
                <a:lnTo>
                  <a:pt x="658" y="304"/>
                </a:lnTo>
                <a:lnTo>
                  <a:pt x="660" y="316"/>
                </a:lnTo>
                <a:lnTo>
                  <a:pt x="662" y="328"/>
                </a:lnTo>
                <a:lnTo>
                  <a:pt x="662" y="340"/>
                </a:lnTo>
                <a:lnTo>
                  <a:pt x="660" y="352"/>
                </a:lnTo>
                <a:lnTo>
                  <a:pt x="658" y="361"/>
                </a:lnTo>
                <a:lnTo>
                  <a:pt x="655" y="373"/>
                </a:lnTo>
                <a:lnTo>
                  <a:pt x="653" y="380"/>
                </a:lnTo>
                <a:lnTo>
                  <a:pt x="650" y="390"/>
                </a:lnTo>
                <a:lnTo>
                  <a:pt x="648" y="397"/>
                </a:lnTo>
                <a:lnTo>
                  <a:pt x="646" y="404"/>
                </a:lnTo>
                <a:lnTo>
                  <a:pt x="643" y="409"/>
                </a:lnTo>
                <a:lnTo>
                  <a:pt x="641" y="414"/>
                </a:lnTo>
                <a:lnTo>
                  <a:pt x="638" y="418"/>
                </a:lnTo>
                <a:lnTo>
                  <a:pt x="636" y="423"/>
                </a:lnTo>
                <a:lnTo>
                  <a:pt x="634" y="426"/>
                </a:lnTo>
                <a:lnTo>
                  <a:pt x="631" y="428"/>
                </a:lnTo>
                <a:lnTo>
                  <a:pt x="629" y="430"/>
                </a:lnTo>
                <a:lnTo>
                  <a:pt x="627" y="430"/>
                </a:lnTo>
                <a:lnTo>
                  <a:pt x="624" y="430"/>
                </a:lnTo>
                <a:lnTo>
                  <a:pt x="619" y="433"/>
                </a:lnTo>
                <a:lnTo>
                  <a:pt x="617" y="433"/>
                </a:lnTo>
                <a:lnTo>
                  <a:pt x="612" y="433"/>
                </a:lnTo>
                <a:lnTo>
                  <a:pt x="605" y="433"/>
                </a:lnTo>
                <a:lnTo>
                  <a:pt x="600" y="433"/>
                </a:lnTo>
                <a:lnTo>
                  <a:pt x="593" y="430"/>
                </a:lnTo>
                <a:lnTo>
                  <a:pt x="584" y="428"/>
                </a:lnTo>
                <a:lnTo>
                  <a:pt x="574" y="423"/>
                </a:lnTo>
                <a:lnTo>
                  <a:pt x="565" y="421"/>
                </a:lnTo>
                <a:lnTo>
                  <a:pt x="553" y="416"/>
                </a:lnTo>
                <a:lnTo>
                  <a:pt x="541" y="411"/>
                </a:lnTo>
                <a:lnTo>
                  <a:pt x="529" y="404"/>
                </a:lnTo>
                <a:lnTo>
                  <a:pt x="515" y="399"/>
                </a:lnTo>
                <a:lnTo>
                  <a:pt x="500" y="392"/>
                </a:lnTo>
                <a:lnTo>
                  <a:pt x="484" y="385"/>
                </a:lnTo>
                <a:lnTo>
                  <a:pt x="467" y="378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8" name="Freeform 40"/>
          <p:cNvSpPr>
            <a:spLocks noChangeArrowheads="1"/>
          </p:cNvSpPr>
          <p:nvPr/>
        </p:nvSpPr>
        <p:spPr bwMode="auto">
          <a:xfrm>
            <a:off x="6443664" y="2078567"/>
            <a:ext cx="593724" cy="1134533"/>
          </a:xfrm>
          <a:custGeom>
            <a:avLst/>
            <a:gdLst>
              <a:gd name="T0" fmla="*/ 228310147 w 934"/>
              <a:gd name="T1" fmla="*/ 196604139 h 1785"/>
              <a:gd name="T2" fmla="*/ 268719045 w 934"/>
              <a:gd name="T3" fmla="*/ 214993590 h 1785"/>
              <a:gd name="T4" fmla="*/ 312764668 w 934"/>
              <a:gd name="T5" fmla="*/ 241101204 h 1785"/>
              <a:gd name="T6" fmla="*/ 348324600 w 934"/>
              <a:gd name="T7" fmla="*/ 269706698 h 1785"/>
              <a:gd name="T8" fmla="*/ 375398841 w 934"/>
              <a:gd name="T9" fmla="*/ 320333580 h 1785"/>
              <a:gd name="T10" fmla="*/ 365700273 w 934"/>
              <a:gd name="T11" fmla="*/ 364149448 h 1785"/>
              <a:gd name="T12" fmla="*/ 337010134 w 934"/>
              <a:gd name="T13" fmla="*/ 391846362 h 1785"/>
              <a:gd name="T14" fmla="*/ 317613634 w 934"/>
              <a:gd name="T15" fmla="*/ 402062882 h 1785"/>
              <a:gd name="T16" fmla="*/ 302258786 w 934"/>
              <a:gd name="T17" fmla="*/ 405241006 h 1785"/>
              <a:gd name="T18" fmla="*/ 291752270 w 934"/>
              <a:gd name="T19" fmla="*/ 402516696 h 1785"/>
              <a:gd name="T20" fmla="*/ 284074528 w 934"/>
              <a:gd name="T21" fmla="*/ 389576342 h 1785"/>
              <a:gd name="T22" fmla="*/ 263870079 w 934"/>
              <a:gd name="T23" fmla="*/ 371868088 h 1785"/>
              <a:gd name="T24" fmla="*/ 210934473 w 934"/>
              <a:gd name="T25" fmla="*/ 353933404 h 1785"/>
              <a:gd name="T26" fmla="*/ 136582177 w 934"/>
              <a:gd name="T27" fmla="*/ 335998244 h 1785"/>
              <a:gd name="T28" fmla="*/ 93344504 w 934"/>
              <a:gd name="T29" fmla="*/ 324192900 h 1785"/>
              <a:gd name="T30" fmla="*/ 84858813 w 934"/>
              <a:gd name="T31" fmla="*/ 318744280 h 1785"/>
              <a:gd name="T32" fmla="*/ 103851021 w 934"/>
              <a:gd name="T33" fmla="*/ 317154980 h 1785"/>
              <a:gd name="T34" fmla="*/ 147088058 w 934"/>
              <a:gd name="T35" fmla="*/ 319425477 h 1785"/>
              <a:gd name="T36" fmla="*/ 195578990 w 934"/>
              <a:gd name="T37" fmla="*/ 323057890 h 1785"/>
              <a:gd name="T38" fmla="*/ 233159113 w 934"/>
              <a:gd name="T39" fmla="*/ 325327910 h 1785"/>
              <a:gd name="T40" fmla="*/ 269526994 w 934"/>
              <a:gd name="T41" fmla="*/ 322603600 h 1785"/>
              <a:gd name="T42" fmla="*/ 284882477 w 934"/>
              <a:gd name="T43" fmla="*/ 314430670 h 1785"/>
              <a:gd name="T44" fmla="*/ 277204736 w 934"/>
              <a:gd name="T45" fmla="*/ 293998582 h 1785"/>
              <a:gd name="T46" fmla="*/ 252151321 w 934"/>
              <a:gd name="T47" fmla="*/ 258809458 h 1785"/>
              <a:gd name="T48" fmla="*/ 216591389 w 934"/>
              <a:gd name="T49" fmla="*/ 226344644 h 1785"/>
              <a:gd name="T50" fmla="*/ 178203317 w 934"/>
              <a:gd name="T51" fmla="*/ 202052760 h 1785"/>
              <a:gd name="T52" fmla="*/ 141431143 w 934"/>
              <a:gd name="T53" fmla="*/ 184798796 h 1785"/>
              <a:gd name="T54" fmla="*/ 126883609 w 934"/>
              <a:gd name="T55" fmla="*/ 172312732 h 1785"/>
              <a:gd name="T56" fmla="*/ 131733211 w 934"/>
              <a:gd name="T57" fmla="*/ 162096212 h 1785"/>
              <a:gd name="T58" fmla="*/ 158806817 w 934"/>
              <a:gd name="T59" fmla="*/ 133491194 h 1785"/>
              <a:gd name="T60" fmla="*/ 201236541 w 934"/>
              <a:gd name="T61" fmla="*/ 88539839 h 1785"/>
              <a:gd name="T62" fmla="*/ 224269130 w 934"/>
              <a:gd name="T63" fmla="*/ 57210512 h 1785"/>
              <a:gd name="T64" fmla="*/ 223461181 w 934"/>
              <a:gd name="T65" fmla="*/ 46540178 h 1785"/>
              <a:gd name="T66" fmla="*/ 194366749 w 934"/>
              <a:gd name="T67" fmla="*/ 45858981 h 1785"/>
              <a:gd name="T68" fmla="*/ 145472160 w 934"/>
              <a:gd name="T69" fmla="*/ 49264488 h 1785"/>
              <a:gd name="T70" fmla="*/ 29902381 w 934"/>
              <a:gd name="T71" fmla="*/ 57891708 h 1785"/>
              <a:gd name="T72" fmla="*/ 39600949 w 934"/>
              <a:gd name="T73" fmla="*/ 34507928 h 1785"/>
              <a:gd name="T74" fmla="*/ 118397919 w 934"/>
              <a:gd name="T75" fmla="*/ 30875514 h 1785"/>
              <a:gd name="T76" fmla="*/ 174162300 w 934"/>
              <a:gd name="T77" fmla="*/ 22248294 h 1785"/>
              <a:gd name="T78" fmla="*/ 211742422 w 934"/>
              <a:gd name="T79" fmla="*/ 14529654 h 1785"/>
              <a:gd name="T80" fmla="*/ 233967698 w 934"/>
              <a:gd name="T81" fmla="*/ 7037920 h 1785"/>
              <a:gd name="T82" fmla="*/ 259829062 w 934"/>
              <a:gd name="T83" fmla="*/ 0 h 1785"/>
              <a:gd name="T84" fmla="*/ 274376596 w 934"/>
              <a:gd name="T85" fmla="*/ 2270020 h 1785"/>
              <a:gd name="T86" fmla="*/ 306299168 w 934"/>
              <a:gd name="T87" fmla="*/ 11351054 h 1785"/>
              <a:gd name="T88" fmla="*/ 348324600 w 934"/>
              <a:gd name="T89" fmla="*/ 25880707 h 1785"/>
              <a:gd name="T90" fmla="*/ 372570066 w 934"/>
              <a:gd name="T91" fmla="*/ 36777948 h 1785"/>
              <a:gd name="T92" fmla="*/ 376611083 w 934"/>
              <a:gd name="T93" fmla="*/ 42226568 h 1785"/>
              <a:gd name="T94" fmla="*/ 367721100 w 934"/>
              <a:gd name="T95" fmla="*/ 47675188 h 1785"/>
              <a:gd name="T96" fmla="*/ 345495824 w 934"/>
              <a:gd name="T97" fmla="*/ 52443088 h 1785"/>
              <a:gd name="T98" fmla="*/ 307915702 w 934"/>
              <a:gd name="T99" fmla="*/ 68561565 h 1785"/>
              <a:gd name="T100" fmla="*/ 261849888 w 934"/>
              <a:gd name="T101" fmla="*/ 99891370 h 1785"/>
              <a:gd name="T102" fmla="*/ 209722232 w 934"/>
              <a:gd name="T103" fmla="*/ 140074824 h 1785"/>
              <a:gd name="T104" fmla="*/ 181840041 w 934"/>
              <a:gd name="T105" fmla="*/ 164820522 h 1785"/>
              <a:gd name="T106" fmla="*/ 179819851 w 934"/>
              <a:gd name="T107" fmla="*/ 172993452 h 1785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934" h="1785">
                <a:moveTo>
                  <a:pt x="505" y="826"/>
                </a:moveTo>
                <a:lnTo>
                  <a:pt x="515" y="831"/>
                </a:lnTo>
                <a:lnTo>
                  <a:pt x="522" y="838"/>
                </a:lnTo>
                <a:lnTo>
                  <a:pt x="531" y="843"/>
                </a:lnTo>
                <a:lnTo>
                  <a:pt x="541" y="850"/>
                </a:lnTo>
                <a:lnTo>
                  <a:pt x="553" y="859"/>
                </a:lnTo>
                <a:lnTo>
                  <a:pt x="565" y="866"/>
                </a:lnTo>
                <a:lnTo>
                  <a:pt x="577" y="876"/>
                </a:lnTo>
                <a:lnTo>
                  <a:pt x="591" y="885"/>
                </a:lnTo>
                <a:lnTo>
                  <a:pt x="605" y="897"/>
                </a:lnTo>
                <a:lnTo>
                  <a:pt x="619" y="907"/>
                </a:lnTo>
                <a:lnTo>
                  <a:pt x="634" y="921"/>
                </a:lnTo>
                <a:lnTo>
                  <a:pt x="648" y="933"/>
                </a:lnTo>
                <a:lnTo>
                  <a:pt x="665" y="947"/>
                </a:lnTo>
                <a:lnTo>
                  <a:pt x="679" y="962"/>
                </a:lnTo>
                <a:lnTo>
                  <a:pt x="696" y="978"/>
                </a:lnTo>
                <a:lnTo>
                  <a:pt x="712" y="995"/>
                </a:lnTo>
                <a:lnTo>
                  <a:pt x="729" y="1012"/>
                </a:lnTo>
                <a:lnTo>
                  <a:pt x="746" y="1028"/>
                </a:lnTo>
                <a:lnTo>
                  <a:pt x="760" y="1045"/>
                </a:lnTo>
                <a:lnTo>
                  <a:pt x="774" y="1062"/>
                </a:lnTo>
                <a:lnTo>
                  <a:pt x="789" y="1076"/>
                </a:lnTo>
                <a:lnTo>
                  <a:pt x="801" y="1093"/>
                </a:lnTo>
                <a:lnTo>
                  <a:pt x="812" y="1109"/>
                </a:lnTo>
                <a:lnTo>
                  <a:pt x="824" y="1123"/>
                </a:lnTo>
                <a:lnTo>
                  <a:pt x="834" y="1140"/>
                </a:lnTo>
                <a:lnTo>
                  <a:pt x="843" y="1154"/>
                </a:lnTo>
                <a:lnTo>
                  <a:pt x="862" y="1188"/>
                </a:lnTo>
                <a:lnTo>
                  <a:pt x="879" y="1219"/>
                </a:lnTo>
                <a:lnTo>
                  <a:pt x="896" y="1252"/>
                </a:lnTo>
                <a:lnTo>
                  <a:pt x="903" y="1285"/>
                </a:lnTo>
                <a:lnTo>
                  <a:pt x="913" y="1319"/>
                </a:lnTo>
                <a:lnTo>
                  <a:pt x="917" y="1350"/>
                </a:lnTo>
                <a:lnTo>
                  <a:pt x="924" y="1381"/>
                </a:lnTo>
                <a:lnTo>
                  <a:pt x="929" y="1411"/>
                </a:lnTo>
                <a:lnTo>
                  <a:pt x="932" y="1440"/>
                </a:lnTo>
                <a:lnTo>
                  <a:pt x="934" y="1469"/>
                </a:lnTo>
                <a:lnTo>
                  <a:pt x="934" y="1497"/>
                </a:lnTo>
                <a:lnTo>
                  <a:pt x="929" y="1526"/>
                </a:lnTo>
                <a:lnTo>
                  <a:pt x="922" y="1554"/>
                </a:lnTo>
                <a:lnTo>
                  <a:pt x="913" y="1580"/>
                </a:lnTo>
                <a:lnTo>
                  <a:pt x="905" y="1604"/>
                </a:lnTo>
                <a:lnTo>
                  <a:pt x="893" y="1628"/>
                </a:lnTo>
                <a:lnTo>
                  <a:pt x="882" y="1652"/>
                </a:lnTo>
                <a:lnTo>
                  <a:pt x="870" y="1671"/>
                </a:lnTo>
                <a:lnTo>
                  <a:pt x="855" y="1692"/>
                </a:lnTo>
                <a:lnTo>
                  <a:pt x="848" y="1704"/>
                </a:lnTo>
                <a:lnTo>
                  <a:pt x="841" y="1714"/>
                </a:lnTo>
                <a:lnTo>
                  <a:pt x="834" y="1726"/>
                </a:lnTo>
                <a:lnTo>
                  <a:pt x="827" y="1733"/>
                </a:lnTo>
                <a:lnTo>
                  <a:pt x="820" y="1742"/>
                </a:lnTo>
                <a:lnTo>
                  <a:pt x="812" y="1749"/>
                </a:lnTo>
                <a:lnTo>
                  <a:pt x="805" y="1757"/>
                </a:lnTo>
                <a:lnTo>
                  <a:pt x="801" y="1761"/>
                </a:lnTo>
                <a:lnTo>
                  <a:pt x="793" y="1766"/>
                </a:lnTo>
                <a:lnTo>
                  <a:pt x="786" y="1771"/>
                </a:lnTo>
                <a:lnTo>
                  <a:pt x="779" y="1776"/>
                </a:lnTo>
                <a:lnTo>
                  <a:pt x="774" y="1778"/>
                </a:lnTo>
                <a:lnTo>
                  <a:pt x="767" y="1780"/>
                </a:lnTo>
                <a:lnTo>
                  <a:pt x="762" y="1780"/>
                </a:lnTo>
                <a:lnTo>
                  <a:pt x="758" y="1783"/>
                </a:lnTo>
                <a:lnTo>
                  <a:pt x="753" y="1783"/>
                </a:lnTo>
                <a:lnTo>
                  <a:pt x="748" y="1785"/>
                </a:lnTo>
                <a:lnTo>
                  <a:pt x="743" y="1785"/>
                </a:lnTo>
                <a:lnTo>
                  <a:pt x="739" y="1785"/>
                </a:lnTo>
                <a:lnTo>
                  <a:pt x="734" y="1785"/>
                </a:lnTo>
                <a:lnTo>
                  <a:pt x="731" y="1783"/>
                </a:lnTo>
                <a:lnTo>
                  <a:pt x="727" y="1780"/>
                </a:lnTo>
                <a:lnTo>
                  <a:pt x="724" y="1778"/>
                </a:lnTo>
                <a:lnTo>
                  <a:pt x="722" y="1773"/>
                </a:lnTo>
                <a:lnTo>
                  <a:pt x="720" y="1768"/>
                </a:lnTo>
                <a:lnTo>
                  <a:pt x="715" y="1761"/>
                </a:lnTo>
                <a:lnTo>
                  <a:pt x="712" y="1754"/>
                </a:lnTo>
                <a:lnTo>
                  <a:pt x="710" y="1747"/>
                </a:lnTo>
                <a:lnTo>
                  <a:pt x="708" y="1738"/>
                </a:lnTo>
                <a:lnTo>
                  <a:pt x="705" y="1728"/>
                </a:lnTo>
                <a:lnTo>
                  <a:pt x="703" y="1716"/>
                </a:lnTo>
                <a:lnTo>
                  <a:pt x="700" y="1704"/>
                </a:lnTo>
                <a:lnTo>
                  <a:pt x="698" y="1692"/>
                </a:lnTo>
                <a:lnTo>
                  <a:pt x="691" y="1680"/>
                </a:lnTo>
                <a:lnTo>
                  <a:pt x="684" y="1671"/>
                </a:lnTo>
                <a:lnTo>
                  <a:pt x="677" y="1659"/>
                </a:lnTo>
                <a:lnTo>
                  <a:pt x="665" y="1647"/>
                </a:lnTo>
                <a:lnTo>
                  <a:pt x="653" y="1638"/>
                </a:lnTo>
                <a:lnTo>
                  <a:pt x="641" y="1626"/>
                </a:lnTo>
                <a:lnTo>
                  <a:pt x="624" y="1614"/>
                </a:lnTo>
                <a:lnTo>
                  <a:pt x="608" y="1604"/>
                </a:lnTo>
                <a:lnTo>
                  <a:pt x="588" y="1592"/>
                </a:lnTo>
                <a:lnTo>
                  <a:pt x="567" y="1583"/>
                </a:lnTo>
                <a:lnTo>
                  <a:pt x="546" y="1571"/>
                </a:lnTo>
                <a:lnTo>
                  <a:pt x="522" y="1559"/>
                </a:lnTo>
                <a:lnTo>
                  <a:pt x="496" y="1547"/>
                </a:lnTo>
                <a:lnTo>
                  <a:pt x="469" y="1535"/>
                </a:lnTo>
                <a:lnTo>
                  <a:pt x="441" y="1523"/>
                </a:lnTo>
                <a:lnTo>
                  <a:pt x="412" y="1511"/>
                </a:lnTo>
                <a:lnTo>
                  <a:pt x="386" y="1500"/>
                </a:lnTo>
                <a:lnTo>
                  <a:pt x="362" y="1490"/>
                </a:lnTo>
                <a:lnTo>
                  <a:pt x="338" y="1480"/>
                </a:lnTo>
                <a:lnTo>
                  <a:pt x="319" y="1471"/>
                </a:lnTo>
                <a:lnTo>
                  <a:pt x="300" y="1461"/>
                </a:lnTo>
                <a:lnTo>
                  <a:pt x="281" y="1454"/>
                </a:lnTo>
                <a:lnTo>
                  <a:pt x="267" y="1447"/>
                </a:lnTo>
                <a:lnTo>
                  <a:pt x="252" y="1440"/>
                </a:lnTo>
                <a:lnTo>
                  <a:pt x="241" y="1433"/>
                </a:lnTo>
                <a:lnTo>
                  <a:pt x="231" y="1428"/>
                </a:lnTo>
                <a:lnTo>
                  <a:pt x="222" y="1421"/>
                </a:lnTo>
                <a:lnTo>
                  <a:pt x="217" y="1419"/>
                </a:lnTo>
                <a:lnTo>
                  <a:pt x="212" y="1414"/>
                </a:lnTo>
                <a:lnTo>
                  <a:pt x="210" y="1411"/>
                </a:lnTo>
                <a:lnTo>
                  <a:pt x="207" y="1407"/>
                </a:lnTo>
                <a:lnTo>
                  <a:pt x="207" y="1404"/>
                </a:lnTo>
                <a:lnTo>
                  <a:pt x="210" y="1404"/>
                </a:lnTo>
                <a:lnTo>
                  <a:pt x="212" y="1402"/>
                </a:lnTo>
                <a:lnTo>
                  <a:pt x="217" y="1400"/>
                </a:lnTo>
                <a:lnTo>
                  <a:pt x="224" y="1400"/>
                </a:lnTo>
                <a:lnTo>
                  <a:pt x="229" y="1400"/>
                </a:lnTo>
                <a:lnTo>
                  <a:pt x="238" y="1397"/>
                </a:lnTo>
                <a:lnTo>
                  <a:pt x="248" y="1397"/>
                </a:lnTo>
                <a:lnTo>
                  <a:pt x="257" y="1397"/>
                </a:lnTo>
                <a:lnTo>
                  <a:pt x="269" y="1400"/>
                </a:lnTo>
                <a:lnTo>
                  <a:pt x="281" y="1400"/>
                </a:lnTo>
                <a:lnTo>
                  <a:pt x="295" y="1400"/>
                </a:lnTo>
                <a:lnTo>
                  <a:pt x="310" y="1402"/>
                </a:lnTo>
                <a:lnTo>
                  <a:pt x="326" y="1404"/>
                </a:lnTo>
                <a:lnTo>
                  <a:pt x="345" y="1404"/>
                </a:lnTo>
                <a:lnTo>
                  <a:pt x="364" y="1407"/>
                </a:lnTo>
                <a:lnTo>
                  <a:pt x="384" y="1409"/>
                </a:lnTo>
                <a:lnTo>
                  <a:pt x="400" y="1411"/>
                </a:lnTo>
                <a:lnTo>
                  <a:pt x="419" y="1414"/>
                </a:lnTo>
                <a:lnTo>
                  <a:pt x="436" y="1416"/>
                </a:lnTo>
                <a:lnTo>
                  <a:pt x="453" y="1419"/>
                </a:lnTo>
                <a:lnTo>
                  <a:pt x="469" y="1421"/>
                </a:lnTo>
                <a:lnTo>
                  <a:pt x="484" y="1423"/>
                </a:lnTo>
                <a:lnTo>
                  <a:pt x="500" y="1426"/>
                </a:lnTo>
                <a:lnTo>
                  <a:pt x="515" y="1428"/>
                </a:lnTo>
                <a:lnTo>
                  <a:pt x="527" y="1428"/>
                </a:lnTo>
                <a:lnTo>
                  <a:pt x="541" y="1430"/>
                </a:lnTo>
                <a:lnTo>
                  <a:pt x="553" y="1430"/>
                </a:lnTo>
                <a:lnTo>
                  <a:pt x="565" y="1433"/>
                </a:lnTo>
                <a:lnTo>
                  <a:pt x="577" y="1433"/>
                </a:lnTo>
                <a:lnTo>
                  <a:pt x="586" y="1433"/>
                </a:lnTo>
                <a:lnTo>
                  <a:pt x="596" y="1433"/>
                </a:lnTo>
                <a:lnTo>
                  <a:pt x="612" y="1433"/>
                </a:lnTo>
                <a:lnTo>
                  <a:pt x="627" y="1430"/>
                </a:lnTo>
                <a:lnTo>
                  <a:pt x="641" y="1428"/>
                </a:lnTo>
                <a:lnTo>
                  <a:pt x="653" y="1426"/>
                </a:lnTo>
                <a:lnTo>
                  <a:pt x="667" y="1421"/>
                </a:lnTo>
                <a:lnTo>
                  <a:pt x="679" y="1416"/>
                </a:lnTo>
                <a:lnTo>
                  <a:pt x="691" y="1411"/>
                </a:lnTo>
                <a:lnTo>
                  <a:pt x="700" y="1407"/>
                </a:lnTo>
                <a:lnTo>
                  <a:pt x="703" y="1404"/>
                </a:lnTo>
                <a:lnTo>
                  <a:pt x="703" y="1400"/>
                </a:lnTo>
                <a:lnTo>
                  <a:pt x="705" y="1395"/>
                </a:lnTo>
                <a:lnTo>
                  <a:pt x="705" y="1385"/>
                </a:lnTo>
                <a:lnTo>
                  <a:pt x="705" y="1378"/>
                </a:lnTo>
                <a:lnTo>
                  <a:pt x="703" y="1366"/>
                </a:lnTo>
                <a:lnTo>
                  <a:pt x="700" y="1354"/>
                </a:lnTo>
                <a:lnTo>
                  <a:pt x="698" y="1342"/>
                </a:lnTo>
                <a:lnTo>
                  <a:pt x="696" y="1328"/>
                </a:lnTo>
                <a:lnTo>
                  <a:pt x="691" y="1311"/>
                </a:lnTo>
                <a:lnTo>
                  <a:pt x="686" y="1295"/>
                </a:lnTo>
                <a:lnTo>
                  <a:pt x="679" y="1276"/>
                </a:lnTo>
                <a:lnTo>
                  <a:pt x="674" y="1254"/>
                </a:lnTo>
                <a:lnTo>
                  <a:pt x="665" y="1235"/>
                </a:lnTo>
                <a:lnTo>
                  <a:pt x="658" y="1212"/>
                </a:lnTo>
                <a:lnTo>
                  <a:pt x="648" y="1188"/>
                </a:lnTo>
                <a:lnTo>
                  <a:pt x="636" y="1164"/>
                </a:lnTo>
                <a:lnTo>
                  <a:pt x="624" y="1140"/>
                </a:lnTo>
                <a:lnTo>
                  <a:pt x="612" y="1119"/>
                </a:lnTo>
                <a:lnTo>
                  <a:pt x="600" y="1097"/>
                </a:lnTo>
                <a:lnTo>
                  <a:pt x="588" y="1076"/>
                </a:lnTo>
                <a:lnTo>
                  <a:pt x="574" y="1054"/>
                </a:lnTo>
                <a:lnTo>
                  <a:pt x="562" y="1035"/>
                </a:lnTo>
                <a:lnTo>
                  <a:pt x="550" y="1016"/>
                </a:lnTo>
                <a:lnTo>
                  <a:pt x="536" y="997"/>
                </a:lnTo>
                <a:lnTo>
                  <a:pt x="524" y="978"/>
                </a:lnTo>
                <a:lnTo>
                  <a:pt x="510" y="962"/>
                </a:lnTo>
                <a:lnTo>
                  <a:pt x="498" y="947"/>
                </a:lnTo>
                <a:lnTo>
                  <a:pt x="484" y="931"/>
                </a:lnTo>
                <a:lnTo>
                  <a:pt x="469" y="916"/>
                </a:lnTo>
                <a:lnTo>
                  <a:pt x="455" y="904"/>
                </a:lnTo>
                <a:lnTo>
                  <a:pt x="441" y="890"/>
                </a:lnTo>
                <a:lnTo>
                  <a:pt x="424" y="878"/>
                </a:lnTo>
                <a:lnTo>
                  <a:pt x="410" y="866"/>
                </a:lnTo>
                <a:lnTo>
                  <a:pt x="395" y="855"/>
                </a:lnTo>
                <a:lnTo>
                  <a:pt x="384" y="845"/>
                </a:lnTo>
                <a:lnTo>
                  <a:pt x="372" y="833"/>
                </a:lnTo>
                <a:lnTo>
                  <a:pt x="360" y="824"/>
                </a:lnTo>
                <a:lnTo>
                  <a:pt x="350" y="814"/>
                </a:lnTo>
                <a:lnTo>
                  <a:pt x="343" y="805"/>
                </a:lnTo>
                <a:lnTo>
                  <a:pt x="336" y="795"/>
                </a:lnTo>
                <a:lnTo>
                  <a:pt x="329" y="788"/>
                </a:lnTo>
                <a:lnTo>
                  <a:pt x="324" y="781"/>
                </a:lnTo>
                <a:lnTo>
                  <a:pt x="319" y="774"/>
                </a:lnTo>
                <a:lnTo>
                  <a:pt x="317" y="766"/>
                </a:lnTo>
                <a:lnTo>
                  <a:pt x="314" y="759"/>
                </a:lnTo>
                <a:lnTo>
                  <a:pt x="312" y="755"/>
                </a:lnTo>
                <a:lnTo>
                  <a:pt x="312" y="750"/>
                </a:lnTo>
                <a:lnTo>
                  <a:pt x="312" y="745"/>
                </a:lnTo>
                <a:lnTo>
                  <a:pt x="314" y="740"/>
                </a:lnTo>
                <a:lnTo>
                  <a:pt x="317" y="733"/>
                </a:lnTo>
                <a:lnTo>
                  <a:pt x="322" y="724"/>
                </a:lnTo>
                <a:lnTo>
                  <a:pt x="326" y="714"/>
                </a:lnTo>
                <a:lnTo>
                  <a:pt x="333" y="702"/>
                </a:lnTo>
                <a:lnTo>
                  <a:pt x="341" y="688"/>
                </a:lnTo>
                <a:lnTo>
                  <a:pt x="350" y="671"/>
                </a:lnTo>
                <a:lnTo>
                  <a:pt x="360" y="655"/>
                </a:lnTo>
                <a:lnTo>
                  <a:pt x="369" y="633"/>
                </a:lnTo>
                <a:lnTo>
                  <a:pt x="381" y="612"/>
                </a:lnTo>
                <a:lnTo>
                  <a:pt x="393" y="588"/>
                </a:lnTo>
                <a:lnTo>
                  <a:pt x="407" y="564"/>
                </a:lnTo>
                <a:lnTo>
                  <a:pt x="422" y="538"/>
                </a:lnTo>
                <a:lnTo>
                  <a:pt x="438" y="507"/>
                </a:lnTo>
                <a:lnTo>
                  <a:pt x="455" y="478"/>
                </a:lnTo>
                <a:lnTo>
                  <a:pt x="469" y="448"/>
                </a:lnTo>
                <a:lnTo>
                  <a:pt x="484" y="417"/>
                </a:lnTo>
                <a:lnTo>
                  <a:pt x="498" y="390"/>
                </a:lnTo>
                <a:lnTo>
                  <a:pt x="510" y="367"/>
                </a:lnTo>
                <a:lnTo>
                  <a:pt x="519" y="343"/>
                </a:lnTo>
                <a:lnTo>
                  <a:pt x="529" y="321"/>
                </a:lnTo>
                <a:lnTo>
                  <a:pt x="538" y="300"/>
                </a:lnTo>
                <a:lnTo>
                  <a:pt x="543" y="283"/>
                </a:lnTo>
                <a:lnTo>
                  <a:pt x="550" y="267"/>
                </a:lnTo>
                <a:lnTo>
                  <a:pt x="555" y="252"/>
                </a:lnTo>
                <a:lnTo>
                  <a:pt x="557" y="240"/>
                </a:lnTo>
                <a:lnTo>
                  <a:pt x="560" y="231"/>
                </a:lnTo>
                <a:lnTo>
                  <a:pt x="560" y="221"/>
                </a:lnTo>
                <a:lnTo>
                  <a:pt x="560" y="214"/>
                </a:lnTo>
                <a:lnTo>
                  <a:pt x="560" y="210"/>
                </a:lnTo>
                <a:lnTo>
                  <a:pt x="557" y="207"/>
                </a:lnTo>
                <a:lnTo>
                  <a:pt x="553" y="205"/>
                </a:lnTo>
                <a:lnTo>
                  <a:pt x="546" y="202"/>
                </a:lnTo>
                <a:lnTo>
                  <a:pt x="538" y="202"/>
                </a:lnTo>
                <a:lnTo>
                  <a:pt x="529" y="200"/>
                </a:lnTo>
                <a:lnTo>
                  <a:pt x="519" y="200"/>
                </a:lnTo>
                <a:lnTo>
                  <a:pt x="507" y="200"/>
                </a:lnTo>
                <a:lnTo>
                  <a:pt x="496" y="202"/>
                </a:lnTo>
                <a:lnTo>
                  <a:pt x="481" y="202"/>
                </a:lnTo>
                <a:lnTo>
                  <a:pt x="467" y="205"/>
                </a:lnTo>
                <a:lnTo>
                  <a:pt x="453" y="205"/>
                </a:lnTo>
                <a:lnTo>
                  <a:pt x="436" y="207"/>
                </a:lnTo>
                <a:lnTo>
                  <a:pt x="417" y="210"/>
                </a:lnTo>
                <a:lnTo>
                  <a:pt x="398" y="212"/>
                </a:lnTo>
                <a:lnTo>
                  <a:pt x="379" y="214"/>
                </a:lnTo>
                <a:lnTo>
                  <a:pt x="360" y="217"/>
                </a:lnTo>
                <a:lnTo>
                  <a:pt x="338" y="219"/>
                </a:lnTo>
                <a:lnTo>
                  <a:pt x="291" y="229"/>
                </a:lnTo>
                <a:lnTo>
                  <a:pt x="243" y="236"/>
                </a:lnTo>
                <a:lnTo>
                  <a:pt x="198" y="243"/>
                </a:lnTo>
                <a:lnTo>
                  <a:pt x="155" y="248"/>
                </a:lnTo>
                <a:lnTo>
                  <a:pt x="112" y="252"/>
                </a:lnTo>
                <a:lnTo>
                  <a:pt x="74" y="255"/>
                </a:lnTo>
                <a:lnTo>
                  <a:pt x="36" y="257"/>
                </a:lnTo>
                <a:lnTo>
                  <a:pt x="17" y="257"/>
                </a:lnTo>
                <a:lnTo>
                  <a:pt x="0" y="257"/>
                </a:lnTo>
                <a:lnTo>
                  <a:pt x="0" y="155"/>
                </a:lnTo>
                <a:lnTo>
                  <a:pt x="33" y="155"/>
                </a:lnTo>
                <a:lnTo>
                  <a:pt x="67" y="155"/>
                </a:lnTo>
                <a:lnTo>
                  <a:pt x="98" y="152"/>
                </a:lnTo>
                <a:lnTo>
                  <a:pt x="129" y="152"/>
                </a:lnTo>
                <a:lnTo>
                  <a:pt x="160" y="150"/>
                </a:lnTo>
                <a:lnTo>
                  <a:pt x="188" y="148"/>
                </a:lnTo>
                <a:lnTo>
                  <a:pt x="214" y="145"/>
                </a:lnTo>
                <a:lnTo>
                  <a:pt x="243" y="143"/>
                </a:lnTo>
                <a:lnTo>
                  <a:pt x="267" y="141"/>
                </a:lnTo>
                <a:lnTo>
                  <a:pt x="293" y="136"/>
                </a:lnTo>
                <a:lnTo>
                  <a:pt x="314" y="131"/>
                </a:lnTo>
                <a:lnTo>
                  <a:pt x="338" y="126"/>
                </a:lnTo>
                <a:lnTo>
                  <a:pt x="360" y="121"/>
                </a:lnTo>
                <a:lnTo>
                  <a:pt x="379" y="117"/>
                </a:lnTo>
                <a:lnTo>
                  <a:pt x="398" y="110"/>
                </a:lnTo>
                <a:lnTo>
                  <a:pt x="415" y="102"/>
                </a:lnTo>
                <a:lnTo>
                  <a:pt x="431" y="98"/>
                </a:lnTo>
                <a:lnTo>
                  <a:pt x="448" y="93"/>
                </a:lnTo>
                <a:lnTo>
                  <a:pt x="462" y="88"/>
                </a:lnTo>
                <a:lnTo>
                  <a:pt x="476" y="83"/>
                </a:lnTo>
                <a:lnTo>
                  <a:pt x="488" y="79"/>
                </a:lnTo>
                <a:lnTo>
                  <a:pt x="500" y="74"/>
                </a:lnTo>
                <a:lnTo>
                  <a:pt x="512" y="69"/>
                </a:lnTo>
                <a:lnTo>
                  <a:pt x="524" y="64"/>
                </a:lnTo>
                <a:lnTo>
                  <a:pt x="534" y="60"/>
                </a:lnTo>
                <a:lnTo>
                  <a:pt x="543" y="55"/>
                </a:lnTo>
                <a:lnTo>
                  <a:pt x="550" y="50"/>
                </a:lnTo>
                <a:lnTo>
                  <a:pt x="560" y="45"/>
                </a:lnTo>
                <a:lnTo>
                  <a:pt x="567" y="41"/>
                </a:lnTo>
                <a:lnTo>
                  <a:pt x="572" y="36"/>
                </a:lnTo>
                <a:lnTo>
                  <a:pt x="579" y="31"/>
                </a:lnTo>
                <a:lnTo>
                  <a:pt x="584" y="26"/>
                </a:lnTo>
                <a:lnTo>
                  <a:pt x="603" y="17"/>
                </a:lnTo>
                <a:lnTo>
                  <a:pt x="612" y="12"/>
                </a:lnTo>
                <a:lnTo>
                  <a:pt x="622" y="7"/>
                </a:lnTo>
                <a:lnTo>
                  <a:pt x="629" y="5"/>
                </a:lnTo>
                <a:lnTo>
                  <a:pt x="636" y="2"/>
                </a:lnTo>
                <a:lnTo>
                  <a:pt x="643" y="0"/>
                </a:lnTo>
                <a:lnTo>
                  <a:pt x="648" y="0"/>
                </a:lnTo>
                <a:lnTo>
                  <a:pt x="650" y="0"/>
                </a:lnTo>
                <a:lnTo>
                  <a:pt x="655" y="0"/>
                </a:lnTo>
                <a:lnTo>
                  <a:pt x="660" y="2"/>
                </a:lnTo>
                <a:lnTo>
                  <a:pt x="665" y="5"/>
                </a:lnTo>
                <a:lnTo>
                  <a:pt x="672" y="7"/>
                </a:lnTo>
                <a:lnTo>
                  <a:pt x="679" y="10"/>
                </a:lnTo>
                <a:lnTo>
                  <a:pt x="689" y="14"/>
                </a:lnTo>
                <a:lnTo>
                  <a:pt x="698" y="19"/>
                </a:lnTo>
                <a:lnTo>
                  <a:pt x="708" y="24"/>
                </a:lnTo>
                <a:lnTo>
                  <a:pt x="720" y="29"/>
                </a:lnTo>
                <a:lnTo>
                  <a:pt x="731" y="36"/>
                </a:lnTo>
                <a:lnTo>
                  <a:pt x="743" y="43"/>
                </a:lnTo>
                <a:lnTo>
                  <a:pt x="758" y="50"/>
                </a:lnTo>
                <a:lnTo>
                  <a:pt x="772" y="60"/>
                </a:lnTo>
                <a:lnTo>
                  <a:pt x="789" y="67"/>
                </a:lnTo>
                <a:lnTo>
                  <a:pt x="805" y="76"/>
                </a:lnTo>
                <a:lnTo>
                  <a:pt x="820" y="86"/>
                </a:lnTo>
                <a:lnTo>
                  <a:pt x="836" y="95"/>
                </a:lnTo>
                <a:lnTo>
                  <a:pt x="851" y="105"/>
                </a:lnTo>
                <a:lnTo>
                  <a:pt x="862" y="114"/>
                </a:lnTo>
                <a:lnTo>
                  <a:pt x="874" y="121"/>
                </a:lnTo>
                <a:lnTo>
                  <a:pt x="884" y="129"/>
                </a:lnTo>
                <a:lnTo>
                  <a:pt x="893" y="136"/>
                </a:lnTo>
                <a:lnTo>
                  <a:pt x="903" y="143"/>
                </a:lnTo>
                <a:lnTo>
                  <a:pt x="910" y="150"/>
                </a:lnTo>
                <a:lnTo>
                  <a:pt x="917" y="155"/>
                </a:lnTo>
                <a:lnTo>
                  <a:pt x="922" y="162"/>
                </a:lnTo>
                <a:lnTo>
                  <a:pt x="927" y="167"/>
                </a:lnTo>
                <a:lnTo>
                  <a:pt x="929" y="171"/>
                </a:lnTo>
                <a:lnTo>
                  <a:pt x="932" y="174"/>
                </a:lnTo>
                <a:lnTo>
                  <a:pt x="934" y="179"/>
                </a:lnTo>
                <a:lnTo>
                  <a:pt x="934" y="181"/>
                </a:lnTo>
                <a:lnTo>
                  <a:pt x="934" y="183"/>
                </a:lnTo>
                <a:lnTo>
                  <a:pt x="932" y="186"/>
                </a:lnTo>
                <a:lnTo>
                  <a:pt x="932" y="188"/>
                </a:lnTo>
                <a:lnTo>
                  <a:pt x="929" y="193"/>
                </a:lnTo>
                <a:lnTo>
                  <a:pt x="927" y="195"/>
                </a:lnTo>
                <a:lnTo>
                  <a:pt x="922" y="198"/>
                </a:lnTo>
                <a:lnTo>
                  <a:pt x="920" y="202"/>
                </a:lnTo>
                <a:lnTo>
                  <a:pt x="915" y="207"/>
                </a:lnTo>
                <a:lnTo>
                  <a:pt x="910" y="210"/>
                </a:lnTo>
                <a:lnTo>
                  <a:pt x="903" y="214"/>
                </a:lnTo>
                <a:lnTo>
                  <a:pt x="896" y="217"/>
                </a:lnTo>
                <a:lnTo>
                  <a:pt x="889" y="219"/>
                </a:lnTo>
                <a:lnTo>
                  <a:pt x="882" y="224"/>
                </a:lnTo>
                <a:lnTo>
                  <a:pt x="874" y="226"/>
                </a:lnTo>
                <a:lnTo>
                  <a:pt x="865" y="229"/>
                </a:lnTo>
                <a:lnTo>
                  <a:pt x="855" y="231"/>
                </a:lnTo>
                <a:lnTo>
                  <a:pt x="843" y="238"/>
                </a:lnTo>
                <a:lnTo>
                  <a:pt x="832" y="245"/>
                </a:lnTo>
                <a:lnTo>
                  <a:pt x="817" y="252"/>
                </a:lnTo>
                <a:lnTo>
                  <a:pt x="805" y="264"/>
                </a:lnTo>
                <a:lnTo>
                  <a:pt x="791" y="274"/>
                </a:lnTo>
                <a:lnTo>
                  <a:pt x="777" y="288"/>
                </a:lnTo>
                <a:lnTo>
                  <a:pt x="762" y="302"/>
                </a:lnTo>
                <a:lnTo>
                  <a:pt x="746" y="317"/>
                </a:lnTo>
                <a:lnTo>
                  <a:pt x="731" y="333"/>
                </a:lnTo>
                <a:lnTo>
                  <a:pt x="715" y="352"/>
                </a:lnTo>
                <a:lnTo>
                  <a:pt x="698" y="371"/>
                </a:lnTo>
                <a:lnTo>
                  <a:pt x="681" y="393"/>
                </a:lnTo>
                <a:lnTo>
                  <a:pt x="665" y="417"/>
                </a:lnTo>
                <a:lnTo>
                  <a:pt x="648" y="440"/>
                </a:lnTo>
                <a:lnTo>
                  <a:pt x="629" y="464"/>
                </a:lnTo>
                <a:lnTo>
                  <a:pt x="610" y="490"/>
                </a:lnTo>
                <a:lnTo>
                  <a:pt x="588" y="519"/>
                </a:lnTo>
                <a:lnTo>
                  <a:pt x="569" y="545"/>
                </a:lnTo>
                <a:lnTo>
                  <a:pt x="550" y="571"/>
                </a:lnTo>
                <a:lnTo>
                  <a:pt x="534" y="595"/>
                </a:lnTo>
                <a:lnTo>
                  <a:pt x="519" y="617"/>
                </a:lnTo>
                <a:lnTo>
                  <a:pt x="505" y="638"/>
                </a:lnTo>
                <a:lnTo>
                  <a:pt x="493" y="657"/>
                </a:lnTo>
                <a:lnTo>
                  <a:pt x="481" y="674"/>
                </a:lnTo>
                <a:lnTo>
                  <a:pt x="472" y="688"/>
                </a:lnTo>
                <a:lnTo>
                  <a:pt x="465" y="702"/>
                </a:lnTo>
                <a:lnTo>
                  <a:pt x="457" y="714"/>
                </a:lnTo>
                <a:lnTo>
                  <a:pt x="450" y="726"/>
                </a:lnTo>
                <a:lnTo>
                  <a:pt x="448" y="733"/>
                </a:lnTo>
                <a:lnTo>
                  <a:pt x="443" y="740"/>
                </a:lnTo>
                <a:lnTo>
                  <a:pt x="441" y="745"/>
                </a:lnTo>
                <a:lnTo>
                  <a:pt x="441" y="750"/>
                </a:lnTo>
                <a:lnTo>
                  <a:pt x="441" y="752"/>
                </a:lnTo>
                <a:lnTo>
                  <a:pt x="443" y="755"/>
                </a:lnTo>
                <a:lnTo>
                  <a:pt x="445" y="762"/>
                </a:lnTo>
                <a:lnTo>
                  <a:pt x="450" y="769"/>
                </a:lnTo>
                <a:lnTo>
                  <a:pt x="460" y="778"/>
                </a:lnTo>
                <a:lnTo>
                  <a:pt x="469" y="788"/>
                </a:lnTo>
                <a:lnTo>
                  <a:pt x="479" y="800"/>
                </a:lnTo>
                <a:lnTo>
                  <a:pt x="493" y="812"/>
                </a:lnTo>
                <a:lnTo>
                  <a:pt x="505" y="82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Freeform 42"/>
          <p:cNvSpPr>
            <a:spLocks noChangeArrowheads="1"/>
          </p:cNvSpPr>
          <p:nvPr/>
        </p:nvSpPr>
        <p:spPr bwMode="auto">
          <a:xfrm>
            <a:off x="5481640" y="2669120"/>
            <a:ext cx="739774" cy="501649"/>
          </a:xfrm>
          <a:custGeom>
            <a:avLst/>
            <a:gdLst>
              <a:gd name="T0" fmla="*/ 229444452 w 1166"/>
              <a:gd name="T1" fmla="*/ 154919768 h 787"/>
              <a:gd name="T2" fmla="*/ 251583773 w 1166"/>
              <a:gd name="T3" fmla="*/ 133276340 h 787"/>
              <a:gd name="T4" fmla="*/ 270502599 w 1166"/>
              <a:gd name="T5" fmla="*/ 114366965 h 787"/>
              <a:gd name="T6" fmla="*/ 287811811 w 1166"/>
              <a:gd name="T7" fmla="*/ 97508488 h 787"/>
              <a:gd name="T8" fmla="*/ 302302773 w 1166"/>
              <a:gd name="T9" fmla="*/ 82927511 h 787"/>
              <a:gd name="T10" fmla="*/ 314781242 w 1166"/>
              <a:gd name="T11" fmla="*/ 70853028 h 787"/>
              <a:gd name="T12" fmla="*/ 324442094 w 1166"/>
              <a:gd name="T13" fmla="*/ 60600929 h 787"/>
              <a:gd name="T14" fmla="*/ 332090454 w 1166"/>
              <a:gd name="T15" fmla="*/ 52627286 h 787"/>
              <a:gd name="T16" fmla="*/ 336920563 w 1166"/>
              <a:gd name="T17" fmla="*/ 46476026 h 787"/>
              <a:gd name="T18" fmla="*/ 338933055 w 1166"/>
              <a:gd name="T19" fmla="*/ 42830782 h 787"/>
              <a:gd name="T20" fmla="*/ 338933055 w 1166"/>
              <a:gd name="T21" fmla="*/ 41235958 h 787"/>
              <a:gd name="T22" fmla="*/ 336920563 w 1166"/>
              <a:gd name="T23" fmla="*/ 40552325 h 787"/>
              <a:gd name="T24" fmla="*/ 332090454 w 1166"/>
              <a:gd name="T25" fmla="*/ 40552325 h 787"/>
              <a:gd name="T26" fmla="*/ 322429601 w 1166"/>
              <a:gd name="T27" fmla="*/ 41235958 h 787"/>
              <a:gd name="T28" fmla="*/ 300290280 w 1166"/>
              <a:gd name="T29" fmla="*/ 44425606 h 787"/>
              <a:gd name="T30" fmla="*/ 270502599 w 1166"/>
              <a:gd name="T31" fmla="*/ 49209601 h 787"/>
              <a:gd name="T32" fmla="*/ 233067192 w 1166"/>
              <a:gd name="T33" fmla="*/ 56272530 h 787"/>
              <a:gd name="T34" fmla="*/ 187983426 w 1166"/>
              <a:gd name="T35" fmla="*/ 64473732 h 787"/>
              <a:gd name="T36" fmla="*/ 147729768 w 1166"/>
              <a:gd name="T37" fmla="*/ 71536661 h 787"/>
              <a:gd name="T38" fmla="*/ 114319347 w 1166"/>
              <a:gd name="T39" fmla="*/ 77004288 h 787"/>
              <a:gd name="T40" fmla="*/ 89362409 w 1166"/>
              <a:gd name="T41" fmla="*/ 80649532 h 787"/>
              <a:gd name="T42" fmla="*/ 72053831 w 1166"/>
              <a:gd name="T43" fmla="*/ 82927511 h 787"/>
              <a:gd name="T44" fmla="*/ 62392979 w 1166"/>
              <a:gd name="T45" fmla="*/ 82244356 h 787"/>
              <a:gd name="T46" fmla="*/ 52732126 w 1166"/>
              <a:gd name="T47" fmla="*/ 80649532 h 787"/>
              <a:gd name="T48" fmla="*/ 42266150 w 1166"/>
              <a:gd name="T49" fmla="*/ 77004288 h 787"/>
              <a:gd name="T50" fmla="*/ 30995050 w 1166"/>
              <a:gd name="T51" fmla="*/ 70397433 h 787"/>
              <a:gd name="T52" fmla="*/ 18516581 w 1166"/>
              <a:gd name="T53" fmla="*/ 61284561 h 787"/>
              <a:gd name="T54" fmla="*/ 4830109 w 1166"/>
              <a:gd name="T55" fmla="*/ 48754005 h 787"/>
              <a:gd name="T56" fmla="*/ 48304262 w 1166"/>
              <a:gd name="T57" fmla="*/ 42830782 h 787"/>
              <a:gd name="T58" fmla="*/ 124785323 w 1166"/>
              <a:gd name="T59" fmla="*/ 37818750 h 787"/>
              <a:gd name="T60" fmla="*/ 194021538 w 1166"/>
              <a:gd name="T61" fmla="*/ 30756299 h 787"/>
              <a:gd name="T62" fmla="*/ 236287053 w 1166"/>
              <a:gd name="T63" fmla="*/ 25971827 h 787"/>
              <a:gd name="T64" fmla="*/ 271709968 w 1166"/>
              <a:gd name="T65" fmla="*/ 20959795 h 787"/>
              <a:gd name="T66" fmla="*/ 299485156 w 1166"/>
              <a:gd name="T67" fmla="*/ 16175323 h 787"/>
              <a:gd name="T68" fmla="*/ 319611985 w 1166"/>
              <a:gd name="T69" fmla="*/ 11846924 h 787"/>
              <a:gd name="T70" fmla="*/ 334102946 w 1166"/>
              <a:gd name="T71" fmla="*/ 7973643 h 787"/>
              <a:gd name="T72" fmla="*/ 346581415 w 1166"/>
              <a:gd name="T73" fmla="*/ 3189648 h 787"/>
              <a:gd name="T74" fmla="*/ 359059884 w 1166"/>
              <a:gd name="T75" fmla="*/ 911192 h 787"/>
              <a:gd name="T76" fmla="*/ 370330984 w 1166"/>
              <a:gd name="T77" fmla="*/ 0 h 787"/>
              <a:gd name="T78" fmla="*/ 379991837 w 1166"/>
              <a:gd name="T79" fmla="*/ 2734053 h 787"/>
              <a:gd name="T80" fmla="*/ 400923789 w 1166"/>
              <a:gd name="T81" fmla="*/ 9112871 h 787"/>
              <a:gd name="T82" fmla="*/ 423063111 w 1166"/>
              <a:gd name="T83" fmla="*/ 18453779 h 787"/>
              <a:gd name="T84" fmla="*/ 436748948 w 1166"/>
              <a:gd name="T85" fmla="*/ 25516231 h 787"/>
              <a:gd name="T86" fmla="*/ 449227417 w 1166"/>
              <a:gd name="T87" fmla="*/ 32350645 h 787"/>
              <a:gd name="T88" fmla="*/ 458486025 w 1166"/>
              <a:gd name="T89" fmla="*/ 37818750 h 787"/>
              <a:gd name="T90" fmla="*/ 465328626 w 1166"/>
              <a:gd name="T91" fmla="*/ 42147149 h 787"/>
              <a:gd name="T92" fmla="*/ 469354246 w 1166"/>
              <a:gd name="T93" fmla="*/ 45564834 h 787"/>
              <a:gd name="T94" fmla="*/ 469354246 w 1166"/>
              <a:gd name="T95" fmla="*/ 47615254 h 787"/>
              <a:gd name="T96" fmla="*/ 465328626 w 1166"/>
              <a:gd name="T97" fmla="*/ 52627286 h 787"/>
              <a:gd name="T98" fmla="*/ 454058161 w 1166"/>
              <a:gd name="T99" fmla="*/ 56272530 h 787"/>
              <a:gd name="T100" fmla="*/ 441579692 w 1166"/>
              <a:gd name="T101" fmla="*/ 59006104 h 787"/>
              <a:gd name="T102" fmla="*/ 433528453 w 1166"/>
              <a:gd name="T103" fmla="*/ 61284561 h 787"/>
              <a:gd name="T104" fmla="*/ 423063111 w 1166"/>
              <a:gd name="T105" fmla="*/ 66068556 h 787"/>
              <a:gd name="T106" fmla="*/ 409779518 w 1166"/>
              <a:gd name="T107" fmla="*/ 72675411 h 787"/>
              <a:gd name="T108" fmla="*/ 393275430 w 1166"/>
              <a:gd name="T109" fmla="*/ 80649532 h 787"/>
              <a:gd name="T110" fmla="*/ 375161093 w 1166"/>
              <a:gd name="T111" fmla="*/ 91129191 h 787"/>
              <a:gd name="T112" fmla="*/ 355034899 w 1166"/>
              <a:gd name="T113" fmla="*/ 103431710 h 787"/>
              <a:gd name="T114" fmla="*/ 331285330 w 1166"/>
              <a:gd name="T115" fmla="*/ 117556613 h 787"/>
              <a:gd name="T116" fmla="*/ 305120389 w 1166"/>
              <a:gd name="T117" fmla="*/ 133959973 h 787"/>
              <a:gd name="T118" fmla="*/ 276540711 w 1166"/>
              <a:gd name="T119" fmla="*/ 152185715 h 787"/>
              <a:gd name="T120" fmla="*/ 245545661 w 1166"/>
              <a:gd name="T121" fmla="*/ 172461878 h 787"/>
              <a:gd name="T122" fmla="*/ 214147732 w 1166"/>
              <a:gd name="T123" fmla="*/ 170183899 h 78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66" h="787">
                <a:moveTo>
                  <a:pt x="532" y="747"/>
                </a:moveTo>
                <a:lnTo>
                  <a:pt x="551" y="714"/>
                </a:lnTo>
                <a:lnTo>
                  <a:pt x="570" y="680"/>
                </a:lnTo>
                <a:lnTo>
                  <a:pt x="589" y="647"/>
                </a:lnTo>
                <a:lnTo>
                  <a:pt x="608" y="616"/>
                </a:lnTo>
                <a:lnTo>
                  <a:pt x="625" y="585"/>
                </a:lnTo>
                <a:lnTo>
                  <a:pt x="641" y="557"/>
                </a:lnTo>
                <a:lnTo>
                  <a:pt x="658" y="528"/>
                </a:lnTo>
                <a:lnTo>
                  <a:pt x="672" y="502"/>
                </a:lnTo>
                <a:lnTo>
                  <a:pt x="687" y="476"/>
                </a:lnTo>
                <a:lnTo>
                  <a:pt x="701" y="452"/>
                </a:lnTo>
                <a:lnTo>
                  <a:pt x="715" y="428"/>
                </a:lnTo>
                <a:lnTo>
                  <a:pt x="727" y="407"/>
                </a:lnTo>
                <a:lnTo>
                  <a:pt x="741" y="385"/>
                </a:lnTo>
                <a:lnTo>
                  <a:pt x="751" y="364"/>
                </a:lnTo>
                <a:lnTo>
                  <a:pt x="763" y="345"/>
                </a:lnTo>
                <a:lnTo>
                  <a:pt x="772" y="328"/>
                </a:lnTo>
                <a:lnTo>
                  <a:pt x="782" y="311"/>
                </a:lnTo>
                <a:lnTo>
                  <a:pt x="792" y="295"/>
                </a:lnTo>
                <a:lnTo>
                  <a:pt x="799" y="281"/>
                </a:lnTo>
                <a:lnTo>
                  <a:pt x="806" y="266"/>
                </a:lnTo>
                <a:lnTo>
                  <a:pt x="813" y="252"/>
                </a:lnTo>
                <a:lnTo>
                  <a:pt x="820" y="242"/>
                </a:lnTo>
                <a:lnTo>
                  <a:pt x="825" y="231"/>
                </a:lnTo>
                <a:lnTo>
                  <a:pt x="830" y="221"/>
                </a:lnTo>
                <a:lnTo>
                  <a:pt x="834" y="212"/>
                </a:lnTo>
                <a:lnTo>
                  <a:pt x="837" y="204"/>
                </a:lnTo>
                <a:lnTo>
                  <a:pt x="839" y="197"/>
                </a:lnTo>
                <a:lnTo>
                  <a:pt x="842" y="192"/>
                </a:lnTo>
                <a:lnTo>
                  <a:pt x="842" y="188"/>
                </a:lnTo>
                <a:lnTo>
                  <a:pt x="844" y="183"/>
                </a:lnTo>
                <a:lnTo>
                  <a:pt x="844" y="181"/>
                </a:lnTo>
                <a:lnTo>
                  <a:pt x="842" y="181"/>
                </a:lnTo>
                <a:lnTo>
                  <a:pt x="842" y="178"/>
                </a:lnTo>
                <a:lnTo>
                  <a:pt x="839" y="178"/>
                </a:lnTo>
                <a:lnTo>
                  <a:pt x="837" y="178"/>
                </a:lnTo>
                <a:lnTo>
                  <a:pt x="832" y="178"/>
                </a:lnTo>
                <a:lnTo>
                  <a:pt x="830" y="178"/>
                </a:lnTo>
                <a:lnTo>
                  <a:pt x="825" y="178"/>
                </a:lnTo>
                <a:lnTo>
                  <a:pt x="820" y="178"/>
                </a:lnTo>
                <a:lnTo>
                  <a:pt x="813" y="178"/>
                </a:lnTo>
                <a:lnTo>
                  <a:pt x="801" y="181"/>
                </a:lnTo>
                <a:lnTo>
                  <a:pt x="784" y="185"/>
                </a:lnTo>
                <a:lnTo>
                  <a:pt x="768" y="190"/>
                </a:lnTo>
                <a:lnTo>
                  <a:pt x="746" y="195"/>
                </a:lnTo>
                <a:lnTo>
                  <a:pt x="725" y="202"/>
                </a:lnTo>
                <a:lnTo>
                  <a:pt x="699" y="209"/>
                </a:lnTo>
                <a:lnTo>
                  <a:pt x="672" y="216"/>
                </a:lnTo>
                <a:lnTo>
                  <a:pt x="644" y="226"/>
                </a:lnTo>
                <a:lnTo>
                  <a:pt x="613" y="235"/>
                </a:lnTo>
                <a:lnTo>
                  <a:pt x="579" y="247"/>
                </a:lnTo>
                <a:lnTo>
                  <a:pt x="544" y="259"/>
                </a:lnTo>
                <a:lnTo>
                  <a:pt x="506" y="271"/>
                </a:lnTo>
                <a:lnTo>
                  <a:pt x="467" y="283"/>
                </a:lnTo>
                <a:lnTo>
                  <a:pt x="432" y="292"/>
                </a:lnTo>
                <a:lnTo>
                  <a:pt x="398" y="304"/>
                </a:lnTo>
                <a:lnTo>
                  <a:pt x="367" y="314"/>
                </a:lnTo>
                <a:lnTo>
                  <a:pt x="336" y="323"/>
                </a:lnTo>
                <a:lnTo>
                  <a:pt x="310" y="331"/>
                </a:lnTo>
                <a:lnTo>
                  <a:pt x="284" y="338"/>
                </a:lnTo>
                <a:lnTo>
                  <a:pt x="263" y="345"/>
                </a:lnTo>
                <a:lnTo>
                  <a:pt x="241" y="350"/>
                </a:lnTo>
                <a:lnTo>
                  <a:pt x="222" y="354"/>
                </a:lnTo>
                <a:lnTo>
                  <a:pt x="205" y="359"/>
                </a:lnTo>
                <a:lnTo>
                  <a:pt x="191" y="361"/>
                </a:lnTo>
                <a:lnTo>
                  <a:pt x="179" y="364"/>
                </a:lnTo>
                <a:lnTo>
                  <a:pt x="170" y="364"/>
                </a:lnTo>
                <a:lnTo>
                  <a:pt x="160" y="361"/>
                </a:lnTo>
                <a:lnTo>
                  <a:pt x="155" y="361"/>
                </a:lnTo>
                <a:lnTo>
                  <a:pt x="148" y="359"/>
                </a:lnTo>
                <a:lnTo>
                  <a:pt x="139" y="359"/>
                </a:lnTo>
                <a:lnTo>
                  <a:pt x="131" y="354"/>
                </a:lnTo>
                <a:lnTo>
                  <a:pt x="124" y="352"/>
                </a:lnTo>
                <a:lnTo>
                  <a:pt x="115" y="345"/>
                </a:lnTo>
                <a:lnTo>
                  <a:pt x="105" y="338"/>
                </a:lnTo>
                <a:lnTo>
                  <a:pt x="96" y="331"/>
                </a:lnTo>
                <a:lnTo>
                  <a:pt x="86" y="321"/>
                </a:lnTo>
                <a:lnTo>
                  <a:pt x="77" y="309"/>
                </a:lnTo>
                <a:lnTo>
                  <a:pt x="67" y="297"/>
                </a:lnTo>
                <a:lnTo>
                  <a:pt x="55" y="283"/>
                </a:lnTo>
                <a:lnTo>
                  <a:pt x="46" y="269"/>
                </a:lnTo>
                <a:lnTo>
                  <a:pt x="34" y="252"/>
                </a:lnTo>
                <a:lnTo>
                  <a:pt x="22" y="233"/>
                </a:lnTo>
                <a:lnTo>
                  <a:pt x="12" y="214"/>
                </a:lnTo>
                <a:lnTo>
                  <a:pt x="0" y="192"/>
                </a:lnTo>
                <a:lnTo>
                  <a:pt x="58" y="192"/>
                </a:lnTo>
                <a:lnTo>
                  <a:pt x="120" y="188"/>
                </a:lnTo>
                <a:lnTo>
                  <a:pt x="182" y="183"/>
                </a:lnTo>
                <a:lnTo>
                  <a:pt x="243" y="176"/>
                </a:lnTo>
                <a:lnTo>
                  <a:pt x="310" y="166"/>
                </a:lnTo>
                <a:lnTo>
                  <a:pt x="377" y="154"/>
                </a:lnTo>
                <a:lnTo>
                  <a:pt x="446" y="142"/>
                </a:lnTo>
                <a:lnTo>
                  <a:pt x="482" y="135"/>
                </a:lnTo>
                <a:lnTo>
                  <a:pt x="518" y="128"/>
                </a:lnTo>
                <a:lnTo>
                  <a:pt x="553" y="121"/>
                </a:lnTo>
                <a:lnTo>
                  <a:pt x="587" y="114"/>
                </a:lnTo>
                <a:lnTo>
                  <a:pt x="618" y="107"/>
                </a:lnTo>
                <a:lnTo>
                  <a:pt x="646" y="100"/>
                </a:lnTo>
                <a:lnTo>
                  <a:pt x="675" y="92"/>
                </a:lnTo>
                <a:lnTo>
                  <a:pt x="699" y="85"/>
                </a:lnTo>
                <a:lnTo>
                  <a:pt x="722" y="78"/>
                </a:lnTo>
                <a:lnTo>
                  <a:pt x="744" y="71"/>
                </a:lnTo>
                <a:lnTo>
                  <a:pt x="763" y="64"/>
                </a:lnTo>
                <a:lnTo>
                  <a:pt x="780" y="59"/>
                </a:lnTo>
                <a:lnTo>
                  <a:pt x="794" y="52"/>
                </a:lnTo>
                <a:lnTo>
                  <a:pt x="808" y="45"/>
                </a:lnTo>
                <a:lnTo>
                  <a:pt x="820" y="40"/>
                </a:lnTo>
                <a:lnTo>
                  <a:pt x="830" y="35"/>
                </a:lnTo>
                <a:lnTo>
                  <a:pt x="837" y="31"/>
                </a:lnTo>
                <a:lnTo>
                  <a:pt x="842" y="23"/>
                </a:lnTo>
                <a:lnTo>
                  <a:pt x="861" y="14"/>
                </a:lnTo>
                <a:lnTo>
                  <a:pt x="870" y="12"/>
                </a:lnTo>
                <a:lnTo>
                  <a:pt x="882" y="7"/>
                </a:lnTo>
                <a:lnTo>
                  <a:pt x="892" y="4"/>
                </a:lnTo>
                <a:lnTo>
                  <a:pt x="901" y="0"/>
                </a:lnTo>
                <a:lnTo>
                  <a:pt x="911" y="0"/>
                </a:lnTo>
                <a:lnTo>
                  <a:pt x="920" y="0"/>
                </a:lnTo>
                <a:lnTo>
                  <a:pt x="925" y="2"/>
                </a:lnTo>
                <a:lnTo>
                  <a:pt x="930" y="4"/>
                </a:lnTo>
                <a:lnTo>
                  <a:pt x="944" y="12"/>
                </a:lnTo>
                <a:lnTo>
                  <a:pt x="961" y="19"/>
                </a:lnTo>
                <a:lnTo>
                  <a:pt x="977" y="28"/>
                </a:lnTo>
                <a:lnTo>
                  <a:pt x="996" y="40"/>
                </a:lnTo>
                <a:lnTo>
                  <a:pt x="1018" y="54"/>
                </a:lnTo>
                <a:lnTo>
                  <a:pt x="1039" y="71"/>
                </a:lnTo>
                <a:lnTo>
                  <a:pt x="1051" y="81"/>
                </a:lnTo>
                <a:lnTo>
                  <a:pt x="1063" y="90"/>
                </a:lnTo>
                <a:lnTo>
                  <a:pt x="1075" y="102"/>
                </a:lnTo>
                <a:lnTo>
                  <a:pt x="1085" y="112"/>
                </a:lnTo>
                <a:lnTo>
                  <a:pt x="1097" y="123"/>
                </a:lnTo>
                <a:lnTo>
                  <a:pt x="1106" y="133"/>
                </a:lnTo>
                <a:lnTo>
                  <a:pt x="1116" y="142"/>
                </a:lnTo>
                <a:lnTo>
                  <a:pt x="1123" y="152"/>
                </a:lnTo>
                <a:lnTo>
                  <a:pt x="1132" y="159"/>
                </a:lnTo>
                <a:lnTo>
                  <a:pt x="1139" y="166"/>
                </a:lnTo>
                <a:lnTo>
                  <a:pt x="1144" y="173"/>
                </a:lnTo>
                <a:lnTo>
                  <a:pt x="1151" y="181"/>
                </a:lnTo>
                <a:lnTo>
                  <a:pt x="1156" y="185"/>
                </a:lnTo>
                <a:lnTo>
                  <a:pt x="1158" y="190"/>
                </a:lnTo>
                <a:lnTo>
                  <a:pt x="1163" y="195"/>
                </a:lnTo>
                <a:lnTo>
                  <a:pt x="1166" y="200"/>
                </a:lnTo>
                <a:lnTo>
                  <a:pt x="1166" y="202"/>
                </a:lnTo>
                <a:lnTo>
                  <a:pt x="1166" y="204"/>
                </a:lnTo>
                <a:lnTo>
                  <a:pt x="1166" y="209"/>
                </a:lnTo>
                <a:lnTo>
                  <a:pt x="1166" y="214"/>
                </a:lnTo>
                <a:lnTo>
                  <a:pt x="1161" y="223"/>
                </a:lnTo>
                <a:lnTo>
                  <a:pt x="1156" y="231"/>
                </a:lnTo>
                <a:lnTo>
                  <a:pt x="1149" y="235"/>
                </a:lnTo>
                <a:lnTo>
                  <a:pt x="1139" y="242"/>
                </a:lnTo>
                <a:lnTo>
                  <a:pt x="1128" y="247"/>
                </a:lnTo>
                <a:lnTo>
                  <a:pt x="1116" y="252"/>
                </a:lnTo>
                <a:lnTo>
                  <a:pt x="1101" y="257"/>
                </a:lnTo>
                <a:lnTo>
                  <a:pt x="1097" y="259"/>
                </a:lnTo>
                <a:lnTo>
                  <a:pt x="1089" y="261"/>
                </a:lnTo>
                <a:lnTo>
                  <a:pt x="1085" y="266"/>
                </a:lnTo>
                <a:lnTo>
                  <a:pt x="1077" y="269"/>
                </a:lnTo>
                <a:lnTo>
                  <a:pt x="1068" y="276"/>
                </a:lnTo>
                <a:lnTo>
                  <a:pt x="1058" y="283"/>
                </a:lnTo>
                <a:lnTo>
                  <a:pt x="1051" y="290"/>
                </a:lnTo>
                <a:lnTo>
                  <a:pt x="1039" y="297"/>
                </a:lnTo>
                <a:lnTo>
                  <a:pt x="1030" y="307"/>
                </a:lnTo>
                <a:lnTo>
                  <a:pt x="1018" y="319"/>
                </a:lnTo>
                <a:lnTo>
                  <a:pt x="1006" y="328"/>
                </a:lnTo>
                <a:lnTo>
                  <a:pt x="992" y="340"/>
                </a:lnTo>
                <a:lnTo>
                  <a:pt x="977" y="354"/>
                </a:lnTo>
                <a:lnTo>
                  <a:pt x="963" y="369"/>
                </a:lnTo>
                <a:lnTo>
                  <a:pt x="949" y="383"/>
                </a:lnTo>
                <a:lnTo>
                  <a:pt x="932" y="400"/>
                </a:lnTo>
                <a:lnTo>
                  <a:pt x="918" y="416"/>
                </a:lnTo>
                <a:lnTo>
                  <a:pt x="899" y="435"/>
                </a:lnTo>
                <a:lnTo>
                  <a:pt x="882" y="454"/>
                </a:lnTo>
                <a:lnTo>
                  <a:pt x="863" y="473"/>
                </a:lnTo>
                <a:lnTo>
                  <a:pt x="844" y="495"/>
                </a:lnTo>
                <a:lnTo>
                  <a:pt x="823" y="516"/>
                </a:lnTo>
                <a:lnTo>
                  <a:pt x="803" y="540"/>
                </a:lnTo>
                <a:lnTo>
                  <a:pt x="782" y="564"/>
                </a:lnTo>
                <a:lnTo>
                  <a:pt x="758" y="588"/>
                </a:lnTo>
                <a:lnTo>
                  <a:pt x="737" y="614"/>
                </a:lnTo>
                <a:lnTo>
                  <a:pt x="713" y="640"/>
                </a:lnTo>
                <a:lnTo>
                  <a:pt x="687" y="668"/>
                </a:lnTo>
                <a:lnTo>
                  <a:pt x="663" y="697"/>
                </a:lnTo>
                <a:lnTo>
                  <a:pt x="637" y="726"/>
                </a:lnTo>
                <a:lnTo>
                  <a:pt x="610" y="757"/>
                </a:lnTo>
                <a:lnTo>
                  <a:pt x="582" y="787"/>
                </a:lnTo>
                <a:lnTo>
                  <a:pt x="558" y="768"/>
                </a:lnTo>
                <a:lnTo>
                  <a:pt x="532" y="74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0" name="Freeform 43"/>
          <p:cNvSpPr>
            <a:spLocks noChangeArrowheads="1"/>
          </p:cNvSpPr>
          <p:nvPr/>
        </p:nvSpPr>
        <p:spPr bwMode="auto">
          <a:xfrm>
            <a:off x="5662615" y="3043768"/>
            <a:ext cx="346075" cy="323851"/>
          </a:xfrm>
          <a:custGeom>
            <a:avLst/>
            <a:gdLst>
              <a:gd name="T0" fmla="*/ 4017259 w 546"/>
              <a:gd name="T1" fmla="*/ 453327 h 509"/>
              <a:gd name="T2" fmla="*/ 12454263 w 546"/>
              <a:gd name="T3" fmla="*/ 0 h 509"/>
              <a:gd name="T4" fmla="*/ 20891267 w 546"/>
              <a:gd name="T5" fmla="*/ 0 h 509"/>
              <a:gd name="T6" fmla="*/ 30533196 w 546"/>
              <a:gd name="T7" fmla="*/ 453327 h 509"/>
              <a:gd name="T8" fmla="*/ 40978196 w 546"/>
              <a:gd name="T9" fmla="*/ 1586168 h 509"/>
              <a:gd name="T10" fmla="*/ 52629387 w 546"/>
              <a:gd name="T11" fmla="*/ 3172337 h 509"/>
              <a:gd name="T12" fmla="*/ 64279945 w 546"/>
              <a:gd name="T13" fmla="*/ 5211355 h 509"/>
              <a:gd name="T14" fmla="*/ 76734208 w 546"/>
              <a:gd name="T15" fmla="*/ 8610356 h 509"/>
              <a:gd name="T16" fmla="*/ 96821770 w 546"/>
              <a:gd name="T17" fmla="*/ 13368861 h 509"/>
              <a:gd name="T18" fmla="*/ 122533368 w 546"/>
              <a:gd name="T19" fmla="*/ 20393048 h 509"/>
              <a:gd name="T20" fmla="*/ 145433265 w 546"/>
              <a:gd name="T21" fmla="*/ 27870563 h 509"/>
              <a:gd name="T22" fmla="*/ 167529457 w 546"/>
              <a:gd name="T23" fmla="*/ 37160910 h 509"/>
              <a:gd name="T24" fmla="*/ 177171385 w 546"/>
              <a:gd name="T25" fmla="*/ 41919415 h 509"/>
              <a:gd name="T26" fmla="*/ 186813313 w 546"/>
              <a:gd name="T27" fmla="*/ 47810761 h 509"/>
              <a:gd name="T28" fmla="*/ 194446612 w 546"/>
              <a:gd name="T29" fmla="*/ 53248780 h 509"/>
              <a:gd name="T30" fmla="*/ 200071282 w 546"/>
              <a:gd name="T31" fmla="*/ 58686799 h 509"/>
              <a:gd name="T32" fmla="*/ 205695951 w 546"/>
              <a:gd name="T33" fmla="*/ 63445304 h 509"/>
              <a:gd name="T34" fmla="*/ 210516915 w 546"/>
              <a:gd name="T35" fmla="*/ 68883323 h 509"/>
              <a:gd name="T36" fmla="*/ 216542804 w 546"/>
              <a:gd name="T37" fmla="*/ 78626997 h 509"/>
              <a:gd name="T38" fmla="*/ 219355139 w 546"/>
              <a:gd name="T39" fmla="*/ 85651184 h 509"/>
              <a:gd name="T40" fmla="*/ 218149581 w 546"/>
              <a:gd name="T41" fmla="*/ 90409690 h 509"/>
              <a:gd name="T42" fmla="*/ 217346509 w 546"/>
              <a:gd name="T43" fmla="*/ 95394381 h 509"/>
              <a:gd name="T44" fmla="*/ 216542804 w 546"/>
              <a:gd name="T45" fmla="*/ 99020045 h 509"/>
              <a:gd name="T46" fmla="*/ 215337880 w 546"/>
              <a:gd name="T47" fmla="*/ 102419046 h 509"/>
              <a:gd name="T48" fmla="*/ 213328616 w 546"/>
              <a:gd name="T49" fmla="*/ 105138055 h 509"/>
              <a:gd name="T50" fmla="*/ 211721840 w 546"/>
              <a:gd name="T51" fmla="*/ 107177551 h 509"/>
              <a:gd name="T52" fmla="*/ 209713210 w 546"/>
              <a:gd name="T53" fmla="*/ 108763242 h 509"/>
              <a:gd name="T54" fmla="*/ 206900875 w 546"/>
              <a:gd name="T55" fmla="*/ 110349411 h 509"/>
              <a:gd name="T56" fmla="*/ 200874353 w 546"/>
              <a:gd name="T57" fmla="*/ 112615570 h 509"/>
              <a:gd name="T58" fmla="*/ 195250318 w 546"/>
              <a:gd name="T59" fmla="*/ 114201738 h 509"/>
              <a:gd name="T60" fmla="*/ 189625648 w 546"/>
              <a:gd name="T61" fmla="*/ 115334579 h 509"/>
              <a:gd name="T62" fmla="*/ 186813313 w 546"/>
              <a:gd name="T63" fmla="*/ 115334579 h 509"/>
              <a:gd name="T64" fmla="*/ 183599760 w 546"/>
              <a:gd name="T65" fmla="*/ 114201738 h 509"/>
              <a:gd name="T66" fmla="*/ 179180014 w 546"/>
              <a:gd name="T67" fmla="*/ 112615570 h 509"/>
              <a:gd name="T68" fmla="*/ 173154126 w 546"/>
              <a:gd name="T69" fmla="*/ 109896560 h 509"/>
              <a:gd name="T70" fmla="*/ 166725751 w 546"/>
              <a:gd name="T71" fmla="*/ 106044233 h 509"/>
              <a:gd name="T72" fmla="*/ 157887528 w 546"/>
              <a:gd name="T73" fmla="*/ 101739055 h 509"/>
              <a:gd name="T74" fmla="*/ 149450524 w 546"/>
              <a:gd name="T75" fmla="*/ 96527700 h 509"/>
              <a:gd name="T76" fmla="*/ 139005524 w 546"/>
              <a:gd name="T77" fmla="*/ 90409690 h 509"/>
              <a:gd name="T78" fmla="*/ 126551261 w 546"/>
              <a:gd name="T79" fmla="*/ 83385502 h 509"/>
              <a:gd name="T80" fmla="*/ 114096998 w 546"/>
              <a:gd name="T81" fmla="*/ 75454660 h 509"/>
              <a:gd name="T82" fmla="*/ 99634105 w 546"/>
              <a:gd name="T83" fmla="*/ 66164314 h 509"/>
              <a:gd name="T84" fmla="*/ 84367507 w 546"/>
              <a:gd name="T85" fmla="*/ 56421117 h 509"/>
              <a:gd name="T86" fmla="*/ 67092280 w 546"/>
              <a:gd name="T87" fmla="*/ 45771265 h 509"/>
              <a:gd name="T88" fmla="*/ 49817053 w 546"/>
              <a:gd name="T89" fmla="*/ 34441900 h 509"/>
              <a:gd name="T90" fmla="*/ 30533196 w 546"/>
              <a:gd name="T91" fmla="*/ 21525889 h 509"/>
              <a:gd name="T92" fmla="*/ 10445634 w 546"/>
              <a:gd name="T93" fmla="*/ 7930842 h 50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46" h="509">
                <a:moveTo>
                  <a:pt x="0" y="4"/>
                </a:moveTo>
                <a:lnTo>
                  <a:pt x="10" y="2"/>
                </a:lnTo>
                <a:lnTo>
                  <a:pt x="21" y="2"/>
                </a:lnTo>
                <a:lnTo>
                  <a:pt x="31" y="0"/>
                </a:lnTo>
                <a:lnTo>
                  <a:pt x="43" y="0"/>
                </a:lnTo>
                <a:lnTo>
                  <a:pt x="52" y="0"/>
                </a:lnTo>
                <a:lnTo>
                  <a:pt x="64" y="2"/>
                </a:lnTo>
                <a:lnTo>
                  <a:pt x="76" y="2"/>
                </a:lnTo>
                <a:lnTo>
                  <a:pt x="91" y="4"/>
                </a:lnTo>
                <a:lnTo>
                  <a:pt x="102" y="7"/>
                </a:lnTo>
                <a:lnTo>
                  <a:pt x="117" y="11"/>
                </a:lnTo>
                <a:lnTo>
                  <a:pt x="131" y="14"/>
                </a:lnTo>
                <a:lnTo>
                  <a:pt x="145" y="19"/>
                </a:lnTo>
                <a:lnTo>
                  <a:pt x="160" y="23"/>
                </a:lnTo>
                <a:lnTo>
                  <a:pt x="176" y="30"/>
                </a:lnTo>
                <a:lnTo>
                  <a:pt x="191" y="38"/>
                </a:lnTo>
                <a:lnTo>
                  <a:pt x="207" y="45"/>
                </a:lnTo>
                <a:lnTo>
                  <a:pt x="241" y="59"/>
                </a:lnTo>
                <a:lnTo>
                  <a:pt x="274" y="73"/>
                </a:lnTo>
                <a:lnTo>
                  <a:pt x="305" y="90"/>
                </a:lnTo>
                <a:lnTo>
                  <a:pt x="334" y="104"/>
                </a:lnTo>
                <a:lnTo>
                  <a:pt x="362" y="123"/>
                </a:lnTo>
                <a:lnTo>
                  <a:pt x="391" y="142"/>
                </a:lnTo>
                <a:lnTo>
                  <a:pt x="417" y="164"/>
                </a:lnTo>
                <a:lnTo>
                  <a:pt x="429" y="173"/>
                </a:lnTo>
                <a:lnTo>
                  <a:pt x="441" y="185"/>
                </a:lnTo>
                <a:lnTo>
                  <a:pt x="453" y="197"/>
                </a:lnTo>
                <a:lnTo>
                  <a:pt x="465" y="211"/>
                </a:lnTo>
                <a:lnTo>
                  <a:pt x="474" y="223"/>
                </a:lnTo>
                <a:lnTo>
                  <a:pt x="484" y="235"/>
                </a:lnTo>
                <a:lnTo>
                  <a:pt x="491" y="247"/>
                </a:lnTo>
                <a:lnTo>
                  <a:pt x="498" y="259"/>
                </a:lnTo>
                <a:lnTo>
                  <a:pt x="505" y="271"/>
                </a:lnTo>
                <a:lnTo>
                  <a:pt x="512" y="280"/>
                </a:lnTo>
                <a:lnTo>
                  <a:pt x="519" y="292"/>
                </a:lnTo>
                <a:lnTo>
                  <a:pt x="524" y="304"/>
                </a:lnTo>
                <a:lnTo>
                  <a:pt x="534" y="326"/>
                </a:lnTo>
                <a:lnTo>
                  <a:pt x="539" y="347"/>
                </a:lnTo>
                <a:lnTo>
                  <a:pt x="546" y="366"/>
                </a:lnTo>
                <a:lnTo>
                  <a:pt x="546" y="378"/>
                </a:lnTo>
                <a:lnTo>
                  <a:pt x="546" y="390"/>
                </a:lnTo>
                <a:lnTo>
                  <a:pt x="543" y="399"/>
                </a:lnTo>
                <a:lnTo>
                  <a:pt x="543" y="411"/>
                </a:lnTo>
                <a:lnTo>
                  <a:pt x="541" y="421"/>
                </a:lnTo>
                <a:lnTo>
                  <a:pt x="541" y="428"/>
                </a:lnTo>
                <a:lnTo>
                  <a:pt x="539" y="437"/>
                </a:lnTo>
                <a:lnTo>
                  <a:pt x="536" y="445"/>
                </a:lnTo>
                <a:lnTo>
                  <a:pt x="536" y="452"/>
                </a:lnTo>
                <a:lnTo>
                  <a:pt x="534" y="457"/>
                </a:lnTo>
                <a:lnTo>
                  <a:pt x="531" y="464"/>
                </a:lnTo>
                <a:lnTo>
                  <a:pt x="529" y="468"/>
                </a:lnTo>
                <a:lnTo>
                  <a:pt x="527" y="473"/>
                </a:lnTo>
                <a:lnTo>
                  <a:pt x="524" y="478"/>
                </a:lnTo>
                <a:lnTo>
                  <a:pt x="522" y="480"/>
                </a:lnTo>
                <a:lnTo>
                  <a:pt x="519" y="483"/>
                </a:lnTo>
                <a:lnTo>
                  <a:pt x="515" y="487"/>
                </a:lnTo>
                <a:lnTo>
                  <a:pt x="508" y="492"/>
                </a:lnTo>
                <a:lnTo>
                  <a:pt x="500" y="497"/>
                </a:lnTo>
                <a:lnTo>
                  <a:pt x="493" y="502"/>
                </a:lnTo>
                <a:lnTo>
                  <a:pt x="486" y="504"/>
                </a:lnTo>
                <a:lnTo>
                  <a:pt x="479" y="506"/>
                </a:lnTo>
                <a:lnTo>
                  <a:pt x="472" y="509"/>
                </a:lnTo>
                <a:lnTo>
                  <a:pt x="467" y="509"/>
                </a:lnTo>
                <a:lnTo>
                  <a:pt x="465" y="509"/>
                </a:lnTo>
                <a:lnTo>
                  <a:pt x="460" y="506"/>
                </a:lnTo>
                <a:lnTo>
                  <a:pt x="457" y="504"/>
                </a:lnTo>
                <a:lnTo>
                  <a:pt x="450" y="502"/>
                </a:lnTo>
                <a:lnTo>
                  <a:pt x="446" y="497"/>
                </a:lnTo>
                <a:lnTo>
                  <a:pt x="438" y="492"/>
                </a:lnTo>
                <a:lnTo>
                  <a:pt x="431" y="485"/>
                </a:lnTo>
                <a:lnTo>
                  <a:pt x="424" y="478"/>
                </a:lnTo>
                <a:lnTo>
                  <a:pt x="415" y="468"/>
                </a:lnTo>
                <a:lnTo>
                  <a:pt x="405" y="461"/>
                </a:lnTo>
                <a:lnTo>
                  <a:pt x="393" y="449"/>
                </a:lnTo>
                <a:lnTo>
                  <a:pt x="384" y="440"/>
                </a:lnTo>
                <a:lnTo>
                  <a:pt x="372" y="426"/>
                </a:lnTo>
                <a:lnTo>
                  <a:pt x="357" y="414"/>
                </a:lnTo>
                <a:lnTo>
                  <a:pt x="346" y="399"/>
                </a:lnTo>
                <a:lnTo>
                  <a:pt x="331" y="385"/>
                </a:lnTo>
                <a:lnTo>
                  <a:pt x="315" y="368"/>
                </a:lnTo>
                <a:lnTo>
                  <a:pt x="300" y="352"/>
                </a:lnTo>
                <a:lnTo>
                  <a:pt x="284" y="333"/>
                </a:lnTo>
                <a:lnTo>
                  <a:pt x="264" y="314"/>
                </a:lnTo>
                <a:lnTo>
                  <a:pt x="248" y="292"/>
                </a:lnTo>
                <a:lnTo>
                  <a:pt x="229" y="271"/>
                </a:lnTo>
                <a:lnTo>
                  <a:pt x="210" y="249"/>
                </a:lnTo>
                <a:lnTo>
                  <a:pt x="188" y="226"/>
                </a:lnTo>
                <a:lnTo>
                  <a:pt x="167" y="202"/>
                </a:lnTo>
                <a:lnTo>
                  <a:pt x="145" y="178"/>
                </a:lnTo>
                <a:lnTo>
                  <a:pt x="124" y="152"/>
                </a:lnTo>
                <a:lnTo>
                  <a:pt x="100" y="123"/>
                </a:lnTo>
                <a:lnTo>
                  <a:pt x="76" y="95"/>
                </a:lnTo>
                <a:lnTo>
                  <a:pt x="52" y="66"/>
                </a:lnTo>
                <a:lnTo>
                  <a:pt x="26" y="35"/>
                </a:lnTo>
                <a:lnTo>
                  <a:pt x="0" y="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" name="Freeform 39"/>
          <p:cNvSpPr>
            <a:spLocks noChangeArrowheads="1"/>
          </p:cNvSpPr>
          <p:nvPr/>
        </p:nvSpPr>
        <p:spPr bwMode="auto">
          <a:xfrm>
            <a:off x="6334128" y="2159000"/>
            <a:ext cx="142875" cy="1602317"/>
          </a:xfrm>
          <a:custGeom>
            <a:avLst/>
            <a:gdLst>
              <a:gd name="T0" fmla="*/ 7593869 w 226"/>
              <a:gd name="T1" fmla="*/ 19946471 h 2525"/>
              <a:gd name="T2" fmla="*/ 2797442 w 226"/>
              <a:gd name="T3" fmla="*/ 11332984 h 2525"/>
              <a:gd name="T4" fmla="*/ 0 w 226"/>
              <a:gd name="T5" fmla="*/ 5439947 h 2525"/>
              <a:gd name="T6" fmla="*/ 1998353 w 226"/>
              <a:gd name="T7" fmla="*/ 1133203 h 2525"/>
              <a:gd name="T8" fmla="*/ 7593869 w 226"/>
              <a:gd name="T9" fmla="*/ 0 h 2525"/>
              <a:gd name="T10" fmla="*/ 24779330 w 226"/>
              <a:gd name="T11" fmla="*/ 1133203 h 2525"/>
              <a:gd name="T12" fmla="*/ 52356101 w 226"/>
              <a:gd name="T13" fmla="*/ 4306743 h 2525"/>
              <a:gd name="T14" fmla="*/ 90324184 w 226"/>
              <a:gd name="T15" fmla="*/ 9746690 h 2525"/>
              <a:gd name="T16" fmla="*/ 90324184 w 226"/>
              <a:gd name="T17" fmla="*/ 114918992 h 2525"/>
              <a:gd name="T18" fmla="*/ 90324184 w 226"/>
              <a:gd name="T19" fmla="*/ 208304744 h 2525"/>
              <a:gd name="T20" fmla="*/ 90324184 w 226"/>
              <a:gd name="T21" fmla="*/ 289223831 h 2525"/>
              <a:gd name="T22" fmla="*/ 89525096 w 226"/>
              <a:gd name="T23" fmla="*/ 358129822 h 2525"/>
              <a:gd name="T24" fmla="*/ 89525096 w 226"/>
              <a:gd name="T25" fmla="*/ 415249262 h 2525"/>
              <a:gd name="T26" fmla="*/ 88725375 w 226"/>
              <a:gd name="T27" fmla="*/ 460128584 h 2525"/>
              <a:gd name="T28" fmla="*/ 86727022 w 226"/>
              <a:gd name="T29" fmla="*/ 492995286 h 2525"/>
              <a:gd name="T30" fmla="*/ 85528389 w 226"/>
              <a:gd name="T31" fmla="*/ 513621393 h 2525"/>
              <a:gd name="T32" fmla="*/ 80731961 w 226"/>
              <a:gd name="T33" fmla="*/ 538781266 h 2525"/>
              <a:gd name="T34" fmla="*/ 74337357 w 226"/>
              <a:gd name="T35" fmla="*/ 557140967 h 2525"/>
              <a:gd name="T36" fmla="*/ 66744119 w 226"/>
              <a:gd name="T37" fmla="*/ 568474427 h 2525"/>
              <a:gd name="T38" fmla="*/ 59150250 w 226"/>
              <a:gd name="T39" fmla="*/ 572327604 h 2525"/>
              <a:gd name="T40" fmla="*/ 51557013 w 226"/>
              <a:gd name="T41" fmla="*/ 568474427 h 2525"/>
              <a:gd name="T42" fmla="*/ 43963143 w 226"/>
              <a:gd name="T43" fmla="*/ 562580913 h 2525"/>
              <a:gd name="T44" fmla="*/ 36369274 w 226"/>
              <a:gd name="T45" fmla="*/ 553514336 h 2525"/>
              <a:gd name="T46" fmla="*/ 28376492 w 226"/>
              <a:gd name="T47" fmla="*/ 539914469 h 2525"/>
              <a:gd name="T48" fmla="*/ 21981256 w 226"/>
              <a:gd name="T49" fmla="*/ 525861511 h 2525"/>
              <a:gd name="T50" fmla="*/ 15986827 w 226"/>
              <a:gd name="T51" fmla="*/ 515661730 h 2525"/>
              <a:gd name="T52" fmla="*/ 13188753 w 226"/>
              <a:gd name="T53" fmla="*/ 508635014 h 2525"/>
              <a:gd name="T54" fmla="*/ 12389665 w 226"/>
              <a:gd name="T55" fmla="*/ 505008382 h 2525"/>
              <a:gd name="T56" fmla="*/ 13188753 w 226"/>
              <a:gd name="T57" fmla="*/ 498435233 h 2525"/>
              <a:gd name="T58" fmla="*/ 15986827 w 226"/>
              <a:gd name="T59" fmla="*/ 488688542 h 2525"/>
              <a:gd name="T60" fmla="*/ 19183814 w 226"/>
              <a:gd name="T61" fmla="*/ 474182018 h 2525"/>
              <a:gd name="T62" fmla="*/ 22780976 w 226"/>
              <a:gd name="T63" fmla="*/ 455368750 h 2525"/>
              <a:gd name="T64" fmla="*/ 24779330 w 226"/>
              <a:gd name="T65" fmla="*/ 442902087 h 2525"/>
              <a:gd name="T66" fmla="*/ 26777683 w 226"/>
              <a:gd name="T67" fmla="*/ 426129156 h 2525"/>
              <a:gd name="T68" fmla="*/ 28376492 w 226"/>
              <a:gd name="T69" fmla="*/ 405049481 h 2525"/>
              <a:gd name="T70" fmla="*/ 30374213 w 226"/>
              <a:gd name="T71" fmla="*/ 379663064 h 2525"/>
              <a:gd name="T72" fmla="*/ 31573478 w 226"/>
              <a:gd name="T73" fmla="*/ 349063245 h 2525"/>
              <a:gd name="T74" fmla="*/ 32372567 w 226"/>
              <a:gd name="T75" fmla="*/ 313930137 h 2525"/>
              <a:gd name="T76" fmla="*/ 33172288 w 226"/>
              <a:gd name="T77" fmla="*/ 274037194 h 2525"/>
              <a:gd name="T78" fmla="*/ 33172288 w 226"/>
              <a:gd name="T79" fmla="*/ 229157872 h 2525"/>
              <a:gd name="T80" fmla="*/ 33172288 w 226"/>
              <a:gd name="T81" fmla="*/ 186091390 h 2525"/>
              <a:gd name="T82" fmla="*/ 32372567 w 226"/>
              <a:gd name="T83" fmla="*/ 147785218 h 2525"/>
              <a:gd name="T84" fmla="*/ 30374213 w 226"/>
              <a:gd name="T85" fmla="*/ 114238880 h 2525"/>
              <a:gd name="T86" fmla="*/ 28376492 w 226"/>
              <a:gd name="T87" fmla="*/ 86812601 h 2525"/>
              <a:gd name="T88" fmla="*/ 25578418 w 226"/>
              <a:gd name="T89" fmla="*/ 64146157 h 2525"/>
              <a:gd name="T90" fmla="*/ 21981256 w 226"/>
              <a:gd name="T91" fmla="*/ 46466092 h 2525"/>
              <a:gd name="T92" fmla="*/ 17985181 w 226"/>
              <a:gd name="T93" fmla="*/ 34452996 h 2525"/>
              <a:gd name="T94" fmla="*/ 12389665 w 226"/>
              <a:gd name="T95" fmla="*/ 27426279 h 252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226" h="2525">
                <a:moveTo>
                  <a:pt x="31" y="121"/>
                </a:moveTo>
                <a:lnTo>
                  <a:pt x="26" y="109"/>
                </a:lnTo>
                <a:lnTo>
                  <a:pt x="24" y="97"/>
                </a:lnTo>
                <a:lnTo>
                  <a:pt x="19" y="88"/>
                </a:lnTo>
                <a:lnTo>
                  <a:pt x="14" y="76"/>
                </a:lnTo>
                <a:lnTo>
                  <a:pt x="12" y="69"/>
                </a:lnTo>
                <a:lnTo>
                  <a:pt x="9" y="59"/>
                </a:lnTo>
                <a:lnTo>
                  <a:pt x="7" y="50"/>
                </a:lnTo>
                <a:lnTo>
                  <a:pt x="5" y="43"/>
                </a:lnTo>
                <a:lnTo>
                  <a:pt x="2" y="36"/>
                </a:lnTo>
                <a:lnTo>
                  <a:pt x="2" y="31"/>
                </a:lnTo>
                <a:lnTo>
                  <a:pt x="0" y="24"/>
                </a:lnTo>
                <a:lnTo>
                  <a:pt x="0" y="19"/>
                </a:lnTo>
                <a:lnTo>
                  <a:pt x="2" y="9"/>
                </a:lnTo>
                <a:lnTo>
                  <a:pt x="5" y="7"/>
                </a:lnTo>
                <a:lnTo>
                  <a:pt x="5" y="5"/>
                </a:lnTo>
                <a:lnTo>
                  <a:pt x="7" y="2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8" y="0"/>
                </a:lnTo>
                <a:lnTo>
                  <a:pt x="50" y="2"/>
                </a:lnTo>
                <a:lnTo>
                  <a:pt x="62" y="5"/>
                </a:lnTo>
                <a:lnTo>
                  <a:pt x="76" y="7"/>
                </a:lnTo>
                <a:lnTo>
                  <a:pt x="93" y="9"/>
                </a:lnTo>
                <a:lnTo>
                  <a:pt x="112" y="14"/>
                </a:lnTo>
                <a:lnTo>
                  <a:pt x="131" y="19"/>
                </a:lnTo>
                <a:lnTo>
                  <a:pt x="152" y="24"/>
                </a:lnTo>
                <a:lnTo>
                  <a:pt x="176" y="31"/>
                </a:lnTo>
                <a:lnTo>
                  <a:pt x="200" y="36"/>
                </a:lnTo>
                <a:lnTo>
                  <a:pt x="226" y="43"/>
                </a:lnTo>
                <a:lnTo>
                  <a:pt x="226" y="164"/>
                </a:lnTo>
                <a:lnTo>
                  <a:pt x="226" y="281"/>
                </a:lnTo>
                <a:lnTo>
                  <a:pt x="226" y="395"/>
                </a:lnTo>
                <a:lnTo>
                  <a:pt x="226" y="507"/>
                </a:lnTo>
                <a:lnTo>
                  <a:pt x="226" y="614"/>
                </a:lnTo>
                <a:lnTo>
                  <a:pt x="226" y="719"/>
                </a:lnTo>
                <a:lnTo>
                  <a:pt x="226" y="819"/>
                </a:lnTo>
                <a:lnTo>
                  <a:pt x="226" y="919"/>
                </a:lnTo>
                <a:lnTo>
                  <a:pt x="226" y="1011"/>
                </a:lnTo>
                <a:lnTo>
                  <a:pt x="226" y="1104"/>
                </a:lnTo>
                <a:lnTo>
                  <a:pt x="226" y="1192"/>
                </a:lnTo>
                <a:lnTo>
                  <a:pt x="226" y="1276"/>
                </a:lnTo>
                <a:lnTo>
                  <a:pt x="224" y="1356"/>
                </a:lnTo>
                <a:lnTo>
                  <a:pt x="224" y="1435"/>
                </a:lnTo>
                <a:lnTo>
                  <a:pt x="224" y="1509"/>
                </a:lnTo>
                <a:lnTo>
                  <a:pt x="224" y="1580"/>
                </a:lnTo>
                <a:lnTo>
                  <a:pt x="224" y="1649"/>
                </a:lnTo>
                <a:lnTo>
                  <a:pt x="224" y="1713"/>
                </a:lnTo>
                <a:lnTo>
                  <a:pt x="224" y="1775"/>
                </a:lnTo>
                <a:lnTo>
                  <a:pt x="224" y="1832"/>
                </a:lnTo>
                <a:lnTo>
                  <a:pt x="222" y="1887"/>
                </a:lnTo>
                <a:lnTo>
                  <a:pt x="222" y="1940"/>
                </a:lnTo>
                <a:lnTo>
                  <a:pt x="222" y="1987"/>
                </a:lnTo>
                <a:lnTo>
                  <a:pt x="222" y="2030"/>
                </a:lnTo>
                <a:lnTo>
                  <a:pt x="219" y="2073"/>
                </a:lnTo>
                <a:lnTo>
                  <a:pt x="219" y="2111"/>
                </a:lnTo>
                <a:lnTo>
                  <a:pt x="219" y="2144"/>
                </a:lnTo>
                <a:lnTo>
                  <a:pt x="217" y="2175"/>
                </a:lnTo>
                <a:lnTo>
                  <a:pt x="217" y="2204"/>
                </a:lnTo>
                <a:lnTo>
                  <a:pt x="214" y="2228"/>
                </a:lnTo>
                <a:lnTo>
                  <a:pt x="214" y="2249"/>
                </a:lnTo>
                <a:lnTo>
                  <a:pt x="214" y="2266"/>
                </a:lnTo>
                <a:lnTo>
                  <a:pt x="210" y="2297"/>
                </a:lnTo>
                <a:lnTo>
                  <a:pt x="207" y="2325"/>
                </a:lnTo>
                <a:lnTo>
                  <a:pt x="205" y="2351"/>
                </a:lnTo>
                <a:lnTo>
                  <a:pt x="202" y="2377"/>
                </a:lnTo>
                <a:lnTo>
                  <a:pt x="198" y="2401"/>
                </a:lnTo>
                <a:lnTo>
                  <a:pt x="193" y="2420"/>
                </a:lnTo>
                <a:lnTo>
                  <a:pt x="191" y="2442"/>
                </a:lnTo>
                <a:lnTo>
                  <a:pt x="186" y="2458"/>
                </a:lnTo>
                <a:lnTo>
                  <a:pt x="181" y="2473"/>
                </a:lnTo>
                <a:lnTo>
                  <a:pt x="176" y="2487"/>
                </a:lnTo>
                <a:lnTo>
                  <a:pt x="172" y="2499"/>
                </a:lnTo>
                <a:lnTo>
                  <a:pt x="167" y="2508"/>
                </a:lnTo>
                <a:lnTo>
                  <a:pt x="162" y="2516"/>
                </a:lnTo>
                <a:lnTo>
                  <a:pt x="157" y="2520"/>
                </a:lnTo>
                <a:lnTo>
                  <a:pt x="152" y="2523"/>
                </a:lnTo>
                <a:lnTo>
                  <a:pt x="148" y="2525"/>
                </a:lnTo>
                <a:lnTo>
                  <a:pt x="143" y="2520"/>
                </a:lnTo>
                <a:lnTo>
                  <a:pt x="138" y="2518"/>
                </a:lnTo>
                <a:lnTo>
                  <a:pt x="133" y="2513"/>
                </a:lnTo>
                <a:lnTo>
                  <a:pt x="129" y="2508"/>
                </a:lnTo>
                <a:lnTo>
                  <a:pt x="124" y="2504"/>
                </a:lnTo>
                <a:lnTo>
                  <a:pt x="119" y="2496"/>
                </a:lnTo>
                <a:lnTo>
                  <a:pt x="114" y="2489"/>
                </a:lnTo>
                <a:lnTo>
                  <a:pt x="110" y="2482"/>
                </a:lnTo>
                <a:lnTo>
                  <a:pt x="105" y="2473"/>
                </a:lnTo>
                <a:lnTo>
                  <a:pt x="100" y="2463"/>
                </a:lnTo>
                <a:lnTo>
                  <a:pt x="95" y="2454"/>
                </a:lnTo>
                <a:lnTo>
                  <a:pt x="91" y="2442"/>
                </a:lnTo>
                <a:lnTo>
                  <a:pt x="86" y="2427"/>
                </a:lnTo>
                <a:lnTo>
                  <a:pt x="81" y="2413"/>
                </a:lnTo>
                <a:lnTo>
                  <a:pt x="76" y="2399"/>
                </a:lnTo>
                <a:lnTo>
                  <a:pt x="71" y="2382"/>
                </a:lnTo>
                <a:lnTo>
                  <a:pt x="67" y="2366"/>
                </a:lnTo>
                <a:lnTo>
                  <a:pt x="62" y="2349"/>
                </a:lnTo>
                <a:lnTo>
                  <a:pt x="57" y="2335"/>
                </a:lnTo>
                <a:lnTo>
                  <a:pt x="55" y="2320"/>
                </a:lnTo>
                <a:lnTo>
                  <a:pt x="50" y="2308"/>
                </a:lnTo>
                <a:lnTo>
                  <a:pt x="48" y="2297"/>
                </a:lnTo>
                <a:lnTo>
                  <a:pt x="45" y="2285"/>
                </a:lnTo>
                <a:lnTo>
                  <a:pt x="40" y="2275"/>
                </a:lnTo>
                <a:lnTo>
                  <a:pt x="38" y="2266"/>
                </a:lnTo>
                <a:lnTo>
                  <a:pt x="38" y="2258"/>
                </a:lnTo>
                <a:lnTo>
                  <a:pt x="36" y="2251"/>
                </a:lnTo>
                <a:lnTo>
                  <a:pt x="33" y="2244"/>
                </a:lnTo>
                <a:lnTo>
                  <a:pt x="33" y="2239"/>
                </a:lnTo>
                <a:lnTo>
                  <a:pt x="33" y="2235"/>
                </a:lnTo>
                <a:lnTo>
                  <a:pt x="31" y="2230"/>
                </a:lnTo>
                <a:lnTo>
                  <a:pt x="31" y="2228"/>
                </a:lnTo>
                <a:lnTo>
                  <a:pt x="31" y="2223"/>
                </a:lnTo>
                <a:lnTo>
                  <a:pt x="33" y="2216"/>
                </a:lnTo>
                <a:lnTo>
                  <a:pt x="33" y="2209"/>
                </a:lnTo>
                <a:lnTo>
                  <a:pt x="33" y="2199"/>
                </a:lnTo>
                <a:lnTo>
                  <a:pt x="36" y="2189"/>
                </a:lnTo>
                <a:lnTo>
                  <a:pt x="36" y="2180"/>
                </a:lnTo>
                <a:lnTo>
                  <a:pt x="38" y="2168"/>
                </a:lnTo>
                <a:lnTo>
                  <a:pt x="40" y="2156"/>
                </a:lnTo>
                <a:lnTo>
                  <a:pt x="43" y="2142"/>
                </a:lnTo>
                <a:lnTo>
                  <a:pt x="43" y="2128"/>
                </a:lnTo>
                <a:lnTo>
                  <a:pt x="45" y="2111"/>
                </a:lnTo>
                <a:lnTo>
                  <a:pt x="48" y="2092"/>
                </a:lnTo>
                <a:lnTo>
                  <a:pt x="50" y="2073"/>
                </a:lnTo>
                <a:lnTo>
                  <a:pt x="52" y="2054"/>
                </a:lnTo>
                <a:lnTo>
                  <a:pt x="55" y="2030"/>
                </a:lnTo>
                <a:lnTo>
                  <a:pt x="57" y="2009"/>
                </a:lnTo>
                <a:lnTo>
                  <a:pt x="60" y="1997"/>
                </a:lnTo>
                <a:lnTo>
                  <a:pt x="60" y="1982"/>
                </a:lnTo>
                <a:lnTo>
                  <a:pt x="62" y="1968"/>
                </a:lnTo>
                <a:lnTo>
                  <a:pt x="62" y="1954"/>
                </a:lnTo>
                <a:lnTo>
                  <a:pt x="64" y="1937"/>
                </a:lnTo>
                <a:lnTo>
                  <a:pt x="64" y="1921"/>
                </a:lnTo>
                <a:lnTo>
                  <a:pt x="67" y="1901"/>
                </a:lnTo>
                <a:lnTo>
                  <a:pt x="67" y="1880"/>
                </a:lnTo>
                <a:lnTo>
                  <a:pt x="69" y="1859"/>
                </a:lnTo>
                <a:lnTo>
                  <a:pt x="69" y="1837"/>
                </a:lnTo>
                <a:lnTo>
                  <a:pt x="71" y="1813"/>
                </a:lnTo>
                <a:lnTo>
                  <a:pt x="71" y="1787"/>
                </a:lnTo>
                <a:lnTo>
                  <a:pt x="71" y="1761"/>
                </a:lnTo>
                <a:lnTo>
                  <a:pt x="74" y="1735"/>
                </a:lnTo>
                <a:lnTo>
                  <a:pt x="74" y="1704"/>
                </a:lnTo>
                <a:lnTo>
                  <a:pt x="76" y="1675"/>
                </a:lnTo>
                <a:lnTo>
                  <a:pt x="76" y="1642"/>
                </a:lnTo>
                <a:lnTo>
                  <a:pt x="76" y="1611"/>
                </a:lnTo>
                <a:lnTo>
                  <a:pt x="79" y="1575"/>
                </a:lnTo>
                <a:lnTo>
                  <a:pt x="79" y="1540"/>
                </a:lnTo>
                <a:lnTo>
                  <a:pt x="79" y="1504"/>
                </a:lnTo>
                <a:lnTo>
                  <a:pt x="81" y="1466"/>
                </a:lnTo>
                <a:lnTo>
                  <a:pt x="81" y="1425"/>
                </a:lnTo>
                <a:lnTo>
                  <a:pt x="81" y="1385"/>
                </a:lnTo>
                <a:lnTo>
                  <a:pt x="81" y="1345"/>
                </a:lnTo>
                <a:lnTo>
                  <a:pt x="81" y="1299"/>
                </a:lnTo>
                <a:lnTo>
                  <a:pt x="83" y="1257"/>
                </a:lnTo>
                <a:lnTo>
                  <a:pt x="83" y="1209"/>
                </a:lnTo>
                <a:lnTo>
                  <a:pt x="83" y="1161"/>
                </a:lnTo>
                <a:lnTo>
                  <a:pt x="83" y="1114"/>
                </a:lnTo>
                <a:lnTo>
                  <a:pt x="83" y="1064"/>
                </a:lnTo>
                <a:lnTo>
                  <a:pt x="83" y="1011"/>
                </a:lnTo>
                <a:lnTo>
                  <a:pt x="83" y="961"/>
                </a:lnTo>
                <a:lnTo>
                  <a:pt x="83" y="914"/>
                </a:lnTo>
                <a:lnTo>
                  <a:pt x="83" y="866"/>
                </a:lnTo>
                <a:lnTo>
                  <a:pt x="83" y="821"/>
                </a:lnTo>
                <a:lnTo>
                  <a:pt x="83" y="776"/>
                </a:lnTo>
                <a:lnTo>
                  <a:pt x="81" y="733"/>
                </a:lnTo>
                <a:lnTo>
                  <a:pt x="81" y="692"/>
                </a:lnTo>
                <a:lnTo>
                  <a:pt x="81" y="652"/>
                </a:lnTo>
                <a:lnTo>
                  <a:pt x="81" y="614"/>
                </a:lnTo>
                <a:lnTo>
                  <a:pt x="79" y="576"/>
                </a:lnTo>
                <a:lnTo>
                  <a:pt x="79" y="540"/>
                </a:lnTo>
                <a:lnTo>
                  <a:pt x="76" y="504"/>
                </a:lnTo>
                <a:lnTo>
                  <a:pt x="76" y="473"/>
                </a:lnTo>
                <a:lnTo>
                  <a:pt x="74" y="440"/>
                </a:lnTo>
                <a:lnTo>
                  <a:pt x="74" y="412"/>
                </a:lnTo>
                <a:lnTo>
                  <a:pt x="71" y="383"/>
                </a:lnTo>
                <a:lnTo>
                  <a:pt x="71" y="354"/>
                </a:lnTo>
                <a:lnTo>
                  <a:pt x="69" y="331"/>
                </a:lnTo>
                <a:lnTo>
                  <a:pt x="67" y="304"/>
                </a:lnTo>
                <a:lnTo>
                  <a:pt x="64" y="283"/>
                </a:lnTo>
                <a:lnTo>
                  <a:pt x="62" y="262"/>
                </a:lnTo>
                <a:lnTo>
                  <a:pt x="60" y="240"/>
                </a:lnTo>
                <a:lnTo>
                  <a:pt x="57" y="224"/>
                </a:lnTo>
                <a:lnTo>
                  <a:pt x="55" y="205"/>
                </a:lnTo>
                <a:lnTo>
                  <a:pt x="52" y="190"/>
                </a:lnTo>
                <a:lnTo>
                  <a:pt x="50" y="176"/>
                </a:lnTo>
                <a:lnTo>
                  <a:pt x="48" y="164"/>
                </a:lnTo>
                <a:lnTo>
                  <a:pt x="45" y="152"/>
                </a:lnTo>
                <a:lnTo>
                  <a:pt x="43" y="143"/>
                </a:lnTo>
                <a:lnTo>
                  <a:pt x="38" y="133"/>
                </a:lnTo>
                <a:lnTo>
                  <a:pt x="36" y="126"/>
                </a:lnTo>
                <a:lnTo>
                  <a:pt x="31" y="12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/>
      <p:bldP spid="39" grpId="0"/>
      <p:bldP spid="40" grpId="0"/>
      <p:bldP spid="41" grpId="0"/>
      <p:bldP spid="42" grpId="0"/>
      <p:bldP spid="43" grpId="0"/>
      <p:bldP spid="44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4"/>
          <p:cNvSpPr>
            <a:spLocks noChangeArrowheads="1"/>
          </p:cNvSpPr>
          <p:nvPr/>
        </p:nvSpPr>
        <p:spPr bwMode="auto">
          <a:xfrm>
            <a:off x="5781677" y="2389718"/>
            <a:ext cx="258763" cy="321733"/>
          </a:xfrm>
          <a:custGeom>
            <a:avLst/>
            <a:gdLst>
              <a:gd name="T0" fmla="*/ 48101944 w 407"/>
              <a:gd name="T1" fmla="*/ 60579150 h 507"/>
              <a:gd name="T2" fmla="*/ 36379408 w 407"/>
              <a:gd name="T3" fmla="*/ 49234719 h 507"/>
              <a:gd name="T4" fmla="*/ 27082377 w 407"/>
              <a:gd name="T5" fmla="*/ 39024921 h 507"/>
              <a:gd name="T6" fmla="*/ 18189704 w 407"/>
              <a:gd name="T7" fmla="*/ 29722258 h 507"/>
              <a:gd name="T8" fmla="*/ 10509465 w 407"/>
              <a:gd name="T9" fmla="*/ 22235295 h 507"/>
              <a:gd name="T10" fmla="*/ 5659090 w 407"/>
              <a:gd name="T11" fmla="*/ 16336058 h 507"/>
              <a:gd name="T12" fmla="*/ 2021149 w 407"/>
              <a:gd name="T13" fmla="*/ 11344432 h 507"/>
              <a:gd name="T14" fmla="*/ 0 w 407"/>
              <a:gd name="T15" fmla="*/ 7713985 h 507"/>
              <a:gd name="T16" fmla="*/ 0 w 407"/>
              <a:gd name="T17" fmla="*/ 5899238 h 507"/>
              <a:gd name="T18" fmla="*/ 808714 w 407"/>
              <a:gd name="T19" fmla="*/ 4991626 h 507"/>
              <a:gd name="T20" fmla="*/ 2829227 w 407"/>
              <a:gd name="T21" fmla="*/ 3856993 h 507"/>
              <a:gd name="T22" fmla="*/ 5659090 w 407"/>
              <a:gd name="T23" fmla="*/ 2722835 h 507"/>
              <a:gd name="T24" fmla="*/ 9701387 w 407"/>
              <a:gd name="T25" fmla="*/ 1588201 h 507"/>
              <a:gd name="T26" fmla="*/ 15360477 w 407"/>
              <a:gd name="T27" fmla="*/ 1134634 h 507"/>
              <a:gd name="T28" fmla="*/ 22232001 w 407"/>
              <a:gd name="T29" fmla="*/ 680590 h 507"/>
              <a:gd name="T30" fmla="*/ 29912240 w 407"/>
              <a:gd name="T31" fmla="*/ 0 h 507"/>
              <a:gd name="T32" fmla="*/ 42442854 w 407"/>
              <a:gd name="T33" fmla="*/ 1588201 h 507"/>
              <a:gd name="T34" fmla="*/ 59824480 w 407"/>
              <a:gd name="T35" fmla="*/ 5445194 h 507"/>
              <a:gd name="T36" fmla="*/ 78822262 w 407"/>
              <a:gd name="T37" fmla="*/ 10209798 h 507"/>
              <a:gd name="T38" fmla="*/ 90544798 w 407"/>
              <a:gd name="T39" fmla="*/ 14067266 h 507"/>
              <a:gd name="T40" fmla="*/ 101862977 w 407"/>
              <a:gd name="T41" fmla="*/ 17924259 h 507"/>
              <a:gd name="T42" fmla="*/ 114393591 w 407"/>
              <a:gd name="T43" fmla="*/ 22235295 h 507"/>
              <a:gd name="T44" fmla="*/ 126924205 w 407"/>
              <a:gd name="T45" fmla="*/ 28134057 h 507"/>
              <a:gd name="T46" fmla="*/ 136625592 w 407"/>
              <a:gd name="T47" fmla="*/ 34033295 h 507"/>
              <a:gd name="T48" fmla="*/ 145518266 w 407"/>
              <a:gd name="T49" fmla="*/ 39478489 h 507"/>
              <a:gd name="T50" fmla="*/ 153198504 w 407"/>
              <a:gd name="T51" fmla="*/ 44924158 h 507"/>
              <a:gd name="T52" fmla="*/ 158048880 w 407"/>
              <a:gd name="T53" fmla="*/ 50369352 h 507"/>
              <a:gd name="T54" fmla="*/ 161687457 w 407"/>
              <a:gd name="T55" fmla="*/ 55587524 h 507"/>
              <a:gd name="T56" fmla="*/ 163707970 w 407"/>
              <a:gd name="T57" fmla="*/ 61033194 h 507"/>
              <a:gd name="T58" fmla="*/ 164516683 w 407"/>
              <a:gd name="T59" fmla="*/ 66931956 h 507"/>
              <a:gd name="T60" fmla="*/ 163707970 w 407"/>
              <a:gd name="T61" fmla="*/ 78276387 h 507"/>
              <a:gd name="T62" fmla="*/ 160878743 w 407"/>
              <a:gd name="T63" fmla="*/ 88032618 h 507"/>
              <a:gd name="T64" fmla="*/ 156028367 w 407"/>
              <a:gd name="T65" fmla="*/ 96200646 h 507"/>
              <a:gd name="T66" fmla="*/ 153198504 w 407"/>
              <a:gd name="T67" fmla="*/ 99377049 h 507"/>
              <a:gd name="T68" fmla="*/ 149156207 w 407"/>
              <a:gd name="T69" fmla="*/ 102099884 h 507"/>
              <a:gd name="T70" fmla="*/ 146326980 w 407"/>
              <a:gd name="T71" fmla="*/ 105276287 h 507"/>
              <a:gd name="T72" fmla="*/ 142689039 w 407"/>
              <a:gd name="T73" fmla="*/ 107999122 h 507"/>
              <a:gd name="T74" fmla="*/ 135817514 w 407"/>
              <a:gd name="T75" fmla="*/ 112309682 h 507"/>
              <a:gd name="T76" fmla="*/ 128945354 w 407"/>
              <a:gd name="T77" fmla="*/ 113897883 h 507"/>
              <a:gd name="T78" fmla="*/ 124094978 w 407"/>
              <a:gd name="T79" fmla="*/ 115032517 h 507"/>
              <a:gd name="T80" fmla="*/ 122478186 w 407"/>
              <a:gd name="T81" fmla="*/ 113897883 h 507"/>
              <a:gd name="T82" fmla="*/ 117627175 w 407"/>
              <a:gd name="T83" fmla="*/ 111856114 h 507"/>
              <a:gd name="T84" fmla="*/ 110755650 w 407"/>
              <a:gd name="T85" fmla="*/ 107999122 h 507"/>
              <a:gd name="T86" fmla="*/ 103075412 w 407"/>
              <a:gd name="T87" fmla="*/ 103234518 h 507"/>
              <a:gd name="T88" fmla="*/ 92565946 w 407"/>
              <a:gd name="T89" fmla="*/ 96200646 h 507"/>
              <a:gd name="T90" fmla="*/ 81652124 w 407"/>
              <a:gd name="T91" fmla="*/ 88032618 h 507"/>
              <a:gd name="T92" fmla="*/ 68312796 w 407"/>
              <a:gd name="T93" fmla="*/ 78276387 h 507"/>
              <a:gd name="T94" fmla="*/ 54973468 w 407"/>
              <a:gd name="T95" fmla="*/ 66931956 h 50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407" h="507">
                <a:moveTo>
                  <a:pt x="136" y="295"/>
                </a:moveTo>
                <a:lnTo>
                  <a:pt x="119" y="267"/>
                </a:lnTo>
                <a:lnTo>
                  <a:pt x="105" y="241"/>
                </a:lnTo>
                <a:lnTo>
                  <a:pt x="90" y="217"/>
                </a:lnTo>
                <a:lnTo>
                  <a:pt x="79" y="193"/>
                </a:lnTo>
                <a:lnTo>
                  <a:pt x="67" y="172"/>
                </a:lnTo>
                <a:lnTo>
                  <a:pt x="55" y="150"/>
                </a:lnTo>
                <a:lnTo>
                  <a:pt x="45" y="131"/>
                </a:lnTo>
                <a:lnTo>
                  <a:pt x="36" y="114"/>
                </a:lnTo>
                <a:lnTo>
                  <a:pt x="26" y="98"/>
                </a:lnTo>
                <a:lnTo>
                  <a:pt x="19" y="84"/>
                </a:lnTo>
                <a:lnTo>
                  <a:pt x="14" y="72"/>
                </a:lnTo>
                <a:lnTo>
                  <a:pt x="7" y="60"/>
                </a:lnTo>
                <a:lnTo>
                  <a:pt x="5" y="50"/>
                </a:lnTo>
                <a:lnTo>
                  <a:pt x="2" y="41"/>
                </a:lnTo>
                <a:lnTo>
                  <a:pt x="0" y="34"/>
                </a:lnTo>
                <a:lnTo>
                  <a:pt x="0" y="29"/>
                </a:lnTo>
                <a:lnTo>
                  <a:pt x="0" y="26"/>
                </a:lnTo>
                <a:lnTo>
                  <a:pt x="0" y="24"/>
                </a:lnTo>
                <a:lnTo>
                  <a:pt x="2" y="22"/>
                </a:lnTo>
                <a:lnTo>
                  <a:pt x="5" y="19"/>
                </a:lnTo>
                <a:lnTo>
                  <a:pt x="7" y="17"/>
                </a:lnTo>
                <a:lnTo>
                  <a:pt x="9" y="15"/>
                </a:lnTo>
                <a:lnTo>
                  <a:pt x="14" y="12"/>
                </a:lnTo>
                <a:lnTo>
                  <a:pt x="19" y="10"/>
                </a:lnTo>
                <a:lnTo>
                  <a:pt x="24" y="7"/>
                </a:lnTo>
                <a:lnTo>
                  <a:pt x="31" y="5"/>
                </a:lnTo>
                <a:lnTo>
                  <a:pt x="38" y="5"/>
                </a:lnTo>
                <a:lnTo>
                  <a:pt x="45" y="3"/>
                </a:lnTo>
                <a:lnTo>
                  <a:pt x="55" y="3"/>
                </a:lnTo>
                <a:lnTo>
                  <a:pt x="64" y="0"/>
                </a:lnTo>
                <a:lnTo>
                  <a:pt x="74" y="0"/>
                </a:lnTo>
                <a:lnTo>
                  <a:pt x="86" y="0"/>
                </a:lnTo>
                <a:lnTo>
                  <a:pt x="105" y="7"/>
                </a:lnTo>
                <a:lnTo>
                  <a:pt x="126" y="15"/>
                </a:lnTo>
                <a:lnTo>
                  <a:pt x="148" y="24"/>
                </a:lnTo>
                <a:lnTo>
                  <a:pt x="171" y="34"/>
                </a:lnTo>
                <a:lnTo>
                  <a:pt x="195" y="45"/>
                </a:lnTo>
                <a:lnTo>
                  <a:pt x="210" y="53"/>
                </a:lnTo>
                <a:lnTo>
                  <a:pt x="224" y="62"/>
                </a:lnTo>
                <a:lnTo>
                  <a:pt x="238" y="69"/>
                </a:lnTo>
                <a:lnTo>
                  <a:pt x="252" y="79"/>
                </a:lnTo>
                <a:lnTo>
                  <a:pt x="267" y="88"/>
                </a:lnTo>
                <a:lnTo>
                  <a:pt x="283" y="98"/>
                </a:lnTo>
                <a:lnTo>
                  <a:pt x="300" y="112"/>
                </a:lnTo>
                <a:lnTo>
                  <a:pt x="314" y="124"/>
                </a:lnTo>
                <a:lnTo>
                  <a:pt x="326" y="138"/>
                </a:lnTo>
                <a:lnTo>
                  <a:pt x="338" y="150"/>
                </a:lnTo>
                <a:lnTo>
                  <a:pt x="350" y="162"/>
                </a:lnTo>
                <a:lnTo>
                  <a:pt x="360" y="174"/>
                </a:lnTo>
                <a:lnTo>
                  <a:pt x="369" y="186"/>
                </a:lnTo>
                <a:lnTo>
                  <a:pt x="379" y="198"/>
                </a:lnTo>
                <a:lnTo>
                  <a:pt x="386" y="210"/>
                </a:lnTo>
                <a:lnTo>
                  <a:pt x="391" y="222"/>
                </a:lnTo>
                <a:lnTo>
                  <a:pt x="395" y="233"/>
                </a:lnTo>
                <a:lnTo>
                  <a:pt x="400" y="245"/>
                </a:lnTo>
                <a:lnTo>
                  <a:pt x="403" y="257"/>
                </a:lnTo>
                <a:lnTo>
                  <a:pt x="405" y="269"/>
                </a:lnTo>
                <a:lnTo>
                  <a:pt x="407" y="283"/>
                </a:lnTo>
                <a:lnTo>
                  <a:pt x="407" y="295"/>
                </a:lnTo>
                <a:lnTo>
                  <a:pt x="407" y="322"/>
                </a:lnTo>
                <a:lnTo>
                  <a:pt x="405" y="345"/>
                </a:lnTo>
                <a:lnTo>
                  <a:pt x="403" y="367"/>
                </a:lnTo>
                <a:lnTo>
                  <a:pt x="398" y="388"/>
                </a:lnTo>
                <a:lnTo>
                  <a:pt x="393" y="407"/>
                </a:lnTo>
                <a:lnTo>
                  <a:pt x="386" y="424"/>
                </a:lnTo>
                <a:lnTo>
                  <a:pt x="384" y="431"/>
                </a:lnTo>
                <a:lnTo>
                  <a:pt x="379" y="438"/>
                </a:lnTo>
                <a:lnTo>
                  <a:pt x="374" y="445"/>
                </a:lnTo>
                <a:lnTo>
                  <a:pt x="369" y="450"/>
                </a:lnTo>
                <a:lnTo>
                  <a:pt x="367" y="457"/>
                </a:lnTo>
                <a:lnTo>
                  <a:pt x="362" y="464"/>
                </a:lnTo>
                <a:lnTo>
                  <a:pt x="357" y="471"/>
                </a:lnTo>
                <a:lnTo>
                  <a:pt x="353" y="476"/>
                </a:lnTo>
                <a:lnTo>
                  <a:pt x="343" y="486"/>
                </a:lnTo>
                <a:lnTo>
                  <a:pt x="336" y="495"/>
                </a:lnTo>
                <a:lnTo>
                  <a:pt x="326" y="500"/>
                </a:lnTo>
                <a:lnTo>
                  <a:pt x="319" y="502"/>
                </a:lnTo>
                <a:lnTo>
                  <a:pt x="314" y="505"/>
                </a:lnTo>
                <a:lnTo>
                  <a:pt x="307" y="507"/>
                </a:lnTo>
                <a:lnTo>
                  <a:pt x="305" y="505"/>
                </a:lnTo>
                <a:lnTo>
                  <a:pt x="303" y="502"/>
                </a:lnTo>
                <a:lnTo>
                  <a:pt x="295" y="500"/>
                </a:lnTo>
                <a:lnTo>
                  <a:pt x="291" y="493"/>
                </a:lnTo>
                <a:lnTo>
                  <a:pt x="283" y="486"/>
                </a:lnTo>
                <a:lnTo>
                  <a:pt x="274" y="476"/>
                </a:lnTo>
                <a:lnTo>
                  <a:pt x="264" y="467"/>
                </a:lnTo>
                <a:lnTo>
                  <a:pt x="255" y="455"/>
                </a:lnTo>
                <a:lnTo>
                  <a:pt x="243" y="441"/>
                </a:lnTo>
                <a:lnTo>
                  <a:pt x="229" y="424"/>
                </a:lnTo>
                <a:lnTo>
                  <a:pt x="217" y="407"/>
                </a:lnTo>
                <a:lnTo>
                  <a:pt x="202" y="388"/>
                </a:lnTo>
                <a:lnTo>
                  <a:pt x="186" y="367"/>
                </a:lnTo>
                <a:lnTo>
                  <a:pt x="169" y="345"/>
                </a:lnTo>
                <a:lnTo>
                  <a:pt x="152" y="322"/>
                </a:lnTo>
                <a:lnTo>
                  <a:pt x="136" y="295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5715" name="TextBox 27"/>
          <p:cNvSpPr txBox="1">
            <a:spLocks noChangeArrowheads="1"/>
          </p:cNvSpPr>
          <p:nvPr/>
        </p:nvSpPr>
        <p:spPr bwMode="auto">
          <a:xfrm>
            <a:off x="1009650" y="2546351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治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384302" y="2027767"/>
            <a:ext cx="955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zhì 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932366" y="1699686"/>
            <a:ext cx="2879724" cy="2880783"/>
            <a:chOff x="1474" y="663"/>
            <a:chExt cx="2948" cy="2835"/>
          </a:xfrm>
        </p:grpSpPr>
        <p:sp>
          <p:nvSpPr>
            <p:cNvPr id="115732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5733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5734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5735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5736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737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738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739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740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741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619626" y="4857753"/>
            <a:ext cx="4216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左窄右宽，右下方的“口”稍扁。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357438" y="3100917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smtClean="0">
                <a:latin typeface="+mj-ea"/>
                <a:ea typeface="+mj-ea"/>
              </a:rPr>
              <a:t>氵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898525" y="4538133"/>
            <a:ext cx="3030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治虫   治理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857251" y="4942420"/>
            <a:ext cx="364013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dirty="0" smtClean="0">
                <a:latin typeface="+mj-ea"/>
                <a:ea typeface="+mj-ea"/>
              </a:rPr>
              <a:t>爷爷说要按时给庄稼治虫。</a:t>
            </a:r>
          </a:p>
        </p:txBody>
      </p:sp>
      <p:sp>
        <p:nvSpPr>
          <p:cNvPr id="49" name="文本框 30"/>
          <p:cNvSpPr txBox="1">
            <a:spLocks noChangeArrowheads="1"/>
          </p:cNvSpPr>
          <p:nvPr/>
        </p:nvSpPr>
        <p:spPr bwMode="auto">
          <a:xfrm>
            <a:off x="2135191" y="2659076"/>
            <a:ext cx="2008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dirty="0" smtClean="0">
                <a:latin typeface="+mj-ea"/>
                <a:ea typeface="+mj-ea"/>
              </a:rPr>
              <a:t>Z	</a:t>
            </a:r>
          </a:p>
        </p:txBody>
      </p:sp>
      <p:sp>
        <p:nvSpPr>
          <p:cNvPr id="50" name="文本框 31"/>
          <p:cNvSpPr txBox="1">
            <a:spLocks noChangeArrowheads="1"/>
          </p:cNvSpPr>
          <p:nvPr/>
        </p:nvSpPr>
        <p:spPr bwMode="auto">
          <a:xfrm>
            <a:off x="2214565" y="3587234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左右</a:t>
            </a:r>
          </a:p>
        </p:txBody>
      </p:sp>
      <p:sp>
        <p:nvSpPr>
          <p:cNvPr id="115724" name="Rectangle 27"/>
          <p:cNvSpPr>
            <a:spLocks noChangeArrowheads="1"/>
          </p:cNvSpPr>
          <p:nvPr/>
        </p:nvSpPr>
        <p:spPr bwMode="auto">
          <a:xfrm>
            <a:off x="5505312" y="2156886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52" name="Freeform 30"/>
          <p:cNvSpPr>
            <a:spLocks noChangeArrowheads="1"/>
          </p:cNvSpPr>
          <p:nvPr/>
        </p:nvSpPr>
        <p:spPr bwMode="auto">
          <a:xfrm>
            <a:off x="6153150" y="3405719"/>
            <a:ext cx="180974" cy="649816"/>
          </a:xfrm>
          <a:custGeom>
            <a:avLst/>
            <a:gdLst>
              <a:gd name="T0" fmla="*/ 10557725 w 284"/>
              <a:gd name="T1" fmla="*/ 22677816 h 1023"/>
              <a:gd name="T2" fmla="*/ 5684782 w 284"/>
              <a:gd name="T3" fmla="*/ 17915198 h 1023"/>
              <a:gd name="T4" fmla="*/ 2842709 w 284"/>
              <a:gd name="T5" fmla="*/ 13379826 h 1023"/>
              <a:gd name="T6" fmla="*/ 811839 w 284"/>
              <a:gd name="T7" fmla="*/ 9751528 h 1023"/>
              <a:gd name="T8" fmla="*/ 0 w 284"/>
              <a:gd name="T9" fmla="*/ 6576767 h 1023"/>
              <a:gd name="T10" fmla="*/ 0 w 284"/>
              <a:gd name="T11" fmla="*/ 3174761 h 1023"/>
              <a:gd name="T12" fmla="*/ 2842709 w 284"/>
              <a:gd name="T13" fmla="*/ 0 h 1023"/>
              <a:gd name="T14" fmla="*/ 5684782 w 284"/>
              <a:gd name="T15" fmla="*/ 0 h 1023"/>
              <a:gd name="T16" fmla="*/ 12587958 w 284"/>
              <a:gd name="T17" fmla="*/ 453537 h 1023"/>
              <a:gd name="T18" fmla="*/ 21115449 w 284"/>
              <a:gd name="T19" fmla="*/ 1587380 h 1023"/>
              <a:gd name="T20" fmla="*/ 32891569 w 284"/>
              <a:gd name="T21" fmla="*/ 2721224 h 1023"/>
              <a:gd name="T22" fmla="*/ 47510398 w 284"/>
              <a:gd name="T23" fmla="*/ 3855067 h 1023"/>
              <a:gd name="T24" fmla="*/ 64971299 w 284"/>
              <a:gd name="T25" fmla="*/ 5442447 h 1023"/>
              <a:gd name="T26" fmla="*/ 85274910 w 284"/>
              <a:gd name="T27" fmla="*/ 7483841 h 1023"/>
              <a:gd name="T28" fmla="*/ 108420593 w 284"/>
              <a:gd name="T29" fmla="*/ 9751528 h 1023"/>
              <a:gd name="T30" fmla="*/ 110450827 w 284"/>
              <a:gd name="T31" fmla="*/ 35150567 h 1023"/>
              <a:gd name="T32" fmla="*/ 111263303 w 284"/>
              <a:gd name="T33" fmla="*/ 59415764 h 1023"/>
              <a:gd name="T34" fmla="*/ 113293536 w 284"/>
              <a:gd name="T35" fmla="*/ 81412798 h 1023"/>
              <a:gd name="T36" fmla="*/ 114105375 w 284"/>
              <a:gd name="T37" fmla="*/ 102049696 h 1023"/>
              <a:gd name="T38" fmla="*/ 115323770 w 284"/>
              <a:gd name="T39" fmla="*/ 121325507 h 1023"/>
              <a:gd name="T40" fmla="*/ 115323770 w 284"/>
              <a:gd name="T41" fmla="*/ 139241181 h 1023"/>
              <a:gd name="T42" fmla="*/ 115323770 w 284"/>
              <a:gd name="T43" fmla="*/ 155342231 h 1023"/>
              <a:gd name="T44" fmla="*/ 115323770 w 284"/>
              <a:gd name="T45" fmla="*/ 170082668 h 1023"/>
              <a:gd name="T46" fmla="*/ 115323770 w 284"/>
              <a:gd name="T47" fmla="*/ 183008957 h 1023"/>
              <a:gd name="T48" fmla="*/ 114105375 w 284"/>
              <a:gd name="T49" fmla="*/ 194347865 h 1023"/>
              <a:gd name="T50" fmla="*/ 113293536 w 284"/>
              <a:gd name="T51" fmla="*/ 204099393 h 1023"/>
              <a:gd name="T52" fmla="*/ 112075141 w 284"/>
              <a:gd name="T53" fmla="*/ 212036295 h 1023"/>
              <a:gd name="T54" fmla="*/ 110450827 w 284"/>
              <a:gd name="T55" fmla="*/ 219066599 h 1023"/>
              <a:gd name="T56" fmla="*/ 108420593 w 284"/>
              <a:gd name="T57" fmla="*/ 224055509 h 1023"/>
              <a:gd name="T58" fmla="*/ 106390360 w 284"/>
              <a:gd name="T59" fmla="*/ 227684283 h 1023"/>
              <a:gd name="T60" fmla="*/ 103547650 w 284"/>
              <a:gd name="T61" fmla="*/ 229271664 h 1023"/>
              <a:gd name="T62" fmla="*/ 97862868 w 284"/>
              <a:gd name="T63" fmla="*/ 231539350 h 1023"/>
              <a:gd name="T64" fmla="*/ 92989925 w 284"/>
              <a:gd name="T65" fmla="*/ 231992887 h 1023"/>
              <a:gd name="T66" fmla="*/ 88116982 w 284"/>
              <a:gd name="T67" fmla="*/ 231539350 h 1023"/>
              <a:gd name="T68" fmla="*/ 84056515 w 284"/>
              <a:gd name="T69" fmla="*/ 229271664 h 1023"/>
              <a:gd name="T70" fmla="*/ 79183572 w 284"/>
              <a:gd name="T71" fmla="*/ 226777209 h 1023"/>
              <a:gd name="T72" fmla="*/ 75529024 w 284"/>
              <a:gd name="T73" fmla="*/ 222468128 h 1023"/>
              <a:gd name="T74" fmla="*/ 71468557 w 284"/>
              <a:gd name="T75" fmla="*/ 217025681 h 1023"/>
              <a:gd name="T76" fmla="*/ 68625847 w 284"/>
              <a:gd name="T77" fmla="*/ 210448914 h 1023"/>
              <a:gd name="T78" fmla="*/ 64971299 w 284"/>
              <a:gd name="T79" fmla="*/ 201831706 h 1023"/>
              <a:gd name="T80" fmla="*/ 62128590 w 284"/>
              <a:gd name="T81" fmla="*/ 191626641 h 1023"/>
              <a:gd name="T82" fmla="*/ 58879961 w 284"/>
              <a:gd name="T83" fmla="*/ 181421576 h 1023"/>
              <a:gd name="T84" fmla="*/ 56037889 w 284"/>
              <a:gd name="T85" fmla="*/ 169402362 h 1023"/>
              <a:gd name="T86" fmla="*/ 54413575 w 284"/>
              <a:gd name="T87" fmla="*/ 156476074 h 1023"/>
              <a:gd name="T88" fmla="*/ 52382704 w 284"/>
              <a:gd name="T89" fmla="*/ 143096248 h 1023"/>
              <a:gd name="T90" fmla="*/ 50352470 w 284"/>
              <a:gd name="T91" fmla="*/ 127902273 h 1023"/>
              <a:gd name="T92" fmla="*/ 48322237 w 284"/>
              <a:gd name="T93" fmla="*/ 111801224 h 1023"/>
              <a:gd name="T94" fmla="*/ 45479527 w 284"/>
              <a:gd name="T95" fmla="*/ 96606773 h 1023"/>
              <a:gd name="T96" fmla="*/ 42637455 w 284"/>
              <a:gd name="T97" fmla="*/ 83226947 h 1023"/>
              <a:gd name="T98" fmla="*/ 38576351 w 284"/>
              <a:gd name="T99" fmla="*/ 70754196 h 1023"/>
              <a:gd name="T100" fmla="*/ 33704045 w 284"/>
              <a:gd name="T101" fmla="*/ 58735458 h 1023"/>
              <a:gd name="T102" fmla="*/ 29237021 w 284"/>
              <a:gd name="T103" fmla="*/ 49210699 h 1023"/>
              <a:gd name="T104" fmla="*/ 24364078 w 284"/>
              <a:gd name="T105" fmla="*/ 39912709 h 1023"/>
              <a:gd name="T106" fmla="*/ 18273377 w 284"/>
              <a:gd name="T107" fmla="*/ 32429344 h 1023"/>
              <a:gd name="T108" fmla="*/ 12587958 w 284"/>
              <a:gd name="T109" fmla="*/ 25399040 h 102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284" h="1023">
                <a:moveTo>
                  <a:pt x="31" y="112"/>
                </a:moveTo>
                <a:lnTo>
                  <a:pt x="26" y="100"/>
                </a:lnTo>
                <a:lnTo>
                  <a:pt x="19" y="88"/>
                </a:lnTo>
                <a:lnTo>
                  <a:pt x="14" y="79"/>
                </a:lnTo>
                <a:lnTo>
                  <a:pt x="12" y="67"/>
                </a:lnTo>
                <a:lnTo>
                  <a:pt x="7" y="59"/>
                </a:lnTo>
                <a:lnTo>
                  <a:pt x="5" y="50"/>
                </a:lnTo>
                <a:lnTo>
                  <a:pt x="2" y="43"/>
                </a:lnTo>
                <a:lnTo>
                  <a:pt x="2" y="36"/>
                </a:lnTo>
                <a:lnTo>
                  <a:pt x="0" y="29"/>
                </a:lnTo>
                <a:lnTo>
                  <a:pt x="0" y="24"/>
                </a:lnTo>
                <a:lnTo>
                  <a:pt x="0" y="14"/>
                </a:lnTo>
                <a:lnTo>
                  <a:pt x="2" y="7"/>
                </a:lnTo>
                <a:lnTo>
                  <a:pt x="7" y="0"/>
                </a:lnTo>
                <a:lnTo>
                  <a:pt x="10" y="0"/>
                </a:lnTo>
                <a:lnTo>
                  <a:pt x="14" y="0"/>
                </a:lnTo>
                <a:lnTo>
                  <a:pt x="22" y="2"/>
                </a:lnTo>
                <a:lnTo>
                  <a:pt x="31" y="2"/>
                </a:lnTo>
                <a:lnTo>
                  <a:pt x="41" y="5"/>
                </a:lnTo>
                <a:lnTo>
                  <a:pt x="52" y="7"/>
                </a:lnTo>
                <a:lnTo>
                  <a:pt x="67" y="10"/>
                </a:lnTo>
                <a:lnTo>
                  <a:pt x="81" y="12"/>
                </a:lnTo>
                <a:lnTo>
                  <a:pt x="98" y="14"/>
                </a:lnTo>
                <a:lnTo>
                  <a:pt x="117" y="17"/>
                </a:lnTo>
                <a:lnTo>
                  <a:pt x="138" y="19"/>
                </a:lnTo>
                <a:lnTo>
                  <a:pt x="160" y="24"/>
                </a:lnTo>
                <a:lnTo>
                  <a:pt x="184" y="29"/>
                </a:lnTo>
                <a:lnTo>
                  <a:pt x="210" y="33"/>
                </a:lnTo>
                <a:lnTo>
                  <a:pt x="238" y="38"/>
                </a:lnTo>
                <a:lnTo>
                  <a:pt x="267" y="43"/>
                </a:lnTo>
                <a:lnTo>
                  <a:pt x="269" y="100"/>
                </a:lnTo>
                <a:lnTo>
                  <a:pt x="272" y="155"/>
                </a:lnTo>
                <a:lnTo>
                  <a:pt x="274" y="209"/>
                </a:lnTo>
                <a:lnTo>
                  <a:pt x="274" y="262"/>
                </a:lnTo>
                <a:lnTo>
                  <a:pt x="276" y="312"/>
                </a:lnTo>
                <a:lnTo>
                  <a:pt x="279" y="359"/>
                </a:lnTo>
                <a:lnTo>
                  <a:pt x="279" y="407"/>
                </a:lnTo>
                <a:lnTo>
                  <a:pt x="281" y="450"/>
                </a:lnTo>
                <a:lnTo>
                  <a:pt x="281" y="495"/>
                </a:lnTo>
                <a:lnTo>
                  <a:pt x="284" y="535"/>
                </a:lnTo>
                <a:lnTo>
                  <a:pt x="284" y="576"/>
                </a:lnTo>
                <a:lnTo>
                  <a:pt x="284" y="614"/>
                </a:lnTo>
                <a:lnTo>
                  <a:pt x="284" y="650"/>
                </a:lnTo>
                <a:lnTo>
                  <a:pt x="284" y="685"/>
                </a:lnTo>
                <a:lnTo>
                  <a:pt x="284" y="716"/>
                </a:lnTo>
                <a:lnTo>
                  <a:pt x="284" y="750"/>
                </a:lnTo>
                <a:lnTo>
                  <a:pt x="284" y="778"/>
                </a:lnTo>
                <a:lnTo>
                  <a:pt x="284" y="807"/>
                </a:lnTo>
                <a:lnTo>
                  <a:pt x="284" y="831"/>
                </a:lnTo>
                <a:lnTo>
                  <a:pt x="281" y="857"/>
                </a:lnTo>
                <a:lnTo>
                  <a:pt x="281" y="878"/>
                </a:lnTo>
                <a:lnTo>
                  <a:pt x="279" y="900"/>
                </a:lnTo>
                <a:lnTo>
                  <a:pt x="276" y="919"/>
                </a:lnTo>
                <a:lnTo>
                  <a:pt x="276" y="935"/>
                </a:lnTo>
                <a:lnTo>
                  <a:pt x="274" y="952"/>
                </a:lnTo>
                <a:lnTo>
                  <a:pt x="272" y="966"/>
                </a:lnTo>
                <a:lnTo>
                  <a:pt x="269" y="978"/>
                </a:lnTo>
                <a:lnTo>
                  <a:pt x="267" y="988"/>
                </a:lnTo>
                <a:lnTo>
                  <a:pt x="265" y="997"/>
                </a:lnTo>
                <a:lnTo>
                  <a:pt x="262" y="1004"/>
                </a:lnTo>
                <a:lnTo>
                  <a:pt x="257" y="1009"/>
                </a:lnTo>
                <a:lnTo>
                  <a:pt x="255" y="1011"/>
                </a:lnTo>
                <a:lnTo>
                  <a:pt x="248" y="1016"/>
                </a:lnTo>
                <a:lnTo>
                  <a:pt x="241" y="1021"/>
                </a:lnTo>
                <a:lnTo>
                  <a:pt x="236" y="1023"/>
                </a:lnTo>
                <a:lnTo>
                  <a:pt x="229" y="1023"/>
                </a:lnTo>
                <a:lnTo>
                  <a:pt x="224" y="1023"/>
                </a:lnTo>
                <a:lnTo>
                  <a:pt x="217" y="1021"/>
                </a:lnTo>
                <a:lnTo>
                  <a:pt x="212" y="1016"/>
                </a:lnTo>
                <a:lnTo>
                  <a:pt x="207" y="1011"/>
                </a:lnTo>
                <a:lnTo>
                  <a:pt x="203" y="1007"/>
                </a:lnTo>
                <a:lnTo>
                  <a:pt x="195" y="1000"/>
                </a:lnTo>
                <a:lnTo>
                  <a:pt x="191" y="990"/>
                </a:lnTo>
                <a:lnTo>
                  <a:pt x="186" y="981"/>
                </a:lnTo>
                <a:lnTo>
                  <a:pt x="181" y="969"/>
                </a:lnTo>
                <a:lnTo>
                  <a:pt x="176" y="957"/>
                </a:lnTo>
                <a:lnTo>
                  <a:pt x="174" y="942"/>
                </a:lnTo>
                <a:lnTo>
                  <a:pt x="169" y="928"/>
                </a:lnTo>
                <a:lnTo>
                  <a:pt x="164" y="909"/>
                </a:lnTo>
                <a:lnTo>
                  <a:pt x="160" y="890"/>
                </a:lnTo>
                <a:lnTo>
                  <a:pt x="155" y="869"/>
                </a:lnTo>
                <a:lnTo>
                  <a:pt x="153" y="845"/>
                </a:lnTo>
                <a:lnTo>
                  <a:pt x="148" y="823"/>
                </a:lnTo>
                <a:lnTo>
                  <a:pt x="145" y="800"/>
                </a:lnTo>
                <a:lnTo>
                  <a:pt x="143" y="773"/>
                </a:lnTo>
                <a:lnTo>
                  <a:pt x="138" y="747"/>
                </a:lnTo>
                <a:lnTo>
                  <a:pt x="136" y="719"/>
                </a:lnTo>
                <a:lnTo>
                  <a:pt x="134" y="690"/>
                </a:lnTo>
                <a:lnTo>
                  <a:pt x="131" y="662"/>
                </a:lnTo>
                <a:lnTo>
                  <a:pt x="129" y="631"/>
                </a:lnTo>
                <a:lnTo>
                  <a:pt x="126" y="597"/>
                </a:lnTo>
                <a:lnTo>
                  <a:pt x="124" y="564"/>
                </a:lnTo>
                <a:lnTo>
                  <a:pt x="122" y="528"/>
                </a:lnTo>
                <a:lnTo>
                  <a:pt x="119" y="493"/>
                </a:lnTo>
                <a:lnTo>
                  <a:pt x="117" y="459"/>
                </a:lnTo>
                <a:lnTo>
                  <a:pt x="112" y="426"/>
                </a:lnTo>
                <a:lnTo>
                  <a:pt x="110" y="395"/>
                </a:lnTo>
                <a:lnTo>
                  <a:pt x="105" y="367"/>
                </a:lnTo>
                <a:lnTo>
                  <a:pt x="100" y="338"/>
                </a:lnTo>
                <a:lnTo>
                  <a:pt x="95" y="312"/>
                </a:lnTo>
                <a:lnTo>
                  <a:pt x="91" y="286"/>
                </a:lnTo>
                <a:lnTo>
                  <a:pt x="83" y="259"/>
                </a:lnTo>
                <a:lnTo>
                  <a:pt x="79" y="238"/>
                </a:lnTo>
                <a:lnTo>
                  <a:pt x="72" y="217"/>
                </a:lnTo>
                <a:lnTo>
                  <a:pt x="67" y="195"/>
                </a:lnTo>
                <a:lnTo>
                  <a:pt x="60" y="176"/>
                </a:lnTo>
                <a:lnTo>
                  <a:pt x="52" y="159"/>
                </a:lnTo>
                <a:lnTo>
                  <a:pt x="45" y="143"/>
                </a:lnTo>
                <a:lnTo>
                  <a:pt x="38" y="126"/>
                </a:lnTo>
                <a:lnTo>
                  <a:pt x="31" y="11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3" name="Freeform 32"/>
          <p:cNvSpPr>
            <a:spLocks noChangeArrowheads="1"/>
          </p:cNvSpPr>
          <p:nvPr/>
        </p:nvSpPr>
        <p:spPr bwMode="auto">
          <a:xfrm>
            <a:off x="6092826" y="2241553"/>
            <a:ext cx="922338" cy="986367"/>
          </a:xfrm>
          <a:custGeom>
            <a:avLst/>
            <a:gdLst>
              <a:gd name="T0" fmla="*/ 418662739 w 1453"/>
              <a:gd name="T1" fmla="*/ 62220702 h 1552"/>
              <a:gd name="T2" fmla="*/ 400127110 w 1453"/>
              <a:gd name="T3" fmla="*/ 75164381 h 1552"/>
              <a:gd name="T4" fmla="*/ 386024162 w 1453"/>
              <a:gd name="T5" fmla="*/ 86518402 h 1552"/>
              <a:gd name="T6" fmla="*/ 363862024 w 1453"/>
              <a:gd name="T7" fmla="*/ 103322544 h 1552"/>
              <a:gd name="T8" fmla="*/ 336058579 w 1453"/>
              <a:gd name="T9" fmla="*/ 125576330 h 1552"/>
              <a:gd name="T10" fmla="*/ 300599032 w 1453"/>
              <a:gd name="T11" fmla="*/ 153053346 h 1552"/>
              <a:gd name="T12" fmla="*/ 258289553 w 1453"/>
              <a:gd name="T13" fmla="*/ 185980484 h 1552"/>
              <a:gd name="T14" fmla="*/ 219606583 w 1453"/>
              <a:gd name="T15" fmla="*/ 216182561 h 1552"/>
              <a:gd name="T16" fmla="*/ 188982803 w 1453"/>
              <a:gd name="T17" fmla="*/ 240026005 h 1552"/>
              <a:gd name="T18" fmla="*/ 166820665 w 1453"/>
              <a:gd name="T19" fmla="*/ 257965548 h 1552"/>
              <a:gd name="T20" fmla="*/ 154328793 w 1453"/>
              <a:gd name="T21" fmla="*/ 269773826 h 1552"/>
              <a:gd name="T22" fmla="*/ 150702285 w 1453"/>
              <a:gd name="T23" fmla="*/ 275677726 h 1552"/>
              <a:gd name="T24" fmla="*/ 163194157 w 1453"/>
              <a:gd name="T25" fmla="*/ 278402786 h 1552"/>
              <a:gd name="T26" fmla="*/ 190191428 w 1453"/>
              <a:gd name="T27" fmla="*/ 277948530 h 1552"/>
              <a:gd name="T28" fmla="*/ 224441716 w 1453"/>
              <a:gd name="T29" fmla="*/ 275223946 h 1552"/>
              <a:gd name="T30" fmla="*/ 261916062 w 1453"/>
              <a:gd name="T31" fmla="*/ 272044630 h 1552"/>
              <a:gd name="T32" fmla="*/ 316717412 w 1453"/>
              <a:gd name="T33" fmla="*/ 266594509 h 1552"/>
              <a:gd name="T34" fmla="*/ 388844497 w 1453"/>
              <a:gd name="T35" fmla="*/ 258874061 h 1552"/>
              <a:gd name="T36" fmla="*/ 479105395 w 1453"/>
              <a:gd name="T37" fmla="*/ 249336588 h 1552"/>
              <a:gd name="T38" fmla="*/ 585483404 w 1453"/>
              <a:gd name="T39" fmla="*/ 237982090 h 1552"/>
              <a:gd name="T40" fmla="*/ 546397348 w 1453"/>
              <a:gd name="T41" fmla="*/ 269319569 h 1552"/>
              <a:gd name="T42" fmla="*/ 511743973 w 1453"/>
              <a:gd name="T43" fmla="*/ 274088544 h 1552"/>
              <a:gd name="T44" fmla="*/ 488775662 w 1453"/>
              <a:gd name="T45" fmla="*/ 277267384 h 1552"/>
              <a:gd name="T46" fmla="*/ 454928460 w 1453"/>
              <a:gd name="T47" fmla="*/ 282717505 h 1552"/>
              <a:gd name="T48" fmla="*/ 409798011 w 1453"/>
              <a:gd name="T49" fmla="*/ 289303028 h 1552"/>
              <a:gd name="T50" fmla="*/ 354997295 w 1453"/>
              <a:gd name="T51" fmla="*/ 297250842 h 1552"/>
              <a:gd name="T52" fmla="*/ 288913968 w 1453"/>
              <a:gd name="T53" fmla="*/ 306560949 h 1552"/>
              <a:gd name="T54" fmla="*/ 226456514 w 1453"/>
              <a:gd name="T55" fmla="*/ 316325788 h 1552"/>
              <a:gd name="T56" fmla="*/ 173670596 w 1453"/>
              <a:gd name="T57" fmla="*/ 324954749 h 1552"/>
              <a:gd name="T58" fmla="*/ 133375915 w 1453"/>
              <a:gd name="T59" fmla="*/ 331994528 h 1552"/>
              <a:gd name="T60" fmla="*/ 104363211 w 1453"/>
              <a:gd name="T61" fmla="*/ 337898428 h 1552"/>
              <a:gd name="T62" fmla="*/ 87439928 w 1453"/>
              <a:gd name="T63" fmla="*/ 342213146 h 1552"/>
              <a:gd name="T64" fmla="*/ 59233397 w 1453"/>
              <a:gd name="T65" fmla="*/ 351296363 h 1552"/>
              <a:gd name="T66" fmla="*/ 40294681 w 1453"/>
              <a:gd name="T67" fmla="*/ 351977509 h 1552"/>
              <a:gd name="T68" fmla="*/ 29818242 w 1453"/>
              <a:gd name="T69" fmla="*/ 346073609 h 1552"/>
              <a:gd name="T70" fmla="*/ 18132543 w 1453"/>
              <a:gd name="T71" fmla="*/ 332902563 h 1552"/>
              <a:gd name="T72" fmla="*/ 3626509 w 1453"/>
              <a:gd name="T73" fmla="*/ 314736130 h 1552"/>
              <a:gd name="T74" fmla="*/ 3626509 w 1453"/>
              <a:gd name="T75" fmla="*/ 296796586 h 1552"/>
              <a:gd name="T76" fmla="*/ 22162138 w 1453"/>
              <a:gd name="T77" fmla="*/ 288167625 h 1552"/>
              <a:gd name="T78" fmla="*/ 45935987 w 1453"/>
              <a:gd name="T79" fmla="*/ 281127846 h 1552"/>
              <a:gd name="T80" fmla="*/ 77769026 w 1453"/>
              <a:gd name="T81" fmla="*/ 266594509 h 1552"/>
              <a:gd name="T82" fmla="*/ 116855083 w 1453"/>
              <a:gd name="T83" fmla="*/ 241615663 h 1552"/>
              <a:gd name="T84" fmla="*/ 163999695 w 1453"/>
              <a:gd name="T85" fmla="*/ 205963465 h 1552"/>
              <a:gd name="T86" fmla="*/ 211950479 w 1453"/>
              <a:gd name="T87" fmla="*/ 162136563 h 1552"/>
              <a:gd name="T88" fmla="*/ 261916062 w 1453"/>
              <a:gd name="T89" fmla="*/ 109908067 h 1552"/>
              <a:gd name="T90" fmla="*/ 304225540 w 1453"/>
              <a:gd name="T91" fmla="*/ 61085300 h 1552"/>
              <a:gd name="T92" fmla="*/ 324372881 w 1453"/>
              <a:gd name="T93" fmla="*/ 29747821 h 1552"/>
              <a:gd name="T94" fmla="*/ 324372881 w 1453"/>
              <a:gd name="T95" fmla="*/ 15214483 h 1552"/>
              <a:gd name="T96" fmla="*/ 327193851 w 1453"/>
              <a:gd name="T97" fmla="*/ 2725060 h 1552"/>
              <a:gd name="T98" fmla="*/ 342506058 w 1453"/>
              <a:gd name="T99" fmla="*/ 681146 h 1552"/>
              <a:gd name="T100" fmla="*/ 363862024 w 1453"/>
              <a:gd name="T101" fmla="*/ 4995865 h 1552"/>
              <a:gd name="T102" fmla="*/ 389650670 w 1453"/>
              <a:gd name="T103" fmla="*/ 17485288 h 1552"/>
              <a:gd name="T104" fmla="*/ 411812808 w 1453"/>
              <a:gd name="T105" fmla="*/ 32018625 h 1552"/>
              <a:gd name="T106" fmla="*/ 424304045 w 1453"/>
              <a:gd name="T107" fmla="*/ 43826902 h 155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453" h="1552">
                <a:moveTo>
                  <a:pt x="1055" y="217"/>
                </a:moveTo>
                <a:lnTo>
                  <a:pt x="1055" y="229"/>
                </a:lnTo>
                <a:lnTo>
                  <a:pt x="1053" y="238"/>
                </a:lnTo>
                <a:lnTo>
                  <a:pt x="1051" y="250"/>
                </a:lnTo>
                <a:lnTo>
                  <a:pt x="1046" y="262"/>
                </a:lnTo>
                <a:lnTo>
                  <a:pt x="1039" y="274"/>
                </a:lnTo>
                <a:lnTo>
                  <a:pt x="1029" y="286"/>
                </a:lnTo>
                <a:lnTo>
                  <a:pt x="1020" y="300"/>
                </a:lnTo>
                <a:lnTo>
                  <a:pt x="1005" y="317"/>
                </a:lnTo>
                <a:lnTo>
                  <a:pt x="1003" y="319"/>
                </a:lnTo>
                <a:lnTo>
                  <a:pt x="998" y="324"/>
                </a:lnTo>
                <a:lnTo>
                  <a:pt x="993" y="331"/>
                </a:lnTo>
                <a:lnTo>
                  <a:pt x="989" y="338"/>
                </a:lnTo>
                <a:lnTo>
                  <a:pt x="984" y="345"/>
                </a:lnTo>
                <a:lnTo>
                  <a:pt x="977" y="353"/>
                </a:lnTo>
                <a:lnTo>
                  <a:pt x="972" y="362"/>
                </a:lnTo>
                <a:lnTo>
                  <a:pt x="965" y="372"/>
                </a:lnTo>
                <a:lnTo>
                  <a:pt x="958" y="381"/>
                </a:lnTo>
                <a:lnTo>
                  <a:pt x="948" y="391"/>
                </a:lnTo>
                <a:lnTo>
                  <a:pt x="941" y="403"/>
                </a:lnTo>
                <a:lnTo>
                  <a:pt x="931" y="414"/>
                </a:lnTo>
                <a:lnTo>
                  <a:pt x="922" y="426"/>
                </a:lnTo>
                <a:lnTo>
                  <a:pt x="912" y="441"/>
                </a:lnTo>
                <a:lnTo>
                  <a:pt x="903" y="455"/>
                </a:lnTo>
                <a:lnTo>
                  <a:pt x="893" y="469"/>
                </a:lnTo>
                <a:lnTo>
                  <a:pt x="881" y="486"/>
                </a:lnTo>
                <a:lnTo>
                  <a:pt x="869" y="500"/>
                </a:lnTo>
                <a:lnTo>
                  <a:pt x="858" y="517"/>
                </a:lnTo>
                <a:lnTo>
                  <a:pt x="846" y="536"/>
                </a:lnTo>
                <a:lnTo>
                  <a:pt x="834" y="553"/>
                </a:lnTo>
                <a:lnTo>
                  <a:pt x="819" y="572"/>
                </a:lnTo>
                <a:lnTo>
                  <a:pt x="805" y="591"/>
                </a:lnTo>
                <a:lnTo>
                  <a:pt x="791" y="612"/>
                </a:lnTo>
                <a:lnTo>
                  <a:pt x="777" y="631"/>
                </a:lnTo>
                <a:lnTo>
                  <a:pt x="760" y="652"/>
                </a:lnTo>
                <a:lnTo>
                  <a:pt x="746" y="674"/>
                </a:lnTo>
                <a:lnTo>
                  <a:pt x="729" y="698"/>
                </a:lnTo>
                <a:lnTo>
                  <a:pt x="712" y="722"/>
                </a:lnTo>
                <a:lnTo>
                  <a:pt x="696" y="745"/>
                </a:lnTo>
                <a:lnTo>
                  <a:pt x="676" y="769"/>
                </a:lnTo>
                <a:lnTo>
                  <a:pt x="660" y="793"/>
                </a:lnTo>
                <a:lnTo>
                  <a:pt x="641" y="819"/>
                </a:lnTo>
                <a:lnTo>
                  <a:pt x="624" y="843"/>
                </a:lnTo>
                <a:lnTo>
                  <a:pt x="607" y="867"/>
                </a:lnTo>
                <a:lnTo>
                  <a:pt x="591" y="888"/>
                </a:lnTo>
                <a:lnTo>
                  <a:pt x="574" y="910"/>
                </a:lnTo>
                <a:lnTo>
                  <a:pt x="560" y="931"/>
                </a:lnTo>
                <a:lnTo>
                  <a:pt x="545" y="952"/>
                </a:lnTo>
                <a:lnTo>
                  <a:pt x="531" y="971"/>
                </a:lnTo>
                <a:lnTo>
                  <a:pt x="517" y="990"/>
                </a:lnTo>
                <a:lnTo>
                  <a:pt x="505" y="1007"/>
                </a:lnTo>
                <a:lnTo>
                  <a:pt x="493" y="1024"/>
                </a:lnTo>
                <a:lnTo>
                  <a:pt x="481" y="1040"/>
                </a:lnTo>
                <a:lnTo>
                  <a:pt x="469" y="1057"/>
                </a:lnTo>
                <a:lnTo>
                  <a:pt x="460" y="1071"/>
                </a:lnTo>
                <a:lnTo>
                  <a:pt x="448" y="1086"/>
                </a:lnTo>
                <a:lnTo>
                  <a:pt x="438" y="1100"/>
                </a:lnTo>
                <a:lnTo>
                  <a:pt x="431" y="1112"/>
                </a:lnTo>
                <a:lnTo>
                  <a:pt x="422" y="1124"/>
                </a:lnTo>
                <a:lnTo>
                  <a:pt x="414" y="1136"/>
                </a:lnTo>
                <a:lnTo>
                  <a:pt x="407" y="1148"/>
                </a:lnTo>
                <a:lnTo>
                  <a:pt x="402" y="1157"/>
                </a:lnTo>
                <a:lnTo>
                  <a:pt x="395" y="1164"/>
                </a:lnTo>
                <a:lnTo>
                  <a:pt x="391" y="1174"/>
                </a:lnTo>
                <a:lnTo>
                  <a:pt x="386" y="1181"/>
                </a:lnTo>
                <a:lnTo>
                  <a:pt x="383" y="1188"/>
                </a:lnTo>
                <a:lnTo>
                  <a:pt x="379" y="1195"/>
                </a:lnTo>
                <a:lnTo>
                  <a:pt x="376" y="1200"/>
                </a:lnTo>
                <a:lnTo>
                  <a:pt x="376" y="1205"/>
                </a:lnTo>
                <a:lnTo>
                  <a:pt x="374" y="1207"/>
                </a:lnTo>
                <a:lnTo>
                  <a:pt x="374" y="1212"/>
                </a:lnTo>
                <a:lnTo>
                  <a:pt x="374" y="1214"/>
                </a:lnTo>
                <a:lnTo>
                  <a:pt x="379" y="1217"/>
                </a:lnTo>
                <a:lnTo>
                  <a:pt x="381" y="1219"/>
                </a:lnTo>
                <a:lnTo>
                  <a:pt x="386" y="1221"/>
                </a:lnTo>
                <a:lnTo>
                  <a:pt x="391" y="1224"/>
                </a:lnTo>
                <a:lnTo>
                  <a:pt x="398" y="1224"/>
                </a:lnTo>
                <a:lnTo>
                  <a:pt x="405" y="1226"/>
                </a:lnTo>
                <a:lnTo>
                  <a:pt x="414" y="1226"/>
                </a:lnTo>
                <a:lnTo>
                  <a:pt x="424" y="1226"/>
                </a:lnTo>
                <a:lnTo>
                  <a:pt x="433" y="1226"/>
                </a:lnTo>
                <a:lnTo>
                  <a:pt x="445" y="1226"/>
                </a:lnTo>
                <a:lnTo>
                  <a:pt x="457" y="1224"/>
                </a:lnTo>
                <a:lnTo>
                  <a:pt x="472" y="1224"/>
                </a:lnTo>
                <a:lnTo>
                  <a:pt x="486" y="1221"/>
                </a:lnTo>
                <a:lnTo>
                  <a:pt x="500" y="1219"/>
                </a:lnTo>
                <a:lnTo>
                  <a:pt x="517" y="1217"/>
                </a:lnTo>
                <a:lnTo>
                  <a:pt x="536" y="1214"/>
                </a:lnTo>
                <a:lnTo>
                  <a:pt x="545" y="1214"/>
                </a:lnTo>
                <a:lnTo>
                  <a:pt x="557" y="1212"/>
                </a:lnTo>
                <a:lnTo>
                  <a:pt x="569" y="1209"/>
                </a:lnTo>
                <a:lnTo>
                  <a:pt x="584" y="1207"/>
                </a:lnTo>
                <a:lnTo>
                  <a:pt x="598" y="1205"/>
                </a:lnTo>
                <a:lnTo>
                  <a:pt x="615" y="1202"/>
                </a:lnTo>
                <a:lnTo>
                  <a:pt x="631" y="1200"/>
                </a:lnTo>
                <a:lnTo>
                  <a:pt x="650" y="1198"/>
                </a:lnTo>
                <a:lnTo>
                  <a:pt x="669" y="1193"/>
                </a:lnTo>
                <a:lnTo>
                  <a:pt x="691" y="1190"/>
                </a:lnTo>
                <a:lnTo>
                  <a:pt x="712" y="1186"/>
                </a:lnTo>
                <a:lnTo>
                  <a:pt x="736" y="1181"/>
                </a:lnTo>
                <a:lnTo>
                  <a:pt x="760" y="1178"/>
                </a:lnTo>
                <a:lnTo>
                  <a:pt x="786" y="1174"/>
                </a:lnTo>
                <a:lnTo>
                  <a:pt x="812" y="1169"/>
                </a:lnTo>
                <a:lnTo>
                  <a:pt x="841" y="1164"/>
                </a:lnTo>
                <a:lnTo>
                  <a:pt x="869" y="1157"/>
                </a:lnTo>
                <a:lnTo>
                  <a:pt x="900" y="1152"/>
                </a:lnTo>
                <a:lnTo>
                  <a:pt x="931" y="1145"/>
                </a:lnTo>
                <a:lnTo>
                  <a:pt x="965" y="1140"/>
                </a:lnTo>
                <a:lnTo>
                  <a:pt x="1001" y="1133"/>
                </a:lnTo>
                <a:lnTo>
                  <a:pt x="1034" y="1126"/>
                </a:lnTo>
                <a:lnTo>
                  <a:pt x="1072" y="1121"/>
                </a:lnTo>
                <a:lnTo>
                  <a:pt x="1110" y="1114"/>
                </a:lnTo>
                <a:lnTo>
                  <a:pt x="1148" y="1105"/>
                </a:lnTo>
                <a:lnTo>
                  <a:pt x="1189" y="1098"/>
                </a:lnTo>
                <a:lnTo>
                  <a:pt x="1229" y="1090"/>
                </a:lnTo>
                <a:lnTo>
                  <a:pt x="1272" y="1081"/>
                </a:lnTo>
                <a:lnTo>
                  <a:pt x="1315" y="1074"/>
                </a:lnTo>
                <a:lnTo>
                  <a:pt x="1360" y="1064"/>
                </a:lnTo>
                <a:lnTo>
                  <a:pt x="1406" y="1055"/>
                </a:lnTo>
                <a:lnTo>
                  <a:pt x="1453" y="1048"/>
                </a:lnTo>
                <a:lnTo>
                  <a:pt x="1453" y="1174"/>
                </a:lnTo>
                <a:lnTo>
                  <a:pt x="1434" y="1174"/>
                </a:lnTo>
                <a:lnTo>
                  <a:pt x="1415" y="1176"/>
                </a:lnTo>
                <a:lnTo>
                  <a:pt x="1396" y="1178"/>
                </a:lnTo>
                <a:lnTo>
                  <a:pt x="1377" y="1181"/>
                </a:lnTo>
                <a:lnTo>
                  <a:pt x="1356" y="1186"/>
                </a:lnTo>
                <a:lnTo>
                  <a:pt x="1337" y="1190"/>
                </a:lnTo>
                <a:lnTo>
                  <a:pt x="1315" y="1195"/>
                </a:lnTo>
                <a:lnTo>
                  <a:pt x="1291" y="1202"/>
                </a:lnTo>
                <a:lnTo>
                  <a:pt x="1284" y="1202"/>
                </a:lnTo>
                <a:lnTo>
                  <a:pt x="1279" y="1205"/>
                </a:lnTo>
                <a:lnTo>
                  <a:pt x="1270" y="1207"/>
                </a:lnTo>
                <a:lnTo>
                  <a:pt x="1263" y="1209"/>
                </a:lnTo>
                <a:lnTo>
                  <a:pt x="1253" y="1212"/>
                </a:lnTo>
                <a:lnTo>
                  <a:pt x="1244" y="1214"/>
                </a:lnTo>
                <a:lnTo>
                  <a:pt x="1234" y="1217"/>
                </a:lnTo>
                <a:lnTo>
                  <a:pt x="1225" y="1219"/>
                </a:lnTo>
                <a:lnTo>
                  <a:pt x="1213" y="1221"/>
                </a:lnTo>
                <a:lnTo>
                  <a:pt x="1201" y="1226"/>
                </a:lnTo>
                <a:lnTo>
                  <a:pt x="1186" y="1228"/>
                </a:lnTo>
                <a:lnTo>
                  <a:pt x="1172" y="1233"/>
                </a:lnTo>
                <a:lnTo>
                  <a:pt x="1158" y="1238"/>
                </a:lnTo>
                <a:lnTo>
                  <a:pt x="1144" y="1240"/>
                </a:lnTo>
                <a:lnTo>
                  <a:pt x="1129" y="1245"/>
                </a:lnTo>
                <a:lnTo>
                  <a:pt x="1113" y="1250"/>
                </a:lnTo>
                <a:lnTo>
                  <a:pt x="1093" y="1255"/>
                </a:lnTo>
                <a:lnTo>
                  <a:pt x="1077" y="1259"/>
                </a:lnTo>
                <a:lnTo>
                  <a:pt x="1058" y="1264"/>
                </a:lnTo>
                <a:lnTo>
                  <a:pt x="1039" y="1269"/>
                </a:lnTo>
                <a:lnTo>
                  <a:pt x="1017" y="1274"/>
                </a:lnTo>
                <a:lnTo>
                  <a:pt x="998" y="1281"/>
                </a:lnTo>
                <a:lnTo>
                  <a:pt x="977" y="1286"/>
                </a:lnTo>
                <a:lnTo>
                  <a:pt x="953" y="1290"/>
                </a:lnTo>
                <a:lnTo>
                  <a:pt x="929" y="1297"/>
                </a:lnTo>
                <a:lnTo>
                  <a:pt x="905" y="1302"/>
                </a:lnTo>
                <a:lnTo>
                  <a:pt x="881" y="1309"/>
                </a:lnTo>
                <a:lnTo>
                  <a:pt x="855" y="1317"/>
                </a:lnTo>
                <a:lnTo>
                  <a:pt x="829" y="1321"/>
                </a:lnTo>
                <a:lnTo>
                  <a:pt x="803" y="1328"/>
                </a:lnTo>
                <a:lnTo>
                  <a:pt x="774" y="1336"/>
                </a:lnTo>
                <a:lnTo>
                  <a:pt x="746" y="1343"/>
                </a:lnTo>
                <a:lnTo>
                  <a:pt x="717" y="1350"/>
                </a:lnTo>
                <a:lnTo>
                  <a:pt x="691" y="1357"/>
                </a:lnTo>
                <a:lnTo>
                  <a:pt x="662" y="1364"/>
                </a:lnTo>
                <a:lnTo>
                  <a:pt x="636" y="1371"/>
                </a:lnTo>
                <a:lnTo>
                  <a:pt x="610" y="1378"/>
                </a:lnTo>
                <a:lnTo>
                  <a:pt x="586" y="1386"/>
                </a:lnTo>
                <a:lnTo>
                  <a:pt x="562" y="1393"/>
                </a:lnTo>
                <a:lnTo>
                  <a:pt x="538" y="1400"/>
                </a:lnTo>
                <a:lnTo>
                  <a:pt x="514" y="1407"/>
                </a:lnTo>
                <a:lnTo>
                  <a:pt x="493" y="1414"/>
                </a:lnTo>
                <a:lnTo>
                  <a:pt x="472" y="1419"/>
                </a:lnTo>
                <a:lnTo>
                  <a:pt x="452" y="1426"/>
                </a:lnTo>
                <a:lnTo>
                  <a:pt x="431" y="1431"/>
                </a:lnTo>
                <a:lnTo>
                  <a:pt x="412" y="1438"/>
                </a:lnTo>
                <a:lnTo>
                  <a:pt x="395" y="1443"/>
                </a:lnTo>
                <a:lnTo>
                  <a:pt x="379" y="1447"/>
                </a:lnTo>
                <a:lnTo>
                  <a:pt x="362" y="1452"/>
                </a:lnTo>
                <a:lnTo>
                  <a:pt x="345" y="1457"/>
                </a:lnTo>
                <a:lnTo>
                  <a:pt x="331" y="1462"/>
                </a:lnTo>
                <a:lnTo>
                  <a:pt x="317" y="1466"/>
                </a:lnTo>
                <a:lnTo>
                  <a:pt x="305" y="1471"/>
                </a:lnTo>
                <a:lnTo>
                  <a:pt x="290" y="1476"/>
                </a:lnTo>
                <a:lnTo>
                  <a:pt x="279" y="1481"/>
                </a:lnTo>
                <a:lnTo>
                  <a:pt x="269" y="1483"/>
                </a:lnTo>
                <a:lnTo>
                  <a:pt x="259" y="1488"/>
                </a:lnTo>
                <a:lnTo>
                  <a:pt x="250" y="1493"/>
                </a:lnTo>
                <a:lnTo>
                  <a:pt x="243" y="1495"/>
                </a:lnTo>
                <a:lnTo>
                  <a:pt x="236" y="1497"/>
                </a:lnTo>
                <a:lnTo>
                  <a:pt x="229" y="1502"/>
                </a:lnTo>
                <a:lnTo>
                  <a:pt x="221" y="1505"/>
                </a:lnTo>
                <a:lnTo>
                  <a:pt x="217" y="1507"/>
                </a:lnTo>
                <a:lnTo>
                  <a:pt x="214" y="1509"/>
                </a:lnTo>
                <a:lnTo>
                  <a:pt x="200" y="1521"/>
                </a:lnTo>
                <a:lnTo>
                  <a:pt x="186" y="1528"/>
                </a:lnTo>
                <a:lnTo>
                  <a:pt x="174" y="1535"/>
                </a:lnTo>
                <a:lnTo>
                  <a:pt x="159" y="1543"/>
                </a:lnTo>
                <a:lnTo>
                  <a:pt x="147" y="1547"/>
                </a:lnTo>
                <a:lnTo>
                  <a:pt x="136" y="1550"/>
                </a:lnTo>
                <a:lnTo>
                  <a:pt x="124" y="1552"/>
                </a:lnTo>
                <a:lnTo>
                  <a:pt x="114" y="1552"/>
                </a:lnTo>
                <a:lnTo>
                  <a:pt x="109" y="1552"/>
                </a:lnTo>
                <a:lnTo>
                  <a:pt x="105" y="1552"/>
                </a:lnTo>
                <a:lnTo>
                  <a:pt x="100" y="1550"/>
                </a:lnTo>
                <a:lnTo>
                  <a:pt x="95" y="1547"/>
                </a:lnTo>
                <a:lnTo>
                  <a:pt x="90" y="1543"/>
                </a:lnTo>
                <a:lnTo>
                  <a:pt x="86" y="1540"/>
                </a:lnTo>
                <a:lnTo>
                  <a:pt x="81" y="1535"/>
                </a:lnTo>
                <a:lnTo>
                  <a:pt x="78" y="1531"/>
                </a:lnTo>
                <a:lnTo>
                  <a:pt x="74" y="1524"/>
                </a:lnTo>
                <a:lnTo>
                  <a:pt x="69" y="1516"/>
                </a:lnTo>
                <a:lnTo>
                  <a:pt x="64" y="1507"/>
                </a:lnTo>
                <a:lnTo>
                  <a:pt x="59" y="1500"/>
                </a:lnTo>
                <a:lnTo>
                  <a:pt x="55" y="1490"/>
                </a:lnTo>
                <a:lnTo>
                  <a:pt x="50" y="1478"/>
                </a:lnTo>
                <a:lnTo>
                  <a:pt x="45" y="1466"/>
                </a:lnTo>
                <a:lnTo>
                  <a:pt x="40" y="1455"/>
                </a:lnTo>
                <a:lnTo>
                  <a:pt x="33" y="1440"/>
                </a:lnTo>
                <a:lnTo>
                  <a:pt x="28" y="1428"/>
                </a:lnTo>
                <a:lnTo>
                  <a:pt x="21" y="1416"/>
                </a:lnTo>
                <a:lnTo>
                  <a:pt x="16" y="1407"/>
                </a:lnTo>
                <a:lnTo>
                  <a:pt x="9" y="1386"/>
                </a:lnTo>
                <a:lnTo>
                  <a:pt x="5" y="1369"/>
                </a:lnTo>
                <a:lnTo>
                  <a:pt x="0" y="1352"/>
                </a:lnTo>
                <a:lnTo>
                  <a:pt x="0" y="1338"/>
                </a:lnTo>
                <a:lnTo>
                  <a:pt x="0" y="1324"/>
                </a:lnTo>
                <a:lnTo>
                  <a:pt x="2" y="1314"/>
                </a:lnTo>
                <a:lnTo>
                  <a:pt x="9" y="1307"/>
                </a:lnTo>
                <a:lnTo>
                  <a:pt x="14" y="1300"/>
                </a:lnTo>
                <a:lnTo>
                  <a:pt x="24" y="1293"/>
                </a:lnTo>
                <a:lnTo>
                  <a:pt x="33" y="1283"/>
                </a:lnTo>
                <a:lnTo>
                  <a:pt x="40" y="1278"/>
                </a:lnTo>
                <a:lnTo>
                  <a:pt x="47" y="1274"/>
                </a:lnTo>
                <a:lnTo>
                  <a:pt x="55" y="1269"/>
                </a:lnTo>
                <a:lnTo>
                  <a:pt x="62" y="1264"/>
                </a:lnTo>
                <a:lnTo>
                  <a:pt x="71" y="1259"/>
                </a:lnTo>
                <a:lnTo>
                  <a:pt x="81" y="1255"/>
                </a:lnTo>
                <a:lnTo>
                  <a:pt x="90" y="1247"/>
                </a:lnTo>
                <a:lnTo>
                  <a:pt x="102" y="1243"/>
                </a:lnTo>
                <a:lnTo>
                  <a:pt x="114" y="1238"/>
                </a:lnTo>
                <a:lnTo>
                  <a:pt x="126" y="1231"/>
                </a:lnTo>
                <a:lnTo>
                  <a:pt x="138" y="1221"/>
                </a:lnTo>
                <a:lnTo>
                  <a:pt x="152" y="1212"/>
                </a:lnTo>
                <a:lnTo>
                  <a:pt x="164" y="1200"/>
                </a:lnTo>
                <a:lnTo>
                  <a:pt x="178" y="1188"/>
                </a:lnTo>
                <a:lnTo>
                  <a:pt x="193" y="1174"/>
                </a:lnTo>
                <a:lnTo>
                  <a:pt x="207" y="1159"/>
                </a:lnTo>
                <a:lnTo>
                  <a:pt x="224" y="1143"/>
                </a:lnTo>
                <a:lnTo>
                  <a:pt x="240" y="1126"/>
                </a:lnTo>
                <a:lnTo>
                  <a:pt x="257" y="1107"/>
                </a:lnTo>
                <a:lnTo>
                  <a:pt x="274" y="1086"/>
                </a:lnTo>
                <a:lnTo>
                  <a:pt x="290" y="1064"/>
                </a:lnTo>
                <a:lnTo>
                  <a:pt x="310" y="1040"/>
                </a:lnTo>
                <a:lnTo>
                  <a:pt x="329" y="1017"/>
                </a:lnTo>
                <a:lnTo>
                  <a:pt x="350" y="990"/>
                </a:lnTo>
                <a:lnTo>
                  <a:pt x="369" y="964"/>
                </a:lnTo>
                <a:lnTo>
                  <a:pt x="388" y="936"/>
                </a:lnTo>
                <a:lnTo>
                  <a:pt x="407" y="907"/>
                </a:lnTo>
                <a:lnTo>
                  <a:pt x="426" y="876"/>
                </a:lnTo>
                <a:lnTo>
                  <a:pt x="445" y="845"/>
                </a:lnTo>
                <a:lnTo>
                  <a:pt x="467" y="814"/>
                </a:lnTo>
                <a:lnTo>
                  <a:pt x="486" y="781"/>
                </a:lnTo>
                <a:lnTo>
                  <a:pt x="507" y="748"/>
                </a:lnTo>
                <a:lnTo>
                  <a:pt x="526" y="714"/>
                </a:lnTo>
                <a:lnTo>
                  <a:pt x="548" y="679"/>
                </a:lnTo>
                <a:lnTo>
                  <a:pt x="569" y="641"/>
                </a:lnTo>
                <a:lnTo>
                  <a:pt x="588" y="603"/>
                </a:lnTo>
                <a:lnTo>
                  <a:pt x="610" y="564"/>
                </a:lnTo>
                <a:lnTo>
                  <a:pt x="631" y="524"/>
                </a:lnTo>
                <a:lnTo>
                  <a:pt x="650" y="484"/>
                </a:lnTo>
                <a:lnTo>
                  <a:pt x="672" y="443"/>
                </a:lnTo>
                <a:lnTo>
                  <a:pt x="691" y="403"/>
                </a:lnTo>
                <a:lnTo>
                  <a:pt x="710" y="367"/>
                </a:lnTo>
                <a:lnTo>
                  <a:pt x="727" y="334"/>
                </a:lnTo>
                <a:lnTo>
                  <a:pt x="741" y="300"/>
                </a:lnTo>
                <a:lnTo>
                  <a:pt x="755" y="269"/>
                </a:lnTo>
                <a:lnTo>
                  <a:pt x="767" y="241"/>
                </a:lnTo>
                <a:lnTo>
                  <a:pt x="777" y="215"/>
                </a:lnTo>
                <a:lnTo>
                  <a:pt x="786" y="191"/>
                </a:lnTo>
                <a:lnTo>
                  <a:pt x="793" y="169"/>
                </a:lnTo>
                <a:lnTo>
                  <a:pt x="800" y="148"/>
                </a:lnTo>
                <a:lnTo>
                  <a:pt x="805" y="131"/>
                </a:lnTo>
                <a:lnTo>
                  <a:pt x="808" y="117"/>
                </a:lnTo>
                <a:lnTo>
                  <a:pt x="810" y="103"/>
                </a:lnTo>
                <a:lnTo>
                  <a:pt x="810" y="93"/>
                </a:lnTo>
                <a:lnTo>
                  <a:pt x="810" y="84"/>
                </a:lnTo>
                <a:lnTo>
                  <a:pt x="808" y="77"/>
                </a:lnTo>
                <a:lnTo>
                  <a:pt x="805" y="67"/>
                </a:lnTo>
                <a:lnTo>
                  <a:pt x="803" y="55"/>
                </a:lnTo>
                <a:lnTo>
                  <a:pt x="800" y="46"/>
                </a:lnTo>
                <a:lnTo>
                  <a:pt x="800" y="36"/>
                </a:lnTo>
                <a:lnTo>
                  <a:pt x="803" y="29"/>
                </a:lnTo>
                <a:lnTo>
                  <a:pt x="808" y="19"/>
                </a:lnTo>
                <a:lnTo>
                  <a:pt x="812" y="12"/>
                </a:lnTo>
                <a:lnTo>
                  <a:pt x="819" y="8"/>
                </a:lnTo>
                <a:lnTo>
                  <a:pt x="827" y="5"/>
                </a:lnTo>
                <a:lnTo>
                  <a:pt x="831" y="3"/>
                </a:lnTo>
                <a:lnTo>
                  <a:pt x="836" y="3"/>
                </a:lnTo>
                <a:lnTo>
                  <a:pt x="843" y="0"/>
                </a:lnTo>
                <a:lnTo>
                  <a:pt x="850" y="3"/>
                </a:lnTo>
                <a:lnTo>
                  <a:pt x="858" y="3"/>
                </a:lnTo>
                <a:lnTo>
                  <a:pt x="867" y="5"/>
                </a:lnTo>
                <a:lnTo>
                  <a:pt x="874" y="8"/>
                </a:lnTo>
                <a:lnTo>
                  <a:pt x="884" y="12"/>
                </a:lnTo>
                <a:lnTo>
                  <a:pt x="893" y="17"/>
                </a:lnTo>
                <a:lnTo>
                  <a:pt x="903" y="22"/>
                </a:lnTo>
                <a:lnTo>
                  <a:pt x="912" y="29"/>
                </a:lnTo>
                <a:lnTo>
                  <a:pt x="924" y="36"/>
                </a:lnTo>
                <a:lnTo>
                  <a:pt x="934" y="43"/>
                </a:lnTo>
                <a:lnTo>
                  <a:pt x="946" y="53"/>
                </a:lnTo>
                <a:lnTo>
                  <a:pt x="958" y="62"/>
                </a:lnTo>
                <a:lnTo>
                  <a:pt x="967" y="77"/>
                </a:lnTo>
                <a:lnTo>
                  <a:pt x="979" y="88"/>
                </a:lnTo>
                <a:lnTo>
                  <a:pt x="989" y="100"/>
                </a:lnTo>
                <a:lnTo>
                  <a:pt x="998" y="110"/>
                </a:lnTo>
                <a:lnTo>
                  <a:pt x="1008" y="122"/>
                </a:lnTo>
                <a:lnTo>
                  <a:pt x="1015" y="131"/>
                </a:lnTo>
                <a:lnTo>
                  <a:pt x="1022" y="141"/>
                </a:lnTo>
                <a:lnTo>
                  <a:pt x="1029" y="150"/>
                </a:lnTo>
                <a:lnTo>
                  <a:pt x="1036" y="160"/>
                </a:lnTo>
                <a:lnTo>
                  <a:pt x="1041" y="169"/>
                </a:lnTo>
                <a:lnTo>
                  <a:pt x="1046" y="176"/>
                </a:lnTo>
                <a:lnTo>
                  <a:pt x="1048" y="186"/>
                </a:lnTo>
                <a:lnTo>
                  <a:pt x="1053" y="193"/>
                </a:lnTo>
                <a:lnTo>
                  <a:pt x="1053" y="203"/>
                </a:lnTo>
                <a:lnTo>
                  <a:pt x="1055" y="210"/>
                </a:lnTo>
                <a:lnTo>
                  <a:pt x="1055" y="21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Freeform 33"/>
          <p:cNvSpPr>
            <a:spLocks noChangeArrowheads="1"/>
          </p:cNvSpPr>
          <p:nvPr/>
        </p:nvSpPr>
        <p:spPr bwMode="auto">
          <a:xfrm>
            <a:off x="6786564" y="2709334"/>
            <a:ext cx="355600" cy="370417"/>
          </a:xfrm>
          <a:custGeom>
            <a:avLst/>
            <a:gdLst>
              <a:gd name="T0" fmla="*/ 0 w 558"/>
              <a:gd name="T1" fmla="*/ 5409294 h 586"/>
              <a:gd name="T2" fmla="*/ 2030361 w 558"/>
              <a:gd name="T3" fmla="*/ 2704647 h 586"/>
              <a:gd name="T4" fmla="*/ 6091721 w 558"/>
              <a:gd name="T5" fmla="*/ 1126897 h 586"/>
              <a:gd name="T6" fmla="*/ 11777497 w 558"/>
              <a:gd name="T7" fmla="*/ 0 h 586"/>
              <a:gd name="T8" fmla="*/ 20712107 w 558"/>
              <a:gd name="T9" fmla="*/ 0 h 586"/>
              <a:gd name="T10" fmla="*/ 30052661 w 558"/>
              <a:gd name="T11" fmla="*/ 1126897 h 586"/>
              <a:gd name="T12" fmla="*/ 42642685 w 558"/>
              <a:gd name="T13" fmla="*/ 2704647 h 586"/>
              <a:gd name="T14" fmla="*/ 57263071 w 558"/>
              <a:gd name="T15" fmla="*/ 5409294 h 586"/>
              <a:gd name="T16" fmla="*/ 80412121 w 558"/>
              <a:gd name="T17" fmla="*/ 10819062 h 586"/>
              <a:gd name="T18" fmla="*/ 108434421 w 558"/>
              <a:gd name="T19" fmla="*/ 19384331 h 586"/>
              <a:gd name="T20" fmla="*/ 136456720 w 558"/>
              <a:gd name="T21" fmla="*/ 29526876 h 586"/>
              <a:gd name="T22" fmla="*/ 150264579 w 558"/>
              <a:gd name="T23" fmla="*/ 35387498 h 586"/>
              <a:gd name="T24" fmla="*/ 162854604 w 558"/>
              <a:gd name="T25" fmla="*/ 41472835 h 586"/>
              <a:gd name="T26" fmla="*/ 176256518 w 558"/>
              <a:gd name="T27" fmla="*/ 48460353 h 586"/>
              <a:gd name="T28" fmla="*/ 188034015 w 558"/>
              <a:gd name="T29" fmla="*/ 55447398 h 586"/>
              <a:gd name="T30" fmla="*/ 198593041 w 558"/>
              <a:gd name="T31" fmla="*/ 62209726 h 586"/>
              <a:gd name="T32" fmla="*/ 207121705 w 558"/>
              <a:gd name="T33" fmla="*/ 68745917 h 586"/>
              <a:gd name="T34" fmla="*/ 214025316 w 558"/>
              <a:gd name="T35" fmla="*/ 75282582 h 586"/>
              <a:gd name="T36" fmla="*/ 219711092 w 558"/>
              <a:gd name="T37" fmla="*/ 81142730 h 586"/>
              <a:gd name="T38" fmla="*/ 223772452 w 558"/>
              <a:gd name="T39" fmla="*/ 87454205 h 586"/>
              <a:gd name="T40" fmla="*/ 225802814 w 558"/>
              <a:gd name="T41" fmla="*/ 93539542 h 586"/>
              <a:gd name="T42" fmla="*/ 226615341 w 558"/>
              <a:gd name="T43" fmla="*/ 99400164 h 586"/>
              <a:gd name="T44" fmla="*/ 225802814 w 558"/>
              <a:gd name="T45" fmla="*/ 104809458 h 586"/>
              <a:gd name="T46" fmla="*/ 225802814 w 558"/>
              <a:gd name="T47" fmla="*/ 109993562 h 586"/>
              <a:gd name="T48" fmla="*/ 224584979 w 558"/>
              <a:gd name="T49" fmla="*/ 114275960 h 586"/>
              <a:gd name="T50" fmla="*/ 222960563 w 558"/>
              <a:gd name="T51" fmla="*/ 118107978 h 586"/>
              <a:gd name="T52" fmla="*/ 221742091 w 558"/>
              <a:gd name="T53" fmla="*/ 121263478 h 586"/>
              <a:gd name="T54" fmla="*/ 219711092 w 558"/>
              <a:gd name="T55" fmla="*/ 123968125 h 586"/>
              <a:gd name="T56" fmla="*/ 218086676 w 558"/>
              <a:gd name="T57" fmla="*/ 126222393 h 586"/>
              <a:gd name="T58" fmla="*/ 216056315 w 558"/>
              <a:gd name="T59" fmla="*/ 127800143 h 586"/>
              <a:gd name="T60" fmla="*/ 211994955 w 558"/>
              <a:gd name="T61" fmla="*/ 129828747 h 586"/>
              <a:gd name="T62" fmla="*/ 208340177 w 558"/>
              <a:gd name="T63" fmla="*/ 130955644 h 586"/>
              <a:gd name="T64" fmla="*/ 202247819 w 558"/>
              <a:gd name="T65" fmla="*/ 132082540 h 586"/>
              <a:gd name="T66" fmla="*/ 197780514 w 558"/>
              <a:gd name="T67" fmla="*/ 132082540 h 586"/>
              <a:gd name="T68" fmla="*/ 191688793 w 558"/>
              <a:gd name="T69" fmla="*/ 131631687 h 586"/>
              <a:gd name="T70" fmla="*/ 185191127 w 558"/>
              <a:gd name="T71" fmla="*/ 129828747 h 586"/>
              <a:gd name="T72" fmla="*/ 178286879 w 558"/>
              <a:gd name="T73" fmla="*/ 127800143 h 586"/>
              <a:gd name="T74" fmla="*/ 171382631 w 558"/>
              <a:gd name="T75" fmla="*/ 124644643 h 586"/>
              <a:gd name="T76" fmla="*/ 161636132 w 558"/>
              <a:gd name="T77" fmla="*/ 120361771 h 586"/>
              <a:gd name="T78" fmla="*/ 151077106 w 558"/>
              <a:gd name="T79" fmla="*/ 115403331 h 586"/>
              <a:gd name="T80" fmla="*/ 139705553 w 558"/>
              <a:gd name="T81" fmla="*/ 109542709 h 586"/>
              <a:gd name="T82" fmla="*/ 127928056 w 558"/>
              <a:gd name="T83" fmla="*/ 102555665 h 586"/>
              <a:gd name="T84" fmla="*/ 115338032 w 558"/>
              <a:gd name="T85" fmla="*/ 95117293 h 586"/>
              <a:gd name="T86" fmla="*/ 101936118 w 558"/>
              <a:gd name="T87" fmla="*/ 85875981 h 586"/>
              <a:gd name="T88" fmla="*/ 86503842 w 558"/>
              <a:gd name="T89" fmla="*/ 75733436 h 586"/>
              <a:gd name="T90" fmla="*/ 70664985 w 558"/>
              <a:gd name="T91" fmla="*/ 64463520 h 586"/>
              <a:gd name="T92" fmla="*/ 54420183 w 558"/>
              <a:gd name="T93" fmla="*/ 53193604 h 586"/>
              <a:gd name="T94" fmla="*/ 41018269 w 558"/>
              <a:gd name="T95" fmla="*/ 43050585 h 586"/>
              <a:gd name="T96" fmla="*/ 28428244 w 558"/>
              <a:gd name="T97" fmla="*/ 33809747 h 586"/>
              <a:gd name="T98" fmla="*/ 18681746 w 558"/>
              <a:gd name="T99" fmla="*/ 26371375 h 586"/>
              <a:gd name="T100" fmla="*/ 10964971 w 558"/>
              <a:gd name="T101" fmla="*/ 19834710 h 586"/>
              <a:gd name="T102" fmla="*/ 4873249 w 558"/>
              <a:gd name="T103" fmla="*/ 14650606 h 586"/>
              <a:gd name="T104" fmla="*/ 1218472 w 558"/>
              <a:gd name="T105" fmla="*/ 10368209 h 586"/>
              <a:gd name="T106" fmla="*/ 0 w 558"/>
              <a:gd name="T107" fmla="*/ 6987518 h 58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558" h="586">
                <a:moveTo>
                  <a:pt x="0" y="31"/>
                </a:moveTo>
                <a:lnTo>
                  <a:pt x="0" y="24"/>
                </a:lnTo>
                <a:lnTo>
                  <a:pt x="3" y="19"/>
                </a:lnTo>
                <a:lnTo>
                  <a:pt x="5" y="12"/>
                </a:lnTo>
                <a:lnTo>
                  <a:pt x="10" y="8"/>
                </a:lnTo>
                <a:lnTo>
                  <a:pt x="15" y="5"/>
                </a:lnTo>
                <a:lnTo>
                  <a:pt x="22" y="3"/>
                </a:lnTo>
                <a:lnTo>
                  <a:pt x="29" y="0"/>
                </a:lnTo>
                <a:lnTo>
                  <a:pt x="39" y="0"/>
                </a:lnTo>
                <a:lnTo>
                  <a:pt x="51" y="0"/>
                </a:lnTo>
                <a:lnTo>
                  <a:pt x="62" y="3"/>
                </a:lnTo>
                <a:lnTo>
                  <a:pt x="74" y="5"/>
                </a:lnTo>
                <a:lnTo>
                  <a:pt x="89" y="8"/>
                </a:lnTo>
                <a:lnTo>
                  <a:pt x="105" y="12"/>
                </a:lnTo>
                <a:lnTo>
                  <a:pt x="122" y="19"/>
                </a:lnTo>
                <a:lnTo>
                  <a:pt x="141" y="24"/>
                </a:lnTo>
                <a:lnTo>
                  <a:pt x="160" y="31"/>
                </a:lnTo>
                <a:lnTo>
                  <a:pt x="198" y="48"/>
                </a:lnTo>
                <a:lnTo>
                  <a:pt x="234" y="67"/>
                </a:lnTo>
                <a:lnTo>
                  <a:pt x="267" y="86"/>
                </a:lnTo>
                <a:lnTo>
                  <a:pt x="303" y="108"/>
                </a:lnTo>
                <a:lnTo>
                  <a:pt x="336" y="131"/>
                </a:lnTo>
                <a:lnTo>
                  <a:pt x="353" y="143"/>
                </a:lnTo>
                <a:lnTo>
                  <a:pt x="370" y="157"/>
                </a:lnTo>
                <a:lnTo>
                  <a:pt x="384" y="169"/>
                </a:lnTo>
                <a:lnTo>
                  <a:pt x="401" y="184"/>
                </a:lnTo>
                <a:lnTo>
                  <a:pt x="417" y="200"/>
                </a:lnTo>
                <a:lnTo>
                  <a:pt x="434" y="215"/>
                </a:lnTo>
                <a:lnTo>
                  <a:pt x="448" y="231"/>
                </a:lnTo>
                <a:lnTo>
                  <a:pt x="463" y="246"/>
                </a:lnTo>
                <a:lnTo>
                  <a:pt x="477" y="262"/>
                </a:lnTo>
                <a:lnTo>
                  <a:pt x="489" y="276"/>
                </a:lnTo>
                <a:lnTo>
                  <a:pt x="501" y="291"/>
                </a:lnTo>
                <a:lnTo>
                  <a:pt x="510" y="305"/>
                </a:lnTo>
                <a:lnTo>
                  <a:pt x="520" y="319"/>
                </a:lnTo>
                <a:lnTo>
                  <a:pt x="527" y="334"/>
                </a:lnTo>
                <a:lnTo>
                  <a:pt x="534" y="348"/>
                </a:lnTo>
                <a:lnTo>
                  <a:pt x="541" y="360"/>
                </a:lnTo>
                <a:lnTo>
                  <a:pt x="546" y="374"/>
                </a:lnTo>
                <a:lnTo>
                  <a:pt x="551" y="388"/>
                </a:lnTo>
                <a:lnTo>
                  <a:pt x="553" y="400"/>
                </a:lnTo>
                <a:lnTo>
                  <a:pt x="556" y="415"/>
                </a:lnTo>
                <a:lnTo>
                  <a:pt x="558" y="426"/>
                </a:lnTo>
                <a:lnTo>
                  <a:pt x="558" y="441"/>
                </a:lnTo>
                <a:lnTo>
                  <a:pt x="558" y="453"/>
                </a:lnTo>
                <a:lnTo>
                  <a:pt x="556" y="465"/>
                </a:lnTo>
                <a:lnTo>
                  <a:pt x="556" y="476"/>
                </a:lnTo>
                <a:lnTo>
                  <a:pt x="556" y="488"/>
                </a:lnTo>
                <a:lnTo>
                  <a:pt x="553" y="498"/>
                </a:lnTo>
                <a:lnTo>
                  <a:pt x="553" y="507"/>
                </a:lnTo>
                <a:lnTo>
                  <a:pt x="551" y="517"/>
                </a:lnTo>
                <a:lnTo>
                  <a:pt x="549" y="524"/>
                </a:lnTo>
                <a:lnTo>
                  <a:pt x="549" y="531"/>
                </a:lnTo>
                <a:lnTo>
                  <a:pt x="546" y="538"/>
                </a:lnTo>
                <a:lnTo>
                  <a:pt x="544" y="545"/>
                </a:lnTo>
                <a:lnTo>
                  <a:pt x="541" y="550"/>
                </a:lnTo>
                <a:lnTo>
                  <a:pt x="539" y="555"/>
                </a:lnTo>
                <a:lnTo>
                  <a:pt x="537" y="560"/>
                </a:lnTo>
                <a:lnTo>
                  <a:pt x="534" y="564"/>
                </a:lnTo>
                <a:lnTo>
                  <a:pt x="532" y="567"/>
                </a:lnTo>
                <a:lnTo>
                  <a:pt x="527" y="572"/>
                </a:lnTo>
                <a:lnTo>
                  <a:pt x="522" y="576"/>
                </a:lnTo>
                <a:lnTo>
                  <a:pt x="518" y="579"/>
                </a:lnTo>
                <a:lnTo>
                  <a:pt x="513" y="581"/>
                </a:lnTo>
                <a:lnTo>
                  <a:pt x="506" y="584"/>
                </a:lnTo>
                <a:lnTo>
                  <a:pt x="498" y="586"/>
                </a:lnTo>
                <a:lnTo>
                  <a:pt x="494" y="586"/>
                </a:lnTo>
                <a:lnTo>
                  <a:pt x="487" y="586"/>
                </a:lnTo>
                <a:lnTo>
                  <a:pt x="479" y="586"/>
                </a:lnTo>
                <a:lnTo>
                  <a:pt x="472" y="584"/>
                </a:lnTo>
                <a:lnTo>
                  <a:pt x="463" y="581"/>
                </a:lnTo>
                <a:lnTo>
                  <a:pt x="456" y="576"/>
                </a:lnTo>
                <a:lnTo>
                  <a:pt x="448" y="572"/>
                </a:lnTo>
                <a:lnTo>
                  <a:pt x="439" y="567"/>
                </a:lnTo>
                <a:lnTo>
                  <a:pt x="429" y="560"/>
                </a:lnTo>
                <a:lnTo>
                  <a:pt x="422" y="553"/>
                </a:lnTo>
                <a:lnTo>
                  <a:pt x="410" y="543"/>
                </a:lnTo>
                <a:lnTo>
                  <a:pt x="398" y="534"/>
                </a:lnTo>
                <a:lnTo>
                  <a:pt x="384" y="524"/>
                </a:lnTo>
                <a:lnTo>
                  <a:pt x="372" y="512"/>
                </a:lnTo>
                <a:lnTo>
                  <a:pt x="358" y="500"/>
                </a:lnTo>
                <a:lnTo>
                  <a:pt x="344" y="486"/>
                </a:lnTo>
                <a:lnTo>
                  <a:pt x="329" y="472"/>
                </a:lnTo>
                <a:lnTo>
                  <a:pt x="315" y="455"/>
                </a:lnTo>
                <a:lnTo>
                  <a:pt x="301" y="438"/>
                </a:lnTo>
                <a:lnTo>
                  <a:pt x="284" y="422"/>
                </a:lnTo>
                <a:lnTo>
                  <a:pt x="267" y="403"/>
                </a:lnTo>
                <a:lnTo>
                  <a:pt x="251" y="381"/>
                </a:lnTo>
                <a:lnTo>
                  <a:pt x="232" y="360"/>
                </a:lnTo>
                <a:lnTo>
                  <a:pt x="213" y="336"/>
                </a:lnTo>
                <a:lnTo>
                  <a:pt x="193" y="312"/>
                </a:lnTo>
                <a:lnTo>
                  <a:pt x="174" y="286"/>
                </a:lnTo>
                <a:lnTo>
                  <a:pt x="153" y="260"/>
                </a:lnTo>
                <a:lnTo>
                  <a:pt x="134" y="236"/>
                </a:lnTo>
                <a:lnTo>
                  <a:pt x="117" y="212"/>
                </a:lnTo>
                <a:lnTo>
                  <a:pt x="101" y="191"/>
                </a:lnTo>
                <a:lnTo>
                  <a:pt x="84" y="169"/>
                </a:lnTo>
                <a:lnTo>
                  <a:pt x="70" y="150"/>
                </a:lnTo>
                <a:lnTo>
                  <a:pt x="58" y="134"/>
                </a:lnTo>
                <a:lnTo>
                  <a:pt x="46" y="117"/>
                </a:lnTo>
                <a:lnTo>
                  <a:pt x="36" y="100"/>
                </a:lnTo>
                <a:lnTo>
                  <a:pt x="27" y="88"/>
                </a:lnTo>
                <a:lnTo>
                  <a:pt x="17" y="74"/>
                </a:lnTo>
                <a:lnTo>
                  <a:pt x="12" y="65"/>
                </a:lnTo>
                <a:lnTo>
                  <a:pt x="8" y="55"/>
                </a:lnTo>
                <a:lnTo>
                  <a:pt x="3" y="46"/>
                </a:lnTo>
                <a:lnTo>
                  <a:pt x="0" y="38"/>
                </a:lnTo>
                <a:lnTo>
                  <a:pt x="0" y="31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" name="Freeform 35"/>
          <p:cNvSpPr>
            <a:spLocks noChangeArrowheads="1"/>
          </p:cNvSpPr>
          <p:nvPr/>
        </p:nvSpPr>
        <p:spPr bwMode="auto">
          <a:xfrm>
            <a:off x="5518152" y="2861733"/>
            <a:ext cx="233364" cy="298451"/>
          </a:xfrm>
          <a:custGeom>
            <a:avLst/>
            <a:gdLst>
              <a:gd name="T0" fmla="*/ 140705808 w 367"/>
              <a:gd name="T1" fmla="*/ 83180022 h 467"/>
              <a:gd name="T2" fmla="*/ 137066744 w 367"/>
              <a:gd name="T3" fmla="*/ 88207031 h 467"/>
              <a:gd name="T4" fmla="*/ 133023269 w 367"/>
              <a:gd name="T5" fmla="*/ 93005887 h 467"/>
              <a:gd name="T6" fmla="*/ 129384205 w 367"/>
              <a:gd name="T7" fmla="*/ 96205285 h 467"/>
              <a:gd name="T8" fmla="*/ 125341366 w 367"/>
              <a:gd name="T9" fmla="*/ 99632834 h 467"/>
              <a:gd name="T10" fmla="*/ 119680246 w 367"/>
              <a:gd name="T11" fmla="*/ 102832232 h 467"/>
              <a:gd name="T12" fmla="*/ 111998343 w 367"/>
              <a:gd name="T13" fmla="*/ 106031629 h 467"/>
              <a:gd name="T14" fmla="*/ 107954868 w 367"/>
              <a:gd name="T15" fmla="*/ 106717043 h 467"/>
              <a:gd name="T16" fmla="*/ 103103207 w 367"/>
              <a:gd name="T17" fmla="*/ 105574367 h 467"/>
              <a:gd name="T18" fmla="*/ 98251546 w 367"/>
              <a:gd name="T19" fmla="*/ 103289494 h 467"/>
              <a:gd name="T20" fmla="*/ 92590426 w 367"/>
              <a:gd name="T21" fmla="*/ 99632834 h 467"/>
              <a:gd name="T22" fmla="*/ 85717346 w 367"/>
              <a:gd name="T23" fmla="*/ 94605826 h 467"/>
              <a:gd name="T24" fmla="*/ 79248040 w 367"/>
              <a:gd name="T25" fmla="*/ 88664293 h 467"/>
              <a:gd name="T26" fmla="*/ 71565501 w 367"/>
              <a:gd name="T27" fmla="*/ 82265977 h 467"/>
              <a:gd name="T28" fmla="*/ 61862179 w 367"/>
              <a:gd name="T29" fmla="*/ 74039092 h 467"/>
              <a:gd name="T30" fmla="*/ 52967042 w 367"/>
              <a:gd name="T31" fmla="*/ 65812686 h 467"/>
              <a:gd name="T32" fmla="*/ 45284503 w 367"/>
              <a:gd name="T33" fmla="*/ 58271694 h 467"/>
              <a:gd name="T34" fmla="*/ 37602600 w 367"/>
              <a:gd name="T35" fmla="*/ 51187485 h 467"/>
              <a:gd name="T36" fmla="*/ 31941481 w 367"/>
              <a:gd name="T37" fmla="*/ 45246431 h 467"/>
              <a:gd name="T38" fmla="*/ 26280998 w 367"/>
              <a:gd name="T39" fmla="*/ 39304898 h 467"/>
              <a:gd name="T40" fmla="*/ 20216103 w 367"/>
              <a:gd name="T41" fmla="*/ 34277411 h 467"/>
              <a:gd name="T42" fmla="*/ 15364442 w 367"/>
              <a:gd name="T43" fmla="*/ 29478554 h 467"/>
              <a:gd name="T44" fmla="*/ 11725378 w 367"/>
              <a:gd name="T45" fmla="*/ 25593742 h 467"/>
              <a:gd name="T46" fmla="*/ 6064895 w 367"/>
              <a:gd name="T47" fmla="*/ 18966795 h 467"/>
              <a:gd name="T48" fmla="*/ 1213233 w 367"/>
              <a:gd name="T49" fmla="*/ 13711156 h 467"/>
              <a:gd name="T50" fmla="*/ 0 w 367"/>
              <a:gd name="T51" fmla="*/ 9369082 h 467"/>
              <a:gd name="T52" fmla="*/ 2021420 w 367"/>
              <a:gd name="T53" fmla="*/ 6626947 h 467"/>
              <a:gd name="T54" fmla="*/ 6873717 w 367"/>
              <a:gd name="T55" fmla="*/ 3884812 h 467"/>
              <a:gd name="T56" fmla="*/ 14555620 w 367"/>
              <a:gd name="T57" fmla="*/ 2285352 h 467"/>
              <a:gd name="T58" fmla="*/ 19407917 w 367"/>
              <a:gd name="T59" fmla="*/ 1142676 h 467"/>
              <a:gd name="T60" fmla="*/ 26280998 w 367"/>
              <a:gd name="T61" fmla="*/ 685414 h 467"/>
              <a:gd name="T62" fmla="*/ 33963537 w 367"/>
              <a:gd name="T63" fmla="*/ 0 h 467"/>
              <a:gd name="T64" fmla="*/ 42454262 w 367"/>
              <a:gd name="T65" fmla="*/ 0 h 467"/>
              <a:gd name="T66" fmla="*/ 50136165 w 367"/>
              <a:gd name="T67" fmla="*/ 1599459 h 467"/>
              <a:gd name="T68" fmla="*/ 57818704 w 367"/>
              <a:gd name="T69" fmla="*/ 3884812 h 467"/>
              <a:gd name="T70" fmla="*/ 66713840 w 367"/>
              <a:gd name="T71" fmla="*/ 6626947 h 467"/>
              <a:gd name="T72" fmla="*/ 76417798 w 367"/>
              <a:gd name="T73" fmla="*/ 9826344 h 467"/>
              <a:gd name="T74" fmla="*/ 85717346 w 367"/>
              <a:gd name="T75" fmla="*/ 13711156 h 467"/>
              <a:gd name="T76" fmla="*/ 95420668 w 367"/>
              <a:gd name="T77" fmla="*/ 18052750 h 467"/>
              <a:gd name="T78" fmla="*/ 105933449 w 367"/>
              <a:gd name="T79" fmla="*/ 23537021 h 467"/>
              <a:gd name="T80" fmla="*/ 117658827 w 367"/>
              <a:gd name="T81" fmla="*/ 28793140 h 467"/>
              <a:gd name="T82" fmla="*/ 127362785 w 367"/>
              <a:gd name="T83" fmla="*/ 35876870 h 467"/>
              <a:gd name="T84" fmla="*/ 135853510 w 367"/>
              <a:gd name="T85" fmla="*/ 42961079 h 467"/>
              <a:gd name="T86" fmla="*/ 141918405 w 367"/>
              <a:gd name="T87" fmla="*/ 49588026 h 467"/>
              <a:gd name="T88" fmla="*/ 146366291 w 367"/>
              <a:gd name="T89" fmla="*/ 55986341 h 467"/>
              <a:gd name="T90" fmla="*/ 148387711 w 367"/>
              <a:gd name="T91" fmla="*/ 61927874 h 467"/>
              <a:gd name="T92" fmla="*/ 148387711 w 367"/>
              <a:gd name="T93" fmla="*/ 68098038 h 467"/>
              <a:gd name="T94" fmla="*/ 146366291 w 367"/>
              <a:gd name="T95" fmla="*/ 74496354 h 467"/>
              <a:gd name="T96" fmla="*/ 142727227 w 367"/>
              <a:gd name="T97" fmla="*/ 80437887 h 46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367" h="467">
                <a:moveTo>
                  <a:pt x="353" y="352"/>
                </a:moveTo>
                <a:lnTo>
                  <a:pt x="348" y="364"/>
                </a:lnTo>
                <a:lnTo>
                  <a:pt x="343" y="376"/>
                </a:lnTo>
                <a:lnTo>
                  <a:pt x="339" y="386"/>
                </a:lnTo>
                <a:lnTo>
                  <a:pt x="334" y="398"/>
                </a:lnTo>
                <a:lnTo>
                  <a:pt x="329" y="407"/>
                </a:lnTo>
                <a:lnTo>
                  <a:pt x="324" y="414"/>
                </a:lnTo>
                <a:lnTo>
                  <a:pt x="320" y="421"/>
                </a:lnTo>
                <a:lnTo>
                  <a:pt x="315" y="429"/>
                </a:lnTo>
                <a:lnTo>
                  <a:pt x="310" y="436"/>
                </a:lnTo>
                <a:lnTo>
                  <a:pt x="305" y="440"/>
                </a:lnTo>
                <a:lnTo>
                  <a:pt x="296" y="450"/>
                </a:lnTo>
                <a:lnTo>
                  <a:pt x="286" y="457"/>
                </a:lnTo>
                <a:lnTo>
                  <a:pt x="277" y="464"/>
                </a:lnTo>
                <a:lnTo>
                  <a:pt x="272" y="467"/>
                </a:lnTo>
                <a:lnTo>
                  <a:pt x="267" y="467"/>
                </a:lnTo>
                <a:lnTo>
                  <a:pt x="262" y="464"/>
                </a:lnTo>
                <a:lnTo>
                  <a:pt x="255" y="462"/>
                </a:lnTo>
                <a:lnTo>
                  <a:pt x="250" y="457"/>
                </a:lnTo>
                <a:lnTo>
                  <a:pt x="243" y="452"/>
                </a:lnTo>
                <a:lnTo>
                  <a:pt x="236" y="445"/>
                </a:lnTo>
                <a:lnTo>
                  <a:pt x="229" y="436"/>
                </a:lnTo>
                <a:lnTo>
                  <a:pt x="222" y="426"/>
                </a:lnTo>
                <a:lnTo>
                  <a:pt x="212" y="414"/>
                </a:lnTo>
                <a:lnTo>
                  <a:pt x="205" y="402"/>
                </a:lnTo>
                <a:lnTo>
                  <a:pt x="196" y="388"/>
                </a:lnTo>
                <a:lnTo>
                  <a:pt x="186" y="374"/>
                </a:lnTo>
                <a:lnTo>
                  <a:pt x="177" y="360"/>
                </a:lnTo>
                <a:lnTo>
                  <a:pt x="165" y="341"/>
                </a:lnTo>
                <a:lnTo>
                  <a:pt x="153" y="324"/>
                </a:lnTo>
                <a:lnTo>
                  <a:pt x="143" y="305"/>
                </a:lnTo>
                <a:lnTo>
                  <a:pt x="131" y="288"/>
                </a:lnTo>
                <a:lnTo>
                  <a:pt x="122" y="271"/>
                </a:lnTo>
                <a:lnTo>
                  <a:pt x="112" y="255"/>
                </a:lnTo>
                <a:lnTo>
                  <a:pt x="103" y="238"/>
                </a:lnTo>
                <a:lnTo>
                  <a:pt x="93" y="224"/>
                </a:lnTo>
                <a:lnTo>
                  <a:pt x="86" y="210"/>
                </a:lnTo>
                <a:lnTo>
                  <a:pt x="79" y="198"/>
                </a:lnTo>
                <a:lnTo>
                  <a:pt x="72" y="183"/>
                </a:lnTo>
                <a:lnTo>
                  <a:pt x="65" y="172"/>
                </a:lnTo>
                <a:lnTo>
                  <a:pt x="57" y="160"/>
                </a:lnTo>
                <a:lnTo>
                  <a:pt x="50" y="150"/>
                </a:lnTo>
                <a:lnTo>
                  <a:pt x="46" y="141"/>
                </a:lnTo>
                <a:lnTo>
                  <a:pt x="38" y="129"/>
                </a:lnTo>
                <a:lnTo>
                  <a:pt x="34" y="122"/>
                </a:lnTo>
                <a:lnTo>
                  <a:pt x="29" y="112"/>
                </a:lnTo>
                <a:lnTo>
                  <a:pt x="22" y="98"/>
                </a:lnTo>
                <a:lnTo>
                  <a:pt x="15" y="83"/>
                </a:lnTo>
                <a:lnTo>
                  <a:pt x="7" y="72"/>
                </a:lnTo>
                <a:lnTo>
                  <a:pt x="3" y="60"/>
                </a:lnTo>
                <a:lnTo>
                  <a:pt x="0" y="50"/>
                </a:lnTo>
                <a:lnTo>
                  <a:pt x="0" y="41"/>
                </a:lnTo>
                <a:lnTo>
                  <a:pt x="3" y="33"/>
                </a:lnTo>
                <a:lnTo>
                  <a:pt x="5" y="29"/>
                </a:lnTo>
                <a:lnTo>
                  <a:pt x="10" y="24"/>
                </a:lnTo>
                <a:lnTo>
                  <a:pt x="17" y="17"/>
                </a:lnTo>
                <a:lnTo>
                  <a:pt x="27" y="12"/>
                </a:lnTo>
                <a:lnTo>
                  <a:pt x="36" y="10"/>
                </a:lnTo>
                <a:lnTo>
                  <a:pt x="43" y="7"/>
                </a:lnTo>
                <a:lnTo>
                  <a:pt x="48" y="5"/>
                </a:lnTo>
                <a:lnTo>
                  <a:pt x="55" y="5"/>
                </a:lnTo>
                <a:lnTo>
                  <a:pt x="65" y="3"/>
                </a:lnTo>
                <a:lnTo>
                  <a:pt x="74" y="3"/>
                </a:lnTo>
                <a:lnTo>
                  <a:pt x="84" y="0"/>
                </a:lnTo>
                <a:lnTo>
                  <a:pt x="93" y="0"/>
                </a:lnTo>
                <a:lnTo>
                  <a:pt x="105" y="0"/>
                </a:lnTo>
                <a:lnTo>
                  <a:pt x="115" y="3"/>
                </a:lnTo>
                <a:lnTo>
                  <a:pt x="124" y="7"/>
                </a:lnTo>
                <a:lnTo>
                  <a:pt x="134" y="12"/>
                </a:lnTo>
                <a:lnTo>
                  <a:pt x="143" y="17"/>
                </a:lnTo>
                <a:lnTo>
                  <a:pt x="155" y="22"/>
                </a:lnTo>
                <a:lnTo>
                  <a:pt x="165" y="29"/>
                </a:lnTo>
                <a:lnTo>
                  <a:pt x="177" y="36"/>
                </a:lnTo>
                <a:lnTo>
                  <a:pt x="189" y="43"/>
                </a:lnTo>
                <a:lnTo>
                  <a:pt x="200" y="50"/>
                </a:lnTo>
                <a:lnTo>
                  <a:pt x="212" y="60"/>
                </a:lnTo>
                <a:lnTo>
                  <a:pt x="224" y="69"/>
                </a:lnTo>
                <a:lnTo>
                  <a:pt x="236" y="79"/>
                </a:lnTo>
                <a:lnTo>
                  <a:pt x="250" y="91"/>
                </a:lnTo>
                <a:lnTo>
                  <a:pt x="262" y="103"/>
                </a:lnTo>
                <a:lnTo>
                  <a:pt x="277" y="114"/>
                </a:lnTo>
                <a:lnTo>
                  <a:pt x="291" y="126"/>
                </a:lnTo>
                <a:lnTo>
                  <a:pt x="303" y="143"/>
                </a:lnTo>
                <a:lnTo>
                  <a:pt x="315" y="157"/>
                </a:lnTo>
                <a:lnTo>
                  <a:pt x="327" y="174"/>
                </a:lnTo>
                <a:lnTo>
                  <a:pt x="336" y="188"/>
                </a:lnTo>
                <a:lnTo>
                  <a:pt x="343" y="202"/>
                </a:lnTo>
                <a:lnTo>
                  <a:pt x="351" y="217"/>
                </a:lnTo>
                <a:lnTo>
                  <a:pt x="358" y="231"/>
                </a:lnTo>
                <a:lnTo>
                  <a:pt x="362" y="245"/>
                </a:lnTo>
                <a:lnTo>
                  <a:pt x="365" y="257"/>
                </a:lnTo>
                <a:lnTo>
                  <a:pt x="367" y="271"/>
                </a:lnTo>
                <a:lnTo>
                  <a:pt x="367" y="286"/>
                </a:lnTo>
                <a:lnTo>
                  <a:pt x="367" y="298"/>
                </a:lnTo>
                <a:lnTo>
                  <a:pt x="365" y="312"/>
                </a:lnTo>
                <a:lnTo>
                  <a:pt x="362" y="326"/>
                </a:lnTo>
                <a:lnTo>
                  <a:pt x="358" y="338"/>
                </a:lnTo>
                <a:lnTo>
                  <a:pt x="353" y="35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Freeform 36"/>
          <p:cNvSpPr>
            <a:spLocks noChangeArrowheads="1"/>
          </p:cNvSpPr>
          <p:nvPr/>
        </p:nvSpPr>
        <p:spPr bwMode="auto">
          <a:xfrm>
            <a:off x="5541966" y="3155951"/>
            <a:ext cx="454025" cy="787400"/>
          </a:xfrm>
          <a:custGeom>
            <a:avLst/>
            <a:gdLst>
              <a:gd name="T0" fmla="*/ 253628525 w 715"/>
              <a:gd name="T1" fmla="*/ 62600681 h 1240"/>
              <a:gd name="T2" fmla="*/ 239515650 w 715"/>
              <a:gd name="T3" fmla="*/ 82560319 h 1240"/>
              <a:gd name="T4" fmla="*/ 222983425 w 715"/>
              <a:gd name="T5" fmla="*/ 105922286 h 1240"/>
              <a:gd name="T6" fmla="*/ 204031850 w 715"/>
              <a:gd name="T7" fmla="*/ 132913279 h 1240"/>
              <a:gd name="T8" fmla="*/ 182660925 w 715"/>
              <a:gd name="T9" fmla="*/ 163079430 h 1240"/>
              <a:gd name="T10" fmla="*/ 162499675 w 715"/>
              <a:gd name="T11" fmla="*/ 190523813 h 1240"/>
              <a:gd name="T12" fmla="*/ 151209375 w 715"/>
              <a:gd name="T13" fmla="*/ 206173864 h 1240"/>
              <a:gd name="T14" fmla="*/ 140322300 w 715"/>
              <a:gd name="T15" fmla="*/ 220236574 h 1240"/>
              <a:gd name="T16" fmla="*/ 130644900 w 715"/>
              <a:gd name="T17" fmla="*/ 233164856 h 1240"/>
              <a:gd name="T18" fmla="*/ 121370725 w 715"/>
              <a:gd name="T19" fmla="*/ 244505798 h 1240"/>
              <a:gd name="T20" fmla="*/ 113709450 w 715"/>
              <a:gd name="T21" fmla="*/ 254258445 h 1240"/>
              <a:gd name="T22" fmla="*/ 106854625 w 715"/>
              <a:gd name="T23" fmla="*/ 262423751 h 1240"/>
              <a:gd name="T24" fmla="*/ 101209475 w 715"/>
              <a:gd name="T25" fmla="*/ 269001716 h 1240"/>
              <a:gd name="T26" fmla="*/ 95161100 w 715"/>
              <a:gd name="T27" fmla="*/ 274218083 h 1240"/>
              <a:gd name="T28" fmla="*/ 91532075 w 715"/>
              <a:gd name="T29" fmla="*/ 278074279 h 1240"/>
              <a:gd name="T30" fmla="*/ 87499825 w 715"/>
              <a:gd name="T31" fmla="*/ 280342181 h 1240"/>
              <a:gd name="T32" fmla="*/ 81048225 w 715"/>
              <a:gd name="T33" fmla="*/ 281249438 h 1240"/>
              <a:gd name="T34" fmla="*/ 72177275 w 715"/>
              <a:gd name="T35" fmla="*/ 279661620 h 1240"/>
              <a:gd name="T36" fmla="*/ 62499875 w 715"/>
              <a:gd name="T37" fmla="*/ 275805900 h 1240"/>
              <a:gd name="T38" fmla="*/ 52016025 w 715"/>
              <a:gd name="T39" fmla="*/ 269001716 h 1240"/>
              <a:gd name="T40" fmla="*/ 40322500 w 715"/>
              <a:gd name="T41" fmla="*/ 259701983 h 1240"/>
              <a:gd name="T42" fmla="*/ 27016075 w 715"/>
              <a:gd name="T43" fmla="*/ 247907651 h 1240"/>
              <a:gd name="T44" fmla="*/ 15725775 w 715"/>
              <a:gd name="T45" fmla="*/ 235886625 h 1240"/>
              <a:gd name="T46" fmla="*/ 7661275 w 715"/>
              <a:gd name="T47" fmla="*/ 224546160 h 1240"/>
              <a:gd name="T48" fmla="*/ 2016125 w 715"/>
              <a:gd name="T49" fmla="*/ 215473598 h 1240"/>
              <a:gd name="T50" fmla="*/ 0 w 715"/>
              <a:gd name="T51" fmla="*/ 207308291 h 1240"/>
              <a:gd name="T52" fmla="*/ 2016125 w 715"/>
              <a:gd name="T53" fmla="*/ 200957498 h 1240"/>
              <a:gd name="T54" fmla="*/ 4838700 w 715"/>
              <a:gd name="T55" fmla="*/ 195967350 h 1240"/>
              <a:gd name="T56" fmla="*/ 7661275 w 715"/>
              <a:gd name="T57" fmla="*/ 192792191 h 1240"/>
              <a:gd name="T58" fmla="*/ 11693525 w 715"/>
              <a:gd name="T59" fmla="*/ 190523813 h 1240"/>
              <a:gd name="T60" fmla="*/ 17338675 w 715"/>
              <a:gd name="T61" fmla="*/ 190070423 h 1240"/>
              <a:gd name="T62" fmla="*/ 24193500 w 715"/>
              <a:gd name="T63" fmla="*/ 190523813 h 1240"/>
              <a:gd name="T64" fmla="*/ 33870900 w 715"/>
              <a:gd name="T65" fmla="*/ 193245581 h 1240"/>
              <a:gd name="T66" fmla="*/ 44354750 w 715"/>
              <a:gd name="T67" fmla="*/ 193245581 h 1240"/>
              <a:gd name="T68" fmla="*/ 52016025 w 715"/>
              <a:gd name="T69" fmla="*/ 191204374 h 1240"/>
              <a:gd name="T70" fmla="*/ 54032150 w 715"/>
              <a:gd name="T71" fmla="*/ 189616556 h 1240"/>
              <a:gd name="T72" fmla="*/ 57661175 w 715"/>
              <a:gd name="T73" fmla="*/ 186214226 h 1240"/>
              <a:gd name="T74" fmla="*/ 64516000 w 715"/>
              <a:gd name="T75" fmla="*/ 181905116 h 1240"/>
              <a:gd name="T76" fmla="*/ 72177275 w 715"/>
              <a:gd name="T77" fmla="*/ 175554323 h 1240"/>
              <a:gd name="T78" fmla="*/ 81854675 w 715"/>
              <a:gd name="T79" fmla="*/ 167389016 h 1240"/>
              <a:gd name="T80" fmla="*/ 92338525 w 715"/>
              <a:gd name="T81" fmla="*/ 158316454 h 1240"/>
              <a:gd name="T82" fmla="*/ 106048175 w 715"/>
              <a:gd name="T83" fmla="*/ 146975513 h 1240"/>
              <a:gd name="T84" fmla="*/ 120161050 w 715"/>
              <a:gd name="T85" fmla="*/ 134500620 h 1240"/>
              <a:gd name="T86" fmla="*/ 136693275 w 715"/>
              <a:gd name="T87" fmla="*/ 119984520 h 1240"/>
              <a:gd name="T88" fmla="*/ 154031950 w 715"/>
              <a:gd name="T89" fmla="*/ 104334469 h 1240"/>
              <a:gd name="T90" fmla="*/ 172983525 w 715"/>
              <a:gd name="T91" fmla="*/ 86416039 h 1240"/>
              <a:gd name="T92" fmla="*/ 191531875 w 715"/>
              <a:gd name="T93" fmla="*/ 69632036 h 1240"/>
              <a:gd name="T94" fmla="*/ 207660875 w 715"/>
              <a:gd name="T95" fmla="*/ 55115936 h 1240"/>
              <a:gd name="T96" fmla="*/ 222983425 w 715"/>
              <a:gd name="T97" fmla="*/ 42187654 h 1240"/>
              <a:gd name="T98" fmla="*/ 236693075 w 715"/>
              <a:gd name="T99" fmla="*/ 30846713 h 1240"/>
              <a:gd name="T100" fmla="*/ 249193050 w 715"/>
              <a:gd name="T101" fmla="*/ 21093589 h 1240"/>
              <a:gd name="T102" fmla="*/ 258467225 w 715"/>
              <a:gd name="T103" fmla="*/ 12928283 h 1240"/>
              <a:gd name="T104" fmla="*/ 268144625 w 715"/>
              <a:gd name="T105" fmla="*/ 7031355 h 1240"/>
              <a:gd name="T106" fmla="*/ 274999450 w 715"/>
              <a:gd name="T107" fmla="*/ 2721769 h 1240"/>
              <a:gd name="T108" fmla="*/ 280644600 w 715"/>
              <a:gd name="T109" fmla="*/ 680561 h 1240"/>
              <a:gd name="T110" fmla="*/ 285483300 w 715"/>
              <a:gd name="T111" fmla="*/ 0 h 1240"/>
              <a:gd name="T112" fmla="*/ 287499425 w 715"/>
              <a:gd name="T113" fmla="*/ 1587818 h 1240"/>
              <a:gd name="T114" fmla="*/ 287499425 w 715"/>
              <a:gd name="T115" fmla="*/ 7711916 h 1240"/>
              <a:gd name="T116" fmla="*/ 284676850 w 715"/>
              <a:gd name="T117" fmla="*/ 15650051 h 1240"/>
              <a:gd name="T118" fmla="*/ 278628475 w 715"/>
              <a:gd name="T119" fmla="*/ 26990993 h 1240"/>
              <a:gd name="T120" fmla="*/ 270160750 w 715"/>
              <a:gd name="T121" fmla="*/ 40599836 h 124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715" h="1240">
                <a:moveTo>
                  <a:pt x="649" y="224"/>
                </a:moveTo>
                <a:lnTo>
                  <a:pt x="639" y="250"/>
                </a:lnTo>
                <a:lnTo>
                  <a:pt x="629" y="276"/>
                </a:lnTo>
                <a:lnTo>
                  <a:pt x="618" y="303"/>
                </a:lnTo>
                <a:lnTo>
                  <a:pt x="606" y="333"/>
                </a:lnTo>
                <a:lnTo>
                  <a:pt x="594" y="364"/>
                </a:lnTo>
                <a:lnTo>
                  <a:pt x="582" y="398"/>
                </a:lnTo>
                <a:lnTo>
                  <a:pt x="568" y="431"/>
                </a:lnTo>
                <a:lnTo>
                  <a:pt x="553" y="467"/>
                </a:lnTo>
                <a:lnTo>
                  <a:pt x="539" y="505"/>
                </a:lnTo>
                <a:lnTo>
                  <a:pt x="522" y="543"/>
                </a:lnTo>
                <a:lnTo>
                  <a:pt x="506" y="586"/>
                </a:lnTo>
                <a:lnTo>
                  <a:pt x="489" y="629"/>
                </a:lnTo>
                <a:lnTo>
                  <a:pt x="472" y="671"/>
                </a:lnTo>
                <a:lnTo>
                  <a:pt x="453" y="719"/>
                </a:lnTo>
                <a:lnTo>
                  <a:pt x="434" y="767"/>
                </a:lnTo>
                <a:lnTo>
                  <a:pt x="413" y="814"/>
                </a:lnTo>
                <a:lnTo>
                  <a:pt x="403" y="840"/>
                </a:lnTo>
                <a:lnTo>
                  <a:pt x="394" y="864"/>
                </a:lnTo>
                <a:lnTo>
                  <a:pt x="384" y="888"/>
                </a:lnTo>
                <a:lnTo>
                  <a:pt x="375" y="909"/>
                </a:lnTo>
                <a:lnTo>
                  <a:pt x="365" y="931"/>
                </a:lnTo>
                <a:lnTo>
                  <a:pt x="355" y="952"/>
                </a:lnTo>
                <a:lnTo>
                  <a:pt x="348" y="971"/>
                </a:lnTo>
                <a:lnTo>
                  <a:pt x="339" y="993"/>
                </a:lnTo>
                <a:lnTo>
                  <a:pt x="332" y="1012"/>
                </a:lnTo>
                <a:lnTo>
                  <a:pt x="324" y="1028"/>
                </a:lnTo>
                <a:lnTo>
                  <a:pt x="315" y="1045"/>
                </a:lnTo>
                <a:lnTo>
                  <a:pt x="308" y="1062"/>
                </a:lnTo>
                <a:lnTo>
                  <a:pt x="301" y="1078"/>
                </a:lnTo>
                <a:lnTo>
                  <a:pt x="296" y="1093"/>
                </a:lnTo>
                <a:lnTo>
                  <a:pt x="289" y="1107"/>
                </a:lnTo>
                <a:lnTo>
                  <a:pt x="282" y="1121"/>
                </a:lnTo>
                <a:lnTo>
                  <a:pt x="277" y="1133"/>
                </a:lnTo>
                <a:lnTo>
                  <a:pt x="270" y="1145"/>
                </a:lnTo>
                <a:lnTo>
                  <a:pt x="265" y="1157"/>
                </a:lnTo>
                <a:lnTo>
                  <a:pt x="260" y="1166"/>
                </a:lnTo>
                <a:lnTo>
                  <a:pt x="255" y="1178"/>
                </a:lnTo>
                <a:lnTo>
                  <a:pt x="251" y="1186"/>
                </a:lnTo>
                <a:lnTo>
                  <a:pt x="246" y="1195"/>
                </a:lnTo>
                <a:lnTo>
                  <a:pt x="241" y="1202"/>
                </a:lnTo>
                <a:lnTo>
                  <a:pt x="236" y="1209"/>
                </a:lnTo>
                <a:lnTo>
                  <a:pt x="234" y="1216"/>
                </a:lnTo>
                <a:lnTo>
                  <a:pt x="229" y="1221"/>
                </a:lnTo>
                <a:lnTo>
                  <a:pt x="227" y="1226"/>
                </a:lnTo>
                <a:lnTo>
                  <a:pt x="222" y="1228"/>
                </a:lnTo>
                <a:lnTo>
                  <a:pt x="220" y="1233"/>
                </a:lnTo>
                <a:lnTo>
                  <a:pt x="217" y="1236"/>
                </a:lnTo>
                <a:lnTo>
                  <a:pt x="215" y="1236"/>
                </a:lnTo>
                <a:lnTo>
                  <a:pt x="208" y="1238"/>
                </a:lnTo>
                <a:lnTo>
                  <a:pt x="201" y="1240"/>
                </a:lnTo>
                <a:lnTo>
                  <a:pt x="193" y="1238"/>
                </a:lnTo>
                <a:lnTo>
                  <a:pt x="186" y="1238"/>
                </a:lnTo>
                <a:lnTo>
                  <a:pt x="179" y="1233"/>
                </a:lnTo>
                <a:lnTo>
                  <a:pt x="172" y="1228"/>
                </a:lnTo>
                <a:lnTo>
                  <a:pt x="165" y="1224"/>
                </a:lnTo>
                <a:lnTo>
                  <a:pt x="155" y="1216"/>
                </a:lnTo>
                <a:lnTo>
                  <a:pt x="148" y="1207"/>
                </a:lnTo>
                <a:lnTo>
                  <a:pt x="139" y="1197"/>
                </a:lnTo>
                <a:lnTo>
                  <a:pt x="129" y="1186"/>
                </a:lnTo>
                <a:lnTo>
                  <a:pt x="120" y="1174"/>
                </a:lnTo>
                <a:lnTo>
                  <a:pt x="110" y="1159"/>
                </a:lnTo>
                <a:lnTo>
                  <a:pt x="100" y="1145"/>
                </a:lnTo>
                <a:lnTo>
                  <a:pt x="89" y="1128"/>
                </a:lnTo>
                <a:lnTo>
                  <a:pt x="79" y="1109"/>
                </a:lnTo>
                <a:lnTo>
                  <a:pt x="67" y="1093"/>
                </a:lnTo>
                <a:lnTo>
                  <a:pt x="58" y="1074"/>
                </a:lnTo>
                <a:lnTo>
                  <a:pt x="48" y="1057"/>
                </a:lnTo>
                <a:lnTo>
                  <a:pt x="39" y="1040"/>
                </a:lnTo>
                <a:lnTo>
                  <a:pt x="31" y="1024"/>
                </a:lnTo>
                <a:lnTo>
                  <a:pt x="24" y="1007"/>
                </a:lnTo>
                <a:lnTo>
                  <a:pt x="19" y="990"/>
                </a:lnTo>
                <a:lnTo>
                  <a:pt x="15" y="976"/>
                </a:lnTo>
                <a:lnTo>
                  <a:pt x="10" y="962"/>
                </a:lnTo>
                <a:lnTo>
                  <a:pt x="5" y="950"/>
                </a:lnTo>
                <a:lnTo>
                  <a:pt x="3" y="936"/>
                </a:lnTo>
                <a:lnTo>
                  <a:pt x="3" y="924"/>
                </a:lnTo>
                <a:lnTo>
                  <a:pt x="0" y="914"/>
                </a:lnTo>
                <a:lnTo>
                  <a:pt x="0" y="902"/>
                </a:lnTo>
                <a:lnTo>
                  <a:pt x="3" y="893"/>
                </a:lnTo>
                <a:lnTo>
                  <a:pt x="5" y="886"/>
                </a:lnTo>
                <a:lnTo>
                  <a:pt x="8" y="879"/>
                </a:lnTo>
                <a:lnTo>
                  <a:pt x="10" y="871"/>
                </a:lnTo>
                <a:lnTo>
                  <a:pt x="12" y="864"/>
                </a:lnTo>
                <a:lnTo>
                  <a:pt x="15" y="859"/>
                </a:lnTo>
                <a:lnTo>
                  <a:pt x="17" y="855"/>
                </a:lnTo>
                <a:lnTo>
                  <a:pt x="19" y="850"/>
                </a:lnTo>
                <a:lnTo>
                  <a:pt x="22" y="845"/>
                </a:lnTo>
                <a:lnTo>
                  <a:pt x="27" y="843"/>
                </a:lnTo>
                <a:lnTo>
                  <a:pt x="29" y="840"/>
                </a:lnTo>
                <a:lnTo>
                  <a:pt x="34" y="838"/>
                </a:lnTo>
                <a:lnTo>
                  <a:pt x="39" y="838"/>
                </a:lnTo>
                <a:lnTo>
                  <a:pt x="43" y="838"/>
                </a:lnTo>
                <a:lnTo>
                  <a:pt x="48" y="838"/>
                </a:lnTo>
                <a:lnTo>
                  <a:pt x="53" y="838"/>
                </a:lnTo>
                <a:lnTo>
                  <a:pt x="60" y="840"/>
                </a:lnTo>
                <a:lnTo>
                  <a:pt x="67" y="843"/>
                </a:lnTo>
                <a:lnTo>
                  <a:pt x="74" y="848"/>
                </a:lnTo>
                <a:lnTo>
                  <a:pt x="84" y="852"/>
                </a:lnTo>
                <a:lnTo>
                  <a:pt x="93" y="852"/>
                </a:lnTo>
                <a:lnTo>
                  <a:pt x="103" y="855"/>
                </a:lnTo>
                <a:lnTo>
                  <a:pt x="110" y="852"/>
                </a:lnTo>
                <a:lnTo>
                  <a:pt x="117" y="852"/>
                </a:lnTo>
                <a:lnTo>
                  <a:pt x="122" y="848"/>
                </a:lnTo>
                <a:lnTo>
                  <a:pt x="129" y="843"/>
                </a:lnTo>
                <a:lnTo>
                  <a:pt x="129" y="840"/>
                </a:lnTo>
                <a:lnTo>
                  <a:pt x="131" y="838"/>
                </a:lnTo>
                <a:lnTo>
                  <a:pt x="134" y="836"/>
                </a:lnTo>
                <a:lnTo>
                  <a:pt x="136" y="831"/>
                </a:lnTo>
                <a:lnTo>
                  <a:pt x="141" y="829"/>
                </a:lnTo>
                <a:lnTo>
                  <a:pt x="143" y="821"/>
                </a:lnTo>
                <a:lnTo>
                  <a:pt x="148" y="817"/>
                </a:lnTo>
                <a:lnTo>
                  <a:pt x="153" y="809"/>
                </a:lnTo>
                <a:lnTo>
                  <a:pt x="160" y="802"/>
                </a:lnTo>
                <a:lnTo>
                  <a:pt x="165" y="793"/>
                </a:lnTo>
                <a:lnTo>
                  <a:pt x="172" y="783"/>
                </a:lnTo>
                <a:lnTo>
                  <a:pt x="179" y="774"/>
                </a:lnTo>
                <a:lnTo>
                  <a:pt x="186" y="762"/>
                </a:lnTo>
                <a:lnTo>
                  <a:pt x="193" y="752"/>
                </a:lnTo>
                <a:lnTo>
                  <a:pt x="203" y="738"/>
                </a:lnTo>
                <a:lnTo>
                  <a:pt x="210" y="726"/>
                </a:lnTo>
                <a:lnTo>
                  <a:pt x="220" y="712"/>
                </a:lnTo>
                <a:lnTo>
                  <a:pt x="229" y="698"/>
                </a:lnTo>
                <a:lnTo>
                  <a:pt x="241" y="681"/>
                </a:lnTo>
                <a:lnTo>
                  <a:pt x="251" y="667"/>
                </a:lnTo>
                <a:lnTo>
                  <a:pt x="263" y="648"/>
                </a:lnTo>
                <a:lnTo>
                  <a:pt x="274" y="631"/>
                </a:lnTo>
                <a:lnTo>
                  <a:pt x="286" y="612"/>
                </a:lnTo>
                <a:lnTo>
                  <a:pt x="298" y="593"/>
                </a:lnTo>
                <a:lnTo>
                  <a:pt x="310" y="571"/>
                </a:lnTo>
                <a:lnTo>
                  <a:pt x="324" y="552"/>
                </a:lnTo>
                <a:lnTo>
                  <a:pt x="339" y="529"/>
                </a:lnTo>
                <a:lnTo>
                  <a:pt x="353" y="507"/>
                </a:lnTo>
                <a:lnTo>
                  <a:pt x="367" y="483"/>
                </a:lnTo>
                <a:lnTo>
                  <a:pt x="382" y="460"/>
                </a:lnTo>
                <a:lnTo>
                  <a:pt x="396" y="433"/>
                </a:lnTo>
                <a:lnTo>
                  <a:pt x="413" y="407"/>
                </a:lnTo>
                <a:lnTo>
                  <a:pt x="429" y="381"/>
                </a:lnTo>
                <a:lnTo>
                  <a:pt x="444" y="357"/>
                </a:lnTo>
                <a:lnTo>
                  <a:pt x="460" y="331"/>
                </a:lnTo>
                <a:lnTo>
                  <a:pt x="475" y="307"/>
                </a:lnTo>
                <a:lnTo>
                  <a:pt x="489" y="286"/>
                </a:lnTo>
                <a:lnTo>
                  <a:pt x="501" y="264"/>
                </a:lnTo>
                <a:lnTo>
                  <a:pt x="515" y="243"/>
                </a:lnTo>
                <a:lnTo>
                  <a:pt x="527" y="222"/>
                </a:lnTo>
                <a:lnTo>
                  <a:pt x="541" y="203"/>
                </a:lnTo>
                <a:lnTo>
                  <a:pt x="553" y="186"/>
                </a:lnTo>
                <a:lnTo>
                  <a:pt x="565" y="167"/>
                </a:lnTo>
                <a:lnTo>
                  <a:pt x="575" y="150"/>
                </a:lnTo>
                <a:lnTo>
                  <a:pt x="587" y="136"/>
                </a:lnTo>
                <a:lnTo>
                  <a:pt x="596" y="119"/>
                </a:lnTo>
                <a:lnTo>
                  <a:pt x="606" y="105"/>
                </a:lnTo>
                <a:lnTo>
                  <a:pt x="618" y="93"/>
                </a:lnTo>
                <a:lnTo>
                  <a:pt x="625" y="81"/>
                </a:lnTo>
                <a:lnTo>
                  <a:pt x="634" y="69"/>
                </a:lnTo>
                <a:lnTo>
                  <a:pt x="641" y="57"/>
                </a:lnTo>
                <a:lnTo>
                  <a:pt x="651" y="48"/>
                </a:lnTo>
                <a:lnTo>
                  <a:pt x="658" y="38"/>
                </a:lnTo>
                <a:lnTo>
                  <a:pt x="665" y="31"/>
                </a:lnTo>
                <a:lnTo>
                  <a:pt x="672" y="24"/>
                </a:lnTo>
                <a:lnTo>
                  <a:pt x="677" y="17"/>
                </a:lnTo>
                <a:lnTo>
                  <a:pt x="682" y="12"/>
                </a:lnTo>
                <a:lnTo>
                  <a:pt x="689" y="7"/>
                </a:lnTo>
                <a:lnTo>
                  <a:pt x="694" y="5"/>
                </a:lnTo>
                <a:lnTo>
                  <a:pt x="696" y="3"/>
                </a:lnTo>
                <a:lnTo>
                  <a:pt x="701" y="0"/>
                </a:lnTo>
                <a:lnTo>
                  <a:pt x="706" y="0"/>
                </a:lnTo>
                <a:lnTo>
                  <a:pt x="708" y="0"/>
                </a:lnTo>
                <a:lnTo>
                  <a:pt x="710" y="0"/>
                </a:lnTo>
                <a:lnTo>
                  <a:pt x="713" y="3"/>
                </a:lnTo>
                <a:lnTo>
                  <a:pt x="713" y="7"/>
                </a:lnTo>
                <a:lnTo>
                  <a:pt x="715" y="15"/>
                </a:lnTo>
                <a:lnTo>
                  <a:pt x="715" y="24"/>
                </a:lnTo>
                <a:lnTo>
                  <a:pt x="713" y="34"/>
                </a:lnTo>
                <a:lnTo>
                  <a:pt x="713" y="43"/>
                </a:lnTo>
                <a:lnTo>
                  <a:pt x="710" y="57"/>
                </a:lnTo>
                <a:lnTo>
                  <a:pt x="706" y="69"/>
                </a:lnTo>
                <a:lnTo>
                  <a:pt x="703" y="86"/>
                </a:lnTo>
                <a:lnTo>
                  <a:pt x="699" y="103"/>
                </a:lnTo>
                <a:lnTo>
                  <a:pt x="691" y="119"/>
                </a:lnTo>
                <a:lnTo>
                  <a:pt x="684" y="138"/>
                </a:lnTo>
                <a:lnTo>
                  <a:pt x="677" y="157"/>
                </a:lnTo>
                <a:lnTo>
                  <a:pt x="670" y="179"/>
                </a:lnTo>
                <a:lnTo>
                  <a:pt x="658" y="203"/>
                </a:lnTo>
                <a:lnTo>
                  <a:pt x="649" y="22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7" name="Freeform 37"/>
          <p:cNvSpPr>
            <a:spLocks noChangeArrowheads="1"/>
          </p:cNvSpPr>
          <p:nvPr/>
        </p:nvSpPr>
        <p:spPr bwMode="auto">
          <a:xfrm>
            <a:off x="6221414" y="3335867"/>
            <a:ext cx="857250" cy="571500"/>
          </a:xfrm>
          <a:custGeom>
            <a:avLst/>
            <a:gdLst>
              <a:gd name="T0" fmla="*/ 381208717 w 1349"/>
              <a:gd name="T1" fmla="*/ 3855720 h 900"/>
              <a:gd name="T2" fmla="*/ 395746380 w 1349"/>
              <a:gd name="T3" fmla="*/ 0 h 900"/>
              <a:gd name="T4" fmla="*/ 407053311 w 1349"/>
              <a:gd name="T5" fmla="*/ 1133951 h 900"/>
              <a:gd name="T6" fmla="*/ 422398658 w 1349"/>
              <a:gd name="T7" fmla="*/ 5443538 h 900"/>
              <a:gd name="T8" fmla="*/ 443801312 w 1349"/>
              <a:gd name="T9" fmla="*/ 13608844 h 900"/>
              <a:gd name="T10" fmla="*/ 471665432 w 1349"/>
              <a:gd name="T11" fmla="*/ 25403175 h 900"/>
              <a:gd name="T12" fmla="*/ 502356126 w 1349"/>
              <a:gd name="T13" fmla="*/ 38785324 h 900"/>
              <a:gd name="T14" fmla="*/ 524565827 w 1349"/>
              <a:gd name="T15" fmla="*/ 50125789 h 900"/>
              <a:gd name="T16" fmla="*/ 539103491 w 1349"/>
              <a:gd name="T17" fmla="*/ 58291095 h 900"/>
              <a:gd name="T18" fmla="*/ 544757274 w 1349"/>
              <a:gd name="T19" fmla="*/ 63281243 h 900"/>
              <a:gd name="T20" fmla="*/ 539103491 w 1349"/>
              <a:gd name="T21" fmla="*/ 70765988 h 900"/>
              <a:gd name="T22" fmla="*/ 524565827 w 1349"/>
              <a:gd name="T23" fmla="*/ 80519111 h 900"/>
              <a:gd name="T24" fmla="*/ 514874263 w 1349"/>
              <a:gd name="T25" fmla="*/ 85962649 h 900"/>
              <a:gd name="T26" fmla="*/ 507201590 w 1349"/>
              <a:gd name="T27" fmla="*/ 92313443 h 900"/>
              <a:gd name="T28" fmla="*/ 497510026 w 1349"/>
              <a:gd name="T29" fmla="*/ 101612700 h 900"/>
              <a:gd name="T30" fmla="*/ 484991253 w 1349"/>
              <a:gd name="T31" fmla="*/ 114540983 h 900"/>
              <a:gd name="T32" fmla="*/ 471665432 w 1349"/>
              <a:gd name="T33" fmla="*/ 130644900 h 900"/>
              <a:gd name="T34" fmla="*/ 456320085 w 1349"/>
              <a:gd name="T35" fmla="*/ 149470586 h 900"/>
              <a:gd name="T36" fmla="*/ 438955847 w 1349"/>
              <a:gd name="T37" fmla="*/ 171698126 h 900"/>
              <a:gd name="T38" fmla="*/ 419572084 w 1349"/>
              <a:gd name="T39" fmla="*/ 197101301 h 900"/>
              <a:gd name="T40" fmla="*/ 356171806 w 1349"/>
              <a:gd name="T41" fmla="*/ 190523813 h 900"/>
              <a:gd name="T42" fmla="*/ 367882896 w 1349"/>
              <a:gd name="T43" fmla="*/ 166254589 h 900"/>
              <a:gd name="T44" fmla="*/ 376363253 w 1349"/>
              <a:gd name="T45" fmla="*/ 144707610 h 900"/>
              <a:gd name="T46" fmla="*/ 384035926 w 1349"/>
              <a:gd name="T47" fmla="*/ 125881924 h 900"/>
              <a:gd name="T48" fmla="*/ 390900916 w 1349"/>
              <a:gd name="T49" fmla="*/ 110231873 h 900"/>
              <a:gd name="T50" fmla="*/ 395746380 w 1349"/>
              <a:gd name="T51" fmla="*/ 97303114 h 900"/>
              <a:gd name="T52" fmla="*/ 398573590 w 1349"/>
              <a:gd name="T53" fmla="*/ 86869905 h 900"/>
              <a:gd name="T54" fmla="*/ 399381273 w 1349"/>
              <a:gd name="T55" fmla="*/ 79385160 h 900"/>
              <a:gd name="T56" fmla="*/ 398573590 w 1349"/>
              <a:gd name="T57" fmla="*/ 69178170 h 900"/>
              <a:gd name="T58" fmla="*/ 393727490 w 1349"/>
              <a:gd name="T59" fmla="*/ 56249888 h 900"/>
              <a:gd name="T60" fmla="*/ 386862500 w 1349"/>
              <a:gd name="T61" fmla="*/ 50125789 h 900"/>
              <a:gd name="T62" fmla="*/ 371517153 w 1349"/>
              <a:gd name="T63" fmla="*/ 48538448 h 900"/>
              <a:gd name="T64" fmla="*/ 345672559 w 1349"/>
              <a:gd name="T65" fmla="*/ 48538448 h 900"/>
              <a:gd name="T66" fmla="*/ 308116875 w 1349"/>
              <a:gd name="T67" fmla="*/ 49672399 h 900"/>
              <a:gd name="T68" fmla="*/ 258850736 w 1349"/>
              <a:gd name="T69" fmla="*/ 51940301 h 900"/>
              <a:gd name="T70" fmla="*/ 199488875 w 1349"/>
              <a:gd name="T71" fmla="*/ 54662070 h 900"/>
              <a:gd name="T72" fmla="*/ 128011764 w 1349"/>
              <a:gd name="T73" fmla="*/ 58971656 h 900"/>
              <a:gd name="T74" fmla="*/ 45228357 w 1349"/>
              <a:gd name="T75" fmla="*/ 64188499 h 900"/>
              <a:gd name="T76" fmla="*/ 6864990 w 1349"/>
              <a:gd name="T77" fmla="*/ 35156299 h 900"/>
              <a:gd name="T78" fmla="*/ 42401148 w 1349"/>
              <a:gd name="T79" fmla="*/ 34022348 h 900"/>
              <a:gd name="T80" fmla="*/ 91667922 w 1349"/>
              <a:gd name="T81" fmla="*/ 31980664 h 900"/>
              <a:gd name="T82" fmla="*/ 152240991 w 1349"/>
              <a:gd name="T83" fmla="*/ 28578810 h 900"/>
              <a:gd name="T84" fmla="*/ 213622379 w 1349"/>
              <a:gd name="T85" fmla="*/ 24949785 h 900"/>
              <a:gd name="T86" fmla="*/ 248350854 w 1349"/>
              <a:gd name="T87" fmla="*/ 22681406 h 900"/>
              <a:gd name="T88" fmla="*/ 278233864 w 1349"/>
              <a:gd name="T89" fmla="*/ 19959638 h 900"/>
              <a:gd name="T90" fmla="*/ 304078458 w 1349"/>
              <a:gd name="T91" fmla="*/ 17918430 h 900"/>
              <a:gd name="T92" fmla="*/ 326288795 w 1349"/>
              <a:gd name="T93" fmla="*/ 15650051 h 900"/>
              <a:gd name="T94" fmla="*/ 343653668 w 1349"/>
              <a:gd name="T95" fmla="*/ 14062710 h 900"/>
              <a:gd name="T96" fmla="*/ 356979489 w 1349"/>
              <a:gd name="T97" fmla="*/ 11794331 h 900"/>
              <a:gd name="T98" fmla="*/ 365863370 w 1349"/>
              <a:gd name="T99" fmla="*/ 10206514 h 90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349" h="900">
                <a:moveTo>
                  <a:pt x="915" y="43"/>
                </a:moveTo>
                <a:lnTo>
                  <a:pt x="925" y="31"/>
                </a:lnTo>
                <a:lnTo>
                  <a:pt x="934" y="24"/>
                </a:lnTo>
                <a:lnTo>
                  <a:pt x="944" y="17"/>
                </a:lnTo>
                <a:lnTo>
                  <a:pt x="953" y="10"/>
                </a:lnTo>
                <a:lnTo>
                  <a:pt x="963" y="5"/>
                </a:lnTo>
                <a:lnTo>
                  <a:pt x="972" y="3"/>
                </a:lnTo>
                <a:lnTo>
                  <a:pt x="980" y="0"/>
                </a:lnTo>
                <a:lnTo>
                  <a:pt x="989" y="0"/>
                </a:lnTo>
                <a:lnTo>
                  <a:pt x="996" y="0"/>
                </a:lnTo>
                <a:lnTo>
                  <a:pt x="1001" y="3"/>
                </a:lnTo>
                <a:lnTo>
                  <a:pt x="1008" y="5"/>
                </a:lnTo>
                <a:lnTo>
                  <a:pt x="1015" y="7"/>
                </a:lnTo>
                <a:lnTo>
                  <a:pt x="1025" y="12"/>
                </a:lnTo>
                <a:lnTo>
                  <a:pt x="1034" y="17"/>
                </a:lnTo>
                <a:lnTo>
                  <a:pt x="1046" y="24"/>
                </a:lnTo>
                <a:lnTo>
                  <a:pt x="1056" y="31"/>
                </a:lnTo>
                <a:lnTo>
                  <a:pt x="1070" y="41"/>
                </a:lnTo>
                <a:lnTo>
                  <a:pt x="1084" y="50"/>
                </a:lnTo>
                <a:lnTo>
                  <a:pt x="1099" y="60"/>
                </a:lnTo>
                <a:lnTo>
                  <a:pt x="1113" y="72"/>
                </a:lnTo>
                <a:lnTo>
                  <a:pt x="1132" y="83"/>
                </a:lnTo>
                <a:lnTo>
                  <a:pt x="1149" y="98"/>
                </a:lnTo>
                <a:lnTo>
                  <a:pt x="1168" y="112"/>
                </a:lnTo>
                <a:lnTo>
                  <a:pt x="1189" y="126"/>
                </a:lnTo>
                <a:lnTo>
                  <a:pt x="1208" y="143"/>
                </a:lnTo>
                <a:lnTo>
                  <a:pt x="1227" y="157"/>
                </a:lnTo>
                <a:lnTo>
                  <a:pt x="1244" y="171"/>
                </a:lnTo>
                <a:lnTo>
                  <a:pt x="1261" y="186"/>
                </a:lnTo>
                <a:lnTo>
                  <a:pt x="1275" y="198"/>
                </a:lnTo>
                <a:lnTo>
                  <a:pt x="1287" y="210"/>
                </a:lnTo>
                <a:lnTo>
                  <a:pt x="1299" y="221"/>
                </a:lnTo>
                <a:lnTo>
                  <a:pt x="1311" y="231"/>
                </a:lnTo>
                <a:lnTo>
                  <a:pt x="1320" y="241"/>
                </a:lnTo>
                <a:lnTo>
                  <a:pt x="1328" y="248"/>
                </a:lnTo>
                <a:lnTo>
                  <a:pt x="1335" y="257"/>
                </a:lnTo>
                <a:lnTo>
                  <a:pt x="1339" y="262"/>
                </a:lnTo>
                <a:lnTo>
                  <a:pt x="1344" y="269"/>
                </a:lnTo>
                <a:lnTo>
                  <a:pt x="1347" y="274"/>
                </a:lnTo>
                <a:lnTo>
                  <a:pt x="1349" y="279"/>
                </a:lnTo>
                <a:lnTo>
                  <a:pt x="1349" y="281"/>
                </a:lnTo>
                <a:lnTo>
                  <a:pt x="1344" y="290"/>
                </a:lnTo>
                <a:lnTo>
                  <a:pt x="1339" y="302"/>
                </a:lnTo>
                <a:lnTo>
                  <a:pt x="1335" y="312"/>
                </a:lnTo>
                <a:lnTo>
                  <a:pt x="1328" y="324"/>
                </a:lnTo>
                <a:lnTo>
                  <a:pt x="1320" y="333"/>
                </a:lnTo>
                <a:lnTo>
                  <a:pt x="1311" y="345"/>
                </a:lnTo>
                <a:lnTo>
                  <a:pt x="1299" y="355"/>
                </a:lnTo>
                <a:lnTo>
                  <a:pt x="1287" y="364"/>
                </a:lnTo>
                <a:lnTo>
                  <a:pt x="1285" y="369"/>
                </a:lnTo>
                <a:lnTo>
                  <a:pt x="1280" y="371"/>
                </a:lnTo>
                <a:lnTo>
                  <a:pt x="1275" y="379"/>
                </a:lnTo>
                <a:lnTo>
                  <a:pt x="1270" y="383"/>
                </a:lnTo>
                <a:lnTo>
                  <a:pt x="1266" y="390"/>
                </a:lnTo>
                <a:lnTo>
                  <a:pt x="1261" y="398"/>
                </a:lnTo>
                <a:lnTo>
                  <a:pt x="1256" y="407"/>
                </a:lnTo>
                <a:lnTo>
                  <a:pt x="1249" y="414"/>
                </a:lnTo>
                <a:lnTo>
                  <a:pt x="1244" y="426"/>
                </a:lnTo>
                <a:lnTo>
                  <a:pt x="1237" y="436"/>
                </a:lnTo>
                <a:lnTo>
                  <a:pt x="1232" y="448"/>
                </a:lnTo>
                <a:lnTo>
                  <a:pt x="1225" y="462"/>
                </a:lnTo>
                <a:lnTo>
                  <a:pt x="1218" y="476"/>
                </a:lnTo>
                <a:lnTo>
                  <a:pt x="1211" y="490"/>
                </a:lnTo>
                <a:lnTo>
                  <a:pt x="1201" y="505"/>
                </a:lnTo>
                <a:lnTo>
                  <a:pt x="1194" y="521"/>
                </a:lnTo>
                <a:lnTo>
                  <a:pt x="1185" y="538"/>
                </a:lnTo>
                <a:lnTo>
                  <a:pt x="1177" y="557"/>
                </a:lnTo>
                <a:lnTo>
                  <a:pt x="1168" y="576"/>
                </a:lnTo>
                <a:lnTo>
                  <a:pt x="1158" y="595"/>
                </a:lnTo>
                <a:lnTo>
                  <a:pt x="1149" y="617"/>
                </a:lnTo>
                <a:lnTo>
                  <a:pt x="1139" y="638"/>
                </a:lnTo>
                <a:lnTo>
                  <a:pt x="1130" y="659"/>
                </a:lnTo>
                <a:lnTo>
                  <a:pt x="1120" y="683"/>
                </a:lnTo>
                <a:lnTo>
                  <a:pt x="1108" y="707"/>
                </a:lnTo>
                <a:lnTo>
                  <a:pt x="1099" y="733"/>
                </a:lnTo>
                <a:lnTo>
                  <a:pt x="1087" y="757"/>
                </a:lnTo>
                <a:lnTo>
                  <a:pt x="1075" y="786"/>
                </a:lnTo>
                <a:lnTo>
                  <a:pt x="1063" y="812"/>
                </a:lnTo>
                <a:lnTo>
                  <a:pt x="1051" y="840"/>
                </a:lnTo>
                <a:lnTo>
                  <a:pt x="1039" y="869"/>
                </a:lnTo>
                <a:lnTo>
                  <a:pt x="1027" y="900"/>
                </a:lnTo>
                <a:lnTo>
                  <a:pt x="865" y="900"/>
                </a:lnTo>
                <a:lnTo>
                  <a:pt x="875" y="869"/>
                </a:lnTo>
                <a:lnTo>
                  <a:pt x="882" y="840"/>
                </a:lnTo>
                <a:lnTo>
                  <a:pt x="889" y="812"/>
                </a:lnTo>
                <a:lnTo>
                  <a:pt x="896" y="786"/>
                </a:lnTo>
                <a:lnTo>
                  <a:pt x="903" y="757"/>
                </a:lnTo>
                <a:lnTo>
                  <a:pt x="911" y="733"/>
                </a:lnTo>
                <a:lnTo>
                  <a:pt x="915" y="707"/>
                </a:lnTo>
                <a:lnTo>
                  <a:pt x="922" y="683"/>
                </a:lnTo>
                <a:lnTo>
                  <a:pt x="927" y="659"/>
                </a:lnTo>
                <a:lnTo>
                  <a:pt x="932" y="638"/>
                </a:lnTo>
                <a:lnTo>
                  <a:pt x="939" y="614"/>
                </a:lnTo>
                <a:lnTo>
                  <a:pt x="944" y="595"/>
                </a:lnTo>
                <a:lnTo>
                  <a:pt x="949" y="574"/>
                </a:lnTo>
                <a:lnTo>
                  <a:pt x="951" y="555"/>
                </a:lnTo>
                <a:lnTo>
                  <a:pt x="956" y="536"/>
                </a:lnTo>
                <a:lnTo>
                  <a:pt x="961" y="519"/>
                </a:lnTo>
                <a:lnTo>
                  <a:pt x="963" y="500"/>
                </a:lnTo>
                <a:lnTo>
                  <a:pt x="968" y="486"/>
                </a:lnTo>
                <a:lnTo>
                  <a:pt x="970" y="469"/>
                </a:lnTo>
                <a:lnTo>
                  <a:pt x="972" y="455"/>
                </a:lnTo>
                <a:lnTo>
                  <a:pt x="977" y="440"/>
                </a:lnTo>
                <a:lnTo>
                  <a:pt x="980" y="429"/>
                </a:lnTo>
                <a:lnTo>
                  <a:pt x="980" y="414"/>
                </a:lnTo>
                <a:lnTo>
                  <a:pt x="982" y="402"/>
                </a:lnTo>
                <a:lnTo>
                  <a:pt x="984" y="393"/>
                </a:lnTo>
                <a:lnTo>
                  <a:pt x="987" y="383"/>
                </a:lnTo>
                <a:lnTo>
                  <a:pt x="987" y="374"/>
                </a:lnTo>
                <a:lnTo>
                  <a:pt x="989" y="364"/>
                </a:lnTo>
                <a:lnTo>
                  <a:pt x="989" y="357"/>
                </a:lnTo>
                <a:lnTo>
                  <a:pt x="989" y="350"/>
                </a:lnTo>
                <a:lnTo>
                  <a:pt x="989" y="343"/>
                </a:lnTo>
                <a:lnTo>
                  <a:pt x="989" y="338"/>
                </a:lnTo>
                <a:lnTo>
                  <a:pt x="989" y="321"/>
                </a:lnTo>
                <a:lnTo>
                  <a:pt x="987" y="305"/>
                </a:lnTo>
                <a:lnTo>
                  <a:pt x="984" y="290"/>
                </a:lnTo>
                <a:lnTo>
                  <a:pt x="982" y="276"/>
                </a:lnTo>
                <a:lnTo>
                  <a:pt x="980" y="262"/>
                </a:lnTo>
                <a:lnTo>
                  <a:pt x="975" y="248"/>
                </a:lnTo>
                <a:lnTo>
                  <a:pt x="970" y="236"/>
                </a:lnTo>
                <a:lnTo>
                  <a:pt x="965" y="224"/>
                </a:lnTo>
                <a:lnTo>
                  <a:pt x="963" y="221"/>
                </a:lnTo>
                <a:lnTo>
                  <a:pt x="958" y="221"/>
                </a:lnTo>
                <a:lnTo>
                  <a:pt x="951" y="219"/>
                </a:lnTo>
                <a:lnTo>
                  <a:pt x="942" y="217"/>
                </a:lnTo>
                <a:lnTo>
                  <a:pt x="932" y="217"/>
                </a:lnTo>
                <a:lnTo>
                  <a:pt x="920" y="214"/>
                </a:lnTo>
                <a:lnTo>
                  <a:pt x="906" y="214"/>
                </a:lnTo>
                <a:lnTo>
                  <a:pt x="891" y="214"/>
                </a:lnTo>
                <a:lnTo>
                  <a:pt x="875" y="214"/>
                </a:lnTo>
                <a:lnTo>
                  <a:pt x="856" y="214"/>
                </a:lnTo>
                <a:lnTo>
                  <a:pt x="834" y="214"/>
                </a:lnTo>
                <a:lnTo>
                  <a:pt x="813" y="217"/>
                </a:lnTo>
                <a:lnTo>
                  <a:pt x="789" y="217"/>
                </a:lnTo>
                <a:lnTo>
                  <a:pt x="763" y="219"/>
                </a:lnTo>
                <a:lnTo>
                  <a:pt x="734" y="221"/>
                </a:lnTo>
                <a:lnTo>
                  <a:pt x="706" y="221"/>
                </a:lnTo>
                <a:lnTo>
                  <a:pt x="675" y="224"/>
                </a:lnTo>
                <a:lnTo>
                  <a:pt x="641" y="229"/>
                </a:lnTo>
                <a:lnTo>
                  <a:pt x="608" y="231"/>
                </a:lnTo>
                <a:lnTo>
                  <a:pt x="570" y="233"/>
                </a:lnTo>
                <a:lnTo>
                  <a:pt x="532" y="238"/>
                </a:lnTo>
                <a:lnTo>
                  <a:pt x="494" y="241"/>
                </a:lnTo>
                <a:lnTo>
                  <a:pt x="451" y="245"/>
                </a:lnTo>
                <a:lnTo>
                  <a:pt x="408" y="250"/>
                </a:lnTo>
                <a:lnTo>
                  <a:pt x="362" y="255"/>
                </a:lnTo>
                <a:lnTo>
                  <a:pt x="317" y="260"/>
                </a:lnTo>
                <a:lnTo>
                  <a:pt x="267" y="264"/>
                </a:lnTo>
                <a:lnTo>
                  <a:pt x="217" y="271"/>
                </a:lnTo>
                <a:lnTo>
                  <a:pt x="165" y="276"/>
                </a:lnTo>
                <a:lnTo>
                  <a:pt x="112" y="283"/>
                </a:lnTo>
                <a:lnTo>
                  <a:pt x="57" y="288"/>
                </a:lnTo>
                <a:lnTo>
                  <a:pt x="0" y="295"/>
                </a:lnTo>
                <a:lnTo>
                  <a:pt x="0" y="155"/>
                </a:lnTo>
                <a:lnTo>
                  <a:pt x="17" y="155"/>
                </a:lnTo>
                <a:lnTo>
                  <a:pt x="36" y="155"/>
                </a:lnTo>
                <a:lnTo>
                  <a:pt x="57" y="152"/>
                </a:lnTo>
                <a:lnTo>
                  <a:pt x="81" y="152"/>
                </a:lnTo>
                <a:lnTo>
                  <a:pt x="105" y="150"/>
                </a:lnTo>
                <a:lnTo>
                  <a:pt x="134" y="148"/>
                </a:lnTo>
                <a:lnTo>
                  <a:pt x="162" y="148"/>
                </a:lnTo>
                <a:lnTo>
                  <a:pt x="193" y="145"/>
                </a:lnTo>
                <a:lnTo>
                  <a:pt x="227" y="141"/>
                </a:lnTo>
                <a:lnTo>
                  <a:pt x="260" y="138"/>
                </a:lnTo>
                <a:lnTo>
                  <a:pt x="298" y="136"/>
                </a:lnTo>
                <a:lnTo>
                  <a:pt x="336" y="131"/>
                </a:lnTo>
                <a:lnTo>
                  <a:pt x="377" y="126"/>
                </a:lnTo>
                <a:lnTo>
                  <a:pt x="417" y="122"/>
                </a:lnTo>
                <a:lnTo>
                  <a:pt x="463" y="117"/>
                </a:lnTo>
                <a:lnTo>
                  <a:pt x="508" y="112"/>
                </a:lnTo>
                <a:lnTo>
                  <a:pt x="529" y="110"/>
                </a:lnTo>
                <a:lnTo>
                  <a:pt x="553" y="107"/>
                </a:lnTo>
                <a:lnTo>
                  <a:pt x="575" y="105"/>
                </a:lnTo>
                <a:lnTo>
                  <a:pt x="596" y="102"/>
                </a:lnTo>
                <a:lnTo>
                  <a:pt x="615" y="100"/>
                </a:lnTo>
                <a:lnTo>
                  <a:pt x="634" y="98"/>
                </a:lnTo>
                <a:lnTo>
                  <a:pt x="653" y="93"/>
                </a:lnTo>
                <a:lnTo>
                  <a:pt x="672" y="91"/>
                </a:lnTo>
                <a:lnTo>
                  <a:pt x="689" y="88"/>
                </a:lnTo>
                <a:lnTo>
                  <a:pt x="706" y="86"/>
                </a:lnTo>
                <a:lnTo>
                  <a:pt x="722" y="83"/>
                </a:lnTo>
                <a:lnTo>
                  <a:pt x="739" y="81"/>
                </a:lnTo>
                <a:lnTo>
                  <a:pt x="753" y="79"/>
                </a:lnTo>
                <a:lnTo>
                  <a:pt x="768" y="76"/>
                </a:lnTo>
                <a:lnTo>
                  <a:pt x="782" y="74"/>
                </a:lnTo>
                <a:lnTo>
                  <a:pt x="796" y="72"/>
                </a:lnTo>
                <a:lnTo>
                  <a:pt x="808" y="69"/>
                </a:lnTo>
                <a:lnTo>
                  <a:pt x="820" y="67"/>
                </a:lnTo>
                <a:lnTo>
                  <a:pt x="830" y="64"/>
                </a:lnTo>
                <a:lnTo>
                  <a:pt x="841" y="62"/>
                </a:lnTo>
                <a:lnTo>
                  <a:pt x="851" y="62"/>
                </a:lnTo>
                <a:lnTo>
                  <a:pt x="860" y="60"/>
                </a:lnTo>
                <a:lnTo>
                  <a:pt x="868" y="57"/>
                </a:lnTo>
                <a:lnTo>
                  <a:pt x="877" y="55"/>
                </a:lnTo>
                <a:lnTo>
                  <a:pt x="884" y="52"/>
                </a:lnTo>
                <a:lnTo>
                  <a:pt x="889" y="52"/>
                </a:lnTo>
                <a:lnTo>
                  <a:pt x="896" y="50"/>
                </a:lnTo>
                <a:lnTo>
                  <a:pt x="901" y="48"/>
                </a:lnTo>
                <a:lnTo>
                  <a:pt x="906" y="45"/>
                </a:lnTo>
                <a:lnTo>
                  <a:pt x="911" y="45"/>
                </a:lnTo>
                <a:lnTo>
                  <a:pt x="913" y="43"/>
                </a:lnTo>
                <a:lnTo>
                  <a:pt x="915" y="4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Freeform 31"/>
          <p:cNvSpPr>
            <a:spLocks noChangeArrowheads="1"/>
          </p:cNvSpPr>
          <p:nvPr/>
        </p:nvSpPr>
        <p:spPr bwMode="auto">
          <a:xfrm>
            <a:off x="6300791" y="3820584"/>
            <a:ext cx="657225" cy="158749"/>
          </a:xfrm>
          <a:custGeom>
            <a:avLst/>
            <a:gdLst>
              <a:gd name="T0" fmla="*/ 386809552 w 1037"/>
              <a:gd name="T1" fmla="*/ 3226676 h 248"/>
              <a:gd name="T2" fmla="*/ 394440840 w 1037"/>
              <a:gd name="T3" fmla="*/ 5992467 h 248"/>
              <a:gd name="T4" fmla="*/ 401269769 w 1037"/>
              <a:gd name="T5" fmla="*/ 9910951 h 248"/>
              <a:gd name="T6" fmla="*/ 408901058 w 1037"/>
              <a:gd name="T7" fmla="*/ 14751206 h 248"/>
              <a:gd name="T8" fmla="*/ 412516112 w 1037"/>
              <a:gd name="T9" fmla="*/ 18208324 h 248"/>
              <a:gd name="T10" fmla="*/ 415328173 w 1037"/>
              <a:gd name="T11" fmla="*/ 25353485 h 248"/>
              <a:gd name="T12" fmla="*/ 416532980 w 1037"/>
              <a:gd name="T13" fmla="*/ 30654624 h 248"/>
              <a:gd name="T14" fmla="*/ 415328173 w 1037"/>
              <a:gd name="T15" fmla="*/ 36186686 h 248"/>
              <a:gd name="T16" fmla="*/ 412516112 w 1037"/>
              <a:gd name="T17" fmla="*/ 41257383 h 248"/>
              <a:gd name="T18" fmla="*/ 408901058 w 1037"/>
              <a:gd name="T19" fmla="*/ 42179154 h 248"/>
              <a:gd name="T20" fmla="*/ 402876390 w 1037"/>
              <a:gd name="T21" fmla="*/ 43331367 h 248"/>
              <a:gd name="T22" fmla="*/ 393637847 w 1037"/>
              <a:gd name="T23" fmla="*/ 44484060 h 248"/>
              <a:gd name="T24" fmla="*/ 381186064 w 1037"/>
              <a:gd name="T25" fmla="*/ 45636273 h 248"/>
              <a:gd name="T26" fmla="*/ 365521039 w 1037"/>
              <a:gd name="T27" fmla="*/ 46558523 h 248"/>
              <a:gd name="T28" fmla="*/ 347445767 w 1037"/>
              <a:gd name="T29" fmla="*/ 48402064 h 248"/>
              <a:gd name="T30" fmla="*/ 325353627 w 1037"/>
              <a:gd name="T31" fmla="*/ 49324314 h 248"/>
              <a:gd name="T32" fmla="*/ 301654867 w 1037"/>
              <a:gd name="T33" fmla="*/ 50476527 h 248"/>
              <a:gd name="T34" fmla="*/ 273939873 w 1037"/>
              <a:gd name="T35" fmla="*/ 50937412 h 248"/>
              <a:gd name="T36" fmla="*/ 243011004 w 1037"/>
              <a:gd name="T37" fmla="*/ 52090105 h 248"/>
              <a:gd name="T38" fmla="*/ 210475514 w 1037"/>
              <a:gd name="T39" fmla="*/ 53242318 h 248"/>
              <a:gd name="T40" fmla="*/ 174324970 w 1037"/>
              <a:gd name="T41" fmla="*/ 54395011 h 248"/>
              <a:gd name="T42" fmla="*/ 134961819 w 1037"/>
              <a:gd name="T43" fmla="*/ 54855896 h 248"/>
              <a:gd name="T44" fmla="*/ 92785973 w 1037"/>
              <a:gd name="T45" fmla="*/ 56008589 h 248"/>
              <a:gd name="T46" fmla="*/ 47798700 w 1037"/>
              <a:gd name="T47" fmla="*/ 56469474 h 248"/>
              <a:gd name="T48" fmla="*/ 0 w 1037"/>
              <a:gd name="T49" fmla="*/ 57160802 h 248"/>
              <a:gd name="T50" fmla="*/ 2008434 w 1037"/>
              <a:gd name="T51" fmla="*/ 24662157 h 248"/>
              <a:gd name="T52" fmla="*/ 7631922 w 1037"/>
              <a:gd name="T53" fmla="*/ 24662157 h 248"/>
              <a:gd name="T54" fmla="*/ 14460218 w 1037"/>
              <a:gd name="T55" fmla="*/ 24201272 h 248"/>
              <a:gd name="T56" fmla="*/ 22092140 w 1037"/>
              <a:gd name="T57" fmla="*/ 23509464 h 248"/>
              <a:gd name="T58" fmla="*/ 30527056 w 1037"/>
              <a:gd name="T59" fmla="*/ 23048579 h 248"/>
              <a:gd name="T60" fmla="*/ 41372219 w 1037"/>
              <a:gd name="T61" fmla="*/ 22587694 h 248"/>
              <a:gd name="T62" fmla="*/ 51815568 w 1037"/>
              <a:gd name="T63" fmla="*/ 21896366 h 248"/>
              <a:gd name="T64" fmla="*/ 63062545 w 1037"/>
              <a:gd name="T65" fmla="*/ 20974116 h 248"/>
              <a:gd name="T66" fmla="*/ 76719135 w 1037"/>
              <a:gd name="T67" fmla="*/ 19821903 h 248"/>
              <a:gd name="T68" fmla="*/ 89974546 w 1037"/>
              <a:gd name="T69" fmla="*/ 18669690 h 248"/>
              <a:gd name="T70" fmla="*/ 105237757 w 1037"/>
              <a:gd name="T71" fmla="*/ 17516997 h 248"/>
              <a:gd name="T72" fmla="*/ 120501602 w 1037"/>
              <a:gd name="T73" fmla="*/ 15903419 h 248"/>
              <a:gd name="T74" fmla="*/ 137773247 w 1037"/>
              <a:gd name="T75" fmla="*/ 14290321 h 248"/>
              <a:gd name="T76" fmla="*/ 164685248 w 1037"/>
              <a:gd name="T77" fmla="*/ 11985415 h 248"/>
              <a:gd name="T78" fmla="*/ 204049032 w 1037"/>
              <a:gd name="T79" fmla="*/ 8758738 h 248"/>
              <a:gd name="T80" fmla="*/ 222927298 w 1037"/>
              <a:gd name="T81" fmla="*/ 6684275 h 248"/>
              <a:gd name="T82" fmla="*/ 242208010 w 1037"/>
              <a:gd name="T83" fmla="*/ 5531582 h 248"/>
              <a:gd name="T84" fmla="*/ 259479655 w 1037"/>
              <a:gd name="T85" fmla="*/ 3918484 h 248"/>
              <a:gd name="T86" fmla="*/ 276751300 w 1037"/>
              <a:gd name="T87" fmla="*/ 2765791 h 248"/>
              <a:gd name="T88" fmla="*/ 292015145 w 1037"/>
              <a:gd name="T89" fmla="*/ 2304906 h 248"/>
              <a:gd name="T90" fmla="*/ 305269921 w 1037"/>
              <a:gd name="T91" fmla="*/ 1152213 h 248"/>
              <a:gd name="T92" fmla="*/ 318927146 w 1037"/>
              <a:gd name="T93" fmla="*/ 460885 h 248"/>
              <a:gd name="T94" fmla="*/ 330173489 w 1037"/>
              <a:gd name="T95" fmla="*/ 460885 h 248"/>
              <a:gd name="T96" fmla="*/ 340616838 w 1037"/>
              <a:gd name="T97" fmla="*/ 0 h 248"/>
              <a:gd name="T98" fmla="*/ 350257195 w 1037"/>
              <a:gd name="T99" fmla="*/ 0 h 248"/>
              <a:gd name="T100" fmla="*/ 359093924 w 1037"/>
              <a:gd name="T101" fmla="*/ 0 h 248"/>
              <a:gd name="T102" fmla="*/ 365521039 w 1037"/>
              <a:gd name="T103" fmla="*/ 0 h 248"/>
              <a:gd name="T104" fmla="*/ 371545707 w 1037"/>
              <a:gd name="T105" fmla="*/ 460885 h 248"/>
              <a:gd name="T106" fmla="*/ 376365569 w 1037"/>
              <a:gd name="T107" fmla="*/ 1152213 h 248"/>
              <a:gd name="T108" fmla="*/ 379980623 w 1037"/>
              <a:gd name="T109" fmla="*/ 1613578 h 248"/>
              <a:gd name="T110" fmla="*/ 382792684 w 1037"/>
              <a:gd name="T111" fmla="*/ 2304906 h 2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037" h="248">
                <a:moveTo>
                  <a:pt x="953" y="10"/>
                </a:moveTo>
                <a:lnTo>
                  <a:pt x="963" y="14"/>
                </a:lnTo>
                <a:lnTo>
                  <a:pt x="972" y="19"/>
                </a:lnTo>
                <a:lnTo>
                  <a:pt x="982" y="26"/>
                </a:lnTo>
                <a:lnTo>
                  <a:pt x="989" y="33"/>
                </a:lnTo>
                <a:lnTo>
                  <a:pt x="999" y="43"/>
                </a:lnTo>
                <a:lnTo>
                  <a:pt x="1008" y="52"/>
                </a:lnTo>
                <a:lnTo>
                  <a:pt x="1018" y="64"/>
                </a:lnTo>
                <a:lnTo>
                  <a:pt x="1022" y="72"/>
                </a:lnTo>
                <a:lnTo>
                  <a:pt x="1027" y="79"/>
                </a:lnTo>
                <a:lnTo>
                  <a:pt x="1032" y="95"/>
                </a:lnTo>
                <a:lnTo>
                  <a:pt x="1034" y="110"/>
                </a:lnTo>
                <a:lnTo>
                  <a:pt x="1037" y="121"/>
                </a:lnTo>
                <a:lnTo>
                  <a:pt x="1037" y="133"/>
                </a:lnTo>
                <a:lnTo>
                  <a:pt x="1037" y="145"/>
                </a:lnTo>
                <a:lnTo>
                  <a:pt x="1034" y="157"/>
                </a:lnTo>
                <a:lnTo>
                  <a:pt x="1032" y="167"/>
                </a:lnTo>
                <a:lnTo>
                  <a:pt x="1027" y="179"/>
                </a:lnTo>
                <a:lnTo>
                  <a:pt x="1025" y="181"/>
                </a:lnTo>
                <a:lnTo>
                  <a:pt x="1018" y="183"/>
                </a:lnTo>
                <a:lnTo>
                  <a:pt x="1013" y="186"/>
                </a:lnTo>
                <a:lnTo>
                  <a:pt x="1003" y="188"/>
                </a:lnTo>
                <a:lnTo>
                  <a:pt x="991" y="191"/>
                </a:lnTo>
                <a:lnTo>
                  <a:pt x="980" y="193"/>
                </a:lnTo>
                <a:lnTo>
                  <a:pt x="965" y="195"/>
                </a:lnTo>
                <a:lnTo>
                  <a:pt x="949" y="198"/>
                </a:lnTo>
                <a:lnTo>
                  <a:pt x="929" y="200"/>
                </a:lnTo>
                <a:lnTo>
                  <a:pt x="910" y="202"/>
                </a:lnTo>
                <a:lnTo>
                  <a:pt x="889" y="205"/>
                </a:lnTo>
                <a:lnTo>
                  <a:pt x="865" y="210"/>
                </a:lnTo>
                <a:lnTo>
                  <a:pt x="839" y="212"/>
                </a:lnTo>
                <a:lnTo>
                  <a:pt x="810" y="214"/>
                </a:lnTo>
                <a:lnTo>
                  <a:pt x="782" y="217"/>
                </a:lnTo>
                <a:lnTo>
                  <a:pt x="751" y="219"/>
                </a:lnTo>
                <a:lnTo>
                  <a:pt x="717" y="219"/>
                </a:lnTo>
                <a:lnTo>
                  <a:pt x="682" y="221"/>
                </a:lnTo>
                <a:lnTo>
                  <a:pt x="646" y="224"/>
                </a:lnTo>
                <a:lnTo>
                  <a:pt x="605" y="226"/>
                </a:lnTo>
                <a:lnTo>
                  <a:pt x="565" y="229"/>
                </a:lnTo>
                <a:lnTo>
                  <a:pt x="524" y="231"/>
                </a:lnTo>
                <a:lnTo>
                  <a:pt x="479" y="233"/>
                </a:lnTo>
                <a:lnTo>
                  <a:pt x="434" y="236"/>
                </a:lnTo>
                <a:lnTo>
                  <a:pt x="386" y="236"/>
                </a:lnTo>
                <a:lnTo>
                  <a:pt x="336" y="238"/>
                </a:lnTo>
                <a:lnTo>
                  <a:pt x="284" y="240"/>
                </a:lnTo>
                <a:lnTo>
                  <a:pt x="231" y="243"/>
                </a:lnTo>
                <a:lnTo>
                  <a:pt x="177" y="243"/>
                </a:lnTo>
                <a:lnTo>
                  <a:pt x="119" y="245"/>
                </a:lnTo>
                <a:lnTo>
                  <a:pt x="60" y="248"/>
                </a:lnTo>
                <a:lnTo>
                  <a:pt x="0" y="248"/>
                </a:lnTo>
                <a:lnTo>
                  <a:pt x="0" y="107"/>
                </a:lnTo>
                <a:lnTo>
                  <a:pt x="5" y="107"/>
                </a:lnTo>
                <a:lnTo>
                  <a:pt x="12" y="107"/>
                </a:lnTo>
                <a:lnTo>
                  <a:pt x="19" y="107"/>
                </a:lnTo>
                <a:lnTo>
                  <a:pt x="29" y="105"/>
                </a:lnTo>
                <a:lnTo>
                  <a:pt x="36" y="105"/>
                </a:lnTo>
                <a:lnTo>
                  <a:pt x="45" y="105"/>
                </a:lnTo>
                <a:lnTo>
                  <a:pt x="55" y="102"/>
                </a:lnTo>
                <a:lnTo>
                  <a:pt x="67" y="102"/>
                </a:lnTo>
                <a:lnTo>
                  <a:pt x="76" y="100"/>
                </a:lnTo>
                <a:lnTo>
                  <a:pt x="88" y="100"/>
                </a:lnTo>
                <a:lnTo>
                  <a:pt x="103" y="98"/>
                </a:lnTo>
                <a:lnTo>
                  <a:pt x="115" y="95"/>
                </a:lnTo>
                <a:lnTo>
                  <a:pt x="129" y="95"/>
                </a:lnTo>
                <a:lnTo>
                  <a:pt x="143" y="93"/>
                </a:lnTo>
                <a:lnTo>
                  <a:pt x="157" y="91"/>
                </a:lnTo>
                <a:lnTo>
                  <a:pt x="174" y="88"/>
                </a:lnTo>
                <a:lnTo>
                  <a:pt x="191" y="86"/>
                </a:lnTo>
                <a:lnTo>
                  <a:pt x="208" y="83"/>
                </a:lnTo>
                <a:lnTo>
                  <a:pt x="224" y="81"/>
                </a:lnTo>
                <a:lnTo>
                  <a:pt x="243" y="79"/>
                </a:lnTo>
                <a:lnTo>
                  <a:pt x="262" y="76"/>
                </a:lnTo>
                <a:lnTo>
                  <a:pt x="281" y="72"/>
                </a:lnTo>
                <a:lnTo>
                  <a:pt x="300" y="69"/>
                </a:lnTo>
                <a:lnTo>
                  <a:pt x="322" y="67"/>
                </a:lnTo>
                <a:lnTo>
                  <a:pt x="343" y="62"/>
                </a:lnTo>
                <a:lnTo>
                  <a:pt x="365" y="60"/>
                </a:lnTo>
                <a:lnTo>
                  <a:pt x="410" y="52"/>
                </a:lnTo>
                <a:lnTo>
                  <a:pt x="458" y="45"/>
                </a:lnTo>
                <a:lnTo>
                  <a:pt x="508" y="38"/>
                </a:lnTo>
                <a:lnTo>
                  <a:pt x="532" y="33"/>
                </a:lnTo>
                <a:lnTo>
                  <a:pt x="555" y="29"/>
                </a:lnTo>
                <a:lnTo>
                  <a:pt x="579" y="26"/>
                </a:lnTo>
                <a:lnTo>
                  <a:pt x="603" y="24"/>
                </a:lnTo>
                <a:lnTo>
                  <a:pt x="624" y="19"/>
                </a:lnTo>
                <a:lnTo>
                  <a:pt x="646" y="17"/>
                </a:lnTo>
                <a:lnTo>
                  <a:pt x="667" y="14"/>
                </a:lnTo>
                <a:lnTo>
                  <a:pt x="689" y="12"/>
                </a:lnTo>
                <a:lnTo>
                  <a:pt x="708" y="10"/>
                </a:lnTo>
                <a:lnTo>
                  <a:pt x="727" y="10"/>
                </a:lnTo>
                <a:lnTo>
                  <a:pt x="744" y="7"/>
                </a:lnTo>
                <a:lnTo>
                  <a:pt x="760" y="5"/>
                </a:lnTo>
                <a:lnTo>
                  <a:pt x="777" y="5"/>
                </a:lnTo>
                <a:lnTo>
                  <a:pt x="794" y="2"/>
                </a:lnTo>
                <a:lnTo>
                  <a:pt x="808" y="2"/>
                </a:lnTo>
                <a:lnTo>
                  <a:pt x="822" y="2"/>
                </a:lnTo>
                <a:lnTo>
                  <a:pt x="837" y="0"/>
                </a:lnTo>
                <a:lnTo>
                  <a:pt x="848" y="0"/>
                </a:lnTo>
                <a:lnTo>
                  <a:pt x="860" y="0"/>
                </a:lnTo>
                <a:lnTo>
                  <a:pt x="872" y="0"/>
                </a:lnTo>
                <a:lnTo>
                  <a:pt x="884" y="0"/>
                </a:lnTo>
                <a:lnTo>
                  <a:pt x="894" y="0"/>
                </a:lnTo>
                <a:lnTo>
                  <a:pt x="903" y="0"/>
                </a:lnTo>
                <a:lnTo>
                  <a:pt x="910" y="0"/>
                </a:lnTo>
                <a:lnTo>
                  <a:pt x="920" y="2"/>
                </a:lnTo>
                <a:lnTo>
                  <a:pt x="925" y="2"/>
                </a:lnTo>
                <a:lnTo>
                  <a:pt x="932" y="2"/>
                </a:lnTo>
                <a:lnTo>
                  <a:pt x="937" y="5"/>
                </a:lnTo>
                <a:lnTo>
                  <a:pt x="941" y="5"/>
                </a:lnTo>
                <a:lnTo>
                  <a:pt x="946" y="7"/>
                </a:lnTo>
                <a:lnTo>
                  <a:pt x="951" y="7"/>
                </a:lnTo>
                <a:lnTo>
                  <a:pt x="953" y="1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/>
      <p:bldP spid="45" grpId="0"/>
      <p:bldP spid="46" grpId="0"/>
      <p:bldP spid="47" grpId="0"/>
      <p:bldP spid="48" grpId="0"/>
      <p:bldP spid="49" grpId="0"/>
      <p:bldP spid="50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Box 27"/>
          <p:cNvSpPr txBox="1">
            <a:spLocks noChangeArrowheads="1"/>
          </p:cNvSpPr>
          <p:nvPr/>
        </p:nvSpPr>
        <p:spPr bwMode="auto">
          <a:xfrm>
            <a:off x="898524" y="2175935"/>
            <a:ext cx="133667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怪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73176" y="1657353"/>
            <a:ext cx="12477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guài 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4821240" y="1329267"/>
            <a:ext cx="2879724" cy="2880784"/>
            <a:chOff x="1474" y="663"/>
            <a:chExt cx="2948" cy="2835"/>
          </a:xfrm>
        </p:grpSpPr>
        <p:sp>
          <p:nvSpPr>
            <p:cNvPr id="116756" name="Rectangle 5"/>
            <p:cNvSpPr>
              <a:spLocks noChangeArrowheads="1"/>
            </p:cNvSpPr>
            <p:nvPr/>
          </p:nvSpPr>
          <p:spPr bwMode="auto">
            <a:xfrm>
              <a:off x="2948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6757" name="Rectangle 6"/>
            <p:cNvSpPr>
              <a:spLocks noChangeArrowheads="1"/>
            </p:cNvSpPr>
            <p:nvPr/>
          </p:nvSpPr>
          <p:spPr bwMode="auto">
            <a:xfrm>
              <a:off x="1474" y="2069"/>
              <a:ext cx="1474" cy="1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6758" name="Rectangle 7"/>
            <p:cNvSpPr>
              <a:spLocks noChangeArrowheads="1"/>
            </p:cNvSpPr>
            <p:nvPr/>
          </p:nvSpPr>
          <p:spPr bwMode="auto">
            <a:xfrm>
              <a:off x="2948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6759" name="Rectangle 8"/>
            <p:cNvSpPr>
              <a:spLocks noChangeArrowheads="1"/>
            </p:cNvSpPr>
            <p:nvPr/>
          </p:nvSpPr>
          <p:spPr bwMode="auto">
            <a:xfrm>
              <a:off x="1474" y="663"/>
              <a:ext cx="1474" cy="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zh-CN" altLang="zh-CN" sz="2400"/>
            </a:p>
          </p:txBody>
        </p:sp>
        <p:sp>
          <p:nvSpPr>
            <p:cNvPr id="116760" name="Line 9"/>
            <p:cNvSpPr>
              <a:spLocks noChangeShapeType="1"/>
            </p:cNvSpPr>
            <p:nvPr/>
          </p:nvSpPr>
          <p:spPr bwMode="auto">
            <a:xfrm>
              <a:off x="1474" y="663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6761" name="Line 10"/>
            <p:cNvSpPr>
              <a:spLocks noChangeShapeType="1"/>
            </p:cNvSpPr>
            <p:nvPr/>
          </p:nvSpPr>
          <p:spPr bwMode="auto">
            <a:xfrm>
              <a:off x="1474" y="3498"/>
              <a:ext cx="2948" cy="0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6762" name="Line 11"/>
            <p:cNvSpPr>
              <a:spLocks noChangeShapeType="1"/>
            </p:cNvSpPr>
            <p:nvPr/>
          </p:nvSpPr>
          <p:spPr bwMode="auto">
            <a:xfrm>
              <a:off x="1474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6763" name="Line 12"/>
            <p:cNvSpPr>
              <a:spLocks noChangeShapeType="1"/>
            </p:cNvSpPr>
            <p:nvPr/>
          </p:nvSpPr>
          <p:spPr bwMode="auto">
            <a:xfrm>
              <a:off x="4422" y="663"/>
              <a:ext cx="0" cy="2835"/>
            </a:xfrm>
            <a:prstGeom prst="line">
              <a:avLst/>
            </a:prstGeom>
            <a:noFill/>
            <a:ln w="63500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6764" name="Line 13"/>
            <p:cNvSpPr>
              <a:spLocks noChangeShapeType="1"/>
            </p:cNvSpPr>
            <p:nvPr/>
          </p:nvSpPr>
          <p:spPr bwMode="auto">
            <a:xfrm>
              <a:off x="1474" y="2069"/>
              <a:ext cx="2948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6765" name="Line 14"/>
            <p:cNvSpPr>
              <a:spLocks noChangeShapeType="1"/>
            </p:cNvSpPr>
            <p:nvPr/>
          </p:nvSpPr>
          <p:spPr bwMode="auto">
            <a:xfrm>
              <a:off x="2948" y="663"/>
              <a:ext cx="0" cy="2835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508500" y="4487334"/>
            <a:ext cx="4216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书写指导：</a:t>
            </a:r>
            <a:r>
              <a:rPr lang="zh-CN" altLang="en-US" sz="2000" b="1">
                <a:latin typeface="宋体" panose="02010600030101010101" pitchFamily="2" charset="-122"/>
              </a:rPr>
              <a:t>“圣”的横撇和捺要写的舒展。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246313" y="2730500"/>
            <a:ext cx="172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部首：</a:t>
            </a:r>
            <a:r>
              <a:rPr lang="zh-CN" altLang="en-US" b="1" dirty="0" smtClean="0">
                <a:latin typeface="+mj-ea"/>
                <a:ea typeface="+mj-ea"/>
              </a:rPr>
              <a:t>忄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87400" y="4167717"/>
            <a:ext cx="35814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组词：</a:t>
            </a:r>
            <a:r>
              <a:rPr lang="zh-CN" altLang="en-US" sz="2000" b="1" smtClean="0">
                <a:latin typeface="+mj-ea"/>
                <a:ea typeface="+mj-ea"/>
              </a:rPr>
              <a:t>怪事  奇形怪状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46125" y="4572001"/>
            <a:ext cx="364013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smtClean="0">
                <a:solidFill>
                  <a:srgbClr val="0000FF"/>
                </a:solidFill>
                <a:latin typeface="+mj-ea"/>
                <a:ea typeface="+mj-ea"/>
              </a:rPr>
              <a:t>造句：</a:t>
            </a:r>
            <a:r>
              <a:rPr lang="zh-CN" altLang="en-US" sz="2000" b="1" smtClean="0">
                <a:latin typeface="+mj-ea"/>
                <a:ea typeface="+mj-ea"/>
              </a:rPr>
              <a:t>学校门前有许多奇形怪状的石头。</a:t>
            </a:r>
          </a:p>
        </p:txBody>
      </p:sp>
      <p:sp>
        <p:nvSpPr>
          <p:cNvPr id="41" name="文本框 30"/>
          <p:cNvSpPr txBox="1">
            <a:spLocks noChangeArrowheads="1"/>
          </p:cNvSpPr>
          <p:nvPr/>
        </p:nvSpPr>
        <p:spPr bwMode="auto">
          <a:xfrm>
            <a:off x="2024066" y="2287602"/>
            <a:ext cx="20081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音序：</a:t>
            </a:r>
            <a:r>
              <a:rPr lang="en-US" altLang="zh-CN" b="1" smtClean="0">
                <a:latin typeface="+mj-ea"/>
                <a:ea typeface="+mj-ea"/>
              </a:rPr>
              <a:t>G</a:t>
            </a:r>
          </a:p>
        </p:txBody>
      </p:sp>
      <p:sp>
        <p:nvSpPr>
          <p:cNvPr id="42" name="文本框 31"/>
          <p:cNvSpPr txBox="1">
            <a:spLocks noChangeArrowheads="1"/>
          </p:cNvSpPr>
          <p:nvPr/>
        </p:nvSpPr>
        <p:spPr bwMode="auto">
          <a:xfrm>
            <a:off x="2103439" y="3216818"/>
            <a:ext cx="20780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b="1" smtClean="0">
                <a:solidFill>
                  <a:srgbClr val="0000FF"/>
                </a:solidFill>
                <a:latin typeface="+mj-ea"/>
                <a:ea typeface="+mj-ea"/>
              </a:rPr>
              <a:t>结构</a:t>
            </a:r>
            <a:r>
              <a:rPr lang="en-US" altLang="zh-CN" b="1" smtClean="0">
                <a:solidFill>
                  <a:srgbClr val="0000FF"/>
                </a:solidFill>
                <a:latin typeface="+mj-ea"/>
                <a:ea typeface="+mj-ea"/>
              </a:rPr>
              <a:t>:</a:t>
            </a:r>
            <a:r>
              <a:rPr lang="zh-CN" altLang="en-US" b="1" smtClean="0">
                <a:latin typeface="+mj-ea"/>
                <a:ea typeface="+mj-ea"/>
              </a:rPr>
              <a:t>左右</a:t>
            </a:r>
          </a:p>
        </p:txBody>
      </p:sp>
      <p:sp>
        <p:nvSpPr>
          <p:cNvPr id="116747" name="Rectangle 27"/>
          <p:cNvSpPr>
            <a:spLocks noChangeArrowheads="1"/>
          </p:cNvSpPr>
          <p:nvPr/>
        </p:nvSpPr>
        <p:spPr bwMode="auto">
          <a:xfrm>
            <a:off x="3360601" y="1919818"/>
            <a:ext cx="2885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just"/>
            <a:r>
              <a:rPr lang="en-US" altLang="zh-CN" sz="9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sz="1600"/>
          </a:p>
        </p:txBody>
      </p:sp>
      <p:sp>
        <p:nvSpPr>
          <p:cNvPr id="44" name="Freeform 41"/>
          <p:cNvSpPr>
            <a:spLocks noChangeArrowheads="1"/>
          </p:cNvSpPr>
          <p:nvPr/>
        </p:nvSpPr>
        <p:spPr bwMode="auto">
          <a:xfrm>
            <a:off x="5380038" y="2556933"/>
            <a:ext cx="188912" cy="541867"/>
          </a:xfrm>
          <a:custGeom>
            <a:avLst/>
            <a:gdLst>
              <a:gd name="T0" fmla="*/ 48626456 w 298"/>
              <a:gd name="T1" fmla="*/ 193774756 h 854"/>
              <a:gd name="T2" fmla="*/ 45813062 w 298"/>
              <a:gd name="T3" fmla="*/ 193320768 h 854"/>
              <a:gd name="T4" fmla="*/ 40990734 w 298"/>
              <a:gd name="T5" fmla="*/ 192186274 h 854"/>
              <a:gd name="T6" fmla="*/ 37374147 w 298"/>
              <a:gd name="T7" fmla="*/ 189917287 h 854"/>
              <a:gd name="T8" fmla="*/ 33355013 w 298"/>
              <a:gd name="T9" fmla="*/ 187875294 h 854"/>
              <a:gd name="T10" fmla="*/ 28532685 w 298"/>
              <a:gd name="T11" fmla="*/ 184698807 h 854"/>
              <a:gd name="T12" fmla="*/ 23710358 w 298"/>
              <a:gd name="T13" fmla="*/ 181295326 h 854"/>
              <a:gd name="T14" fmla="*/ 19289944 w 298"/>
              <a:gd name="T15" fmla="*/ 176983869 h 854"/>
              <a:gd name="T16" fmla="*/ 11252309 w 298"/>
              <a:gd name="T17" fmla="*/ 171084407 h 854"/>
              <a:gd name="T18" fmla="*/ 3616587 w 298"/>
              <a:gd name="T19" fmla="*/ 164050451 h 854"/>
              <a:gd name="T20" fmla="*/ 0 w 298"/>
              <a:gd name="T21" fmla="*/ 156562507 h 854"/>
              <a:gd name="T22" fmla="*/ 0 w 298"/>
              <a:gd name="T23" fmla="*/ 149528551 h 854"/>
              <a:gd name="T24" fmla="*/ 3616587 w 298"/>
              <a:gd name="T25" fmla="*/ 142494595 h 854"/>
              <a:gd name="T26" fmla="*/ 8439549 w 298"/>
              <a:gd name="T27" fmla="*/ 135007127 h 854"/>
              <a:gd name="T28" fmla="*/ 16074636 w 298"/>
              <a:gd name="T29" fmla="*/ 126384689 h 854"/>
              <a:gd name="T30" fmla="*/ 25719925 w 298"/>
              <a:gd name="T31" fmla="*/ 116627758 h 854"/>
              <a:gd name="T32" fmla="*/ 31747993 w 298"/>
              <a:gd name="T33" fmla="*/ 111182284 h 854"/>
              <a:gd name="T34" fmla="*/ 36168407 w 298"/>
              <a:gd name="T35" fmla="*/ 105736809 h 854"/>
              <a:gd name="T36" fmla="*/ 40990734 w 298"/>
              <a:gd name="T37" fmla="*/ 99837347 h 854"/>
              <a:gd name="T38" fmla="*/ 45813062 w 298"/>
              <a:gd name="T39" fmla="*/ 92802915 h 854"/>
              <a:gd name="T40" fmla="*/ 50636023 w 298"/>
              <a:gd name="T41" fmla="*/ 84634466 h 854"/>
              <a:gd name="T42" fmla="*/ 54654524 w 298"/>
              <a:gd name="T43" fmla="*/ 76693010 h 854"/>
              <a:gd name="T44" fmla="*/ 58271111 w 298"/>
              <a:gd name="T45" fmla="*/ 67390067 h 854"/>
              <a:gd name="T46" fmla="*/ 62290245 w 298"/>
              <a:gd name="T47" fmla="*/ 57633135 h 854"/>
              <a:gd name="T48" fmla="*/ 65906832 w 298"/>
              <a:gd name="T49" fmla="*/ 46968704 h 854"/>
              <a:gd name="T50" fmla="*/ 67916400 w 298"/>
              <a:gd name="T51" fmla="*/ 37212249 h 854"/>
              <a:gd name="T52" fmla="*/ 69925333 w 298"/>
              <a:gd name="T53" fmla="*/ 28589812 h 854"/>
              <a:gd name="T54" fmla="*/ 71934900 w 298"/>
              <a:gd name="T55" fmla="*/ 21101868 h 854"/>
              <a:gd name="T56" fmla="*/ 73542554 w 298"/>
              <a:gd name="T57" fmla="*/ 14975412 h 854"/>
              <a:gd name="T58" fmla="*/ 75551487 w 298"/>
              <a:gd name="T59" fmla="*/ 10210443 h 854"/>
              <a:gd name="T60" fmla="*/ 77561055 w 298"/>
              <a:gd name="T61" fmla="*/ 7033956 h 854"/>
              <a:gd name="T62" fmla="*/ 79570622 w 298"/>
              <a:gd name="T63" fmla="*/ 4310981 h 854"/>
              <a:gd name="T64" fmla="*/ 81177642 w 298"/>
              <a:gd name="T65" fmla="*/ 2722975 h 854"/>
              <a:gd name="T66" fmla="*/ 85196776 w 298"/>
              <a:gd name="T67" fmla="*/ 453988 h 854"/>
              <a:gd name="T68" fmla="*/ 88009536 w 298"/>
              <a:gd name="T69" fmla="*/ 0 h 854"/>
              <a:gd name="T70" fmla="*/ 92028671 w 298"/>
              <a:gd name="T71" fmla="*/ 453988 h 854"/>
              <a:gd name="T72" fmla="*/ 95645258 w 298"/>
              <a:gd name="T73" fmla="*/ 2722975 h 854"/>
              <a:gd name="T74" fmla="*/ 97654825 w 298"/>
              <a:gd name="T75" fmla="*/ 4310981 h 854"/>
              <a:gd name="T76" fmla="*/ 100467586 w 298"/>
              <a:gd name="T77" fmla="*/ 7033956 h 854"/>
              <a:gd name="T78" fmla="*/ 103280980 w 298"/>
              <a:gd name="T79" fmla="*/ 10210443 h 854"/>
              <a:gd name="T80" fmla="*/ 106093740 w 298"/>
              <a:gd name="T81" fmla="*/ 14521900 h 854"/>
              <a:gd name="T82" fmla="*/ 109309048 w 298"/>
              <a:gd name="T83" fmla="*/ 19967374 h 854"/>
              <a:gd name="T84" fmla="*/ 110916067 w 298"/>
              <a:gd name="T85" fmla="*/ 25866837 h 854"/>
              <a:gd name="T86" fmla="*/ 113729462 w 298"/>
              <a:gd name="T87" fmla="*/ 32900793 h 854"/>
              <a:gd name="T88" fmla="*/ 115739029 w 298"/>
              <a:gd name="T89" fmla="*/ 41069242 h 854"/>
              <a:gd name="T90" fmla="*/ 118551789 w 298"/>
              <a:gd name="T91" fmla="*/ 58314117 h 854"/>
              <a:gd name="T92" fmla="*/ 119757529 w 298"/>
              <a:gd name="T93" fmla="*/ 76012504 h 854"/>
              <a:gd name="T94" fmla="*/ 118551789 w 298"/>
              <a:gd name="T95" fmla="*/ 93937409 h 854"/>
              <a:gd name="T96" fmla="*/ 115739029 w 298"/>
              <a:gd name="T97" fmla="*/ 111182284 h 854"/>
              <a:gd name="T98" fmla="*/ 108103307 w 298"/>
              <a:gd name="T99" fmla="*/ 126838677 h 854"/>
              <a:gd name="T100" fmla="*/ 100467586 w 298"/>
              <a:gd name="T101" fmla="*/ 142041083 h 854"/>
              <a:gd name="T102" fmla="*/ 93635691 w 298"/>
              <a:gd name="T103" fmla="*/ 155428013 h 854"/>
              <a:gd name="T104" fmla="*/ 86000603 w 298"/>
              <a:gd name="T105" fmla="*/ 168361907 h 854"/>
              <a:gd name="T106" fmla="*/ 80374449 w 298"/>
              <a:gd name="T107" fmla="*/ 173807382 h 854"/>
              <a:gd name="T108" fmla="*/ 75551487 w 298"/>
              <a:gd name="T109" fmla="*/ 179252856 h 854"/>
              <a:gd name="T110" fmla="*/ 70729160 w 298"/>
              <a:gd name="T111" fmla="*/ 183564313 h 854"/>
              <a:gd name="T112" fmla="*/ 67112573 w 298"/>
              <a:gd name="T113" fmla="*/ 187421306 h 854"/>
              <a:gd name="T114" fmla="*/ 62290245 w 298"/>
              <a:gd name="T115" fmla="*/ 189917287 h 854"/>
              <a:gd name="T116" fmla="*/ 58271111 w 298"/>
              <a:gd name="T117" fmla="*/ 192186274 h 854"/>
              <a:gd name="T118" fmla="*/ 54654524 w 298"/>
              <a:gd name="T119" fmla="*/ 193320768 h 854"/>
              <a:gd name="T120" fmla="*/ 50636023 w 298"/>
              <a:gd name="T121" fmla="*/ 193774756 h 85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298" h="854">
                <a:moveTo>
                  <a:pt x="126" y="854"/>
                </a:moveTo>
                <a:lnTo>
                  <a:pt x="121" y="854"/>
                </a:lnTo>
                <a:lnTo>
                  <a:pt x="117" y="852"/>
                </a:lnTo>
                <a:lnTo>
                  <a:pt x="114" y="852"/>
                </a:lnTo>
                <a:lnTo>
                  <a:pt x="107" y="849"/>
                </a:lnTo>
                <a:lnTo>
                  <a:pt x="102" y="847"/>
                </a:lnTo>
                <a:lnTo>
                  <a:pt x="98" y="842"/>
                </a:lnTo>
                <a:lnTo>
                  <a:pt x="93" y="837"/>
                </a:lnTo>
                <a:lnTo>
                  <a:pt x="88" y="833"/>
                </a:lnTo>
                <a:lnTo>
                  <a:pt x="83" y="828"/>
                </a:lnTo>
                <a:lnTo>
                  <a:pt x="79" y="821"/>
                </a:lnTo>
                <a:lnTo>
                  <a:pt x="71" y="814"/>
                </a:lnTo>
                <a:lnTo>
                  <a:pt x="67" y="807"/>
                </a:lnTo>
                <a:lnTo>
                  <a:pt x="59" y="799"/>
                </a:lnTo>
                <a:lnTo>
                  <a:pt x="55" y="790"/>
                </a:lnTo>
                <a:lnTo>
                  <a:pt x="48" y="780"/>
                </a:lnTo>
                <a:lnTo>
                  <a:pt x="40" y="771"/>
                </a:lnTo>
                <a:lnTo>
                  <a:pt x="28" y="754"/>
                </a:lnTo>
                <a:lnTo>
                  <a:pt x="17" y="738"/>
                </a:lnTo>
                <a:lnTo>
                  <a:pt x="9" y="723"/>
                </a:lnTo>
                <a:lnTo>
                  <a:pt x="5" y="707"/>
                </a:lnTo>
                <a:lnTo>
                  <a:pt x="0" y="690"/>
                </a:lnTo>
                <a:lnTo>
                  <a:pt x="0" y="676"/>
                </a:lnTo>
                <a:lnTo>
                  <a:pt x="0" y="659"/>
                </a:lnTo>
                <a:lnTo>
                  <a:pt x="2" y="642"/>
                </a:lnTo>
                <a:lnTo>
                  <a:pt x="9" y="628"/>
                </a:lnTo>
                <a:lnTo>
                  <a:pt x="14" y="611"/>
                </a:lnTo>
                <a:lnTo>
                  <a:pt x="21" y="595"/>
                </a:lnTo>
                <a:lnTo>
                  <a:pt x="31" y="576"/>
                </a:lnTo>
                <a:lnTo>
                  <a:pt x="40" y="557"/>
                </a:lnTo>
                <a:lnTo>
                  <a:pt x="52" y="538"/>
                </a:lnTo>
                <a:lnTo>
                  <a:pt x="64" y="514"/>
                </a:lnTo>
                <a:lnTo>
                  <a:pt x="71" y="502"/>
                </a:lnTo>
                <a:lnTo>
                  <a:pt x="79" y="490"/>
                </a:lnTo>
                <a:lnTo>
                  <a:pt x="83" y="478"/>
                </a:lnTo>
                <a:lnTo>
                  <a:pt x="90" y="466"/>
                </a:lnTo>
                <a:lnTo>
                  <a:pt x="98" y="452"/>
                </a:lnTo>
                <a:lnTo>
                  <a:pt x="102" y="440"/>
                </a:lnTo>
                <a:lnTo>
                  <a:pt x="109" y="423"/>
                </a:lnTo>
                <a:lnTo>
                  <a:pt x="114" y="409"/>
                </a:lnTo>
                <a:lnTo>
                  <a:pt x="121" y="392"/>
                </a:lnTo>
                <a:lnTo>
                  <a:pt x="126" y="373"/>
                </a:lnTo>
                <a:lnTo>
                  <a:pt x="131" y="357"/>
                </a:lnTo>
                <a:lnTo>
                  <a:pt x="136" y="338"/>
                </a:lnTo>
                <a:lnTo>
                  <a:pt x="140" y="319"/>
                </a:lnTo>
                <a:lnTo>
                  <a:pt x="145" y="297"/>
                </a:lnTo>
                <a:lnTo>
                  <a:pt x="150" y="276"/>
                </a:lnTo>
                <a:lnTo>
                  <a:pt x="155" y="254"/>
                </a:lnTo>
                <a:lnTo>
                  <a:pt x="160" y="231"/>
                </a:lnTo>
                <a:lnTo>
                  <a:pt x="164" y="207"/>
                </a:lnTo>
                <a:lnTo>
                  <a:pt x="167" y="185"/>
                </a:lnTo>
                <a:lnTo>
                  <a:pt x="169" y="164"/>
                </a:lnTo>
                <a:lnTo>
                  <a:pt x="171" y="145"/>
                </a:lnTo>
                <a:lnTo>
                  <a:pt x="174" y="126"/>
                </a:lnTo>
                <a:lnTo>
                  <a:pt x="176" y="109"/>
                </a:lnTo>
                <a:lnTo>
                  <a:pt x="179" y="93"/>
                </a:lnTo>
                <a:lnTo>
                  <a:pt x="181" y="81"/>
                </a:lnTo>
                <a:lnTo>
                  <a:pt x="183" y="66"/>
                </a:lnTo>
                <a:lnTo>
                  <a:pt x="186" y="57"/>
                </a:lnTo>
                <a:lnTo>
                  <a:pt x="188" y="45"/>
                </a:lnTo>
                <a:lnTo>
                  <a:pt x="191" y="38"/>
                </a:lnTo>
                <a:lnTo>
                  <a:pt x="193" y="31"/>
                </a:lnTo>
                <a:lnTo>
                  <a:pt x="195" y="23"/>
                </a:lnTo>
                <a:lnTo>
                  <a:pt x="198" y="19"/>
                </a:lnTo>
                <a:lnTo>
                  <a:pt x="200" y="14"/>
                </a:lnTo>
                <a:lnTo>
                  <a:pt x="202" y="12"/>
                </a:lnTo>
                <a:lnTo>
                  <a:pt x="207" y="7"/>
                </a:lnTo>
                <a:lnTo>
                  <a:pt x="212" y="2"/>
                </a:lnTo>
                <a:lnTo>
                  <a:pt x="214" y="2"/>
                </a:lnTo>
                <a:lnTo>
                  <a:pt x="219" y="0"/>
                </a:lnTo>
                <a:lnTo>
                  <a:pt x="224" y="2"/>
                </a:lnTo>
                <a:lnTo>
                  <a:pt x="229" y="2"/>
                </a:lnTo>
                <a:lnTo>
                  <a:pt x="233" y="7"/>
                </a:lnTo>
                <a:lnTo>
                  <a:pt x="238" y="12"/>
                </a:lnTo>
                <a:lnTo>
                  <a:pt x="241" y="14"/>
                </a:lnTo>
                <a:lnTo>
                  <a:pt x="243" y="19"/>
                </a:lnTo>
                <a:lnTo>
                  <a:pt x="248" y="23"/>
                </a:lnTo>
                <a:lnTo>
                  <a:pt x="250" y="31"/>
                </a:lnTo>
                <a:lnTo>
                  <a:pt x="252" y="35"/>
                </a:lnTo>
                <a:lnTo>
                  <a:pt x="257" y="45"/>
                </a:lnTo>
                <a:lnTo>
                  <a:pt x="260" y="54"/>
                </a:lnTo>
                <a:lnTo>
                  <a:pt x="264" y="64"/>
                </a:lnTo>
                <a:lnTo>
                  <a:pt x="267" y="76"/>
                </a:lnTo>
                <a:lnTo>
                  <a:pt x="272" y="88"/>
                </a:lnTo>
                <a:lnTo>
                  <a:pt x="274" y="100"/>
                </a:lnTo>
                <a:lnTo>
                  <a:pt x="276" y="114"/>
                </a:lnTo>
                <a:lnTo>
                  <a:pt x="281" y="128"/>
                </a:lnTo>
                <a:lnTo>
                  <a:pt x="283" y="145"/>
                </a:lnTo>
                <a:lnTo>
                  <a:pt x="286" y="162"/>
                </a:lnTo>
                <a:lnTo>
                  <a:pt x="288" y="181"/>
                </a:lnTo>
                <a:lnTo>
                  <a:pt x="293" y="216"/>
                </a:lnTo>
                <a:lnTo>
                  <a:pt x="295" y="257"/>
                </a:lnTo>
                <a:lnTo>
                  <a:pt x="298" y="295"/>
                </a:lnTo>
                <a:lnTo>
                  <a:pt x="298" y="335"/>
                </a:lnTo>
                <a:lnTo>
                  <a:pt x="298" y="373"/>
                </a:lnTo>
                <a:lnTo>
                  <a:pt x="295" y="414"/>
                </a:lnTo>
                <a:lnTo>
                  <a:pt x="293" y="452"/>
                </a:lnTo>
                <a:lnTo>
                  <a:pt x="288" y="490"/>
                </a:lnTo>
                <a:lnTo>
                  <a:pt x="279" y="526"/>
                </a:lnTo>
                <a:lnTo>
                  <a:pt x="269" y="559"/>
                </a:lnTo>
                <a:lnTo>
                  <a:pt x="260" y="595"/>
                </a:lnTo>
                <a:lnTo>
                  <a:pt x="250" y="626"/>
                </a:lnTo>
                <a:lnTo>
                  <a:pt x="241" y="657"/>
                </a:lnTo>
                <a:lnTo>
                  <a:pt x="233" y="685"/>
                </a:lnTo>
                <a:lnTo>
                  <a:pt x="224" y="714"/>
                </a:lnTo>
                <a:lnTo>
                  <a:pt x="214" y="742"/>
                </a:lnTo>
                <a:lnTo>
                  <a:pt x="207" y="754"/>
                </a:lnTo>
                <a:lnTo>
                  <a:pt x="200" y="766"/>
                </a:lnTo>
                <a:lnTo>
                  <a:pt x="195" y="778"/>
                </a:lnTo>
                <a:lnTo>
                  <a:pt x="188" y="790"/>
                </a:lnTo>
                <a:lnTo>
                  <a:pt x="183" y="799"/>
                </a:lnTo>
                <a:lnTo>
                  <a:pt x="176" y="809"/>
                </a:lnTo>
                <a:lnTo>
                  <a:pt x="171" y="816"/>
                </a:lnTo>
                <a:lnTo>
                  <a:pt x="167" y="826"/>
                </a:lnTo>
                <a:lnTo>
                  <a:pt x="162" y="830"/>
                </a:lnTo>
                <a:lnTo>
                  <a:pt x="155" y="837"/>
                </a:lnTo>
                <a:lnTo>
                  <a:pt x="150" y="842"/>
                </a:lnTo>
                <a:lnTo>
                  <a:pt x="145" y="847"/>
                </a:lnTo>
                <a:lnTo>
                  <a:pt x="140" y="849"/>
                </a:lnTo>
                <a:lnTo>
                  <a:pt x="136" y="852"/>
                </a:lnTo>
                <a:lnTo>
                  <a:pt x="131" y="854"/>
                </a:lnTo>
                <a:lnTo>
                  <a:pt x="126" y="854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Freeform 39"/>
          <p:cNvSpPr>
            <a:spLocks noChangeArrowheads="1"/>
          </p:cNvSpPr>
          <p:nvPr/>
        </p:nvSpPr>
        <p:spPr bwMode="auto">
          <a:xfrm>
            <a:off x="5907089" y="2012951"/>
            <a:ext cx="904875" cy="999067"/>
          </a:xfrm>
          <a:custGeom>
            <a:avLst/>
            <a:gdLst>
              <a:gd name="T0" fmla="*/ 427821725 w 1425"/>
              <a:gd name="T1" fmla="*/ 205955690 h 1575"/>
              <a:gd name="T2" fmla="*/ 391128250 w 1425"/>
              <a:gd name="T3" fmla="*/ 232918121 h 1575"/>
              <a:gd name="T4" fmla="*/ 345160600 w 1425"/>
              <a:gd name="T5" fmla="*/ 259200710 h 1575"/>
              <a:gd name="T6" fmla="*/ 278628475 w 1425"/>
              <a:gd name="T7" fmla="*/ 290468167 h 1575"/>
              <a:gd name="T8" fmla="*/ 215322150 w 1425"/>
              <a:gd name="T9" fmla="*/ 312672186 h 1575"/>
              <a:gd name="T10" fmla="*/ 147983575 w 1425"/>
              <a:gd name="T11" fmla="*/ 331024565 h 1575"/>
              <a:gd name="T12" fmla="*/ 68548250 w 1425"/>
              <a:gd name="T13" fmla="*/ 347791282 h 1575"/>
              <a:gd name="T14" fmla="*/ 24193500 w 1425"/>
              <a:gd name="T15" fmla="*/ 355268107 h 1575"/>
              <a:gd name="T16" fmla="*/ 3225800 w 1425"/>
              <a:gd name="T17" fmla="*/ 356854244 h 1575"/>
              <a:gd name="T18" fmla="*/ 1209675 w 1425"/>
              <a:gd name="T19" fmla="*/ 354815196 h 1575"/>
              <a:gd name="T20" fmla="*/ 6854825 w 1425"/>
              <a:gd name="T21" fmla="*/ 350963081 h 1575"/>
              <a:gd name="T22" fmla="*/ 19354800 w 1425"/>
              <a:gd name="T23" fmla="*/ 345525304 h 1575"/>
              <a:gd name="T24" fmla="*/ 61693425 w 1425"/>
              <a:gd name="T25" fmla="*/ 330345199 h 1575"/>
              <a:gd name="T26" fmla="*/ 138709400 w 1425"/>
              <a:gd name="T27" fmla="*/ 306101657 h 1575"/>
              <a:gd name="T28" fmla="*/ 202822175 w 1425"/>
              <a:gd name="T29" fmla="*/ 281858115 h 1575"/>
              <a:gd name="T30" fmla="*/ 262499475 w 1425"/>
              <a:gd name="T31" fmla="*/ 253762933 h 1575"/>
              <a:gd name="T32" fmla="*/ 323789675 w 1425"/>
              <a:gd name="T33" fmla="*/ 215698493 h 1575"/>
              <a:gd name="T34" fmla="*/ 364515400 w 1425"/>
              <a:gd name="T35" fmla="*/ 182618920 h 1575"/>
              <a:gd name="T36" fmla="*/ 398789525 w 1425"/>
              <a:gd name="T37" fmla="*/ 148632575 h 1575"/>
              <a:gd name="T38" fmla="*/ 424999150 w 1425"/>
              <a:gd name="T39" fmla="*/ 113740410 h 1575"/>
              <a:gd name="T40" fmla="*/ 442337825 w 1425"/>
              <a:gd name="T41" fmla="*/ 84512001 h 1575"/>
              <a:gd name="T42" fmla="*/ 450805550 w 1425"/>
              <a:gd name="T43" fmla="*/ 65706712 h 1575"/>
              <a:gd name="T44" fmla="*/ 450805550 w 1425"/>
              <a:gd name="T45" fmla="*/ 57096660 h 1575"/>
              <a:gd name="T46" fmla="*/ 437499125 w 1425"/>
              <a:gd name="T47" fmla="*/ 54831157 h 1575"/>
              <a:gd name="T48" fmla="*/ 406450800 w 1425"/>
              <a:gd name="T49" fmla="*/ 55963909 h 1575"/>
              <a:gd name="T50" fmla="*/ 361289600 w 1425"/>
              <a:gd name="T51" fmla="*/ 61854596 h 1575"/>
              <a:gd name="T52" fmla="*/ 310483250 w 1425"/>
              <a:gd name="T53" fmla="*/ 70011262 h 1575"/>
              <a:gd name="T54" fmla="*/ 272176875 w 1425"/>
              <a:gd name="T55" fmla="*/ 75902425 h 1575"/>
              <a:gd name="T56" fmla="*/ 247176925 w 1425"/>
              <a:gd name="T57" fmla="*/ 79074224 h 1575"/>
              <a:gd name="T58" fmla="*/ 231854375 w 1425"/>
              <a:gd name="T59" fmla="*/ 80207451 h 1575"/>
              <a:gd name="T60" fmla="*/ 206854425 w 1425"/>
              <a:gd name="T61" fmla="*/ 77035176 h 1575"/>
              <a:gd name="T62" fmla="*/ 180644800 w 1425"/>
              <a:gd name="T63" fmla="*/ 66839463 h 1575"/>
              <a:gd name="T64" fmla="*/ 170160950 w 1425"/>
              <a:gd name="T65" fmla="*/ 60268935 h 1575"/>
              <a:gd name="T66" fmla="*/ 176209325 w 1425"/>
              <a:gd name="T67" fmla="*/ 57096660 h 1575"/>
              <a:gd name="T68" fmla="*/ 193144775 w 1425"/>
              <a:gd name="T69" fmla="*/ 54377771 h 1575"/>
              <a:gd name="T70" fmla="*/ 219354400 w 1425"/>
              <a:gd name="T71" fmla="*/ 51205973 h 1575"/>
              <a:gd name="T72" fmla="*/ 282660725 w 1425"/>
              <a:gd name="T73" fmla="*/ 44182058 h 1575"/>
              <a:gd name="T74" fmla="*/ 358467025 w 1425"/>
              <a:gd name="T75" fmla="*/ 33306504 h 1575"/>
              <a:gd name="T76" fmla="*/ 393950825 w 1425"/>
              <a:gd name="T77" fmla="*/ 27415341 h 1575"/>
              <a:gd name="T78" fmla="*/ 420160450 w 1425"/>
              <a:gd name="T79" fmla="*/ 20391902 h 1575"/>
              <a:gd name="T80" fmla="*/ 435483000 w 1425"/>
              <a:gd name="T81" fmla="*/ 12235236 h 1575"/>
              <a:gd name="T82" fmla="*/ 446773300 w 1425"/>
              <a:gd name="T83" fmla="*/ 4305026 h 1575"/>
              <a:gd name="T84" fmla="*/ 465321650 w 1425"/>
              <a:gd name="T85" fmla="*/ 0 h 1575"/>
              <a:gd name="T86" fmla="*/ 485482900 w 1425"/>
              <a:gd name="T87" fmla="*/ 2492433 h 1575"/>
              <a:gd name="T88" fmla="*/ 516934450 w 1425"/>
              <a:gd name="T89" fmla="*/ 10649099 h 1575"/>
              <a:gd name="T90" fmla="*/ 549595675 w 1425"/>
              <a:gd name="T91" fmla="*/ 22430950 h 1575"/>
              <a:gd name="T92" fmla="*/ 570966600 w 1425"/>
              <a:gd name="T93" fmla="*/ 37158144 h 1575"/>
              <a:gd name="T94" fmla="*/ 574595625 w 1425"/>
              <a:gd name="T95" fmla="*/ 46900947 h 1575"/>
              <a:gd name="T96" fmla="*/ 566934350 w 1425"/>
              <a:gd name="T97" fmla="*/ 57096660 h 1575"/>
              <a:gd name="T98" fmla="*/ 551611800 w 1425"/>
              <a:gd name="T99" fmla="*/ 63440733 h 1575"/>
              <a:gd name="T100" fmla="*/ 537095700 w 1425"/>
              <a:gd name="T101" fmla="*/ 73863377 h 1575"/>
              <a:gd name="T102" fmla="*/ 523789275 w 1425"/>
              <a:gd name="T103" fmla="*/ 89949778 h 1575"/>
              <a:gd name="T104" fmla="*/ 509273175 w 1425"/>
              <a:gd name="T105" fmla="*/ 110341680 h 1575"/>
              <a:gd name="T106" fmla="*/ 477821625 w 1425"/>
              <a:gd name="T107" fmla="*/ 149765327 h 1575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425" h="1575">
                <a:moveTo>
                  <a:pt x="1118" y="813"/>
                </a:moveTo>
                <a:lnTo>
                  <a:pt x="1104" y="837"/>
                </a:lnTo>
                <a:lnTo>
                  <a:pt x="1092" y="861"/>
                </a:lnTo>
                <a:lnTo>
                  <a:pt x="1078" y="885"/>
                </a:lnTo>
                <a:lnTo>
                  <a:pt x="1061" y="909"/>
                </a:lnTo>
                <a:lnTo>
                  <a:pt x="1044" y="932"/>
                </a:lnTo>
                <a:lnTo>
                  <a:pt x="1027" y="956"/>
                </a:lnTo>
                <a:lnTo>
                  <a:pt x="1008" y="980"/>
                </a:lnTo>
                <a:lnTo>
                  <a:pt x="989" y="1004"/>
                </a:lnTo>
                <a:lnTo>
                  <a:pt x="970" y="1028"/>
                </a:lnTo>
                <a:lnTo>
                  <a:pt x="949" y="1051"/>
                </a:lnTo>
                <a:lnTo>
                  <a:pt x="927" y="1073"/>
                </a:lnTo>
                <a:lnTo>
                  <a:pt x="904" y="1097"/>
                </a:lnTo>
                <a:lnTo>
                  <a:pt x="880" y="1120"/>
                </a:lnTo>
                <a:lnTo>
                  <a:pt x="856" y="1144"/>
                </a:lnTo>
                <a:lnTo>
                  <a:pt x="808" y="1194"/>
                </a:lnTo>
                <a:lnTo>
                  <a:pt x="780" y="1216"/>
                </a:lnTo>
                <a:lnTo>
                  <a:pt x="751" y="1239"/>
                </a:lnTo>
                <a:lnTo>
                  <a:pt x="722" y="1261"/>
                </a:lnTo>
                <a:lnTo>
                  <a:pt x="691" y="1282"/>
                </a:lnTo>
                <a:lnTo>
                  <a:pt x="661" y="1304"/>
                </a:lnTo>
                <a:lnTo>
                  <a:pt x="630" y="1323"/>
                </a:lnTo>
                <a:lnTo>
                  <a:pt x="599" y="1344"/>
                </a:lnTo>
                <a:lnTo>
                  <a:pt x="568" y="1361"/>
                </a:lnTo>
                <a:lnTo>
                  <a:pt x="534" y="1380"/>
                </a:lnTo>
                <a:lnTo>
                  <a:pt x="503" y="1397"/>
                </a:lnTo>
                <a:lnTo>
                  <a:pt x="470" y="1413"/>
                </a:lnTo>
                <a:lnTo>
                  <a:pt x="437" y="1430"/>
                </a:lnTo>
                <a:lnTo>
                  <a:pt x="403" y="1447"/>
                </a:lnTo>
                <a:lnTo>
                  <a:pt x="367" y="1461"/>
                </a:lnTo>
                <a:lnTo>
                  <a:pt x="298" y="1489"/>
                </a:lnTo>
                <a:lnTo>
                  <a:pt x="263" y="1501"/>
                </a:lnTo>
                <a:lnTo>
                  <a:pt x="229" y="1513"/>
                </a:lnTo>
                <a:lnTo>
                  <a:pt x="198" y="1523"/>
                </a:lnTo>
                <a:lnTo>
                  <a:pt x="170" y="1535"/>
                </a:lnTo>
                <a:lnTo>
                  <a:pt x="143" y="1542"/>
                </a:lnTo>
                <a:lnTo>
                  <a:pt x="117" y="1551"/>
                </a:lnTo>
                <a:lnTo>
                  <a:pt x="96" y="1556"/>
                </a:lnTo>
                <a:lnTo>
                  <a:pt x="77" y="1563"/>
                </a:lnTo>
                <a:lnTo>
                  <a:pt x="60" y="1568"/>
                </a:lnTo>
                <a:lnTo>
                  <a:pt x="43" y="1570"/>
                </a:lnTo>
                <a:lnTo>
                  <a:pt x="31" y="1573"/>
                </a:lnTo>
                <a:lnTo>
                  <a:pt x="20" y="1575"/>
                </a:lnTo>
                <a:lnTo>
                  <a:pt x="12" y="1575"/>
                </a:lnTo>
                <a:lnTo>
                  <a:pt x="8" y="1575"/>
                </a:lnTo>
                <a:lnTo>
                  <a:pt x="3" y="1575"/>
                </a:lnTo>
                <a:lnTo>
                  <a:pt x="3" y="1573"/>
                </a:lnTo>
                <a:lnTo>
                  <a:pt x="0" y="1570"/>
                </a:lnTo>
                <a:lnTo>
                  <a:pt x="0" y="1568"/>
                </a:lnTo>
                <a:lnTo>
                  <a:pt x="3" y="1566"/>
                </a:lnTo>
                <a:lnTo>
                  <a:pt x="5" y="1561"/>
                </a:lnTo>
                <a:lnTo>
                  <a:pt x="8" y="1558"/>
                </a:lnTo>
                <a:lnTo>
                  <a:pt x="10" y="1556"/>
                </a:lnTo>
                <a:lnTo>
                  <a:pt x="12" y="1551"/>
                </a:lnTo>
                <a:lnTo>
                  <a:pt x="17" y="1549"/>
                </a:lnTo>
                <a:lnTo>
                  <a:pt x="22" y="1544"/>
                </a:lnTo>
                <a:lnTo>
                  <a:pt x="29" y="1539"/>
                </a:lnTo>
                <a:lnTo>
                  <a:pt x="34" y="1535"/>
                </a:lnTo>
                <a:lnTo>
                  <a:pt x="41" y="1530"/>
                </a:lnTo>
                <a:lnTo>
                  <a:pt x="48" y="1525"/>
                </a:lnTo>
                <a:lnTo>
                  <a:pt x="65" y="1513"/>
                </a:lnTo>
                <a:lnTo>
                  <a:pt x="84" y="1501"/>
                </a:lnTo>
                <a:lnTo>
                  <a:pt x="103" y="1487"/>
                </a:lnTo>
                <a:lnTo>
                  <a:pt x="127" y="1473"/>
                </a:lnTo>
                <a:lnTo>
                  <a:pt x="153" y="1458"/>
                </a:lnTo>
                <a:lnTo>
                  <a:pt x="179" y="1442"/>
                </a:lnTo>
                <a:lnTo>
                  <a:pt x="210" y="1425"/>
                </a:lnTo>
                <a:lnTo>
                  <a:pt x="241" y="1408"/>
                </a:lnTo>
                <a:lnTo>
                  <a:pt x="275" y="1389"/>
                </a:lnTo>
                <a:lnTo>
                  <a:pt x="344" y="1351"/>
                </a:lnTo>
                <a:lnTo>
                  <a:pt x="377" y="1330"/>
                </a:lnTo>
                <a:lnTo>
                  <a:pt x="410" y="1311"/>
                </a:lnTo>
                <a:lnTo>
                  <a:pt x="441" y="1289"/>
                </a:lnTo>
                <a:lnTo>
                  <a:pt x="472" y="1268"/>
                </a:lnTo>
                <a:lnTo>
                  <a:pt x="503" y="1244"/>
                </a:lnTo>
                <a:lnTo>
                  <a:pt x="534" y="1220"/>
                </a:lnTo>
                <a:lnTo>
                  <a:pt x="565" y="1197"/>
                </a:lnTo>
                <a:lnTo>
                  <a:pt x="594" y="1173"/>
                </a:lnTo>
                <a:lnTo>
                  <a:pt x="622" y="1147"/>
                </a:lnTo>
                <a:lnTo>
                  <a:pt x="651" y="1120"/>
                </a:lnTo>
                <a:lnTo>
                  <a:pt x="680" y="1094"/>
                </a:lnTo>
                <a:lnTo>
                  <a:pt x="706" y="1068"/>
                </a:lnTo>
                <a:lnTo>
                  <a:pt x="732" y="1040"/>
                </a:lnTo>
                <a:lnTo>
                  <a:pt x="758" y="1011"/>
                </a:lnTo>
                <a:lnTo>
                  <a:pt x="803" y="952"/>
                </a:lnTo>
                <a:lnTo>
                  <a:pt x="825" y="923"/>
                </a:lnTo>
                <a:lnTo>
                  <a:pt x="846" y="894"/>
                </a:lnTo>
                <a:lnTo>
                  <a:pt x="865" y="863"/>
                </a:lnTo>
                <a:lnTo>
                  <a:pt x="885" y="835"/>
                </a:lnTo>
                <a:lnTo>
                  <a:pt x="904" y="806"/>
                </a:lnTo>
                <a:lnTo>
                  <a:pt x="923" y="775"/>
                </a:lnTo>
                <a:lnTo>
                  <a:pt x="942" y="747"/>
                </a:lnTo>
                <a:lnTo>
                  <a:pt x="958" y="716"/>
                </a:lnTo>
                <a:lnTo>
                  <a:pt x="975" y="687"/>
                </a:lnTo>
                <a:lnTo>
                  <a:pt x="989" y="656"/>
                </a:lnTo>
                <a:lnTo>
                  <a:pt x="1004" y="625"/>
                </a:lnTo>
                <a:lnTo>
                  <a:pt x="1018" y="595"/>
                </a:lnTo>
                <a:lnTo>
                  <a:pt x="1030" y="564"/>
                </a:lnTo>
                <a:lnTo>
                  <a:pt x="1042" y="533"/>
                </a:lnTo>
                <a:lnTo>
                  <a:pt x="1054" y="502"/>
                </a:lnTo>
                <a:lnTo>
                  <a:pt x="1063" y="473"/>
                </a:lnTo>
                <a:lnTo>
                  <a:pt x="1073" y="445"/>
                </a:lnTo>
                <a:lnTo>
                  <a:pt x="1082" y="418"/>
                </a:lnTo>
                <a:lnTo>
                  <a:pt x="1089" y="395"/>
                </a:lnTo>
                <a:lnTo>
                  <a:pt x="1097" y="373"/>
                </a:lnTo>
                <a:lnTo>
                  <a:pt x="1101" y="352"/>
                </a:lnTo>
                <a:lnTo>
                  <a:pt x="1106" y="335"/>
                </a:lnTo>
                <a:lnTo>
                  <a:pt x="1111" y="318"/>
                </a:lnTo>
                <a:lnTo>
                  <a:pt x="1116" y="302"/>
                </a:lnTo>
                <a:lnTo>
                  <a:pt x="1118" y="290"/>
                </a:lnTo>
                <a:lnTo>
                  <a:pt x="1118" y="278"/>
                </a:lnTo>
                <a:lnTo>
                  <a:pt x="1120" y="268"/>
                </a:lnTo>
                <a:lnTo>
                  <a:pt x="1120" y="261"/>
                </a:lnTo>
                <a:lnTo>
                  <a:pt x="1118" y="254"/>
                </a:lnTo>
                <a:lnTo>
                  <a:pt x="1118" y="252"/>
                </a:lnTo>
                <a:lnTo>
                  <a:pt x="1113" y="249"/>
                </a:lnTo>
                <a:lnTo>
                  <a:pt x="1108" y="247"/>
                </a:lnTo>
                <a:lnTo>
                  <a:pt x="1101" y="245"/>
                </a:lnTo>
                <a:lnTo>
                  <a:pt x="1094" y="245"/>
                </a:lnTo>
                <a:lnTo>
                  <a:pt x="1085" y="242"/>
                </a:lnTo>
                <a:lnTo>
                  <a:pt x="1073" y="242"/>
                </a:lnTo>
                <a:lnTo>
                  <a:pt x="1058" y="242"/>
                </a:lnTo>
                <a:lnTo>
                  <a:pt x="1044" y="245"/>
                </a:lnTo>
                <a:lnTo>
                  <a:pt x="1027" y="247"/>
                </a:lnTo>
                <a:lnTo>
                  <a:pt x="1008" y="247"/>
                </a:lnTo>
                <a:lnTo>
                  <a:pt x="989" y="252"/>
                </a:lnTo>
                <a:lnTo>
                  <a:pt x="968" y="254"/>
                </a:lnTo>
                <a:lnTo>
                  <a:pt x="946" y="259"/>
                </a:lnTo>
                <a:lnTo>
                  <a:pt x="923" y="266"/>
                </a:lnTo>
                <a:lnTo>
                  <a:pt x="896" y="273"/>
                </a:lnTo>
                <a:lnTo>
                  <a:pt x="870" y="280"/>
                </a:lnTo>
                <a:lnTo>
                  <a:pt x="842" y="287"/>
                </a:lnTo>
                <a:lnTo>
                  <a:pt x="815" y="295"/>
                </a:lnTo>
                <a:lnTo>
                  <a:pt x="792" y="302"/>
                </a:lnTo>
                <a:lnTo>
                  <a:pt x="770" y="309"/>
                </a:lnTo>
                <a:lnTo>
                  <a:pt x="749" y="316"/>
                </a:lnTo>
                <a:lnTo>
                  <a:pt x="727" y="321"/>
                </a:lnTo>
                <a:lnTo>
                  <a:pt x="708" y="326"/>
                </a:lnTo>
                <a:lnTo>
                  <a:pt x="691" y="330"/>
                </a:lnTo>
                <a:lnTo>
                  <a:pt x="675" y="335"/>
                </a:lnTo>
                <a:lnTo>
                  <a:pt x="661" y="340"/>
                </a:lnTo>
                <a:lnTo>
                  <a:pt x="646" y="342"/>
                </a:lnTo>
                <a:lnTo>
                  <a:pt x="634" y="345"/>
                </a:lnTo>
                <a:lnTo>
                  <a:pt x="622" y="347"/>
                </a:lnTo>
                <a:lnTo>
                  <a:pt x="613" y="349"/>
                </a:lnTo>
                <a:lnTo>
                  <a:pt x="603" y="349"/>
                </a:lnTo>
                <a:lnTo>
                  <a:pt x="596" y="349"/>
                </a:lnTo>
                <a:lnTo>
                  <a:pt x="589" y="352"/>
                </a:lnTo>
                <a:lnTo>
                  <a:pt x="582" y="354"/>
                </a:lnTo>
                <a:lnTo>
                  <a:pt x="575" y="354"/>
                </a:lnTo>
                <a:lnTo>
                  <a:pt x="568" y="357"/>
                </a:lnTo>
                <a:lnTo>
                  <a:pt x="556" y="354"/>
                </a:lnTo>
                <a:lnTo>
                  <a:pt x="541" y="352"/>
                </a:lnTo>
                <a:lnTo>
                  <a:pt x="527" y="347"/>
                </a:lnTo>
                <a:lnTo>
                  <a:pt x="513" y="340"/>
                </a:lnTo>
                <a:lnTo>
                  <a:pt x="498" y="333"/>
                </a:lnTo>
                <a:lnTo>
                  <a:pt x="484" y="323"/>
                </a:lnTo>
                <a:lnTo>
                  <a:pt x="472" y="311"/>
                </a:lnTo>
                <a:lnTo>
                  <a:pt x="460" y="304"/>
                </a:lnTo>
                <a:lnTo>
                  <a:pt x="448" y="295"/>
                </a:lnTo>
                <a:lnTo>
                  <a:pt x="441" y="287"/>
                </a:lnTo>
                <a:lnTo>
                  <a:pt x="434" y="283"/>
                </a:lnTo>
                <a:lnTo>
                  <a:pt x="427" y="276"/>
                </a:lnTo>
                <a:lnTo>
                  <a:pt x="425" y="271"/>
                </a:lnTo>
                <a:lnTo>
                  <a:pt x="422" y="266"/>
                </a:lnTo>
                <a:lnTo>
                  <a:pt x="425" y="264"/>
                </a:lnTo>
                <a:lnTo>
                  <a:pt x="425" y="261"/>
                </a:lnTo>
                <a:lnTo>
                  <a:pt x="429" y="259"/>
                </a:lnTo>
                <a:lnTo>
                  <a:pt x="432" y="254"/>
                </a:lnTo>
                <a:lnTo>
                  <a:pt x="437" y="252"/>
                </a:lnTo>
                <a:lnTo>
                  <a:pt x="444" y="249"/>
                </a:lnTo>
                <a:lnTo>
                  <a:pt x="451" y="247"/>
                </a:lnTo>
                <a:lnTo>
                  <a:pt x="458" y="245"/>
                </a:lnTo>
                <a:lnTo>
                  <a:pt x="468" y="242"/>
                </a:lnTo>
                <a:lnTo>
                  <a:pt x="479" y="240"/>
                </a:lnTo>
                <a:lnTo>
                  <a:pt x="489" y="238"/>
                </a:lnTo>
                <a:lnTo>
                  <a:pt x="501" y="235"/>
                </a:lnTo>
                <a:lnTo>
                  <a:pt x="515" y="230"/>
                </a:lnTo>
                <a:lnTo>
                  <a:pt x="529" y="228"/>
                </a:lnTo>
                <a:lnTo>
                  <a:pt x="544" y="226"/>
                </a:lnTo>
                <a:lnTo>
                  <a:pt x="560" y="223"/>
                </a:lnTo>
                <a:lnTo>
                  <a:pt x="594" y="218"/>
                </a:lnTo>
                <a:lnTo>
                  <a:pt x="627" y="211"/>
                </a:lnTo>
                <a:lnTo>
                  <a:pt x="663" y="202"/>
                </a:lnTo>
                <a:lnTo>
                  <a:pt x="701" y="195"/>
                </a:lnTo>
                <a:lnTo>
                  <a:pt x="739" y="185"/>
                </a:lnTo>
                <a:lnTo>
                  <a:pt x="780" y="173"/>
                </a:lnTo>
                <a:lnTo>
                  <a:pt x="825" y="164"/>
                </a:lnTo>
                <a:lnTo>
                  <a:pt x="870" y="154"/>
                </a:lnTo>
                <a:lnTo>
                  <a:pt x="889" y="147"/>
                </a:lnTo>
                <a:lnTo>
                  <a:pt x="908" y="142"/>
                </a:lnTo>
                <a:lnTo>
                  <a:pt x="927" y="138"/>
                </a:lnTo>
                <a:lnTo>
                  <a:pt x="946" y="133"/>
                </a:lnTo>
                <a:lnTo>
                  <a:pt x="963" y="126"/>
                </a:lnTo>
                <a:lnTo>
                  <a:pt x="977" y="121"/>
                </a:lnTo>
                <a:lnTo>
                  <a:pt x="994" y="116"/>
                </a:lnTo>
                <a:lnTo>
                  <a:pt x="1006" y="109"/>
                </a:lnTo>
                <a:lnTo>
                  <a:pt x="1020" y="104"/>
                </a:lnTo>
                <a:lnTo>
                  <a:pt x="1032" y="97"/>
                </a:lnTo>
                <a:lnTo>
                  <a:pt x="1042" y="90"/>
                </a:lnTo>
                <a:lnTo>
                  <a:pt x="1051" y="85"/>
                </a:lnTo>
                <a:lnTo>
                  <a:pt x="1061" y="78"/>
                </a:lnTo>
                <a:lnTo>
                  <a:pt x="1068" y="71"/>
                </a:lnTo>
                <a:lnTo>
                  <a:pt x="1075" y="64"/>
                </a:lnTo>
                <a:lnTo>
                  <a:pt x="1080" y="54"/>
                </a:lnTo>
                <a:lnTo>
                  <a:pt x="1085" y="47"/>
                </a:lnTo>
                <a:lnTo>
                  <a:pt x="1089" y="40"/>
                </a:lnTo>
                <a:lnTo>
                  <a:pt x="1094" y="33"/>
                </a:lnTo>
                <a:lnTo>
                  <a:pt x="1099" y="28"/>
                </a:lnTo>
                <a:lnTo>
                  <a:pt x="1108" y="19"/>
                </a:lnTo>
                <a:lnTo>
                  <a:pt x="1116" y="11"/>
                </a:lnTo>
                <a:lnTo>
                  <a:pt x="1125" y="4"/>
                </a:lnTo>
                <a:lnTo>
                  <a:pt x="1135" y="2"/>
                </a:lnTo>
                <a:lnTo>
                  <a:pt x="1144" y="0"/>
                </a:lnTo>
                <a:lnTo>
                  <a:pt x="1154" y="0"/>
                </a:lnTo>
                <a:lnTo>
                  <a:pt x="1161" y="0"/>
                </a:lnTo>
                <a:lnTo>
                  <a:pt x="1168" y="2"/>
                </a:lnTo>
                <a:lnTo>
                  <a:pt x="1178" y="4"/>
                </a:lnTo>
                <a:lnTo>
                  <a:pt x="1189" y="7"/>
                </a:lnTo>
                <a:lnTo>
                  <a:pt x="1204" y="11"/>
                </a:lnTo>
                <a:lnTo>
                  <a:pt x="1218" y="16"/>
                </a:lnTo>
                <a:lnTo>
                  <a:pt x="1235" y="21"/>
                </a:lnTo>
                <a:lnTo>
                  <a:pt x="1254" y="28"/>
                </a:lnTo>
                <a:lnTo>
                  <a:pt x="1268" y="38"/>
                </a:lnTo>
                <a:lnTo>
                  <a:pt x="1282" y="47"/>
                </a:lnTo>
                <a:lnTo>
                  <a:pt x="1299" y="59"/>
                </a:lnTo>
                <a:lnTo>
                  <a:pt x="1316" y="69"/>
                </a:lnTo>
                <a:lnTo>
                  <a:pt x="1330" y="80"/>
                </a:lnTo>
                <a:lnTo>
                  <a:pt x="1347" y="90"/>
                </a:lnTo>
                <a:lnTo>
                  <a:pt x="1363" y="99"/>
                </a:lnTo>
                <a:lnTo>
                  <a:pt x="1378" y="111"/>
                </a:lnTo>
                <a:lnTo>
                  <a:pt x="1390" y="126"/>
                </a:lnTo>
                <a:lnTo>
                  <a:pt x="1399" y="140"/>
                </a:lnTo>
                <a:lnTo>
                  <a:pt x="1409" y="152"/>
                </a:lnTo>
                <a:lnTo>
                  <a:pt x="1416" y="164"/>
                </a:lnTo>
                <a:lnTo>
                  <a:pt x="1421" y="173"/>
                </a:lnTo>
                <a:lnTo>
                  <a:pt x="1423" y="183"/>
                </a:lnTo>
                <a:lnTo>
                  <a:pt x="1425" y="190"/>
                </a:lnTo>
                <a:lnTo>
                  <a:pt x="1425" y="195"/>
                </a:lnTo>
                <a:lnTo>
                  <a:pt x="1425" y="207"/>
                </a:lnTo>
                <a:lnTo>
                  <a:pt x="1423" y="216"/>
                </a:lnTo>
                <a:lnTo>
                  <a:pt x="1421" y="226"/>
                </a:lnTo>
                <a:lnTo>
                  <a:pt x="1416" y="235"/>
                </a:lnTo>
                <a:lnTo>
                  <a:pt x="1411" y="245"/>
                </a:lnTo>
                <a:lnTo>
                  <a:pt x="1406" y="252"/>
                </a:lnTo>
                <a:lnTo>
                  <a:pt x="1397" y="259"/>
                </a:lnTo>
                <a:lnTo>
                  <a:pt x="1390" y="266"/>
                </a:lnTo>
                <a:lnTo>
                  <a:pt x="1383" y="268"/>
                </a:lnTo>
                <a:lnTo>
                  <a:pt x="1375" y="273"/>
                </a:lnTo>
                <a:lnTo>
                  <a:pt x="1368" y="280"/>
                </a:lnTo>
                <a:lnTo>
                  <a:pt x="1361" y="287"/>
                </a:lnTo>
                <a:lnTo>
                  <a:pt x="1354" y="295"/>
                </a:lnTo>
                <a:lnTo>
                  <a:pt x="1347" y="304"/>
                </a:lnTo>
                <a:lnTo>
                  <a:pt x="1340" y="314"/>
                </a:lnTo>
                <a:lnTo>
                  <a:pt x="1332" y="326"/>
                </a:lnTo>
                <a:lnTo>
                  <a:pt x="1325" y="337"/>
                </a:lnTo>
                <a:lnTo>
                  <a:pt x="1318" y="352"/>
                </a:lnTo>
                <a:lnTo>
                  <a:pt x="1313" y="366"/>
                </a:lnTo>
                <a:lnTo>
                  <a:pt x="1306" y="380"/>
                </a:lnTo>
                <a:lnTo>
                  <a:pt x="1299" y="397"/>
                </a:lnTo>
                <a:lnTo>
                  <a:pt x="1292" y="414"/>
                </a:lnTo>
                <a:lnTo>
                  <a:pt x="1285" y="430"/>
                </a:lnTo>
                <a:lnTo>
                  <a:pt x="1278" y="449"/>
                </a:lnTo>
                <a:lnTo>
                  <a:pt x="1271" y="468"/>
                </a:lnTo>
                <a:lnTo>
                  <a:pt x="1263" y="487"/>
                </a:lnTo>
                <a:lnTo>
                  <a:pt x="1254" y="506"/>
                </a:lnTo>
                <a:lnTo>
                  <a:pt x="1247" y="528"/>
                </a:lnTo>
                <a:lnTo>
                  <a:pt x="1228" y="571"/>
                </a:lnTo>
                <a:lnTo>
                  <a:pt x="1206" y="616"/>
                </a:lnTo>
                <a:lnTo>
                  <a:pt x="1185" y="661"/>
                </a:lnTo>
                <a:lnTo>
                  <a:pt x="1163" y="711"/>
                </a:lnTo>
                <a:lnTo>
                  <a:pt x="1139" y="761"/>
                </a:lnTo>
                <a:lnTo>
                  <a:pt x="1118" y="813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6" name="Freeform 40"/>
          <p:cNvSpPr>
            <a:spLocks noChangeArrowheads="1"/>
          </p:cNvSpPr>
          <p:nvPr/>
        </p:nvSpPr>
        <p:spPr bwMode="auto">
          <a:xfrm>
            <a:off x="6134099" y="2313517"/>
            <a:ext cx="1103314" cy="643467"/>
          </a:xfrm>
          <a:custGeom>
            <a:avLst/>
            <a:gdLst>
              <a:gd name="T0" fmla="*/ 3631342 w 1737"/>
              <a:gd name="T1" fmla="*/ 7483397 h 1013"/>
              <a:gd name="T2" fmla="*/ 9682731 w 1737"/>
              <a:gd name="T3" fmla="*/ 4762162 h 1013"/>
              <a:gd name="T4" fmla="*/ 19366097 w 1737"/>
              <a:gd name="T5" fmla="*/ 2494466 h 1013"/>
              <a:gd name="T6" fmla="*/ 42362900 w 1737"/>
              <a:gd name="T7" fmla="*/ 453539 h 1013"/>
              <a:gd name="T8" fmla="*/ 61325655 w 1737"/>
              <a:gd name="T9" fmla="*/ 453539 h 1013"/>
              <a:gd name="T10" fmla="*/ 78674411 w 1737"/>
              <a:gd name="T11" fmla="*/ 3628314 h 1013"/>
              <a:gd name="T12" fmla="*/ 100057214 w 1737"/>
              <a:gd name="T13" fmla="*/ 9524799 h 1013"/>
              <a:gd name="T14" fmla="*/ 123861335 w 1737"/>
              <a:gd name="T15" fmla="*/ 18142044 h 1013"/>
              <a:gd name="T16" fmla="*/ 151700138 w 1737"/>
              <a:gd name="T17" fmla="*/ 29027461 h 1013"/>
              <a:gd name="T18" fmla="*/ 181555648 w 1737"/>
              <a:gd name="T19" fmla="*/ 43087652 h 1013"/>
              <a:gd name="T20" fmla="*/ 214235818 w 1737"/>
              <a:gd name="T21" fmla="*/ 58281692 h 1013"/>
              <a:gd name="T22" fmla="*/ 249740011 w 1737"/>
              <a:gd name="T23" fmla="*/ 73248961 h 1013"/>
              <a:gd name="T24" fmla="*/ 288472204 w 1737"/>
              <a:gd name="T25" fmla="*/ 88896540 h 1013"/>
              <a:gd name="T26" fmla="*/ 330835104 w 1737"/>
              <a:gd name="T27" fmla="*/ 105224427 h 1013"/>
              <a:gd name="T28" fmla="*/ 376022663 w 1737"/>
              <a:gd name="T29" fmla="*/ 121325545 h 1013"/>
              <a:gd name="T30" fmla="*/ 419999563 w 1737"/>
              <a:gd name="T31" fmla="*/ 136519584 h 1013"/>
              <a:gd name="T32" fmla="*/ 463169146 w 1737"/>
              <a:gd name="T33" fmla="*/ 149445927 h 1013"/>
              <a:gd name="T34" fmla="*/ 506742705 w 1737"/>
              <a:gd name="T35" fmla="*/ 160784407 h 1013"/>
              <a:gd name="T36" fmla="*/ 547895581 w 1737"/>
              <a:gd name="T37" fmla="*/ 169402128 h 1013"/>
              <a:gd name="T38" fmla="*/ 587434457 w 1737"/>
              <a:gd name="T39" fmla="*/ 176432462 h 1013"/>
              <a:gd name="T40" fmla="*/ 623745333 w 1737"/>
              <a:gd name="T41" fmla="*/ 182328471 h 1013"/>
              <a:gd name="T42" fmla="*/ 652794160 w 1737"/>
              <a:gd name="T43" fmla="*/ 187770942 h 1013"/>
              <a:gd name="T44" fmla="*/ 674984281 w 1737"/>
              <a:gd name="T45" fmla="*/ 192533580 h 1013"/>
              <a:gd name="T46" fmla="*/ 691123012 w 1737"/>
              <a:gd name="T47" fmla="*/ 197522511 h 1013"/>
              <a:gd name="T48" fmla="*/ 698788402 w 1737"/>
              <a:gd name="T49" fmla="*/ 201831133 h 1013"/>
              <a:gd name="T50" fmla="*/ 700805743 w 1737"/>
              <a:gd name="T51" fmla="*/ 205005907 h 1013"/>
              <a:gd name="T52" fmla="*/ 696771060 w 1737"/>
              <a:gd name="T53" fmla="*/ 208861467 h 1013"/>
              <a:gd name="T54" fmla="*/ 689105671 w 1737"/>
              <a:gd name="T55" fmla="*/ 212036241 h 1013"/>
              <a:gd name="T56" fmla="*/ 675791599 w 1737"/>
              <a:gd name="T57" fmla="*/ 215211016 h 1013"/>
              <a:gd name="T58" fmla="*/ 658442843 w 1737"/>
              <a:gd name="T59" fmla="*/ 217932251 h 1013"/>
              <a:gd name="T60" fmla="*/ 636252723 w 1737"/>
              <a:gd name="T61" fmla="*/ 220199947 h 1013"/>
              <a:gd name="T62" fmla="*/ 587434457 w 1737"/>
              <a:gd name="T63" fmla="*/ 226096433 h 1013"/>
              <a:gd name="T64" fmla="*/ 545070922 w 1737"/>
              <a:gd name="T65" fmla="*/ 228817668 h 1013"/>
              <a:gd name="T66" fmla="*/ 510374046 w 1737"/>
              <a:gd name="T67" fmla="*/ 229271207 h 1013"/>
              <a:gd name="T68" fmla="*/ 482535243 w 1737"/>
              <a:gd name="T69" fmla="*/ 227230281 h 1013"/>
              <a:gd name="T70" fmla="*/ 461555146 w 1737"/>
              <a:gd name="T71" fmla="*/ 222241349 h 1013"/>
              <a:gd name="T72" fmla="*/ 449048391 w 1737"/>
              <a:gd name="T73" fmla="*/ 217932251 h 1013"/>
              <a:gd name="T74" fmla="*/ 434523660 w 1737"/>
              <a:gd name="T75" fmla="*/ 211355932 h 1013"/>
              <a:gd name="T76" fmla="*/ 413544198 w 1737"/>
              <a:gd name="T77" fmla="*/ 201150824 h 1013"/>
              <a:gd name="T78" fmla="*/ 386512077 w 1737"/>
              <a:gd name="T79" fmla="*/ 186637094 h 1013"/>
              <a:gd name="T80" fmla="*/ 352621884 w 1737"/>
              <a:gd name="T81" fmla="*/ 167814741 h 1013"/>
              <a:gd name="T82" fmla="*/ 312276325 w 1737"/>
              <a:gd name="T83" fmla="*/ 145590844 h 1013"/>
              <a:gd name="T84" fmla="*/ 273140790 w 1737"/>
              <a:gd name="T85" fmla="*/ 124046780 h 1013"/>
              <a:gd name="T86" fmla="*/ 236425938 w 1737"/>
              <a:gd name="T87" fmla="*/ 105224427 h 1013"/>
              <a:gd name="T88" fmla="*/ 202939087 w 1737"/>
              <a:gd name="T89" fmla="*/ 88896540 h 1013"/>
              <a:gd name="T90" fmla="*/ 173083577 w 1737"/>
              <a:gd name="T91" fmla="*/ 73929270 h 1013"/>
              <a:gd name="T92" fmla="*/ 146051455 w 1737"/>
              <a:gd name="T93" fmla="*/ 60776157 h 1013"/>
              <a:gd name="T94" fmla="*/ 122247334 w 1737"/>
              <a:gd name="T95" fmla="*/ 48983662 h 1013"/>
              <a:gd name="T96" fmla="*/ 98039872 w 1737"/>
              <a:gd name="T97" fmla="*/ 39232569 h 1013"/>
              <a:gd name="T98" fmla="*/ 77060411 w 1737"/>
              <a:gd name="T99" fmla="*/ 32202235 h 1013"/>
              <a:gd name="T100" fmla="*/ 57694314 w 1737"/>
              <a:gd name="T101" fmla="*/ 26306226 h 1013"/>
              <a:gd name="T102" fmla="*/ 41152876 w 1737"/>
              <a:gd name="T103" fmla="*/ 23131452 h 1013"/>
              <a:gd name="T104" fmla="*/ 27838804 w 1737"/>
              <a:gd name="T105" fmla="*/ 20863279 h 1013"/>
              <a:gd name="T106" fmla="*/ 16138096 w 1737"/>
              <a:gd name="T107" fmla="*/ 18822353 h 1013"/>
              <a:gd name="T108" fmla="*/ 7665389 w 1737"/>
              <a:gd name="T109" fmla="*/ 16101118 h 1013"/>
              <a:gd name="T110" fmla="*/ 2017341 w 1737"/>
              <a:gd name="T111" fmla="*/ 13379883 h 1013"/>
              <a:gd name="T112" fmla="*/ 0 w 1737"/>
              <a:gd name="T113" fmla="*/ 11112187 h 101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1737" h="1013">
                <a:moveTo>
                  <a:pt x="2" y="42"/>
                </a:moveTo>
                <a:lnTo>
                  <a:pt x="7" y="38"/>
                </a:lnTo>
                <a:lnTo>
                  <a:pt x="9" y="33"/>
                </a:lnTo>
                <a:lnTo>
                  <a:pt x="14" y="28"/>
                </a:lnTo>
                <a:lnTo>
                  <a:pt x="19" y="23"/>
                </a:lnTo>
                <a:lnTo>
                  <a:pt x="24" y="21"/>
                </a:lnTo>
                <a:lnTo>
                  <a:pt x="31" y="16"/>
                </a:lnTo>
                <a:lnTo>
                  <a:pt x="38" y="14"/>
                </a:lnTo>
                <a:lnTo>
                  <a:pt x="48" y="11"/>
                </a:lnTo>
                <a:lnTo>
                  <a:pt x="64" y="7"/>
                </a:lnTo>
                <a:lnTo>
                  <a:pt x="83" y="2"/>
                </a:lnTo>
                <a:lnTo>
                  <a:pt x="105" y="2"/>
                </a:lnTo>
                <a:lnTo>
                  <a:pt x="126" y="0"/>
                </a:lnTo>
                <a:lnTo>
                  <a:pt x="138" y="2"/>
                </a:lnTo>
                <a:lnTo>
                  <a:pt x="152" y="2"/>
                </a:lnTo>
                <a:lnTo>
                  <a:pt x="167" y="7"/>
                </a:lnTo>
                <a:lnTo>
                  <a:pt x="181" y="11"/>
                </a:lnTo>
                <a:lnTo>
                  <a:pt x="195" y="16"/>
                </a:lnTo>
                <a:lnTo>
                  <a:pt x="212" y="23"/>
                </a:lnTo>
                <a:lnTo>
                  <a:pt x="231" y="33"/>
                </a:lnTo>
                <a:lnTo>
                  <a:pt x="248" y="42"/>
                </a:lnTo>
                <a:lnTo>
                  <a:pt x="267" y="54"/>
                </a:lnTo>
                <a:lnTo>
                  <a:pt x="288" y="66"/>
                </a:lnTo>
                <a:lnTo>
                  <a:pt x="307" y="80"/>
                </a:lnTo>
                <a:lnTo>
                  <a:pt x="329" y="95"/>
                </a:lnTo>
                <a:lnTo>
                  <a:pt x="353" y="111"/>
                </a:lnTo>
                <a:lnTo>
                  <a:pt x="376" y="128"/>
                </a:lnTo>
                <a:lnTo>
                  <a:pt x="400" y="149"/>
                </a:lnTo>
                <a:lnTo>
                  <a:pt x="424" y="168"/>
                </a:lnTo>
                <a:lnTo>
                  <a:pt x="450" y="190"/>
                </a:lnTo>
                <a:lnTo>
                  <a:pt x="476" y="211"/>
                </a:lnTo>
                <a:lnTo>
                  <a:pt x="503" y="235"/>
                </a:lnTo>
                <a:lnTo>
                  <a:pt x="531" y="257"/>
                </a:lnTo>
                <a:lnTo>
                  <a:pt x="560" y="278"/>
                </a:lnTo>
                <a:lnTo>
                  <a:pt x="588" y="302"/>
                </a:lnTo>
                <a:lnTo>
                  <a:pt x="619" y="323"/>
                </a:lnTo>
                <a:lnTo>
                  <a:pt x="650" y="347"/>
                </a:lnTo>
                <a:lnTo>
                  <a:pt x="681" y="368"/>
                </a:lnTo>
                <a:lnTo>
                  <a:pt x="715" y="392"/>
                </a:lnTo>
                <a:lnTo>
                  <a:pt x="748" y="416"/>
                </a:lnTo>
                <a:lnTo>
                  <a:pt x="784" y="440"/>
                </a:lnTo>
                <a:lnTo>
                  <a:pt x="820" y="464"/>
                </a:lnTo>
                <a:lnTo>
                  <a:pt x="855" y="487"/>
                </a:lnTo>
                <a:lnTo>
                  <a:pt x="893" y="511"/>
                </a:lnTo>
                <a:lnTo>
                  <a:pt x="932" y="535"/>
                </a:lnTo>
                <a:lnTo>
                  <a:pt x="970" y="559"/>
                </a:lnTo>
                <a:lnTo>
                  <a:pt x="1005" y="580"/>
                </a:lnTo>
                <a:lnTo>
                  <a:pt x="1041" y="602"/>
                </a:lnTo>
                <a:lnTo>
                  <a:pt x="1077" y="623"/>
                </a:lnTo>
                <a:lnTo>
                  <a:pt x="1113" y="642"/>
                </a:lnTo>
                <a:lnTo>
                  <a:pt x="1148" y="659"/>
                </a:lnTo>
                <a:lnTo>
                  <a:pt x="1184" y="678"/>
                </a:lnTo>
                <a:lnTo>
                  <a:pt x="1220" y="692"/>
                </a:lnTo>
                <a:lnTo>
                  <a:pt x="1256" y="709"/>
                </a:lnTo>
                <a:lnTo>
                  <a:pt x="1289" y="723"/>
                </a:lnTo>
                <a:lnTo>
                  <a:pt x="1322" y="735"/>
                </a:lnTo>
                <a:lnTo>
                  <a:pt x="1358" y="747"/>
                </a:lnTo>
                <a:lnTo>
                  <a:pt x="1391" y="759"/>
                </a:lnTo>
                <a:lnTo>
                  <a:pt x="1425" y="768"/>
                </a:lnTo>
                <a:lnTo>
                  <a:pt x="1456" y="778"/>
                </a:lnTo>
                <a:lnTo>
                  <a:pt x="1489" y="787"/>
                </a:lnTo>
                <a:lnTo>
                  <a:pt x="1518" y="794"/>
                </a:lnTo>
                <a:lnTo>
                  <a:pt x="1546" y="804"/>
                </a:lnTo>
                <a:lnTo>
                  <a:pt x="1573" y="811"/>
                </a:lnTo>
                <a:lnTo>
                  <a:pt x="1596" y="818"/>
                </a:lnTo>
                <a:lnTo>
                  <a:pt x="1618" y="828"/>
                </a:lnTo>
                <a:lnTo>
                  <a:pt x="1639" y="835"/>
                </a:lnTo>
                <a:lnTo>
                  <a:pt x="1656" y="842"/>
                </a:lnTo>
                <a:lnTo>
                  <a:pt x="1673" y="849"/>
                </a:lnTo>
                <a:lnTo>
                  <a:pt x="1689" y="856"/>
                </a:lnTo>
                <a:lnTo>
                  <a:pt x="1701" y="863"/>
                </a:lnTo>
                <a:lnTo>
                  <a:pt x="1713" y="871"/>
                </a:lnTo>
                <a:lnTo>
                  <a:pt x="1720" y="875"/>
                </a:lnTo>
                <a:lnTo>
                  <a:pt x="1727" y="883"/>
                </a:lnTo>
                <a:lnTo>
                  <a:pt x="1732" y="890"/>
                </a:lnTo>
                <a:lnTo>
                  <a:pt x="1737" y="894"/>
                </a:lnTo>
                <a:lnTo>
                  <a:pt x="1737" y="899"/>
                </a:lnTo>
                <a:lnTo>
                  <a:pt x="1737" y="904"/>
                </a:lnTo>
                <a:lnTo>
                  <a:pt x="1735" y="911"/>
                </a:lnTo>
                <a:lnTo>
                  <a:pt x="1732" y="916"/>
                </a:lnTo>
                <a:lnTo>
                  <a:pt x="1727" y="921"/>
                </a:lnTo>
                <a:lnTo>
                  <a:pt x="1723" y="925"/>
                </a:lnTo>
                <a:lnTo>
                  <a:pt x="1716" y="930"/>
                </a:lnTo>
                <a:lnTo>
                  <a:pt x="1708" y="935"/>
                </a:lnTo>
                <a:lnTo>
                  <a:pt x="1699" y="940"/>
                </a:lnTo>
                <a:lnTo>
                  <a:pt x="1687" y="944"/>
                </a:lnTo>
                <a:lnTo>
                  <a:pt x="1675" y="949"/>
                </a:lnTo>
                <a:lnTo>
                  <a:pt x="1663" y="954"/>
                </a:lnTo>
                <a:lnTo>
                  <a:pt x="1649" y="956"/>
                </a:lnTo>
                <a:lnTo>
                  <a:pt x="1632" y="961"/>
                </a:lnTo>
                <a:lnTo>
                  <a:pt x="1615" y="963"/>
                </a:lnTo>
                <a:lnTo>
                  <a:pt x="1596" y="968"/>
                </a:lnTo>
                <a:lnTo>
                  <a:pt x="1577" y="971"/>
                </a:lnTo>
                <a:lnTo>
                  <a:pt x="1534" y="980"/>
                </a:lnTo>
                <a:lnTo>
                  <a:pt x="1496" y="990"/>
                </a:lnTo>
                <a:lnTo>
                  <a:pt x="1456" y="997"/>
                </a:lnTo>
                <a:lnTo>
                  <a:pt x="1420" y="1002"/>
                </a:lnTo>
                <a:lnTo>
                  <a:pt x="1384" y="1006"/>
                </a:lnTo>
                <a:lnTo>
                  <a:pt x="1351" y="1009"/>
                </a:lnTo>
                <a:lnTo>
                  <a:pt x="1320" y="1011"/>
                </a:lnTo>
                <a:lnTo>
                  <a:pt x="1291" y="1013"/>
                </a:lnTo>
                <a:lnTo>
                  <a:pt x="1265" y="1011"/>
                </a:lnTo>
                <a:lnTo>
                  <a:pt x="1239" y="1009"/>
                </a:lnTo>
                <a:lnTo>
                  <a:pt x="1218" y="1006"/>
                </a:lnTo>
                <a:lnTo>
                  <a:pt x="1196" y="1002"/>
                </a:lnTo>
                <a:lnTo>
                  <a:pt x="1177" y="997"/>
                </a:lnTo>
                <a:lnTo>
                  <a:pt x="1160" y="990"/>
                </a:lnTo>
                <a:lnTo>
                  <a:pt x="1144" y="980"/>
                </a:lnTo>
                <a:lnTo>
                  <a:pt x="1129" y="971"/>
                </a:lnTo>
                <a:lnTo>
                  <a:pt x="1122" y="966"/>
                </a:lnTo>
                <a:lnTo>
                  <a:pt x="1113" y="961"/>
                </a:lnTo>
                <a:lnTo>
                  <a:pt x="1103" y="954"/>
                </a:lnTo>
                <a:lnTo>
                  <a:pt x="1091" y="944"/>
                </a:lnTo>
                <a:lnTo>
                  <a:pt x="1077" y="932"/>
                </a:lnTo>
                <a:lnTo>
                  <a:pt x="1060" y="918"/>
                </a:lnTo>
                <a:lnTo>
                  <a:pt x="1044" y="904"/>
                </a:lnTo>
                <a:lnTo>
                  <a:pt x="1025" y="887"/>
                </a:lnTo>
                <a:lnTo>
                  <a:pt x="1003" y="868"/>
                </a:lnTo>
                <a:lnTo>
                  <a:pt x="982" y="847"/>
                </a:lnTo>
                <a:lnTo>
                  <a:pt x="958" y="823"/>
                </a:lnTo>
                <a:lnTo>
                  <a:pt x="932" y="797"/>
                </a:lnTo>
                <a:lnTo>
                  <a:pt x="903" y="771"/>
                </a:lnTo>
                <a:lnTo>
                  <a:pt x="874" y="740"/>
                </a:lnTo>
                <a:lnTo>
                  <a:pt x="841" y="709"/>
                </a:lnTo>
                <a:lnTo>
                  <a:pt x="808" y="675"/>
                </a:lnTo>
                <a:lnTo>
                  <a:pt x="774" y="642"/>
                </a:lnTo>
                <a:lnTo>
                  <a:pt x="741" y="609"/>
                </a:lnTo>
                <a:lnTo>
                  <a:pt x="708" y="578"/>
                </a:lnTo>
                <a:lnTo>
                  <a:pt x="677" y="547"/>
                </a:lnTo>
                <a:lnTo>
                  <a:pt x="646" y="518"/>
                </a:lnTo>
                <a:lnTo>
                  <a:pt x="615" y="492"/>
                </a:lnTo>
                <a:lnTo>
                  <a:pt x="586" y="464"/>
                </a:lnTo>
                <a:lnTo>
                  <a:pt x="557" y="440"/>
                </a:lnTo>
                <a:lnTo>
                  <a:pt x="531" y="416"/>
                </a:lnTo>
                <a:lnTo>
                  <a:pt x="503" y="392"/>
                </a:lnTo>
                <a:lnTo>
                  <a:pt x="479" y="368"/>
                </a:lnTo>
                <a:lnTo>
                  <a:pt x="453" y="347"/>
                </a:lnTo>
                <a:lnTo>
                  <a:pt x="429" y="326"/>
                </a:lnTo>
                <a:lnTo>
                  <a:pt x="405" y="307"/>
                </a:lnTo>
                <a:lnTo>
                  <a:pt x="384" y="287"/>
                </a:lnTo>
                <a:lnTo>
                  <a:pt x="362" y="268"/>
                </a:lnTo>
                <a:lnTo>
                  <a:pt x="343" y="249"/>
                </a:lnTo>
                <a:lnTo>
                  <a:pt x="322" y="233"/>
                </a:lnTo>
                <a:lnTo>
                  <a:pt x="303" y="216"/>
                </a:lnTo>
                <a:lnTo>
                  <a:pt x="281" y="202"/>
                </a:lnTo>
                <a:lnTo>
                  <a:pt x="262" y="188"/>
                </a:lnTo>
                <a:lnTo>
                  <a:pt x="243" y="173"/>
                </a:lnTo>
                <a:lnTo>
                  <a:pt x="226" y="161"/>
                </a:lnTo>
                <a:lnTo>
                  <a:pt x="207" y="152"/>
                </a:lnTo>
                <a:lnTo>
                  <a:pt x="191" y="142"/>
                </a:lnTo>
                <a:lnTo>
                  <a:pt x="174" y="133"/>
                </a:lnTo>
                <a:lnTo>
                  <a:pt x="157" y="123"/>
                </a:lnTo>
                <a:lnTo>
                  <a:pt x="143" y="116"/>
                </a:lnTo>
                <a:lnTo>
                  <a:pt x="129" y="111"/>
                </a:lnTo>
                <a:lnTo>
                  <a:pt x="114" y="107"/>
                </a:lnTo>
                <a:lnTo>
                  <a:pt x="102" y="102"/>
                </a:lnTo>
                <a:lnTo>
                  <a:pt x="90" y="99"/>
                </a:lnTo>
                <a:lnTo>
                  <a:pt x="79" y="97"/>
                </a:lnTo>
                <a:lnTo>
                  <a:pt x="69" y="92"/>
                </a:lnTo>
                <a:lnTo>
                  <a:pt x="57" y="90"/>
                </a:lnTo>
                <a:lnTo>
                  <a:pt x="48" y="85"/>
                </a:lnTo>
                <a:lnTo>
                  <a:pt x="40" y="83"/>
                </a:lnTo>
                <a:lnTo>
                  <a:pt x="31" y="78"/>
                </a:lnTo>
                <a:lnTo>
                  <a:pt x="26" y="76"/>
                </a:lnTo>
                <a:lnTo>
                  <a:pt x="19" y="71"/>
                </a:lnTo>
                <a:lnTo>
                  <a:pt x="14" y="66"/>
                </a:lnTo>
                <a:lnTo>
                  <a:pt x="9" y="64"/>
                </a:lnTo>
                <a:lnTo>
                  <a:pt x="5" y="59"/>
                </a:lnTo>
                <a:lnTo>
                  <a:pt x="2" y="54"/>
                </a:lnTo>
                <a:lnTo>
                  <a:pt x="2" y="52"/>
                </a:lnTo>
                <a:lnTo>
                  <a:pt x="0" y="49"/>
                </a:lnTo>
                <a:lnTo>
                  <a:pt x="2" y="45"/>
                </a:lnTo>
                <a:lnTo>
                  <a:pt x="2" y="42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7" name="Freeform 42"/>
          <p:cNvSpPr>
            <a:spLocks noChangeArrowheads="1"/>
          </p:cNvSpPr>
          <p:nvPr/>
        </p:nvSpPr>
        <p:spPr bwMode="auto">
          <a:xfrm>
            <a:off x="5813427" y="2413000"/>
            <a:ext cx="223838" cy="196851"/>
          </a:xfrm>
          <a:custGeom>
            <a:avLst/>
            <a:gdLst>
              <a:gd name="T0" fmla="*/ 19005245 w 352"/>
              <a:gd name="T1" fmla="*/ 0 h 310"/>
              <a:gd name="T2" fmla="*/ 37606692 w 352"/>
              <a:gd name="T3" fmla="*/ 680564 h 310"/>
              <a:gd name="T4" fmla="*/ 56611937 w 352"/>
              <a:gd name="T5" fmla="*/ 1587823 h 310"/>
              <a:gd name="T6" fmla="*/ 75213383 w 352"/>
              <a:gd name="T7" fmla="*/ 3175646 h 310"/>
              <a:gd name="T8" fmla="*/ 89366686 w 352"/>
              <a:gd name="T9" fmla="*/ 6577511 h 310"/>
              <a:gd name="T10" fmla="*/ 101902250 w 352"/>
              <a:gd name="T11" fmla="*/ 10887112 h 310"/>
              <a:gd name="T12" fmla="*/ 114437813 w 352"/>
              <a:gd name="T13" fmla="*/ 15650104 h 310"/>
              <a:gd name="T14" fmla="*/ 125355639 w 352"/>
              <a:gd name="T15" fmla="*/ 22681483 h 310"/>
              <a:gd name="T16" fmla="*/ 134656362 w 352"/>
              <a:gd name="T17" fmla="*/ 29712862 h 310"/>
              <a:gd name="T18" fmla="*/ 140721609 w 352"/>
              <a:gd name="T19" fmla="*/ 36744241 h 310"/>
              <a:gd name="T20" fmla="*/ 142339347 w 352"/>
              <a:gd name="T21" fmla="*/ 44229011 h 310"/>
              <a:gd name="T22" fmla="*/ 140721609 w 352"/>
              <a:gd name="T23" fmla="*/ 51260390 h 310"/>
              <a:gd name="T24" fmla="*/ 138700072 w 352"/>
              <a:gd name="T25" fmla="*/ 55569991 h 310"/>
              <a:gd name="T26" fmla="*/ 136677899 w 352"/>
              <a:gd name="T27" fmla="*/ 59425724 h 310"/>
              <a:gd name="T28" fmla="*/ 134656362 w 352"/>
              <a:gd name="T29" fmla="*/ 62600893 h 310"/>
              <a:gd name="T30" fmla="*/ 131825956 w 352"/>
              <a:gd name="T31" fmla="*/ 65322671 h 310"/>
              <a:gd name="T32" fmla="*/ 129803783 w 352"/>
              <a:gd name="T33" fmla="*/ 67591058 h 310"/>
              <a:gd name="T34" fmla="*/ 126973377 w 352"/>
              <a:gd name="T35" fmla="*/ 69178881 h 310"/>
              <a:gd name="T36" fmla="*/ 124142335 w 352"/>
              <a:gd name="T37" fmla="*/ 70312836 h 310"/>
              <a:gd name="T38" fmla="*/ 120503060 w 352"/>
              <a:gd name="T39" fmla="*/ 70312836 h 310"/>
              <a:gd name="T40" fmla="*/ 115650481 w 352"/>
              <a:gd name="T41" fmla="*/ 69178881 h 310"/>
              <a:gd name="T42" fmla="*/ 106754828 w 352"/>
              <a:gd name="T43" fmla="*/ 66457103 h 310"/>
              <a:gd name="T44" fmla="*/ 101902250 w 352"/>
              <a:gd name="T45" fmla="*/ 63735325 h 310"/>
              <a:gd name="T46" fmla="*/ 96240801 w 352"/>
              <a:gd name="T47" fmla="*/ 61013547 h 310"/>
              <a:gd name="T48" fmla="*/ 89366686 w 352"/>
              <a:gd name="T49" fmla="*/ 57157337 h 310"/>
              <a:gd name="T50" fmla="*/ 82896368 w 352"/>
              <a:gd name="T51" fmla="*/ 53528300 h 310"/>
              <a:gd name="T52" fmla="*/ 75213383 w 352"/>
              <a:gd name="T53" fmla="*/ 48538612 h 310"/>
              <a:gd name="T54" fmla="*/ 66317095 w 352"/>
              <a:gd name="T55" fmla="*/ 43775620 h 310"/>
              <a:gd name="T56" fmla="*/ 56611937 w 352"/>
              <a:gd name="T57" fmla="*/ 37878196 h 310"/>
              <a:gd name="T58" fmla="*/ 47311850 w 352"/>
              <a:gd name="T59" fmla="*/ 31300685 h 310"/>
              <a:gd name="T60" fmla="*/ 36393388 w 352"/>
              <a:gd name="T61" fmla="*/ 24949869 h 310"/>
              <a:gd name="T62" fmla="*/ 25071128 w 352"/>
              <a:gd name="T63" fmla="*/ 17237927 h 310"/>
              <a:gd name="T64" fmla="*/ 12535564 w 352"/>
              <a:gd name="T65" fmla="*/ 9299289 h 310"/>
              <a:gd name="T66" fmla="*/ 0 w 352"/>
              <a:gd name="T67" fmla="*/ 0 h 31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52" h="310">
                <a:moveTo>
                  <a:pt x="0" y="0"/>
                </a:moveTo>
                <a:lnTo>
                  <a:pt x="47" y="0"/>
                </a:lnTo>
                <a:lnTo>
                  <a:pt x="71" y="3"/>
                </a:lnTo>
                <a:lnTo>
                  <a:pt x="93" y="3"/>
                </a:lnTo>
                <a:lnTo>
                  <a:pt x="117" y="5"/>
                </a:lnTo>
                <a:lnTo>
                  <a:pt x="140" y="7"/>
                </a:lnTo>
                <a:lnTo>
                  <a:pt x="164" y="10"/>
                </a:lnTo>
                <a:lnTo>
                  <a:pt x="186" y="14"/>
                </a:lnTo>
                <a:lnTo>
                  <a:pt x="205" y="22"/>
                </a:lnTo>
                <a:lnTo>
                  <a:pt x="221" y="29"/>
                </a:lnTo>
                <a:lnTo>
                  <a:pt x="238" y="36"/>
                </a:lnTo>
                <a:lnTo>
                  <a:pt x="252" y="48"/>
                </a:lnTo>
                <a:lnTo>
                  <a:pt x="269" y="57"/>
                </a:lnTo>
                <a:lnTo>
                  <a:pt x="283" y="69"/>
                </a:lnTo>
                <a:lnTo>
                  <a:pt x="295" y="84"/>
                </a:lnTo>
                <a:lnTo>
                  <a:pt x="310" y="100"/>
                </a:lnTo>
                <a:lnTo>
                  <a:pt x="324" y="114"/>
                </a:lnTo>
                <a:lnTo>
                  <a:pt x="333" y="131"/>
                </a:lnTo>
                <a:lnTo>
                  <a:pt x="340" y="148"/>
                </a:lnTo>
                <a:lnTo>
                  <a:pt x="348" y="162"/>
                </a:lnTo>
                <a:lnTo>
                  <a:pt x="350" y="179"/>
                </a:lnTo>
                <a:lnTo>
                  <a:pt x="352" y="195"/>
                </a:lnTo>
                <a:lnTo>
                  <a:pt x="350" y="210"/>
                </a:lnTo>
                <a:lnTo>
                  <a:pt x="348" y="226"/>
                </a:lnTo>
                <a:lnTo>
                  <a:pt x="345" y="236"/>
                </a:lnTo>
                <a:lnTo>
                  <a:pt x="343" y="245"/>
                </a:lnTo>
                <a:lnTo>
                  <a:pt x="340" y="255"/>
                </a:lnTo>
                <a:lnTo>
                  <a:pt x="338" y="262"/>
                </a:lnTo>
                <a:lnTo>
                  <a:pt x="336" y="272"/>
                </a:lnTo>
                <a:lnTo>
                  <a:pt x="333" y="276"/>
                </a:lnTo>
                <a:lnTo>
                  <a:pt x="331" y="283"/>
                </a:lnTo>
                <a:lnTo>
                  <a:pt x="326" y="288"/>
                </a:lnTo>
                <a:lnTo>
                  <a:pt x="324" y="293"/>
                </a:lnTo>
                <a:lnTo>
                  <a:pt x="321" y="298"/>
                </a:lnTo>
                <a:lnTo>
                  <a:pt x="317" y="302"/>
                </a:lnTo>
                <a:lnTo>
                  <a:pt x="314" y="305"/>
                </a:lnTo>
                <a:lnTo>
                  <a:pt x="310" y="307"/>
                </a:lnTo>
                <a:lnTo>
                  <a:pt x="307" y="310"/>
                </a:lnTo>
                <a:lnTo>
                  <a:pt x="302" y="310"/>
                </a:lnTo>
                <a:lnTo>
                  <a:pt x="298" y="310"/>
                </a:lnTo>
                <a:lnTo>
                  <a:pt x="293" y="310"/>
                </a:lnTo>
                <a:lnTo>
                  <a:pt x="286" y="305"/>
                </a:lnTo>
                <a:lnTo>
                  <a:pt x="276" y="300"/>
                </a:lnTo>
                <a:lnTo>
                  <a:pt x="264" y="293"/>
                </a:lnTo>
                <a:lnTo>
                  <a:pt x="259" y="286"/>
                </a:lnTo>
                <a:lnTo>
                  <a:pt x="252" y="281"/>
                </a:lnTo>
                <a:lnTo>
                  <a:pt x="245" y="276"/>
                </a:lnTo>
                <a:lnTo>
                  <a:pt x="238" y="269"/>
                </a:lnTo>
                <a:lnTo>
                  <a:pt x="231" y="262"/>
                </a:lnTo>
                <a:lnTo>
                  <a:pt x="221" y="252"/>
                </a:lnTo>
                <a:lnTo>
                  <a:pt x="214" y="245"/>
                </a:lnTo>
                <a:lnTo>
                  <a:pt x="205" y="236"/>
                </a:lnTo>
                <a:lnTo>
                  <a:pt x="195" y="226"/>
                </a:lnTo>
                <a:lnTo>
                  <a:pt x="186" y="214"/>
                </a:lnTo>
                <a:lnTo>
                  <a:pt x="174" y="205"/>
                </a:lnTo>
                <a:lnTo>
                  <a:pt x="164" y="193"/>
                </a:lnTo>
                <a:lnTo>
                  <a:pt x="152" y="181"/>
                </a:lnTo>
                <a:lnTo>
                  <a:pt x="140" y="167"/>
                </a:lnTo>
                <a:lnTo>
                  <a:pt x="128" y="153"/>
                </a:lnTo>
                <a:lnTo>
                  <a:pt x="117" y="138"/>
                </a:lnTo>
                <a:lnTo>
                  <a:pt x="102" y="124"/>
                </a:lnTo>
                <a:lnTo>
                  <a:pt x="90" y="110"/>
                </a:lnTo>
                <a:lnTo>
                  <a:pt x="76" y="93"/>
                </a:lnTo>
                <a:lnTo>
                  <a:pt x="62" y="76"/>
                </a:lnTo>
                <a:lnTo>
                  <a:pt x="47" y="57"/>
                </a:lnTo>
                <a:lnTo>
                  <a:pt x="31" y="41"/>
                </a:lnTo>
                <a:lnTo>
                  <a:pt x="16" y="22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8" name="Freeform 43"/>
          <p:cNvSpPr>
            <a:spLocks noChangeArrowheads="1"/>
          </p:cNvSpPr>
          <p:nvPr/>
        </p:nvSpPr>
        <p:spPr bwMode="auto">
          <a:xfrm>
            <a:off x="6140450" y="3107267"/>
            <a:ext cx="698500" cy="169333"/>
          </a:xfrm>
          <a:custGeom>
            <a:avLst/>
            <a:gdLst>
              <a:gd name="T0" fmla="*/ 439522084 w 1101"/>
              <a:gd name="T1" fmla="*/ 29731318 h 267"/>
              <a:gd name="T2" fmla="*/ 430667439 w 1101"/>
              <a:gd name="T3" fmla="*/ 32454446 h 267"/>
              <a:gd name="T4" fmla="*/ 414567680 w 1101"/>
              <a:gd name="T5" fmla="*/ 35178049 h 267"/>
              <a:gd name="T6" fmla="*/ 390418359 w 1101"/>
              <a:gd name="T7" fmla="*/ 37901652 h 267"/>
              <a:gd name="T8" fmla="*/ 357815983 w 1101"/>
              <a:gd name="T9" fmla="*/ 40171004 h 267"/>
              <a:gd name="T10" fmla="*/ 317566903 w 1101"/>
              <a:gd name="T11" fmla="*/ 42667719 h 267"/>
              <a:gd name="T12" fmla="*/ 277317823 w 1101"/>
              <a:gd name="T13" fmla="*/ 46071985 h 267"/>
              <a:gd name="T14" fmla="*/ 239885582 w 1101"/>
              <a:gd name="T15" fmla="*/ 48114449 h 267"/>
              <a:gd name="T16" fmla="*/ 205271450 w 1101"/>
              <a:gd name="T17" fmla="*/ 50384277 h 267"/>
              <a:gd name="T18" fmla="*/ 174682098 w 1101"/>
              <a:gd name="T19" fmla="*/ 52426742 h 267"/>
              <a:gd name="T20" fmla="*/ 146909586 w 1101"/>
              <a:gd name="T21" fmla="*/ 54015431 h 267"/>
              <a:gd name="T22" fmla="*/ 121150099 w 1101"/>
              <a:gd name="T23" fmla="*/ 56284783 h 267"/>
              <a:gd name="T24" fmla="*/ 99013168 w 1101"/>
              <a:gd name="T25" fmla="*/ 57873472 h 267"/>
              <a:gd name="T26" fmla="*/ 80901019 w 1101"/>
              <a:gd name="T27" fmla="*/ 59008386 h 267"/>
              <a:gd name="T28" fmla="*/ 66411426 w 1101"/>
              <a:gd name="T29" fmla="*/ 60143300 h 267"/>
              <a:gd name="T30" fmla="*/ 55946614 w 1101"/>
              <a:gd name="T31" fmla="*/ 60597075 h 267"/>
              <a:gd name="T32" fmla="*/ 42261470 w 1101"/>
              <a:gd name="T33" fmla="*/ 60143300 h 267"/>
              <a:gd name="T34" fmla="*/ 28174737 w 1101"/>
              <a:gd name="T35" fmla="*/ 56284783 h 267"/>
              <a:gd name="T36" fmla="*/ 18514374 w 1101"/>
              <a:gd name="T37" fmla="*/ 51518715 h 267"/>
              <a:gd name="T38" fmla="*/ 9659728 w 1101"/>
              <a:gd name="T39" fmla="*/ 46525760 h 267"/>
              <a:gd name="T40" fmla="*/ 4024781 w 1101"/>
              <a:gd name="T41" fmla="*/ 43802157 h 267"/>
              <a:gd name="T42" fmla="*/ 1207307 w 1101"/>
              <a:gd name="T43" fmla="*/ 41079030 h 267"/>
              <a:gd name="T44" fmla="*/ 0 w 1101"/>
              <a:gd name="T45" fmla="*/ 37447401 h 267"/>
              <a:gd name="T46" fmla="*/ 4024781 w 1101"/>
              <a:gd name="T47" fmla="*/ 35178049 h 267"/>
              <a:gd name="T48" fmla="*/ 8854645 w 1101"/>
              <a:gd name="T49" fmla="*/ 34724273 h 267"/>
              <a:gd name="T50" fmla="*/ 16501983 w 1101"/>
              <a:gd name="T51" fmla="*/ 34043135 h 267"/>
              <a:gd name="T52" fmla="*/ 26966795 w 1101"/>
              <a:gd name="T53" fmla="*/ 33135584 h 267"/>
              <a:gd name="T54" fmla="*/ 40651939 w 1101"/>
              <a:gd name="T55" fmla="*/ 31320007 h 267"/>
              <a:gd name="T56" fmla="*/ 56751698 w 1101"/>
              <a:gd name="T57" fmla="*/ 29731318 h 267"/>
              <a:gd name="T58" fmla="*/ 74863847 w 1101"/>
              <a:gd name="T59" fmla="*/ 27688378 h 267"/>
              <a:gd name="T60" fmla="*/ 97000777 w 1101"/>
              <a:gd name="T61" fmla="*/ 25419026 h 267"/>
              <a:gd name="T62" fmla="*/ 121150099 w 1101"/>
              <a:gd name="T63" fmla="*/ 22695423 h 267"/>
              <a:gd name="T64" fmla="*/ 147714669 w 1101"/>
              <a:gd name="T65" fmla="*/ 19518045 h 267"/>
              <a:gd name="T66" fmla="*/ 177499572 w 1101"/>
              <a:gd name="T67" fmla="*/ 15660004 h 267"/>
              <a:gd name="T68" fmla="*/ 232238244 w 1101"/>
              <a:gd name="T69" fmla="*/ 10893936 h 267"/>
              <a:gd name="T70" fmla="*/ 278122272 w 1101"/>
              <a:gd name="T71" fmla="*/ 6581644 h 267"/>
              <a:gd name="T72" fmla="*/ 315554512 w 1101"/>
              <a:gd name="T73" fmla="*/ 3404266 h 267"/>
              <a:gd name="T74" fmla="*/ 345338781 w 1101"/>
              <a:gd name="T75" fmla="*/ 1134914 h 267"/>
              <a:gd name="T76" fmla="*/ 366671262 w 1101"/>
              <a:gd name="T77" fmla="*/ 0 h 267"/>
              <a:gd name="T78" fmla="*/ 388405334 w 1101"/>
              <a:gd name="T79" fmla="*/ 680663 h 267"/>
              <a:gd name="T80" fmla="*/ 408932733 w 1101"/>
              <a:gd name="T81" fmla="*/ 3858041 h 267"/>
              <a:gd name="T82" fmla="*/ 425837575 w 1101"/>
              <a:gd name="T83" fmla="*/ 9759022 h 267"/>
              <a:gd name="T84" fmla="*/ 438314777 w 1101"/>
              <a:gd name="T85" fmla="*/ 19064270 h 267"/>
              <a:gd name="T86" fmla="*/ 443144641 w 1101"/>
              <a:gd name="T87" fmla="*/ 26099689 h 26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101" h="267">
                <a:moveTo>
                  <a:pt x="1097" y="127"/>
                </a:moveTo>
                <a:lnTo>
                  <a:pt x="1097" y="129"/>
                </a:lnTo>
                <a:lnTo>
                  <a:pt x="1092" y="131"/>
                </a:lnTo>
                <a:lnTo>
                  <a:pt x="1087" y="136"/>
                </a:lnTo>
                <a:lnTo>
                  <a:pt x="1080" y="138"/>
                </a:lnTo>
                <a:lnTo>
                  <a:pt x="1070" y="143"/>
                </a:lnTo>
                <a:lnTo>
                  <a:pt x="1058" y="146"/>
                </a:lnTo>
                <a:lnTo>
                  <a:pt x="1046" y="150"/>
                </a:lnTo>
                <a:lnTo>
                  <a:pt x="1030" y="155"/>
                </a:lnTo>
                <a:lnTo>
                  <a:pt x="1013" y="157"/>
                </a:lnTo>
                <a:lnTo>
                  <a:pt x="992" y="162"/>
                </a:lnTo>
                <a:lnTo>
                  <a:pt x="970" y="167"/>
                </a:lnTo>
                <a:lnTo>
                  <a:pt x="944" y="169"/>
                </a:lnTo>
                <a:lnTo>
                  <a:pt x="918" y="174"/>
                </a:lnTo>
                <a:lnTo>
                  <a:pt x="889" y="177"/>
                </a:lnTo>
                <a:lnTo>
                  <a:pt x="858" y="179"/>
                </a:lnTo>
                <a:lnTo>
                  <a:pt x="825" y="184"/>
                </a:lnTo>
                <a:lnTo>
                  <a:pt x="789" y="188"/>
                </a:lnTo>
                <a:lnTo>
                  <a:pt x="756" y="193"/>
                </a:lnTo>
                <a:lnTo>
                  <a:pt x="722" y="198"/>
                </a:lnTo>
                <a:lnTo>
                  <a:pt x="689" y="203"/>
                </a:lnTo>
                <a:lnTo>
                  <a:pt x="658" y="205"/>
                </a:lnTo>
                <a:lnTo>
                  <a:pt x="627" y="210"/>
                </a:lnTo>
                <a:lnTo>
                  <a:pt x="596" y="212"/>
                </a:lnTo>
                <a:lnTo>
                  <a:pt x="568" y="217"/>
                </a:lnTo>
                <a:lnTo>
                  <a:pt x="539" y="219"/>
                </a:lnTo>
                <a:lnTo>
                  <a:pt x="510" y="222"/>
                </a:lnTo>
                <a:lnTo>
                  <a:pt x="484" y="227"/>
                </a:lnTo>
                <a:lnTo>
                  <a:pt x="458" y="229"/>
                </a:lnTo>
                <a:lnTo>
                  <a:pt x="434" y="231"/>
                </a:lnTo>
                <a:lnTo>
                  <a:pt x="410" y="234"/>
                </a:lnTo>
                <a:lnTo>
                  <a:pt x="386" y="236"/>
                </a:lnTo>
                <a:lnTo>
                  <a:pt x="365" y="238"/>
                </a:lnTo>
                <a:lnTo>
                  <a:pt x="344" y="241"/>
                </a:lnTo>
                <a:lnTo>
                  <a:pt x="322" y="243"/>
                </a:lnTo>
                <a:lnTo>
                  <a:pt x="301" y="248"/>
                </a:lnTo>
                <a:lnTo>
                  <a:pt x="282" y="250"/>
                </a:lnTo>
                <a:lnTo>
                  <a:pt x="265" y="253"/>
                </a:lnTo>
                <a:lnTo>
                  <a:pt x="246" y="255"/>
                </a:lnTo>
                <a:lnTo>
                  <a:pt x="232" y="257"/>
                </a:lnTo>
                <a:lnTo>
                  <a:pt x="215" y="257"/>
                </a:lnTo>
                <a:lnTo>
                  <a:pt x="201" y="260"/>
                </a:lnTo>
                <a:lnTo>
                  <a:pt x="189" y="262"/>
                </a:lnTo>
                <a:lnTo>
                  <a:pt x="177" y="265"/>
                </a:lnTo>
                <a:lnTo>
                  <a:pt x="165" y="265"/>
                </a:lnTo>
                <a:lnTo>
                  <a:pt x="155" y="265"/>
                </a:lnTo>
                <a:lnTo>
                  <a:pt x="146" y="267"/>
                </a:lnTo>
                <a:lnTo>
                  <a:pt x="139" y="267"/>
                </a:lnTo>
                <a:lnTo>
                  <a:pt x="131" y="267"/>
                </a:lnTo>
                <a:lnTo>
                  <a:pt x="117" y="267"/>
                </a:lnTo>
                <a:lnTo>
                  <a:pt x="105" y="265"/>
                </a:lnTo>
                <a:lnTo>
                  <a:pt x="93" y="260"/>
                </a:lnTo>
                <a:lnTo>
                  <a:pt x="81" y="255"/>
                </a:lnTo>
                <a:lnTo>
                  <a:pt x="70" y="248"/>
                </a:lnTo>
                <a:lnTo>
                  <a:pt x="58" y="238"/>
                </a:lnTo>
                <a:lnTo>
                  <a:pt x="50" y="231"/>
                </a:lnTo>
                <a:lnTo>
                  <a:pt x="46" y="227"/>
                </a:lnTo>
                <a:lnTo>
                  <a:pt x="39" y="219"/>
                </a:lnTo>
                <a:lnTo>
                  <a:pt x="31" y="212"/>
                </a:lnTo>
                <a:lnTo>
                  <a:pt x="24" y="205"/>
                </a:lnTo>
                <a:lnTo>
                  <a:pt x="19" y="200"/>
                </a:lnTo>
                <a:lnTo>
                  <a:pt x="15" y="196"/>
                </a:lnTo>
                <a:lnTo>
                  <a:pt x="10" y="193"/>
                </a:lnTo>
                <a:lnTo>
                  <a:pt x="8" y="188"/>
                </a:lnTo>
                <a:lnTo>
                  <a:pt x="5" y="184"/>
                </a:lnTo>
                <a:lnTo>
                  <a:pt x="3" y="181"/>
                </a:lnTo>
                <a:lnTo>
                  <a:pt x="0" y="177"/>
                </a:lnTo>
                <a:lnTo>
                  <a:pt x="0" y="172"/>
                </a:lnTo>
                <a:lnTo>
                  <a:pt x="0" y="165"/>
                </a:lnTo>
                <a:lnTo>
                  <a:pt x="3" y="160"/>
                </a:lnTo>
                <a:lnTo>
                  <a:pt x="8" y="155"/>
                </a:lnTo>
                <a:lnTo>
                  <a:pt x="10" y="155"/>
                </a:lnTo>
                <a:lnTo>
                  <a:pt x="15" y="155"/>
                </a:lnTo>
                <a:lnTo>
                  <a:pt x="17" y="153"/>
                </a:lnTo>
                <a:lnTo>
                  <a:pt x="22" y="153"/>
                </a:lnTo>
                <a:lnTo>
                  <a:pt x="29" y="153"/>
                </a:lnTo>
                <a:lnTo>
                  <a:pt x="34" y="150"/>
                </a:lnTo>
                <a:lnTo>
                  <a:pt x="41" y="150"/>
                </a:lnTo>
                <a:lnTo>
                  <a:pt x="48" y="148"/>
                </a:lnTo>
                <a:lnTo>
                  <a:pt x="58" y="148"/>
                </a:lnTo>
                <a:lnTo>
                  <a:pt x="67" y="146"/>
                </a:lnTo>
                <a:lnTo>
                  <a:pt x="77" y="143"/>
                </a:lnTo>
                <a:lnTo>
                  <a:pt x="89" y="141"/>
                </a:lnTo>
                <a:lnTo>
                  <a:pt x="101" y="138"/>
                </a:lnTo>
                <a:lnTo>
                  <a:pt x="112" y="136"/>
                </a:lnTo>
                <a:lnTo>
                  <a:pt x="127" y="134"/>
                </a:lnTo>
                <a:lnTo>
                  <a:pt x="141" y="131"/>
                </a:lnTo>
                <a:lnTo>
                  <a:pt x="155" y="129"/>
                </a:lnTo>
                <a:lnTo>
                  <a:pt x="170" y="127"/>
                </a:lnTo>
                <a:lnTo>
                  <a:pt x="186" y="122"/>
                </a:lnTo>
                <a:lnTo>
                  <a:pt x="203" y="119"/>
                </a:lnTo>
                <a:lnTo>
                  <a:pt x="222" y="115"/>
                </a:lnTo>
                <a:lnTo>
                  <a:pt x="241" y="112"/>
                </a:lnTo>
                <a:lnTo>
                  <a:pt x="260" y="108"/>
                </a:lnTo>
                <a:lnTo>
                  <a:pt x="279" y="103"/>
                </a:lnTo>
                <a:lnTo>
                  <a:pt x="301" y="100"/>
                </a:lnTo>
                <a:lnTo>
                  <a:pt x="322" y="96"/>
                </a:lnTo>
                <a:lnTo>
                  <a:pt x="344" y="91"/>
                </a:lnTo>
                <a:lnTo>
                  <a:pt x="367" y="86"/>
                </a:lnTo>
                <a:lnTo>
                  <a:pt x="391" y="81"/>
                </a:lnTo>
                <a:lnTo>
                  <a:pt x="415" y="77"/>
                </a:lnTo>
                <a:lnTo>
                  <a:pt x="441" y="69"/>
                </a:lnTo>
                <a:lnTo>
                  <a:pt x="487" y="62"/>
                </a:lnTo>
                <a:lnTo>
                  <a:pt x="532" y="55"/>
                </a:lnTo>
                <a:lnTo>
                  <a:pt x="577" y="48"/>
                </a:lnTo>
                <a:lnTo>
                  <a:pt x="618" y="41"/>
                </a:lnTo>
                <a:lnTo>
                  <a:pt x="656" y="36"/>
                </a:lnTo>
                <a:lnTo>
                  <a:pt x="691" y="29"/>
                </a:lnTo>
                <a:lnTo>
                  <a:pt x="725" y="24"/>
                </a:lnTo>
                <a:lnTo>
                  <a:pt x="756" y="19"/>
                </a:lnTo>
                <a:lnTo>
                  <a:pt x="784" y="15"/>
                </a:lnTo>
                <a:lnTo>
                  <a:pt x="811" y="10"/>
                </a:lnTo>
                <a:lnTo>
                  <a:pt x="837" y="8"/>
                </a:lnTo>
                <a:lnTo>
                  <a:pt x="858" y="5"/>
                </a:lnTo>
                <a:lnTo>
                  <a:pt x="877" y="3"/>
                </a:lnTo>
                <a:lnTo>
                  <a:pt x="896" y="0"/>
                </a:lnTo>
                <a:lnTo>
                  <a:pt x="911" y="0"/>
                </a:lnTo>
                <a:lnTo>
                  <a:pt x="923" y="0"/>
                </a:lnTo>
                <a:lnTo>
                  <a:pt x="946" y="0"/>
                </a:lnTo>
                <a:lnTo>
                  <a:pt x="965" y="3"/>
                </a:lnTo>
                <a:lnTo>
                  <a:pt x="985" y="5"/>
                </a:lnTo>
                <a:lnTo>
                  <a:pt x="1001" y="10"/>
                </a:lnTo>
                <a:lnTo>
                  <a:pt x="1016" y="17"/>
                </a:lnTo>
                <a:lnTo>
                  <a:pt x="1032" y="24"/>
                </a:lnTo>
                <a:lnTo>
                  <a:pt x="1046" y="31"/>
                </a:lnTo>
                <a:lnTo>
                  <a:pt x="1058" y="43"/>
                </a:lnTo>
                <a:lnTo>
                  <a:pt x="1073" y="58"/>
                </a:lnTo>
                <a:lnTo>
                  <a:pt x="1082" y="72"/>
                </a:lnTo>
                <a:lnTo>
                  <a:pt x="1089" y="84"/>
                </a:lnTo>
                <a:lnTo>
                  <a:pt x="1097" y="96"/>
                </a:lnTo>
                <a:lnTo>
                  <a:pt x="1099" y="105"/>
                </a:lnTo>
                <a:lnTo>
                  <a:pt x="1101" y="115"/>
                </a:lnTo>
                <a:lnTo>
                  <a:pt x="1099" y="122"/>
                </a:lnTo>
                <a:lnTo>
                  <a:pt x="1097" y="12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9" name="Freeform 44"/>
          <p:cNvSpPr>
            <a:spLocks noChangeArrowheads="1"/>
          </p:cNvSpPr>
          <p:nvPr/>
        </p:nvSpPr>
        <p:spPr bwMode="auto">
          <a:xfrm>
            <a:off x="6400801" y="2889251"/>
            <a:ext cx="176213" cy="666749"/>
          </a:xfrm>
          <a:custGeom>
            <a:avLst/>
            <a:gdLst>
              <a:gd name="T0" fmla="*/ 21939466 w 279"/>
              <a:gd name="T1" fmla="*/ 238154766 h 1050"/>
              <a:gd name="T2" fmla="*/ 22737793 w 279"/>
              <a:gd name="T3" fmla="*/ 214339432 h 1050"/>
              <a:gd name="T4" fmla="*/ 22737793 w 279"/>
              <a:gd name="T5" fmla="*/ 191658048 h 1050"/>
              <a:gd name="T6" fmla="*/ 23934020 w 279"/>
              <a:gd name="T7" fmla="*/ 170564004 h 1050"/>
              <a:gd name="T8" fmla="*/ 23934020 w 279"/>
              <a:gd name="T9" fmla="*/ 151058253 h 1050"/>
              <a:gd name="T10" fmla="*/ 23934020 w 279"/>
              <a:gd name="T11" fmla="*/ 132686451 h 1050"/>
              <a:gd name="T12" fmla="*/ 23934020 w 279"/>
              <a:gd name="T13" fmla="*/ 115448123 h 1050"/>
              <a:gd name="T14" fmla="*/ 22737793 w 279"/>
              <a:gd name="T15" fmla="*/ 99798088 h 1050"/>
              <a:gd name="T16" fmla="*/ 21939466 w 279"/>
              <a:gd name="T17" fmla="*/ 85735868 h 1050"/>
              <a:gd name="T18" fmla="*/ 21939466 w 279"/>
              <a:gd name="T19" fmla="*/ 73487683 h 1050"/>
              <a:gd name="T20" fmla="*/ 21141770 w 279"/>
              <a:gd name="T21" fmla="*/ 62147229 h 1050"/>
              <a:gd name="T22" fmla="*/ 19147216 w 279"/>
              <a:gd name="T23" fmla="*/ 51713555 h 1050"/>
              <a:gd name="T24" fmla="*/ 18349521 w 279"/>
              <a:gd name="T25" fmla="*/ 43774951 h 1050"/>
              <a:gd name="T26" fmla="*/ 17152662 w 279"/>
              <a:gd name="T27" fmla="*/ 36744080 h 1050"/>
              <a:gd name="T28" fmla="*/ 15158108 w 279"/>
              <a:gd name="T29" fmla="*/ 31300547 h 1050"/>
              <a:gd name="T30" fmla="*/ 13562717 w 279"/>
              <a:gd name="T31" fmla="*/ 26990966 h 1050"/>
              <a:gd name="T32" fmla="*/ 12365858 w 279"/>
              <a:gd name="T33" fmla="*/ 24722589 h 1050"/>
              <a:gd name="T34" fmla="*/ 6781358 w 279"/>
              <a:gd name="T35" fmla="*/ 21093568 h 1050"/>
              <a:gd name="T36" fmla="*/ 3989109 w 279"/>
              <a:gd name="T37" fmla="*/ 17237852 h 1050"/>
              <a:gd name="T38" fmla="*/ 1196859 w 279"/>
              <a:gd name="T39" fmla="*/ 14062696 h 1050"/>
              <a:gd name="T40" fmla="*/ 0 w 279"/>
              <a:gd name="T41" fmla="*/ 10887064 h 1050"/>
              <a:gd name="T42" fmla="*/ 0 w 279"/>
              <a:gd name="T43" fmla="*/ 8165298 h 1050"/>
              <a:gd name="T44" fmla="*/ 1994554 w 279"/>
              <a:gd name="T45" fmla="*/ 5897398 h 1050"/>
              <a:gd name="T46" fmla="*/ 3989109 w 279"/>
              <a:gd name="T47" fmla="*/ 3855716 h 1050"/>
              <a:gd name="T48" fmla="*/ 6781358 w 279"/>
              <a:gd name="T49" fmla="*/ 2041205 h 1050"/>
              <a:gd name="T50" fmla="*/ 9573608 w 279"/>
              <a:gd name="T51" fmla="*/ 1133950 h 1050"/>
              <a:gd name="T52" fmla="*/ 13562717 w 279"/>
              <a:gd name="T53" fmla="*/ 453866 h 1050"/>
              <a:gd name="T54" fmla="*/ 19147216 w 279"/>
              <a:gd name="T55" fmla="*/ 0 h 1050"/>
              <a:gd name="T56" fmla="*/ 25928575 w 279"/>
              <a:gd name="T57" fmla="*/ 0 h 1050"/>
              <a:gd name="T58" fmla="*/ 33507628 w 279"/>
              <a:gd name="T59" fmla="*/ 453866 h 1050"/>
              <a:gd name="T60" fmla="*/ 43081236 w 279"/>
              <a:gd name="T61" fmla="*/ 1587816 h 1050"/>
              <a:gd name="T62" fmla="*/ 54250867 w 279"/>
              <a:gd name="T63" fmla="*/ 3175632 h 1050"/>
              <a:gd name="T64" fmla="*/ 66616725 w 279"/>
              <a:gd name="T65" fmla="*/ 5443532 h 1050"/>
              <a:gd name="T66" fmla="*/ 76988028 w 279"/>
              <a:gd name="T67" fmla="*/ 9072553 h 1050"/>
              <a:gd name="T68" fmla="*/ 85763941 w 279"/>
              <a:gd name="T69" fmla="*/ 12928270 h 1050"/>
              <a:gd name="T70" fmla="*/ 93343626 w 279"/>
              <a:gd name="T71" fmla="*/ 16103901 h 1050"/>
              <a:gd name="T72" fmla="*/ 99725821 w 279"/>
              <a:gd name="T73" fmla="*/ 19959618 h 1050"/>
              <a:gd name="T74" fmla="*/ 104512625 w 279"/>
              <a:gd name="T75" fmla="*/ 23135249 h 1050"/>
              <a:gd name="T76" fmla="*/ 108501734 w 279"/>
              <a:gd name="T77" fmla="*/ 26990966 h 1050"/>
              <a:gd name="T78" fmla="*/ 110496288 w 279"/>
              <a:gd name="T79" fmla="*/ 30846682 h 1050"/>
              <a:gd name="T80" fmla="*/ 111293983 w 279"/>
              <a:gd name="T81" fmla="*/ 34022313 h 1050"/>
              <a:gd name="T82" fmla="*/ 110496288 w 279"/>
              <a:gd name="T83" fmla="*/ 37878030 h 1050"/>
              <a:gd name="T84" fmla="*/ 108501734 w 279"/>
              <a:gd name="T85" fmla="*/ 46950583 h 1050"/>
              <a:gd name="T86" fmla="*/ 104512625 w 279"/>
              <a:gd name="T87" fmla="*/ 57837647 h 1050"/>
              <a:gd name="T88" fmla="*/ 99725821 w 279"/>
              <a:gd name="T89" fmla="*/ 69631967 h 1050"/>
              <a:gd name="T90" fmla="*/ 95337549 w 279"/>
              <a:gd name="T91" fmla="*/ 77116704 h 1050"/>
              <a:gd name="T92" fmla="*/ 93343626 w 279"/>
              <a:gd name="T93" fmla="*/ 80972420 h 1050"/>
              <a:gd name="T94" fmla="*/ 91349072 w 279"/>
              <a:gd name="T95" fmla="*/ 85735868 h 1050"/>
              <a:gd name="T96" fmla="*/ 90550745 w 279"/>
              <a:gd name="T97" fmla="*/ 91859484 h 1050"/>
              <a:gd name="T98" fmla="*/ 88556191 w 279"/>
              <a:gd name="T99" fmla="*/ 98210272 h 1050"/>
              <a:gd name="T100" fmla="*/ 87359963 w 279"/>
              <a:gd name="T101" fmla="*/ 105695486 h 1050"/>
              <a:gd name="T102" fmla="*/ 86562268 w 279"/>
              <a:gd name="T103" fmla="*/ 113860784 h 1050"/>
              <a:gd name="T104" fmla="*/ 85763941 w 279"/>
              <a:gd name="T105" fmla="*/ 123160032 h 1050"/>
              <a:gd name="T106" fmla="*/ 84567713 w 279"/>
              <a:gd name="T107" fmla="*/ 133366535 h 1050"/>
              <a:gd name="T108" fmla="*/ 83769386 w 279"/>
              <a:gd name="T109" fmla="*/ 144707465 h 1050"/>
              <a:gd name="T110" fmla="*/ 82971691 w 279"/>
              <a:gd name="T111" fmla="*/ 156501785 h 1050"/>
              <a:gd name="T112" fmla="*/ 82971691 w 279"/>
              <a:gd name="T113" fmla="*/ 168976665 h 1050"/>
              <a:gd name="T114" fmla="*/ 81775464 w 279"/>
              <a:gd name="T115" fmla="*/ 183038884 h 1050"/>
              <a:gd name="T116" fmla="*/ 81775464 w 279"/>
              <a:gd name="T117" fmla="*/ 197554970 h 1050"/>
              <a:gd name="T118" fmla="*/ 80977137 w 279"/>
              <a:gd name="T119" fmla="*/ 213205006 h 1050"/>
              <a:gd name="T120" fmla="*/ 80977137 w 279"/>
              <a:gd name="T121" fmla="*/ 229308907 h 105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279" h="1050">
                <a:moveTo>
                  <a:pt x="203" y="1050"/>
                </a:moveTo>
                <a:lnTo>
                  <a:pt x="55" y="1050"/>
                </a:lnTo>
                <a:lnTo>
                  <a:pt x="55" y="997"/>
                </a:lnTo>
                <a:lnTo>
                  <a:pt x="57" y="945"/>
                </a:lnTo>
                <a:lnTo>
                  <a:pt x="57" y="895"/>
                </a:lnTo>
                <a:lnTo>
                  <a:pt x="57" y="845"/>
                </a:lnTo>
                <a:lnTo>
                  <a:pt x="60" y="797"/>
                </a:lnTo>
                <a:lnTo>
                  <a:pt x="60" y="752"/>
                </a:lnTo>
                <a:lnTo>
                  <a:pt x="60" y="709"/>
                </a:lnTo>
                <a:lnTo>
                  <a:pt x="60" y="666"/>
                </a:lnTo>
                <a:lnTo>
                  <a:pt x="60" y="623"/>
                </a:lnTo>
                <a:lnTo>
                  <a:pt x="60" y="585"/>
                </a:lnTo>
                <a:lnTo>
                  <a:pt x="60" y="547"/>
                </a:lnTo>
                <a:lnTo>
                  <a:pt x="60" y="509"/>
                </a:lnTo>
                <a:lnTo>
                  <a:pt x="57" y="476"/>
                </a:lnTo>
                <a:lnTo>
                  <a:pt x="57" y="440"/>
                </a:lnTo>
                <a:lnTo>
                  <a:pt x="57" y="409"/>
                </a:lnTo>
                <a:lnTo>
                  <a:pt x="55" y="378"/>
                </a:lnTo>
                <a:lnTo>
                  <a:pt x="55" y="350"/>
                </a:lnTo>
                <a:lnTo>
                  <a:pt x="55" y="324"/>
                </a:lnTo>
                <a:lnTo>
                  <a:pt x="53" y="297"/>
                </a:lnTo>
                <a:lnTo>
                  <a:pt x="53" y="274"/>
                </a:lnTo>
                <a:lnTo>
                  <a:pt x="50" y="250"/>
                </a:lnTo>
                <a:lnTo>
                  <a:pt x="48" y="228"/>
                </a:lnTo>
                <a:lnTo>
                  <a:pt x="48" y="209"/>
                </a:lnTo>
                <a:lnTo>
                  <a:pt x="46" y="193"/>
                </a:lnTo>
                <a:lnTo>
                  <a:pt x="43" y="176"/>
                </a:lnTo>
                <a:lnTo>
                  <a:pt x="43" y="162"/>
                </a:lnTo>
                <a:lnTo>
                  <a:pt x="41" y="147"/>
                </a:lnTo>
                <a:lnTo>
                  <a:pt x="38" y="138"/>
                </a:lnTo>
                <a:lnTo>
                  <a:pt x="36" y="128"/>
                </a:lnTo>
                <a:lnTo>
                  <a:pt x="34" y="119"/>
                </a:lnTo>
                <a:lnTo>
                  <a:pt x="31" y="114"/>
                </a:lnTo>
                <a:lnTo>
                  <a:pt x="31" y="109"/>
                </a:lnTo>
                <a:lnTo>
                  <a:pt x="24" y="100"/>
                </a:lnTo>
                <a:lnTo>
                  <a:pt x="17" y="93"/>
                </a:lnTo>
                <a:lnTo>
                  <a:pt x="12" y="86"/>
                </a:lnTo>
                <a:lnTo>
                  <a:pt x="10" y="76"/>
                </a:lnTo>
                <a:lnTo>
                  <a:pt x="5" y="69"/>
                </a:lnTo>
                <a:lnTo>
                  <a:pt x="3" y="62"/>
                </a:lnTo>
                <a:lnTo>
                  <a:pt x="3" y="55"/>
                </a:lnTo>
                <a:lnTo>
                  <a:pt x="0" y="48"/>
                </a:lnTo>
                <a:lnTo>
                  <a:pt x="0" y="43"/>
                </a:lnTo>
                <a:lnTo>
                  <a:pt x="0" y="36"/>
                </a:lnTo>
                <a:lnTo>
                  <a:pt x="3" y="31"/>
                </a:lnTo>
                <a:lnTo>
                  <a:pt x="5" y="26"/>
                </a:lnTo>
                <a:lnTo>
                  <a:pt x="7" y="21"/>
                </a:lnTo>
                <a:lnTo>
                  <a:pt x="10" y="17"/>
                </a:lnTo>
                <a:lnTo>
                  <a:pt x="15" y="12"/>
                </a:lnTo>
                <a:lnTo>
                  <a:pt x="17" y="9"/>
                </a:lnTo>
                <a:lnTo>
                  <a:pt x="22" y="7"/>
                </a:lnTo>
                <a:lnTo>
                  <a:pt x="24" y="5"/>
                </a:lnTo>
                <a:lnTo>
                  <a:pt x="29" y="2"/>
                </a:lnTo>
                <a:lnTo>
                  <a:pt x="34" y="2"/>
                </a:lnTo>
                <a:lnTo>
                  <a:pt x="41" y="0"/>
                </a:lnTo>
                <a:lnTo>
                  <a:pt x="48" y="0"/>
                </a:lnTo>
                <a:lnTo>
                  <a:pt x="55" y="0"/>
                </a:lnTo>
                <a:lnTo>
                  <a:pt x="65" y="0"/>
                </a:lnTo>
                <a:lnTo>
                  <a:pt x="74" y="2"/>
                </a:lnTo>
                <a:lnTo>
                  <a:pt x="84" y="2"/>
                </a:lnTo>
                <a:lnTo>
                  <a:pt x="96" y="5"/>
                </a:lnTo>
                <a:lnTo>
                  <a:pt x="108" y="7"/>
                </a:lnTo>
                <a:lnTo>
                  <a:pt x="122" y="12"/>
                </a:lnTo>
                <a:lnTo>
                  <a:pt x="136" y="14"/>
                </a:lnTo>
                <a:lnTo>
                  <a:pt x="150" y="19"/>
                </a:lnTo>
                <a:lnTo>
                  <a:pt x="167" y="24"/>
                </a:lnTo>
                <a:lnTo>
                  <a:pt x="179" y="33"/>
                </a:lnTo>
                <a:lnTo>
                  <a:pt x="193" y="40"/>
                </a:lnTo>
                <a:lnTo>
                  <a:pt x="205" y="48"/>
                </a:lnTo>
                <a:lnTo>
                  <a:pt x="215" y="57"/>
                </a:lnTo>
                <a:lnTo>
                  <a:pt x="224" y="64"/>
                </a:lnTo>
                <a:lnTo>
                  <a:pt x="234" y="71"/>
                </a:lnTo>
                <a:lnTo>
                  <a:pt x="243" y="78"/>
                </a:lnTo>
                <a:lnTo>
                  <a:pt x="250" y="88"/>
                </a:lnTo>
                <a:lnTo>
                  <a:pt x="258" y="95"/>
                </a:lnTo>
                <a:lnTo>
                  <a:pt x="262" y="102"/>
                </a:lnTo>
                <a:lnTo>
                  <a:pt x="267" y="112"/>
                </a:lnTo>
                <a:lnTo>
                  <a:pt x="272" y="119"/>
                </a:lnTo>
                <a:lnTo>
                  <a:pt x="274" y="126"/>
                </a:lnTo>
                <a:lnTo>
                  <a:pt x="277" y="136"/>
                </a:lnTo>
                <a:lnTo>
                  <a:pt x="277" y="143"/>
                </a:lnTo>
                <a:lnTo>
                  <a:pt x="279" y="150"/>
                </a:lnTo>
                <a:lnTo>
                  <a:pt x="277" y="159"/>
                </a:lnTo>
                <a:lnTo>
                  <a:pt x="277" y="167"/>
                </a:lnTo>
                <a:lnTo>
                  <a:pt x="277" y="188"/>
                </a:lnTo>
                <a:lnTo>
                  <a:pt x="272" y="207"/>
                </a:lnTo>
                <a:lnTo>
                  <a:pt x="270" y="231"/>
                </a:lnTo>
                <a:lnTo>
                  <a:pt x="262" y="255"/>
                </a:lnTo>
                <a:lnTo>
                  <a:pt x="258" y="281"/>
                </a:lnTo>
                <a:lnTo>
                  <a:pt x="250" y="307"/>
                </a:lnTo>
                <a:lnTo>
                  <a:pt x="241" y="333"/>
                </a:lnTo>
                <a:lnTo>
                  <a:pt x="239" y="340"/>
                </a:lnTo>
                <a:lnTo>
                  <a:pt x="236" y="347"/>
                </a:lnTo>
                <a:lnTo>
                  <a:pt x="234" y="357"/>
                </a:lnTo>
                <a:lnTo>
                  <a:pt x="231" y="366"/>
                </a:lnTo>
                <a:lnTo>
                  <a:pt x="229" y="378"/>
                </a:lnTo>
                <a:lnTo>
                  <a:pt x="229" y="390"/>
                </a:lnTo>
                <a:lnTo>
                  <a:pt x="227" y="405"/>
                </a:lnTo>
                <a:lnTo>
                  <a:pt x="224" y="416"/>
                </a:lnTo>
                <a:lnTo>
                  <a:pt x="222" y="433"/>
                </a:lnTo>
                <a:lnTo>
                  <a:pt x="222" y="447"/>
                </a:lnTo>
                <a:lnTo>
                  <a:pt x="219" y="466"/>
                </a:lnTo>
                <a:lnTo>
                  <a:pt x="217" y="483"/>
                </a:lnTo>
                <a:lnTo>
                  <a:pt x="217" y="502"/>
                </a:lnTo>
                <a:lnTo>
                  <a:pt x="215" y="521"/>
                </a:lnTo>
                <a:lnTo>
                  <a:pt x="215" y="543"/>
                </a:lnTo>
                <a:lnTo>
                  <a:pt x="212" y="564"/>
                </a:lnTo>
                <a:lnTo>
                  <a:pt x="212" y="588"/>
                </a:lnTo>
                <a:lnTo>
                  <a:pt x="210" y="612"/>
                </a:lnTo>
                <a:lnTo>
                  <a:pt x="210" y="638"/>
                </a:lnTo>
                <a:lnTo>
                  <a:pt x="210" y="662"/>
                </a:lnTo>
                <a:lnTo>
                  <a:pt x="208" y="690"/>
                </a:lnTo>
                <a:lnTo>
                  <a:pt x="208" y="716"/>
                </a:lnTo>
                <a:lnTo>
                  <a:pt x="208" y="745"/>
                </a:lnTo>
                <a:lnTo>
                  <a:pt x="205" y="776"/>
                </a:lnTo>
                <a:lnTo>
                  <a:pt x="205" y="807"/>
                </a:lnTo>
                <a:lnTo>
                  <a:pt x="205" y="838"/>
                </a:lnTo>
                <a:lnTo>
                  <a:pt x="205" y="871"/>
                </a:lnTo>
                <a:lnTo>
                  <a:pt x="205" y="904"/>
                </a:lnTo>
                <a:lnTo>
                  <a:pt x="203" y="940"/>
                </a:lnTo>
                <a:lnTo>
                  <a:pt x="203" y="976"/>
                </a:lnTo>
                <a:lnTo>
                  <a:pt x="203" y="1011"/>
                </a:lnTo>
                <a:lnTo>
                  <a:pt x="203" y="1050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0" name="Freeform 45"/>
          <p:cNvSpPr>
            <a:spLocks noChangeArrowheads="1"/>
          </p:cNvSpPr>
          <p:nvPr/>
        </p:nvSpPr>
        <p:spPr bwMode="auto">
          <a:xfrm>
            <a:off x="5945188" y="3473451"/>
            <a:ext cx="1090612" cy="177800"/>
          </a:xfrm>
          <a:custGeom>
            <a:avLst/>
            <a:gdLst>
              <a:gd name="T0" fmla="*/ 115255089 w 1718"/>
              <a:gd name="T1" fmla="*/ 27474846 h 281"/>
              <a:gd name="T2" fmla="*/ 153538871 w 1718"/>
              <a:gd name="T3" fmla="*/ 25222607 h 281"/>
              <a:gd name="T4" fmla="*/ 197061781 w 1718"/>
              <a:gd name="T5" fmla="*/ 23195782 h 281"/>
              <a:gd name="T6" fmla="*/ 245017603 w 1718"/>
              <a:gd name="T7" fmla="*/ 19817898 h 281"/>
              <a:gd name="T8" fmla="*/ 297809445 w 1718"/>
              <a:gd name="T9" fmla="*/ 16214601 h 281"/>
              <a:gd name="T10" fmla="*/ 355437307 w 1718"/>
              <a:gd name="T11" fmla="*/ 10809892 h 281"/>
              <a:gd name="T12" fmla="*/ 409034729 w 1718"/>
              <a:gd name="T13" fmla="*/ 6530828 h 281"/>
              <a:gd name="T14" fmla="*/ 456990551 w 1718"/>
              <a:gd name="T15" fmla="*/ 3828236 h 281"/>
              <a:gd name="T16" fmla="*/ 498498558 w 1718"/>
              <a:gd name="T17" fmla="*/ 1801411 h 281"/>
              <a:gd name="T18" fmla="*/ 534767438 w 1718"/>
              <a:gd name="T19" fmla="*/ 675767 h 281"/>
              <a:gd name="T20" fmla="*/ 565797825 w 1718"/>
              <a:gd name="T21" fmla="*/ 0 h 281"/>
              <a:gd name="T22" fmla="*/ 589574182 w 1718"/>
              <a:gd name="T23" fmla="*/ 675767 h 281"/>
              <a:gd name="T24" fmla="*/ 611738745 w 1718"/>
              <a:gd name="T25" fmla="*/ 2702592 h 281"/>
              <a:gd name="T26" fmla="*/ 631888404 w 1718"/>
              <a:gd name="T27" fmla="*/ 6080475 h 281"/>
              <a:gd name="T28" fmla="*/ 650022527 w 1718"/>
              <a:gd name="T29" fmla="*/ 10809892 h 281"/>
              <a:gd name="T30" fmla="*/ 665336167 w 1718"/>
              <a:gd name="T31" fmla="*/ 16664954 h 281"/>
              <a:gd name="T32" fmla="*/ 677023109 w 1718"/>
              <a:gd name="T33" fmla="*/ 23646135 h 281"/>
              <a:gd name="T34" fmla="*/ 684680246 w 1718"/>
              <a:gd name="T35" fmla="*/ 29051318 h 281"/>
              <a:gd name="T36" fmla="*/ 689515631 w 1718"/>
              <a:gd name="T37" fmla="*/ 33780260 h 281"/>
              <a:gd name="T38" fmla="*/ 692336749 w 1718"/>
              <a:gd name="T39" fmla="*/ 37158618 h 281"/>
              <a:gd name="T40" fmla="*/ 691530534 w 1718"/>
              <a:gd name="T41" fmla="*/ 39635796 h 281"/>
              <a:gd name="T42" fmla="*/ 686695149 w 1718"/>
              <a:gd name="T43" fmla="*/ 42337913 h 281"/>
              <a:gd name="T44" fmla="*/ 672187089 w 1718"/>
              <a:gd name="T45" fmla="*/ 44139799 h 281"/>
              <a:gd name="T46" fmla="*/ 650022527 w 1718"/>
              <a:gd name="T47" fmla="*/ 44590152 h 281"/>
              <a:gd name="T48" fmla="*/ 638739327 w 1718"/>
              <a:gd name="T49" fmla="*/ 44590152 h 281"/>
              <a:gd name="T50" fmla="*/ 623022579 w 1718"/>
              <a:gd name="T51" fmla="*/ 44139799 h 281"/>
              <a:gd name="T52" fmla="*/ 606902725 w 1718"/>
              <a:gd name="T53" fmla="*/ 44139799 h 281"/>
              <a:gd name="T54" fmla="*/ 586753065 w 1718"/>
              <a:gd name="T55" fmla="*/ 43013680 h 281"/>
              <a:gd name="T56" fmla="*/ 563782923 w 1718"/>
              <a:gd name="T57" fmla="*/ 41887560 h 281"/>
              <a:gd name="T58" fmla="*/ 536782340 w 1718"/>
              <a:gd name="T59" fmla="*/ 40311088 h 281"/>
              <a:gd name="T60" fmla="*/ 514618413 w 1718"/>
              <a:gd name="T61" fmla="*/ 39635796 h 281"/>
              <a:gd name="T62" fmla="*/ 494468753 w 1718"/>
              <a:gd name="T63" fmla="*/ 40311088 h 281"/>
              <a:gd name="T64" fmla="*/ 473513513 w 1718"/>
              <a:gd name="T65" fmla="*/ 40761441 h 281"/>
              <a:gd name="T66" fmla="*/ 449334048 w 1718"/>
              <a:gd name="T67" fmla="*/ 41437207 h 281"/>
              <a:gd name="T68" fmla="*/ 423542154 w 1718"/>
              <a:gd name="T69" fmla="*/ 42337913 h 281"/>
              <a:gd name="T70" fmla="*/ 394527304 w 1718"/>
              <a:gd name="T71" fmla="*/ 44139799 h 281"/>
              <a:gd name="T72" fmla="*/ 363900024 w 1718"/>
              <a:gd name="T73" fmla="*/ 46166624 h 281"/>
              <a:gd name="T74" fmla="*/ 331257842 w 1718"/>
              <a:gd name="T75" fmla="*/ 48418388 h 281"/>
              <a:gd name="T76" fmla="*/ 295794542 w 1718"/>
              <a:gd name="T77" fmla="*/ 50445214 h 281"/>
              <a:gd name="T78" fmla="*/ 261137458 w 1718"/>
              <a:gd name="T79" fmla="*/ 53147805 h 281"/>
              <a:gd name="T80" fmla="*/ 228495275 w 1718"/>
              <a:gd name="T81" fmla="*/ 55400044 h 281"/>
              <a:gd name="T82" fmla="*/ 199882898 w 1718"/>
              <a:gd name="T83" fmla="*/ 57426869 h 281"/>
              <a:gd name="T84" fmla="*/ 173688531 w 1718"/>
              <a:gd name="T85" fmla="*/ 59002867 h 281"/>
              <a:gd name="T86" fmla="*/ 150718389 w 1718"/>
              <a:gd name="T87" fmla="*/ 60128986 h 281"/>
              <a:gd name="T88" fmla="*/ 130568729 w 1718"/>
              <a:gd name="T89" fmla="*/ 61255106 h 281"/>
              <a:gd name="T90" fmla="*/ 113240186 w 1718"/>
              <a:gd name="T91" fmla="*/ 62155811 h 281"/>
              <a:gd name="T92" fmla="*/ 98732762 w 1718"/>
              <a:gd name="T93" fmla="*/ 62831578 h 281"/>
              <a:gd name="T94" fmla="*/ 88254507 w 1718"/>
              <a:gd name="T95" fmla="*/ 63281931 h 281"/>
              <a:gd name="T96" fmla="*/ 79791789 w 1718"/>
              <a:gd name="T97" fmla="*/ 63281931 h 281"/>
              <a:gd name="T98" fmla="*/ 70925964 w 1718"/>
              <a:gd name="T99" fmla="*/ 63281931 h 281"/>
              <a:gd name="T100" fmla="*/ 51985627 w 1718"/>
              <a:gd name="T101" fmla="*/ 60579339 h 281"/>
              <a:gd name="T102" fmla="*/ 35463300 w 1718"/>
              <a:gd name="T103" fmla="*/ 55400044 h 281"/>
              <a:gd name="T104" fmla="*/ 27000582 w 1718"/>
              <a:gd name="T105" fmla="*/ 50445214 h 281"/>
              <a:gd name="T106" fmla="*/ 16522327 w 1718"/>
              <a:gd name="T107" fmla="*/ 46166624 h 281"/>
              <a:gd name="T108" fmla="*/ 8462717 w 1718"/>
              <a:gd name="T109" fmla="*/ 42337913 h 281"/>
              <a:gd name="T110" fmla="*/ 2821117 w 1718"/>
              <a:gd name="T111" fmla="*/ 39635796 h 281"/>
              <a:gd name="T112" fmla="*/ 806215 w 1718"/>
              <a:gd name="T113" fmla="*/ 37608971 h 281"/>
              <a:gd name="T114" fmla="*/ 806215 w 1718"/>
              <a:gd name="T115" fmla="*/ 35356732 h 281"/>
              <a:gd name="T116" fmla="*/ 2821117 w 1718"/>
              <a:gd name="T117" fmla="*/ 33780260 h 281"/>
              <a:gd name="T118" fmla="*/ 10477620 w 1718"/>
              <a:gd name="T119" fmla="*/ 32879554 h 281"/>
              <a:gd name="T120" fmla="*/ 24179465 w 1718"/>
              <a:gd name="T121" fmla="*/ 31753435 h 281"/>
              <a:gd name="T122" fmla="*/ 44329125 w 1718"/>
              <a:gd name="T123" fmla="*/ 30627790 h 281"/>
              <a:gd name="T124" fmla="*/ 70120384 w 1718"/>
              <a:gd name="T125" fmla="*/ 29501671 h 28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718" h="281">
                <a:moveTo>
                  <a:pt x="226" y="127"/>
                </a:moveTo>
                <a:lnTo>
                  <a:pt x="255" y="124"/>
                </a:lnTo>
                <a:lnTo>
                  <a:pt x="286" y="122"/>
                </a:lnTo>
                <a:lnTo>
                  <a:pt x="317" y="119"/>
                </a:lnTo>
                <a:lnTo>
                  <a:pt x="348" y="117"/>
                </a:lnTo>
                <a:lnTo>
                  <a:pt x="381" y="112"/>
                </a:lnTo>
                <a:lnTo>
                  <a:pt x="417" y="110"/>
                </a:lnTo>
                <a:lnTo>
                  <a:pt x="453" y="105"/>
                </a:lnTo>
                <a:lnTo>
                  <a:pt x="489" y="103"/>
                </a:lnTo>
                <a:lnTo>
                  <a:pt x="527" y="98"/>
                </a:lnTo>
                <a:lnTo>
                  <a:pt x="567" y="93"/>
                </a:lnTo>
                <a:lnTo>
                  <a:pt x="608" y="88"/>
                </a:lnTo>
                <a:lnTo>
                  <a:pt x="651" y="84"/>
                </a:lnTo>
                <a:lnTo>
                  <a:pt x="693" y="79"/>
                </a:lnTo>
                <a:lnTo>
                  <a:pt x="739" y="72"/>
                </a:lnTo>
                <a:lnTo>
                  <a:pt x="786" y="65"/>
                </a:lnTo>
                <a:lnTo>
                  <a:pt x="834" y="57"/>
                </a:lnTo>
                <a:lnTo>
                  <a:pt x="882" y="48"/>
                </a:lnTo>
                <a:lnTo>
                  <a:pt x="927" y="41"/>
                </a:lnTo>
                <a:lnTo>
                  <a:pt x="972" y="36"/>
                </a:lnTo>
                <a:lnTo>
                  <a:pt x="1015" y="29"/>
                </a:lnTo>
                <a:lnTo>
                  <a:pt x="1056" y="24"/>
                </a:lnTo>
                <a:lnTo>
                  <a:pt x="1096" y="19"/>
                </a:lnTo>
                <a:lnTo>
                  <a:pt x="1134" y="17"/>
                </a:lnTo>
                <a:lnTo>
                  <a:pt x="1170" y="12"/>
                </a:lnTo>
                <a:lnTo>
                  <a:pt x="1203" y="10"/>
                </a:lnTo>
                <a:lnTo>
                  <a:pt x="1237" y="8"/>
                </a:lnTo>
                <a:lnTo>
                  <a:pt x="1268" y="5"/>
                </a:lnTo>
                <a:lnTo>
                  <a:pt x="1299" y="3"/>
                </a:lnTo>
                <a:lnTo>
                  <a:pt x="1327" y="3"/>
                </a:lnTo>
                <a:lnTo>
                  <a:pt x="1353" y="0"/>
                </a:lnTo>
                <a:lnTo>
                  <a:pt x="1380" y="0"/>
                </a:lnTo>
                <a:lnTo>
                  <a:pt x="1404" y="0"/>
                </a:lnTo>
                <a:lnTo>
                  <a:pt x="1425" y="0"/>
                </a:lnTo>
                <a:lnTo>
                  <a:pt x="1444" y="3"/>
                </a:lnTo>
                <a:lnTo>
                  <a:pt x="1463" y="3"/>
                </a:lnTo>
                <a:lnTo>
                  <a:pt x="1482" y="5"/>
                </a:lnTo>
                <a:lnTo>
                  <a:pt x="1501" y="8"/>
                </a:lnTo>
                <a:lnTo>
                  <a:pt x="1518" y="12"/>
                </a:lnTo>
                <a:lnTo>
                  <a:pt x="1537" y="17"/>
                </a:lnTo>
                <a:lnTo>
                  <a:pt x="1551" y="22"/>
                </a:lnTo>
                <a:lnTo>
                  <a:pt x="1568" y="27"/>
                </a:lnTo>
                <a:lnTo>
                  <a:pt x="1585" y="34"/>
                </a:lnTo>
                <a:lnTo>
                  <a:pt x="1599" y="41"/>
                </a:lnTo>
                <a:lnTo>
                  <a:pt x="1613" y="48"/>
                </a:lnTo>
                <a:lnTo>
                  <a:pt x="1628" y="55"/>
                </a:lnTo>
                <a:lnTo>
                  <a:pt x="1639" y="65"/>
                </a:lnTo>
                <a:lnTo>
                  <a:pt x="1651" y="74"/>
                </a:lnTo>
                <a:lnTo>
                  <a:pt x="1663" y="84"/>
                </a:lnTo>
                <a:lnTo>
                  <a:pt x="1673" y="96"/>
                </a:lnTo>
                <a:lnTo>
                  <a:pt x="1680" y="105"/>
                </a:lnTo>
                <a:lnTo>
                  <a:pt x="1687" y="115"/>
                </a:lnTo>
                <a:lnTo>
                  <a:pt x="1694" y="122"/>
                </a:lnTo>
                <a:lnTo>
                  <a:pt x="1699" y="129"/>
                </a:lnTo>
                <a:lnTo>
                  <a:pt x="1704" y="136"/>
                </a:lnTo>
                <a:lnTo>
                  <a:pt x="1709" y="143"/>
                </a:lnTo>
                <a:lnTo>
                  <a:pt x="1711" y="150"/>
                </a:lnTo>
                <a:lnTo>
                  <a:pt x="1713" y="155"/>
                </a:lnTo>
                <a:lnTo>
                  <a:pt x="1716" y="160"/>
                </a:lnTo>
                <a:lnTo>
                  <a:pt x="1718" y="165"/>
                </a:lnTo>
                <a:lnTo>
                  <a:pt x="1718" y="169"/>
                </a:lnTo>
                <a:lnTo>
                  <a:pt x="1718" y="174"/>
                </a:lnTo>
                <a:lnTo>
                  <a:pt x="1716" y="176"/>
                </a:lnTo>
                <a:lnTo>
                  <a:pt x="1716" y="181"/>
                </a:lnTo>
                <a:lnTo>
                  <a:pt x="1713" y="184"/>
                </a:lnTo>
                <a:lnTo>
                  <a:pt x="1704" y="188"/>
                </a:lnTo>
                <a:lnTo>
                  <a:pt x="1692" y="191"/>
                </a:lnTo>
                <a:lnTo>
                  <a:pt x="1680" y="193"/>
                </a:lnTo>
                <a:lnTo>
                  <a:pt x="1668" y="196"/>
                </a:lnTo>
                <a:lnTo>
                  <a:pt x="1656" y="196"/>
                </a:lnTo>
                <a:lnTo>
                  <a:pt x="1642" y="198"/>
                </a:lnTo>
                <a:lnTo>
                  <a:pt x="1613" y="198"/>
                </a:lnTo>
                <a:lnTo>
                  <a:pt x="1604" y="198"/>
                </a:lnTo>
                <a:lnTo>
                  <a:pt x="1594" y="198"/>
                </a:lnTo>
                <a:lnTo>
                  <a:pt x="1585" y="198"/>
                </a:lnTo>
                <a:lnTo>
                  <a:pt x="1573" y="198"/>
                </a:lnTo>
                <a:lnTo>
                  <a:pt x="1561" y="196"/>
                </a:lnTo>
                <a:lnTo>
                  <a:pt x="1546" y="196"/>
                </a:lnTo>
                <a:lnTo>
                  <a:pt x="1535" y="196"/>
                </a:lnTo>
                <a:lnTo>
                  <a:pt x="1520" y="196"/>
                </a:lnTo>
                <a:lnTo>
                  <a:pt x="1506" y="196"/>
                </a:lnTo>
                <a:lnTo>
                  <a:pt x="1489" y="193"/>
                </a:lnTo>
                <a:lnTo>
                  <a:pt x="1473" y="193"/>
                </a:lnTo>
                <a:lnTo>
                  <a:pt x="1456" y="191"/>
                </a:lnTo>
                <a:lnTo>
                  <a:pt x="1437" y="191"/>
                </a:lnTo>
                <a:lnTo>
                  <a:pt x="1418" y="188"/>
                </a:lnTo>
                <a:lnTo>
                  <a:pt x="1399" y="186"/>
                </a:lnTo>
                <a:lnTo>
                  <a:pt x="1380" y="184"/>
                </a:lnTo>
                <a:lnTo>
                  <a:pt x="1356" y="181"/>
                </a:lnTo>
                <a:lnTo>
                  <a:pt x="1332" y="179"/>
                </a:lnTo>
                <a:lnTo>
                  <a:pt x="1306" y="179"/>
                </a:lnTo>
                <a:lnTo>
                  <a:pt x="1292" y="176"/>
                </a:lnTo>
                <a:lnTo>
                  <a:pt x="1277" y="176"/>
                </a:lnTo>
                <a:lnTo>
                  <a:pt x="1261" y="176"/>
                </a:lnTo>
                <a:lnTo>
                  <a:pt x="1244" y="179"/>
                </a:lnTo>
                <a:lnTo>
                  <a:pt x="1227" y="179"/>
                </a:lnTo>
                <a:lnTo>
                  <a:pt x="1211" y="179"/>
                </a:lnTo>
                <a:lnTo>
                  <a:pt x="1194" y="179"/>
                </a:lnTo>
                <a:lnTo>
                  <a:pt x="1175" y="181"/>
                </a:lnTo>
                <a:lnTo>
                  <a:pt x="1156" y="181"/>
                </a:lnTo>
                <a:lnTo>
                  <a:pt x="1137" y="184"/>
                </a:lnTo>
                <a:lnTo>
                  <a:pt x="1115" y="184"/>
                </a:lnTo>
                <a:lnTo>
                  <a:pt x="1094" y="186"/>
                </a:lnTo>
                <a:lnTo>
                  <a:pt x="1072" y="186"/>
                </a:lnTo>
                <a:lnTo>
                  <a:pt x="1051" y="188"/>
                </a:lnTo>
                <a:lnTo>
                  <a:pt x="1027" y="191"/>
                </a:lnTo>
                <a:lnTo>
                  <a:pt x="1003" y="193"/>
                </a:lnTo>
                <a:lnTo>
                  <a:pt x="979" y="196"/>
                </a:lnTo>
                <a:lnTo>
                  <a:pt x="956" y="198"/>
                </a:lnTo>
                <a:lnTo>
                  <a:pt x="929" y="200"/>
                </a:lnTo>
                <a:lnTo>
                  <a:pt x="903" y="205"/>
                </a:lnTo>
                <a:lnTo>
                  <a:pt x="877" y="207"/>
                </a:lnTo>
                <a:lnTo>
                  <a:pt x="851" y="210"/>
                </a:lnTo>
                <a:lnTo>
                  <a:pt x="822" y="215"/>
                </a:lnTo>
                <a:lnTo>
                  <a:pt x="794" y="217"/>
                </a:lnTo>
                <a:lnTo>
                  <a:pt x="765" y="222"/>
                </a:lnTo>
                <a:lnTo>
                  <a:pt x="734" y="224"/>
                </a:lnTo>
                <a:lnTo>
                  <a:pt x="705" y="229"/>
                </a:lnTo>
                <a:lnTo>
                  <a:pt x="677" y="234"/>
                </a:lnTo>
                <a:lnTo>
                  <a:pt x="648" y="236"/>
                </a:lnTo>
                <a:lnTo>
                  <a:pt x="620" y="241"/>
                </a:lnTo>
                <a:lnTo>
                  <a:pt x="593" y="243"/>
                </a:lnTo>
                <a:lnTo>
                  <a:pt x="567" y="246"/>
                </a:lnTo>
                <a:lnTo>
                  <a:pt x="543" y="250"/>
                </a:lnTo>
                <a:lnTo>
                  <a:pt x="520" y="253"/>
                </a:lnTo>
                <a:lnTo>
                  <a:pt x="496" y="255"/>
                </a:lnTo>
                <a:lnTo>
                  <a:pt x="474" y="257"/>
                </a:lnTo>
                <a:lnTo>
                  <a:pt x="453" y="260"/>
                </a:lnTo>
                <a:lnTo>
                  <a:pt x="431" y="262"/>
                </a:lnTo>
                <a:lnTo>
                  <a:pt x="410" y="265"/>
                </a:lnTo>
                <a:lnTo>
                  <a:pt x="391" y="267"/>
                </a:lnTo>
                <a:lnTo>
                  <a:pt x="374" y="267"/>
                </a:lnTo>
                <a:lnTo>
                  <a:pt x="355" y="269"/>
                </a:lnTo>
                <a:lnTo>
                  <a:pt x="338" y="272"/>
                </a:lnTo>
                <a:lnTo>
                  <a:pt x="324" y="272"/>
                </a:lnTo>
                <a:lnTo>
                  <a:pt x="307" y="274"/>
                </a:lnTo>
                <a:lnTo>
                  <a:pt x="293" y="274"/>
                </a:lnTo>
                <a:lnTo>
                  <a:pt x="281" y="276"/>
                </a:lnTo>
                <a:lnTo>
                  <a:pt x="267" y="276"/>
                </a:lnTo>
                <a:lnTo>
                  <a:pt x="257" y="279"/>
                </a:lnTo>
                <a:lnTo>
                  <a:pt x="245" y="279"/>
                </a:lnTo>
                <a:lnTo>
                  <a:pt x="236" y="279"/>
                </a:lnTo>
                <a:lnTo>
                  <a:pt x="226" y="279"/>
                </a:lnTo>
                <a:lnTo>
                  <a:pt x="219" y="281"/>
                </a:lnTo>
                <a:lnTo>
                  <a:pt x="210" y="281"/>
                </a:lnTo>
                <a:lnTo>
                  <a:pt x="205" y="281"/>
                </a:lnTo>
                <a:lnTo>
                  <a:pt x="198" y="281"/>
                </a:lnTo>
                <a:lnTo>
                  <a:pt x="193" y="281"/>
                </a:lnTo>
                <a:lnTo>
                  <a:pt x="191" y="281"/>
                </a:lnTo>
                <a:lnTo>
                  <a:pt x="176" y="281"/>
                </a:lnTo>
                <a:lnTo>
                  <a:pt x="160" y="279"/>
                </a:lnTo>
                <a:lnTo>
                  <a:pt x="143" y="274"/>
                </a:lnTo>
                <a:lnTo>
                  <a:pt x="129" y="269"/>
                </a:lnTo>
                <a:lnTo>
                  <a:pt x="112" y="262"/>
                </a:lnTo>
                <a:lnTo>
                  <a:pt x="95" y="253"/>
                </a:lnTo>
                <a:lnTo>
                  <a:pt x="88" y="246"/>
                </a:lnTo>
                <a:lnTo>
                  <a:pt x="81" y="241"/>
                </a:lnTo>
                <a:lnTo>
                  <a:pt x="74" y="234"/>
                </a:lnTo>
                <a:lnTo>
                  <a:pt x="67" y="224"/>
                </a:lnTo>
                <a:lnTo>
                  <a:pt x="57" y="217"/>
                </a:lnTo>
                <a:lnTo>
                  <a:pt x="48" y="210"/>
                </a:lnTo>
                <a:lnTo>
                  <a:pt x="41" y="205"/>
                </a:lnTo>
                <a:lnTo>
                  <a:pt x="33" y="198"/>
                </a:lnTo>
                <a:lnTo>
                  <a:pt x="26" y="193"/>
                </a:lnTo>
                <a:lnTo>
                  <a:pt x="21" y="188"/>
                </a:lnTo>
                <a:lnTo>
                  <a:pt x="17" y="184"/>
                </a:lnTo>
                <a:lnTo>
                  <a:pt x="12" y="179"/>
                </a:lnTo>
                <a:lnTo>
                  <a:pt x="7" y="176"/>
                </a:lnTo>
                <a:lnTo>
                  <a:pt x="5" y="172"/>
                </a:lnTo>
                <a:lnTo>
                  <a:pt x="2" y="169"/>
                </a:lnTo>
                <a:lnTo>
                  <a:pt x="2" y="167"/>
                </a:lnTo>
                <a:lnTo>
                  <a:pt x="0" y="162"/>
                </a:lnTo>
                <a:lnTo>
                  <a:pt x="0" y="160"/>
                </a:lnTo>
                <a:lnTo>
                  <a:pt x="2" y="157"/>
                </a:lnTo>
                <a:lnTo>
                  <a:pt x="5" y="155"/>
                </a:lnTo>
                <a:lnTo>
                  <a:pt x="5" y="153"/>
                </a:lnTo>
                <a:lnTo>
                  <a:pt x="7" y="150"/>
                </a:lnTo>
                <a:lnTo>
                  <a:pt x="12" y="148"/>
                </a:lnTo>
                <a:lnTo>
                  <a:pt x="19" y="146"/>
                </a:lnTo>
                <a:lnTo>
                  <a:pt x="26" y="146"/>
                </a:lnTo>
                <a:lnTo>
                  <a:pt x="36" y="143"/>
                </a:lnTo>
                <a:lnTo>
                  <a:pt x="48" y="143"/>
                </a:lnTo>
                <a:lnTo>
                  <a:pt x="60" y="141"/>
                </a:lnTo>
                <a:lnTo>
                  <a:pt x="74" y="141"/>
                </a:lnTo>
                <a:lnTo>
                  <a:pt x="91" y="138"/>
                </a:lnTo>
                <a:lnTo>
                  <a:pt x="110" y="136"/>
                </a:lnTo>
                <a:lnTo>
                  <a:pt x="129" y="136"/>
                </a:lnTo>
                <a:lnTo>
                  <a:pt x="150" y="134"/>
                </a:lnTo>
                <a:lnTo>
                  <a:pt x="174" y="131"/>
                </a:lnTo>
                <a:lnTo>
                  <a:pt x="200" y="129"/>
                </a:lnTo>
                <a:lnTo>
                  <a:pt x="226" y="127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" name="Freeform 38"/>
          <p:cNvSpPr>
            <a:spLocks noChangeArrowheads="1"/>
          </p:cNvSpPr>
          <p:nvPr/>
        </p:nvSpPr>
        <p:spPr bwMode="auto">
          <a:xfrm>
            <a:off x="5668963" y="1907118"/>
            <a:ext cx="190500" cy="1915583"/>
          </a:xfrm>
          <a:custGeom>
            <a:avLst/>
            <a:gdLst>
              <a:gd name="T0" fmla="*/ 111971809 w 298"/>
              <a:gd name="T1" fmla="*/ 68717082 h 3016"/>
              <a:gd name="T2" fmla="*/ 110337216 w 298"/>
              <a:gd name="T3" fmla="*/ 81643931 h 3016"/>
              <a:gd name="T4" fmla="*/ 108293497 w 298"/>
              <a:gd name="T5" fmla="*/ 99333378 h 3016"/>
              <a:gd name="T6" fmla="*/ 106250416 w 298"/>
              <a:gd name="T7" fmla="*/ 122692879 h 3016"/>
              <a:gd name="T8" fmla="*/ 104207336 w 298"/>
              <a:gd name="T9" fmla="*/ 151721959 h 3016"/>
              <a:gd name="T10" fmla="*/ 102572743 w 298"/>
              <a:gd name="T11" fmla="*/ 185739907 h 3016"/>
              <a:gd name="T12" fmla="*/ 100529023 w 298"/>
              <a:gd name="T13" fmla="*/ 225655130 h 3016"/>
              <a:gd name="T14" fmla="*/ 98485943 w 298"/>
              <a:gd name="T15" fmla="*/ 270559220 h 3016"/>
              <a:gd name="T16" fmla="*/ 96442862 w 298"/>
              <a:gd name="T17" fmla="*/ 317957983 h 3016"/>
              <a:gd name="T18" fmla="*/ 94808270 w 298"/>
              <a:gd name="T19" fmla="*/ 362181838 h 3016"/>
              <a:gd name="T20" fmla="*/ 92764550 w 298"/>
              <a:gd name="T21" fmla="*/ 402096585 h 3016"/>
              <a:gd name="T22" fmla="*/ 91539086 w 298"/>
              <a:gd name="T23" fmla="*/ 438836425 h 3016"/>
              <a:gd name="T24" fmla="*/ 89904493 w 298"/>
              <a:gd name="T25" fmla="*/ 470813667 h 3016"/>
              <a:gd name="T26" fmla="*/ 88678389 w 298"/>
              <a:gd name="T27" fmla="*/ 498709022 h 3016"/>
              <a:gd name="T28" fmla="*/ 88678389 w 298"/>
              <a:gd name="T29" fmla="*/ 523202249 h 3016"/>
              <a:gd name="T30" fmla="*/ 87860773 w 298"/>
              <a:gd name="T31" fmla="*/ 542478911 h 3016"/>
              <a:gd name="T32" fmla="*/ 85817693 w 298"/>
              <a:gd name="T33" fmla="*/ 570601011 h 3016"/>
              <a:gd name="T34" fmla="*/ 82956997 w 298"/>
              <a:gd name="T35" fmla="*/ 598722635 h 3016"/>
              <a:gd name="T36" fmla="*/ 80913916 w 298"/>
              <a:gd name="T37" fmla="*/ 621855391 h 3016"/>
              <a:gd name="T38" fmla="*/ 78870836 w 298"/>
              <a:gd name="T39" fmla="*/ 641359275 h 3016"/>
              <a:gd name="T40" fmla="*/ 75192523 w 298"/>
              <a:gd name="T41" fmla="*/ 658595232 h 3016"/>
              <a:gd name="T42" fmla="*/ 71106362 w 298"/>
              <a:gd name="T43" fmla="*/ 671068590 h 3016"/>
              <a:gd name="T44" fmla="*/ 67428050 w 298"/>
              <a:gd name="T45" fmla="*/ 679006095 h 3016"/>
              <a:gd name="T46" fmla="*/ 63341889 w 298"/>
              <a:gd name="T47" fmla="*/ 683315204 h 3016"/>
              <a:gd name="T48" fmla="*/ 56802881 w 298"/>
              <a:gd name="T49" fmla="*/ 682861714 h 3016"/>
              <a:gd name="T50" fmla="*/ 49038408 w 298"/>
              <a:gd name="T51" fmla="*/ 679006095 h 3016"/>
              <a:gd name="T52" fmla="*/ 40048470 w 298"/>
              <a:gd name="T53" fmla="*/ 671522080 h 3016"/>
              <a:gd name="T54" fmla="*/ 30240277 w 298"/>
              <a:gd name="T55" fmla="*/ 661316648 h 3016"/>
              <a:gd name="T56" fmla="*/ 19615747 w 298"/>
              <a:gd name="T57" fmla="*/ 648389800 h 3016"/>
              <a:gd name="T58" fmla="*/ 9807554 w 298"/>
              <a:gd name="T59" fmla="*/ 629339407 h 3016"/>
              <a:gd name="T60" fmla="*/ 6946857 w 298"/>
              <a:gd name="T61" fmla="*/ 616412558 h 3016"/>
              <a:gd name="T62" fmla="*/ 6946857 w 298"/>
              <a:gd name="T63" fmla="*/ 612103450 h 3016"/>
              <a:gd name="T64" fmla="*/ 7764473 w 298"/>
              <a:gd name="T65" fmla="*/ 605072925 h 3016"/>
              <a:gd name="T66" fmla="*/ 9807554 w 298"/>
              <a:gd name="T67" fmla="*/ 595320983 h 3016"/>
              <a:gd name="T68" fmla="*/ 11033658 w 298"/>
              <a:gd name="T69" fmla="*/ 582394134 h 3016"/>
              <a:gd name="T70" fmla="*/ 13894354 w 298"/>
              <a:gd name="T71" fmla="*/ 567426104 h 3016"/>
              <a:gd name="T72" fmla="*/ 16755050 w 298"/>
              <a:gd name="T73" fmla="*/ 549509436 h 3016"/>
              <a:gd name="T74" fmla="*/ 19615747 w 298"/>
              <a:gd name="T75" fmla="*/ 529098573 h 3016"/>
              <a:gd name="T76" fmla="*/ 23701908 w 298"/>
              <a:gd name="T77" fmla="*/ 500522982 h 3016"/>
              <a:gd name="T78" fmla="*/ 31466381 w 298"/>
              <a:gd name="T79" fmla="*/ 441557842 h 3016"/>
              <a:gd name="T80" fmla="*/ 40048470 w 298"/>
              <a:gd name="T81" fmla="*/ 340636773 h 3016"/>
              <a:gd name="T82" fmla="*/ 42091550 w 298"/>
              <a:gd name="T83" fmla="*/ 275775309 h 3016"/>
              <a:gd name="T84" fmla="*/ 42091550 w 298"/>
              <a:gd name="T85" fmla="*/ 226335365 h 3016"/>
              <a:gd name="T86" fmla="*/ 40865446 w 298"/>
              <a:gd name="T87" fmla="*/ 179843583 h 3016"/>
              <a:gd name="T88" fmla="*/ 38004750 w 298"/>
              <a:gd name="T89" fmla="*/ 136526708 h 3016"/>
              <a:gd name="T90" fmla="*/ 34327077 w 298"/>
              <a:gd name="T91" fmla="*/ 98199652 h 3016"/>
              <a:gd name="T92" fmla="*/ 29423300 w 298"/>
              <a:gd name="T93" fmla="*/ 68036847 h 3016"/>
              <a:gd name="T94" fmla="*/ 23701908 w 298"/>
              <a:gd name="T95" fmla="*/ 45357580 h 3016"/>
              <a:gd name="T96" fmla="*/ 14711331 w 298"/>
              <a:gd name="T97" fmla="*/ 30389550 h 3016"/>
              <a:gd name="T98" fmla="*/ 4903777 w 298"/>
              <a:gd name="T99" fmla="*/ 22225300 h 3016"/>
              <a:gd name="T100" fmla="*/ 0 w 298"/>
              <a:gd name="T101" fmla="*/ 15194775 h 3016"/>
              <a:gd name="T102" fmla="*/ 1226104 w 298"/>
              <a:gd name="T103" fmla="*/ 8618217 h 3016"/>
              <a:gd name="T104" fmla="*/ 4903777 w 298"/>
              <a:gd name="T105" fmla="*/ 3401652 h 3016"/>
              <a:gd name="T106" fmla="*/ 11033658 w 298"/>
              <a:gd name="T107" fmla="*/ 680235 h 3016"/>
              <a:gd name="T108" fmla="*/ 21658827 w 298"/>
              <a:gd name="T109" fmla="*/ 0 h 3016"/>
              <a:gd name="T110" fmla="*/ 37187773 w 298"/>
              <a:gd name="T111" fmla="*/ 1133725 h 3016"/>
              <a:gd name="T112" fmla="*/ 56802881 w 298"/>
              <a:gd name="T113" fmla="*/ 4309108 h 3016"/>
              <a:gd name="T114" fmla="*/ 78053220 w 298"/>
              <a:gd name="T115" fmla="*/ 10432177 h 3016"/>
              <a:gd name="T116" fmla="*/ 96442862 w 298"/>
              <a:gd name="T117" fmla="*/ 16328977 h 3016"/>
              <a:gd name="T118" fmla="*/ 109111112 w 298"/>
              <a:gd name="T119" fmla="*/ 21545065 h 3016"/>
              <a:gd name="T120" fmla="*/ 116875586 w 298"/>
              <a:gd name="T121" fmla="*/ 26534408 h 3016"/>
              <a:gd name="T122" fmla="*/ 120961747 w 298"/>
              <a:gd name="T123" fmla="*/ 31977242 h 3016"/>
              <a:gd name="T124" fmla="*/ 120961747 w 298"/>
              <a:gd name="T125" fmla="*/ 46038292 h 301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98" h="3016">
                <a:moveTo>
                  <a:pt x="277" y="276"/>
                </a:moveTo>
                <a:lnTo>
                  <a:pt x="277" y="284"/>
                </a:lnTo>
                <a:lnTo>
                  <a:pt x="274" y="293"/>
                </a:lnTo>
                <a:lnTo>
                  <a:pt x="274" y="303"/>
                </a:lnTo>
                <a:lnTo>
                  <a:pt x="272" y="314"/>
                </a:lnTo>
                <a:lnTo>
                  <a:pt x="272" y="329"/>
                </a:lnTo>
                <a:lnTo>
                  <a:pt x="270" y="343"/>
                </a:lnTo>
                <a:lnTo>
                  <a:pt x="270" y="360"/>
                </a:lnTo>
                <a:lnTo>
                  <a:pt x="267" y="376"/>
                </a:lnTo>
                <a:lnTo>
                  <a:pt x="267" y="395"/>
                </a:lnTo>
                <a:lnTo>
                  <a:pt x="265" y="417"/>
                </a:lnTo>
                <a:lnTo>
                  <a:pt x="265" y="438"/>
                </a:lnTo>
                <a:lnTo>
                  <a:pt x="262" y="462"/>
                </a:lnTo>
                <a:lnTo>
                  <a:pt x="262" y="488"/>
                </a:lnTo>
                <a:lnTo>
                  <a:pt x="260" y="514"/>
                </a:lnTo>
                <a:lnTo>
                  <a:pt x="260" y="541"/>
                </a:lnTo>
                <a:lnTo>
                  <a:pt x="258" y="571"/>
                </a:lnTo>
                <a:lnTo>
                  <a:pt x="258" y="602"/>
                </a:lnTo>
                <a:lnTo>
                  <a:pt x="255" y="636"/>
                </a:lnTo>
                <a:lnTo>
                  <a:pt x="255" y="669"/>
                </a:lnTo>
                <a:lnTo>
                  <a:pt x="253" y="705"/>
                </a:lnTo>
                <a:lnTo>
                  <a:pt x="253" y="740"/>
                </a:lnTo>
                <a:lnTo>
                  <a:pt x="251" y="779"/>
                </a:lnTo>
                <a:lnTo>
                  <a:pt x="251" y="819"/>
                </a:lnTo>
                <a:lnTo>
                  <a:pt x="248" y="862"/>
                </a:lnTo>
                <a:lnTo>
                  <a:pt x="248" y="905"/>
                </a:lnTo>
                <a:lnTo>
                  <a:pt x="246" y="948"/>
                </a:lnTo>
                <a:lnTo>
                  <a:pt x="246" y="995"/>
                </a:lnTo>
                <a:lnTo>
                  <a:pt x="243" y="1040"/>
                </a:lnTo>
                <a:lnTo>
                  <a:pt x="243" y="1090"/>
                </a:lnTo>
                <a:lnTo>
                  <a:pt x="241" y="1140"/>
                </a:lnTo>
                <a:lnTo>
                  <a:pt x="241" y="1193"/>
                </a:lnTo>
                <a:lnTo>
                  <a:pt x="241" y="1245"/>
                </a:lnTo>
                <a:lnTo>
                  <a:pt x="239" y="1300"/>
                </a:lnTo>
                <a:lnTo>
                  <a:pt x="239" y="1352"/>
                </a:lnTo>
                <a:lnTo>
                  <a:pt x="236" y="1402"/>
                </a:lnTo>
                <a:lnTo>
                  <a:pt x="236" y="1452"/>
                </a:lnTo>
                <a:lnTo>
                  <a:pt x="234" y="1502"/>
                </a:lnTo>
                <a:lnTo>
                  <a:pt x="234" y="1550"/>
                </a:lnTo>
                <a:lnTo>
                  <a:pt x="232" y="1597"/>
                </a:lnTo>
                <a:lnTo>
                  <a:pt x="232" y="1643"/>
                </a:lnTo>
                <a:lnTo>
                  <a:pt x="229" y="1688"/>
                </a:lnTo>
                <a:lnTo>
                  <a:pt x="229" y="1733"/>
                </a:lnTo>
                <a:lnTo>
                  <a:pt x="227" y="1773"/>
                </a:lnTo>
                <a:lnTo>
                  <a:pt x="227" y="1816"/>
                </a:lnTo>
                <a:lnTo>
                  <a:pt x="227" y="1857"/>
                </a:lnTo>
                <a:lnTo>
                  <a:pt x="224" y="1895"/>
                </a:lnTo>
                <a:lnTo>
                  <a:pt x="224" y="1935"/>
                </a:lnTo>
                <a:lnTo>
                  <a:pt x="222" y="1971"/>
                </a:lnTo>
                <a:lnTo>
                  <a:pt x="222" y="2007"/>
                </a:lnTo>
                <a:lnTo>
                  <a:pt x="222" y="2042"/>
                </a:lnTo>
                <a:lnTo>
                  <a:pt x="220" y="2076"/>
                </a:lnTo>
                <a:lnTo>
                  <a:pt x="220" y="2109"/>
                </a:lnTo>
                <a:lnTo>
                  <a:pt x="220" y="2140"/>
                </a:lnTo>
                <a:lnTo>
                  <a:pt x="220" y="2171"/>
                </a:lnTo>
                <a:lnTo>
                  <a:pt x="217" y="2199"/>
                </a:lnTo>
                <a:lnTo>
                  <a:pt x="217" y="2228"/>
                </a:lnTo>
                <a:lnTo>
                  <a:pt x="217" y="2254"/>
                </a:lnTo>
                <a:lnTo>
                  <a:pt x="217" y="2280"/>
                </a:lnTo>
                <a:lnTo>
                  <a:pt x="217" y="2307"/>
                </a:lnTo>
                <a:lnTo>
                  <a:pt x="215" y="2328"/>
                </a:lnTo>
                <a:lnTo>
                  <a:pt x="215" y="2352"/>
                </a:lnTo>
                <a:lnTo>
                  <a:pt x="215" y="2373"/>
                </a:lnTo>
                <a:lnTo>
                  <a:pt x="215" y="2392"/>
                </a:lnTo>
                <a:lnTo>
                  <a:pt x="215" y="2411"/>
                </a:lnTo>
                <a:lnTo>
                  <a:pt x="212" y="2449"/>
                </a:lnTo>
                <a:lnTo>
                  <a:pt x="210" y="2483"/>
                </a:lnTo>
                <a:lnTo>
                  <a:pt x="210" y="2516"/>
                </a:lnTo>
                <a:lnTo>
                  <a:pt x="208" y="2549"/>
                </a:lnTo>
                <a:lnTo>
                  <a:pt x="205" y="2580"/>
                </a:lnTo>
                <a:lnTo>
                  <a:pt x="205" y="2611"/>
                </a:lnTo>
                <a:lnTo>
                  <a:pt x="203" y="2640"/>
                </a:lnTo>
                <a:lnTo>
                  <a:pt x="203" y="2666"/>
                </a:lnTo>
                <a:lnTo>
                  <a:pt x="201" y="2692"/>
                </a:lnTo>
                <a:lnTo>
                  <a:pt x="201" y="2718"/>
                </a:lnTo>
                <a:lnTo>
                  <a:pt x="198" y="2742"/>
                </a:lnTo>
                <a:lnTo>
                  <a:pt x="198" y="2766"/>
                </a:lnTo>
                <a:lnTo>
                  <a:pt x="196" y="2787"/>
                </a:lnTo>
                <a:lnTo>
                  <a:pt x="193" y="2809"/>
                </a:lnTo>
                <a:lnTo>
                  <a:pt x="193" y="2828"/>
                </a:lnTo>
                <a:lnTo>
                  <a:pt x="191" y="2847"/>
                </a:lnTo>
                <a:lnTo>
                  <a:pt x="189" y="2868"/>
                </a:lnTo>
                <a:lnTo>
                  <a:pt x="186" y="2887"/>
                </a:lnTo>
                <a:lnTo>
                  <a:pt x="184" y="2904"/>
                </a:lnTo>
                <a:lnTo>
                  <a:pt x="181" y="2921"/>
                </a:lnTo>
                <a:lnTo>
                  <a:pt x="179" y="2935"/>
                </a:lnTo>
                <a:lnTo>
                  <a:pt x="177" y="2947"/>
                </a:lnTo>
                <a:lnTo>
                  <a:pt x="174" y="2959"/>
                </a:lnTo>
                <a:lnTo>
                  <a:pt x="172" y="2968"/>
                </a:lnTo>
                <a:lnTo>
                  <a:pt x="170" y="2978"/>
                </a:lnTo>
                <a:lnTo>
                  <a:pt x="167" y="2987"/>
                </a:lnTo>
                <a:lnTo>
                  <a:pt x="165" y="2994"/>
                </a:lnTo>
                <a:lnTo>
                  <a:pt x="162" y="2999"/>
                </a:lnTo>
                <a:lnTo>
                  <a:pt x="160" y="3006"/>
                </a:lnTo>
                <a:lnTo>
                  <a:pt x="158" y="3009"/>
                </a:lnTo>
                <a:lnTo>
                  <a:pt x="155" y="3013"/>
                </a:lnTo>
                <a:lnTo>
                  <a:pt x="153" y="3016"/>
                </a:lnTo>
                <a:lnTo>
                  <a:pt x="148" y="3016"/>
                </a:lnTo>
                <a:lnTo>
                  <a:pt x="143" y="3013"/>
                </a:lnTo>
                <a:lnTo>
                  <a:pt x="139" y="3011"/>
                </a:lnTo>
                <a:lnTo>
                  <a:pt x="134" y="3009"/>
                </a:lnTo>
                <a:lnTo>
                  <a:pt x="129" y="3004"/>
                </a:lnTo>
                <a:lnTo>
                  <a:pt x="124" y="2999"/>
                </a:lnTo>
                <a:lnTo>
                  <a:pt x="120" y="2994"/>
                </a:lnTo>
                <a:lnTo>
                  <a:pt x="115" y="2987"/>
                </a:lnTo>
                <a:lnTo>
                  <a:pt x="110" y="2980"/>
                </a:lnTo>
                <a:lnTo>
                  <a:pt x="103" y="2971"/>
                </a:lnTo>
                <a:lnTo>
                  <a:pt x="98" y="2961"/>
                </a:lnTo>
                <a:lnTo>
                  <a:pt x="91" y="2952"/>
                </a:lnTo>
                <a:lnTo>
                  <a:pt x="86" y="2940"/>
                </a:lnTo>
                <a:lnTo>
                  <a:pt x="79" y="2930"/>
                </a:lnTo>
                <a:lnTo>
                  <a:pt x="74" y="2916"/>
                </a:lnTo>
                <a:lnTo>
                  <a:pt x="67" y="2904"/>
                </a:lnTo>
                <a:lnTo>
                  <a:pt x="60" y="2890"/>
                </a:lnTo>
                <a:lnTo>
                  <a:pt x="53" y="2873"/>
                </a:lnTo>
                <a:lnTo>
                  <a:pt x="48" y="2859"/>
                </a:lnTo>
                <a:lnTo>
                  <a:pt x="43" y="2847"/>
                </a:lnTo>
                <a:lnTo>
                  <a:pt x="34" y="2821"/>
                </a:lnTo>
                <a:lnTo>
                  <a:pt x="29" y="2797"/>
                </a:lnTo>
                <a:lnTo>
                  <a:pt x="24" y="2775"/>
                </a:lnTo>
                <a:lnTo>
                  <a:pt x="19" y="2756"/>
                </a:lnTo>
                <a:lnTo>
                  <a:pt x="17" y="2737"/>
                </a:lnTo>
                <a:lnTo>
                  <a:pt x="17" y="2721"/>
                </a:lnTo>
                <a:lnTo>
                  <a:pt x="17" y="2718"/>
                </a:lnTo>
                <a:lnTo>
                  <a:pt x="17" y="2714"/>
                </a:lnTo>
                <a:lnTo>
                  <a:pt x="17" y="2711"/>
                </a:lnTo>
                <a:lnTo>
                  <a:pt x="17" y="2704"/>
                </a:lnTo>
                <a:lnTo>
                  <a:pt x="17" y="2699"/>
                </a:lnTo>
                <a:lnTo>
                  <a:pt x="19" y="2692"/>
                </a:lnTo>
                <a:lnTo>
                  <a:pt x="19" y="2685"/>
                </a:lnTo>
                <a:lnTo>
                  <a:pt x="19" y="2675"/>
                </a:lnTo>
                <a:lnTo>
                  <a:pt x="19" y="2668"/>
                </a:lnTo>
                <a:lnTo>
                  <a:pt x="22" y="2659"/>
                </a:lnTo>
                <a:lnTo>
                  <a:pt x="22" y="2647"/>
                </a:lnTo>
                <a:lnTo>
                  <a:pt x="22" y="2637"/>
                </a:lnTo>
                <a:lnTo>
                  <a:pt x="24" y="2625"/>
                </a:lnTo>
                <a:lnTo>
                  <a:pt x="24" y="2611"/>
                </a:lnTo>
                <a:lnTo>
                  <a:pt x="24" y="2599"/>
                </a:lnTo>
                <a:lnTo>
                  <a:pt x="27" y="2585"/>
                </a:lnTo>
                <a:lnTo>
                  <a:pt x="27" y="2568"/>
                </a:lnTo>
                <a:lnTo>
                  <a:pt x="29" y="2554"/>
                </a:lnTo>
                <a:lnTo>
                  <a:pt x="31" y="2537"/>
                </a:lnTo>
                <a:lnTo>
                  <a:pt x="31" y="2521"/>
                </a:lnTo>
                <a:lnTo>
                  <a:pt x="34" y="2502"/>
                </a:lnTo>
                <a:lnTo>
                  <a:pt x="34" y="2485"/>
                </a:lnTo>
                <a:lnTo>
                  <a:pt x="36" y="2464"/>
                </a:lnTo>
                <a:lnTo>
                  <a:pt x="39" y="2445"/>
                </a:lnTo>
                <a:lnTo>
                  <a:pt x="41" y="2423"/>
                </a:lnTo>
                <a:lnTo>
                  <a:pt x="41" y="2402"/>
                </a:lnTo>
                <a:lnTo>
                  <a:pt x="43" y="2380"/>
                </a:lnTo>
                <a:lnTo>
                  <a:pt x="46" y="2357"/>
                </a:lnTo>
                <a:lnTo>
                  <a:pt x="48" y="2333"/>
                </a:lnTo>
                <a:lnTo>
                  <a:pt x="50" y="2309"/>
                </a:lnTo>
                <a:lnTo>
                  <a:pt x="53" y="2283"/>
                </a:lnTo>
                <a:lnTo>
                  <a:pt x="55" y="2257"/>
                </a:lnTo>
                <a:lnTo>
                  <a:pt x="58" y="2207"/>
                </a:lnTo>
                <a:lnTo>
                  <a:pt x="62" y="2157"/>
                </a:lnTo>
                <a:lnTo>
                  <a:pt x="67" y="2104"/>
                </a:lnTo>
                <a:lnTo>
                  <a:pt x="69" y="2052"/>
                </a:lnTo>
                <a:lnTo>
                  <a:pt x="77" y="1947"/>
                </a:lnTo>
                <a:lnTo>
                  <a:pt x="84" y="1838"/>
                </a:lnTo>
                <a:lnTo>
                  <a:pt x="89" y="1728"/>
                </a:lnTo>
                <a:lnTo>
                  <a:pt x="93" y="1616"/>
                </a:lnTo>
                <a:lnTo>
                  <a:pt x="98" y="1502"/>
                </a:lnTo>
                <a:lnTo>
                  <a:pt x="103" y="1385"/>
                </a:lnTo>
                <a:lnTo>
                  <a:pt x="103" y="1328"/>
                </a:lnTo>
                <a:lnTo>
                  <a:pt x="103" y="1271"/>
                </a:lnTo>
                <a:lnTo>
                  <a:pt x="103" y="1216"/>
                </a:lnTo>
                <a:lnTo>
                  <a:pt x="103" y="1159"/>
                </a:lnTo>
                <a:lnTo>
                  <a:pt x="103" y="1105"/>
                </a:lnTo>
                <a:lnTo>
                  <a:pt x="103" y="1052"/>
                </a:lnTo>
                <a:lnTo>
                  <a:pt x="103" y="998"/>
                </a:lnTo>
                <a:lnTo>
                  <a:pt x="103" y="945"/>
                </a:lnTo>
                <a:lnTo>
                  <a:pt x="100" y="893"/>
                </a:lnTo>
                <a:lnTo>
                  <a:pt x="100" y="843"/>
                </a:lnTo>
                <a:lnTo>
                  <a:pt x="100" y="793"/>
                </a:lnTo>
                <a:lnTo>
                  <a:pt x="98" y="745"/>
                </a:lnTo>
                <a:lnTo>
                  <a:pt x="98" y="695"/>
                </a:lnTo>
                <a:lnTo>
                  <a:pt x="96" y="648"/>
                </a:lnTo>
                <a:lnTo>
                  <a:pt x="93" y="602"/>
                </a:lnTo>
                <a:lnTo>
                  <a:pt x="91" y="557"/>
                </a:lnTo>
                <a:lnTo>
                  <a:pt x="89" y="514"/>
                </a:lnTo>
                <a:lnTo>
                  <a:pt x="86" y="472"/>
                </a:lnTo>
                <a:lnTo>
                  <a:pt x="84" y="433"/>
                </a:lnTo>
                <a:lnTo>
                  <a:pt x="81" y="395"/>
                </a:lnTo>
                <a:lnTo>
                  <a:pt x="79" y="362"/>
                </a:lnTo>
                <a:lnTo>
                  <a:pt x="77" y="329"/>
                </a:lnTo>
                <a:lnTo>
                  <a:pt x="72" y="300"/>
                </a:lnTo>
                <a:lnTo>
                  <a:pt x="69" y="272"/>
                </a:lnTo>
                <a:lnTo>
                  <a:pt x="65" y="245"/>
                </a:lnTo>
                <a:lnTo>
                  <a:pt x="62" y="222"/>
                </a:lnTo>
                <a:lnTo>
                  <a:pt x="58" y="200"/>
                </a:lnTo>
                <a:lnTo>
                  <a:pt x="53" y="179"/>
                </a:lnTo>
                <a:lnTo>
                  <a:pt x="48" y="162"/>
                </a:lnTo>
                <a:lnTo>
                  <a:pt x="41" y="148"/>
                </a:lnTo>
                <a:lnTo>
                  <a:pt x="36" y="134"/>
                </a:lnTo>
                <a:lnTo>
                  <a:pt x="29" y="122"/>
                </a:lnTo>
                <a:lnTo>
                  <a:pt x="22" y="115"/>
                </a:lnTo>
                <a:lnTo>
                  <a:pt x="17" y="105"/>
                </a:lnTo>
                <a:lnTo>
                  <a:pt x="12" y="98"/>
                </a:lnTo>
                <a:lnTo>
                  <a:pt x="8" y="91"/>
                </a:lnTo>
                <a:lnTo>
                  <a:pt x="5" y="84"/>
                </a:lnTo>
                <a:lnTo>
                  <a:pt x="3" y="74"/>
                </a:lnTo>
                <a:lnTo>
                  <a:pt x="0" y="67"/>
                </a:lnTo>
                <a:lnTo>
                  <a:pt x="0" y="60"/>
                </a:lnTo>
                <a:lnTo>
                  <a:pt x="0" y="53"/>
                </a:lnTo>
                <a:lnTo>
                  <a:pt x="0" y="46"/>
                </a:lnTo>
                <a:lnTo>
                  <a:pt x="3" y="38"/>
                </a:lnTo>
                <a:lnTo>
                  <a:pt x="3" y="34"/>
                </a:lnTo>
                <a:lnTo>
                  <a:pt x="5" y="26"/>
                </a:lnTo>
                <a:lnTo>
                  <a:pt x="10" y="19"/>
                </a:lnTo>
                <a:lnTo>
                  <a:pt x="12" y="15"/>
                </a:lnTo>
                <a:lnTo>
                  <a:pt x="17" y="10"/>
                </a:lnTo>
                <a:lnTo>
                  <a:pt x="19" y="7"/>
                </a:lnTo>
                <a:lnTo>
                  <a:pt x="24" y="5"/>
                </a:lnTo>
                <a:lnTo>
                  <a:pt x="27" y="3"/>
                </a:lnTo>
                <a:lnTo>
                  <a:pt x="34" y="0"/>
                </a:lnTo>
                <a:lnTo>
                  <a:pt x="39" y="0"/>
                </a:lnTo>
                <a:lnTo>
                  <a:pt x="46" y="0"/>
                </a:lnTo>
                <a:lnTo>
                  <a:pt x="53" y="0"/>
                </a:lnTo>
                <a:lnTo>
                  <a:pt x="62" y="0"/>
                </a:lnTo>
                <a:lnTo>
                  <a:pt x="72" y="0"/>
                </a:lnTo>
                <a:lnTo>
                  <a:pt x="81" y="3"/>
                </a:lnTo>
                <a:lnTo>
                  <a:pt x="91" y="5"/>
                </a:lnTo>
                <a:lnTo>
                  <a:pt x="103" y="7"/>
                </a:lnTo>
                <a:lnTo>
                  <a:pt x="115" y="10"/>
                </a:lnTo>
                <a:lnTo>
                  <a:pt x="127" y="15"/>
                </a:lnTo>
                <a:lnTo>
                  <a:pt x="139" y="19"/>
                </a:lnTo>
                <a:lnTo>
                  <a:pt x="153" y="24"/>
                </a:lnTo>
                <a:lnTo>
                  <a:pt x="167" y="31"/>
                </a:lnTo>
                <a:lnTo>
                  <a:pt x="179" y="38"/>
                </a:lnTo>
                <a:lnTo>
                  <a:pt x="191" y="46"/>
                </a:lnTo>
                <a:lnTo>
                  <a:pt x="203" y="53"/>
                </a:lnTo>
                <a:lnTo>
                  <a:pt x="215" y="60"/>
                </a:lnTo>
                <a:lnTo>
                  <a:pt x="224" y="67"/>
                </a:lnTo>
                <a:lnTo>
                  <a:pt x="236" y="72"/>
                </a:lnTo>
                <a:lnTo>
                  <a:pt x="243" y="79"/>
                </a:lnTo>
                <a:lnTo>
                  <a:pt x="253" y="84"/>
                </a:lnTo>
                <a:lnTo>
                  <a:pt x="260" y="88"/>
                </a:lnTo>
                <a:lnTo>
                  <a:pt x="267" y="95"/>
                </a:lnTo>
                <a:lnTo>
                  <a:pt x="274" y="100"/>
                </a:lnTo>
                <a:lnTo>
                  <a:pt x="279" y="105"/>
                </a:lnTo>
                <a:lnTo>
                  <a:pt x="284" y="112"/>
                </a:lnTo>
                <a:lnTo>
                  <a:pt x="286" y="117"/>
                </a:lnTo>
                <a:lnTo>
                  <a:pt x="289" y="122"/>
                </a:lnTo>
                <a:lnTo>
                  <a:pt x="291" y="126"/>
                </a:lnTo>
                <a:lnTo>
                  <a:pt x="293" y="134"/>
                </a:lnTo>
                <a:lnTo>
                  <a:pt x="296" y="141"/>
                </a:lnTo>
                <a:lnTo>
                  <a:pt x="296" y="148"/>
                </a:lnTo>
                <a:lnTo>
                  <a:pt x="298" y="165"/>
                </a:lnTo>
                <a:lnTo>
                  <a:pt x="296" y="184"/>
                </a:lnTo>
                <a:lnTo>
                  <a:pt x="296" y="203"/>
                </a:lnTo>
                <a:lnTo>
                  <a:pt x="291" y="226"/>
                </a:lnTo>
                <a:lnTo>
                  <a:pt x="286" y="250"/>
                </a:lnTo>
                <a:lnTo>
                  <a:pt x="277" y="276"/>
                </a:lnTo>
              </a:path>
            </a:pathLst>
          </a:custGeom>
          <a:solidFill>
            <a:srgbClr val="FF0000"/>
          </a:solidFill>
          <a:ln w="19050">
            <a:solidFill>
              <a:srgbClr val="00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  <p:bldP spid="38" grpId="0"/>
      <p:bldP spid="39" grpId="0"/>
      <p:bldP spid="40" grpId="0"/>
      <p:bldP spid="41" grpId="0"/>
      <p:bldP spid="42" grpId="0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矩形 1"/>
          <p:cNvSpPr>
            <a:spLocks noChangeArrowheads="1"/>
          </p:cNvSpPr>
          <p:nvPr/>
        </p:nvSpPr>
        <p:spPr bwMode="auto">
          <a:xfrm>
            <a:off x="1300165" y="1799169"/>
            <a:ext cx="7456487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谢：</a:t>
            </a:r>
          </a:p>
          <a:p>
            <a:pPr>
              <a:lnSpc>
                <a:spcPct val="150000"/>
              </a:lnSpc>
            </a:pPr>
            <a:endParaRPr lang="zh-CN" altLang="en-US" sz="20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自言自语：</a:t>
            </a:r>
          </a:p>
          <a:p>
            <a:pPr>
              <a:lnSpc>
                <a:spcPct val="150000"/>
              </a:lnSpc>
            </a:pPr>
            <a:endParaRPr lang="zh-CN" altLang="en-US" sz="20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>
                <a:latin typeface="黑体" panose="02010609060101010101" pitchFamily="49" charset="-122"/>
                <a:ea typeface="黑体" panose="02010609060101010101" pitchFamily="49" charset="-122"/>
              </a:rPr>
              <a:t>奇怪：</a:t>
            </a:r>
          </a:p>
        </p:txBody>
      </p:sp>
      <p:grpSp>
        <p:nvGrpSpPr>
          <p:cNvPr id="2" name="组合 1"/>
          <p:cNvGrpSpPr/>
          <p:nvPr/>
        </p:nvGrpSpPr>
        <p:grpSpPr bwMode="auto">
          <a:xfrm>
            <a:off x="558802" y="1191685"/>
            <a:ext cx="2593975" cy="666163"/>
            <a:chOff x="3711597" y="1189830"/>
            <a:chExt cx="2593669" cy="666750"/>
          </a:xfrm>
        </p:grpSpPr>
        <p:sp>
          <p:nvSpPr>
            <p:cNvPr id="6" name="圆角矩形 5"/>
            <p:cNvSpPr/>
            <p:nvPr/>
          </p:nvSpPr>
          <p:spPr>
            <a:xfrm>
              <a:off x="4527476" y="1327534"/>
              <a:ext cx="1777790" cy="449129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 sz="1600"/>
            </a:p>
          </p:txBody>
        </p:sp>
        <p:pic>
          <p:nvPicPr>
            <p:cNvPr id="117766" name="图片 9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711597" y="1189830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767" name="文本框 16"/>
            <p:cNvSpPr txBox="1">
              <a:spLocks noChangeArrowheads="1"/>
            </p:cNvSpPr>
            <p:nvPr/>
          </p:nvSpPr>
          <p:spPr bwMode="auto">
            <a:xfrm>
              <a:off x="4786874" y="1346992"/>
              <a:ext cx="1518392" cy="400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000" b="1">
                  <a:latin typeface="Adobe 黑体 Std R" panose="020B0400000000000000" charset="-122"/>
                  <a:ea typeface="Adobe 黑体 Std R" panose="020B0400000000000000" charset="-122"/>
                </a:rPr>
                <a:t>理解词语</a:t>
              </a:r>
            </a:p>
          </p:txBody>
        </p:sp>
      </p:grpSp>
      <p:sp>
        <p:nvSpPr>
          <p:cNvPr id="31749" name="矩形 1"/>
          <p:cNvSpPr>
            <a:spLocks noChangeArrowheads="1"/>
          </p:cNvSpPr>
          <p:nvPr/>
        </p:nvSpPr>
        <p:spPr bwMode="auto">
          <a:xfrm>
            <a:off x="1725612" y="1799168"/>
            <a:ext cx="72009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rgbClr val="FF0000"/>
                </a:solidFill>
              </a:rPr>
              <a:t>（花或叶子）脱落。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/>
              <a:t>造句：季节已过，花都</a:t>
            </a:r>
            <a:r>
              <a:rPr lang="zh-CN" altLang="en-US" sz="2000" b="1" u="sng" dirty="0"/>
              <a:t>谢</a:t>
            </a:r>
            <a:r>
              <a:rPr lang="zh-CN" altLang="en-US" sz="2000" b="1" dirty="0"/>
              <a:t>了。</a:t>
            </a:r>
          </a:p>
          <a:p>
            <a:pPr indent="987425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rgbClr val="FF0000"/>
                </a:solidFill>
              </a:rPr>
              <a:t>本课指种葫芦的人自己跟自己说话。</a:t>
            </a:r>
          </a:p>
          <a:p>
            <a:pPr indent="987425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/>
              <a:t>造句：奶奶</a:t>
            </a:r>
            <a:r>
              <a:rPr lang="zh-CN" altLang="en-US" sz="2000" b="1" u="sng" dirty="0"/>
              <a:t>自言自语</a:t>
            </a:r>
            <a:r>
              <a:rPr lang="zh-CN" altLang="en-US" sz="2000" b="1" dirty="0"/>
              <a:t>：“今天的菜真便宜”。</a:t>
            </a:r>
          </a:p>
          <a:p>
            <a:pPr indent="363855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rgbClr val="FF0000"/>
                </a:solidFill>
              </a:rPr>
              <a:t>出乎意料，难以理解。</a:t>
            </a:r>
          </a:p>
          <a:p>
            <a:pPr indent="363855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/>
              <a:t>造句：她的举动让人感到</a:t>
            </a:r>
            <a:r>
              <a:rPr lang="zh-CN" altLang="en-US" sz="2000" b="1" u="sng" dirty="0"/>
              <a:t>奇怪</a:t>
            </a:r>
            <a:r>
              <a:rPr lang="zh-CN" altLang="en-US" sz="2000" b="1" dirty="0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新归类\2017秋原稿\张存霞老师课件\课件模板（老师修改）\小学语文课件模板（老师修改）4.20\可改图标\再读感悟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06775" y="613835"/>
            <a:ext cx="2516188" cy="6604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组合 2"/>
          <p:cNvGrpSpPr/>
          <p:nvPr/>
        </p:nvGrpSpPr>
        <p:grpSpPr bwMode="auto">
          <a:xfrm>
            <a:off x="971551" y="1375835"/>
            <a:ext cx="7150100" cy="4519084"/>
            <a:chOff x="971201" y="1376690"/>
            <a:chExt cx="7150138" cy="4519594"/>
          </a:xfrm>
        </p:grpSpPr>
        <p:sp>
          <p:nvSpPr>
            <p:cNvPr id="4" name="任意多边形 3"/>
            <p:cNvSpPr/>
            <p:nvPr/>
          </p:nvSpPr>
          <p:spPr>
            <a:xfrm>
              <a:off x="971201" y="1376690"/>
              <a:ext cx="7150138" cy="4519594"/>
            </a:xfrm>
            <a:custGeom>
              <a:avLst/>
              <a:gdLst>
                <a:gd name="connsiteX0" fmla="*/ 0 w 7150138"/>
                <a:gd name="connsiteY0" fmla="*/ 451959 h 4519594"/>
                <a:gd name="connsiteX1" fmla="*/ 451959 w 7150138"/>
                <a:gd name="connsiteY1" fmla="*/ 0 h 4519594"/>
                <a:gd name="connsiteX2" fmla="*/ 6698179 w 7150138"/>
                <a:gd name="connsiteY2" fmla="*/ 0 h 4519594"/>
                <a:gd name="connsiteX3" fmla="*/ 7150138 w 7150138"/>
                <a:gd name="connsiteY3" fmla="*/ 451959 h 4519594"/>
                <a:gd name="connsiteX4" fmla="*/ 7150138 w 7150138"/>
                <a:gd name="connsiteY4" fmla="*/ 4067635 h 4519594"/>
                <a:gd name="connsiteX5" fmla="*/ 6698179 w 7150138"/>
                <a:gd name="connsiteY5" fmla="*/ 4519594 h 4519594"/>
                <a:gd name="connsiteX6" fmla="*/ 451959 w 7150138"/>
                <a:gd name="connsiteY6" fmla="*/ 4519594 h 4519594"/>
                <a:gd name="connsiteX7" fmla="*/ 0 w 7150138"/>
                <a:gd name="connsiteY7" fmla="*/ 4067635 h 4519594"/>
                <a:gd name="connsiteX8" fmla="*/ 0 w 7150138"/>
                <a:gd name="connsiteY8" fmla="*/ 451959 h 4519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50138" h="4519594">
                  <a:moveTo>
                    <a:pt x="0" y="451959"/>
                  </a:moveTo>
                  <a:cubicBezTo>
                    <a:pt x="0" y="202349"/>
                    <a:pt x="202349" y="0"/>
                    <a:pt x="451959" y="0"/>
                  </a:cubicBezTo>
                  <a:lnTo>
                    <a:pt x="6698179" y="0"/>
                  </a:lnTo>
                  <a:cubicBezTo>
                    <a:pt x="6947789" y="0"/>
                    <a:pt x="7150138" y="202349"/>
                    <a:pt x="7150138" y="451959"/>
                  </a:cubicBezTo>
                  <a:lnTo>
                    <a:pt x="7150138" y="4067635"/>
                  </a:lnTo>
                  <a:cubicBezTo>
                    <a:pt x="7150138" y="4317245"/>
                    <a:pt x="6947789" y="4519594"/>
                    <a:pt x="6698179" y="4519594"/>
                  </a:cubicBezTo>
                  <a:lnTo>
                    <a:pt x="451959" y="4519594"/>
                  </a:lnTo>
                  <a:cubicBezTo>
                    <a:pt x="202349" y="4519594"/>
                    <a:pt x="0" y="4317245"/>
                    <a:pt x="0" y="4067635"/>
                  </a:cubicBezTo>
                  <a:lnTo>
                    <a:pt x="0" y="451959"/>
                  </a:lnTo>
                  <a:close/>
                </a:path>
              </a:pathLst>
            </a:custGeom>
          </p:spPr>
          <p:style>
            <a:lnRef idx="0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56032" tIns="256032" rIns="256032" bIns="3419748" spcCol="1270" anchor="ctr">
              <a:scene3d>
                <a:camera prst="isometricOffAxis1Right"/>
                <a:lightRig rig="threePt" dir="t"/>
              </a:scene3d>
            </a:bodyPr>
            <a:lstStyle/>
            <a:p>
              <a:pPr defTabSz="16002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6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再读课文：</a:t>
              </a:r>
            </a:p>
          </p:txBody>
        </p:sp>
        <p:sp>
          <p:nvSpPr>
            <p:cNvPr id="5" name="任意多边形 4"/>
            <p:cNvSpPr/>
            <p:nvPr/>
          </p:nvSpPr>
          <p:spPr>
            <a:xfrm>
              <a:off x="1125190" y="2606613"/>
              <a:ext cx="6826286" cy="2980603"/>
            </a:xfrm>
            <a:custGeom>
              <a:avLst/>
              <a:gdLst>
                <a:gd name="connsiteX0" fmla="*/ 0 w 6826475"/>
                <a:gd name="connsiteY0" fmla="*/ 297922 h 2979224"/>
                <a:gd name="connsiteX1" fmla="*/ 297922 w 6826475"/>
                <a:gd name="connsiteY1" fmla="*/ 0 h 2979224"/>
                <a:gd name="connsiteX2" fmla="*/ 6528553 w 6826475"/>
                <a:gd name="connsiteY2" fmla="*/ 0 h 2979224"/>
                <a:gd name="connsiteX3" fmla="*/ 6826475 w 6826475"/>
                <a:gd name="connsiteY3" fmla="*/ 297922 h 2979224"/>
                <a:gd name="connsiteX4" fmla="*/ 6826475 w 6826475"/>
                <a:gd name="connsiteY4" fmla="*/ 2681302 h 2979224"/>
                <a:gd name="connsiteX5" fmla="*/ 6528553 w 6826475"/>
                <a:gd name="connsiteY5" fmla="*/ 2979224 h 2979224"/>
                <a:gd name="connsiteX6" fmla="*/ 297922 w 6826475"/>
                <a:gd name="connsiteY6" fmla="*/ 2979224 h 2979224"/>
                <a:gd name="connsiteX7" fmla="*/ 0 w 6826475"/>
                <a:gd name="connsiteY7" fmla="*/ 2681302 h 2979224"/>
                <a:gd name="connsiteX8" fmla="*/ 0 w 6826475"/>
                <a:gd name="connsiteY8" fmla="*/ 297922 h 2979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26475" h="2979224">
                  <a:moveTo>
                    <a:pt x="0" y="297922"/>
                  </a:moveTo>
                  <a:cubicBezTo>
                    <a:pt x="0" y="133384"/>
                    <a:pt x="133384" y="0"/>
                    <a:pt x="297922" y="0"/>
                  </a:cubicBezTo>
                  <a:lnTo>
                    <a:pt x="6528553" y="0"/>
                  </a:lnTo>
                  <a:cubicBezTo>
                    <a:pt x="6693091" y="0"/>
                    <a:pt x="6826475" y="133384"/>
                    <a:pt x="6826475" y="297922"/>
                  </a:cubicBezTo>
                  <a:lnTo>
                    <a:pt x="6826475" y="2681302"/>
                  </a:lnTo>
                  <a:cubicBezTo>
                    <a:pt x="6826475" y="2845840"/>
                    <a:pt x="6693091" y="2979224"/>
                    <a:pt x="6528553" y="2979224"/>
                  </a:cubicBezTo>
                  <a:lnTo>
                    <a:pt x="297922" y="2979224"/>
                  </a:lnTo>
                  <a:cubicBezTo>
                    <a:pt x="133384" y="2979224"/>
                    <a:pt x="0" y="2845840"/>
                    <a:pt x="0" y="2681302"/>
                  </a:cubicBezTo>
                  <a:lnTo>
                    <a:pt x="0" y="297922"/>
                  </a:lnTo>
                  <a:close/>
                </a:path>
              </a:pathLst>
            </a:custGeom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5038" tIns="105038" rIns="105038" bIns="105038" spcCol="1270" anchor="ctr"/>
            <a:lstStyle/>
            <a:p>
              <a:pPr marL="268605" indent="-268605" defTabSz="1244600">
                <a:lnSpc>
                  <a:spcPct val="15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边读边想，给课文分段。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14401" y="2334685"/>
            <a:ext cx="7491413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1.</a:t>
            </a:r>
            <a:r>
              <a:rPr lang="zh-CN" altLang="en-US" sz="2400" b="1" dirty="0">
                <a:latin typeface="+mn-ea"/>
                <a:ea typeface="+mn-ea"/>
              </a:rPr>
              <a:t>会认</a:t>
            </a:r>
            <a:r>
              <a:rPr lang="en-US" altLang="zh-CN" sz="2400" b="1" dirty="0">
                <a:latin typeface="+mn-ea"/>
                <a:ea typeface="+mn-ea"/>
              </a:rPr>
              <a:t>6</a:t>
            </a:r>
            <a:r>
              <a:rPr lang="zh-CN" altLang="en-US" sz="2400" b="1" dirty="0">
                <a:latin typeface="+mn-ea"/>
                <a:ea typeface="+mn-ea"/>
              </a:rPr>
              <a:t>个生字。会写</a:t>
            </a:r>
            <a:r>
              <a:rPr lang="en-US" altLang="zh-CN" sz="2400" b="1" dirty="0">
                <a:latin typeface="+mn-ea"/>
                <a:ea typeface="+mn-ea"/>
              </a:rPr>
              <a:t>8</a:t>
            </a:r>
            <a:r>
              <a:rPr lang="zh-CN" altLang="en-US" sz="2400" b="1" dirty="0">
                <a:latin typeface="+mn-ea"/>
                <a:ea typeface="+mn-ea"/>
              </a:rPr>
              <a:t>个字。</a:t>
            </a:r>
          </a:p>
          <a:p>
            <a:pPr marL="355600" indent="-355600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2.</a:t>
            </a:r>
            <a:r>
              <a:rPr lang="zh-CN" altLang="en-US" sz="2400" b="1" dirty="0">
                <a:latin typeface="+mn-ea"/>
                <a:ea typeface="+mn-ea"/>
              </a:rPr>
              <a:t>正确、流利、有感情地朗读课文，体会反问句、感叹句与陈述句的不同语气。</a:t>
            </a:r>
          </a:p>
          <a:p>
            <a:pPr marL="355600" indent="-355600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3.</a:t>
            </a:r>
            <a:r>
              <a:rPr lang="zh-CN" altLang="en-US" sz="2400" b="1" dirty="0">
                <a:latin typeface="+mn-ea"/>
                <a:ea typeface="+mn-ea"/>
              </a:rPr>
              <a:t>懂得做任何事情都要注意事物之间的联系。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（重点）</a:t>
            </a:r>
          </a:p>
        </p:txBody>
      </p:sp>
      <p:graphicFrame>
        <p:nvGraphicFramePr>
          <p:cNvPr id="5" name="图示 4"/>
          <p:cNvGraphicFramePr/>
          <p:nvPr/>
        </p:nvGraphicFramePr>
        <p:xfrm>
          <a:off x="890340" y="1366890"/>
          <a:ext cx="2952329" cy="74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949324" y="2034118"/>
            <a:ext cx="7518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628650">
              <a:lnSpc>
                <a:spcPct val="150000"/>
              </a:lnSpc>
            </a:pP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第一部分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</a:t>
            </a: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自然段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</a:rPr>
              <a:t>喜欢小葫芦。</a:t>
            </a:r>
          </a:p>
          <a:p>
            <a:pPr indent="628650">
              <a:lnSpc>
                <a:spcPct val="150000"/>
              </a:lnSpc>
            </a:pP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第二部分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</a:t>
            </a: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en-US" altLang="zh-CN" sz="2400" b="1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自然段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</a:rPr>
              <a:t>不听劝告。</a:t>
            </a:r>
          </a:p>
          <a:p>
            <a:pPr indent="628650">
              <a:lnSpc>
                <a:spcPct val="150000"/>
              </a:lnSpc>
            </a:pP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第三部分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</a:t>
            </a: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</a:t>
            </a:r>
            <a:r>
              <a:rPr lang="zh-CN" altLang="en-US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自然段</a:t>
            </a:r>
            <a:r>
              <a:rPr lang="en-US" altLang="zh-CN" sz="24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)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</a:rPr>
              <a:t>葫芦落了。</a:t>
            </a:r>
            <a:endParaRPr lang="en-US" altLang="zh-CN" sz="24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2" name="组合 11"/>
          <p:cNvGrpSpPr/>
          <p:nvPr/>
        </p:nvGrpSpPr>
        <p:grpSpPr bwMode="auto">
          <a:xfrm>
            <a:off x="946151" y="1168402"/>
            <a:ext cx="3792539" cy="717551"/>
            <a:chOff x="945747" y="1168481"/>
            <a:chExt cx="3792158" cy="718079"/>
          </a:xfrm>
        </p:grpSpPr>
        <p:sp>
          <p:nvSpPr>
            <p:cNvPr id="10" name="圆角矩形 9"/>
            <p:cNvSpPr/>
            <p:nvPr/>
          </p:nvSpPr>
          <p:spPr>
            <a:xfrm>
              <a:off x="945747" y="1168481"/>
              <a:ext cx="1042883" cy="718079"/>
            </a:xfrm>
            <a:prstGeom prst="roundRect">
              <a:avLst/>
            </a:prstGeom>
            <a:blipFill>
              <a:blip r:embed="rId2" cstate="email"/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任意多边形 10"/>
            <p:cNvSpPr/>
            <p:nvPr/>
          </p:nvSpPr>
          <p:spPr>
            <a:xfrm>
              <a:off x="1886352" y="1194490"/>
              <a:ext cx="2851553" cy="679370"/>
            </a:xfrm>
            <a:custGeom>
              <a:avLst/>
              <a:gdLst>
                <a:gd name="connsiteX0" fmla="*/ 0 w 1042205"/>
                <a:gd name="connsiteY0" fmla="*/ 0 h 386658"/>
                <a:gd name="connsiteX1" fmla="*/ 1042205 w 1042205"/>
                <a:gd name="connsiteY1" fmla="*/ 0 h 386658"/>
                <a:gd name="connsiteX2" fmla="*/ 1042205 w 1042205"/>
                <a:gd name="connsiteY2" fmla="*/ 386658 h 386658"/>
                <a:gd name="connsiteX3" fmla="*/ 0 w 1042205"/>
                <a:gd name="connsiteY3" fmla="*/ 386658 h 386658"/>
                <a:gd name="connsiteX4" fmla="*/ 0 w 1042205"/>
                <a:gd name="connsiteY4" fmla="*/ 0 h 386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2205" h="386658">
                  <a:moveTo>
                    <a:pt x="0" y="0"/>
                  </a:moveTo>
                  <a:lnTo>
                    <a:pt x="1042205" y="0"/>
                  </a:lnTo>
                  <a:lnTo>
                    <a:pt x="1042205" y="386658"/>
                  </a:lnTo>
                  <a:lnTo>
                    <a:pt x="0" y="38665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99136" tIns="199136" rIns="199136" bIns="0" spcCol="1270">
              <a:scene3d>
                <a:camera prst="obliqueBottomRight"/>
                <a:lightRig rig="threePt" dir="t"/>
              </a:scene3d>
            </a:bodyPr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effectLst>
                    <a:glow rad="101600">
                      <a:schemeClr val="accent1">
                        <a:lumMod val="20000"/>
                        <a:lumOff val="80000"/>
                        <a:alpha val="60000"/>
                      </a:scheme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交流分段情况</a:t>
              </a:r>
              <a:endParaRPr lang="zh-CN" altLang="en-US" sz="3200" dirty="0">
                <a:effectLst>
                  <a:glow rad="101600">
                    <a:schemeClr val="accent1">
                      <a:lumMod val="20000"/>
                      <a:lumOff val="80000"/>
                      <a:alpha val="60000"/>
                    </a:scheme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图示 7"/>
          <p:cNvGraphicFramePr/>
          <p:nvPr/>
        </p:nvGraphicFramePr>
        <p:xfrm>
          <a:off x="687140" y="1366890"/>
          <a:ext cx="2952329" cy="74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0835" name="矩形 11"/>
          <p:cNvSpPr>
            <a:spLocks noChangeArrowheads="1"/>
          </p:cNvSpPr>
          <p:nvPr/>
        </p:nvSpPr>
        <p:spPr bwMode="auto">
          <a:xfrm>
            <a:off x="631826" y="2309286"/>
            <a:ext cx="77549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</a:rPr>
              <a:t>初读课文后，你感受到了什么？</a:t>
            </a:r>
          </a:p>
        </p:txBody>
      </p:sp>
      <p:sp>
        <p:nvSpPr>
          <p:cNvPr id="10" name="矩形 11"/>
          <p:cNvSpPr>
            <a:spLocks noChangeArrowheads="1"/>
          </p:cNvSpPr>
          <p:nvPr/>
        </p:nvSpPr>
        <p:spPr bwMode="auto">
          <a:xfrm>
            <a:off x="1131889" y="3304119"/>
            <a:ext cx="738028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711200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讲一个人种葫芦，不管理只想得到葫芦，结果叶子上的蚜虫越长越多，最后葫芦都落了。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矩形 7167"/>
          <p:cNvSpPr>
            <a:spLocks noChangeArrowheads="1"/>
          </p:cNvSpPr>
          <p:nvPr/>
        </p:nvSpPr>
        <p:spPr bwMode="auto">
          <a:xfrm>
            <a:off x="1020763" y="2264835"/>
            <a:ext cx="7548562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>
                <a:solidFill>
                  <a:srgbClr val="000000"/>
                </a:solidFill>
                <a:latin typeface="宋体" panose="02010600030101010101" pitchFamily="2" charset="-122"/>
              </a:rPr>
              <a:t>1</a:t>
            </a: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．根据拼音写词语。</a:t>
            </a:r>
          </a:p>
          <a:p>
            <a:pPr>
              <a:lnSpc>
                <a:spcPct val="150000"/>
              </a:lnSpc>
            </a:pP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     </a:t>
            </a:r>
            <a:r>
              <a:rPr lang="en-US" altLang="zh-CN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zhì	       bìnɡ                   qí     ɡuài                     xiè	xie</a:t>
            </a:r>
          </a:p>
          <a:p>
            <a:pPr>
              <a:lnSpc>
                <a:spcPct val="150000"/>
              </a:lnSpc>
            </a:pPr>
            <a:r>
              <a:rPr lang="en-US" altLang="zh-CN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altLang="zh-CN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             sī	xiǎnɡ                   dīnɡ  zhe                     lín	 jū</a:t>
            </a:r>
          </a:p>
          <a:p>
            <a:pPr>
              <a:lnSpc>
                <a:spcPct val="150000"/>
              </a:lnSpc>
            </a:pPr>
            <a:r>
              <a:rPr lang="en-US" altLang="zh-CN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	</a:t>
            </a:r>
          </a:p>
        </p:txBody>
      </p:sp>
      <p:pic>
        <p:nvPicPr>
          <p:cNvPr id="12" name="图片 1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38515" y="914400"/>
            <a:ext cx="2586037" cy="60113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1681164" y="3321051"/>
          <a:ext cx="1439864" cy="761828"/>
        </p:xfrm>
        <a:graphic>
          <a:graphicData uri="http://schemas.openxmlformats.org/drawingml/2006/table">
            <a:tbl>
              <a:tblPr firstRow="1" bandRow="1"/>
              <a:tblGrid>
                <a:gridCol w="359966"/>
                <a:gridCol w="359966"/>
                <a:gridCol w="359966"/>
                <a:gridCol w="359966"/>
              </a:tblGrid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/>
        </p:nvGraphicFramePr>
        <p:xfrm>
          <a:off x="1681164" y="4413251"/>
          <a:ext cx="1439864" cy="761828"/>
        </p:xfrm>
        <a:graphic>
          <a:graphicData uri="http://schemas.openxmlformats.org/drawingml/2006/table">
            <a:tbl>
              <a:tblPr firstRow="1" bandRow="1"/>
              <a:tblGrid>
                <a:gridCol w="359966"/>
                <a:gridCol w="359966"/>
                <a:gridCol w="359966"/>
                <a:gridCol w="359966"/>
              </a:tblGrid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3730625" y="3321051"/>
          <a:ext cx="1439864" cy="761828"/>
        </p:xfrm>
        <a:graphic>
          <a:graphicData uri="http://schemas.openxmlformats.org/drawingml/2006/table">
            <a:tbl>
              <a:tblPr firstRow="1" bandRow="1"/>
              <a:tblGrid>
                <a:gridCol w="359966"/>
                <a:gridCol w="359966"/>
                <a:gridCol w="359966"/>
                <a:gridCol w="359966"/>
              </a:tblGrid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3751263" y="4413251"/>
          <a:ext cx="1441452" cy="761828"/>
        </p:xfrm>
        <a:graphic>
          <a:graphicData uri="http://schemas.openxmlformats.org/drawingml/2006/table">
            <a:tbl>
              <a:tblPr firstRow="1" bandRow="1"/>
              <a:tblGrid>
                <a:gridCol w="360363"/>
                <a:gridCol w="360363"/>
                <a:gridCol w="360363"/>
                <a:gridCol w="360363"/>
              </a:tblGrid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490" marR="91490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5775325" y="3321051"/>
          <a:ext cx="1439864" cy="761828"/>
        </p:xfrm>
        <a:graphic>
          <a:graphicData uri="http://schemas.openxmlformats.org/drawingml/2006/table">
            <a:tbl>
              <a:tblPr firstRow="1" bandRow="1"/>
              <a:tblGrid>
                <a:gridCol w="359966"/>
                <a:gridCol w="359966"/>
                <a:gridCol w="359966"/>
                <a:gridCol w="359966"/>
              </a:tblGrid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5795963" y="4413251"/>
          <a:ext cx="1439864" cy="761828"/>
        </p:xfrm>
        <a:graphic>
          <a:graphicData uri="http://schemas.openxmlformats.org/drawingml/2006/table">
            <a:tbl>
              <a:tblPr firstRow="1" bandRow="1"/>
              <a:tblGrid>
                <a:gridCol w="359966"/>
                <a:gridCol w="359966"/>
                <a:gridCol w="359966"/>
                <a:gridCol w="359966"/>
              </a:tblGrid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zh-CN" altLang="en-US" sz="1900" dirty="0"/>
                    </a:p>
                  </a:txBody>
                  <a:tcPr marL="91388" marR="91388" marT="45677" marB="45677">
                    <a:lnL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651003" y="3346451"/>
            <a:ext cx="1215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治 病</a:t>
            </a:r>
            <a:endParaRPr lang="zh-CN" altLang="en-US" sz="1400">
              <a:solidFill>
                <a:srgbClr val="000000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667127" y="3331634"/>
            <a:ext cx="1215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奇 怪</a:t>
            </a:r>
            <a:endParaRPr lang="zh-CN" altLang="en-US" sz="1400">
              <a:solidFill>
                <a:srgbClr val="000000"/>
              </a:solidFill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5746752" y="3337986"/>
            <a:ext cx="1215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谢 谢</a:t>
            </a:r>
            <a:endParaRPr lang="zh-CN" altLang="en-US" sz="1400">
              <a:solidFill>
                <a:srgbClr val="000000"/>
              </a:solidFill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651003" y="4434418"/>
            <a:ext cx="1215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思 想</a:t>
            </a:r>
            <a:endParaRPr lang="zh-CN" altLang="en-US" sz="1400">
              <a:solidFill>
                <a:srgbClr val="000000"/>
              </a:solidFill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717927" y="4436534"/>
            <a:ext cx="1215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盯 着</a:t>
            </a:r>
            <a:endParaRPr lang="zh-CN" altLang="en-US" sz="1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768978" y="4411134"/>
            <a:ext cx="12153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邻 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矩形 3"/>
          <p:cNvSpPr>
            <a:spLocks noChangeArrowheads="1"/>
          </p:cNvSpPr>
          <p:nvPr/>
        </p:nvSpPr>
        <p:spPr bwMode="auto">
          <a:xfrm>
            <a:off x="831851" y="2046819"/>
            <a:ext cx="762793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0850" indent="-45085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．给下列多音字选择正确的读音，在下面画“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___”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。</a:t>
            </a:r>
          </a:p>
          <a:p>
            <a:pPr marL="450850" indent="-45085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(1)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爷爷把种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(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zhònɡ</a:t>
            </a:r>
            <a:r>
              <a:rPr lang="zh-CN" altLang="en-US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　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zhǒnɡ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子种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(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zhònɡ</a:t>
            </a:r>
            <a:r>
              <a:rPr lang="zh-CN" altLang="en-US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　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zhǒnɡ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到田里。</a:t>
            </a:r>
          </a:p>
          <a:p>
            <a:pPr marL="450850" indent="-450850">
              <a:lnSpc>
                <a:spcPct val="150000"/>
              </a:lnSpc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(2)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明明是个勤奋好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(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hǎo</a:t>
            </a:r>
            <a:r>
              <a:rPr lang="zh-CN" altLang="en-US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　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hào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学的好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(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hǎo</a:t>
            </a:r>
            <a:r>
              <a:rPr lang="zh-CN" altLang="en-US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　</a:t>
            </a:r>
            <a:r>
              <a:rPr lang="en-US" altLang="zh-CN" sz="2400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hào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孩子。</a:t>
            </a:r>
          </a:p>
        </p:txBody>
      </p:sp>
      <p:sp>
        <p:nvSpPr>
          <p:cNvPr id="122883" name="矩形 1"/>
          <p:cNvSpPr>
            <a:spLocks noChangeArrowheads="1"/>
          </p:cNvSpPr>
          <p:nvPr/>
        </p:nvSpPr>
        <p:spPr bwMode="auto">
          <a:xfrm>
            <a:off x="2330450" y="2851152"/>
            <a:ext cx="49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．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2884" name="矩形 10"/>
          <p:cNvSpPr>
            <a:spLocks noChangeArrowheads="1"/>
          </p:cNvSpPr>
          <p:nvPr/>
        </p:nvSpPr>
        <p:spPr bwMode="auto">
          <a:xfrm>
            <a:off x="5053013" y="2851152"/>
            <a:ext cx="49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．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2885" name="矩形 16"/>
          <p:cNvSpPr>
            <a:spLocks noChangeArrowheads="1"/>
          </p:cNvSpPr>
          <p:nvPr/>
        </p:nvSpPr>
        <p:spPr bwMode="auto">
          <a:xfrm>
            <a:off x="5683250" y="3357034"/>
            <a:ext cx="49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．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22886" name="矩形 17"/>
          <p:cNvSpPr>
            <a:spLocks noChangeArrowheads="1"/>
          </p:cNvSpPr>
          <p:nvPr/>
        </p:nvSpPr>
        <p:spPr bwMode="auto">
          <a:xfrm>
            <a:off x="3241675" y="3371852"/>
            <a:ext cx="49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．</a:t>
            </a:r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3740150" y="3371851"/>
            <a:ext cx="9588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5300664" y="3467100"/>
            <a:ext cx="9588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4413251" y="4140201"/>
            <a:ext cx="655637" cy="84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6083300" y="4140201"/>
            <a:ext cx="592139" cy="84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77851" y="1682753"/>
            <a:ext cx="8091488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．在括号里填上恰当的词语。</a:t>
            </a:r>
          </a:p>
          <a:p>
            <a:pPr marL="441325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　　　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的葫芦藤　　  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　　　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的小花　　　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　　　　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地说          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　　　 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地变黄  </a:t>
            </a:r>
            <a:endParaRPr lang="en-US" altLang="zh-CN" sz="2400" b="1" dirty="0">
              <a:solidFill>
                <a:prstClr val="black"/>
              </a:solidFill>
              <a:latin typeface="宋体" panose="02010600030101010101" pitchFamily="2" charset="-122"/>
            </a:endParaRPr>
          </a:p>
          <a:p>
            <a:pPr marL="441325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　　　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的小葫芦      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　　　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)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</a:rPr>
              <a:t>着小葫芦</a:t>
            </a: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612903" y="2559052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细长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5994402" y="2559052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雪白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249364" y="3215218"/>
            <a:ext cx="14221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自言自语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926141" y="3445934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慢慢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612903" y="4061885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可爱</a:t>
            </a: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6148388" y="4061885"/>
            <a:ext cx="49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652" y="1445684"/>
            <a:ext cx="7777163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4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．照样子写句子。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(1)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例：叶子上的虫还用治？　　叶子上的虫不用治。</a:t>
            </a:r>
          </a:p>
          <a:p>
            <a:pPr indent="441325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做好事还需要回报？</a:t>
            </a:r>
          </a:p>
          <a:p>
            <a:pPr indent="441325">
              <a:lnSpc>
                <a:spcPct val="150000"/>
              </a:lnSpc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______________________________________________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(2)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例：有几个虫子不可怕。　　有几个虫子怕什么！</a:t>
            </a:r>
          </a:p>
          <a:p>
            <a:pPr indent="441325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为同学做点好事不算什么。</a:t>
            </a:r>
          </a:p>
          <a:p>
            <a:pPr indent="441325">
              <a:lnSpc>
                <a:spcPct val="150000"/>
              </a:lnSpc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</a:rPr>
              <a:t>______________________________________________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1343025" y="3346451"/>
            <a:ext cx="27257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</a:rPr>
              <a:t>做好事不需要回报。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296989" y="4988984"/>
            <a:ext cx="4305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</a:rPr>
              <a:t>为同学做点好事算什么！</a:t>
            </a:r>
            <a:endParaRPr lang="zh-CN" altLang="en-US" sz="16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5" descr="C:\Users\Administrator\Desktop\人教二上资源包（5——8单元）\5——8单元\14我要的是葫芦\备课资源包\备课图片\教材原图\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12965" y="2120900"/>
            <a:ext cx="5006974" cy="3304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" name="圆角矩形 66"/>
          <p:cNvSpPr/>
          <p:nvPr/>
        </p:nvSpPr>
        <p:spPr bwMode="auto">
          <a:xfrm>
            <a:off x="958850" y="1885950"/>
            <a:ext cx="7226300" cy="135467"/>
          </a:xfrm>
          <a:prstGeom prst="roundRect">
            <a:avLst/>
          </a:prstGeom>
          <a:gradFill>
            <a:gsLst>
              <a:gs pos="0">
                <a:srgbClr val="369434"/>
              </a:gs>
              <a:gs pos="100000">
                <a:srgbClr val="89C270"/>
              </a:gs>
            </a:gsLst>
          </a:gradFill>
          <a:ln>
            <a:solidFill>
              <a:srgbClr val="539F36"/>
            </a:solidFill>
          </a:ln>
          <a:effectLst>
            <a:outerShdw blurRad="40000" dist="2300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kumimoji="1" lang="zh-CN" altLang="en-US">
              <a:solidFill>
                <a:prstClr val="white"/>
              </a:solidFill>
            </a:endParaRPr>
          </a:p>
        </p:txBody>
      </p:sp>
      <p:pic>
        <p:nvPicPr>
          <p:cNvPr id="125956" name="Picture 39" descr="구름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95839" y="179917"/>
            <a:ext cx="682626" cy="364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7" name="Picture 40" descr="구름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235825" y="503769"/>
            <a:ext cx="1042988" cy="55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组合 13322"/>
          <p:cNvGrpSpPr/>
          <p:nvPr/>
        </p:nvGrpSpPr>
        <p:grpSpPr bwMode="auto">
          <a:xfrm>
            <a:off x="1001715" y="5640918"/>
            <a:ext cx="7140574" cy="717549"/>
            <a:chOff x="514604" y="5446435"/>
            <a:chExt cx="7141054" cy="1041828"/>
          </a:xfrm>
        </p:grpSpPr>
        <p:sp>
          <p:nvSpPr>
            <p:cNvPr id="4" name="任意多边形 3"/>
            <p:cNvSpPr/>
            <p:nvPr/>
          </p:nvSpPr>
          <p:spPr>
            <a:xfrm>
              <a:off x="514604" y="5446435"/>
              <a:ext cx="1736380" cy="1041828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rgbClr val="C0504D">
                        <a:lumMod val="50000"/>
                        <a:alpha val="80000"/>
                      </a:srgb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品读释疑</a:t>
              </a:r>
              <a:endParaRPr lang="en-US" altLang="zh-CN" sz="2800" b="1" dirty="0">
                <a:ln w="18415" cmpd="sng">
                  <a:prstDash val="solid"/>
                </a:ln>
                <a:solidFill>
                  <a:prstClr val="white"/>
                </a:solidFill>
                <a:effectLst>
                  <a:glow rad="101600">
                    <a:srgbClr val="C0504D">
                      <a:lumMod val="50000"/>
                      <a:alpha val="80000"/>
                    </a:srgb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2304287" y="5446435"/>
              <a:ext cx="1736380" cy="1041828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rgbClr val="9BBB59">
                        <a:lumMod val="50000"/>
                        <a:alpha val="80000"/>
                      </a:srgb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结构主旨</a:t>
              </a:r>
              <a:endParaRPr lang="en-US" altLang="zh-CN" sz="2800" b="1" dirty="0">
                <a:ln w="18415" cmpd="sng">
                  <a:prstDash val="solid"/>
                </a:ln>
                <a:solidFill>
                  <a:prstClr val="white"/>
                </a:solidFill>
                <a:effectLst>
                  <a:glow rad="101600">
                    <a:srgbClr val="9BBB59">
                      <a:lumMod val="50000"/>
                      <a:alpha val="80000"/>
                    </a:srgb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4105845" y="5446435"/>
              <a:ext cx="1736380" cy="1041828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rgbClr val="8064A2">
                        <a:lumMod val="50000"/>
                        <a:alpha val="80000"/>
                      </a:srgb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课堂拓展</a:t>
              </a:r>
              <a:endParaRPr lang="en-US" altLang="zh-CN" sz="2800" b="1" dirty="0">
                <a:ln w="18415" cmpd="sng">
                  <a:prstDash val="solid"/>
                </a:ln>
                <a:solidFill>
                  <a:prstClr val="white"/>
                </a:solidFill>
                <a:effectLst>
                  <a:glow rad="101600">
                    <a:srgbClr val="8064A2">
                      <a:lumMod val="50000"/>
                      <a:alpha val="80000"/>
                    </a:srgbClr>
                  </a:glow>
                </a:effectLst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任意多边形 19"/>
            <p:cNvSpPr/>
            <p:nvPr/>
          </p:nvSpPr>
          <p:spPr>
            <a:xfrm>
              <a:off x="5919278" y="5446435"/>
              <a:ext cx="1736380" cy="1041828"/>
            </a:xfrm>
            <a:custGeom>
              <a:avLst/>
              <a:gdLst>
                <a:gd name="connsiteX0" fmla="*/ 0 w 1736380"/>
                <a:gd name="connsiteY0" fmla="*/ 104183 h 1041828"/>
                <a:gd name="connsiteX1" fmla="*/ 104183 w 1736380"/>
                <a:gd name="connsiteY1" fmla="*/ 0 h 1041828"/>
                <a:gd name="connsiteX2" fmla="*/ 1632197 w 1736380"/>
                <a:gd name="connsiteY2" fmla="*/ 0 h 1041828"/>
                <a:gd name="connsiteX3" fmla="*/ 1736380 w 1736380"/>
                <a:gd name="connsiteY3" fmla="*/ 104183 h 1041828"/>
                <a:gd name="connsiteX4" fmla="*/ 1736380 w 1736380"/>
                <a:gd name="connsiteY4" fmla="*/ 937645 h 1041828"/>
                <a:gd name="connsiteX5" fmla="*/ 1632197 w 1736380"/>
                <a:gd name="connsiteY5" fmla="*/ 1041828 h 1041828"/>
                <a:gd name="connsiteX6" fmla="*/ 104183 w 1736380"/>
                <a:gd name="connsiteY6" fmla="*/ 1041828 h 1041828"/>
                <a:gd name="connsiteX7" fmla="*/ 0 w 1736380"/>
                <a:gd name="connsiteY7" fmla="*/ 937645 h 1041828"/>
                <a:gd name="connsiteX8" fmla="*/ 0 w 1736380"/>
                <a:gd name="connsiteY8" fmla="*/ 104183 h 1041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6380" h="1041828">
                  <a:moveTo>
                    <a:pt x="0" y="104183"/>
                  </a:moveTo>
                  <a:cubicBezTo>
                    <a:pt x="0" y="46644"/>
                    <a:pt x="46644" y="0"/>
                    <a:pt x="104183" y="0"/>
                  </a:cubicBezTo>
                  <a:lnTo>
                    <a:pt x="1632197" y="0"/>
                  </a:lnTo>
                  <a:cubicBezTo>
                    <a:pt x="1689736" y="0"/>
                    <a:pt x="1736380" y="46644"/>
                    <a:pt x="1736380" y="104183"/>
                  </a:cubicBezTo>
                  <a:lnTo>
                    <a:pt x="1736380" y="937645"/>
                  </a:lnTo>
                  <a:cubicBezTo>
                    <a:pt x="1736380" y="995184"/>
                    <a:pt x="1689736" y="1041828"/>
                    <a:pt x="1632197" y="1041828"/>
                  </a:cubicBezTo>
                  <a:lnTo>
                    <a:pt x="104183" y="1041828"/>
                  </a:lnTo>
                  <a:cubicBezTo>
                    <a:pt x="46644" y="1041828"/>
                    <a:pt x="0" y="995184"/>
                    <a:pt x="0" y="937645"/>
                  </a:cubicBezTo>
                  <a:lnTo>
                    <a:pt x="0" y="104183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7194" tIns="137194" rIns="137194" bIns="137194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n w="18415" cmpd="sng">
                    <a:prstDash val="solid"/>
                  </a:ln>
                  <a:solidFill>
                    <a:prstClr val="white"/>
                  </a:solidFill>
                  <a:effectLst>
                    <a:glow rad="101600">
                      <a:srgbClr val="4BACC6">
                        <a:lumMod val="50000"/>
                        <a:alpha val="80000"/>
                      </a:srgb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当堂检测</a:t>
              </a:r>
            </a:p>
          </p:txBody>
        </p:sp>
        <p:sp>
          <p:nvSpPr>
            <p:cNvPr id="26" name="流程图: 摘录 25"/>
            <p:cNvSpPr/>
            <p:nvPr/>
          </p:nvSpPr>
          <p:spPr>
            <a:xfrm rot="5400000">
              <a:off x="2157398" y="5873121"/>
              <a:ext cx="264299" cy="222265"/>
            </a:xfrm>
            <a:prstGeom prst="flowChartExtract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" name="流程图: 摘录 40"/>
            <p:cNvSpPr/>
            <p:nvPr/>
          </p:nvSpPr>
          <p:spPr>
            <a:xfrm rot="5400000">
              <a:off x="3941868" y="5873121"/>
              <a:ext cx="264299" cy="222265"/>
            </a:xfrm>
            <a:prstGeom prst="flowChartExtract">
              <a:avLst/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流程图: 摘录 41"/>
            <p:cNvSpPr/>
            <p:nvPr/>
          </p:nvSpPr>
          <p:spPr>
            <a:xfrm rot="5400000">
              <a:off x="5761265" y="5873121"/>
              <a:ext cx="264299" cy="222265"/>
            </a:xfrm>
            <a:prstGeom prst="flowChartExtract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" name="组合 13336"/>
          <p:cNvGrpSpPr/>
          <p:nvPr/>
        </p:nvGrpSpPr>
        <p:grpSpPr bwMode="auto">
          <a:xfrm>
            <a:off x="3086100" y="3160184"/>
            <a:ext cx="3186114" cy="1149349"/>
            <a:chOff x="3086175" y="3028210"/>
            <a:chExt cx="3185288" cy="1151803"/>
          </a:xfrm>
        </p:grpSpPr>
        <p:sp>
          <p:nvSpPr>
            <p:cNvPr id="13325" name="矩形 13324"/>
            <p:cNvSpPr/>
            <p:nvPr/>
          </p:nvSpPr>
          <p:spPr>
            <a:xfrm>
              <a:off x="3086175" y="3028210"/>
              <a:ext cx="3174178" cy="1151803"/>
            </a:xfrm>
            <a:prstGeom prst="rect">
              <a:avLst/>
            </a:prstGeom>
            <a:solidFill>
              <a:schemeClr val="bg1">
                <a:alpha val="33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buFontTx/>
                <a:buNone/>
                <a:defRPr/>
              </a:pPr>
              <a:endParaRPr lang="zh-CN" altLang="en-US" sz="4000">
                <a:solidFill>
                  <a:prstClr val="white"/>
                </a:solidFill>
              </a:endParaRPr>
            </a:p>
          </p:txBody>
        </p:sp>
        <p:pic>
          <p:nvPicPr>
            <p:cNvPr id="125966" name="图片 46" descr="枫叶副本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878663" y="3117314"/>
              <a:ext cx="1059675" cy="1015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" name="矩形 47"/>
            <p:cNvSpPr/>
            <p:nvPr/>
          </p:nvSpPr>
          <p:spPr>
            <a:xfrm>
              <a:off x="3086175" y="3224902"/>
              <a:ext cx="3185288" cy="70939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algn="dist">
                <a:buFontTx/>
                <a:buNone/>
                <a:defRPr/>
              </a:pPr>
              <a:r>
                <a:rPr lang="zh-CN" altLang="en-U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方正黑体简体" charset="-122"/>
                  <a:ea typeface="方正黑体简体" charset="-122"/>
                  <a:cs typeface="仿宋" panose="02010609060101010101" pitchFamily="49" charset="-122"/>
                </a:rPr>
                <a:t>第 二 课时</a:t>
              </a:r>
            </a:p>
          </p:txBody>
        </p:sp>
      </p:grpSp>
      <p:grpSp>
        <p:nvGrpSpPr>
          <p:cNvPr id="5" name="组合 13338"/>
          <p:cNvGrpSpPr/>
          <p:nvPr/>
        </p:nvGrpSpPr>
        <p:grpSpPr bwMode="auto">
          <a:xfrm>
            <a:off x="2162177" y="903819"/>
            <a:ext cx="6399212" cy="1182747"/>
            <a:chOff x="2379275" y="929038"/>
            <a:chExt cx="6398858" cy="1181100"/>
          </a:xfrm>
        </p:grpSpPr>
        <p:sp>
          <p:nvSpPr>
            <p:cNvPr id="125961" name="Text Box 2"/>
            <p:cNvSpPr txBox="1">
              <a:spLocks noChangeArrowheads="1"/>
            </p:cNvSpPr>
            <p:nvPr/>
          </p:nvSpPr>
          <p:spPr bwMode="auto">
            <a:xfrm>
              <a:off x="3638233" y="1035400"/>
              <a:ext cx="5139900" cy="1014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6000" b="1">
                  <a:solidFill>
                    <a:srgbClr val="CC0000"/>
                  </a:solidFill>
                  <a:latin typeface="Calibri" panose="020F0502020204030204" pitchFamily="34" charset="0"/>
                  <a:ea typeface="黑体" panose="02010609060101010101" pitchFamily="49" charset="-122"/>
                </a:rPr>
                <a:t>我要的是葫芦</a:t>
              </a:r>
            </a:p>
          </p:txBody>
        </p:sp>
        <p:grpSp>
          <p:nvGrpSpPr>
            <p:cNvPr id="6" name="组合 13337"/>
            <p:cNvGrpSpPr/>
            <p:nvPr/>
          </p:nvGrpSpPr>
          <p:grpSpPr bwMode="auto">
            <a:xfrm>
              <a:off x="2379275" y="929038"/>
              <a:ext cx="1181100" cy="1181100"/>
              <a:chOff x="2533650" y="760413"/>
              <a:chExt cx="1181100" cy="1181100"/>
            </a:xfrm>
          </p:grpSpPr>
          <p:sp>
            <p:nvSpPr>
              <p:cNvPr id="125963" name="AutoShape 11"/>
              <p:cNvSpPr>
                <a:spLocks noChangeArrowheads="1"/>
              </p:cNvSpPr>
              <p:nvPr/>
            </p:nvSpPr>
            <p:spPr bwMode="auto">
              <a:xfrm>
                <a:off x="2533650" y="760413"/>
                <a:ext cx="1181100" cy="1181100"/>
              </a:xfrm>
              <a:prstGeom prst="diamond">
                <a:avLst/>
              </a:prstGeom>
              <a:solidFill>
                <a:srgbClr val="236B2A"/>
              </a:solidFill>
              <a:ln w="38100">
                <a:solidFill>
                  <a:schemeClr val="bg1"/>
                </a:solidFill>
                <a:miter lim="800000"/>
              </a:ln>
              <a:effectLst>
                <a:outerShdw sy="50000" rotWithShape="0">
                  <a:srgbClr val="80808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0" hangingPunct="0"/>
                <a:endParaRPr lang="en-US" altLang="ko-KR" sz="2800" b="1">
                  <a:solidFill>
                    <a:srgbClr val="FFFFFF"/>
                  </a:solidFill>
                  <a:ea typeface="Gulim" panose="020B0600000101010101" pitchFamily="34" charset="-127"/>
                </a:endParaRPr>
              </a:p>
            </p:txBody>
          </p:sp>
          <p:sp>
            <p:nvSpPr>
              <p:cNvPr id="125964" name="文本框 13"/>
              <p:cNvSpPr txBox="1">
                <a:spLocks noChangeArrowheads="1"/>
              </p:cNvSpPr>
              <p:nvPr/>
            </p:nvSpPr>
            <p:spPr bwMode="auto">
              <a:xfrm>
                <a:off x="2631632" y="840676"/>
                <a:ext cx="960466" cy="1014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zh-CN" sz="6000" b="1">
                    <a:solidFill>
                      <a:srgbClr val="FFFFFF"/>
                    </a:solidFill>
                    <a:latin typeface="方正大黑简体"/>
                    <a:ea typeface="方正大黑简体"/>
                    <a:cs typeface="方正大黑简体"/>
                  </a:rPr>
                  <a:t>14</a:t>
                </a:r>
                <a:endParaRPr lang="zh-CN" altLang="en-US" sz="6000" b="1">
                  <a:solidFill>
                    <a:srgbClr val="FFFFFF"/>
                  </a:solidFill>
                  <a:latin typeface="方正大黑简体"/>
                  <a:ea typeface="方正大黑简体"/>
                  <a:cs typeface="方正大黑简体"/>
                </a:endParaRPr>
              </a:p>
            </p:txBody>
          </p:sp>
        </p:grp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06464" y="2381251"/>
            <a:ext cx="7432676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1.</a:t>
            </a:r>
            <a:r>
              <a:rPr lang="zh-CN" altLang="en-US" sz="2400" b="1" dirty="0">
                <a:latin typeface="+mn-ea"/>
                <a:ea typeface="+mn-ea"/>
              </a:rPr>
              <a:t>认真观察画面，看懂图意，理解课文内容。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（重点）</a:t>
            </a:r>
            <a:endParaRPr lang="zh-CN" altLang="en-US" sz="2400" b="1" dirty="0">
              <a:latin typeface="+mn-ea"/>
              <a:ea typeface="+mn-ea"/>
            </a:endParaRPr>
          </a:p>
          <a:p>
            <a:pPr marL="355600" indent="-355600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2.</a:t>
            </a:r>
            <a:r>
              <a:rPr lang="zh-CN" altLang="en-US" sz="2400" b="1" dirty="0">
                <a:latin typeface="+mn-ea"/>
                <a:ea typeface="+mn-ea"/>
              </a:rPr>
              <a:t>知道植物叶子与果实的关系。懂得事物之间是有联系的，不能孤立地看问题，并且懂得有错就改，不要等到问题严重了而受损失的道理。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（难点）</a:t>
            </a:r>
            <a:endParaRPr lang="en-US" altLang="zh-CN" sz="2400" b="1" dirty="0">
              <a:latin typeface="+mn-ea"/>
              <a:ea typeface="+mn-ea"/>
            </a:endParaRPr>
          </a:p>
          <a:p>
            <a:pPr marL="355600" indent="-355600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3.</a:t>
            </a:r>
            <a:r>
              <a:rPr lang="zh-CN" altLang="en-US" sz="2400" b="1" dirty="0">
                <a:latin typeface="+mn-ea"/>
                <a:ea typeface="+mn-ea"/>
              </a:rPr>
              <a:t>正确、流利、有感情地朗读课文。</a:t>
            </a:r>
          </a:p>
        </p:txBody>
      </p:sp>
      <p:graphicFrame>
        <p:nvGraphicFramePr>
          <p:cNvPr id="4" name="图示 3"/>
          <p:cNvGraphicFramePr/>
          <p:nvPr/>
        </p:nvGraphicFramePr>
        <p:xfrm>
          <a:off x="890340" y="1366890"/>
          <a:ext cx="2952329" cy="74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6980" name="AutoShape 70"/>
          <p:cNvSpPr>
            <a:spLocks noChangeAspect="1" noChangeArrowheads="1" noTextEdit="1"/>
          </p:cNvSpPr>
          <p:nvPr/>
        </p:nvSpPr>
        <p:spPr bwMode="auto">
          <a:xfrm>
            <a:off x="-3943349" y="713317"/>
            <a:ext cx="1895476" cy="181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126981" name="Picture 72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-3943348" y="713317"/>
            <a:ext cx="1897061" cy="181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矩形 1"/>
          <p:cNvSpPr>
            <a:spLocks noChangeArrowheads="1"/>
          </p:cNvSpPr>
          <p:nvPr/>
        </p:nvSpPr>
        <p:spPr bwMode="auto">
          <a:xfrm>
            <a:off x="900113" y="1576917"/>
            <a:ext cx="757555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803275">
              <a:lnSpc>
                <a:spcPct val="150000"/>
              </a:lnSpc>
            </a:pPr>
            <a:r>
              <a:rPr lang="zh-CN" altLang="en-US" sz="28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通过上一节课的学习，我们已经初步理解了课文内容，为了更深入地理解课文，老师送给大家一把金钥匙，这就是核心问题和串珠问题。让我们带着这些问题理解课文。</a:t>
            </a:r>
            <a:endParaRPr lang="en-US" altLang="zh-CN" sz="28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内容占位符 2"/>
          <p:cNvSpPr txBox="1">
            <a:spLocks noChangeArrowheads="1"/>
          </p:cNvSpPr>
          <p:nvPr/>
        </p:nvSpPr>
        <p:spPr bwMode="auto">
          <a:xfrm>
            <a:off x="782639" y="1896534"/>
            <a:ext cx="7793036" cy="4059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342900" indent="-342900" eaLnBrk="1" hangingPunct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CN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dobe 黑体 Std R" panose="020B0400000000000000" charset="-122"/>
                <a:sym typeface="Calibri" panose="020F0502020204030204" pitchFamily="34" charset="0"/>
              </a:rPr>
              <a:t>核心问题：</a:t>
            </a:r>
            <a:endParaRPr lang="en-US" altLang="zh-CN" sz="2000" b="1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  <a:cs typeface="Adobe 黑体 Std R" panose="020B0400000000000000" charset="-122"/>
              <a:sym typeface="Calibri" panose="020F0502020204030204" pitchFamily="34" charset="0"/>
            </a:endParaRPr>
          </a:p>
          <a:p>
            <a:pPr marL="361950" indent="441325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从这个故事中你明白了一个什么道理？</a:t>
            </a:r>
          </a:p>
          <a:p>
            <a:pPr marL="342900" indent="-342900" eaLnBrk="1" hangingPunct="1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u"/>
              <a:defRPr/>
            </a:pPr>
            <a:r>
              <a:rPr lang="zh-CN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串珠问题：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1.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种葫芦的人喜欢葫芦吗？从哪里可以看出来？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2.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邻居给他提了一个什么建议？他采纳了吗？为什么？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3.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那个人最终得到葫芦了吗？为什么？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4.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你觉得那个人是个什么样的人</a:t>
            </a:r>
            <a:r>
              <a:rPr lang="zh-CN" altLang="en-US" sz="2000" b="1" dirty="0" smtClean="0">
                <a:solidFill>
                  <a:prstClr val="black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？</a:t>
            </a:r>
            <a:endParaRPr lang="zh-CN" altLang="en-US" sz="2000" b="1" dirty="0">
              <a:latin typeface="+mn-ea"/>
              <a:sym typeface="Calibri" panose="020F0502020204030204" pitchFamily="34" charset="0"/>
            </a:endParaRP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defRPr/>
            </a:pPr>
            <a:endParaRPr lang="zh-CN" altLang="en-US" sz="2000" b="1" dirty="0">
              <a:latin typeface="+mn-ea"/>
              <a:sym typeface="Calibri" panose="020F0502020204030204" pitchFamily="34" charset="0"/>
            </a:endParaRP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defRPr/>
            </a:pPr>
            <a:endParaRPr lang="zh-CN" altLang="en-US" sz="2000" b="1" dirty="0">
              <a:latin typeface="+mn-ea"/>
              <a:sym typeface="Calibri" panose="020F0502020204030204" pitchFamily="34" charset="0"/>
            </a:endParaRPr>
          </a:p>
          <a:p>
            <a:pPr marL="273050" indent="-273050" eaLnBrk="1" hangingPunct="1">
              <a:lnSpc>
                <a:spcPct val="150000"/>
              </a:lnSpc>
              <a:spcBef>
                <a:spcPts val="0"/>
              </a:spcBef>
              <a:buFontTx/>
              <a:buNone/>
              <a:defRPr/>
            </a:pPr>
            <a:endParaRPr lang="zh-CN" altLang="en-US" sz="2000" b="1" dirty="0">
              <a:solidFill>
                <a:prstClr val="black"/>
              </a:solidFill>
              <a:latin typeface="宋体" panose="02010600030101010101" pitchFamily="2" charset="-122"/>
              <a:sym typeface="Calibri" panose="020F0502020204030204" pitchFamily="34" charset="0"/>
            </a:endParaRPr>
          </a:p>
        </p:txBody>
      </p:sp>
      <p:pic>
        <p:nvPicPr>
          <p:cNvPr id="129027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2164" y="1058334"/>
            <a:ext cx="3767138" cy="859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图片 1" descr="听英语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1750" y="1409700"/>
            <a:ext cx="24892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C:\Users\Administrator\Desktop\3333\初读感知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6" y="954619"/>
            <a:ext cx="2473324" cy="647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pSp>
        <p:nvGrpSpPr>
          <p:cNvPr id="2" name="组合 19"/>
          <p:cNvGrpSpPr/>
          <p:nvPr/>
        </p:nvGrpSpPr>
        <p:grpSpPr bwMode="auto">
          <a:xfrm>
            <a:off x="1865314" y="2165352"/>
            <a:ext cx="2838450" cy="3555032"/>
            <a:chOff x="1864976" y="2164649"/>
            <a:chExt cx="2839124" cy="3555373"/>
          </a:xfrm>
        </p:grpSpPr>
        <p:sp>
          <p:nvSpPr>
            <p:cNvPr id="102405" name="Oval 677"/>
            <p:cNvSpPr>
              <a:spLocks noChangeArrowheads="1"/>
            </p:cNvSpPr>
            <p:nvPr/>
          </p:nvSpPr>
          <p:spPr bwMode="auto">
            <a:xfrm rot="-324743">
              <a:off x="2095218" y="2164649"/>
              <a:ext cx="2310361" cy="2311445"/>
            </a:xfrm>
            <a:prstGeom prst="ellipse">
              <a:avLst/>
            </a:prstGeom>
            <a:gradFill rotWithShape="1">
              <a:gsLst>
                <a:gs pos="0">
                  <a:srgbClr val="EEA420"/>
                </a:gs>
                <a:gs pos="100000">
                  <a:srgbClr val="DF642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/>
            <a:p>
              <a:endParaRPr lang="ko-KR" altLang="en-US">
                <a:solidFill>
                  <a:srgbClr val="000000"/>
                </a:solidFill>
                <a:ea typeface="Malgun Gothic" panose="020B0503020000020004" pitchFamily="34" charset="-127"/>
              </a:endParaRPr>
            </a:p>
          </p:txBody>
        </p:sp>
        <p:sp>
          <p:nvSpPr>
            <p:cNvPr id="102406" name="AutoShape 513"/>
            <p:cNvSpPr>
              <a:spLocks noChangeArrowheads="1"/>
            </p:cNvSpPr>
            <p:nvPr/>
          </p:nvSpPr>
          <p:spPr bwMode="auto">
            <a:xfrm>
              <a:off x="1864976" y="3832145"/>
              <a:ext cx="2839124" cy="1815492"/>
            </a:xfrm>
            <a:prstGeom prst="roundRect">
              <a:avLst>
                <a:gd name="adj" fmla="val 5801"/>
              </a:avLst>
            </a:prstGeom>
            <a:solidFill>
              <a:schemeClr val="bg1"/>
            </a:solidFill>
            <a:ln w="57150">
              <a:solidFill>
                <a:srgbClr val="F69D26"/>
              </a:solidFill>
              <a:round/>
            </a:ln>
          </p:spPr>
          <p:txBody>
            <a:bodyPr wrap="none" anchor="ctr"/>
            <a:lstStyle/>
            <a:p>
              <a:endParaRPr lang="ko-KR" altLang="en-US">
                <a:ea typeface="Malgun Gothic" panose="020B0503020000020004" pitchFamily="34" charset="-127"/>
              </a:endParaRPr>
            </a:p>
          </p:txBody>
        </p:sp>
        <p:sp>
          <p:nvSpPr>
            <p:cNvPr id="16" name="TextBox 6"/>
            <p:cNvSpPr txBox="1"/>
            <p:nvPr/>
          </p:nvSpPr>
          <p:spPr>
            <a:xfrm>
              <a:off x="2415969" y="2552035"/>
              <a:ext cx="1881634" cy="1077321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zh-CN" sz="3200" b="1" spc="300" dirty="0" smtClean="0">
                  <a:solidFill>
                    <a:srgbClr val="C00000"/>
                  </a:solidFill>
                  <a:latin typeface="Adobe 黑体 Std R" panose="020B0400000000000000" charset="-122"/>
                  <a:ea typeface="Adobe 黑体 Std R" panose="020B0400000000000000" charset="-122"/>
                  <a:cs typeface="Adobe 黑体 Std R" panose="020B0400000000000000" charset="-122"/>
                  <a:hlinkClick r:id="rId4" action="ppaction://hlinkfile"/>
                </a:rPr>
                <a:t>   </a:t>
              </a:r>
              <a:r>
                <a:rPr lang="zh-CN" altLang="en-US" sz="3200" b="1" spc="300" dirty="0" smtClean="0">
                  <a:solidFill>
                    <a:srgbClr val="C0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Adobe 黑体 Std R" panose="020B0400000000000000" charset="-122"/>
                  <a:hlinkClick r:id="rId5" action="ppaction://hlinkfile"/>
                </a:rPr>
                <a:t>点击</a:t>
              </a:r>
              <a:endParaRPr lang="en-US" altLang="zh-CN" sz="3200" b="1" spc="3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dobe 黑体 Std R" panose="020B0400000000000000" charset="-122"/>
                <a:hlinkClick r:id="rId5" action="ppaction://hlinkfile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zh-CN" altLang="en-US" sz="3200" b="1" spc="300" dirty="0" smtClean="0">
                  <a:solidFill>
                    <a:srgbClr val="C00000"/>
                  </a:solidFill>
                  <a:latin typeface="黑体" panose="02010609060101010101" pitchFamily="49" charset="-122"/>
                  <a:ea typeface="黑体" panose="02010609060101010101" pitchFamily="49" charset="-122"/>
                  <a:cs typeface="Adobe 黑体 Std R" panose="020B0400000000000000" charset="-122"/>
                  <a:hlinkClick r:id="rId5" action="ppaction://hlinkfile"/>
                </a:rPr>
                <a:t>听朗读</a:t>
              </a:r>
              <a:endParaRPr lang="zh-CN" altLang="en-US" sz="3200" b="1" spc="3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dobe 黑体 Std R" panose="020B0400000000000000" charset="-122"/>
              </a:endParaRPr>
            </a:p>
          </p:txBody>
        </p:sp>
        <p:grpSp>
          <p:nvGrpSpPr>
            <p:cNvPr id="3" name="组 53"/>
            <p:cNvGrpSpPr/>
            <p:nvPr/>
          </p:nvGrpSpPr>
          <p:grpSpPr bwMode="auto">
            <a:xfrm>
              <a:off x="2505075" y="2593269"/>
              <a:ext cx="533400" cy="393699"/>
              <a:chOff x="2505685" y="2594071"/>
              <a:chExt cx="533248" cy="394562"/>
            </a:xfrm>
          </p:grpSpPr>
          <p:sp>
            <p:nvSpPr>
              <p:cNvPr id="19" name="椭圆 18"/>
              <p:cNvSpPr/>
              <p:nvPr/>
            </p:nvSpPr>
            <p:spPr>
              <a:xfrm>
                <a:off x="2700754" y="2646094"/>
                <a:ext cx="207952" cy="207908"/>
              </a:xfrm>
              <a:prstGeom prst="ellipse">
                <a:avLst/>
              </a:prstGeom>
              <a:noFill/>
              <a:ln w="28575" cmpd="sng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kumimoji="1" lang="zh-CN" altLang="en-US"/>
              </a:p>
            </p:txBody>
          </p:sp>
          <p:pic>
            <p:nvPicPr>
              <p:cNvPr id="102411" name="图片 10">
                <a:hlinkClick r:id="rId6" action="ppaction://hlinkfile"/>
              </p:cNvPr>
              <p:cNvPicPr>
                <a:picLocks noChangeAspect="1" noChangeArrowheads="1"/>
              </p:cNvPicPr>
              <p:nvPr/>
            </p:nvPicPr>
            <p:blipFill>
              <a:blip r:embed="rId7" cstate="email"/>
              <a:srcRect/>
              <a:stretch>
                <a:fillRect/>
              </a:stretch>
            </p:blipFill>
            <p:spPr bwMode="auto">
              <a:xfrm rot="2700000">
                <a:off x="2575028" y="2524728"/>
                <a:ext cx="394562" cy="533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02409" name="矩形 11"/>
            <p:cNvSpPr>
              <a:spLocks noChangeArrowheads="1"/>
            </p:cNvSpPr>
            <p:nvPr/>
          </p:nvSpPr>
          <p:spPr bwMode="auto">
            <a:xfrm>
              <a:off x="1991331" y="3832145"/>
              <a:ext cx="2640993" cy="1887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rPr>
                <a:t>听范读，边听边画出课文中的生字词。同时认准字音</a:t>
              </a:r>
              <a:r>
                <a:rPr lang="en-US" altLang="zh-CN" sz="2400" b="1">
                  <a:latin typeface="楷体" panose="02010609060101010101" pitchFamily="49" charset="-122"/>
                  <a:ea typeface="楷体" panose="02010609060101010101" pitchFamily="49" charset="-122"/>
                </a:rPr>
                <a:t>,</a:t>
              </a:r>
              <a:r>
                <a: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rPr>
                <a:t>理解词语意思。</a:t>
              </a: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1"/>
          <p:cNvGrpSpPr/>
          <p:nvPr/>
        </p:nvGrpSpPr>
        <p:grpSpPr bwMode="auto">
          <a:xfrm>
            <a:off x="703263" y="5105402"/>
            <a:ext cx="7605712" cy="1208617"/>
            <a:chOff x="138444" y="4895381"/>
            <a:chExt cx="7603827" cy="1207762"/>
          </a:xfrm>
        </p:grpSpPr>
        <p:sp>
          <p:nvSpPr>
            <p:cNvPr id="34" name="单圆角矩形 33"/>
            <p:cNvSpPr/>
            <p:nvPr/>
          </p:nvSpPr>
          <p:spPr>
            <a:xfrm>
              <a:off x="1192283" y="5085746"/>
              <a:ext cx="6549988" cy="704352"/>
            </a:xfrm>
            <a:prstGeom prst="snipRoundRect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0686" tIns="120686" rIns="120686" bIns="120686" spcCol="1270" anchor="ctr"/>
            <a:lstStyle/>
            <a:p>
              <a:pPr marL="0" lvl="1" defTabSz="1244600">
                <a:lnSpc>
                  <a:spcPct val="150000"/>
                </a:lnSpc>
                <a:spcAft>
                  <a:spcPct val="15000"/>
                </a:spcAft>
                <a:buFontTx/>
                <a:buNone/>
                <a:defRPr/>
              </a:pPr>
              <a:r>
                <a:rPr lang="zh-CN" altLang="en-US" sz="2400" b="1" dirty="0">
                  <a:latin typeface="+mj-ea"/>
                  <a:ea typeface="+mj-ea"/>
                </a:rPr>
                <a:t>想一想种葫芦的人喜欢葫芦吗？从哪看出来的？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138444" y="4895381"/>
              <a:ext cx="1169697" cy="1207762"/>
            </a:xfrm>
            <a:custGeom>
              <a:avLst/>
              <a:gdLst>
                <a:gd name="connsiteX0" fmla="*/ 600729 w 846331"/>
                <a:gd name="connsiteY0" fmla="*/ 134938 h 846331"/>
                <a:gd name="connsiteX1" fmla="*/ 666560 w 846331"/>
                <a:gd name="connsiteY1" fmla="*/ 79696 h 846331"/>
                <a:gd name="connsiteX2" fmla="*/ 719152 w 846331"/>
                <a:gd name="connsiteY2" fmla="*/ 123825 h 846331"/>
                <a:gd name="connsiteX3" fmla="*/ 676181 w 846331"/>
                <a:gd name="connsiteY3" fmla="*/ 198249 h 846331"/>
                <a:gd name="connsiteX4" fmla="*/ 744457 w 846331"/>
                <a:gd name="connsiteY4" fmla="*/ 316506 h 846331"/>
                <a:gd name="connsiteX5" fmla="*/ 830395 w 846331"/>
                <a:gd name="connsiteY5" fmla="*/ 316504 h 846331"/>
                <a:gd name="connsiteX6" fmla="*/ 842316 w 846331"/>
                <a:gd name="connsiteY6" fmla="*/ 384114 h 846331"/>
                <a:gd name="connsiteX7" fmla="*/ 761560 w 846331"/>
                <a:gd name="connsiteY7" fmla="*/ 413505 h 846331"/>
                <a:gd name="connsiteX8" fmla="*/ 737848 w 846331"/>
                <a:gd name="connsiteY8" fmla="*/ 547982 h 846331"/>
                <a:gd name="connsiteX9" fmla="*/ 803682 w 846331"/>
                <a:gd name="connsiteY9" fmla="*/ 603220 h 846331"/>
                <a:gd name="connsiteX10" fmla="*/ 769355 w 846331"/>
                <a:gd name="connsiteY10" fmla="*/ 662675 h 846331"/>
                <a:gd name="connsiteX11" fmla="*/ 688601 w 846331"/>
                <a:gd name="connsiteY11" fmla="*/ 633281 h 846331"/>
                <a:gd name="connsiteX12" fmla="*/ 583997 w 846331"/>
                <a:gd name="connsiteY12" fmla="*/ 721055 h 846331"/>
                <a:gd name="connsiteX13" fmla="*/ 598921 w 846331"/>
                <a:gd name="connsiteY13" fmla="*/ 805687 h 846331"/>
                <a:gd name="connsiteX14" fmla="*/ 534408 w 846331"/>
                <a:gd name="connsiteY14" fmla="*/ 829167 h 846331"/>
                <a:gd name="connsiteX15" fmla="*/ 491441 w 846331"/>
                <a:gd name="connsiteY15" fmla="*/ 754741 h 846331"/>
                <a:gd name="connsiteX16" fmla="*/ 354890 w 846331"/>
                <a:gd name="connsiteY16" fmla="*/ 754741 h 846331"/>
                <a:gd name="connsiteX17" fmla="*/ 311923 w 846331"/>
                <a:gd name="connsiteY17" fmla="*/ 829167 h 846331"/>
                <a:gd name="connsiteX18" fmla="*/ 247410 w 846331"/>
                <a:gd name="connsiteY18" fmla="*/ 805687 h 846331"/>
                <a:gd name="connsiteX19" fmla="*/ 262335 w 846331"/>
                <a:gd name="connsiteY19" fmla="*/ 721054 h 846331"/>
                <a:gd name="connsiteX20" fmla="*/ 157731 w 846331"/>
                <a:gd name="connsiteY20" fmla="*/ 633281 h 846331"/>
                <a:gd name="connsiteX21" fmla="*/ 76976 w 846331"/>
                <a:gd name="connsiteY21" fmla="*/ 662675 h 846331"/>
                <a:gd name="connsiteX22" fmla="*/ 42649 w 846331"/>
                <a:gd name="connsiteY22" fmla="*/ 603220 h 846331"/>
                <a:gd name="connsiteX23" fmla="*/ 108483 w 846331"/>
                <a:gd name="connsiteY23" fmla="*/ 547982 h 846331"/>
                <a:gd name="connsiteX24" fmla="*/ 84771 w 846331"/>
                <a:gd name="connsiteY24" fmla="*/ 413505 h 846331"/>
                <a:gd name="connsiteX25" fmla="*/ 4015 w 846331"/>
                <a:gd name="connsiteY25" fmla="*/ 384114 h 846331"/>
                <a:gd name="connsiteX26" fmla="*/ 15936 w 846331"/>
                <a:gd name="connsiteY26" fmla="*/ 316504 h 846331"/>
                <a:gd name="connsiteX27" fmla="*/ 101874 w 846331"/>
                <a:gd name="connsiteY27" fmla="*/ 316506 h 846331"/>
                <a:gd name="connsiteX28" fmla="*/ 170150 w 846331"/>
                <a:gd name="connsiteY28" fmla="*/ 198249 h 846331"/>
                <a:gd name="connsiteX29" fmla="*/ 127179 w 846331"/>
                <a:gd name="connsiteY29" fmla="*/ 123825 h 846331"/>
                <a:gd name="connsiteX30" fmla="*/ 179771 w 846331"/>
                <a:gd name="connsiteY30" fmla="*/ 79696 h 846331"/>
                <a:gd name="connsiteX31" fmla="*/ 245602 w 846331"/>
                <a:gd name="connsiteY31" fmla="*/ 134938 h 846331"/>
                <a:gd name="connsiteX32" fmla="*/ 373918 w 846331"/>
                <a:gd name="connsiteY32" fmla="*/ 88235 h 846331"/>
                <a:gd name="connsiteX33" fmla="*/ 388839 w 846331"/>
                <a:gd name="connsiteY33" fmla="*/ 3601 h 846331"/>
                <a:gd name="connsiteX34" fmla="*/ 457492 w 846331"/>
                <a:gd name="connsiteY34" fmla="*/ 3601 h 846331"/>
                <a:gd name="connsiteX35" fmla="*/ 472413 w 846331"/>
                <a:gd name="connsiteY35" fmla="*/ 88234 h 846331"/>
                <a:gd name="connsiteX36" fmla="*/ 600729 w 846331"/>
                <a:gd name="connsiteY36" fmla="*/ 134937 h 846331"/>
                <a:gd name="connsiteX37" fmla="*/ 600729 w 846331"/>
                <a:gd name="connsiteY37" fmla="*/ 134938 h 84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846331" h="846331">
                  <a:moveTo>
                    <a:pt x="600729" y="134938"/>
                  </a:moveTo>
                  <a:lnTo>
                    <a:pt x="666560" y="79696"/>
                  </a:lnTo>
                  <a:lnTo>
                    <a:pt x="719152" y="123825"/>
                  </a:lnTo>
                  <a:lnTo>
                    <a:pt x="676181" y="198249"/>
                  </a:lnTo>
                  <a:cubicBezTo>
                    <a:pt x="706736" y="232621"/>
                    <a:pt x="729967" y="272859"/>
                    <a:pt x="744457" y="316506"/>
                  </a:cubicBezTo>
                  <a:lnTo>
                    <a:pt x="830395" y="316504"/>
                  </a:lnTo>
                  <a:lnTo>
                    <a:pt x="842316" y="384114"/>
                  </a:lnTo>
                  <a:lnTo>
                    <a:pt x="761560" y="413505"/>
                  </a:lnTo>
                  <a:cubicBezTo>
                    <a:pt x="762872" y="459476"/>
                    <a:pt x="754804" y="505232"/>
                    <a:pt x="737848" y="547982"/>
                  </a:cubicBezTo>
                  <a:lnTo>
                    <a:pt x="803682" y="603220"/>
                  </a:lnTo>
                  <a:lnTo>
                    <a:pt x="769355" y="662675"/>
                  </a:lnTo>
                  <a:lnTo>
                    <a:pt x="688601" y="633281"/>
                  </a:lnTo>
                  <a:cubicBezTo>
                    <a:pt x="660057" y="669340"/>
                    <a:pt x="624465" y="699206"/>
                    <a:pt x="583997" y="721055"/>
                  </a:cubicBezTo>
                  <a:lnTo>
                    <a:pt x="598921" y="805687"/>
                  </a:lnTo>
                  <a:lnTo>
                    <a:pt x="534408" y="829167"/>
                  </a:lnTo>
                  <a:lnTo>
                    <a:pt x="491441" y="754741"/>
                  </a:lnTo>
                  <a:cubicBezTo>
                    <a:pt x="446396" y="764016"/>
                    <a:pt x="399934" y="764016"/>
                    <a:pt x="354890" y="754741"/>
                  </a:cubicBezTo>
                  <a:lnTo>
                    <a:pt x="311923" y="829167"/>
                  </a:lnTo>
                  <a:lnTo>
                    <a:pt x="247410" y="805687"/>
                  </a:lnTo>
                  <a:lnTo>
                    <a:pt x="262335" y="721054"/>
                  </a:lnTo>
                  <a:cubicBezTo>
                    <a:pt x="221867" y="699205"/>
                    <a:pt x="186275" y="669340"/>
                    <a:pt x="157731" y="633281"/>
                  </a:cubicBezTo>
                  <a:lnTo>
                    <a:pt x="76976" y="662675"/>
                  </a:lnTo>
                  <a:lnTo>
                    <a:pt x="42649" y="603220"/>
                  </a:lnTo>
                  <a:lnTo>
                    <a:pt x="108483" y="547982"/>
                  </a:lnTo>
                  <a:cubicBezTo>
                    <a:pt x="91527" y="505232"/>
                    <a:pt x="83459" y="459476"/>
                    <a:pt x="84771" y="413505"/>
                  </a:cubicBezTo>
                  <a:lnTo>
                    <a:pt x="4015" y="384114"/>
                  </a:lnTo>
                  <a:lnTo>
                    <a:pt x="15936" y="316504"/>
                  </a:lnTo>
                  <a:lnTo>
                    <a:pt x="101874" y="316506"/>
                  </a:lnTo>
                  <a:cubicBezTo>
                    <a:pt x="116364" y="272859"/>
                    <a:pt x="139595" y="232621"/>
                    <a:pt x="170150" y="198249"/>
                  </a:cubicBezTo>
                  <a:lnTo>
                    <a:pt x="127179" y="123825"/>
                  </a:lnTo>
                  <a:lnTo>
                    <a:pt x="179771" y="79696"/>
                  </a:lnTo>
                  <a:lnTo>
                    <a:pt x="245602" y="134938"/>
                  </a:lnTo>
                  <a:cubicBezTo>
                    <a:pt x="284758" y="110816"/>
                    <a:pt x="328418" y="94925"/>
                    <a:pt x="373918" y="88235"/>
                  </a:cubicBezTo>
                  <a:lnTo>
                    <a:pt x="388839" y="3601"/>
                  </a:lnTo>
                  <a:lnTo>
                    <a:pt x="457492" y="3601"/>
                  </a:lnTo>
                  <a:lnTo>
                    <a:pt x="472413" y="88234"/>
                  </a:lnTo>
                  <a:cubicBezTo>
                    <a:pt x="517913" y="94924"/>
                    <a:pt x="561574" y="110815"/>
                    <a:pt x="600729" y="134937"/>
                  </a:cubicBezTo>
                  <a:lnTo>
                    <a:pt x="600729" y="134938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87930" tIns="216029" rIns="187930" bIns="230830" spcCol="1270" anchor="ctr"/>
            <a:lstStyle>
              <a:lvl1pPr marL="0" lvl="0" indent="0" algn="l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457200" lvl="1" indent="0" algn="l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4572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800" b="1" noProof="1">
                  <a:latin typeface="方正卡通简体" panose="03000509000000000000" pitchFamily="65" charset="-122"/>
                  <a:ea typeface="方正卡通简体" panose="03000509000000000000" pitchFamily="65" charset="-122"/>
                </a:rPr>
                <a:t>边听边想</a:t>
              </a:r>
              <a:endParaRPr lang="zh-CN" altLang="en-US" sz="2800" noProof="1">
                <a:latin typeface="方正卡通简体" panose="03000509000000000000" pitchFamily="65" charset="-122"/>
                <a:ea typeface="方正卡通简体" panose="03000509000000000000" pitchFamily="65" charset="-122"/>
              </a:endParaRPr>
            </a:p>
          </p:txBody>
        </p:sp>
      </p:grpSp>
      <p:sp>
        <p:nvSpPr>
          <p:cNvPr id="39" name="图文框 38"/>
          <p:cNvSpPr/>
          <p:nvPr/>
        </p:nvSpPr>
        <p:spPr>
          <a:xfrm>
            <a:off x="2335215" y="1217084"/>
            <a:ext cx="4473575" cy="905933"/>
          </a:xfrm>
          <a:prstGeom prst="fram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81367" tIns="181367" rIns="181367" bIns="181367" spcCol="1270" anchor="ctr"/>
          <a:lstStyle/>
          <a:p>
            <a:pPr algn="ctr" defTabSz="1600200">
              <a:lnSpc>
                <a:spcPct val="90000"/>
              </a:lnSpc>
              <a:spcAft>
                <a:spcPct val="35000"/>
              </a:spcAft>
              <a:buFontTx/>
              <a:buNone/>
              <a:defRPr/>
            </a:pPr>
            <a:r>
              <a:rPr lang="zh-CN" sz="32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听录音回顾课文</a:t>
            </a:r>
            <a:endParaRPr lang="zh-CN" sz="3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30052" name="Picture 8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74850" y="2406652"/>
            <a:ext cx="5194300" cy="2525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文本框 2"/>
          <p:cNvSpPr txBox="1">
            <a:spLocks noChangeArrowheads="1"/>
          </p:cNvSpPr>
          <p:nvPr/>
        </p:nvSpPr>
        <p:spPr bwMode="auto">
          <a:xfrm>
            <a:off x="758828" y="1604433"/>
            <a:ext cx="755332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000" b="1">
                <a:latin typeface="宋体" panose="02010600030101010101" pitchFamily="2" charset="-122"/>
              </a:rPr>
              <a:t>1.</a:t>
            </a:r>
            <a:r>
              <a:rPr lang="zh-CN" altLang="en-US" sz="2000" b="1">
                <a:latin typeface="宋体" panose="02010600030101010101" pitchFamily="2" charset="-122"/>
              </a:rPr>
              <a:t>“</a:t>
            </a:r>
            <a:r>
              <a:rPr lang="zh-CN" altLang="en-US" sz="20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从前，有个人种了一棵葫芦。细长的葫芦藤上长满了绿叶，开出了几朵雪白的小花。花谢以后，藤上挂了几个小葫芦。多么可爱的小葫芦哇！那个人每天都要去看几次。</a:t>
            </a:r>
            <a:r>
              <a:rPr lang="zh-CN" altLang="en-US" sz="2000" b="1">
                <a:latin typeface="宋体" panose="02010600030101010101" pitchFamily="2" charset="-122"/>
              </a:rPr>
              <a:t>”这两句话表达了种葫芦人怎样的感情？</a:t>
            </a:r>
          </a:p>
        </p:txBody>
      </p:sp>
      <p:sp>
        <p:nvSpPr>
          <p:cNvPr id="3" name="矩形 8"/>
          <p:cNvSpPr txBox="1">
            <a:spLocks noChangeArrowheads="1"/>
          </p:cNvSpPr>
          <p:nvPr/>
        </p:nvSpPr>
        <p:spPr bwMode="auto">
          <a:xfrm>
            <a:off x="1209675" y="4561420"/>
            <a:ext cx="717073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62738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600"/>
              </a:spcAft>
            </a:pPr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“多么”“哇”这两个词强调了小葫芦的可爱。这两句话表达了种葫芦的人对于小葫芦的喜爱之情。</a:t>
            </a:r>
          </a:p>
        </p:txBody>
      </p:sp>
      <p:pic>
        <p:nvPicPr>
          <p:cNvPr id="5" name="Picture 2" descr="C:\Users\Administrator\Desktop\可改图标 - 副本\品读释疑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43277" y="620184"/>
            <a:ext cx="2571749" cy="675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885825" y="1826685"/>
            <a:ext cx="76835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2000" b="1" dirty="0" smtClean="0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拓展：</a:t>
            </a:r>
            <a:endParaRPr lang="en-US" altLang="zh-CN" sz="2000" b="1" dirty="0" smtClean="0">
              <a:solidFill>
                <a:srgbClr val="00965A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</a:rPr>
              <a:t>例：多么可爱的小葫芦哇！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</a:rPr>
              <a:t>你能用“多么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</a:rPr>
              <a:t>哇”写句子吗</a:t>
            </a:r>
            <a:r>
              <a:rPr lang="zh-CN" altLang="en-US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？</a:t>
            </a:r>
            <a:endParaRPr lang="en-US" altLang="zh-CN" sz="2000" b="1" dirty="0" smtClean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    多么</a:t>
            </a:r>
            <a:r>
              <a:rPr lang="en-US" altLang="zh-CN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_______________</a:t>
            </a:r>
            <a:r>
              <a:rPr lang="zh-CN" altLang="en-US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小桥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</a:rPr>
              <a:t>哇！</a:t>
            </a:r>
          </a:p>
          <a:p>
            <a:pPr indent="274955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多么</a:t>
            </a:r>
            <a:r>
              <a:rPr lang="en-US" altLang="zh-CN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_______________</a:t>
            </a:r>
            <a:r>
              <a:rPr lang="zh-CN" altLang="en-US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芭蕉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</a:rPr>
              <a:t>哇</a:t>
            </a:r>
            <a:r>
              <a:rPr lang="zh-CN" altLang="en-US" sz="20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！　</a:t>
            </a:r>
          </a:p>
        </p:txBody>
      </p:sp>
      <p:pic>
        <p:nvPicPr>
          <p:cNvPr id="132099" name="图片 24" descr="花盆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40" y="1981202"/>
            <a:ext cx="32226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544764" y="3477685"/>
            <a:ext cx="166528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</a:rPr>
              <a:t>坚固的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555876" y="4006851"/>
            <a:ext cx="16637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</a:rPr>
              <a:t>好看的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"/>
          <p:cNvSpPr txBox="1">
            <a:spLocks noChangeArrowheads="1"/>
          </p:cNvSpPr>
          <p:nvPr/>
        </p:nvSpPr>
        <p:spPr bwMode="auto">
          <a:xfrm>
            <a:off x="800100" y="1104900"/>
            <a:ext cx="763428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355600" indent="-355600" eaLnBrk="1" hangingPunct="1">
              <a:lnSpc>
                <a:spcPct val="150000"/>
              </a:lnSpc>
              <a:defRPr/>
            </a:pPr>
            <a:r>
              <a:rPr lang="en-US" altLang="zh-CN" sz="2400" b="1" dirty="0" smtClean="0">
                <a:latin typeface="+mn-ea"/>
                <a:ea typeface="+mn-ea"/>
              </a:rPr>
              <a:t>3.</a:t>
            </a:r>
            <a:r>
              <a:rPr lang="zh-CN" altLang="en-US" sz="2400" b="1" dirty="0" smtClean="0">
                <a:latin typeface="+mn-ea"/>
                <a:ea typeface="+mn-ea"/>
              </a:rPr>
              <a:t>“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那个人感到很奇怪，他说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：‘什么？叶子上的虫子还用治？我要的是葫芦，又不是叶子。’</a:t>
            </a:r>
            <a:r>
              <a:rPr lang="zh-CN" altLang="en-US" sz="2400" b="1" dirty="0" smtClean="0">
                <a:latin typeface="+mn-ea"/>
                <a:ea typeface="+mn-ea"/>
              </a:rPr>
              <a:t>” </a:t>
            </a:r>
            <a:r>
              <a:rPr lang="zh-CN" altLang="en-US" sz="2400" b="1" dirty="0">
                <a:latin typeface="+mn-ea"/>
                <a:ea typeface="+mn-ea"/>
              </a:rPr>
              <a:t>“叶子上的虫还用治？” 这句话什么意思？</a:t>
            </a:r>
            <a:endParaRPr lang="en-US" altLang="zh-CN" sz="2400" b="1" dirty="0" smtClean="0">
              <a:latin typeface="+mn-ea"/>
              <a:ea typeface="+mn-ea"/>
            </a:endParaRPr>
          </a:p>
        </p:txBody>
      </p:sp>
      <p:sp>
        <p:nvSpPr>
          <p:cNvPr id="4" name="文本框 2"/>
          <p:cNvSpPr txBox="1">
            <a:spLocks noChangeArrowheads="1"/>
          </p:cNvSpPr>
          <p:nvPr/>
        </p:nvSpPr>
        <p:spPr bwMode="auto">
          <a:xfrm>
            <a:off x="1187451" y="3384552"/>
            <a:ext cx="724693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630555" eaLnBrk="1" hangingPunct="1">
              <a:lnSpc>
                <a:spcPct val="150000"/>
              </a:lnSpc>
              <a:defRPr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意思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sym typeface="Arial" panose="020B0604020202020204" pitchFamily="34" charset="0"/>
              </a:rPr>
              <a:t>是叶子上的虫不用治。表现了那个人的无知，说明他并不了解叶子和果实之间的关系，他不知道叶子生了虫子，果实也长不好。</a:t>
            </a:r>
            <a:endParaRPr lang="zh-CN" altLang="en-US" sz="2400" b="1" dirty="0" smtClean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文本框 21"/>
          <p:cNvSpPr>
            <a:spLocks noChangeArrowheads="1"/>
          </p:cNvSpPr>
          <p:nvPr/>
        </p:nvSpPr>
        <p:spPr bwMode="auto">
          <a:xfrm>
            <a:off x="831852" y="963085"/>
            <a:ext cx="7569200" cy="919401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阅读方法解密：</a:t>
            </a:r>
            <a:r>
              <a:rPr lang="zh-CN" altLang="en-US" sz="32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认识细节描写</a:t>
            </a:r>
          </a:p>
        </p:txBody>
      </p:sp>
      <p:sp>
        <p:nvSpPr>
          <p:cNvPr id="6" name="文本框 23"/>
          <p:cNvSpPr txBox="1">
            <a:spLocks noChangeArrowheads="1"/>
          </p:cNvSpPr>
          <p:nvPr/>
        </p:nvSpPr>
        <p:spPr bwMode="auto">
          <a:xfrm>
            <a:off x="903291" y="1845734"/>
            <a:ext cx="734694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概念：</a:t>
            </a: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细节描写是指抓住生活中的细微而又具体的典型   情节，加以生动细致的描绘，它具体渗透在对人物、景物或场面描写之中。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作用：</a:t>
            </a: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成功的细节描写会让读者印象深刻，提高文章的可传读性。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b="1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答题模式：</a:t>
            </a: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此处运用了细节描写，突出表现了</a:t>
            </a:r>
            <a:r>
              <a:rPr lang="en-US" altLang="zh-CN" b="1">
                <a:solidFill>
                  <a:srgbClr val="000000"/>
                </a:solidFill>
                <a:latin typeface="宋体" panose="02010600030101010101" pitchFamily="2" charset="-122"/>
              </a:rPr>
              <a:t>XXX</a:t>
            </a: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的</a:t>
            </a:r>
            <a:r>
              <a:rPr lang="en-US" altLang="zh-CN" b="1">
                <a:solidFill>
                  <a:srgbClr val="000000"/>
                </a:solidFill>
                <a:latin typeface="宋体" panose="02010600030101010101" pitchFamily="2" charset="-122"/>
              </a:rPr>
              <a:t>XXX</a:t>
            </a:r>
            <a:r>
              <a:rPr lang="zh-CN" altLang="en-US" b="1">
                <a:solidFill>
                  <a:srgbClr val="000000"/>
                </a:solidFill>
                <a:latin typeface="宋体" panose="02010600030101010101" pitchFamily="2" charset="-122"/>
              </a:rPr>
              <a:t>特点。</a:t>
            </a:r>
          </a:p>
        </p:txBody>
      </p:sp>
      <p:cxnSp>
        <p:nvCxnSpPr>
          <p:cNvPr id="7" name="直线连接符 7"/>
          <p:cNvCxnSpPr/>
          <p:nvPr/>
        </p:nvCxnSpPr>
        <p:spPr>
          <a:xfrm>
            <a:off x="914401" y="1888067"/>
            <a:ext cx="7335838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矩形 2"/>
          <p:cNvSpPr>
            <a:spLocks noChangeArrowheads="1"/>
          </p:cNvSpPr>
          <p:nvPr/>
        </p:nvSpPr>
        <p:spPr bwMode="auto">
          <a:xfrm>
            <a:off x="804864" y="2089152"/>
            <a:ext cx="753427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803275">
              <a:lnSpc>
                <a:spcPct val="15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同学们刚才已经跟随老师走进文本，初步理解了课文内容，让我们拿起金钥匙开启智慧之门。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内容占位符 2"/>
          <p:cNvSpPr txBox="1"/>
          <p:nvPr/>
        </p:nvSpPr>
        <p:spPr>
          <a:xfrm>
            <a:off x="635001" y="1940984"/>
            <a:ext cx="2203451" cy="590549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u"/>
              <a:defRPr/>
            </a:pPr>
            <a:r>
              <a:rPr lang="zh-CN" altLang="zh-CN" sz="24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dobe 黑体 Std R" panose="020B0400000000000000" charset="-122"/>
                <a:sym typeface="Calibri" panose="020F0502020204030204" pitchFamily="34" charset="0"/>
              </a:rPr>
              <a:t>核心问题</a:t>
            </a:r>
            <a:r>
              <a:rPr lang="zh-CN" altLang="zh-CN" sz="24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dobe 黑体 Std R" panose="020B0400000000000000" charset="-122"/>
                <a:sym typeface="Calibri" panose="020F0502020204030204" pitchFamily="34" charset="0"/>
              </a:rPr>
              <a:t>：</a:t>
            </a:r>
            <a:endParaRPr lang="zh-CN" altLang="en-US" sz="24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Calibri" panose="020F0502020204030204" pitchFamily="34" charset="0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057278" y="3325285"/>
            <a:ext cx="73136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542925">
              <a:lnSpc>
                <a:spcPct val="150000"/>
              </a:lnSpc>
              <a:spcAft>
                <a:spcPts val="600"/>
              </a:spcAft>
            </a:pP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从这个故事中，我明白了做事情要注意事物之间的联系，否则，会犯错误。</a:t>
            </a:r>
          </a:p>
        </p:txBody>
      </p:sp>
      <p:sp>
        <p:nvSpPr>
          <p:cNvPr id="137220" name="矩形 5"/>
          <p:cNvSpPr>
            <a:spLocks noChangeArrowheads="1"/>
          </p:cNvSpPr>
          <p:nvPr/>
        </p:nvSpPr>
        <p:spPr bwMode="auto">
          <a:xfrm>
            <a:off x="977901" y="2609851"/>
            <a:ext cx="7408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630555">
              <a:lnSpc>
                <a:spcPct val="150000"/>
              </a:lnSpc>
              <a:spcAft>
                <a:spcPts val="600"/>
              </a:spcAft>
            </a:pPr>
            <a:r>
              <a:rPr lang="zh-CN" altLang="en-US" sz="24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Calibri" panose="020F0502020204030204" pitchFamily="34" charset="0"/>
              </a:rPr>
              <a:t>从这个故事中你明白了一个什么道理？</a:t>
            </a:r>
          </a:p>
        </p:txBody>
      </p:sp>
      <p:pic>
        <p:nvPicPr>
          <p:cNvPr id="137221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1815" y="1185334"/>
            <a:ext cx="5518149" cy="859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内容占位符 2"/>
          <p:cNvSpPr txBox="1"/>
          <p:nvPr/>
        </p:nvSpPr>
        <p:spPr>
          <a:xfrm>
            <a:off x="850901" y="1915585"/>
            <a:ext cx="7645401" cy="755649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>
              <a:lnSpc>
                <a:spcPct val="150000"/>
              </a:lnSpc>
              <a:spcAft>
                <a:spcPts val="600"/>
              </a:spcAft>
              <a:buFontTx/>
              <a:buNone/>
              <a:defRPr/>
            </a:pPr>
            <a:r>
              <a:rPr lang="en-US" altLang="zh-CN" sz="2400" b="1" dirty="0"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1.</a:t>
            </a:r>
            <a:r>
              <a:rPr lang="zh-CN" altLang="en-US" sz="2400" b="1" dirty="0"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种葫芦的人喜欢葫芦吗？从哪里可以看出来？</a:t>
            </a: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196977" y="2561167"/>
            <a:ext cx="72517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080" indent="625475">
              <a:lnSpc>
                <a:spcPct val="150000"/>
              </a:lnSpc>
              <a:spcAft>
                <a:spcPts val="600"/>
              </a:spcAft>
            </a:pP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喜欢，从“多么可爱的小葫芦哇！那个人每天都要去看几次”可以看出来。</a:t>
            </a:r>
          </a:p>
        </p:txBody>
      </p:sp>
      <p:sp>
        <p:nvSpPr>
          <p:cNvPr id="138244" name="内容占位符 2"/>
          <p:cNvSpPr txBox="1">
            <a:spLocks noChangeArrowheads="1"/>
          </p:cNvSpPr>
          <p:nvPr/>
        </p:nvSpPr>
        <p:spPr bwMode="auto">
          <a:xfrm>
            <a:off x="635001" y="1195917"/>
            <a:ext cx="2203451" cy="592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pitchFamily="34" charset="0"/>
              </a:rPr>
              <a:t>串珠</a:t>
            </a:r>
            <a:r>
              <a:rPr lang="zh-CN" altLang="zh-CN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pitchFamily="34" charset="0"/>
              </a:rPr>
              <a:t>问题：</a:t>
            </a:r>
            <a:endParaRPr lang="en-US" altLang="zh-CN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sym typeface="Calibri" panose="020F0502020204030204" pitchFamily="34" charset="0"/>
            </a:endParaRPr>
          </a:p>
        </p:txBody>
      </p:sp>
      <p:sp>
        <p:nvSpPr>
          <p:cNvPr id="6" name="内容占位符 2"/>
          <p:cNvSpPr txBox="1"/>
          <p:nvPr/>
        </p:nvSpPr>
        <p:spPr>
          <a:xfrm>
            <a:off x="846138" y="3801533"/>
            <a:ext cx="7645401" cy="755651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>
              <a:lnSpc>
                <a:spcPct val="150000"/>
              </a:lnSpc>
              <a:spcAft>
                <a:spcPts val="600"/>
              </a:spcAft>
              <a:buFontTx/>
              <a:buNone/>
              <a:defRPr/>
            </a:pPr>
            <a:r>
              <a:rPr lang="en-US" altLang="zh-CN" sz="2400" b="1" dirty="0"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2.</a:t>
            </a:r>
            <a:r>
              <a:rPr lang="zh-CN" altLang="en-US" sz="2400" b="1" dirty="0"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邻居给他提了一个什么建议？他采纳了吗？为什么？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192214" y="4495801"/>
            <a:ext cx="72517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080" indent="625475">
              <a:lnSpc>
                <a:spcPct val="150000"/>
              </a:lnSpc>
              <a:spcAft>
                <a:spcPts val="600"/>
              </a:spcAft>
            </a:pP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邻居让他赶快治一治叶子上的蚜虫。他没有采纳。因为他觉得叶子上的蚜虫跟葫芦没有什么关系。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内容占位符 2"/>
          <p:cNvSpPr txBox="1"/>
          <p:nvPr/>
        </p:nvSpPr>
        <p:spPr>
          <a:xfrm>
            <a:off x="625478" y="1270000"/>
            <a:ext cx="7847013" cy="905933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361950" indent="-361950" eaLnBrk="1" hangingPunct="1">
              <a:lnSpc>
                <a:spcPct val="150000"/>
              </a:lnSpc>
              <a:spcAft>
                <a:spcPts val="600"/>
              </a:spcAft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3.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那个人最终得到葫芦了吗？为什么？</a:t>
            </a: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944564" y="1928285"/>
            <a:ext cx="741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175" indent="622300">
              <a:lnSpc>
                <a:spcPct val="150000"/>
              </a:lnSpc>
              <a:spcAft>
                <a:spcPts val="600"/>
              </a:spcAft>
            </a:pPr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没有。因为他不知道叶子和果实之间的关系，叶子上有蚜虫他不治，于是，葫芦一个一个都落了。</a:t>
            </a:r>
          </a:p>
        </p:txBody>
      </p:sp>
      <p:sp>
        <p:nvSpPr>
          <p:cNvPr id="5" name="内容占位符 2"/>
          <p:cNvSpPr txBox="1"/>
          <p:nvPr/>
        </p:nvSpPr>
        <p:spPr>
          <a:xfrm>
            <a:off x="652464" y="3062819"/>
            <a:ext cx="7847012" cy="905933"/>
          </a:xfrm>
          <a:prstGeom prst="rect">
            <a:avLst/>
          </a:prstGeom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361950" indent="-361950" eaLnBrk="1" hangingPunct="1">
              <a:lnSpc>
                <a:spcPct val="150000"/>
              </a:lnSpc>
              <a:spcAft>
                <a:spcPts val="600"/>
              </a:spcAft>
              <a:buFontTx/>
              <a:buNone/>
              <a:defRPr/>
            </a:pPr>
            <a:r>
              <a:rPr lang="en-US" altLang="zh-CN" sz="2000" b="1" dirty="0">
                <a:solidFill>
                  <a:prstClr val="black"/>
                </a:solidFill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4.</a:t>
            </a:r>
            <a:r>
              <a:rPr lang="zh-CN" altLang="en-US" sz="2000" b="1" dirty="0">
                <a:solidFill>
                  <a:prstClr val="black"/>
                </a:solidFill>
                <a:latin typeface="宋体" panose="02010600030101010101" pitchFamily="2" charset="-122"/>
                <a:cs typeface="+mn-cs"/>
                <a:sym typeface="Calibri" panose="020F0502020204030204" pitchFamily="34" charset="0"/>
              </a:rPr>
              <a:t>你觉得那个人是个什么样的人？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035051" y="3718985"/>
            <a:ext cx="74168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175" indent="622300">
              <a:lnSpc>
                <a:spcPct val="150000"/>
              </a:lnSpc>
              <a:spcAft>
                <a:spcPts val="600"/>
              </a:spcAft>
            </a:pPr>
            <a:r>
              <a:rPr lang="zh-CN" altLang="en-US" sz="2000" b="1">
                <a:solidFill>
                  <a:srgbClr val="FF0000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是一个不注意事物之间的联系，固执己见，知识浅薄的人。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C:\Users\Administrator\Desktop\可改图标 - 副本\结构主旨22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94075" y="829733"/>
            <a:ext cx="2647950" cy="69426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pSp>
        <p:nvGrpSpPr>
          <p:cNvPr id="2" name="组合 3"/>
          <p:cNvGrpSpPr/>
          <p:nvPr/>
        </p:nvGrpSpPr>
        <p:grpSpPr bwMode="auto">
          <a:xfrm>
            <a:off x="558802" y="1191687"/>
            <a:ext cx="2593975" cy="666635"/>
            <a:chOff x="3711597" y="1189830"/>
            <a:chExt cx="2593669" cy="666750"/>
          </a:xfrm>
        </p:grpSpPr>
        <p:sp>
          <p:nvSpPr>
            <p:cNvPr id="16" name="圆角矩形 15"/>
            <p:cNvSpPr/>
            <p:nvPr/>
          </p:nvSpPr>
          <p:spPr>
            <a:xfrm>
              <a:off x="4527476" y="1327436"/>
              <a:ext cx="1777790" cy="44881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>
                <a:solidFill>
                  <a:prstClr val="black"/>
                </a:solidFill>
              </a:endParaRPr>
            </a:p>
          </p:txBody>
        </p:sp>
        <p:pic>
          <p:nvPicPr>
            <p:cNvPr id="140298" name="图片 9" descr="book.gif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711597" y="1189830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0299" name="文本框 16"/>
            <p:cNvSpPr txBox="1">
              <a:spLocks noChangeArrowheads="1"/>
            </p:cNvSpPr>
            <p:nvPr/>
          </p:nvSpPr>
          <p:spPr bwMode="auto">
            <a:xfrm>
              <a:off x="4786875" y="1346993"/>
              <a:ext cx="1518391" cy="461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400" b="1">
                  <a:solidFill>
                    <a:srgbClr val="000000"/>
                  </a:solidFill>
                  <a:latin typeface="Adobe 黑体 Std R" panose="020B0400000000000000" charset="-122"/>
                  <a:ea typeface="Adobe 黑体 Std R" panose="020B0400000000000000" charset="-122"/>
                </a:rPr>
                <a:t>课文结构</a:t>
              </a:r>
            </a:p>
          </p:txBody>
        </p:sp>
      </p:grpSp>
      <p:sp>
        <p:nvSpPr>
          <p:cNvPr id="20" name="文本框 25"/>
          <p:cNvSpPr txBox="1">
            <a:spLocks noChangeArrowheads="1"/>
          </p:cNvSpPr>
          <p:nvPr/>
        </p:nvSpPr>
        <p:spPr bwMode="auto">
          <a:xfrm>
            <a:off x="6583365" y="2963334"/>
            <a:ext cx="21367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要注意事物之间的联系</a:t>
            </a:r>
          </a:p>
        </p:txBody>
      </p:sp>
      <p:sp>
        <p:nvSpPr>
          <p:cNvPr id="140293" name="文本框 26"/>
          <p:cNvSpPr txBox="1">
            <a:spLocks noChangeArrowheads="1"/>
          </p:cNvSpPr>
          <p:nvPr/>
        </p:nvSpPr>
        <p:spPr bwMode="auto">
          <a:xfrm>
            <a:off x="531813" y="3287185"/>
            <a:ext cx="23487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我要的是葫芦</a:t>
            </a:r>
          </a:p>
        </p:txBody>
      </p:sp>
      <p:sp>
        <p:nvSpPr>
          <p:cNvPr id="32" name="左大括号 31"/>
          <p:cNvSpPr/>
          <p:nvPr/>
        </p:nvSpPr>
        <p:spPr>
          <a:xfrm>
            <a:off x="2879728" y="2364319"/>
            <a:ext cx="214313" cy="2349500"/>
          </a:xfrm>
          <a:prstGeom prst="leftBrac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prstClr val="black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33" name="左大括号 32"/>
          <p:cNvSpPr/>
          <p:nvPr/>
        </p:nvSpPr>
        <p:spPr>
          <a:xfrm flipH="1">
            <a:off x="6211890" y="2385485"/>
            <a:ext cx="214313" cy="2355849"/>
          </a:xfrm>
          <a:prstGeom prst="leftBrace">
            <a:avLst>
              <a:gd name="adj1" fmla="val 0"/>
              <a:gd name="adj2" fmla="val 5000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prstClr val="black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3232150" y="2580218"/>
            <a:ext cx="297180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527175" indent="-1527175">
              <a:lnSpc>
                <a:spcPct val="150000"/>
              </a:lnSpc>
            </a:pP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种葫芦</a:t>
            </a:r>
            <a:r>
              <a:rPr lang="en-US" altLang="zh-CN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结小葫芦</a:t>
            </a:r>
            <a:endParaRPr lang="en-US" altLang="zh-CN" sz="2000" b="1">
              <a:solidFill>
                <a:srgbClr val="00965A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527175" indent="-1527175">
              <a:lnSpc>
                <a:spcPct val="150000"/>
              </a:lnSpc>
            </a:pP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叶生虫</a:t>
            </a:r>
            <a:r>
              <a:rPr lang="en-US" altLang="zh-CN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只盯葫芦</a:t>
            </a:r>
            <a:endParaRPr lang="en-US" altLang="zh-CN" sz="2000" b="1">
              <a:solidFill>
                <a:srgbClr val="00965A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527175" indent="-1527175">
              <a:lnSpc>
                <a:spcPct val="150000"/>
              </a:lnSpc>
            </a:pP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邻居劝</a:t>
            </a:r>
            <a:r>
              <a:rPr lang="en-US" altLang="zh-CN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只要葫芦</a:t>
            </a:r>
            <a:endParaRPr lang="en-US" altLang="zh-CN" sz="2000" b="1">
              <a:solidFill>
                <a:srgbClr val="00965A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1527175" indent="-1527175">
              <a:lnSpc>
                <a:spcPct val="150000"/>
              </a:lnSpc>
            </a:pP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结果</a:t>
            </a:r>
            <a:r>
              <a:rPr lang="en-US" altLang="zh-CN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sz="2000" b="1">
                <a:solidFill>
                  <a:srgbClr val="00965A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葫芦变黄、落了</a:t>
            </a:r>
            <a:endParaRPr lang="en-US" altLang="zh-CN" sz="2000" b="1">
              <a:solidFill>
                <a:srgbClr val="00965A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2" grpId="0" animBg="1"/>
      <p:bldP spid="33" grpId="0" animBg="1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"/>
          <p:cNvGrpSpPr/>
          <p:nvPr/>
        </p:nvGrpSpPr>
        <p:grpSpPr bwMode="auto">
          <a:xfrm>
            <a:off x="971551" y="1375835"/>
            <a:ext cx="7150100" cy="4519084"/>
            <a:chOff x="971201" y="1376690"/>
            <a:chExt cx="7150138" cy="4519594"/>
          </a:xfrm>
        </p:grpSpPr>
        <p:sp>
          <p:nvSpPr>
            <p:cNvPr id="7" name="任意多边形 6"/>
            <p:cNvSpPr/>
            <p:nvPr/>
          </p:nvSpPr>
          <p:spPr>
            <a:xfrm>
              <a:off x="971201" y="1376690"/>
              <a:ext cx="7150138" cy="4519594"/>
            </a:xfrm>
            <a:custGeom>
              <a:avLst/>
              <a:gdLst>
                <a:gd name="connsiteX0" fmla="*/ 0 w 7150138"/>
                <a:gd name="connsiteY0" fmla="*/ 451959 h 4519594"/>
                <a:gd name="connsiteX1" fmla="*/ 451959 w 7150138"/>
                <a:gd name="connsiteY1" fmla="*/ 0 h 4519594"/>
                <a:gd name="connsiteX2" fmla="*/ 6698179 w 7150138"/>
                <a:gd name="connsiteY2" fmla="*/ 0 h 4519594"/>
                <a:gd name="connsiteX3" fmla="*/ 7150138 w 7150138"/>
                <a:gd name="connsiteY3" fmla="*/ 451959 h 4519594"/>
                <a:gd name="connsiteX4" fmla="*/ 7150138 w 7150138"/>
                <a:gd name="connsiteY4" fmla="*/ 4067635 h 4519594"/>
                <a:gd name="connsiteX5" fmla="*/ 6698179 w 7150138"/>
                <a:gd name="connsiteY5" fmla="*/ 4519594 h 4519594"/>
                <a:gd name="connsiteX6" fmla="*/ 451959 w 7150138"/>
                <a:gd name="connsiteY6" fmla="*/ 4519594 h 4519594"/>
                <a:gd name="connsiteX7" fmla="*/ 0 w 7150138"/>
                <a:gd name="connsiteY7" fmla="*/ 4067635 h 4519594"/>
                <a:gd name="connsiteX8" fmla="*/ 0 w 7150138"/>
                <a:gd name="connsiteY8" fmla="*/ 451959 h 4519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50138" h="4519594">
                  <a:moveTo>
                    <a:pt x="0" y="451959"/>
                  </a:moveTo>
                  <a:cubicBezTo>
                    <a:pt x="0" y="202349"/>
                    <a:pt x="202349" y="0"/>
                    <a:pt x="451959" y="0"/>
                  </a:cubicBezTo>
                  <a:lnTo>
                    <a:pt x="6698179" y="0"/>
                  </a:lnTo>
                  <a:cubicBezTo>
                    <a:pt x="6947789" y="0"/>
                    <a:pt x="7150138" y="202349"/>
                    <a:pt x="7150138" y="451959"/>
                  </a:cubicBezTo>
                  <a:lnTo>
                    <a:pt x="7150138" y="4067635"/>
                  </a:lnTo>
                  <a:cubicBezTo>
                    <a:pt x="7150138" y="4317245"/>
                    <a:pt x="6947789" y="4519594"/>
                    <a:pt x="6698179" y="4519594"/>
                  </a:cubicBezTo>
                  <a:lnTo>
                    <a:pt x="451959" y="4519594"/>
                  </a:lnTo>
                  <a:cubicBezTo>
                    <a:pt x="202349" y="4519594"/>
                    <a:pt x="0" y="4317245"/>
                    <a:pt x="0" y="4067635"/>
                  </a:cubicBezTo>
                  <a:lnTo>
                    <a:pt x="0" y="451959"/>
                  </a:lnTo>
                  <a:close/>
                </a:path>
              </a:pathLst>
            </a:custGeom>
          </p:spPr>
          <p:style>
            <a:lnRef idx="0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56032" tIns="256032" rIns="256032" bIns="3419748" spcCol="1270" anchor="ctr">
              <a:scene3d>
                <a:camera prst="isometricOffAxis1Right"/>
                <a:lightRig rig="threePt" dir="t"/>
              </a:scene3d>
            </a:bodyPr>
            <a:lstStyle/>
            <a:p>
              <a:pPr defTabSz="16002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6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微软雅黑" panose="020B0503020204020204" charset="-122"/>
                  <a:ea typeface="微软雅黑" panose="020B0503020204020204" charset="-122"/>
                </a:rPr>
                <a:t>自读提示：</a:t>
              </a:r>
              <a:endParaRPr lang="zh-CN" altLang="en-US" sz="36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endParaRPr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1125190" y="2606613"/>
              <a:ext cx="6826286" cy="2980603"/>
            </a:xfrm>
            <a:custGeom>
              <a:avLst/>
              <a:gdLst>
                <a:gd name="connsiteX0" fmla="*/ 0 w 6826475"/>
                <a:gd name="connsiteY0" fmla="*/ 297922 h 2979224"/>
                <a:gd name="connsiteX1" fmla="*/ 297922 w 6826475"/>
                <a:gd name="connsiteY1" fmla="*/ 0 h 2979224"/>
                <a:gd name="connsiteX2" fmla="*/ 6528553 w 6826475"/>
                <a:gd name="connsiteY2" fmla="*/ 0 h 2979224"/>
                <a:gd name="connsiteX3" fmla="*/ 6826475 w 6826475"/>
                <a:gd name="connsiteY3" fmla="*/ 297922 h 2979224"/>
                <a:gd name="connsiteX4" fmla="*/ 6826475 w 6826475"/>
                <a:gd name="connsiteY4" fmla="*/ 2681302 h 2979224"/>
                <a:gd name="connsiteX5" fmla="*/ 6528553 w 6826475"/>
                <a:gd name="connsiteY5" fmla="*/ 2979224 h 2979224"/>
                <a:gd name="connsiteX6" fmla="*/ 297922 w 6826475"/>
                <a:gd name="connsiteY6" fmla="*/ 2979224 h 2979224"/>
                <a:gd name="connsiteX7" fmla="*/ 0 w 6826475"/>
                <a:gd name="connsiteY7" fmla="*/ 2681302 h 2979224"/>
                <a:gd name="connsiteX8" fmla="*/ 0 w 6826475"/>
                <a:gd name="connsiteY8" fmla="*/ 297922 h 2979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26475" h="2979224">
                  <a:moveTo>
                    <a:pt x="0" y="297922"/>
                  </a:moveTo>
                  <a:cubicBezTo>
                    <a:pt x="0" y="133384"/>
                    <a:pt x="133384" y="0"/>
                    <a:pt x="297922" y="0"/>
                  </a:cubicBezTo>
                  <a:lnTo>
                    <a:pt x="6528553" y="0"/>
                  </a:lnTo>
                  <a:cubicBezTo>
                    <a:pt x="6693091" y="0"/>
                    <a:pt x="6826475" y="133384"/>
                    <a:pt x="6826475" y="297922"/>
                  </a:cubicBezTo>
                  <a:lnTo>
                    <a:pt x="6826475" y="2681302"/>
                  </a:lnTo>
                  <a:cubicBezTo>
                    <a:pt x="6826475" y="2845840"/>
                    <a:pt x="6693091" y="2979224"/>
                    <a:pt x="6528553" y="2979224"/>
                  </a:cubicBezTo>
                  <a:lnTo>
                    <a:pt x="297922" y="2979224"/>
                  </a:lnTo>
                  <a:cubicBezTo>
                    <a:pt x="133384" y="2979224"/>
                    <a:pt x="0" y="2845840"/>
                    <a:pt x="0" y="2681302"/>
                  </a:cubicBezTo>
                  <a:lnTo>
                    <a:pt x="0" y="297922"/>
                  </a:lnTo>
                  <a:close/>
                </a:path>
              </a:pathLst>
            </a:custGeom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5038" tIns="105038" rIns="105038" bIns="105038" spcCol="1270" anchor="ctr"/>
            <a:lstStyle/>
            <a:p>
              <a:pPr marL="268605" indent="-268605" defTabSz="1244600">
                <a:lnSpc>
                  <a:spcPct val="15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en-US" sz="2800" b="1" dirty="0"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1.</a:t>
              </a:r>
              <a:r>
                <a:rPr lang="zh-CN" sz="2800" b="1" dirty="0"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请同学们自由朗读课文，努力读准字音、读通句子。</a:t>
              </a:r>
              <a:endParaRPr lang="en-US" altLang="zh-CN" sz="28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  <a:p>
              <a:pPr marL="361950" indent="-361950" defTabSz="1244600">
                <a:lnSpc>
                  <a:spcPct val="15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en-US" sz="2800" b="1" dirty="0"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2.</a:t>
              </a:r>
              <a:r>
                <a:rPr lang="zh-CN" sz="2800" b="1" dirty="0"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想一想：</a:t>
              </a:r>
              <a:r>
                <a:rPr lang="zh-CN" altLang="en-US" sz="2800" b="1" dirty="0"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课文写了什么？</a:t>
              </a: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内容占位符 2"/>
          <p:cNvSpPr txBox="1">
            <a:spLocks noChangeArrowheads="1"/>
          </p:cNvSpPr>
          <p:nvPr/>
        </p:nvSpPr>
        <p:spPr bwMode="auto">
          <a:xfrm>
            <a:off x="982663" y="2385486"/>
            <a:ext cx="74168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622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zh-CN" altLang="en-US" sz="2400" b="1">
                <a:solidFill>
                  <a:srgbClr val="000000"/>
                </a:solidFill>
                <a:latin typeface="宋体" panose="02010600030101010101" pitchFamily="2" charset="-122"/>
                <a:sym typeface="Calibri" panose="020F0502020204030204" pitchFamily="34" charset="0"/>
              </a:rPr>
              <a:t>本文讲一个人种葫芦，不知道叶子和果实的关系，只盯着葫芦，不治叶子上的蚜虫，最后葫芦都落了。这篇课文告诉我们做事情要注意事物之间的联系。</a:t>
            </a:r>
          </a:p>
        </p:txBody>
      </p:sp>
      <p:grpSp>
        <p:nvGrpSpPr>
          <p:cNvPr id="2" name="组合 3"/>
          <p:cNvGrpSpPr/>
          <p:nvPr/>
        </p:nvGrpSpPr>
        <p:grpSpPr bwMode="auto">
          <a:xfrm>
            <a:off x="558802" y="1191687"/>
            <a:ext cx="2593975" cy="666635"/>
            <a:chOff x="3711597" y="1189830"/>
            <a:chExt cx="2593669" cy="666750"/>
          </a:xfrm>
        </p:grpSpPr>
        <p:sp>
          <p:nvSpPr>
            <p:cNvPr id="5" name="圆角矩形 4"/>
            <p:cNvSpPr/>
            <p:nvPr/>
          </p:nvSpPr>
          <p:spPr>
            <a:xfrm>
              <a:off x="4527476" y="1327436"/>
              <a:ext cx="1777790" cy="44881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/>
            </a:p>
          </p:txBody>
        </p:sp>
        <p:pic>
          <p:nvPicPr>
            <p:cNvPr id="141317" name="图片 5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711597" y="1189830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318" name="文本框 16"/>
            <p:cNvSpPr txBox="1">
              <a:spLocks noChangeArrowheads="1"/>
            </p:cNvSpPr>
            <p:nvPr/>
          </p:nvSpPr>
          <p:spPr bwMode="auto">
            <a:xfrm>
              <a:off x="4786875" y="1346993"/>
              <a:ext cx="1518391" cy="461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400" b="1">
                  <a:latin typeface="Adobe 黑体 Std R" panose="020B0400000000000000" charset="-122"/>
                  <a:ea typeface="Adobe 黑体 Std R" panose="020B0400000000000000" charset="-122"/>
                </a:rPr>
                <a:t>课文主旨</a:t>
              </a:r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矩形 1"/>
          <p:cNvSpPr>
            <a:spLocks noChangeArrowheads="1"/>
          </p:cNvSpPr>
          <p:nvPr/>
        </p:nvSpPr>
        <p:spPr bwMode="auto">
          <a:xfrm>
            <a:off x="1377951" y="1805519"/>
            <a:ext cx="723423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627380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儿童篱落带斜阳，豆荚姜芽社肉香。一路稻花谁是主？红蜻蛉伴绿螳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000" b="1">
                <a:latin typeface="方正姚体" panose="02010601030101010101" pitchFamily="2" charset="-122"/>
                <a:ea typeface="方正姚体" panose="02010601030101010101" pitchFamily="2" charset="-122"/>
              </a:rPr>
              <a:t>táng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螂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000" b="1">
                <a:latin typeface="方正姚体" panose="02010601030101010101" pitchFamily="2" charset="-122"/>
                <a:ea typeface="方正姚体" panose="02010601030101010101" pitchFamily="2" charset="-122"/>
              </a:rPr>
              <a:t>láng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627380">
              <a:lnSpc>
                <a:spcPct val="150000"/>
              </a:lnSpc>
            </a:pP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     （</a:t>
            </a:r>
            <a:r>
              <a:rPr lang="en-US" altLang="zh-CN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秋日行村路</a:t>
            </a:r>
            <a:r>
              <a:rPr lang="en-US" altLang="zh-CN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乐雷发）</a:t>
            </a:r>
            <a:endParaRPr lang="en-US" altLang="zh-CN" sz="20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627380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更深月色半人家，北斗阑干南斗斜。今夜偏知春气暖，虫声新透绿窗纱。</a:t>
            </a:r>
          </a:p>
          <a:p>
            <a:pPr indent="627380">
              <a:lnSpc>
                <a:spcPct val="150000"/>
              </a:lnSpc>
            </a:pP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           （</a:t>
            </a:r>
            <a:r>
              <a:rPr lang="en-US" altLang="zh-CN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月夜</a:t>
            </a:r>
            <a:r>
              <a:rPr lang="en-US" altLang="zh-CN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刘方平）</a:t>
            </a:r>
            <a:endParaRPr lang="zh-CN" altLang="en-US" sz="20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" name="组合 5"/>
          <p:cNvGrpSpPr/>
          <p:nvPr/>
        </p:nvGrpSpPr>
        <p:grpSpPr bwMode="auto">
          <a:xfrm>
            <a:off x="558802" y="889002"/>
            <a:ext cx="2593975" cy="668208"/>
            <a:chOff x="3711597" y="1189830"/>
            <a:chExt cx="2593669" cy="666750"/>
          </a:xfrm>
        </p:grpSpPr>
        <p:sp>
          <p:nvSpPr>
            <p:cNvPr id="7" name="圆角矩形 6"/>
            <p:cNvSpPr/>
            <p:nvPr/>
          </p:nvSpPr>
          <p:spPr>
            <a:xfrm>
              <a:off x="4527476" y="1327114"/>
              <a:ext cx="1777790" cy="449866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 sz="1600"/>
            </a:p>
          </p:txBody>
        </p:sp>
        <p:pic>
          <p:nvPicPr>
            <p:cNvPr id="142342" name="图片 9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711597" y="1189830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343" name="文本框 16"/>
            <p:cNvSpPr txBox="1">
              <a:spLocks noChangeArrowheads="1"/>
            </p:cNvSpPr>
            <p:nvPr/>
          </p:nvSpPr>
          <p:spPr bwMode="auto">
            <a:xfrm>
              <a:off x="4786874" y="1346992"/>
              <a:ext cx="1518392" cy="399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000" b="1">
                  <a:latin typeface="Adobe 黑体 Std R" panose="020B0400000000000000" charset="-122"/>
                  <a:ea typeface="Adobe 黑体 Std R" panose="020B0400000000000000" charset="-122"/>
                </a:rPr>
                <a:t>国学诵读</a:t>
              </a:r>
            </a:p>
          </p:txBody>
        </p:sp>
      </p:grpSp>
      <p:pic>
        <p:nvPicPr>
          <p:cNvPr id="9" name="图片 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79790" y="889000"/>
            <a:ext cx="2586037" cy="603251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"/>
          <p:cNvGrpSpPr/>
          <p:nvPr/>
        </p:nvGrpSpPr>
        <p:grpSpPr bwMode="auto">
          <a:xfrm>
            <a:off x="558801" y="1191685"/>
            <a:ext cx="3849689" cy="666163"/>
            <a:chOff x="3711597" y="1189830"/>
            <a:chExt cx="3849867" cy="666750"/>
          </a:xfrm>
        </p:grpSpPr>
        <p:sp>
          <p:nvSpPr>
            <p:cNvPr id="8" name="圆角矩形 7"/>
            <p:cNvSpPr/>
            <p:nvPr/>
          </p:nvSpPr>
          <p:spPr>
            <a:xfrm>
              <a:off x="4527610" y="1327534"/>
              <a:ext cx="3033854" cy="449129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 sz="1600"/>
            </a:p>
          </p:txBody>
        </p:sp>
        <p:sp>
          <p:nvSpPr>
            <p:cNvPr id="143365" name="文本框 16"/>
            <p:cNvSpPr txBox="1">
              <a:spLocks noChangeArrowheads="1"/>
            </p:cNvSpPr>
            <p:nvPr/>
          </p:nvSpPr>
          <p:spPr bwMode="auto">
            <a:xfrm>
              <a:off x="4786874" y="1346992"/>
              <a:ext cx="2774590" cy="400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000" b="1">
                  <a:latin typeface="Adobe 黑体 Std R" panose="020B0400000000000000" charset="-122"/>
                  <a:ea typeface="Adobe 黑体 Std R" panose="020B0400000000000000" charset="-122"/>
                </a:rPr>
                <a:t>走进中华传统文化</a:t>
              </a:r>
            </a:p>
          </p:txBody>
        </p:sp>
        <p:pic>
          <p:nvPicPr>
            <p:cNvPr id="143366" name="图片 9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711597" y="1189830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363" name="内容占位符 2"/>
          <p:cNvSpPr txBox="1">
            <a:spLocks noChangeArrowheads="1"/>
          </p:cNvSpPr>
          <p:nvPr/>
        </p:nvSpPr>
        <p:spPr bwMode="auto">
          <a:xfrm>
            <a:off x="1090614" y="2290234"/>
            <a:ext cx="7264400" cy="3750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63055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有一个郑国人想去买鞋子，事先量了自己的脚的尺码，然后把量好的尺码放在自己的座位上。到了集市，却忘了带上尺码。就返回家中拿尺码。等到他返回集市的时候，集市已经散了。有人问：“你为什么不用自己的脚去试试鞋子？”他回答说：“我宁可相信量好的尺码，也不相信自己的脚。</a:t>
            </a:r>
            <a:endParaRPr lang="zh-CN" altLang="en-US" sz="20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矩形 12"/>
          <p:cNvSpPr>
            <a:spLocks noChangeArrowheads="1"/>
          </p:cNvSpPr>
          <p:nvPr/>
        </p:nvSpPr>
        <p:spPr bwMode="auto">
          <a:xfrm>
            <a:off x="825501" y="1744136"/>
            <a:ext cx="75565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68605" indent="-268605">
              <a:lnSpc>
                <a:spcPct val="150000"/>
              </a:lnSpc>
            </a:pPr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朗读课文。想一想：种葫芦的人想要葫芦，为什么最后却一个也没得到？</a:t>
            </a:r>
          </a:p>
        </p:txBody>
      </p:sp>
      <p:sp>
        <p:nvSpPr>
          <p:cNvPr id="48132" name="TextBox 2"/>
          <p:cNvSpPr txBox="1">
            <a:spLocks noChangeArrowheads="1"/>
          </p:cNvSpPr>
          <p:nvPr/>
        </p:nvSpPr>
        <p:spPr bwMode="auto">
          <a:xfrm>
            <a:off x="1250951" y="3020485"/>
            <a:ext cx="6978651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600"/>
              </a:spcAft>
            </a:pPr>
            <a:r>
              <a:rPr lang="zh-CN" altLang="en-US" sz="2000" b="1">
                <a:solidFill>
                  <a:srgbClr val="0000FF"/>
                </a:solidFill>
                <a:latin typeface="Calibri" panose="020F0502020204030204" pitchFamily="34" charset="0"/>
              </a:rPr>
              <a:t>点拨：</a:t>
            </a:r>
            <a:r>
              <a:rPr lang="zh-CN" altLang="en-US" sz="2000" b="1">
                <a:solidFill>
                  <a:srgbClr val="FF0000"/>
                </a:solidFill>
                <a:latin typeface="Calibri" panose="020F0502020204030204" pitchFamily="34" charset="0"/>
              </a:rPr>
              <a:t>我们可以采用多种方法朗读，以兴趣引领朗读，从多读的过程中理解课文内容。</a:t>
            </a:r>
          </a:p>
          <a:p>
            <a:pPr eaLnBrk="1" hangingPunct="1">
              <a:lnSpc>
                <a:spcPct val="150000"/>
              </a:lnSpc>
              <a:spcAft>
                <a:spcPts val="600"/>
              </a:spcAft>
            </a:pPr>
            <a:r>
              <a:rPr lang="zh-CN" altLang="en-US" sz="2000" b="1">
                <a:solidFill>
                  <a:srgbClr val="0000FF"/>
                </a:solidFill>
                <a:latin typeface="Calibri" panose="020F0502020204030204" pitchFamily="34" charset="0"/>
              </a:rPr>
              <a:t>参考答案：</a:t>
            </a:r>
            <a:r>
              <a:rPr lang="zh-CN" altLang="en-US" sz="2000" b="1">
                <a:solidFill>
                  <a:srgbClr val="FF0000"/>
                </a:solidFill>
                <a:latin typeface="Calibri" panose="020F0502020204030204" pitchFamily="34" charset="0"/>
              </a:rPr>
              <a:t>种葫芦的人没有得到葫芦是因为做事情不注意事物之间的联系，不知道叶子和葫芦之间的关系。</a:t>
            </a:r>
          </a:p>
        </p:txBody>
      </p:sp>
      <p:pic>
        <p:nvPicPr>
          <p:cNvPr id="51207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4040" y="874765"/>
            <a:ext cx="4099033" cy="1030483"/>
          </a:xfrm>
          <a:prstGeom prst="rect">
            <a:avLst/>
          </a:prstGeom>
          <a:ln>
            <a:noFill/>
          </a:ln>
          <a:effectLst>
            <a:glow rad="101600">
              <a:schemeClr val="bg1">
                <a:alpha val="60000"/>
              </a:schemeClr>
            </a:glow>
            <a:outerShdw blurRad="215900" dist="35921" dir="2700000" sx="30000" sy="30000" algn="ctr" rotWithShape="0">
              <a:schemeClr val="bg1">
                <a:lumMod val="95000"/>
              </a:schemeClr>
            </a:outerShdw>
            <a:softEdge rad="3175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矩形 12"/>
          <p:cNvSpPr>
            <a:spLocks noChangeArrowheads="1"/>
          </p:cNvSpPr>
          <p:nvPr/>
        </p:nvSpPr>
        <p:spPr bwMode="auto">
          <a:xfrm>
            <a:off x="825501" y="1394884"/>
            <a:ext cx="75565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68605" indent="-268605">
              <a:lnSpc>
                <a:spcPct val="150000"/>
              </a:lnSpc>
            </a:pPr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读一读，注意句子不同的语气。</a:t>
            </a:r>
            <a:endParaRPr lang="en-US" altLang="zh-CN" sz="2000" b="1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8132" name="TextBox 2"/>
          <p:cNvSpPr txBox="1">
            <a:spLocks noChangeArrowheads="1"/>
          </p:cNvSpPr>
          <p:nvPr/>
        </p:nvSpPr>
        <p:spPr bwMode="auto">
          <a:xfrm>
            <a:off x="1250952" y="3306233"/>
            <a:ext cx="71151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600"/>
              </a:spcAft>
            </a:pPr>
            <a:r>
              <a:rPr lang="zh-CN" altLang="en-US" sz="2000" b="1">
                <a:solidFill>
                  <a:srgbClr val="0000FF"/>
                </a:solidFill>
                <a:latin typeface="Calibri" panose="020F0502020204030204" pitchFamily="34" charset="0"/>
              </a:rPr>
              <a:t>点拨：</a:t>
            </a:r>
            <a:r>
              <a:rPr lang="zh-CN" altLang="en-US" sz="2000" b="1">
                <a:solidFill>
                  <a:srgbClr val="FF0000"/>
                </a:solidFill>
                <a:latin typeface="Calibri" panose="020F0502020204030204" pitchFamily="34" charset="0"/>
              </a:rPr>
              <a:t>第一组句子是一个感叹句和一个陈述句，两个句子意思相同，但是感叹句表示的意思更强烈。 </a:t>
            </a:r>
            <a:r>
              <a:rPr lang="zh-CN" altLang="en-US" sz="2000" b="1">
                <a:solidFill>
                  <a:srgbClr val="0000FF"/>
                </a:solidFill>
                <a:latin typeface="Calibri" panose="020F0502020204030204" pitchFamily="34" charset="0"/>
              </a:rPr>
              <a:t>参考答案： </a:t>
            </a:r>
            <a:r>
              <a:rPr lang="zh-CN" altLang="en-US" sz="2000" b="1">
                <a:solidFill>
                  <a:srgbClr val="FF0000"/>
                </a:solidFill>
                <a:latin typeface="Calibri" panose="020F0502020204030204" pitchFamily="34" charset="0"/>
              </a:rPr>
              <a:t>第二组句子是一个反问句和一个陈述句，两个句子意思也相同，但是反问句的语气更强烈。</a:t>
            </a:r>
          </a:p>
        </p:txBody>
      </p:sp>
      <p:sp>
        <p:nvSpPr>
          <p:cNvPr id="145412" name="矩形 4"/>
          <p:cNvSpPr>
            <a:spLocks noChangeArrowheads="1"/>
          </p:cNvSpPr>
          <p:nvPr/>
        </p:nvSpPr>
        <p:spPr bwMode="auto">
          <a:xfrm>
            <a:off x="1181101" y="2084918"/>
            <a:ext cx="314166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有几个虫子怕什么！</a:t>
            </a:r>
            <a:endParaRPr lang="en-US" altLang="zh-CN" sz="2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有几个虫子不可怕。</a:t>
            </a:r>
          </a:p>
        </p:txBody>
      </p:sp>
      <p:sp>
        <p:nvSpPr>
          <p:cNvPr id="145413" name="矩形 5"/>
          <p:cNvSpPr>
            <a:spLocks noChangeArrowheads="1"/>
          </p:cNvSpPr>
          <p:nvPr/>
        </p:nvSpPr>
        <p:spPr bwMode="auto">
          <a:xfrm>
            <a:off x="4751391" y="2093385"/>
            <a:ext cx="34210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叶子上的虫子还用治？</a:t>
            </a:r>
            <a:endParaRPr lang="en-US" altLang="zh-CN" sz="2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叶子上的虫子不用治。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 bwMode="auto">
          <a:xfrm>
            <a:off x="1706564" y="2569633"/>
            <a:ext cx="6337300" cy="3166533"/>
          </a:xfrm>
          <a:custGeom>
            <a:avLst/>
            <a:gdLst>
              <a:gd name="connsiteX0" fmla="*/ 0 w 3399194"/>
              <a:gd name="connsiteY0" fmla="*/ 0 h 914422"/>
              <a:gd name="connsiteX1" fmla="*/ 3399194 w 3399194"/>
              <a:gd name="connsiteY1" fmla="*/ 0 h 914422"/>
              <a:gd name="connsiteX2" fmla="*/ 3399194 w 3399194"/>
              <a:gd name="connsiteY2" fmla="*/ 914422 h 914422"/>
              <a:gd name="connsiteX3" fmla="*/ 0 w 3399194"/>
              <a:gd name="connsiteY3" fmla="*/ 914422 h 914422"/>
              <a:gd name="connsiteX4" fmla="*/ 0 w 3399194"/>
              <a:gd name="connsiteY4" fmla="*/ 0 h 91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99194" h="914422">
                <a:moveTo>
                  <a:pt x="0" y="0"/>
                </a:moveTo>
                <a:lnTo>
                  <a:pt x="3399194" y="0"/>
                </a:lnTo>
                <a:lnTo>
                  <a:pt x="3399194" y="914422"/>
                </a:lnTo>
                <a:lnTo>
                  <a:pt x="0" y="9144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tIns="91440" bIns="91440" spcCol="1270"/>
          <a:lstStyle/>
          <a:p>
            <a:pPr defTabSz="1066800">
              <a:lnSpc>
                <a:spcPct val="150000"/>
              </a:lnSpc>
              <a:spcAft>
                <a:spcPct val="35000"/>
              </a:spcAft>
              <a:buFontTx/>
              <a:buNone/>
              <a:defRPr/>
            </a:pPr>
            <a:r>
              <a:rPr lang="zh-CN" altLang="en-US" sz="4800" b="1" dirty="0">
                <a:latin typeface="楷体" panose="02010609060101010101" pitchFamily="49" charset="-122"/>
                <a:ea typeface="楷体" panose="02010609060101010101" pitchFamily="49" charset="-122"/>
              </a:rPr>
              <a:t>葫  芦  藤  谢  哇 </a:t>
            </a:r>
            <a:endParaRPr lang="en-US" altLang="zh-CN" sz="4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defTabSz="1066800">
              <a:lnSpc>
                <a:spcPct val="150000"/>
              </a:lnSpc>
              <a:spcAft>
                <a:spcPct val="35000"/>
              </a:spcAft>
              <a:buFontTx/>
              <a:buNone/>
              <a:defRPr/>
            </a:pPr>
            <a:r>
              <a:rPr lang="zh-CN" altLang="en-US" sz="4800" b="1" dirty="0">
                <a:latin typeface="楷体" panose="02010609060101010101" pitchFamily="49" charset="-122"/>
                <a:ea typeface="楷体" panose="02010609060101010101" pitchFamily="49" charset="-122"/>
              </a:rPr>
              <a:t>盯  赛  感  怪  慢</a:t>
            </a:r>
          </a:p>
        </p:txBody>
      </p:sp>
      <p:sp>
        <p:nvSpPr>
          <p:cNvPr id="24" name="矩形 23"/>
          <p:cNvSpPr>
            <a:spLocks noChangeArrowheads="1"/>
          </p:cNvSpPr>
          <p:nvPr/>
        </p:nvSpPr>
        <p:spPr bwMode="auto">
          <a:xfrm>
            <a:off x="6597650" y="3689351"/>
            <a:ext cx="1068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màn</a:t>
            </a:r>
          </a:p>
        </p:txBody>
      </p: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1774827" y="2271185"/>
            <a:ext cx="6495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hú</a:t>
            </a:r>
          </a:p>
        </p:txBody>
      </p: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3035302" y="2309285"/>
            <a:ext cx="5196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lu</a:t>
            </a:r>
          </a:p>
        </p:txBody>
      </p:sp>
      <p:sp>
        <p:nvSpPr>
          <p:cNvPr id="32" name="矩形 31"/>
          <p:cNvSpPr>
            <a:spLocks noChangeArrowheads="1"/>
          </p:cNvSpPr>
          <p:nvPr/>
        </p:nvSpPr>
        <p:spPr bwMode="auto">
          <a:xfrm>
            <a:off x="4100514" y="2288118"/>
            <a:ext cx="11015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téng </a:t>
            </a:r>
          </a:p>
        </p:txBody>
      </p:sp>
      <p:sp>
        <p:nvSpPr>
          <p:cNvPr id="33" name="矩形 32"/>
          <p:cNvSpPr>
            <a:spLocks noChangeArrowheads="1"/>
          </p:cNvSpPr>
          <p:nvPr/>
        </p:nvSpPr>
        <p:spPr bwMode="auto">
          <a:xfrm>
            <a:off x="5408615" y="2292351"/>
            <a:ext cx="6976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xiè</a:t>
            </a: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6640516" y="2283885"/>
            <a:ext cx="6976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wa</a:t>
            </a:r>
          </a:p>
        </p:txBody>
      </p:sp>
      <p:sp>
        <p:nvSpPr>
          <p:cNvPr id="35" name="矩形 34"/>
          <p:cNvSpPr>
            <a:spLocks noChangeArrowheads="1"/>
          </p:cNvSpPr>
          <p:nvPr/>
        </p:nvSpPr>
        <p:spPr bwMode="auto">
          <a:xfrm>
            <a:off x="1576389" y="3674535"/>
            <a:ext cx="9845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dīng</a:t>
            </a:r>
          </a:p>
        </p:txBody>
      </p:sp>
      <p:sp>
        <p:nvSpPr>
          <p:cNvPr id="36" name="矩形 35"/>
          <p:cNvSpPr>
            <a:spLocks noChangeArrowheads="1"/>
          </p:cNvSpPr>
          <p:nvPr/>
        </p:nvSpPr>
        <p:spPr bwMode="auto">
          <a:xfrm>
            <a:off x="2935289" y="3674535"/>
            <a:ext cx="7248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sài</a:t>
            </a:r>
          </a:p>
        </p:txBody>
      </p:sp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4121152" y="3678768"/>
            <a:ext cx="8819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gǎn</a:t>
            </a:r>
          </a:p>
        </p:txBody>
      </p:sp>
      <p:sp>
        <p:nvSpPr>
          <p:cNvPr id="38" name="矩形 37"/>
          <p:cNvSpPr>
            <a:spLocks noChangeArrowheads="1"/>
          </p:cNvSpPr>
          <p:nvPr/>
        </p:nvSpPr>
        <p:spPr bwMode="auto">
          <a:xfrm>
            <a:off x="5295900" y="3678768"/>
            <a:ext cx="11015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guài 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730253" y="1200154"/>
            <a:ext cx="2905125" cy="666635"/>
            <a:chOff x="730521" y="1200116"/>
            <a:chExt cx="2904854" cy="666750"/>
          </a:xfrm>
        </p:grpSpPr>
        <p:sp>
          <p:nvSpPr>
            <p:cNvPr id="40" name="圆角矩形 39"/>
            <p:cNvSpPr/>
            <p:nvPr/>
          </p:nvSpPr>
          <p:spPr>
            <a:xfrm>
              <a:off x="1546420" y="1337722"/>
              <a:ext cx="2088955" cy="44881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/>
            </a:p>
          </p:txBody>
        </p:sp>
        <p:pic>
          <p:nvPicPr>
            <p:cNvPr id="104463" name="图片 9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521" y="1200116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464" name="文本框 16"/>
            <p:cNvSpPr txBox="1">
              <a:spLocks noChangeArrowheads="1"/>
            </p:cNvSpPr>
            <p:nvPr/>
          </p:nvSpPr>
          <p:spPr bwMode="auto">
            <a:xfrm>
              <a:off x="1805798" y="1357279"/>
              <a:ext cx="1752601" cy="461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400" b="1">
                  <a:latin typeface="Adobe 黑体 Std R" panose="020B0400000000000000" charset="-122"/>
                  <a:ea typeface="Adobe 黑体 Std R" panose="020B0400000000000000" charset="-122"/>
                </a:rPr>
                <a:t>我会认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Box 1"/>
          <p:cNvSpPr txBox="1">
            <a:spLocks noChangeArrowheads="1"/>
          </p:cNvSpPr>
          <p:nvPr/>
        </p:nvSpPr>
        <p:spPr bwMode="auto">
          <a:xfrm>
            <a:off x="1425577" y="2802467"/>
            <a:ext cx="694848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葫芦   藤</a:t>
            </a:r>
            <a:r>
              <a:rPr lang="zh-CN" altLang="en-US" sz="4000" b="1">
                <a:latin typeface="Calibri" panose="020F0502020204030204" pitchFamily="34" charset="0"/>
              </a:rPr>
              <a:t>上   花</a:t>
            </a:r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谢</a:t>
            </a:r>
            <a:r>
              <a:rPr lang="zh-CN" altLang="en-US" sz="4000" b="1">
                <a:latin typeface="Calibri" panose="020F0502020204030204" pitchFamily="34" charset="0"/>
              </a:rPr>
              <a:t>   好</a:t>
            </a:r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哇   盯</a:t>
            </a:r>
            <a:r>
              <a:rPr lang="zh-CN" altLang="en-US" sz="4000" b="1">
                <a:latin typeface="Calibri" panose="020F0502020204030204" pitchFamily="34" charset="0"/>
              </a:rPr>
              <a:t>着</a:t>
            </a:r>
          </a:p>
          <a:p>
            <a:pPr eaLnBrk="1" hangingPunct="1"/>
            <a:endParaRPr lang="en-US" altLang="zh-CN" sz="4000" b="1"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赛</a:t>
            </a:r>
            <a:r>
              <a:rPr lang="zh-CN" altLang="en-US" sz="4000" b="1">
                <a:latin typeface="Calibri" panose="020F0502020204030204" pitchFamily="34" charset="0"/>
              </a:rPr>
              <a:t>过   </a:t>
            </a:r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感</a:t>
            </a:r>
            <a:r>
              <a:rPr lang="zh-CN" altLang="en-US" sz="4000" b="1">
                <a:latin typeface="Calibri" panose="020F0502020204030204" pitchFamily="34" charset="0"/>
              </a:rPr>
              <a:t>到   奇</a:t>
            </a:r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怪</a:t>
            </a:r>
            <a:r>
              <a:rPr lang="zh-CN" altLang="en-US" sz="4000" b="1">
                <a:latin typeface="Calibri" panose="020F0502020204030204" pitchFamily="34" charset="0"/>
              </a:rPr>
              <a:t>   </a:t>
            </a:r>
            <a:r>
              <a:rPr lang="zh-CN" altLang="en-US" sz="4000" b="1">
                <a:solidFill>
                  <a:srgbClr val="0000FF"/>
                </a:solidFill>
                <a:latin typeface="Calibri" panose="020F0502020204030204" pitchFamily="34" charset="0"/>
              </a:rPr>
              <a:t>慢</a:t>
            </a:r>
            <a:r>
              <a:rPr lang="zh-CN" altLang="en-US" sz="4000" b="1">
                <a:latin typeface="Calibri" panose="020F0502020204030204" pitchFamily="34" charset="0"/>
              </a:rPr>
              <a:t>慢</a:t>
            </a:r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84315" y="2273301"/>
            <a:ext cx="6383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hú 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954215" y="2264833"/>
            <a:ext cx="537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lu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882653" y="1352554"/>
            <a:ext cx="2905125" cy="666635"/>
            <a:chOff x="730521" y="1200116"/>
            <a:chExt cx="2904854" cy="666750"/>
          </a:xfrm>
        </p:grpSpPr>
        <p:sp>
          <p:nvSpPr>
            <p:cNvPr id="24" name="圆角矩形 23"/>
            <p:cNvSpPr/>
            <p:nvPr/>
          </p:nvSpPr>
          <p:spPr>
            <a:xfrm>
              <a:off x="1546420" y="1337722"/>
              <a:ext cx="2088955" cy="44881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/>
            </a:p>
          </p:txBody>
        </p:sp>
        <p:pic>
          <p:nvPicPr>
            <p:cNvPr id="105487" name="图片 9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521" y="1200116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488" name="文本框 16"/>
            <p:cNvSpPr txBox="1">
              <a:spLocks noChangeArrowheads="1"/>
            </p:cNvSpPr>
            <p:nvPr/>
          </p:nvSpPr>
          <p:spPr bwMode="auto">
            <a:xfrm>
              <a:off x="1805798" y="1357279"/>
              <a:ext cx="1752601" cy="461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400" b="1">
                  <a:latin typeface="Adobe 黑体 Std R" panose="020B0400000000000000" charset="-122"/>
                  <a:ea typeface="Adobe 黑体 Std R" panose="020B0400000000000000" charset="-122"/>
                </a:rPr>
                <a:t>易读错字</a:t>
              </a:r>
            </a:p>
          </p:txBody>
        </p:sp>
      </p:grp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2646365" y="2250019"/>
            <a:ext cx="9909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téng 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4630738" y="2309285"/>
            <a:ext cx="676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xiè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2" name="矩形 31"/>
          <p:cNvSpPr>
            <a:spLocks noChangeArrowheads="1"/>
          </p:cNvSpPr>
          <p:nvPr/>
        </p:nvSpPr>
        <p:spPr bwMode="auto">
          <a:xfrm>
            <a:off x="5983289" y="2294467"/>
            <a:ext cx="676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wa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3" name="矩形 32"/>
          <p:cNvSpPr>
            <a:spLocks noChangeArrowheads="1"/>
          </p:cNvSpPr>
          <p:nvPr/>
        </p:nvSpPr>
        <p:spPr bwMode="auto">
          <a:xfrm>
            <a:off x="6684964" y="2294467"/>
            <a:ext cx="9909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dīng 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1368427" y="3528485"/>
            <a:ext cx="6976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sài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5" name="矩形 34"/>
          <p:cNvSpPr>
            <a:spLocks noChangeArrowheads="1"/>
          </p:cNvSpPr>
          <p:nvPr/>
        </p:nvSpPr>
        <p:spPr bwMode="auto">
          <a:xfrm>
            <a:off x="2684464" y="3528485"/>
            <a:ext cx="8194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gǎn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6" name="矩形 35"/>
          <p:cNvSpPr>
            <a:spLocks noChangeArrowheads="1"/>
          </p:cNvSpPr>
          <p:nvPr/>
        </p:nvSpPr>
        <p:spPr bwMode="auto">
          <a:xfrm>
            <a:off x="4484690" y="3541185"/>
            <a:ext cx="9909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guài 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5408615" y="3520017"/>
            <a:ext cx="9188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màn</a:t>
            </a:r>
            <a:endParaRPr lang="zh-CN" altLang="en-US" sz="20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Box 1"/>
          <p:cNvSpPr txBox="1">
            <a:spLocks noChangeArrowheads="1"/>
          </p:cNvSpPr>
          <p:nvPr/>
        </p:nvSpPr>
        <p:spPr bwMode="auto">
          <a:xfrm>
            <a:off x="1493839" y="3359152"/>
            <a:ext cx="56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Calibri" panose="020F0502020204030204" pitchFamily="34" charset="0"/>
              </a:rPr>
              <a:t>更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2019300" y="2927352"/>
            <a:ext cx="3729038" cy="1384996"/>
            <a:chOff x="2019864" y="2857828"/>
            <a:chExt cx="3727346" cy="1383404"/>
          </a:xfrm>
        </p:grpSpPr>
        <p:sp>
          <p:nvSpPr>
            <p:cNvPr id="4" name="左大括号 3"/>
            <p:cNvSpPr/>
            <p:nvPr/>
          </p:nvSpPr>
          <p:spPr>
            <a:xfrm>
              <a:off x="2019864" y="3143249"/>
              <a:ext cx="218976" cy="926035"/>
            </a:xfrm>
            <a:prstGeom prst="leftBrac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buFontTx/>
                <a:buNone/>
                <a:defRPr/>
              </a:pPr>
              <a:endParaRPr lang="zh-CN" altLang="en-US" sz="2800" b="1"/>
            </a:p>
          </p:txBody>
        </p:sp>
        <p:sp>
          <p:nvSpPr>
            <p:cNvPr id="106505" name="TextBox 4"/>
            <p:cNvSpPr txBox="1">
              <a:spLocks noChangeArrowheads="1"/>
            </p:cNvSpPr>
            <p:nvPr/>
          </p:nvSpPr>
          <p:spPr bwMode="auto">
            <a:xfrm>
              <a:off x="2186476" y="2857828"/>
              <a:ext cx="3560734" cy="1383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方正姚体" panose="02010601030101010101" pitchFamily="2" charset="-122"/>
                  <a:ea typeface="方正姚体" panose="02010601030101010101" pitchFamily="2" charset="-122"/>
                </a:rPr>
                <a:t>gēng</a:t>
              </a:r>
              <a:r>
                <a:rPr lang="zh-CN" altLang="en-US" sz="2800" b="1">
                  <a:solidFill>
                    <a:srgbClr val="FF0000"/>
                  </a:solidFill>
                  <a:latin typeface="宋体" panose="02010600030101010101" pitchFamily="2" charset="-122"/>
                </a:rPr>
                <a:t>（更改 更换）</a:t>
              </a:r>
              <a:endParaRPr lang="en-US" altLang="zh-CN" sz="2800" b="1">
                <a:solidFill>
                  <a:srgbClr val="FF0000"/>
                </a:solidFill>
                <a:latin typeface="宋体" panose="02010600030101010101" pitchFamily="2" charset="-122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方正姚体" panose="02010601030101010101" pitchFamily="2" charset="-122"/>
                  <a:ea typeface="方正姚体" panose="02010601030101010101" pitchFamily="2" charset="-122"/>
                </a:rPr>
                <a:t>gèng</a:t>
              </a:r>
              <a:r>
                <a:rPr lang="zh-CN" altLang="en-US" sz="2800" b="1">
                  <a:solidFill>
                    <a:srgbClr val="FF0000"/>
                  </a:solidFill>
                  <a:latin typeface="宋体" panose="02010600030101010101" pitchFamily="2" charset="-122"/>
                </a:rPr>
                <a:t>（更加 更好）</a:t>
              </a:r>
            </a:p>
          </p:txBody>
        </p:sp>
      </p:grpSp>
      <p:grpSp>
        <p:nvGrpSpPr>
          <p:cNvPr id="3" name="组合 2"/>
          <p:cNvGrpSpPr/>
          <p:nvPr/>
        </p:nvGrpSpPr>
        <p:grpSpPr bwMode="auto">
          <a:xfrm>
            <a:off x="882653" y="1352554"/>
            <a:ext cx="2905125" cy="666635"/>
            <a:chOff x="730521" y="1200116"/>
            <a:chExt cx="2904854" cy="666750"/>
          </a:xfrm>
        </p:grpSpPr>
        <p:sp>
          <p:nvSpPr>
            <p:cNvPr id="11" name="圆角矩形 10"/>
            <p:cNvSpPr/>
            <p:nvPr/>
          </p:nvSpPr>
          <p:spPr>
            <a:xfrm>
              <a:off x="1546420" y="1337722"/>
              <a:ext cx="2088955" cy="448811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ADDBE9"/>
                </a:gs>
                <a:gs pos="100000">
                  <a:schemeClr val="bg1"/>
                </a:gs>
              </a:gsLst>
            </a:gradFill>
            <a:ln>
              <a:solidFill>
                <a:srgbClr val="8FCEE4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kumimoji="1" lang="zh-CN" altLang="en-US"/>
            </a:p>
          </p:txBody>
        </p:sp>
        <p:pic>
          <p:nvPicPr>
            <p:cNvPr id="106502" name="图片 9" descr="book.g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30521" y="1200116"/>
              <a:ext cx="1087277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503" name="文本框 16"/>
            <p:cNvSpPr txBox="1">
              <a:spLocks noChangeArrowheads="1"/>
            </p:cNvSpPr>
            <p:nvPr/>
          </p:nvSpPr>
          <p:spPr bwMode="auto">
            <a:xfrm>
              <a:off x="1805798" y="1357279"/>
              <a:ext cx="1752601" cy="461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400" b="1">
                  <a:latin typeface="Adobe 黑体 Std R" panose="020B0400000000000000" charset="-122"/>
                  <a:ea typeface="Adobe 黑体 Std R" panose="020B0400000000000000" charset="-122"/>
                </a:rPr>
                <a:t>多音字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6"/>
          <p:cNvGrpSpPr/>
          <p:nvPr/>
        </p:nvGrpSpPr>
        <p:grpSpPr bwMode="auto">
          <a:xfrm>
            <a:off x="930277" y="1744133"/>
            <a:ext cx="4111625" cy="338667"/>
            <a:chOff x="816045" y="1645721"/>
            <a:chExt cx="3501956" cy="340070"/>
          </a:xfrm>
        </p:grpSpPr>
        <p:sp>
          <p:nvSpPr>
            <p:cNvPr id="28" name="燕尾形箭头 27"/>
            <p:cNvSpPr/>
            <p:nvPr/>
          </p:nvSpPr>
          <p:spPr>
            <a:xfrm>
              <a:off x="816045" y="1792377"/>
              <a:ext cx="3501956" cy="193414"/>
            </a:xfrm>
            <a:prstGeom prst="notchedRightArrow">
              <a:avLst/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任意多边形 28"/>
            <p:cNvSpPr/>
            <p:nvPr/>
          </p:nvSpPr>
          <p:spPr>
            <a:xfrm>
              <a:off x="816045" y="1645721"/>
              <a:ext cx="3151760" cy="194326"/>
            </a:xfrm>
            <a:custGeom>
              <a:avLst/>
              <a:gdLst>
                <a:gd name="connsiteX0" fmla="*/ 0 w 3151760"/>
                <a:gd name="connsiteY0" fmla="*/ 0 h 194326"/>
                <a:gd name="connsiteX1" fmla="*/ 3151760 w 3151760"/>
                <a:gd name="connsiteY1" fmla="*/ 0 h 194326"/>
                <a:gd name="connsiteX2" fmla="*/ 3151760 w 3151760"/>
                <a:gd name="connsiteY2" fmla="*/ 194326 h 194326"/>
                <a:gd name="connsiteX3" fmla="*/ 0 w 3151760"/>
                <a:gd name="connsiteY3" fmla="*/ 194326 h 194326"/>
                <a:gd name="connsiteX4" fmla="*/ 0 w 3151760"/>
                <a:gd name="connsiteY4" fmla="*/ 0 h 194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1760" h="194326">
                  <a:moveTo>
                    <a:pt x="0" y="0"/>
                  </a:moveTo>
                  <a:lnTo>
                    <a:pt x="3151760" y="0"/>
                  </a:lnTo>
                  <a:lnTo>
                    <a:pt x="3151760" y="194326"/>
                  </a:lnTo>
                  <a:lnTo>
                    <a:pt x="0" y="19432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227584" tIns="227584" rIns="227584" bIns="227584" spcCol="1270" anchor="b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600" b="1" spc="5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</a:rPr>
                <a:t>检查自读情况   </a:t>
              </a:r>
            </a:p>
          </p:txBody>
        </p:sp>
        <p:sp>
          <p:nvSpPr>
            <p:cNvPr id="30" name="椭圆 29"/>
            <p:cNvSpPr/>
            <p:nvPr/>
          </p:nvSpPr>
          <p:spPr>
            <a:xfrm>
              <a:off x="2368263" y="1864642"/>
              <a:ext cx="47324" cy="4888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33" name="任意多边形 32"/>
          <p:cNvSpPr/>
          <p:nvPr/>
        </p:nvSpPr>
        <p:spPr>
          <a:xfrm>
            <a:off x="1262064" y="2948517"/>
            <a:ext cx="6797675" cy="1151467"/>
          </a:xfrm>
          <a:custGeom>
            <a:avLst/>
            <a:gdLst>
              <a:gd name="connsiteX0" fmla="*/ 0 w 6799134"/>
              <a:gd name="connsiteY0" fmla="*/ 0 h 976260"/>
              <a:gd name="connsiteX1" fmla="*/ 6799134 w 6799134"/>
              <a:gd name="connsiteY1" fmla="*/ 0 h 976260"/>
              <a:gd name="connsiteX2" fmla="*/ 6799134 w 6799134"/>
              <a:gd name="connsiteY2" fmla="*/ 976260 h 976260"/>
              <a:gd name="connsiteX3" fmla="*/ 0 w 6799134"/>
              <a:gd name="connsiteY3" fmla="*/ 976260 h 976260"/>
              <a:gd name="connsiteX4" fmla="*/ 0 w 6799134"/>
              <a:gd name="connsiteY4" fmla="*/ 0 h 97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99134" h="976260">
                <a:moveTo>
                  <a:pt x="0" y="0"/>
                </a:moveTo>
                <a:lnTo>
                  <a:pt x="6799134" y="0"/>
                </a:lnTo>
                <a:lnTo>
                  <a:pt x="6799134" y="976260"/>
                </a:lnTo>
                <a:lnTo>
                  <a:pt x="0" y="9762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37160" tIns="137160" rIns="137160" bIns="137160" spcCol="1270" anchor="ctr"/>
          <a:lstStyle/>
          <a:p>
            <a:pPr indent="812800" defTabSz="1600200">
              <a:lnSpc>
                <a:spcPct val="150000"/>
              </a:lnSpc>
              <a:spcAft>
                <a:spcPct val="35000"/>
              </a:spcAft>
              <a:buFontTx/>
              <a:buNone/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指名读课文，同学互评：字音是否正确，句子是否通顺。  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Box 1"/>
          <p:cNvSpPr txBox="1">
            <a:spLocks noChangeArrowheads="1"/>
          </p:cNvSpPr>
          <p:nvPr/>
        </p:nvSpPr>
        <p:spPr bwMode="auto">
          <a:xfrm>
            <a:off x="2130426" y="1663702"/>
            <a:ext cx="5794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说一说课文写了什么？</a:t>
            </a:r>
          </a:p>
        </p:txBody>
      </p:sp>
      <p:sp>
        <p:nvSpPr>
          <p:cNvPr id="3" name="矩形 2"/>
          <p:cNvSpPr/>
          <p:nvPr/>
        </p:nvSpPr>
        <p:spPr>
          <a:xfrm>
            <a:off x="1062038" y="2362201"/>
            <a:ext cx="7073900" cy="2031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812800">
              <a:lnSpc>
                <a:spcPct val="150000"/>
              </a:lnSpc>
              <a:buFont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本课是一篇看图学文。讲一个人种葫芦，不管理只想得到葫芦，结果叶子上的蚜虫越长越多，最后葫芦都落了。</a:t>
            </a:r>
          </a:p>
        </p:txBody>
      </p:sp>
      <p:pic>
        <p:nvPicPr>
          <p:cNvPr id="108548" name="Picture 4" descr="C:\Users\Administrator\Desktop\图\图2\图3\写字\老师图\timg  8 - 副本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62040" y="1394886"/>
            <a:ext cx="877886" cy="118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2966</Words>
  <Application>Microsoft Office PowerPoint</Application>
  <PresentationFormat>全屏显示(4:3)</PresentationFormat>
  <Paragraphs>266</Paragraphs>
  <Slides>44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2021-08-19T02:53:41Z</dcterms:created>
  <dcterms:modified xsi:type="dcterms:W3CDTF">2021-08-19T02:54:05Z</dcterms:modified>
</cp:coreProperties>
</file>