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4" r:id="rId3"/>
    <p:sldId id="283" r:id="rId4"/>
    <p:sldId id="286" r:id="rId5"/>
    <p:sldId id="269" r:id="rId6"/>
    <p:sldId id="288" r:id="rId7"/>
    <p:sldId id="272" r:id="rId8"/>
    <p:sldId id="270" r:id="rId9"/>
    <p:sldId id="274" r:id="rId10"/>
    <p:sldId id="273" r:id="rId11"/>
    <p:sldId id="285" r:id="rId12"/>
    <p:sldId id="275" r:id="rId13"/>
    <p:sldId id="276" r:id="rId14"/>
    <p:sldId id="277" r:id="rId15"/>
    <p:sldId id="259" r:id="rId16"/>
    <p:sldId id="260" r:id="rId17"/>
    <p:sldId id="278" r:id="rId18"/>
    <p:sldId id="279" r:id="rId19"/>
    <p:sldId id="281" r:id="rId20"/>
    <p:sldId id="282" r:id="rId21"/>
    <p:sldId id="287" r:id="rId22"/>
    <p:sldId id="268" r:id="rId23"/>
    <p:sldId id="267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62" d="100"/>
          <a:sy n="62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253116-FDC9-4BFC-AA7A-5651E4F48920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F572D2E7-5378-47E5-910E-490767FC2376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dirty="0" smtClean="0"/>
            <a:t>Talk about your opinion on health foods and junk foods. </a:t>
          </a:r>
        </a:p>
        <a:p>
          <a:pPr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600" dirty="0"/>
        </a:p>
      </dgm:t>
    </dgm:pt>
    <dgm:pt modelId="{9A26298A-61B6-41D4-8267-2037B5788E6E}" type="parTrans" cxnId="{AB06800B-F699-4653-8983-F2F869967C8B}">
      <dgm:prSet/>
      <dgm:spPr/>
      <dgm:t>
        <a:bodyPr/>
        <a:lstStyle/>
        <a:p>
          <a:endParaRPr lang="zh-CN" altLang="en-US"/>
        </a:p>
      </dgm:t>
    </dgm:pt>
    <dgm:pt modelId="{6A817665-BED5-4D1C-BB33-1F8952802B13}" type="sibTrans" cxnId="{AB06800B-F699-4653-8983-F2F869967C8B}">
      <dgm:prSet/>
      <dgm:spPr/>
      <dgm:t>
        <a:bodyPr/>
        <a:lstStyle/>
        <a:p>
          <a:endParaRPr lang="zh-CN" altLang="en-US"/>
        </a:p>
      </dgm:t>
    </dgm:pt>
    <dgm:pt modelId="{BCDC23A7-9559-4AC0-8467-CACFC7C8F671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dirty="0" smtClean="0"/>
            <a:t>Read a passage and learn the opinions people have on foods. 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600" dirty="0"/>
        </a:p>
      </dgm:t>
    </dgm:pt>
    <dgm:pt modelId="{7520836E-AB29-4511-938F-5BC390F5CC55}" type="parTrans" cxnId="{46BF8E24-6DA5-4944-8EF9-0932195CB672}">
      <dgm:prSet/>
      <dgm:spPr/>
      <dgm:t>
        <a:bodyPr/>
        <a:lstStyle/>
        <a:p>
          <a:endParaRPr lang="zh-CN" altLang="en-US"/>
        </a:p>
      </dgm:t>
    </dgm:pt>
    <dgm:pt modelId="{B7FC512A-1DED-46BC-ADFA-327D283DF864}" type="sibTrans" cxnId="{46BF8E24-6DA5-4944-8EF9-0932195CB672}">
      <dgm:prSet/>
      <dgm:spPr/>
      <dgm:t>
        <a:bodyPr/>
        <a:lstStyle/>
        <a:p>
          <a:endParaRPr lang="zh-CN" altLang="en-US"/>
        </a:p>
      </dgm:t>
    </dgm:pt>
    <dgm:pt modelId="{B3C95D12-01BF-4D71-95B7-7E14D4D89881}">
      <dgm:prSet phldrT="[文本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dirty="0" smtClean="0"/>
            <a:t>Rethink about the topic and give your opinion on foods.  </a:t>
          </a:r>
          <a:endParaRPr lang="zh-CN" altLang="en-US" sz="3200" dirty="0" smtClean="0"/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700" dirty="0"/>
        </a:p>
      </dgm:t>
    </dgm:pt>
    <dgm:pt modelId="{651ABCE0-AA2D-49C6-9545-00A712702933}" type="parTrans" cxnId="{617CA7B6-450F-46FD-A9E2-3C6D4690ECB1}">
      <dgm:prSet/>
      <dgm:spPr/>
      <dgm:t>
        <a:bodyPr/>
        <a:lstStyle/>
        <a:p>
          <a:endParaRPr lang="zh-CN" altLang="en-US"/>
        </a:p>
      </dgm:t>
    </dgm:pt>
    <dgm:pt modelId="{1F593DAA-2570-42B2-AF5B-A7ECEB1A6B30}" type="sibTrans" cxnId="{617CA7B6-450F-46FD-A9E2-3C6D4690ECB1}">
      <dgm:prSet/>
      <dgm:spPr/>
      <dgm:t>
        <a:bodyPr/>
        <a:lstStyle/>
        <a:p>
          <a:endParaRPr lang="zh-CN" altLang="en-US"/>
        </a:p>
      </dgm:t>
    </dgm:pt>
    <dgm:pt modelId="{8DDA1C49-33D5-446A-9310-649873113F6F}" type="pres">
      <dgm:prSet presAssocID="{72253116-FDC9-4BFC-AA7A-5651E4F4892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CE7250F-C273-4EAF-8DA8-9931C24ACA4D}" type="pres">
      <dgm:prSet presAssocID="{72253116-FDC9-4BFC-AA7A-5651E4F48920}" presName="dummyMaxCanvas" presStyleCnt="0">
        <dgm:presLayoutVars/>
      </dgm:prSet>
      <dgm:spPr/>
    </dgm:pt>
    <dgm:pt modelId="{20778A73-98AA-4FC6-BA5D-ABD28E4CD5BF}" type="pres">
      <dgm:prSet presAssocID="{72253116-FDC9-4BFC-AA7A-5651E4F48920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7183C1F-7C30-41D0-ABC6-95D4486CF3D0}" type="pres">
      <dgm:prSet presAssocID="{72253116-FDC9-4BFC-AA7A-5651E4F48920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362928-B9C3-471F-AA8B-07BCF7B35CBE}" type="pres">
      <dgm:prSet presAssocID="{72253116-FDC9-4BFC-AA7A-5651E4F48920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868BF0-60F6-4CC1-9D33-CC91A229D5AB}" type="pres">
      <dgm:prSet presAssocID="{72253116-FDC9-4BFC-AA7A-5651E4F4892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FDF0B2-BA9B-4326-A998-DBB5E0DE8833}" type="pres">
      <dgm:prSet presAssocID="{72253116-FDC9-4BFC-AA7A-5651E4F4892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2FC878-6A4F-4861-B6D6-BF0DD62404D0}" type="pres">
      <dgm:prSet presAssocID="{72253116-FDC9-4BFC-AA7A-5651E4F4892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F4F44B-5D4F-4977-A859-19772007EBB8}" type="pres">
      <dgm:prSet presAssocID="{72253116-FDC9-4BFC-AA7A-5651E4F4892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932863-DF0B-4AE8-BE35-819B183D36C2}" type="pres">
      <dgm:prSet presAssocID="{72253116-FDC9-4BFC-AA7A-5651E4F4892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C4598FE-D28C-4D03-8578-8BE31BD637EA}" type="presOf" srcId="{B7FC512A-1DED-46BC-ADFA-327D283DF864}" destId="{8DFDF0B2-BA9B-4326-A998-DBB5E0DE8833}" srcOrd="0" destOrd="0" presId="urn:microsoft.com/office/officeart/2005/8/layout/vProcess5"/>
    <dgm:cxn modelId="{46BF8E24-6DA5-4944-8EF9-0932195CB672}" srcId="{72253116-FDC9-4BFC-AA7A-5651E4F48920}" destId="{BCDC23A7-9559-4AC0-8467-CACFC7C8F671}" srcOrd="1" destOrd="0" parTransId="{7520836E-AB29-4511-938F-5BC390F5CC55}" sibTransId="{B7FC512A-1DED-46BC-ADFA-327D283DF864}"/>
    <dgm:cxn modelId="{617CA7B6-450F-46FD-A9E2-3C6D4690ECB1}" srcId="{72253116-FDC9-4BFC-AA7A-5651E4F48920}" destId="{B3C95D12-01BF-4D71-95B7-7E14D4D89881}" srcOrd="2" destOrd="0" parTransId="{651ABCE0-AA2D-49C6-9545-00A712702933}" sibTransId="{1F593DAA-2570-42B2-AF5B-A7ECEB1A6B30}"/>
    <dgm:cxn modelId="{F6BBCF1D-E89D-4F36-9902-23980AD38BAA}" type="presOf" srcId="{B3C95D12-01BF-4D71-95B7-7E14D4D89881}" destId="{D4362928-B9C3-471F-AA8B-07BCF7B35CBE}" srcOrd="0" destOrd="0" presId="urn:microsoft.com/office/officeart/2005/8/layout/vProcess5"/>
    <dgm:cxn modelId="{AB06800B-F699-4653-8983-F2F869967C8B}" srcId="{72253116-FDC9-4BFC-AA7A-5651E4F48920}" destId="{F572D2E7-5378-47E5-910E-490767FC2376}" srcOrd="0" destOrd="0" parTransId="{9A26298A-61B6-41D4-8267-2037B5788E6E}" sibTransId="{6A817665-BED5-4D1C-BB33-1F8952802B13}"/>
    <dgm:cxn modelId="{40624477-8C25-4864-846C-EC176A656DCA}" type="presOf" srcId="{F572D2E7-5378-47E5-910E-490767FC2376}" destId="{C32FC878-6A4F-4861-B6D6-BF0DD62404D0}" srcOrd="1" destOrd="0" presId="urn:microsoft.com/office/officeart/2005/8/layout/vProcess5"/>
    <dgm:cxn modelId="{E973ED1B-A405-4B47-B0C4-986BE6BCE942}" type="presOf" srcId="{72253116-FDC9-4BFC-AA7A-5651E4F48920}" destId="{8DDA1C49-33D5-446A-9310-649873113F6F}" srcOrd="0" destOrd="0" presId="urn:microsoft.com/office/officeart/2005/8/layout/vProcess5"/>
    <dgm:cxn modelId="{3B1E88E4-1684-443E-AF62-89CD6673125E}" type="presOf" srcId="{BCDC23A7-9559-4AC0-8467-CACFC7C8F671}" destId="{D7183C1F-7C30-41D0-ABC6-95D4486CF3D0}" srcOrd="0" destOrd="0" presId="urn:microsoft.com/office/officeart/2005/8/layout/vProcess5"/>
    <dgm:cxn modelId="{D8418F01-0E89-404F-86EE-2BD982006B82}" type="presOf" srcId="{BCDC23A7-9559-4AC0-8467-CACFC7C8F671}" destId="{99F4F44B-5D4F-4977-A859-19772007EBB8}" srcOrd="1" destOrd="0" presId="urn:microsoft.com/office/officeart/2005/8/layout/vProcess5"/>
    <dgm:cxn modelId="{B2CD88F9-A37A-40C3-BFA0-866C738B17AB}" type="presOf" srcId="{F572D2E7-5378-47E5-910E-490767FC2376}" destId="{20778A73-98AA-4FC6-BA5D-ABD28E4CD5BF}" srcOrd="0" destOrd="0" presId="urn:microsoft.com/office/officeart/2005/8/layout/vProcess5"/>
    <dgm:cxn modelId="{7D8237A2-6C00-4C4D-A866-06CD0838AAD1}" type="presOf" srcId="{6A817665-BED5-4D1C-BB33-1F8952802B13}" destId="{00868BF0-60F6-4CC1-9D33-CC91A229D5AB}" srcOrd="0" destOrd="0" presId="urn:microsoft.com/office/officeart/2005/8/layout/vProcess5"/>
    <dgm:cxn modelId="{24556887-9604-477A-BC4D-1988DB00AFFE}" type="presOf" srcId="{B3C95D12-01BF-4D71-95B7-7E14D4D89881}" destId="{87932863-DF0B-4AE8-BE35-819B183D36C2}" srcOrd="1" destOrd="0" presId="urn:microsoft.com/office/officeart/2005/8/layout/vProcess5"/>
    <dgm:cxn modelId="{722918F7-B692-47C0-9D6D-EC24D8C78CAD}" type="presParOf" srcId="{8DDA1C49-33D5-446A-9310-649873113F6F}" destId="{FCE7250F-C273-4EAF-8DA8-9931C24ACA4D}" srcOrd="0" destOrd="0" presId="urn:microsoft.com/office/officeart/2005/8/layout/vProcess5"/>
    <dgm:cxn modelId="{BD13575E-68CF-4422-BD38-1BE637BEA55C}" type="presParOf" srcId="{8DDA1C49-33D5-446A-9310-649873113F6F}" destId="{20778A73-98AA-4FC6-BA5D-ABD28E4CD5BF}" srcOrd="1" destOrd="0" presId="urn:microsoft.com/office/officeart/2005/8/layout/vProcess5"/>
    <dgm:cxn modelId="{362D3A75-FEFD-4811-9190-2777E33EB09C}" type="presParOf" srcId="{8DDA1C49-33D5-446A-9310-649873113F6F}" destId="{D7183C1F-7C30-41D0-ABC6-95D4486CF3D0}" srcOrd="2" destOrd="0" presId="urn:microsoft.com/office/officeart/2005/8/layout/vProcess5"/>
    <dgm:cxn modelId="{12067462-3953-4A98-A210-065AD02E2BB0}" type="presParOf" srcId="{8DDA1C49-33D5-446A-9310-649873113F6F}" destId="{D4362928-B9C3-471F-AA8B-07BCF7B35CBE}" srcOrd="3" destOrd="0" presId="urn:microsoft.com/office/officeart/2005/8/layout/vProcess5"/>
    <dgm:cxn modelId="{66766B95-C97D-4098-AB30-0D426344654C}" type="presParOf" srcId="{8DDA1C49-33D5-446A-9310-649873113F6F}" destId="{00868BF0-60F6-4CC1-9D33-CC91A229D5AB}" srcOrd="4" destOrd="0" presId="urn:microsoft.com/office/officeart/2005/8/layout/vProcess5"/>
    <dgm:cxn modelId="{6241B21A-B514-403E-94BD-604127AAB60B}" type="presParOf" srcId="{8DDA1C49-33D5-446A-9310-649873113F6F}" destId="{8DFDF0B2-BA9B-4326-A998-DBB5E0DE8833}" srcOrd="5" destOrd="0" presId="urn:microsoft.com/office/officeart/2005/8/layout/vProcess5"/>
    <dgm:cxn modelId="{5D31488F-21EB-453B-86CE-1258447BEC6F}" type="presParOf" srcId="{8DDA1C49-33D5-446A-9310-649873113F6F}" destId="{C32FC878-6A4F-4861-B6D6-BF0DD62404D0}" srcOrd="6" destOrd="0" presId="urn:microsoft.com/office/officeart/2005/8/layout/vProcess5"/>
    <dgm:cxn modelId="{8E46C17D-1523-4CD4-B3AA-299EFC6137EB}" type="presParOf" srcId="{8DDA1C49-33D5-446A-9310-649873113F6F}" destId="{99F4F44B-5D4F-4977-A859-19772007EBB8}" srcOrd="7" destOrd="0" presId="urn:microsoft.com/office/officeart/2005/8/layout/vProcess5"/>
    <dgm:cxn modelId="{8A2FBA80-025E-414D-A083-0E5D7FA57E84}" type="presParOf" srcId="{8DDA1C49-33D5-446A-9310-649873113F6F}" destId="{87932863-DF0B-4AE8-BE35-819B183D36C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22A4AA-BB18-43FB-81E2-D1ACFC00ECF1}" type="doc">
      <dgm:prSet loTypeId="urn:microsoft.com/office/officeart/2005/8/layout/cycle4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363BEB8D-B87A-425F-A8D6-FDE3A30E059A}">
      <dgm:prSet phldrT="[文本]"/>
      <dgm:spPr/>
      <dgm:t>
        <a:bodyPr/>
        <a:lstStyle/>
        <a:p>
          <a:r>
            <a:rPr lang="en-US" altLang="zh-CN" dirty="0" smtClean="0"/>
            <a:t>The Teens</a:t>
          </a:r>
          <a:endParaRPr lang="zh-CN" altLang="en-US" dirty="0"/>
        </a:p>
      </dgm:t>
    </dgm:pt>
    <dgm:pt modelId="{C17E5FA0-5130-49FB-9075-24093158619B}" type="parTrans" cxnId="{D371335A-E042-4C2F-A212-B0F0F7D07D47}">
      <dgm:prSet/>
      <dgm:spPr/>
      <dgm:t>
        <a:bodyPr/>
        <a:lstStyle/>
        <a:p>
          <a:endParaRPr lang="zh-CN" altLang="en-US"/>
        </a:p>
      </dgm:t>
    </dgm:pt>
    <dgm:pt modelId="{91B45E6F-CFA7-4B0F-B81F-030E3509EE88}" type="sibTrans" cxnId="{D371335A-E042-4C2F-A212-B0F0F7D07D47}">
      <dgm:prSet/>
      <dgm:spPr/>
      <dgm:t>
        <a:bodyPr/>
        <a:lstStyle/>
        <a:p>
          <a:endParaRPr lang="zh-CN" altLang="en-US"/>
        </a:p>
      </dgm:t>
    </dgm:pt>
    <dgm:pt modelId="{7599F42D-B2EF-4996-8663-57D83D876CB8}">
      <dgm:prSet phldrT="[文本]"/>
      <dgm:spPr/>
      <dgm:t>
        <a:bodyPr/>
        <a:lstStyle/>
        <a:p>
          <a:r>
            <a:rPr lang="en-US" altLang="zh-CN" dirty="0" smtClean="0"/>
            <a:t>… be popular with … </a:t>
          </a:r>
          <a:endParaRPr lang="zh-CN" altLang="en-US" dirty="0"/>
        </a:p>
      </dgm:t>
    </dgm:pt>
    <dgm:pt modelId="{4E338D2B-2ED2-410B-A234-0D7A4954F870}" type="parTrans" cxnId="{6E6E35B8-712B-4EC5-89F3-63949C70AFDE}">
      <dgm:prSet/>
      <dgm:spPr/>
      <dgm:t>
        <a:bodyPr/>
        <a:lstStyle/>
        <a:p>
          <a:endParaRPr lang="zh-CN" altLang="en-US"/>
        </a:p>
      </dgm:t>
    </dgm:pt>
    <dgm:pt modelId="{8854BB90-EF95-41A9-8FB5-BD60EE50E86E}" type="sibTrans" cxnId="{6E6E35B8-712B-4EC5-89F3-63949C70AFDE}">
      <dgm:prSet/>
      <dgm:spPr/>
      <dgm:t>
        <a:bodyPr/>
        <a:lstStyle/>
        <a:p>
          <a:endParaRPr lang="zh-CN" altLang="en-US"/>
        </a:p>
      </dgm:t>
    </dgm:pt>
    <dgm:pt modelId="{54A05FEF-D9A0-45AC-8578-77999A3FA6BC}">
      <dgm:prSet phldrT="[文本]"/>
      <dgm:spPr/>
      <dgm:t>
        <a:bodyPr/>
        <a:lstStyle/>
        <a:p>
          <a:r>
            <a:rPr lang="en-US" altLang="zh-CN" dirty="0" smtClean="0"/>
            <a:t>The Parents</a:t>
          </a:r>
          <a:endParaRPr lang="zh-CN" altLang="en-US" dirty="0"/>
        </a:p>
      </dgm:t>
    </dgm:pt>
    <dgm:pt modelId="{201F5E98-1F55-4E20-97B0-867B772B22C5}" type="parTrans" cxnId="{C46AD27D-4AB0-4B47-A2D2-A21FDF491DE0}">
      <dgm:prSet/>
      <dgm:spPr/>
      <dgm:t>
        <a:bodyPr/>
        <a:lstStyle/>
        <a:p>
          <a:endParaRPr lang="zh-CN" altLang="en-US"/>
        </a:p>
      </dgm:t>
    </dgm:pt>
    <dgm:pt modelId="{ED8D0AD1-65D2-4D52-A2D1-D643B75953A3}" type="sibTrans" cxnId="{C46AD27D-4AB0-4B47-A2D2-A21FDF491DE0}">
      <dgm:prSet/>
      <dgm:spPr/>
      <dgm:t>
        <a:bodyPr/>
        <a:lstStyle/>
        <a:p>
          <a:endParaRPr lang="zh-CN" altLang="en-US"/>
        </a:p>
      </dgm:t>
    </dgm:pt>
    <dgm:pt modelId="{2280D747-95E3-4404-A0AE-0EB1CD59B7B2}">
      <dgm:prSet phldrT="[文本]"/>
      <dgm:spPr/>
      <dgm:t>
        <a:bodyPr/>
        <a:lstStyle/>
        <a:p>
          <a:r>
            <a:rPr lang="en-US" altLang="zh-CN" dirty="0" smtClean="0"/>
            <a:t>However, … </a:t>
          </a:r>
          <a:endParaRPr lang="zh-CN" altLang="en-US" dirty="0"/>
        </a:p>
      </dgm:t>
    </dgm:pt>
    <dgm:pt modelId="{B05B8480-F260-4BDD-91FE-63B6BEA9EDE6}" type="parTrans" cxnId="{41292676-ECE2-4697-A77C-92C40A5D6236}">
      <dgm:prSet/>
      <dgm:spPr/>
      <dgm:t>
        <a:bodyPr/>
        <a:lstStyle/>
        <a:p>
          <a:endParaRPr lang="zh-CN" altLang="en-US"/>
        </a:p>
      </dgm:t>
    </dgm:pt>
    <dgm:pt modelId="{5D542DC1-B107-4C9E-8285-9140EE857CD8}" type="sibTrans" cxnId="{41292676-ECE2-4697-A77C-92C40A5D6236}">
      <dgm:prSet/>
      <dgm:spPr/>
      <dgm:t>
        <a:bodyPr/>
        <a:lstStyle/>
        <a:p>
          <a:endParaRPr lang="zh-CN" altLang="en-US"/>
        </a:p>
      </dgm:t>
    </dgm:pt>
    <dgm:pt modelId="{6355B0BB-3FCF-4C26-B83F-9E9017675368}">
      <dgm:prSet phldrT="[文本]"/>
      <dgm:spPr/>
      <dgm:t>
        <a:bodyPr/>
        <a:lstStyle/>
        <a:p>
          <a:r>
            <a:rPr lang="en-US" altLang="zh-CN" dirty="0" smtClean="0"/>
            <a:t>The Reader</a:t>
          </a:r>
          <a:endParaRPr lang="zh-CN" altLang="en-US" dirty="0"/>
        </a:p>
      </dgm:t>
    </dgm:pt>
    <dgm:pt modelId="{B703C654-1C51-409C-97C8-9AA582B60B15}" type="parTrans" cxnId="{69057D35-4CA2-4164-B307-E541A9D220C1}">
      <dgm:prSet/>
      <dgm:spPr/>
      <dgm:t>
        <a:bodyPr/>
        <a:lstStyle/>
        <a:p>
          <a:endParaRPr lang="zh-CN" altLang="en-US"/>
        </a:p>
      </dgm:t>
    </dgm:pt>
    <dgm:pt modelId="{29A9E78F-0EC0-4AAC-AFFC-A418A919F635}" type="sibTrans" cxnId="{69057D35-4CA2-4164-B307-E541A9D220C1}">
      <dgm:prSet/>
      <dgm:spPr/>
      <dgm:t>
        <a:bodyPr/>
        <a:lstStyle/>
        <a:p>
          <a:endParaRPr lang="zh-CN" altLang="en-US"/>
        </a:p>
      </dgm:t>
    </dgm:pt>
    <dgm:pt modelId="{DA4E127B-BD0A-4FD8-947C-FDAB560D7F04}">
      <dgm:prSet phldrT="[文本]" phldr="1"/>
      <dgm:spPr/>
      <dgm:t>
        <a:bodyPr/>
        <a:lstStyle/>
        <a:p>
          <a:endParaRPr lang="zh-CN" altLang="en-US" dirty="0"/>
        </a:p>
      </dgm:t>
    </dgm:pt>
    <dgm:pt modelId="{F4D87890-FB1D-420F-86D0-794ACE1FA96A}" type="parTrans" cxnId="{1CFB07DE-294F-4557-ACDE-9A53D20C89CB}">
      <dgm:prSet/>
      <dgm:spPr/>
      <dgm:t>
        <a:bodyPr/>
        <a:lstStyle/>
        <a:p>
          <a:endParaRPr lang="zh-CN" altLang="en-US"/>
        </a:p>
      </dgm:t>
    </dgm:pt>
    <dgm:pt modelId="{5489173B-D5F3-4AF1-9BDF-E7708F298EAC}" type="sibTrans" cxnId="{1CFB07DE-294F-4557-ACDE-9A53D20C89CB}">
      <dgm:prSet/>
      <dgm:spPr/>
      <dgm:t>
        <a:bodyPr/>
        <a:lstStyle/>
        <a:p>
          <a:endParaRPr lang="zh-CN" altLang="en-US"/>
        </a:p>
      </dgm:t>
    </dgm:pt>
    <dgm:pt modelId="{B0410585-D678-4A9B-AEB2-314D889E1493}">
      <dgm:prSet phldrT="[文本]"/>
      <dgm:spPr/>
      <dgm:t>
        <a:bodyPr/>
        <a:lstStyle/>
        <a:p>
          <a:r>
            <a:rPr lang="en-US" altLang="zh-CN" dirty="0" smtClean="0"/>
            <a:t>The Writer</a:t>
          </a:r>
          <a:endParaRPr lang="zh-CN" altLang="en-US" dirty="0"/>
        </a:p>
      </dgm:t>
    </dgm:pt>
    <dgm:pt modelId="{9739559F-62D9-463C-B954-7836EB1DC43E}" type="parTrans" cxnId="{C7310B43-7E2F-4B96-8C07-FAF1FF8D75D4}">
      <dgm:prSet/>
      <dgm:spPr/>
      <dgm:t>
        <a:bodyPr/>
        <a:lstStyle/>
        <a:p>
          <a:endParaRPr lang="zh-CN" altLang="en-US"/>
        </a:p>
      </dgm:t>
    </dgm:pt>
    <dgm:pt modelId="{60FE4055-C765-45E2-B6C8-BB9BE3CF5EAF}" type="sibTrans" cxnId="{C7310B43-7E2F-4B96-8C07-FAF1FF8D75D4}">
      <dgm:prSet/>
      <dgm:spPr/>
      <dgm:t>
        <a:bodyPr/>
        <a:lstStyle/>
        <a:p>
          <a:endParaRPr lang="zh-CN" altLang="en-US"/>
        </a:p>
      </dgm:t>
    </dgm:pt>
    <dgm:pt modelId="{72199228-3C81-48D6-A0B2-A4780CE06F73}">
      <dgm:prSet phldrT="[文本]"/>
      <dgm:spPr/>
      <dgm:t>
        <a:bodyPr/>
        <a:lstStyle/>
        <a:p>
          <a:r>
            <a:rPr lang="en-US" altLang="zh-CN" dirty="0" smtClean="0"/>
            <a:t>… can be … if … </a:t>
          </a:r>
          <a:endParaRPr lang="zh-CN" altLang="en-US" dirty="0"/>
        </a:p>
      </dgm:t>
    </dgm:pt>
    <dgm:pt modelId="{656018E9-8F27-403E-B45E-1520872E4A52}" type="parTrans" cxnId="{60B140F8-F7A1-4621-BD1A-22161942D7DB}">
      <dgm:prSet/>
      <dgm:spPr/>
      <dgm:t>
        <a:bodyPr/>
        <a:lstStyle/>
        <a:p>
          <a:endParaRPr lang="zh-CN" altLang="en-US"/>
        </a:p>
      </dgm:t>
    </dgm:pt>
    <dgm:pt modelId="{17AB5530-8AC1-4361-BACF-F804C3596B2D}" type="sibTrans" cxnId="{60B140F8-F7A1-4621-BD1A-22161942D7DB}">
      <dgm:prSet/>
      <dgm:spPr/>
      <dgm:t>
        <a:bodyPr/>
        <a:lstStyle/>
        <a:p>
          <a:endParaRPr lang="zh-CN" altLang="en-US"/>
        </a:p>
      </dgm:t>
    </dgm:pt>
    <dgm:pt modelId="{7F382BF3-7503-42C3-A9DA-F52D2CCDD15E}" type="pres">
      <dgm:prSet presAssocID="{5122A4AA-BB18-43FB-81E2-D1ACFC00ECF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13202A1-1332-49A9-8694-539E444B8F0E}" type="pres">
      <dgm:prSet presAssocID="{5122A4AA-BB18-43FB-81E2-D1ACFC00ECF1}" presName="children" presStyleCnt="0"/>
      <dgm:spPr/>
    </dgm:pt>
    <dgm:pt modelId="{8F40A528-95FA-45A9-B91D-07576903E075}" type="pres">
      <dgm:prSet presAssocID="{5122A4AA-BB18-43FB-81E2-D1ACFC00ECF1}" presName="child1group" presStyleCnt="0"/>
      <dgm:spPr/>
    </dgm:pt>
    <dgm:pt modelId="{89975030-D6C3-4370-9852-697C0F69ED04}" type="pres">
      <dgm:prSet presAssocID="{5122A4AA-BB18-43FB-81E2-D1ACFC00ECF1}" presName="child1" presStyleLbl="bgAcc1" presStyleIdx="0" presStyleCnt="4" custScaleX="133769" custScaleY="117411"/>
      <dgm:spPr/>
      <dgm:t>
        <a:bodyPr/>
        <a:lstStyle/>
        <a:p>
          <a:endParaRPr lang="zh-CN" altLang="en-US"/>
        </a:p>
      </dgm:t>
    </dgm:pt>
    <dgm:pt modelId="{BC54B801-CAE6-4017-8E3B-12E8E8C7BDD0}" type="pres">
      <dgm:prSet presAssocID="{5122A4AA-BB18-43FB-81E2-D1ACFC00ECF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DD0933-1BE9-4B60-96B0-D8F0C95CD1DD}" type="pres">
      <dgm:prSet presAssocID="{5122A4AA-BB18-43FB-81E2-D1ACFC00ECF1}" presName="child2group" presStyleCnt="0"/>
      <dgm:spPr/>
    </dgm:pt>
    <dgm:pt modelId="{1D7221D0-718B-4676-954D-3F120F2BEC74}" type="pres">
      <dgm:prSet presAssocID="{5122A4AA-BB18-43FB-81E2-D1ACFC00ECF1}" presName="child2" presStyleLbl="bgAcc1" presStyleIdx="1" presStyleCnt="4" custScaleX="125300" custScaleY="115939"/>
      <dgm:spPr/>
      <dgm:t>
        <a:bodyPr/>
        <a:lstStyle/>
        <a:p>
          <a:endParaRPr lang="zh-CN" altLang="en-US"/>
        </a:p>
      </dgm:t>
    </dgm:pt>
    <dgm:pt modelId="{529DA99A-DE4B-425D-968E-96FBFBC21343}" type="pres">
      <dgm:prSet presAssocID="{5122A4AA-BB18-43FB-81E2-D1ACFC00ECF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83CE86-ECB3-4535-A4D5-F43C5B214EFB}" type="pres">
      <dgm:prSet presAssocID="{5122A4AA-BB18-43FB-81E2-D1ACFC00ECF1}" presName="child3group" presStyleCnt="0"/>
      <dgm:spPr/>
    </dgm:pt>
    <dgm:pt modelId="{18CCF3E8-4200-4F58-946F-7B405EFC9A7B}" type="pres">
      <dgm:prSet presAssocID="{5122A4AA-BB18-43FB-81E2-D1ACFC00ECF1}" presName="child3" presStyleLbl="bgAcc1" presStyleIdx="2" presStyleCnt="4" custScaleX="119805" custScaleY="126552"/>
      <dgm:spPr/>
      <dgm:t>
        <a:bodyPr/>
        <a:lstStyle/>
        <a:p>
          <a:endParaRPr lang="zh-CN" altLang="en-US"/>
        </a:p>
      </dgm:t>
    </dgm:pt>
    <dgm:pt modelId="{58D847EF-1C70-472D-BD03-38EE7FEE17E3}" type="pres">
      <dgm:prSet presAssocID="{5122A4AA-BB18-43FB-81E2-D1ACFC00ECF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A98A72-F79D-4DD5-90AA-32BA2ECF8500}" type="pres">
      <dgm:prSet presAssocID="{5122A4AA-BB18-43FB-81E2-D1ACFC00ECF1}" presName="child4group" presStyleCnt="0"/>
      <dgm:spPr/>
    </dgm:pt>
    <dgm:pt modelId="{D6BCA6B2-A00F-4B51-89B2-123A0730B905}" type="pres">
      <dgm:prSet presAssocID="{5122A4AA-BB18-43FB-81E2-D1ACFC00ECF1}" presName="child4" presStyleLbl="bgAcc1" presStyleIdx="3" presStyleCnt="4" custScaleX="110287" custScaleY="134011"/>
      <dgm:spPr/>
      <dgm:t>
        <a:bodyPr/>
        <a:lstStyle/>
        <a:p>
          <a:endParaRPr lang="zh-CN" altLang="en-US"/>
        </a:p>
      </dgm:t>
    </dgm:pt>
    <dgm:pt modelId="{3A699886-1C9B-4103-8CB5-1FF0869CE1ED}" type="pres">
      <dgm:prSet presAssocID="{5122A4AA-BB18-43FB-81E2-D1ACFC00ECF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E22DEC-E1E8-4E6E-A3AC-39B7CA76A2CA}" type="pres">
      <dgm:prSet presAssocID="{5122A4AA-BB18-43FB-81E2-D1ACFC00ECF1}" presName="childPlaceholder" presStyleCnt="0"/>
      <dgm:spPr/>
    </dgm:pt>
    <dgm:pt modelId="{D3742655-6A67-4C33-A1B0-18EAABA5FA9D}" type="pres">
      <dgm:prSet presAssocID="{5122A4AA-BB18-43FB-81E2-D1ACFC00ECF1}" presName="circle" presStyleCnt="0"/>
      <dgm:spPr/>
    </dgm:pt>
    <dgm:pt modelId="{1B730520-5D03-44B0-AE64-80DC98AB200C}" type="pres">
      <dgm:prSet presAssocID="{5122A4AA-BB18-43FB-81E2-D1ACFC00ECF1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6D84DE-79A2-45E7-A2D5-63AB89D10EE4}" type="pres">
      <dgm:prSet presAssocID="{5122A4AA-BB18-43FB-81E2-D1ACFC00ECF1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CF0BB1-C111-4C8F-BEE4-C125B74271E2}" type="pres">
      <dgm:prSet presAssocID="{5122A4AA-BB18-43FB-81E2-D1ACFC00ECF1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5DAB93-D84A-4563-8D27-2921F1EA49CD}" type="pres">
      <dgm:prSet presAssocID="{5122A4AA-BB18-43FB-81E2-D1ACFC00ECF1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3C7272-8020-44EF-9BF1-255978D7A1FC}" type="pres">
      <dgm:prSet presAssocID="{5122A4AA-BB18-43FB-81E2-D1ACFC00ECF1}" presName="quadrantPlaceholder" presStyleCnt="0"/>
      <dgm:spPr/>
    </dgm:pt>
    <dgm:pt modelId="{30C4F8F0-2696-4968-8235-0538D3C190F7}" type="pres">
      <dgm:prSet presAssocID="{5122A4AA-BB18-43FB-81E2-D1ACFC00ECF1}" presName="center1" presStyleLbl="fgShp" presStyleIdx="0" presStyleCnt="2" custAng="6868376" custLinFactX="242851" custLinFactY="200000" custLinFactNeighborX="300000" custLinFactNeighborY="275284"/>
      <dgm:spPr/>
    </dgm:pt>
    <dgm:pt modelId="{9C815B4E-E452-4A69-AD70-59246F1027E6}" type="pres">
      <dgm:prSet presAssocID="{5122A4AA-BB18-43FB-81E2-D1ACFC00ECF1}" presName="center2" presStyleLbl="fgShp" presStyleIdx="1" presStyleCnt="2" custAng="5880017" custFlipVert="1" custScaleY="47738" custLinFactX="-234659" custLinFactY="157245" custLinFactNeighborX="-300000" custLinFactNeighborY="200000"/>
      <dgm:spPr/>
    </dgm:pt>
  </dgm:ptLst>
  <dgm:cxnLst>
    <dgm:cxn modelId="{40E9BE39-377A-4B67-A7B4-B62B56627502}" type="presOf" srcId="{363BEB8D-B87A-425F-A8D6-FDE3A30E059A}" destId="{1B730520-5D03-44B0-AE64-80DC98AB200C}" srcOrd="0" destOrd="0" presId="urn:microsoft.com/office/officeart/2005/8/layout/cycle4"/>
    <dgm:cxn modelId="{A6B04699-3A51-4C69-ACFA-CCE46B6DED7B}" type="presOf" srcId="{72199228-3C81-48D6-A0B2-A4780CE06F73}" destId="{3A699886-1C9B-4103-8CB5-1FF0869CE1ED}" srcOrd="1" destOrd="0" presId="urn:microsoft.com/office/officeart/2005/8/layout/cycle4"/>
    <dgm:cxn modelId="{B2BC3236-FF65-4F4A-94CE-D073DFEEFB4A}" type="presOf" srcId="{DA4E127B-BD0A-4FD8-947C-FDAB560D7F04}" destId="{58D847EF-1C70-472D-BD03-38EE7FEE17E3}" srcOrd="1" destOrd="0" presId="urn:microsoft.com/office/officeart/2005/8/layout/cycle4"/>
    <dgm:cxn modelId="{7530609F-379D-406C-8258-D92DB6BAFC0D}" type="presOf" srcId="{7599F42D-B2EF-4996-8663-57D83D876CB8}" destId="{BC54B801-CAE6-4017-8E3B-12E8E8C7BDD0}" srcOrd="1" destOrd="0" presId="urn:microsoft.com/office/officeart/2005/8/layout/cycle4"/>
    <dgm:cxn modelId="{D371335A-E042-4C2F-A212-B0F0F7D07D47}" srcId="{5122A4AA-BB18-43FB-81E2-D1ACFC00ECF1}" destId="{363BEB8D-B87A-425F-A8D6-FDE3A30E059A}" srcOrd="0" destOrd="0" parTransId="{C17E5FA0-5130-49FB-9075-24093158619B}" sibTransId="{91B45E6F-CFA7-4B0F-B81F-030E3509EE88}"/>
    <dgm:cxn modelId="{6E6E35B8-712B-4EC5-89F3-63949C70AFDE}" srcId="{363BEB8D-B87A-425F-A8D6-FDE3A30E059A}" destId="{7599F42D-B2EF-4996-8663-57D83D876CB8}" srcOrd="0" destOrd="0" parTransId="{4E338D2B-2ED2-410B-A234-0D7A4954F870}" sibTransId="{8854BB90-EF95-41A9-8FB5-BD60EE50E86E}"/>
    <dgm:cxn modelId="{B8D34F27-0788-446E-BFAB-D2FA77B05963}" type="presOf" srcId="{7599F42D-B2EF-4996-8663-57D83D876CB8}" destId="{89975030-D6C3-4370-9852-697C0F69ED04}" srcOrd="0" destOrd="0" presId="urn:microsoft.com/office/officeart/2005/8/layout/cycle4"/>
    <dgm:cxn modelId="{C7310B43-7E2F-4B96-8C07-FAF1FF8D75D4}" srcId="{5122A4AA-BB18-43FB-81E2-D1ACFC00ECF1}" destId="{B0410585-D678-4A9B-AEB2-314D889E1493}" srcOrd="3" destOrd="0" parTransId="{9739559F-62D9-463C-B954-7836EB1DC43E}" sibTransId="{60FE4055-C765-45E2-B6C8-BB9BE3CF5EAF}"/>
    <dgm:cxn modelId="{0014CFC8-FA76-4382-83DE-6F929392C7F1}" type="presOf" srcId="{2280D747-95E3-4404-A0AE-0EB1CD59B7B2}" destId="{529DA99A-DE4B-425D-968E-96FBFBC21343}" srcOrd="1" destOrd="0" presId="urn:microsoft.com/office/officeart/2005/8/layout/cycle4"/>
    <dgm:cxn modelId="{C46AD27D-4AB0-4B47-A2D2-A21FDF491DE0}" srcId="{5122A4AA-BB18-43FB-81E2-D1ACFC00ECF1}" destId="{54A05FEF-D9A0-45AC-8578-77999A3FA6BC}" srcOrd="1" destOrd="0" parTransId="{201F5E98-1F55-4E20-97B0-867B772B22C5}" sibTransId="{ED8D0AD1-65D2-4D52-A2D1-D643B75953A3}"/>
    <dgm:cxn modelId="{C11563E0-35A5-460E-89E1-060E8E72F274}" type="presOf" srcId="{5122A4AA-BB18-43FB-81E2-D1ACFC00ECF1}" destId="{7F382BF3-7503-42C3-A9DA-F52D2CCDD15E}" srcOrd="0" destOrd="0" presId="urn:microsoft.com/office/officeart/2005/8/layout/cycle4"/>
    <dgm:cxn modelId="{F9C5E255-5F61-4A2E-9BF7-2686FDB20D58}" type="presOf" srcId="{B0410585-D678-4A9B-AEB2-314D889E1493}" destId="{395DAB93-D84A-4563-8D27-2921F1EA49CD}" srcOrd="0" destOrd="0" presId="urn:microsoft.com/office/officeart/2005/8/layout/cycle4"/>
    <dgm:cxn modelId="{41292676-ECE2-4697-A77C-92C40A5D6236}" srcId="{54A05FEF-D9A0-45AC-8578-77999A3FA6BC}" destId="{2280D747-95E3-4404-A0AE-0EB1CD59B7B2}" srcOrd="0" destOrd="0" parTransId="{B05B8480-F260-4BDD-91FE-63B6BEA9EDE6}" sibTransId="{5D542DC1-B107-4C9E-8285-9140EE857CD8}"/>
    <dgm:cxn modelId="{1CFB07DE-294F-4557-ACDE-9A53D20C89CB}" srcId="{6355B0BB-3FCF-4C26-B83F-9E9017675368}" destId="{DA4E127B-BD0A-4FD8-947C-FDAB560D7F04}" srcOrd="0" destOrd="0" parTransId="{F4D87890-FB1D-420F-86D0-794ACE1FA96A}" sibTransId="{5489173B-D5F3-4AF1-9BDF-E7708F298EAC}"/>
    <dgm:cxn modelId="{021D287B-1536-4F93-9057-5C23D5EF1006}" type="presOf" srcId="{2280D747-95E3-4404-A0AE-0EB1CD59B7B2}" destId="{1D7221D0-718B-4676-954D-3F120F2BEC74}" srcOrd="0" destOrd="0" presId="urn:microsoft.com/office/officeart/2005/8/layout/cycle4"/>
    <dgm:cxn modelId="{69057D35-4CA2-4164-B307-E541A9D220C1}" srcId="{5122A4AA-BB18-43FB-81E2-D1ACFC00ECF1}" destId="{6355B0BB-3FCF-4C26-B83F-9E9017675368}" srcOrd="2" destOrd="0" parTransId="{B703C654-1C51-409C-97C8-9AA582B60B15}" sibTransId="{29A9E78F-0EC0-4AAC-AFFC-A418A919F635}"/>
    <dgm:cxn modelId="{1A6B28B7-FE71-4A80-BA69-70EDA3DC92E1}" type="presOf" srcId="{72199228-3C81-48D6-A0B2-A4780CE06F73}" destId="{D6BCA6B2-A00F-4B51-89B2-123A0730B905}" srcOrd="0" destOrd="0" presId="urn:microsoft.com/office/officeart/2005/8/layout/cycle4"/>
    <dgm:cxn modelId="{4B24F114-4E34-490E-9BC0-3681A503A785}" type="presOf" srcId="{DA4E127B-BD0A-4FD8-947C-FDAB560D7F04}" destId="{18CCF3E8-4200-4F58-946F-7B405EFC9A7B}" srcOrd="0" destOrd="0" presId="urn:microsoft.com/office/officeart/2005/8/layout/cycle4"/>
    <dgm:cxn modelId="{1856A67E-FE40-47F8-B3A6-920EE58829D9}" type="presOf" srcId="{6355B0BB-3FCF-4C26-B83F-9E9017675368}" destId="{96CF0BB1-C111-4C8F-BEE4-C125B74271E2}" srcOrd="0" destOrd="0" presId="urn:microsoft.com/office/officeart/2005/8/layout/cycle4"/>
    <dgm:cxn modelId="{3458405E-8611-4CB8-8663-700531FECDA8}" type="presOf" srcId="{54A05FEF-D9A0-45AC-8578-77999A3FA6BC}" destId="{336D84DE-79A2-45E7-A2D5-63AB89D10EE4}" srcOrd="0" destOrd="0" presId="urn:microsoft.com/office/officeart/2005/8/layout/cycle4"/>
    <dgm:cxn modelId="{60B140F8-F7A1-4621-BD1A-22161942D7DB}" srcId="{B0410585-D678-4A9B-AEB2-314D889E1493}" destId="{72199228-3C81-48D6-A0B2-A4780CE06F73}" srcOrd="0" destOrd="0" parTransId="{656018E9-8F27-403E-B45E-1520872E4A52}" sibTransId="{17AB5530-8AC1-4361-BACF-F804C3596B2D}"/>
    <dgm:cxn modelId="{7935EB3B-4231-4BD0-B11B-D6B9C79E6DD6}" type="presParOf" srcId="{7F382BF3-7503-42C3-A9DA-F52D2CCDD15E}" destId="{C13202A1-1332-49A9-8694-539E444B8F0E}" srcOrd="0" destOrd="0" presId="urn:microsoft.com/office/officeart/2005/8/layout/cycle4"/>
    <dgm:cxn modelId="{E978DA73-90F1-4974-AC95-A5F6BBE84EB4}" type="presParOf" srcId="{C13202A1-1332-49A9-8694-539E444B8F0E}" destId="{8F40A528-95FA-45A9-B91D-07576903E075}" srcOrd="0" destOrd="0" presId="urn:microsoft.com/office/officeart/2005/8/layout/cycle4"/>
    <dgm:cxn modelId="{F68BF77D-F05B-4EC7-B837-AAD4698F893F}" type="presParOf" srcId="{8F40A528-95FA-45A9-B91D-07576903E075}" destId="{89975030-D6C3-4370-9852-697C0F69ED04}" srcOrd="0" destOrd="0" presId="urn:microsoft.com/office/officeart/2005/8/layout/cycle4"/>
    <dgm:cxn modelId="{B542C685-2F78-447C-A39A-EF276A9265D4}" type="presParOf" srcId="{8F40A528-95FA-45A9-B91D-07576903E075}" destId="{BC54B801-CAE6-4017-8E3B-12E8E8C7BDD0}" srcOrd="1" destOrd="0" presId="urn:microsoft.com/office/officeart/2005/8/layout/cycle4"/>
    <dgm:cxn modelId="{DCBFFA34-0D31-4566-BE33-103B3FD6F860}" type="presParOf" srcId="{C13202A1-1332-49A9-8694-539E444B8F0E}" destId="{C3DD0933-1BE9-4B60-96B0-D8F0C95CD1DD}" srcOrd="1" destOrd="0" presId="urn:microsoft.com/office/officeart/2005/8/layout/cycle4"/>
    <dgm:cxn modelId="{C4653B68-AEC8-4A6D-86D4-A713126874FD}" type="presParOf" srcId="{C3DD0933-1BE9-4B60-96B0-D8F0C95CD1DD}" destId="{1D7221D0-718B-4676-954D-3F120F2BEC74}" srcOrd="0" destOrd="0" presId="urn:microsoft.com/office/officeart/2005/8/layout/cycle4"/>
    <dgm:cxn modelId="{0601BCFC-AC80-4063-A73A-0B694B23B034}" type="presParOf" srcId="{C3DD0933-1BE9-4B60-96B0-D8F0C95CD1DD}" destId="{529DA99A-DE4B-425D-968E-96FBFBC21343}" srcOrd="1" destOrd="0" presId="urn:microsoft.com/office/officeart/2005/8/layout/cycle4"/>
    <dgm:cxn modelId="{ADFE70D7-AE4F-4E98-993E-608407F893E3}" type="presParOf" srcId="{C13202A1-1332-49A9-8694-539E444B8F0E}" destId="{3C83CE86-ECB3-4535-A4D5-F43C5B214EFB}" srcOrd="2" destOrd="0" presId="urn:microsoft.com/office/officeart/2005/8/layout/cycle4"/>
    <dgm:cxn modelId="{704313F5-7194-400F-A898-8B5B8C3CAE5C}" type="presParOf" srcId="{3C83CE86-ECB3-4535-A4D5-F43C5B214EFB}" destId="{18CCF3E8-4200-4F58-946F-7B405EFC9A7B}" srcOrd="0" destOrd="0" presId="urn:microsoft.com/office/officeart/2005/8/layout/cycle4"/>
    <dgm:cxn modelId="{3D48E34E-630A-4EB9-A26E-61CC4FCAC26E}" type="presParOf" srcId="{3C83CE86-ECB3-4535-A4D5-F43C5B214EFB}" destId="{58D847EF-1C70-472D-BD03-38EE7FEE17E3}" srcOrd="1" destOrd="0" presId="urn:microsoft.com/office/officeart/2005/8/layout/cycle4"/>
    <dgm:cxn modelId="{B0ED6D2A-4A12-49F6-A42A-8B5DAC43EF54}" type="presParOf" srcId="{C13202A1-1332-49A9-8694-539E444B8F0E}" destId="{89A98A72-F79D-4DD5-90AA-32BA2ECF8500}" srcOrd="3" destOrd="0" presId="urn:microsoft.com/office/officeart/2005/8/layout/cycle4"/>
    <dgm:cxn modelId="{0925257C-4352-4004-A6D2-0023169D75C9}" type="presParOf" srcId="{89A98A72-F79D-4DD5-90AA-32BA2ECF8500}" destId="{D6BCA6B2-A00F-4B51-89B2-123A0730B905}" srcOrd="0" destOrd="0" presId="urn:microsoft.com/office/officeart/2005/8/layout/cycle4"/>
    <dgm:cxn modelId="{CAAC686B-CEC9-4539-8712-EF42340EE68F}" type="presParOf" srcId="{89A98A72-F79D-4DD5-90AA-32BA2ECF8500}" destId="{3A699886-1C9B-4103-8CB5-1FF0869CE1ED}" srcOrd="1" destOrd="0" presId="urn:microsoft.com/office/officeart/2005/8/layout/cycle4"/>
    <dgm:cxn modelId="{1356252A-E6F1-4345-9947-545F4AAB2E0E}" type="presParOf" srcId="{C13202A1-1332-49A9-8694-539E444B8F0E}" destId="{64E22DEC-E1E8-4E6E-A3AC-39B7CA76A2CA}" srcOrd="4" destOrd="0" presId="urn:microsoft.com/office/officeart/2005/8/layout/cycle4"/>
    <dgm:cxn modelId="{EC71BB3F-A832-4C0F-B17C-58F597E155FA}" type="presParOf" srcId="{7F382BF3-7503-42C3-A9DA-F52D2CCDD15E}" destId="{D3742655-6A67-4C33-A1B0-18EAABA5FA9D}" srcOrd="1" destOrd="0" presId="urn:microsoft.com/office/officeart/2005/8/layout/cycle4"/>
    <dgm:cxn modelId="{BC5E1177-4739-47F0-8F13-553C32FC7C8D}" type="presParOf" srcId="{D3742655-6A67-4C33-A1B0-18EAABA5FA9D}" destId="{1B730520-5D03-44B0-AE64-80DC98AB200C}" srcOrd="0" destOrd="0" presId="urn:microsoft.com/office/officeart/2005/8/layout/cycle4"/>
    <dgm:cxn modelId="{C0926621-1115-4BD5-9DCD-E2F3B299F27C}" type="presParOf" srcId="{D3742655-6A67-4C33-A1B0-18EAABA5FA9D}" destId="{336D84DE-79A2-45E7-A2D5-63AB89D10EE4}" srcOrd="1" destOrd="0" presId="urn:microsoft.com/office/officeart/2005/8/layout/cycle4"/>
    <dgm:cxn modelId="{05135EC7-E3BC-4580-B101-ADDF8B7C94DE}" type="presParOf" srcId="{D3742655-6A67-4C33-A1B0-18EAABA5FA9D}" destId="{96CF0BB1-C111-4C8F-BEE4-C125B74271E2}" srcOrd="2" destOrd="0" presId="urn:microsoft.com/office/officeart/2005/8/layout/cycle4"/>
    <dgm:cxn modelId="{E01CC0E6-2BB2-44AA-AD0E-80169779D5FE}" type="presParOf" srcId="{D3742655-6A67-4C33-A1B0-18EAABA5FA9D}" destId="{395DAB93-D84A-4563-8D27-2921F1EA49CD}" srcOrd="3" destOrd="0" presId="urn:microsoft.com/office/officeart/2005/8/layout/cycle4"/>
    <dgm:cxn modelId="{5D9B35F6-DBB7-4310-9A38-99D42AA6E4C2}" type="presParOf" srcId="{D3742655-6A67-4C33-A1B0-18EAABA5FA9D}" destId="{3A3C7272-8020-44EF-9BF1-255978D7A1FC}" srcOrd="4" destOrd="0" presId="urn:microsoft.com/office/officeart/2005/8/layout/cycle4"/>
    <dgm:cxn modelId="{71965989-134D-4E18-ACAE-A899887B485C}" type="presParOf" srcId="{7F382BF3-7503-42C3-A9DA-F52D2CCDD15E}" destId="{30C4F8F0-2696-4968-8235-0538D3C190F7}" srcOrd="2" destOrd="0" presId="urn:microsoft.com/office/officeart/2005/8/layout/cycle4"/>
    <dgm:cxn modelId="{6E9F1D21-797E-4C0B-AC26-FAE66D2F1D10}" type="presParOf" srcId="{7F382BF3-7503-42C3-A9DA-F52D2CCDD15E}" destId="{9C815B4E-E452-4A69-AD70-59246F1027E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11AB66-D3B8-454A-896A-C13AC9E71F6E}" type="doc">
      <dgm:prSet loTypeId="urn:microsoft.com/office/officeart/2005/8/layout/vList4" loCatId="list" qsTypeId="urn:microsoft.com/office/officeart/2005/8/quickstyle/simple1" qsCatId="simple" csTypeId="urn:microsoft.com/office/officeart/2005/8/colors/accent2_2" csCatId="accent2" phldr="1"/>
      <dgm:spPr/>
    </dgm:pt>
    <dgm:pt modelId="{40C69430-225A-4156-9E3F-835705D35C3F}">
      <dgm:prSet phldrT="[文本]"/>
      <dgm:spPr/>
      <dgm:t>
        <a:bodyPr/>
        <a:lstStyle/>
        <a:p>
          <a:pPr algn="ctr"/>
          <a:r>
            <a:rPr lang="en-US" altLang="zh-CN" dirty="0" smtClean="0"/>
            <a:t>green pepper </a:t>
          </a:r>
          <a:endParaRPr lang="zh-CN" altLang="en-US" dirty="0"/>
        </a:p>
      </dgm:t>
    </dgm:pt>
    <dgm:pt modelId="{4457457D-A42C-4597-9A5E-4F13158EEAEF}" type="parTrans" cxnId="{4947A52F-D2E8-4541-AA93-0F33A12F7306}">
      <dgm:prSet/>
      <dgm:spPr/>
      <dgm:t>
        <a:bodyPr/>
        <a:lstStyle/>
        <a:p>
          <a:endParaRPr lang="zh-CN" altLang="en-US"/>
        </a:p>
      </dgm:t>
    </dgm:pt>
    <dgm:pt modelId="{E05DFDFB-702A-40E8-9C9D-268A471DEA44}" type="sibTrans" cxnId="{4947A52F-D2E8-4541-AA93-0F33A12F7306}">
      <dgm:prSet/>
      <dgm:spPr/>
      <dgm:t>
        <a:bodyPr/>
        <a:lstStyle/>
        <a:p>
          <a:endParaRPr lang="zh-CN" altLang="en-US"/>
        </a:p>
      </dgm:t>
    </dgm:pt>
    <dgm:pt modelId="{E738EFF9-7E20-4964-B941-41437D74864F}">
      <dgm:prSet phldrT="[文本]"/>
      <dgm:spPr/>
      <dgm:t>
        <a:bodyPr/>
        <a:lstStyle/>
        <a:p>
          <a:pPr algn="ctr"/>
          <a:r>
            <a:rPr lang="en-US" altLang="zh-CN" dirty="0" smtClean="0"/>
            <a:t>mushroom</a:t>
          </a:r>
          <a:r>
            <a:rPr lang="en-US" b="0" i="0" dirty="0" smtClean="0"/>
            <a:t> </a:t>
          </a:r>
          <a:r>
            <a:rPr lang="en-US" altLang="zh-CN" dirty="0" smtClean="0"/>
            <a:t>  </a:t>
          </a:r>
          <a:endParaRPr lang="zh-CN" altLang="en-US" dirty="0"/>
        </a:p>
      </dgm:t>
    </dgm:pt>
    <dgm:pt modelId="{7AE9FA2A-3827-49B3-B280-F51AD3ADBE64}" type="parTrans" cxnId="{0B5D620B-2682-427B-ADAE-92227E485AF2}">
      <dgm:prSet/>
      <dgm:spPr/>
      <dgm:t>
        <a:bodyPr/>
        <a:lstStyle/>
        <a:p>
          <a:endParaRPr lang="zh-CN" altLang="en-US"/>
        </a:p>
      </dgm:t>
    </dgm:pt>
    <dgm:pt modelId="{19007FE4-F050-46DD-AFE0-61F9EE3E0507}" type="sibTrans" cxnId="{0B5D620B-2682-427B-ADAE-92227E485AF2}">
      <dgm:prSet/>
      <dgm:spPr/>
      <dgm:t>
        <a:bodyPr/>
        <a:lstStyle/>
        <a:p>
          <a:endParaRPr lang="zh-CN" altLang="en-US"/>
        </a:p>
      </dgm:t>
    </dgm:pt>
    <dgm:pt modelId="{383C503D-747F-4173-8F3B-A8B31F03471D}">
      <dgm:prSet phldrT="[文本]"/>
      <dgm:spPr/>
      <dgm:t>
        <a:bodyPr/>
        <a:lstStyle/>
        <a:p>
          <a:pPr algn="ctr"/>
          <a:r>
            <a:rPr lang="en-US" altLang="zh-CN" dirty="0" smtClean="0"/>
            <a:t>cheese</a:t>
          </a:r>
          <a:endParaRPr lang="zh-CN" altLang="en-US" dirty="0"/>
        </a:p>
      </dgm:t>
    </dgm:pt>
    <dgm:pt modelId="{F4117FA3-0CD0-435E-8B95-D5A214B6332F}" type="parTrans" cxnId="{90F90132-B452-4340-A0D3-124DC5701709}">
      <dgm:prSet/>
      <dgm:spPr/>
      <dgm:t>
        <a:bodyPr/>
        <a:lstStyle/>
        <a:p>
          <a:endParaRPr lang="zh-CN" altLang="en-US"/>
        </a:p>
      </dgm:t>
    </dgm:pt>
    <dgm:pt modelId="{D41C74E6-8B82-4B64-A3B6-44973BC1324A}" type="sibTrans" cxnId="{90F90132-B452-4340-A0D3-124DC5701709}">
      <dgm:prSet/>
      <dgm:spPr/>
      <dgm:t>
        <a:bodyPr/>
        <a:lstStyle/>
        <a:p>
          <a:endParaRPr lang="zh-CN" altLang="en-US"/>
        </a:p>
      </dgm:t>
    </dgm:pt>
    <dgm:pt modelId="{884682DE-3157-47E1-B36A-C286A8D04BFD}">
      <dgm:prSet phldrT="[文本]"/>
      <dgm:spPr/>
      <dgm:t>
        <a:bodyPr/>
        <a:lstStyle/>
        <a:p>
          <a:pPr algn="ctr"/>
          <a:r>
            <a:rPr lang="en-US" b="0" i="0" dirty="0" smtClean="0"/>
            <a:t>onion</a:t>
          </a:r>
          <a:endParaRPr lang="zh-CN" altLang="en-US" dirty="0"/>
        </a:p>
      </dgm:t>
    </dgm:pt>
    <dgm:pt modelId="{20238773-DAD3-44E4-9133-7C7EA247B3D2}" type="parTrans" cxnId="{5421113F-F44A-430E-8B52-57BF363DBCBE}">
      <dgm:prSet/>
      <dgm:spPr/>
      <dgm:t>
        <a:bodyPr/>
        <a:lstStyle/>
        <a:p>
          <a:endParaRPr lang="zh-CN" altLang="en-US"/>
        </a:p>
      </dgm:t>
    </dgm:pt>
    <dgm:pt modelId="{B6748E52-B444-4AAC-9F50-42D67FCD7CED}" type="sibTrans" cxnId="{5421113F-F44A-430E-8B52-57BF363DBCBE}">
      <dgm:prSet/>
      <dgm:spPr/>
      <dgm:t>
        <a:bodyPr/>
        <a:lstStyle/>
        <a:p>
          <a:endParaRPr lang="zh-CN" altLang="en-US"/>
        </a:p>
      </dgm:t>
    </dgm:pt>
    <dgm:pt modelId="{9D166E9E-A1C1-4AD8-8F82-F59386B02ED0}">
      <dgm:prSet phldrT="[文本]"/>
      <dgm:spPr/>
      <dgm:t>
        <a:bodyPr/>
        <a:lstStyle/>
        <a:p>
          <a:pPr algn="ctr"/>
          <a:r>
            <a:rPr lang="en-US" altLang="zh-CN" dirty="0" smtClean="0"/>
            <a:t>lettuce </a:t>
          </a:r>
          <a:endParaRPr lang="zh-CN" altLang="en-US" dirty="0"/>
        </a:p>
      </dgm:t>
    </dgm:pt>
    <dgm:pt modelId="{9AF5B57B-147D-453C-ACE0-939A046DF490}" type="parTrans" cxnId="{DF336E56-766E-4D3B-83E2-B430DBD23D39}">
      <dgm:prSet/>
      <dgm:spPr/>
      <dgm:t>
        <a:bodyPr/>
        <a:lstStyle/>
        <a:p>
          <a:endParaRPr lang="zh-CN" altLang="en-US"/>
        </a:p>
      </dgm:t>
    </dgm:pt>
    <dgm:pt modelId="{884598C2-B0FD-41BF-BB8A-7B35FD7BA5E7}" type="sibTrans" cxnId="{DF336E56-766E-4D3B-83E2-B430DBD23D39}">
      <dgm:prSet/>
      <dgm:spPr/>
      <dgm:t>
        <a:bodyPr/>
        <a:lstStyle/>
        <a:p>
          <a:endParaRPr lang="zh-CN" altLang="en-US"/>
        </a:p>
      </dgm:t>
    </dgm:pt>
    <dgm:pt modelId="{32FEF4D4-5673-4C8C-998B-6CB87972E962}" type="pres">
      <dgm:prSet presAssocID="{F811AB66-D3B8-454A-896A-C13AC9E71F6E}" presName="linear" presStyleCnt="0">
        <dgm:presLayoutVars>
          <dgm:dir/>
          <dgm:resizeHandles val="exact"/>
        </dgm:presLayoutVars>
      </dgm:prSet>
      <dgm:spPr/>
    </dgm:pt>
    <dgm:pt modelId="{06D80B4C-1977-445D-BD88-3ECFD1408BD4}" type="pres">
      <dgm:prSet presAssocID="{40C69430-225A-4156-9E3F-835705D35C3F}" presName="comp" presStyleCnt="0"/>
      <dgm:spPr/>
    </dgm:pt>
    <dgm:pt modelId="{3E044CF4-5398-4B31-8024-853B988AE0F4}" type="pres">
      <dgm:prSet presAssocID="{40C69430-225A-4156-9E3F-835705D35C3F}" presName="box" presStyleLbl="node1" presStyleIdx="0" presStyleCnt="5"/>
      <dgm:spPr/>
      <dgm:t>
        <a:bodyPr/>
        <a:lstStyle/>
        <a:p>
          <a:endParaRPr lang="zh-CN" altLang="en-US"/>
        </a:p>
      </dgm:t>
    </dgm:pt>
    <dgm:pt modelId="{E9F35D65-0B62-49E4-B581-85BBE176D588}" type="pres">
      <dgm:prSet presAssocID="{40C69430-225A-4156-9E3F-835705D35C3F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788F5DB-C387-475F-BC63-88CC41BCE030}" type="pres">
      <dgm:prSet presAssocID="{40C69430-225A-4156-9E3F-835705D35C3F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A7D6A97-BA6A-4AF3-BEDD-1E96FAE13B27}" type="pres">
      <dgm:prSet presAssocID="{E05DFDFB-702A-40E8-9C9D-268A471DEA44}" presName="spacer" presStyleCnt="0"/>
      <dgm:spPr/>
    </dgm:pt>
    <dgm:pt modelId="{F235F5F6-C1AA-40BF-BE69-21C0547D64CD}" type="pres">
      <dgm:prSet presAssocID="{E738EFF9-7E20-4964-B941-41437D74864F}" presName="comp" presStyleCnt="0"/>
      <dgm:spPr/>
    </dgm:pt>
    <dgm:pt modelId="{3E7AED92-6078-4DAB-9BBC-ED88A30B8ABC}" type="pres">
      <dgm:prSet presAssocID="{E738EFF9-7E20-4964-B941-41437D74864F}" presName="box" presStyleLbl="node1" presStyleIdx="1" presStyleCnt="5"/>
      <dgm:spPr/>
      <dgm:t>
        <a:bodyPr/>
        <a:lstStyle/>
        <a:p>
          <a:endParaRPr lang="zh-CN" altLang="en-US"/>
        </a:p>
      </dgm:t>
    </dgm:pt>
    <dgm:pt modelId="{5893E314-6CE2-42B6-A332-964F38025CB7}" type="pres">
      <dgm:prSet presAssocID="{E738EFF9-7E20-4964-B941-41437D74864F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B5005B2-AFA2-470D-BB0C-F50CABE2CFBC}" type="pres">
      <dgm:prSet presAssocID="{E738EFF9-7E20-4964-B941-41437D74864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932DF8-0B94-4044-B63B-8713D5565819}" type="pres">
      <dgm:prSet presAssocID="{19007FE4-F050-46DD-AFE0-61F9EE3E0507}" presName="spacer" presStyleCnt="0"/>
      <dgm:spPr/>
    </dgm:pt>
    <dgm:pt modelId="{4FBDCE80-EF94-4400-A818-C996E37B25EA}" type="pres">
      <dgm:prSet presAssocID="{383C503D-747F-4173-8F3B-A8B31F03471D}" presName="comp" presStyleCnt="0"/>
      <dgm:spPr/>
    </dgm:pt>
    <dgm:pt modelId="{F0A55D78-A636-4BEC-A156-CD5247CD5C42}" type="pres">
      <dgm:prSet presAssocID="{383C503D-747F-4173-8F3B-A8B31F03471D}" presName="box" presStyleLbl="node1" presStyleIdx="2" presStyleCnt="5"/>
      <dgm:spPr/>
      <dgm:t>
        <a:bodyPr/>
        <a:lstStyle/>
        <a:p>
          <a:endParaRPr lang="zh-CN" altLang="en-US"/>
        </a:p>
      </dgm:t>
    </dgm:pt>
    <dgm:pt modelId="{4FC09AB1-010F-4FF8-9B5F-43067A5F55C4}" type="pres">
      <dgm:prSet presAssocID="{383C503D-747F-4173-8F3B-A8B31F03471D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13AD96A-FEBA-4BC0-B419-E8C3E25EA2DA}" type="pres">
      <dgm:prSet presAssocID="{383C503D-747F-4173-8F3B-A8B31F03471D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8035EEB-9D15-4E54-9C18-59710D38B7E4}" type="pres">
      <dgm:prSet presAssocID="{D41C74E6-8B82-4B64-A3B6-44973BC1324A}" presName="spacer" presStyleCnt="0"/>
      <dgm:spPr/>
    </dgm:pt>
    <dgm:pt modelId="{ADA72CFD-C1D5-4845-90C1-023673A3E1DD}" type="pres">
      <dgm:prSet presAssocID="{9D166E9E-A1C1-4AD8-8F82-F59386B02ED0}" presName="comp" presStyleCnt="0"/>
      <dgm:spPr/>
    </dgm:pt>
    <dgm:pt modelId="{0032B60D-CCDB-497F-A2A4-2A7240A08512}" type="pres">
      <dgm:prSet presAssocID="{9D166E9E-A1C1-4AD8-8F82-F59386B02ED0}" presName="box" presStyleLbl="node1" presStyleIdx="3" presStyleCnt="5"/>
      <dgm:spPr/>
      <dgm:t>
        <a:bodyPr/>
        <a:lstStyle/>
        <a:p>
          <a:endParaRPr lang="zh-CN" altLang="en-US"/>
        </a:p>
      </dgm:t>
    </dgm:pt>
    <dgm:pt modelId="{22617064-42BB-449D-87DC-E3522ECC0291}" type="pres">
      <dgm:prSet presAssocID="{9D166E9E-A1C1-4AD8-8F82-F59386B02ED0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DAE847D-D670-4A7C-A387-062D873F982A}" type="pres">
      <dgm:prSet presAssocID="{9D166E9E-A1C1-4AD8-8F82-F59386B02ED0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759ED8-979E-440A-A030-23B94A204214}" type="pres">
      <dgm:prSet presAssocID="{884598C2-B0FD-41BF-BB8A-7B35FD7BA5E7}" presName="spacer" presStyleCnt="0"/>
      <dgm:spPr/>
    </dgm:pt>
    <dgm:pt modelId="{AA9A5748-E9A6-43A7-8259-7A752CA42DCB}" type="pres">
      <dgm:prSet presAssocID="{884682DE-3157-47E1-B36A-C286A8D04BFD}" presName="comp" presStyleCnt="0"/>
      <dgm:spPr/>
    </dgm:pt>
    <dgm:pt modelId="{A92DAC77-17C8-4305-9D7F-5F1F4B4A2586}" type="pres">
      <dgm:prSet presAssocID="{884682DE-3157-47E1-B36A-C286A8D04BFD}" presName="box" presStyleLbl="node1" presStyleIdx="4" presStyleCnt="5"/>
      <dgm:spPr/>
      <dgm:t>
        <a:bodyPr/>
        <a:lstStyle/>
        <a:p>
          <a:endParaRPr lang="zh-CN" altLang="en-US"/>
        </a:p>
      </dgm:t>
    </dgm:pt>
    <dgm:pt modelId="{7B30B41B-AC3A-485B-B24C-D135D81CDAA2}" type="pres">
      <dgm:prSet presAssocID="{884682DE-3157-47E1-B36A-C286A8D04BFD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BBB2BE68-9971-4300-905C-5557E395F3CE}" type="pres">
      <dgm:prSet presAssocID="{884682DE-3157-47E1-B36A-C286A8D04BFD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F1026AD-BF13-4E3A-8140-45E0439D7933}" type="presOf" srcId="{40C69430-225A-4156-9E3F-835705D35C3F}" destId="{2788F5DB-C387-475F-BC63-88CC41BCE030}" srcOrd="1" destOrd="0" presId="urn:microsoft.com/office/officeart/2005/8/layout/vList4"/>
    <dgm:cxn modelId="{4947A52F-D2E8-4541-AA93-0F33A12F7306}" srcId="{F811AB66-D3B8-454A-896A-C13AC9E71F6E}" destId="{40C69430-225A-4156-9E3F-835705D35C3F}" srcOrd="0" destOrd="0" parTransId="{4457457D-A42C-4597-9A5E-4F13158EEAEF}" sibTransId="{E05DFDFB-702A-40E8-9C9D-268A471DEA44}"/>
    <dgm:cxn modelId="{18DA3BC2-CAD4-4974-86F8-F83F2AFA44E2}" type="presOf" srcId="{383C503D-747F-4173-8F3B-A8B31F03471D}" destId="{F0A55D78-A636-4BEC-A156-CD5247CD5C42}" srcOrd="0" destOrd="0" presId="urn:microsoft.com/office/officeart/2005/8/layout/vList4"/>
    <dgm:cxn modelId="{0B5D620B-2682-427B-ADAE-92227E485AF2}" srcId="{F811AB66-D3B8-454A-896A-C13AC9E71F6E}" destId="{E738EFF9-7E20-4964-B941-41437D74864F}" srcOrd="1" destOrd="0" parTransId="{7AE9FA2A-3827-49B3-B280-F51AD3ADBE64}" sibTransId="{19007FE4-F050-46DD-AFE0-61F9EE3E0507}"/>
    <dgm:cxn modelId="{DF336E56-766E-4D3B-83E2-B430DBD23D39}" srcId="{F811AB66-D3B8-454A-896A-C13AC9E71F6E}" destId="{9D166E9E-A1C1-4AD8-8F82-F59386B02ED0}" srcOrd="3" destOrd="0" parTransId="{9AF5B57B-147D-453C-ACE0-939A046DF490}" sibTransId="{884598C2-B0FD-41BF-BB8A-7B35FD7BA5E7}"/>
    <dgm:cxn modelId="{D01F3639-8297-42A4-9560-5235D6C115F4}" type="presOf" srcId="{F811AB66-D3B8-454A-896A-C13AC9E71F6E}" destId="{32FEF4D4-5673-4C8C-998B-6CB87972E962}" srcOrd="0" destOrd="0" presId="urn:microsoft.com/office/officeart/2005/8/layout/vList4"/>
    <dgm:cxn modelId="{F9D8F141-30FE-4E2F-8DA4-4C071D525C39}" type="presOf" srcId="{E738EFF9-7E20-4964-B941-41437D74864F}" destId="{4B5005B2-AFA2-470D-BB0C-F50CABE2CFBC}" srcOrd="1" destOrd="0" presId="urn:microsoft.com/office/officeart/2005/8/layout/vList4"/>
    <dgm:cxn modelId="{E7E3B328-DF5C-44C6-ABDC-114E563D4AB6}" type="presOf" srcId="{383C503D-747F-4173-8F3B-A8B31F03471D}" destId="{213AD96A-FEBA-4BC0-B419-E8C3E25EA2DA}" srcOrd="1" destOrd="0" presId="urn:microsoft.com/office/officeart/2005/8/layout/vList4"/>
    <dgm:cxn modelId="{E89101B0-48AD-48D9-9ADE-67CBD111F740}" type="presOf" srcId="{884682DE-3157-47E1-B36A-C286A8D04BFD}" destId="{BBB2BE68-9971-4300-905C-5557E395F3CE}" srcOrd="1" destOrd="0" presId="urn:microsoft.com/office/officeart/2005/8/layout/vList4"/>
    <dgm:cxn modelId="{FB6E95D4-8AA0-4BDB-9654-5DAEAD31A7B0}" type="presOf" srcId="{40C69430-225A-4156-9E3F-835705D35C3F}" destId="{3E044CF4-5398-4B31-8024-853B988AE0F4}" srcOrd="0" destOrd="0" presId="urn:microsoft.com/office/officeart/2005/8/layout/vList4"/>
    <dgm:cxn modelId="{BE8DC0F5-E0F2-403B-94AC-326325C3AB23}" type="presOf" srcId="{884682DE-3157-47E1-B36A-C286A8D04BFD}" destId="{A92DAC77-17C8-4305-9D7F-5F1F4B4A2586}" srcOrd="0" destOrd="0" presId="urn:microsoft.com/office/officeart/2005/8/layout/vList4"/>
    <dgm:cxn modelId="{C7657657-C219-4F74-B26E-A9A826345C74}" type="presOf" srcId="{9D166E9E-A1C1-4AD8-8F82-F59386B02ED0}" destId="{0032B60D-CCDB-497F-A2A4-2A7240A08512}" srcOrd="0" destOrd="0" presId="urn:microsoft.com/office/officeart/2005/8/layout/vList4"/>
    <dgm:cxn modelId="{5421113F-F44A-430E-8B52-57BF363DBCBE}" srcId="{F811AB66-D3B8-454A-896A-C13AC9E71F6E}" destId="{884682DE-3157-47E1-B36A-C286A8D04BFD}" srcOrd="4" destOrd="0" parTransId="{20238773-DAD3-44E4-9133-7C7EA247B3D2}" sibTransId="{B6748E52-B444-4AAC-9F50-42D67FCD7CED}"/>
    <dgm:cxn modelId="{BF7193F5-741D-4DFD-84CB-E0707B41D456}" type="presOf" srcId="{E738EFF9-7E20-4964-B941-41437D74864F}" destId="{3E7AED92-6078-4DAB-9BBC-ED88A30B8ABC}" srcOrd="0" destOrd="0" presId="urn:microsoft.com/office/officeart/2005/8/layout/vList4"/>
    <dgm:cxn modelId="{F6654A41-7E3F-4FC6-A853-9A76761AAB37}" type="presOf" srcId="{9D166E9E-A1C1-4AD8-8F82-F59386B02ED0}" destId="{3DAE847D-D670-4A7C-A387-062D873F982A}" srcOrd="1" destOrd="0" presId="urn:microsoft.com/office/officeart/2005/8/layout/vList4"/>
    <dgm:cxn modelId="{90F90132-B452-4340-A0D3-124DC5701709}" srcId="{F811AB66-D3B8-454A-896A-C13AC9E71F6E}" destId="{383C503D-747F-4173-8F3B-A8B31F03471D}" srcOrd="2" destOrd="0" parTransId="{F4117FA3-0CD0-435E-8B95-D5A214B6332F}" sibTransId="{D41C74E6-8B82-4B64-A3B6-44973BC1324A}"/>
    <dgm:cxn modelId="{580704BF-CE7B-4510-AECD-EA24914B0477}" type="presParOf" srcId="{32FEF4D4-5673-4C8C-998B-6CB87972E962}" destId="{06D80B4C-1977-445D-BD88-3ECFD1408BD4}" srcOrd="0" destOrd="0" presId="urn:microsoft.com/office/officeart/2005/8/layout/vList4"/>
    <dgm:cxn modelId="{EBBCF11A-A9EB-4E17-B48F-1D98C717533E}" type="presParOf" srcId="{06D80B4C-1977-445D-BD88-3ECFD1408BD4}" destId="{3E044CF4-5398-4B31-8024-853B988AE0F4}" srcOrd="0" destOrd="0" presId="urn:microsoft.com/office/officeart/2005/8/layout/vList4"/>
    <dgm:cxn modelId="{8624E42E-6C36-46BB-B6F6-1E8BC6352043}" type="presParOf" srcId="{06D80B4C-1977-445D-BD88-3ECFD1408BD4}" destId="{E9F35D65-0B62-49E4-B581-85BBE176D588}" srcOrd="1" destOrd="0" presId="urn:microsoft.com/office/officeart/2005/8/layout/vList4"/>
    <dgm:cxn modelId="{CB41C93F-D137-4410-A399-B197378C4767}" type="presParOf" srcId="{06D80B4C-1977-445D-BD88-3ECFD1408BD4}" destId="{2788F5DB-C387-475F-BC63-88CC41BCE030}" srcOrd="2" destOrd="0" presId="urn:microsoft.com/office/officeart/2005/8/layout/vList4"/>
    <dgm:cxn modelId="{0A610939-4A5C-495C-810A-CE307AB3ABE8}" type="presParOf" srcId="{32FEF4D4-5673-4C8C-998B-6CB87972E962}" destId="{9A7D6A97-BA6A-4AF3-BEDD-1E96FAE13B27}" srcOrd="1" destOrd="0" presId="urn:microsoft.com/office/officeart/2005/8/layout/vList4"/>
    <dgm:cxn modelId="{77A4E58B-6F84-41AD-A2A9-EC8651BCD05C}" type="presParOf" srcId="{32FEF4D4-5673-4C8C-998B-6CB87972E962}" destId="{F235F5F6-C1AA-40BF-BE69-21C0547D64CD}" srcOrd="2" destOrd="0" presId="urn:microsoft.com/office/officeart/2005/8/layout/vList4"/>
    <dgm:cxn modelId="{3A695DC8-B340-42CF-A567-4800F068D283}" type="presParOf" srcId="{F235F5F6-C1AA-40BF-BE69-21C0547D64CD}" destId="{3E7AED92-6078-4DAB-9BBC-ED88A30B8ABC}" srcOrd="0" destOrd="0" presId="urn:microsoft.com/office/officeart/2005/8/layout/vList4"/>
    <dgm:cxn modelId="{14F01E52-1FD0-4EB1-AEE2-97B9862C2785}" type="presParOf" srcId="{F235F5F6-C1AA-40BF-BE69-21C0547D64CD}" destId="{5893E314-6CE2-42B6-A332-964F38025CB7}" srcOrd="1" destOrd="0" presId="urn:microsoft.com/office/officeart/2005/8/layout/vList4"/>
    <dgm:cxn modelId="{9E4C4CA7-036A-4EF1-964A-A4541D3FEA1D}" type="presParOf" srcId="{F235F5F6-C1AA-40BF-BE69-21C0547D64CD}" destId="{4B5005B2-AFA2-470D-BB0C-F50CABE2CFBC}" srcOrd="2" destOrd="0" presId="urn:microsoft.com/office/officeart/2005/8/layout/vList4"/>
    <dgm:cxn modelId="{7DD44D3C-1E9D-4C28-AEFE-BBCFD147FAC4}" type="presParOf" srcId="{32FEF4D4-5673-4C8C-998B-6CB87972E962}" destId="{51932DF8-0B94-4044-B63B-8713D5565819}" srcOrd="3" destOrd="0" presId="urn:microsoft.com/office/officeart/2005/8/layout/vList4"/>
    <dgm:cxn modelId="{C9A3151E-28F4-496C-8B71-612BAE6D56CB}" type="presParOf" srcId="{32FEF4D4-5673-4C8C-998B-6CB87972E962}" destId="{4FBDCE80-EF94-4400-A818-C996E37B25EA}" srcOrd="4" destOrd="0" presId="urn:microsoft.com/office/officeart/2005/8/layout/vList4"/>
    <dgm:cxn modelId="{8BA2E4BC-BEB8-4532-84F4-5482AA7A4CDD}" type="presParOf" srcId="{4FBDCE80-EF94-4400-A818-C996E37B25EA}" destId="{F0A55D78-A636-4BEC-A156-CD5247CD5C42}" srcOrd="0" destOrd="0" presId="urn:microsoft.com/office/officeart/2005/8/layout/vList4"/>
    <dgm:cxn modelId="{298E7D0E-9F93-4EE5-AEDE-5CA72474431F}" type="presParOf" srcId="{4FBDCE80-EF94-4400-A818-C996E37B25EA}" destId="{4FC09AB1-010F-4FF8-9B5F-43067A5F55C4}" srcOrd="1" destOrd="0" presId="urn:microsoft.com/office/officeart/2005/8/layout/vList4"/>
    <dgm:cxn modelId="{8F27005B-9836-4CBE-A2BB-5018A818A473}" type="presParOf" srcId="{4FBDCE80-EF94-4400-A818-C996E37B25EA}" destId="{213AD96A-FEBA-4BC0-B419-E8C3E25EA2DA}" srcOrd="2" destOrd="0" presId="urn:microsoft.com/office/officeart/2005/8/layout/vList4"/>
    <dgm:cxn modelId="{CAED040E-099A-4462-A651-EFDF908B8A33}" type="presParOf" srcId="{32FEF4D4-5673-4C8C-998B-6CB87972E962}" destId="{78035EEB-9D15-4E54-9C18-59710D38B7E4}" srcOrd="5" destOrd="0" presId="urn:microsoft.com/office/officeart/2005/8/layout/vList4"/>
    <dgm:cxn modelId="{E69DD5F9-8C1C-4784-8C2C-FB4244398B10}" type="presParOf" srcId="{32FEF4D4-5673-4C8C-998B-6CB87972E962}" destId="{ADA72CFD-C1D5-4845-90C1-023673A3E1DD}" srcOrd="6" destOrd="0" presId="urn:microsoft.com/office/officeart/2005/8/layout/vList4"/>
    <dgm:cxn modelId="{FAA30CB1-CCB3-4BAC-BB5D-D9A08CC5A125}" type="presParOf" srcId="{ADA72CFD-C1D5-4845-90C1-023673A3E1DD}" destId="{0032B60D-CCDB-497F-A2A4-2A7240A08512}" srcOrd="0" destOrd="0" presId="urn:microsoft.com/office/officeart/2005/8/layout/vList4"/>
    <dgm:cxn modelId="{BE0E0F83-D7D3-418D-9F7E-87D4FA8271E9}" type="presParOf" srcId="{ADA72CFD-C1D5-4845-90C1-023673A3E1DD}" destId="{22617064-42BB-449D-87DC-E3522ECC0291}" srcOrd="1" destOrd="0" presId="urn:microsoft.com/office/officeart/2005/8/layout/vList4"/>
    <dgm:cxn modelId="{660C9676-658B-4D6C-9C4C-D4DA25005B4D}" type="presParOf" srcId="{ADA72CFD-C1D5-4845-90C1-023673A3E1DD}" destId="{3DAE847D-D670-4A7C-A387-062D873F982A}" srcOrd="2" destOrd="0" presId="urn:microsoft.com/office/officeart/2005/8/layout/vList4"/>
    <dgm:cxn modelId="{B95A90B0-14B9-445D-ADBA-35F220E1BD32}" type="presParOf" srcId="{32FEF4D4-5673-4C8C-998B-6CB87972E962}" destId="{63759ED8-979E-440A-A030-23B94A204214}" srcOrd="7" destOrd="0" presId="urn:microsoft.com/office/officeart/2005/8/layout/vList4"/>
    <dgm:cxn modelId="{717C82E6-442A-4626-9130-B28F4351889C}" type="presParOf" srcId="{32FEF4D4-5673-4C8C-998B-6CB87972E962}" destId="{AA9A5748-E9A6-43A7-8259-7A752CA42DCB}" srcOrd="8" destOrd="0" presId="urn:microsoft.com/office/officeart/2005/8/layout/vList4"/>
    <dgm:cxn modelId="{FE530BF0-9714-4E56-ABFE-53163F8B093A}" type="presParOf" srcId="{AA9A5748-E9A6-43A7-8259-7A752CA42DCB}" destId="{A92DAC77-17C8-4305-9D7F-5F1F4B4A2586}" srcOrd="0" destOrd="0" presId="urn:microsoft.com/office/officeart/2005/8/layout/vList4"/>
    <dgm:cxn modelId="{37C930DF-C25A-4928-AE1B-84F7CF82C9A9}" type="presParOf" srcId="{AA9A5748-E9A6-43A7-8259-7A752CA42DCB}" destId="{7B30B41B-AC3A-485B-B24C-D135D81CDAA2}" srcOrd="1" destOrd="0" presId="urn:microsoft.com/office/officeart/2005/8/layout/vList4"/>
    <dgm:cxn modelId="{5820963C-1847-47BA-AEFE-4EB8E39DB770}" type="presParOf" srcId="{AA9A5748-E9A6-43A7-8259-7A752CA42DCB}" destId="{BBB2BE68-9971-4300-905C-5557E395F3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584518-6EBB-4D0C-9462-68BD6F32A913}" type="doc">
      <dgm:prSet loTypeId="urn:microsoft.com/office/officeart/2005/8/layout/orgChart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4D1E9B4-B11D-4E2C-B2BC-950CDBA480F2}">
      <dgm:prSet phldrT="[文本]"/>
      <dgm:spPr/>
      <dgm:t>
        <a:bodyPr/>
        <a:lstStyle/>
        <a:p>
          <a:r>
            <a:rPr lang="en-US" dirty="0" smtClean="0"/>
            <a:t>Junk foods are foods that are not good for your body. </a:t>
          </a:r>
          <a:endParaRPr lang="zh-CN" altLang="en-US" dirty="0"/>
        </a:p>
      </dgm:t>
    </dgm:pt>
    <dgm:pt modelId="{7BC02028-5B54-4A34-888E-64A581516B92}" type="parTrans" cxnId="{F668BED2-B40C-4266-948B-641B06687796}">
      <dgm:prSet/>
      <dgm:spPr/>
      <dgm:t>
        <a:bodyPr/>
        <a:lstStyle/>
        <a:p>
          <a:endParaRPr lang="zh-CN" altLang="en-US"/>
        </a:p>
      </dgm:t>
    </dgm:pt>
    <dgm:pt modelId="{D575F472-5D6B-4472-8965-F9841A0AFBAC}" type="sibTrans" cxnId="{F668BED2-B40C-4266-948B-641B06687796}">
      <dgm:prSet/>
      <dgm:spPr/>
      <dgm:t>
        <a:bodyPr/>
        <a:lstStyle/>
        <a:p>
          <a:endParaRPr lang="zh-CN" altLang="en-US"/>
        </a:p>
      </dgm:t>
    </dgm:pt>
    <dgm:pt modelId="{626E14F0-5B89-474F-B6E9-54508FCAD66E}">
      <dgm:prSet phldrT="[文本]"/>
      <dgm:spPr/>
      <dgm:t>
        <a:bodyPr/>
        <a:lstStyle/>
        <a:p>
          <a:r>
            <a:rPr lang="en-US" altLang="zh-CN" dirty="0" smtClean="0"/>
            <a:t>Fact? </a:t>
          </a:r>
          <a:endParaRPr lang="zh-CN" altLang="en-US" dirty="0"/>
        </a:p>
      </dgm:t>
    </dgm:pt>
    <dgm:pt modelId="{F9ADFA4D-FE57-430A-8DDB-4334B6AEDD6A}" type="parTrans" cxnId="{0C825511-4387-40AC-B737-E5BFE1099A9E}">
      <dgm:prSet/>
      <dgm:spPr/>
      <dgm:t>
        <a:bodyPr/>
        <a:lstStyle/>
        <a:p>
          <a:endParaRPr lang="zh-CN" altLang="en-US"/>
        </a:p>
      </dgm:t>
    </dgm:pt>
    <dgm:pt modelId="{986400A5-D232-4460-930B-DF0773520F8B}" type="sibTrans" cxnId="{0C825511-4387-40AC-B737-E5BFE1099A9E}">
      <dgm:prSet/>
      <dgm:spPr/>
      <dgm:t>
        <a:bodyPr/>
        <a:lstStyle/>
        <a:p>
          <a:endParaRPr lang="zh-CN" altLang="en-US"/>
        </a:p>
      </dgm:t>
    </dgm:pt>
    <dgm:pt modelId="{6B8A8E86-3EDD-4F2B-B5CD-2AE44766A81A}">
      <dgm:prSet phldrT="[文本]"/>
      <dgm:spPr/>
      <dgm:t>
        <a:bodyPr/>
        <a:lstStyle/>
        <a:p>
          <a:r>
            <a:rPr lang="en-US" altLang="zh-CN" dirty="0" smtClean="0"/>
            <a:t>Opinion?</a:t>
          </a:r>
          <a:endParaRPr lang="zh-CN" altLang="en-US" dirty="0"/>
        </a:p>
      </dgm:t>
    </dgm:pt>
    <dgm:pt modelId="{9C777147-1CC7-4EB1-B22E-0C7818AA97DD}" type="parTrans" cxnId="{B2CAFBA7-2E9C-4E32-ABE2-B4BEAB51734E}">
      <dgm:prSet/>
      <dgm:spPr/>
      <dgm:t>
        <a:bodyPr/>
        <a:lstStyle/>
        <a:p>
          <a:endParaRPr lang="zh-CN" altLang="en-US"/>
        </a:p>
      </dgm:t>
    </dgm:pt>
    <dgm:pt modelId="{1E678EAE-5791-4E57-9210-94A7774DAEAE}" type="sibTrans" cxnId="{B2CAFBA7-2E9C-4E32-ABE2-B4BEAB51734E}">
      <dgm:prSet/>
      <dgm:spPr/>
      <dgm:t>
        <a:bodyPr/>
        <a:lstStyle/>
        <a:p>
          <a:endParaRPr lang="zh-CN" altLang="en-US"/>
        </a:p>
      </dgm:t>
    </dgm:pt>
    <dgm:pt modelId="{6CDE9377-C4E5-42B2-A46B-0B35105E6F92}" type="pres">
      <dgm:prSet presAssocID="{1B584518-6EBB-4D0C-9462-68BD6F32A91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22D0500-A9D6-4D8A-9856-DB37D7314B5E}" type="pres">
      <dgm:prSet presAssocID="{94D1E9B4-B11D-4E2C-B2BC-950CDBA480F2}" presName="hierRoot1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374236F2-54B4-4CDF-B7AF-1EC41CED79BA}" type="pres">
      <dgm:prSet presAssocID="{94D1E9B4-B11D-4E2C-B2BC-950CDBA480F2}" presName="rootComposite1" presStyleCnt="0"/>
      <dgm:spPr/>
      <dgm:t>
        <a:bodyPr/>
        <a:lstStyle/>
        <a:p>
          <a:endParaRPr lang="zh-CN" altLang="en-US"/>
        </a:p>
      </dgm:t>
    </dgm:pt>
    <dgm:pt modelId="{CD8898AC-E3AD-4294-89C4-E66F59041CF3}" type="pres">
      <dgm:prSet presAssocID="{94D1E9B4-B11D-4E2C-B2BC-950CDBA480F2}" presName="rootText1" presStyleLbl="node0" presStyleIdx="0" presStyleCnt="1" custScaleX="15004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2EC9B0B-17D1-48FE-A3B0-AD82AF892A60}" type="pres">
      <dgm:prSet presAssocID="{94D1E9B4-B11D-4E2C-B2BC-950CDBA480F2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A533B87C-06AB-471F-AF4E-31A118AED107}" type="pres">
      <dgm:prSet presAssocID="{94D1E9B4-B11D-4E2C-B2BC-950CDBA480F2}" presName="hierChild2" presStyleCnt="0"/>
      <dgm:spPr/>
      <dgm:t>
        <a:bodyPr/>
        <a:lstStyle/>
        <a:p>
          <a:endParaRPr lang="zh-CN" altLang="en-US"/>
        </a:p>
      </dgm:t>
    </dgm:pt>
    <dgm:pt modelId="{B56E47E2-902E-4769-ACEF-CAF400A48D65}" type="pres">
      <dgm:prSet presAssocID="{F9ADFA4D-FE57-430A-8DDB-4334B6AEDD6A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33768E9E-B123-4324-848B-8247DCB76C4C}" type="pres">
      <dgm:prSet presAssocID="{626E14F0-5B89-474F-B6E9-54508FCAD66E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FBDE55FC-50AA-455D-8896-F1145413653A}" type="pres">
      <dgm:prSet presAssocID="{626E14F0-5B89-474F-B6E9-54508FCAD66E}" presName="rootComposite" presStyleCnt="0"/>
      <dgm:spPr/>
      <dgm:t>
        <a:bodyPr/>
        <a:lstStyle/>
        <a:p>
          <a:endParaRPr lang="zh-CN" altLang="en-US"/>
        </a:p>
      </dgm:t>
    </dgm:pt>
    <dgm:pt modelId="{D63EF1E6-D880-4442-9CB4-FC384DD094CA}" type="pres">
      <dgm:prSet presAssocID="{626E14F0-5B89-474F-B6E9-54508FCAD66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F12AE66-053C-42F5-82FC-B8BA4FAF0502}" type="pres">
      <dgm:prSet presAssocID="{626E14F0-5B89-474F-B6E9-54508FCAD66E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A2416F71-192B-4D10-B564-23C99ECFF805}" type="pres">
      <dgm:prSet presAssocID="{626E14F0-5B89-474F-B6E9-54508FCAD66E}" presName="hierChild4" presStyleCnt="0"/>
      <dgm:spPr/>
      <dgm:t>
        <a:bodyPr/>
        <a:lstStyle/>
        <a:p>
          <a:endParaRPr lang="zh-CN" altLang="en-US"/>
        </a:p>
      </dgm:t>
    </dgm:pt>
    <dgm:pt modelId="{AE5EAE4B-1854-4A9E-98F1-2D6EBDCACB94}" type="pres">
      <dgm:prSet presAssocID="{626E14F0-5B89-474F-B6E9-54508FCAD66E}" presName="hierChild5" presStyleCnt="0"/>
      <dgm:spPr/>
      <dgm:t>
        <a:bodyPr/>
        <a:lstStyle/>
        <a:p>
          <a:endParaRPr lang="zh-CN" altLang="en-US"/>
        </a:p>
      </dgm:t>
    </dgm:pt>
    <dgm:pt modelId="{6EC35816-8E9A-47A9-9D7B-2EA9461B7301}" type="pres">
      <dgm:prSet presAssocID="{9C777147-1CC7-4EB1-B22E-0C7818AA97DD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BD457371-0692-49C2-9435-056BDF93F1D4}" type="pres">
      <dgm:prSet presAssocID="{6B8A8E86-3EDD-4F2B-B5CD-2AE44766A81A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8C7CFF81-226A-4DEB-B207-263CE2CD637C}" type="pres">
      <dgm:prSet presAssocID="{6B8A8E86-3EDD-4F2B-B5CD-2AE44766A81A}" presName="rootComposite" presStyleCnt="0"/>
      <dgm:spPr/>
      <dgm:t>
        <a:bodyPr/>
        <a:lstStyle/>
        <a:p>
          <a:endParaRPr lang="zh-CN" altLang="en-US"/>
        </a:p>
      </dgm:t>
    </dgm:pt>
    <dgm:pt modelId="{D9912733-01AB-4853-B50F-41ADE3DD9530}" type="pres">
      <dgm:prSet presAssocID="{6B8A8E86-3EDD-4F2B-B5CD-2AE44766A81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C1A18FF-3160-4983-B670-430ACE4C67C7}" type="pres">
      <dgm:prSet presAssocID="{6B8A8E86-3EDD-4F2B-B5CD-2AE44766A81A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C5BA1142-2E57-4807-AC2F-AD2A0A677F33}" type="pres">
      <dgm:prSet presAssocID="{6B8A8E86-3EDD-4F2B-B5CD-2AE44766A81A}" presName="hierChild4" presStyleCnt="0"/>
      <dgm:spPr/>
      <dgm:t>
        <a:bodyPr/>
        <a:lstStyle/>
        <a:p>
          <a:endParaRPr lang="zh-CN" altLang="en-US"/>
        </a:p>
      </dgm:t>
    </dgm:pt>
    <dgm:pt modelId="{B6E8108E-1298-4AED-837B-5E9884596361}" type="pres">
      <dgm:prSet presAssocID="{6B8A8E86-3EDD-4F2B-B5CD-2AE44766A81A}" presName="hierChild5" presStyleCnt="0"/>
      <dgm:spPr/>
      <dgm:t>
        <a:bodyPr/>
        <a:lstStyle/>
        <a:p>
          <a:endParaRPr lang="zh-CN" altLang="en-US"/>
        </a:p>
      </dgm:t>
    </dgm:pt>
    <dgm:pt modelId="{E2E53082-B29C-4227-8EEE-76390D1B5D34}" type="pres">
      <dgm:prSet presAssocID="{94D1E9B4-B11D-4E2C-B2BC-950CDBA480F2}" presName="hierChild3" presStyleCnt="0"/>
      <dgm:spPr/>
      <dgm:t>
        <a:bodyPr/>
        <a:lstStyle/>
        <a:p>
          <a:endParaRPr lang="zh-CN" altLang="en-US"/>
        </a:p>
      </dgm:t>
    </dgm:pt>
  </dgm:ptLst>
  <dgm:cxnLst>
    <dgm:cxn modelId="{38D32567-D425-4F5E-8E5E-15819B552C56}" type="presOf" srcId="{94D1E9B4-B11D-4E2C-B2BC-950CDBA480F2}" destId="{B2EC9B0B-17D1-48FE-A3B0-AD82AF892A60}" srcOrd="1" destOrd="0" presId="urn:microsoft.com/office/officeart/2005/8/layout/orgChart1"/>
    <dgm:cxn modelId="{2DC98387-5612-4454-8713-E11A5AA3925D}" type="presOf" srcId="{9C777147-1CC7-4EB1-B22E-0C7818AA97DD}" destId="{6EC35816-8E9A-47A9-9D7B-2EA9461B7301}" srcOrd="0" destOrd="0" presId="urn:microsoft.com/office/officeart/2005/8/layout/orgChart1"/>
    <dgm:cxn modelId="{F668BED2-B40C-4266-948B-641B06687796}" srcId="{1B584518-6EBB-4D0C-9462-68BD6F32A913}" destId="{94D1E9B4-B11D-4E2C-B2BC-950CDBA480F2}" srcOrd="0" destOrd="0" parTransId="{7BC02028-5B54-4A34-888E-64A581516B92}" sibTransId="{D575F472-5D6B-4472-8965-F9841A0AFBAC}"/>
    <dgm:cxn modelId="{7AB1FECD-F472-4626-9653-B01E5D348B65}" type="presOf" srcId="{6B8A8E86-3EDD-4F2B-B5CD-2AE44766A81A}" destId="{2C1A18FF-3160-4983-B670-430ACE4C67C7}" srcOrd="1" destOrd="0" presId="urn:microsoft.com/office/officeart/2005/8/layout/orgChart1"/>
    <dgm:cxn modelId="{B2CAFBA7-2E9C-4E32-ABE2-B4BEAB51734E}" srcId="{94D1E9B4-B11D-4E2C-B2BC-950CDBA480F2}" destId="{6B8A8E86-3EDD-4F2B-B5CD-2AE44766A81A}" srcOrd="1" destOrd="0" parTransId="{9C777147-1CC7-4EB1-B22E-0C7818AA97DD}" sibTransId="{1E678EAE-5791-4E57-9210-94A7774DAEAE}"/>
    <dgm:cxn modelId="{142BFB91-1B2F-4D5A-ABC9-B698C6E0B61E}" type="presOf" srcId="{626E14F0-5B89-474F-B6E9-54508FCAD66E}" destId="{EF12AE66-053C-42F5-82FC-B8BA4FAF0502}" srcOrd="1" destOrd="0" presId="urn:microsoft.com/office/officeart/2005/8/layout/orgChart1"/>
    <dgm:cxn modelId="{32536F3A-A7B4-4395-BDD1-29CB1E916DB4}" type="presOf" srcId="{F9ADFA4D-FE57-430A-8DDB-4334B6AEDD6A}" destId="{B56E47E2-902E-4769-ACEF-CAF400A48D65}" srcOrd="0" destOrd="0" presId="urn:microsoft.com/office/officeart/2005/8/layout/orgChart1"/>
    <dgm:cxn modelId="{4CC54F82-8513-45E2-B014-BADE5D2B4A33}" type="presOf" srcId="{626E14F0-5B89-474F-B6E9-54508FCAD66E}" destId="{D63EF1E6-D880-4442-9CB4-FC384DD094CA}" srcOrd="0" destOrd="0" presId="urn:microsoft.com/office/officeart/2005/8/layout/orgChart1"/>
    <dgm:cxn modelId="{871E8F01-F9BB-447B-B609-5F7273485FB3}" type="presOf" srcId="{94D1E9B4-B11D-4E2C-B2BC-950CDBA480F2}" destId="{CD8898AC-E3AD-4294-89C4-E66F59041CF3}" srcOrd="0" destOrd="0" presId="urn:microsoft.com/office/officeart/2005/8/layout/orgChart1"/>
    <dgm:cxn modelId="{36D1FDB2-8DC1-4B57-8078-A556D514C91D}" type="presOf" srcId="{6B8A8E86-3EDD-4F2B-B5CD-2AE44766A81A}" destId="{D9912733-01AB-4853-B50F-41ADE3DD9530}" srcOrd="0" destOrd="0" presId="urn:microsoft.com/office/officeart/2005/8/layout/orgChart1"/>
    <dgm:cxn modelId="{0C825511-4387-40AC-B737-E5BFE1099A9E}" srcId="{94D1E9B4-B11D-4E2C-B2BC-950CDBA480F2}" destId="{626E14F0-5B89-474F-B6E9-54508FCAD66E}" srcOrd="0" destOrd="0" parTransId="{F9ADFA4D-FE57-430A-8DDB-4334B6AEDD6A}" sibTransId="{986400A5-D232-4460-930B-DF0773520F8B}"/>
    <dgm:cxn modelId="{83E44F12-9F6E-47F1-901F-4F4D1E61FED2}" type="presOf" srcId="{1B584518-6EBB-4D0C-9462-68BD6F32A913}" destId="{6CDE9377-C4E5-42B2-A46B-0B35105E6F92}" srcOrd="0" destOrd="0" presId="urn:microsoft.com/office/officeart/2005/8/layout/orgChart1"/>
    <dgm:cxn modelId="{B8A94133-31BC-4F2E-ADBA-B511B29B41FB}" type="presParOf" srcId="{6CDE9377-C4E5-42B2-A46B-0B35105E6F92}" destId="{F22D0500-A9D6-4D8A-9856-DB37D7314B5E}" srcOrd="0" destOrd="0" presId="urn:microsoft.com/office/officeart/2005/8/layout/orgChart1"/>
    <dgm:cxn modelId="{BBBD2502-85B1-40CA-893A-95D9426B0328}" type="presParOf" srcId="{F22D0500-A9D6-4D8A-9856-DB37D7314B5E}" destId="{374236F2-54B4-4CDF-B7AF-1EC41CED79BA}" srcOrd="0" destOrd="0" presId="urn:microsoft.com/office/officeart/2005/8/layout/orgChart1"/>
    <dgm:cxn modelId="{030CF944-8740-430C-93BC-697305850F36}" type="presParOf" srcId="{374236F2-54B4-4CDF-B7AF-1EC41CED79BA}" destId="{CD8898AC-E3AD-4294-89C4-E66F59041CF3}" srcOrd="0" destOrd="0" presId="urn:microsoft.com/office/officeart/2005/8/layout/orgChart1"/>
    <dgm:cxn modelId="{3EB4E347-6287-4F79-ABE3-EEEC550C84FB}" type="presParOf" srcId="{374236F2-54B4-4CDF-B7AF-1EC41CED79BA}" destId="{B2EC9B0B-17D1-48FE-A3B0-AD82AF892A60}" srcOrd="1" destOrd="0" presId="urn:microsoft.com/office/officeart/2005/8/layout/orgChart1"/>
    <dgm:cxn modelId="{BD9FE48D-8B7F-4F9A-8E49-C9112C435BCC}" type="presParOf" srcId="{F22D0500-A9D6-4D8A-9856-DB37D7314B5E}" destId="{A533B87C-06AB-471F-AF4E-31A118AED107}" srcOrd="1" destOrd="0" presId="urn:microsoft.com/office/officeart/2005/8/layout/orgChart1"/>
    <dgm:cxn modelId="{888920FD-28FB-499B-A4C8-507B6F489134}" type="presParOf" srcId="{A533B87C-06AB-471F-AF4E-31A118AED107}" destId="{B56E47E2-902E-4769-ACEF-CAF400A48D65}" srcOrd="0" destOrd="0" presId="urn:microsoft.com/office/officeart/2005/8/layout/orgChart1"/>
    <dgm:cxn modelId="{10472172-1860-43A5-A87E-8E4872A02C55}" type="presParOf" srcId="{A533B87C-06AB-471F-AF4E-31A118AED107}" destId="{33768E9E-B123-4324-848B-8247DCB76C4C}" srcOrd="1" destOrd="0" presId="urn:microsoft.com/office/officeart/2005/8/layout/orgChart1"/>
    <dgm:cxn modelId="{EF23795C-DECA-45C1-B78B-5E3C0C909F7F}" type="presParOf" srcId="{33768E9E-B123-4324-848B-8247DCB76C4C}" destId="{FBDE55FC-50AA-455D-8896-F1145413653A}" srcOrd="0" destOrd="0" presId="urn:microsoft.com/office/officeart/2005/8/layout/orgChart1"/>
    <dgm:cxn modelId="{508CD518-B097-4F83-A74E-813F7C2464EF}" type="presParOf" srcId="{FBDE55FC-50AA-455D-8896-F1145413653A}" destId="{D63EF1E6-D880-4442-9CB4-FC384DD094CA}" srcOrd="0" destOrd="0" presId="urn:microsoft.com/office/officeart/2005/8/layout/orgChart1"/>
    <dgm:cxn modelId="{CE626344-DEFC-4DAF-BAEB-EB44EDD36EE8}" type="presParOf" srcId="{FBDE55FC-50AA-455D-8896-F1145413653A}" destId="{EF12AE66-053C-42F5-82FC-B8BA4FAF0502}" srcOrd="1" destOrd="0" presId="urn:microsoft.com/office/officeart/2005/8/layout/orgChart1"/>
    <dgm:cxn modelId="{2FD54B75-D57E-4E42-81F5-DEE44CB2C5A5}" type="presParOf" srcId="{33768E9E-B123-4324-848B-8247DCB76C4C}" destId="{A2416F71-192B-4D10-B564-23C99ECFF805}" srcOrd="1" destOrd="0" presId="urn:microsoft.com/office/officeart/2005/8/layout/orgChart1"/>
    <dgm:cxn modelId="{0401FB7F-54E7-479A-92BC-81EAE5801E3F}" type="presParOf" srcId="{33768E9E-B123-4324-848B-8247DCB76C4C}" destId="{AE5EAE4B-1854-4A9E-98F1-2D6EBDCACB94}" srcOrd="2" destOrd="0" presId="urn:microsoft.com/office/officeart/2005/8/layout/orgChart1"/>
    <dgm:cxn modelId="{174F5F2C-07AC-4ACC-9C48-18720689874F}" type="presParOf" srcId="{A533B87C-06AB-471F-AF4E-31A118AED107}" destId="{6EC35816-8E9A-47A9-9D7B-2EA9461B7301}" srcOrd="2" destOrd="0" presId="urn:microsoft.com/office/officeart/2005/8/layout/orgChart1"/>
    <dgm:cxn modelId="{C7027E34-FB0C-4C3C-8E16-DCE0768EC8FB}" type="presParOf" srcId="{A533B87C-06AB-471F-AF4E-31A118AED107}" destId="{BD457371-0692-49C2-9435-056BDF93F1D4}" srcOrd="3" destOrd="0" presId="urn:microsoft.com/office/officeart/2005/8/layout/orgChart1"/>
    <dgm:cxn modelId="{E3FED93C-8076-46B1-80C8-8AF456E8FE2D}" type="presParOf" srcId="{BD457371-0692-49C2-9435-056BDF93F1D4}" destId="{8C7CFF81-226A-4DEB-B207-263CE2CD637C}" srcOrd="0" destOrd="0" presId="urn:microsoft.com/office/officeart/2005/8/layout/orgChart1"/>
    <dgm:cxn modelId="{1A275695-B9F6-42F0-A955-0FE95896A263}" type="presParOf" srcId="{8C7CFF81-226A-4DEB-B207-263CE2CD637C}" destId="{D9912733-01AB-4853-B50F-41ADE3DD9530}" srcOrd="0" destOrd="0" presId="urn:microsoft.com/office/officeart/2005/8/layout/orgChart1"/>
    <dgm:cxn modelId="{E076ED1D-4FAA-47AD-8840-DC26E8DE6B59}" type="presParOf" srcId="{8C7CFF81-226A-4DEB-B207-263CE2CD637C}" destId="{2C1A18FF-3160-4983-B670-430ACE4C67C7}" srcOrd="1" destOrd="0" presId="urn:microsoft.com/office/officeart/2005/8/layout/orgChart1"/>
    <dgm:cxn modelId="{C55C49D2-4814-49C9-A05A-76A5668A732D}" type="presParOf" srcId="{BD457371-0692-49C2-9435-056BDF93F1D4}" destId="{C5BA1142-2E57-4807-AC2F-AD2A0A677F33}" srcOrd="1" destOrd="0" presId="urn:microsoft.com/office/officeart/2005/8/layout/orgChart1"/>
    <dgm:cxn modelId="{3AE2BF76-ADEB-4C31-B35C-81E414268530}" type="presParOf" srcId="{BD457371-0692-49C2-9435-056BDF93F1D4}" destId="{B6E8108E-1298-4AED-837B-5E9884596361}" srcOrd="2" destOrd="0" presId="urn:microsoft.com/office/officeart/2005/8/layout/orgChart1"/>
    <dgm:cxn modelId="{C9A1189C-C6BA-478A-A99E-0A61DE1CBEEC}" type="presParOf" srcId="{F22D0500-A9D6-4D8A-9856-DB37D7314B5E}" destId="{E2E53082-B29C-4227-8EEE-76390D1B5D3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17538A-C628-47AA-A7E1-58B401C27E58}" type="doc">
      <dgm:prSet loTypeId="urn:microsoft.com/office/officeart/2005/8/layout/equation2" loCatId="relationship" qsTypeId="urn:microsoft.com/office/officeart/2005/8/quickstyle/simple2" qsCatId="simple" csTypeId="urn:microsoft.com/office/officeart/2005/8/colors/accent2_1" csCatId="accent2" phldr="1"/>
      <dgm:spPr/>
    </dgm:pt>
    <dgm:pt modelId="{1CC55FEF-3F3C-4DCB-8B51-34B2BBF91F84}">
      <dgm:prSet phldrT="[文本]"/>
      <dgm:spPr/>
      <dgm:t>
        <a:bodyPr/>
        <a:lstStyle/>
        <a:p>
          <a:r>
            <a:rPr lang="en-US" dirty="0" smtClean="0"/>
            <a:t>Hamburgers and pizza are junk foods.</a:t>
          </a:r>
          <a:endParaRPr lang="zh-CN" altLang="en-US" dirty="0"/>
        </a:p>
      </dgm:t>
    </dgm:pt>
    <dgm:pt modelId="{54CF4DB1-6A35-4CE8-BD88-3AEBF98F71E9}" type="parTrans" cxnId="{7BC184A8-DEBA-4FD9-AEA6-BEE17FA5F500}">
      <dgm:prSet/>
      <dgm:spPr/>
      <dgm:t>
        <a:bodyPr/>
        <a:lstStyle/>
        <a:p>
          <a:endParaRPr lang="zh-CN" altLang="en-US"/>
        </a:p>
      </dgm:t>
    </dgm:pt>
    <dgm:pt modelId="{F96FBCD8-8A25-4FD4-B4A5-1BA85393E565}" type="sibTrans" cxnId="{7BC184A8-DEBA-4FD9-AEA6-BEE17FA5F500}">
      <dgm:prSet/>
      <dgm:spPr/>
      <dgm:t>
        <a:bodyPr/>
        <a:lstStyle/>
        <a:p>
          <a:endParaRPr lang="zh-CN" altLang="en-US"/>
        </a:p>
      </dgm:t>
    </dgm:pt>
    <dgm:pt modelId="{EE27EBF1-EB9A-4A88-9C73-E8C4F9D15EFB}">
      <dgm:prSet phldrT="[文本]"/>
      <dgm:spPr/>
      <dgm:t>
        <a:bodyPr/>
        <a:lstStyle/>
        <a:p>
          <a:r>
            <a:rPr lang="en-US" dirty="0" smtClean="0"/>
            <a:t>Junk foods are not good for your body. </a:t>
          </a:r>
          <a:endParaRPr lang="zh-CN" altLang="en-US" dirty="0"/>
        </a:p>
      </dgm:t>
    </dgm:pt>
    <dgm:pt modelId="{E307CE83-C4B0-434D-A86A-D158EFB99180}" type="parTrans" cxnId="{B35A14AA-D10D-42B3-9CCA-DDCB05410857}">
      <dgm:prSet/>
      <dgm:spPr/>
      <dgm:t>
        <a:bodyPr/>
        <a:lstStyle/>
        <a:p>
          <a:endParaRPr lang="zh-CN" altLang="en-US"/>
        </a:p>
      </dgm:t>
    </dgm:pt>
    <dgm:pt modelId="{BEBC17CC-6557-4848-A35A-7686E14B71C2}" type="sibTrans" cxnId="{B35A14AA-D10D-42B3-9CCA-DDCB05410857}">
      <dgm:prSet/>
      <dgm:spPr/>
      <dgm:t>
        <a:bodyPr/>
        <a:lstStyle/>
        <a:p>
          <a:endParaRPr lang="zh-CN" altLang="en-US"/>
        </a:p>
      </dgm:t>
    </dgm:pt>
    <dgm:pt modelId="{6D4AFFFC-9521-4765-945A-19339C09B146}">
      <dgm:prSet phldrT="[文本]"/>
      <dgm:spPr/>
      <dgm:t>
        <a:bodyPr/>
        <a:lstStyle/>
        <a:p>
          <a:r>
            <a:rPr lang="en-US" dirty="0" smtClean="0"/>
            <a:t>Hamburgers and pizza are not good for your body.</a:t>
          </a:r>
          <a:endParaRPr lang="zh-CN" altLang="en-US" dirty="0"/>
        </a:p>
      </dgm:t>
    </dgm:pt>
    <dgm:pt modelId="{C43380A2-A001-4043-ACD6-3F9424140EA7}" type="parTrans" cxnId="{302CA4BD-2D80-4C6A-91C8-D34C34C95804}">
      <dgm:prSet/>
      <dgm:spPr/>
      <dgm:t>
        <a:bodyPr/>
        <a:lstStyle/>
        <a:p>
          <a:endParaRPr lang="zh-CN" altLang="en-US"/>
        </a:p>
      </dgm:t>
    </dgm:pt>
    <dgm:pt modelId="{C9248DE2-F947-4209-9953-833FA1DA0D1D}" type="sibTrans" cxnId="{302CA4BD-2D80-4C6A-91C8-D34C34C95804}">
      <dgm:prSet/>
      <dgm:spPr/>
      <dgm:t>
        <a:bodyPr/>
        <a:lstStyle/>
        <a:p>
          <a:endParaRPr lang="zh-CN" altLang="en-US"/>
        </a:p>
      </dgm:t>
    </dgm:pt>
    <dgm:pt modelId="{B95FAA45-7168-422F-A7B1-F9C93D10C4F7}" type="pres">
      <dgm:prSet presAssocID="{ED17538A-C628-47AA-A7E1-58B401C27E58}" presName="Name0" presStyleCnt="0">
        <dgm:presLayoutVars>
          <dgm:dir/>
          <dgm:resizeHandles val="exact"/>
        </dgm:presLayoutVars>
      </dgm:prSet>
      <dgm:spPr/>
    </dgm:pt>
    <dgm:pt modelId="{208926C3-B49B-4D57-A2F7-D89DC100EC53}" type="pres">
      <dgm:prSet presAssocID="{ED17538A-C628-47AA-A7E1-58B401C27E58}" presName="vNodes" presStyleCnt="0"/>
      <dgm:spPr/>
    </dgm:pt>
    <dgm:pt modelId="{C6CCE90D-9284-4644-9C30-294A9BC76421}" type="pres">
      <dgm:prSet presAssocID="{1CC55FEF-3F3C-4DCB-8B51-34B2BBF91F84}" presName="node" presStyleLbl="node1" presStyleIdx="0" presStyleCnt="3" custLinFactNeighborX="24002" custLinFactNeighborY="3384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45FE77-24E9-42D2-A151-1360D2720215}" type="pres">
      <dgm:prSet presAssocID="{F96FBCD8-8A25-4FD4-B4A5-1BA85393E565}" presName="spacerT" presStyleCnt="0"/>
      <dgm:spPr/>
    </dgm:pt>
    <dgm:pt modelId="{3AA09E06-E91B-452F-B84B-B3CFA1A4D32E}" type="pres">
      <dgm:prSet presAssocID="{F96FBCD8-8A25-4FD4-B4A5-1BA85393E565}" presName="sibTrans" presStyleLbl="sibTrans2D1" presStyleIdx="0" presStyleCnt="2" custLinFactNeighborX="53451" custLinFactNeighborY="-16917"/>
      <dgm:spPr/>
      <dgm:t>
        <a:bodyPr/>
        <a:lstStyle/>
        <a:p>
          <a:endParaRPr lang="zh-CN" altLang="en-US"/>
        </a:p>
      </dgm:t>
    </dgm:pt>
    <dgm:pt modelId="{8A754DA1-0EB2-487A-ACA7-614995D711BB}" type="pres">
      <dgm:prSet presAssocID="{F96FBCD8-8A25-4FD4-B4A5-1BA85393E565}" presName="spacerB" presStyleCnt="0"/>
      <dgm:spPr/>
    </dgm:pt>
    <dgm:pt modelId="{CAF3EC0B-AA9B-4FD2-85D3-53671120421D}" type="pres">
      <dgm:prSet presAssocID="{EE27EBF1-EB9A-4A88-9C73-E8C4F9D15EFB}" presName="node" presStyleLbl="node1" presStyleIdx="1" presStyleCnt="3" custLinFactNeighborX="32002" custLinFactNeighborY="-4303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51B045-D5A4-4DDA-9979-39AB78632153}" type="pres">
      <dgm:prSet presAssocID="{ED17538A-C628-47AA-A7E1-58B401C27E58}" presName="sibTransLast" presStyleLbl="sibTrans2D1" presStyleIdx="1" presStyleCnt="2" custScaleX="248328" custScaleY="77021" custLinFactNeighborX="-79897" custLinFactNeighborY="-12039"/>
      <dgm:spPr/>
      <dgm:t>
        <a:bodyPr/>
        <a:lstStyle/>
        <a:p>
          <a:endParaRPr lang="zh-CN" altLang="en-US"/>
        </a:p>
      </dgm:t>
    </dgm:pt>
    <dgm:pt modelId="{61B039B5-4F1E-4F35-8981-F17FA605470D}" type="pres">
      <dgm:prSet presAssocID="{ED17538A-C628-47AA-A7E1-58B401C27E58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752BF223-03C0-45C5-8984-0ACF4734E88C}" type="pres">
      <dgm:prSet presAssocID="{ED17538A-C628-47AA-A7E1-58B401C27E58}" presName="lastNode" presStyleLbl="node1" presStyleIdx="2" presStyleCnt="3" custScaleX="79998" custScaleY="823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FFF40D4-D599-46AF-A8C1-B1BFAC8C3C59}" type="presOf" srcId="{1CC55FEF-3F3C-4DCB-8B51-34B2BBF91F84}" destId="{C6CCE90D-9284-4644-9C30-294A9BC76421}" srcOrd="0" destOrd="0" presId="urn:microsoft.com/office/officeart/2005/8/layout/equation2"/>
    <dgm:cxn modelId="{B47A2B22-1E78-4DDA-BDBF-AA42E45370F8}" type="presOf" srcId="{6D4AFFFC-9521-4765-945A-19339C09B146}" destId="{752BF223-03C0-45C5-8984-0ACF4734E88C}" srcOrd="0" destOrd="0" presId="urn:microsoft.com/office/officeart/2005/8/layout/equation2"/>
    <dgm:cxn modelId="{7DCD81C0-0C03-4A3C-980F-86F312AF357D}" type="presOf" srcId="{EE27EBF1-EB9A-4A88-9C73-E8C4F9D15EFB}" destId="{CAF3EC0B-AA9B-4FD2-85D3-53671120421D}" srcOrd="0" destOrd="0" presId="urn:microsoft.com/office/officeart/2005/8/layout/equation2"/>
    <dgm:cxn modelId="{302CA4BD-2D80-4C6A-91C8-D34C34C95804}" srcId="{ED17538A-C628-47AA-A7E1-58B401C27E58}" destId="{6D4AFFFC-9521-4765-945A-19339C09B146}" srcOrd="2" destOrd="0" parTransId="{C43380A2-A001-4043-ACD6-3F9424140EA7}" sibTransId="{C9248DE2-F947-4209-9953-833FA1DA0D1D}"/>
    <dgm:cxn modelId="{B35A14AA-D10D-42B3-9CCA-DDCB05410857}" srcId="{ED17538A-C628-47AA-A7E1-58B401C27E58}" destId="{EE27EBF1-EB9A-4A88-9C73-E8C4F9D15EFB}" srcOrd="1" destOrd="0" parTransId="{E307CE83-C4B0-434D-A86A-D158EFB99180}" sibTransId="{BEBC17CC-6557-4848-A35A-7686E14B71C2}"/>
    <dgm:cxn modelId="{7BC184A8-DEBA-4FD9-AEA6-BEE17FA5F500}" srcId="{ED17538A-C628-47AA-A7E1-58B401C27E58}" destId="{1CC55FEF-3F3C-4DCB-8B51-34B2BBF91F84}" srcOrd="0" destOrd="0" parTransId="{54CF4DB1-6A35-4CE8-BD88-3AEBF98F71E9}" sibTransId="{F96FBCD8-8A25-4FD4-B4A5-1BA85393E565}"/>
    <dgm:cxn modelId="{0A0A4D87-8432-4137-AA00-36A8CA85C62B}" type="presOf" srcId="{ED17538A-C628-47AA-A7E1-58B401C27E58}" destId="{B95FAA45-7168-422F-A7B1-F9C93D10C4F7}" srcOrd="0" destOrd="0" presId="urn:microsoft.com/office/officeart/2005/8/layout/equation2"/>
    <dgm:cxn modelId="{1FAE4E77-72E7-4859-AB5C-30C92B058E71}" type="presOf" srcId="{BEBC17CC-6557-4848-A35A-7686E14B71C2}" destId="{B051B045-D5A4-4DDA-9979-39AB78632153}" srcOrd="0" destOrd="0" presId="urn:microsoft.com/office/officeart/2005/8/layout/equation2"/>
    <dgm:cxn modelId="{D269D4F3-CDC1-48DA-A29A-111635CC0AB2}" type="presOf" srcId="{BEBC17CC-6557-4848-A35A-7686E14B71C2}" destId="{61B039B5-4F1E-4F35-8981-F17FA605470D}" srcOrd="1" destOrd="0" presId="urn:microsoft.com/office/officeart/2005/8/layout/equation2"/>
    <dgm:cxn modelId="{CFB44972-6187-4EA8-BAF6-BF3B2B0C37D2}" type="presOf" srcId="{F96FBCD8-8A25-4FD4-B4A5-1BA85393E565}" destId="{3AA09E06-E91B-452F-B84B-B3CFA1A4D32E}" srcOrd="0" destOrd="0" presId="urn:microsoft.com/office/officeart/2005/8/layout/equation2"/>
    <dgm:cxn modelId="{9F6A3321-F146-40AF-9134-E40287DB4042}" type="presParOf" srcId="{B95FAA45-7168-422F-A7B1-F9C93D10C4F7}" destId="{208926C3-B49B-4D57-A2F7-D89DC100EC53}" srcOrd="0" destOrd="0" presId="urn:microsoft.com/office/officeart/2005/8/layout/equation2"/>
    <dgm:cxn modelId="{4EF0579B-2EFF-44B9-AFD6-2377C38505E3}" type="presParOf" srcId="{208926C3-B49B-4D57-A2F7-D89DC100EC53}" destId="{C6CCE90D-9284-4644-9C30-294A9BC76421}" srcOrd="0" destOrd="0" presId="urn:microsoft.com/office/officeart/2005/8/layout/equation2"/>
    <dgm:cxn modelId="{B36640E6-B415-44DD-ABAE-ED2980E796B2}" type="presParOf" srcId="{208926C3-B49B-4D57-A2F7-D89DC100EC53}" destId="{5D45FE77-24E9-42D2-A151-1360D2720215}" srcOrd="1" destOrd="0" presId="urn:microsoft.com/office/officeart/2005/8/layout/equation2"/>
    <dgm:cxn modelId="{4B46D9ED-5909-4849-9EBC-481DCE14F8C7}" type="presParOf" srcId="{208926C3-B49B-4D57-A2F7-D89DC100EC53}" destId="{3AA09E06-E91B-452F-B84B-B3CFA1A4D32E}" srcOrd="2" destOrd="0" presId="urn:microsoft.com/office/officeart/2005/8/layout/equation2"/>
    <dgm:cxn modelId="{EDEA3FAA-EC5A-469F-BEDA-2AC23530D404}" type="presParOf" srcId="{208926C3-B49B-4D57-A2F7-D89DC100EC53}" destId="{8A754DA1-0EB2-487A-ACA7-614995D711BB}" srcOrd="3" destOrd="0" presId="urn:microsoft.com/office/officeart/2005/8/layout/equation2"/>
    <dgm:cxn modelId="{B75D2F8C-B5C9-430B-8168-8F19786204FC}" type="presParOf" srcId="{208926C3-B49B-4D57-A2F7-D89DC100EC53}" destId="{CAF3EC0B-AA9B-4FD2-85D3-53671120421D}" srcOrd="4" destOrd="0" presId="urn:microsoft.com/office/officeart/2005/8/layout/equation2"/>
    <dgm:cxn modelId="{AD894868-8063-4859-BABF-7B2B10952216}" type="presParOf" srcId="{B95FAA45-7168-422F-A7B1-F9C93D10C4F7}" destId="{B051B045-D5A4-4DDA-9979-39AB78632153}" srcOrd="1" destOrd="0" presId="urn:microsoft.com/office/officeart/2005/8/layout/equation2"/>
    <dgm:cxn modelId="{D8F86FD7-FD63-4CD0-B313-AB5FD7596286}" type="presParOf" srcId="{B051B045-D5A4-4DDA-9979-39AB78632153}" destId="{61B039B5-4F1E-4F35-8981-F17FA605470D}" srcOrd="0" destOrd="0" presId="urn:microsoft.com/office/officeart/2005/8/layout/equation2"/>
    <dgm:cxn modelId="{E14A878C-D01D-4B8D-8771-94C56FFA6ED5}" type="presParOf" srcId="{B95FAA45-7168-422F-A7B1-F9C93D10C4F7}" destId="{752BF223-03C0-45C5-8984-0ACF4734E88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1B5A63-B0AF-412F-B150-2928DC166A56}" type="doc">
      <dgm:prSet loTypeId="urn:microsoft.com/office/officeart/2005/8/layout/equation2" loCatId="relationship" qsTypeId="urn:microsoft.com/office/officeart/2005/8/quickstyle/simple2" qsCatId="simple" csTypeId="urn:microsoft.com/office/officeart/2005/8/colors/accent2_1" csCatId="accent2" phldr="1"/>
      <dgm:spPr/>
    </dgm:pt>
    <dgm:pt modelId="{E54ECE05-5FCE-4D5B-B27A-3BEFE774F6F8}">
      <dgm:prSet phldrT="[文本]" custT="1"/>
      <dgm:spPr/>
      <dgm:t>
        <a:bodyPr/>
        <a:lstStyle/>
        <a:p>
          <a:r>
            <a:rPr lang="en-US" altLang="zh-CN" sz="2000" dirty="0" smtClean="0"/>
            <a:t>Hamburgers and pizza are “Junk foods”. </a:t>
          </a:r>
          <a:endParaRPr lang="zh-CN" altLang="en-US" sz="2000" dirty="0"/>
        </a:p>
      </dgm:t>
    </dgm:pt>
    <dgm:pt modelId="{AF251A71-6341-453D-A27B-7549CFD25E89}" type="parTrans" cxnId="{9B90EE84-1A01-4C54-9905-F4260EB155C7}">
      <dgm:prSet/>
      <dgm:spPr/>
      <dgm:t>
        <a:bodyPr/>
        <a:lstStyle/>
        <a:p>
          <a:endParaRPr lang="zh-CN" altLang="en-US"/>
        </a:p>
      </dgm:t>
    </dgm:pt>
    <dgm:pt modelId="{F0122BA6-514B-42F0-A135-9C4C6C0BF81F}" type="sibTrans" cxnId="{9B90EE84-1A01-4C54-9905-F4260EB155C7}">
      <dgm:prSet/>
      <dgm:spPr/>
      <dgm:t>
        <a:bodyPr/>
        <a:lstStyle/>
        <a:p>
          <a:endParaRPr lang="zh-CN" altLang="en-US"/>
        </a:p>
      </dgm:t>
    </dgm:pt>
    <dgm:pt modelId="{CD8C0BE8-0CDD-4F78-833C-DA94C3E19554}">
      <dgm:prSet phldrT="[文本]" custT="1"/>
      <dgm:spPr/>
      <dgm:t>
        <a:bodyPr/>
        <a:lstStyle/>
        <a:p>
          <a:r>
            <a:rPr lang="en-US" altLang="zh-CN" sz="1800" dirty="0" smtClean="0"/>
            <a:t>“Junk foods” can be a healthy food choice sometimes.</a:t>
          </a:r>
          <a:endParaRPr lang="zh-CN" altLang="en-US" sz="1800" dirty="0"/>
        </a:p>
      </dgm:t>
    </dgm:pt>
    <dgm:pt modelId="{32CAAA38-8D18-4E9E-A79F-6A2DFDB1A4AD}" type="parTrans" cxnId="{AB6AFB04-DB58-4918-AD7F-629EE69EEA19}">
      <dgm:prSet/>
      <dgm:spPr/>
      <dgm:t>
        <a:bodyPr/>
        <a:lstStyle/>
        <a:p>
          <a:endParaRPr lang="zh-CN" altLang="en-US"/>
        </a:p>
      </dgm:t>
    </dgm:pt>
    <dgm:pt modelId="{38DDD406-5E09-411F-A0EB-6B95E27B9544}" type="sibTrans" cxnId="{AB6AFB04-DB58-4918-AD7F-629EE69EEA19}">
      <dgm:prSet/>
      <dgm:spPr/>
      <dgm:t>
        <a:bodyPr/>
        <a:lstStyle/>
        <a:p>
          <a:endParaRPr lang="zh-CN" altLang="en-US"/>
        </a:p>
      </dgm:t>
    </dgm:pt>
    <dgm:pt modelId="{FCA79419-1E81-4E67-AE85-3DDAD9EABF94}">
      <dgm:prSet phldrT="[文本]"/>
      <dgm:spPr/>
      <dgm:t>
        <a:bodyPr/>
        <a:lstStyle/>
        <a:p>
          <a:r>
            <a:rPr lang="en-US" altLang="zh-CN" dirty="0" smtClean="0"/>
            <a:t>Hamburgers and pizza </a:t>
          </a:r>
          <a:r>
            <a:rPr lang="en-US" altLang="zh-CN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can be</a:t>
          </a:r>
          <a:r>
            <a:rPr lang="en-US" altLang="zh-CN" dirty="0" smtClean="0"/>
            <a:t> a healthy food choice sometimes. </a:t>
          </a:r>
          <a:endParaRPr lang="zh-CN" altLang="en-US" dirty="0"/>
        </a:p>
      </dgm:t>
    </dgm:pt>
    <dgm:pt modelId="{7EE8BF34-C1FA-4477-8B84-91F01A25BDA0}" type="parTrans" cxnId="{F4AB2B8C-2A48-44CE-8D58-724A34651467}">
      <dgm:prSet/>
      <dgm:spPr/>
      <dgm:t>
        <a:bodyPr/>
        <a:lstStyle/>
        <a:p>
          <a:endParaRPr lang="zh-CN" altLang="en-US"/>
        </a:p>
      </dgm:t>
    </dgm:pt>
    <dgm:pt modelId="{CA9DA523-6951-4461-B0C3-34FBFB771B8F}" type="sibTrans" cxnId="{F4AB2B8C-2A48-44CE-8D58-724A34651467}">
      <dgm:prSet/>
      <dgm:spPr/>
      <dgm:t>
        <a:bodyPr/>
        <a:lstStyle/>
        <a:p>
          <a:endParaRPr lang="zh-CN" altLang="en-US"/>
        </a:p>
      </dgm:t>
    </dgm:pt>
    <dgm:pt modelId="{122018EE-B110-4655-AACD-D084F5C349E2}" type="pres">
      <dgm:prSet presAssocID="{2C1B5A63-B0AF-412F-B150-2928DC166A56}" presName="Name0" presStyleCnt="0">
        <dgm:presLayoutVars>
          <dgm:dir/>
          <dgm:resizeHandles val="exact"/>
        </dgm:presLayoutVars>
      </dgm:prSet>
      <dgm:spPr/>
    </dgm:pt>
    <dgm:pt modelId="{6F9565B6-6E6A-4FED-B4B8-F78861AABBA6}" type="pres">
      <dgm:prSet presAssocID="{2C1B5A63-B0AF-412F-B150-2928DC166A56}" presName="vNodes" presStyleCnt="0"/>
      <dgm:spPr/>
    </dgm:pt>
    <dgm:pt modelId="{8028B214-9C58-4A95-B215-D8D8E13C0776}" type="pres">
      <dgm:prSet presAssocID="{E54ECE05-5FCE-4D5B-B27A-3BEFE774F6F8}" presName="node" presStyleLbl="node1" presStyleIdx="0" presStyleCnt="3" custScaleX="124939" custScaleY="123122" custLinFactNeighborX="2" custLinFactNeighborY="-154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17F811-D826-41BD-A1B3-D53467BDDB37}" type="pres">
      <dgm:prSet presAssocID="{F0122BA6-514B-42F0-A135-9C4C6C0BF81F}" presName="spacerT" presStyleCnt="0"/>
      <dgm:spPr/>
    </dgm:pt>
    <dgm:pt modelId="{6AA68861-88DB-422D-8E30-8CC1CEF28CF6}" type="pres">
      <dgm:prSet presAssocID="{F0122BA6-514B-42F0-A135-9C4C6C0BF81F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6B53F6D0-E612-4316-9360-555A08C84D16}" type="pres">
      <dgm:prSet presAssocID="{F0122BA6-514B-42F0-A135-9C4C6C0BF81F}" presName="spacerB" presStyleCnt="0"/>
      <dgm:spPr/>
    </dgm:pt>
    <dgm:pt modelId="{50DD44F7-71D2-4552-A4C9-87BEEA1E8260}" type="pres">
      <dgm:prSet presAssocID="{CD8C0BE8-0CDD-4F78-833C-DA94C3E19554}" presName="node" presStyleLbl="node1" presStyleIdx="1" presStyleCnt="3" custScaleX="118457" custScaleY="113845" custLinFactNeighborX="4002" custLinFactNeighborY="-4303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47CEF0-022B-4B01-891F-8BFA1F9BBB1C}" type="pres">
      <dgm:prSet presAssocID="{2C1B5A63-B0AF-412F-B150-2928DC166A56}" presName="sibTransLast" presStyleLbl="sibTrans2D1" presStyleIdx="1" presStyleCnt="2" custLinFactNeighborX="-72223" custLinFactNeighborY="13060"/>
      <dgm:spPr/>
      <dgm:t>
        <a:bodyPr/>
        <a:lstStyle/>
        <a:p>
          <a:endParaRPr lang="zh-CN" altLang="en-US"/>
        </a:p>
      </dgm:t>
    </dgm:pt>
    <dgm:pt modelId="{8AC42486-D41D-4EAF-8C36-FC9E7F77B750}" type="pres">
      <dgm:prSet presAssocID="{2C1B5A63-B0AF-412F-B150-2928DC166A56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3E8E8AC0-16E1-4A6C-A05D-A2E6DF4F16F7}" type="pres">
      <dgm:prSet presAssocID="{2C1B5A63-B0AF-412F-B150-2928DC166A56}" presName="lastNode" presStyleLbl="node1" presStyleIdx="2" presStyleCnt="3" custScaleX="94423" custScaleY="87585" custLinFactNeighborX="-50826" custLinFactNeighborY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4AB2B8C-2A48-44CE-8D58-724A34651467}" srcId="{2C1B5A63-B0AF-412F-B150-2928DC166A56}" destId="{FCA79419-1E81-4E67-AE85-3DDAD9EABF94}" srcOrd="2" destOrd="0" parTransId="{7EE8BF34-C1FA-4477-8B84-91F01A25BDA0}" sibTransId="{CA9DA523-6951-4461-B0C3-34FBFB771B8F}"/>
    <dgm:cxn modelId="{3D7648B5-EBDB-49EF-8AFF-778FCD5167A6}" type="presOf" srcId="{38DDD406-5E09-411F-A0EB-6B95E27B9544}" destId="{9E47CEF0-022B-4B01-891F-8BFA1F9BBB1C}" srcOrd="0" destOrd="0" presId="urn:microsoft.com/office/officeart/2005/8/layout/equation2"/>
    <dgm:cxn modelId="{9B90EE84-1A01-4C54-9905-F4260EB155C7}" srcId="{2C1B5A63-B0AF-412F-B150-2928DC166A56}" destId="{E54ECE05-5FCE-4D5B-B27A-3BEFE774F6F8}" srcOrd="0" destOrd="0" parTransId="{AF251A71-6341-453D-A27B-7549CFD25E89}" sibTransId="{F0122BA6-514B-42F0-A135-9C4C6C0BF81F}"/>
    <dgm:cxn modelId="{AB6AFB04-DB58-4918-AD7F-629EE69EEA19}" srcId="{2C1B5A63-B0AF-412F-B150-2928DC166A56}" destId="{CD8C0BE8-0CDD-4F78-833C-DA94C3E19554}" srcOrd="1" destOrd="0" parTransId="{32CAAA38-8D18-4E9E-A79F-6A2DFDB1A4AD}" sibTransId="{38DDD406-5E09-411F-A0EB-6B95E27B9544}"/>
    <dgm:cxn modelId="{2EFABFF1-C661-4573-802C-2F62B614066D}" type="presOf" srcId="{2C1B5A63-B0AF-412F-B150-2928DC166A56}" destId="{122018EE-B110-4655-AACD-D084F5C349E2}" srcOrd="0" destOrd="0" presId="urn:microsoft.com/office/officeart/2005/8/layout/equation2"/>
    <dgm:cxn modelId="{6E62AC93-9131-485A-8EB6-85EB0B319748}" type="presOf" srcId="{FCA79419-1E81-4E67-AE85-3DDAD9EABF94}" destId="{3E8E8AC0-16E1-4A6C-A05D-A2E6DF4F16F7}" srcOrd="0" destOrd="0" presId="urn:microsoft.com/office/officeart/2005/8/layout/equation2"/>
    <dgm:cxn modelId="{A254CB42-EBCD-4019-A12F-95DBA7DEFF6B}" type="presOf" srcId="{CD8C0BE8-0CDD-4F78-833C-DA94C3E19554}" destId="{50DD44F7-71D2-4552-A4C9-87BEEA1E8260}" srcOrd="0" destOrd="0" presId="urn:microsoft.com/office/officeart/2005/8/layout/equation2"/>
    <dgm:cxn modelId="{61C83A58-4692-4618-A388-B1937828926D}" type="presOf" srcId="{E54ECE05-5FCE-4D5B-B27A-3BEFE774F6F8}" destId="{8028B214-9C58-4A95-B215-D8D8E13C0776}" srcOrd="0" destOrd="0" presId="urn:microsoft.com/office/officeart/2005/8/layout/equation2"/>
    <dgm:cxn modelId="{F97D85CF-5609-4260-B12F-35AE22A92BD2}" type="presOf" srcId="{38DDD406-5E09-411F-A0EB-6B95E27B9544}" destId="{8AC42486-D41D-4EAF-8C36-FC9E7F77B750}" srcOrd="1" destOrd="0" presId="urn:microsoft.com/office/officeart/2005/8/layout/equation2"/>
    <dgm:cxn modelId="{C27E7BAD-877D-415F-A32E-1185B149F3E8}" type="presOf" srcId="{F0122BA6-514B-42F0-A135-9C4C6C0BF81F}" destId="{6AA68861-88DB-422D-8E30-8CC1CEF28CF6}" srcOrd="0" destOrd="0" presId="urn:microsoft.com/office/officeart/2005/8/layout/equation2"/>
    <dgm:cxn modelId="{3D762529-300F-477A-B622-CFB7E50592FE}" type="presParOf" srcId="{122018EE-B110-4655-AACD-D084F5C349E2}" destId="{6F9565B6-6E6A-4FED-B4B8-F78861AABBA6}" srcOrd="0" destOrd="0" presId="urn:microsoft.com/office/officeart/2005/8/layout/equation2"/>
    <dgm:cxn modelId="{CD32E575-8F18-4382-A583-63FEC79F1E84}" type="presParOf" srcId="{6F9565B6-6E6A-4FED-B4B8-F78861AABBA6}" destId="{8028B214-9C58-4A95-B215-D8D8E13C0776}" srcOrd="0" destOrd="0" presId="urn:microsoft.com/office/officeart/2005/8/layout/equation2"/>
    <dgm:cxn modelId="{82840065-60D6-419A-BA10-28E668C50CBC}" type="presParOf" srcId="{6F9565B6-6E6A-4FED-B4B8-F78861AABBA6}" destId="{D917F811-D826-41BD-A1B3-D53467BDDB37}" srcOrd="1" destOrd="0" presId="urn:microsoft.com/office/officeart/2005/8/layout/equation2"/>
    <dgm:cxn modelId="{62DA0BBB-7822-4728-92A5-A66A915250CC}" type="presParOf" srcId="{6F9565B6-6E6A-4FED-B4B8-F78861AABBA6}" destId="{6AA68861-88DB-422D-8E30-8CC1CEF28CF6}" srcOrd="2" destOrd="0" presId="urn:microsoft.com/office/officeart/2005/8/layout/equation2"/>
    <dgm:cxn modelId="{0748BE1C-4A03-4D2F-8A94-48B86D597349}" type="presParOf" srcId="{6F9565B6-6E6A-4FED-B4B8-F78861AABBA6}" destId="{6B53F6D0-E612-4316-9360-555A08C84D16}" srcOrd="3" destOrd="0" presId="urn:microsoft.com/office/officeart/2005/8/layout/equation2"/>
    <dgm:cxn modelId="{A1B6AB3A-3273-4B2A-B194-171D6B2402A0}" type="presParOf" srcId="{6F9565B6-6E6A-4FED-B4B8-F78861AABBA6}" destId="{50DD44F7-71D2-4552-A4C9-87BEEA1E8260}" srcOrd="4" destOrd="0" presId="urn:microsoft.com/office/officeart/2005/8/layout/equation2"/>
    <dgm:cxn modelId="{7B5B8DDF-24DC-480C-8278-66A0BF79E202}" type="presParOf" srcId="{122018EE-B110-4655-AACD-D084F5C349E2}" destId="{9E47CEF0-022B-4B01-891F-8BFA1F9BBB1C}" srcOrd="1" destOrd="0" presId="urn:microsoft.com/office/officeart/2005/8/layout/equation2"/>
    <dgm:cxn modelId="{846E554F-E1D7-4CAD-A732-C29A91BA2C29}" type="presParOf" srcId="{9E47CEF0-022B-4B01-891F-8BFA1F9BBB1C}" destId="{8AC42486-D41D-4EAF-8C36-FC9E7F77B750}" srcOrd="0" destOrd="0" presId="urn:microsoft.com/office/officeart/2005/8/layout/equation2"/>
    <dgm:cxn modelId="{E14B3FC4-2F8E-4C9C-9379-1DE58067BA52}" type="presParOf" srcId="{122018EE-B110-4655-AACD-D084F5C349E2}" destId="{3E8E8AC0-16E1-4A6C-A05D-A2E6DF4F16F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4D9416-0E41-425A-809A-B4C91652EE19}" type="doc">
      <dgm:prSet loTypeId="urn:microsoft.com/office/officeart/2005/8/layout/radial4" loCatId="relationship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zh-CN" altLang="en-US"/>
        </a:p>
      </dgm:t>
    </dgm:pt>
    <dgm:pt modelId="{BF55E45A-E8B6-4304-9950-9182BECE2AC7}">
      <dgm:prSet phldrT="[文本]" custT="1"/>
      <dgm:spPr/>
      <dgm:t>
        <a:bodyPr/>
        <a:lstStyle/>
        <a:p>
          <a:r>
            <a:rPr lang="en-US" altLang="zh-CN" sz="2000" dirty="0" smtClean="0"/>
            <a:t>Hamburgers and pizza </a:t>
          </a:r>
          <a:r>
            <a:rPr lang="en-US" altLang="zh-CN" sz="20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can be </a:t>
          </a:r>
          <a:r>
            <a:rPr lang="en-US" altLang="zh-CN" sz="2000" dirty="0" smtClean="0"/>
            <a:t>a healthy food choice </a:t>
          </a:r>
          <a:r>
            <a:rPr lang="en-US" altLang="zh-CN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sometimes. </a:t>
          </a:r>
          <a:endParaRPr lang="zh-CN" alt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210E00-8A6D-411E-83B0-A4C386AB2F13}" type="parTrans" cxnId="{9A89F6DB-8B2A-426A-A147-4A6D9AB14EB2}">
      <dgm:prSet/>
      <dgm:spPr/>
      <dgm:t>
        <a:bodyPr/>
        <a:lstStyle/>
        <a:p>
          <a:endParaRPr lang="zh-CN" altLang="en-US"/>
        </a:p>
      </dgm:t>
    </dgm:pt>
    <dgm:pt modelId="{21284197-4525-4CAF-8966-6DC0A7E2307A}" type="sibTrans" cxnId="{9A89F6DB-8B2A-426A-A147-4A6D9AB14EB2}">
      <dgm:prSet/>
      <dgm:spPr/>
      <dgm:t>
        <a:bodyPr/>
        <a:lstStyle/>
        <a:p>
          <a:endParaRPr lang="zh-CN" altLang="en-US"/>
        </a:p>
      </dgm:t>
    </dgm:pt>
    <dgm:pt modelId="{D9C2806C-978E-4F12-8377-89C1672AAB1F}">
      <dgm:prSet phldrT="[文本]"/>
      <dgm:spPr/>
      <dgm:t>
        <a:bodyPr/>
        <a:lstStyle/>
        <a:p>
          <a:r>
            <a:rPr lang="en-US" altLang="zh-CN" dirty="0" smtClean="0"/>
            <a:t>Hamburgers can be healthy with cheese, onions,  and lettuce. </a:t>
          </a:r>
          <a:endParaRPr lang="zh-CN" altLang="en-US" dirty="0"/>
        </a:p>
      </dgm:t>
    </dgm:pt>
    <dgm:pt modelId="{2E33124F-C058-4AD0-A97B-471193A8D6FA}" type="parTrans" cxnId="{A34F099F-960D-4052-806A-E7945312CDDC}">
      <dgm:prSet/>
      <dgm:spPr/>
      <dgm:t>
        <a:bodyPr/>
        <a:lstStyle/>
        <a:p>
          <a:endParaRPr lang="zh-CN" altLang="en-US"/>
        </a:p>
      </dgm:t>
    </dgm:pt>
    <dgm:pt modelId="{F8C7F1A2-A9B6-4E71-8B6D-B47E917A3056}" type="sibTrans" cxnId="{A34F099F-960D-4052-806A-E7945312CDDC}">
      <dgm:prSet/>
      <dgm:spPr/>
      <dgm:t>
        <a:bodyPr/>
        <a:lstStyle/>
        <a:p>
          <a:endParaRPr lang="zh-CN" altLang="en-US"/>
        </a:p>
      </dgm:t>
    </dgm:pt>
    <dgm:pt modelId="{5F3CA2DB-7A42-439C-A59D-417DC3E20434}">
      <dgm:prSet phldrT="[文本]"/>
      <dgm:spPr/>
      <dgm:t>
        <a:bodyPr/>
        <a:lstStyle/>
        <a:p>
          <a:r>
            <a:rPr lang="en-US" altLang="zh-CN" dirty="0" smtClean="0"/>
            <a:t>Pizza can have healthy toppings like tomatoes, green peppers, or mushrooms. </a:t>
          </a:r>
          <a:endParaRPr lang="zh-CN" altLang="en-US" dirty="0"/>
        </a:p>
      </dgm:t>
    </dgm:pt>
    <dgm:pt modelId="{597B3BD0-F4D2-464C-BE3D-FFC9656FB227}" type="parTrans" cxnId="{BCC0482C-44F7-422D-98AF-9B6BC5554351}">
      <dgm:prSet/>
      <dgm:spPr/>
      <dgm:t>
        <a:bodyPr/>
        <a:lstStyle/>
        <a:p>
          <a:endParaRPr lang="zh-CN" altLang="en-US"/>
        </a:p>
      </dgm:t>
    </dgm:pt>
    <dgm:pt modelId="{1FAE5AEC-3C41-4ECD-AD47-E101DC3CC474}" type="sibTrans" cxnId="{BCC0482C-44F7-422D-98AF-9B6BC5554351}">
      <dgm:prSet/>
      <dgm:spPr/>
      <dgm:t>
        <a:bodyPr/>
        <a:lstStyle/>
        <a:p>
          <a:endParaRPr lang="zh-CN" altLang="en-US"/>
        </a:p>
      </dgm:t>
    </dgm:pt>
    <dgm:pt modelId="{140299A4-4566-4AD3-9535-D9AF350AB405}">
      <dgm:prSet/>
      <dgm:spPr/>
      <dgm:t>
        <a:bodyPr/>
        <a:lstStyle/>
        <a:p>
          <a:endParaRPr lang="zh-CN" altLang="en-US" dirty="0"/>
        </a:p>
      </dgm:t>
    </dgm:pt>
    <dgm:pt modelId="{B92BB2EC-6A3B-4CAE-A37D-8ED7311B6979}" type="parTrans" cxnId="{20D27EC7-FC32-4A6D-80BF-D843EC94F181}">
      <dgm:prSet/>
      <dgm:spPr/>
      <dgm:t>
        <a:bodyPr/>
        <a:lstStyle/>
        <a:p>
          <a:endParaRPr lang="zh-CN" altLang="en-US"/>
        </a:p>
      </dgm:t>
    </dgm:pt>
    <dgm:pt modelId="{570492B4-D66F-4161-B4E2-15F1A3FC69D9}" type="sibTrans" cxnId="{20D27EC7-FC32-4A6D-80BF-D843EC94F181}">
      <dgm:prSet/>
      <dgm:spPr/>
      <dgm:t>
        <a:bodyPr/>
        <a:lstStyle/>
        <a:p>
          <a:endParaRPr lang="zh-CN" altLang="en-US"/>
        </a:p>
      </dgm:t>
    </dgm:pt>
    <dgm:pt modelId="{A9B2C09B-8760-4F64-88B8-59E9F794DF76}">
      <dgm:prSet phldrT="[文本]"/>
      <dgm:spPr/>
      <dgm:t>
        <a:bodyPr/>
        <a:lstStyle/>
        <a:p>
          <a:r>
            <a:rPr lang="en-US" altLang="zh-CN" dirty="0" smtClean="0"/>
            <a:t>Having a hamburger for breakfast, lunch and dinner is not a good idea! </a:t>
          </a:r>
          <a:endParaRPr lang="zh-CN" altLang="en-US" dirty="0"/>
        </a:p>
      </dgm:t>
    </dgm:pt>
    <dgm:pt modelId="{0A958FEF-DCE7-4596-B208-94DB6E75FDE7}" type="parTrans" cxnId="{887DE002-8622-4A7D-A2A4-77C4E18F5745}">
      <dgm:prSet/>
      <dgm:spPr/>
      <dgm:t>
        <a:bodyPr/>
        <a:lstStyle/>
        <a:p>
          <a:endParaRPr lang="zh-CN" altLang="en-US"/>
        </a:p>
      </dgm:t>
    </dgm:pt>
    <dgm:pt modelId="{F1A02F66-28A9-4D05-853F-3B63659E1696}" type="sibTrans" cxnId="{887DE002-8622-4A7D-A2A4-77C4E18F5745}">
      <dgm:prSet/>
      <dgm:spPr/>
      <dgm:t>
        <a:bodyPr/>
        <a:lstStyle/>
        <a:p>
          <a:endParaRPr lang="zh-CN" altLang="en-US"/>
        </a:p>
      </dgm:t>
    </dgm:pt>
    <dgm:pt modelId="{2755612E-FA0C-4879-BF06-6F3F83C7BD32}">
      <dgm:prSet phldrT="[文本]"/>
      <dgm:spPr/>
      <dgm:t>
        <a:bodyPr/>
        <a:lstStyle/>
        <a:p>
          <a:r>
            <a:rPr lang="en-US" altLang="zh-CN" dirty="0" smtClean="0"/>
            <a:t> If you eat too much pizza, or have too many hamburgers, it’s not good for your health. </a:t>
          </a:r>
          <a:endParaRPr lang="zh-CN" altLang="en-US" dirty="0"/>
        </a:p>
      </dgm:t>
    </dgm:pt>
    <dgm:pt modelId="{BE2C2122-F874-4D2E-B6B7-AE7B79EE589D}" type="parTrans" cxnId="{CA01EF80-7E21-4790-80A9-5C9EEC703B17}">
      <dgm:prSet/>
      <dgm:spPr/>
      <dgm:t>
        <a:bodyPr/>
        <a:lstStyle/>
        <a:p>
          <a:endParaRPr lang="zh-CN" altLang="en-US"/>
        </a:p>
      </dgm:t>
    </dgm:pt>
    <dgm:pt modelId="{5D383159-797A-4960-BE12-D4F7B6C7D75C}" type="sibTrans" cxnId="{CA01EF80-7E21-4790-80A9-5C9EEC703B17}">
      <dgm:prSet/>
      <dgm:spPr/>
      <dgm:t>
        <a:bodyPr/>
        <a:lstStyle/>
        <a:p>
          <a:endParaRPr lang="zh-CN" altLang="en-US"/>
        </a:p>
      </dgm:t>
    </dgm:pt>
    <dgm:pt modelId="{0DC781FF-55B2-4695-8CD9-595AA3307B26}" type="pres">
      <dgm:prSet presAssocID="{AF4D9416-0E41-425A-809A-B4C91652EE1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C012277-2F5E-4F5E-B82F-E6C28F12248A}" type="pres">
      <dgm:prSet presAssocID="{BF55E45A-E8B6-4304-9950-9182BECE2AC7}" presName="centerShape" presStyleLbl="node0" presStyleIdx="0" presStyleCnt="1" custScaleX="143522"/>
      <dgm:spPr/>
      <dgm:t>
        <a:bodyPr/>
        <a:lstStyle/>
        <a:p>
          <a:endParaRPr lang="zh-CN" altLang="en-US"/>
        </a:p>
      </dgm:t>
    </dgm:pt>
    <dgm:pt modelId="{189C5E01-83DD-49A8-AF11-3A8CB1163345}" type="pres">
      <dgm:prSet presAssocID="{2E33124F-C058-4AD0-A97B-471193A8D6FA}" presName="parTrans" presStyleLbl="bgSibTrans2D1" presStyleIdx="0" presStyleCnt="4"/>
      <dgm:spPr/>
      <dgm:t>
        <a:bodyPr/>
        <a:lstStyle/>
        <a:p>
          <a:endParaRPr lang="zh-CN" altLang="en-US"/>
        </a:p>
      </dgm:t>
    </dgm:pt>
    <dgm:pt modelId="{B431FF6A-7D0D-4ADD-9C5E-44C3AB0A7406}" type="pres">
      <dgm:prSet presAssocID="{D9C2806C-978E-4F12-8377-89C1672AAB1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421302-E1DD-47DE-BB72-5EF7269BDF49}" type="pres">
      <dgm:prSet presAssocID="{597B3BD0-F4D2-464C-BE3D-FFC9656FB227}" presName="parTrans" presStyleLbl="bgSibTrans2D1" presStyleIdx="1" presStyleCnt="4"/>
      <dgm:spPr/>
      <dgm:t>
        <a:bodyPr/>
        <a:lstStyle/>
        <a:p>
          <a:endParaRPr lang="zh-CN" altLang="en-US"/>
        </a:p>
      </dgm:t>
    </dgm:pt>
    <dgm:pt modelId="{7576C766-E440-43C6-B324-0502780DCCD6}" type="pres">
      <dgm:prSet presAssocID="{5F3CA2DB-7A42-439C-A59D-417DC3E2043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2D474E-4F53-46F8-893E-473FF771056D}" type="pres">
      <dgm:prSet presAssocID="{BE2C2122-F874-4D2E-B6B7-AE7B79EE589D}" presName="parTrans" presStyleLbl="bgSibTrans2D1" presStyleIdx="2" presStyleCnt="4"/>
      <dgm:spPr/>
      <dgm:t>
        <a:bodyPr/>
        <a:lstStyle/>
        <a:p>
          <a:endParaRPr lang="zh-CN" altLang="en-US"/>
        </a:p>
      </dgm:t>
    </dgm:pt>
    <dgm:pt modelId="{773D0596-0452-431D-9F1F-0EAF22ADD92A}" type="pres">
      <dgm:prSet presAssocID="{2755612E-FA0C-4879-BF06-6F3F83C7BD3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BE72AD-3821-43B2-A80F-A0AF81AFE2E5}" type="pres">
      <dgm:prSet presAssocID="{0A958FEF-DCE7-4596-B208-94DB6E75FDE7}" presName="parTrans" presStyleLbl="bgSibTrans2D1" presStyleIdx="3" presStyleCnt="4"/>
      <dgm:spPr/>
      <dgm:t>
        <a:bodyPr/>
        <a:lstStyle/>
        <a:p>
          <a:endParaRPr lang="zh-CN" altLang="en-US"/>
        </a:p>
      </dgm:t>
    </dgm:pt>
    <dgm:pt modelId="{22C1EFD9-E3F0-46CC-9F4D-BE9A0B066480}" type="pres">
      <dgm:prSet presAssocID="{A9B2C09B-8760-4F64-88B8-59E9F794DF7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0D27EC7-FC32-4A6D-80BF-D843EC94F181}" srcId="{AF4D9416-0E41-425A-809A-B4C91652EE19}" destId="{140299A4-4566-4AD3-9535-D9AF350AB405}" srcOrd="1" destOrd="0" parTransId="{B92BB2EC-6A3B-4CAE-A37D-8ED7311B6979}" sibTransId="{570492B4-D66F-4161-B4E2-15F1A3FC69D9}"/>
    <dgm:cxn modelId="{BCC0482C-44F7-422D-98AF-9B6BC5554351}" srcId="{BF55E45A-E8B6-4304-9950-9182BECE2AC7}" destId="{5F3CA2DB-7A42-439C-A59D-417DC3E20434}" srcOrd="1" destOrd="0" parTransId="{597B3BD0-F4D2-464C-BE3D-FFC9656FB227}" sibTransId="{1FAE5AEC-3C41-4ECD-AD47-E101DC3CC474}"/>
    <dgm:cxn modelId="{A34F099F-960D-4052-806A-E7945312CDDC}" srcId="{BF55E45A-E8B6-4304-9950-9182BECE2AC7}" destId="{D9C2806C-978E-4F12-8377-89C1672AAB1F}" srcOrd="0" destOrd="0" parTransId="{2E33124F-C058-4AD0-A97B-471193A8D6FA}" sibTransId="{F8C7F1A2-A9B6-4E71-8B6D-B47E917A3056}"/>
    <dgm:cxn modelId="{DEE53537-CB9A-45F9-96AF-519E27E84ED8}" type="presOf" srcId="{5F3CA2DB-7A42-439C-A59D-417DC3E20434}" destId="{7576C766-E440-43C6-B324-0502780DCCD6}" srcOrd="0" destOrd="0" presId="urn:microsoft.com/office/officeart/2005/8/layout/radial4"/>
    <dgm:cxn modelId="{D08A38FB-E46B-4C62-AB3F-ED53D3FA363D}" type="presOf" srcId="{2755612E-FA0C-4879-BF06-6F3F83C7BD32}" destId="{773D0596-0452-431D-9F1F-0EAF22ADD92A}" srcOrd="0" destOrd="0" presId="urn:microsoft.com/office/officeart/2005/8/layout/radial4"/>
    <dgm:cxn modelId="{705240D7-3A09-4D8F-9C7B-C7E85B1D81F0}" type="presOf" srcId="{D9C2806C-978E-4F12-8377-89C1672AAB1F}" destId="{B431FF6A-7D0D-4ADD-9C5E-44C3AB0A7406}" srcOrd="0" destOrd="0" presId="urn:microsoft.com/office/officeart/2005/8/layout/radial4"/>
    <dgm:cxn modelId="{1928A366-AA7D-4844-9EB4-5DF7781AF572}" type="presOf" srcId="{597B3BD0-F4D2-464C-BE3D-FFC9656FB227}" destId="{76421302-E1DD-47DE-BB72-5EF7269BDF49}" srcOrd="0" destOrd="0" presId="urn:microsoft.com/office/officeart/2005/8/layout/radial4"/>
    <dgm:cxn modelId="{D13E3CD3-6E78-48A0-B8BF-8B1272E09A55}" type="presOf" srcId="{BE2C2122-F874-4D2E-B6B7-AE7B79EE589D}" destId="{262D474E-4F53-46F8-893E-473FF771056D}" srcOrd="0" destOrd="0" presId="urn:microsoft.com/office/officeart/2005/8/layout/radial4"/>
    <dgm:cxn modelId="{9A89F6DB-8B2A-426A-A147-4A6D9AB14EB2}" srcId="{AF4D9416-0E41-425A-809A-B4C91652EE19}" destId="{BF55E45A-E8B6-4304-9950-9182BECE2AC7}" srcOrd="0" destOrd="0" parTransId="{23210E00-8A6D-411E-83B0-A4C386AB2F13}" sibTransId="{21284197-4525-4CAF-8966-6DC0A7E2307A}"/>
    <dgm:cxn modelId="{887DE002-8622-4A7D-A2A4-77C4E18F5745}" srcId="{BF55E45A-E8B6-4304-9950-9182BECE2AC7}" destId="{A9B2C09B-8760-4F64-88B8-59E9F794DF76}" srcOrd="3" destOrd="0" parTransId="{0A958FEF-DCE7-4596-B208-94DB6E75FDE7}" sibTransId="{F1A02F66-28A9-4D05-853F-3B63659E1696}"/>
    <dgm:cxn modelId="{1F910B31-3CE5-42C4-A68C-09E64D0FB6A5}" type="presOf" srcId="{A9B2C09B-8760-4F64-88B8-59E9F794DF76}" destId="{22C1EFD9-E3F0-46CC-9F4D-BE9A0B066480}" srcOrd="0" destOrd="0" presId="urn:microsoft.com/office/officeart/2005/8/layout/radial4"/>
    <dgm:cxn modelId="{D7552D8E-264A-453B-8329-212B1FBBA124}" type="presOf" srcId="{0A958FEF-DCE7-4596-B208-94DB6E75FDE7}" destId="{27BE72AD-3821-43B2-A80F-A0AF81AFE2E5}" srcOrd="0" destOrd="0" presId="urn:microsoft.com/office/officeart/2005/8/layout/radial4"/>
    <dgm:cxn modelId="{CA01EF80-7E21-4790-80A9-5C9EEC703B17}" srcId="{BF55E45A-E8B6-4304-9950-9182BECE2AC7}" destId="{2755612E-FA0C-4879-BF06-6F3F83C7BD32}" srcOrd="2" destOrd="0" parTransId="{BE2C2122-F874-4D2E-B6B7-AE7B79EE589D}" sibTransId="{5D383159-797A-4960-BE12-D4F7B6C7D75C}"/>
    <dgm:cxn modelId="{7A385E6A-3D53-40F3-A53F-DBD455DA203B}" type="presOf" srcId="{AF4D9416-0E41-425A-809A-B4C91652EE19}" destId="{0DC781FF-55B2-4695-8CD9-595AA3307B26}" srcOrd="0" destOrd="0" presId="urn:microsoft.com/office/officeart/2005/8/layout/radial4"/>
    <dgm:cxn modelId="{41B429B7-A9D7-403D-B757-984C9EAF5608}" type="presOf" srcId="{BF55E45A-E8B6-4304-9950-9182BECE2AC7}" destId="{FC012277-2F5E-4F5E-B82F-E6C28F12248A}" srcOrd="0" destOrd="0" presId="urn:microsoft.com/office/officeart/2005/8/layout/radial4"/>
    <dgm:cxn modelId="{4A700919-C212-4A8E-88E7-3A007F6EE55E}" type="presOf" srcId="{2E33124F-C058-4AD0-A97B-471193A8D6FA}" destId="{189C5E01-83DD-49A8-AF11-3A8CB1163345}" srcOrd="0" destOrd="0" presId="urn:microsoft.com/office/officeart/2005/8/layout/radial4"/>
    <dgm:cxn modelId="{43E06D4A-114A-4DE1-9840-AC511E4AFD70}" type="presParOf" srcId="{0DC781FF-55B2-4695-8CD9-595AA3307B26}" destId="{FC012277-2F5E-4F5E-B82F-E6C28F12248A}" srcOrd="0" destOrd="0" presId="urn:microsoft.com/office/officeart/2005/8/layout/radial4"/>
    <dgm:cxn modelId="{54AC928C-CF11-4CCB-917A-E08987E98B6F}" type="presParOf" srcId="{0DC781FF-55B2-4695-8CD9-595AA3307B26}" destId="{189C5E01-83DD-49A8-AF11-3A8CB1163345}" srcOrd="1" destOrd="0" presId="urn:microsoft.com/office/officeart/2005/8/layout/radial4"/>
    <dgm:cxn modelId="{F2EEA699-3F4E-495C-A80F-3B2EC895BF30}" type="presParOf" srcId="{0DC781FF-55B2-4695-8CD9-595AA3307B26}" destId="{B431FF6A-7D0D-4ADD-9C5E-44C3AB0A7406}" srcOrd="2" destOrd="0" presId="urn:microsoft.com/office/officeart/2005/8/layout/radial4"/>
    <dgm:cxn modelId="{8D234CD1-AE5F-4013-9965-55574279A564}" type="presParOf" srcId="{0DC781FF-55B2-4695-8CD9-595AA3307B26}" destId="{76421302-E1DD-47DE-BB72-5EF7269BDF49}" srcOrd="3" destOrd="0" presId="urn:microsoft.com/office/officeart/2005/8/layout/radial4"/>
    <dgm:cxn modelId="{C2DBDFF4-0085-4E21-B6E1-B2C3DBC99461}" type="presParOf" srcId="{0DC781FF-55B2-4695-8CD9-595AA3307B26}" destId="{7576C766-E440-43C6-B324-0502780DCCD6}" srcOrd="4" destOrd="0" presId="urn:microsoft.com/office/officeart/2005/8/layout/radial4"/>
    <dgm:cxn modelId="{2D65783C-8C03-4677-A8FF-000836BDB9B7}" type="presParOf" srcId="{0DC781FF-55B2-4695-8CD9-595AA3307B26}" destId="{262D474E-4F53-46F8-893E-473FF771056D}" srcOrd="5" destOrd="0" presId="urn:microsoft.com/office/officeart/2005/8/layout/radial4"/>
    <dgm:cxn modelId="{A58ED27C-2B13-4C7B-8A53-13C2C64B67A3}" type="presParOf" srcId="{0DC781FF-55B2-4695-8CD9-595AA3307B26}" destId="{773D0596-0452-431D-9F1F-0EAF22ADD92A}" srcOrd="6" destOrd="0" presId="urn:microsoft.com/office/officeart/2005/8/layout/radial4"/>
    <dgm:cxn modelId="{8F1A514F-8DAE-4627-AE41-03F740C4A8D3}" type="presParOf" srcId="{0DC781FF-55B2-4695-8CD9-595AA3307B26}" destId="{27BE72AD-3821-43B2-A80F-A0AF81AFE2E5}" srcOrd="7" destOrd="0" presId="urn:microsoft.com/office/officeart/2005/8/layout/radial4"/>
    <dgm:cxn modelId="{35F5FE2F-1B03-43E8-ABF5-6EEBC95F1F15}" type="presParOf" srcId="{0DC781FF-55B2-4695-8CD9-595AA3307B26}" destId="{22C1EFD9-E3F0-46CC-9F4D-BE9A0B06648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778A73-98AA-4FC6-BA5D-ABD28E4CD5BF}">
      <dsp:nvSpPr>
        <dsp:cNvPr id="0" name=""/>
        <dsp:cNvSpPr/>
      </dsp:nvSpPr>
      <dsp:spPr>
        <a:xfrm>
          <a:off x="0" y="0"/>
          <a:ext cx="6995160" cy="14811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kern="1200" dirty="0" smtClean="0"/>
            <a:t>Talk about your opinion on health foods and junk foods. </a:t>
          </a:r>
        </a:p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600" kern="1200" dirty="0"/>
        </a:p>
      </dsp:txBody>
      <dsp:txXfrm>
        <a:off x="0" y="0"/>
        <a:ext cx="5483659" cy="1481137"/>
      </dsp:txXfrm>
    </dsp:sp>
    <dsp:sp modelId="{D7183C1F-7C30-41D0-ABC6-95D4486CF3D0}">
      <dsp:nvSpPr>
        <dsp:cNvPr id="0" name=""/>
        <dsp:cNvSpPr/>
      </dsp:nvSpPr>
      <dsp:spPr>
        <a:xfrm>
          <a:off x="617219" y="1727993"/>
          <a:ext cx="6995160" cy="14811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kern="1200" dirty="0" smtClean="0"/>
            <a:t>Read a passage and learn the opinions people have on foods.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600" kern="1200" dirty="0"/>
        </a:p>
      </dsp:txBody>
      <dsp:txXfrm>
        <a:off x="617219" y="1727993"/>
        <a:ext cx="5415200" cy="1481137"/>
      </dsp:txXfrm>
    </dsp:sp>
    <dsp:sp modelId="{D4362928-B9C3-471F-AA8B-07BCF7B35CBE}">
      <dsp:nvSpPr>
        <dsp:cNvPr id="0" name=""/>
        <dsp:cNvSpPr/>
      </dsp:nvSpPr>
      <dsp:spPr>
        <a:xfrm>
          <a:off x="1234439" y="3455987"/>
          <a:ext cx="6995160" cy="14811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CN" sz="3200" kern="1200" dirty="0" smtClean="0"/>
            <a:t>Rethink about the topic and give your opinion on foods.  </a:t>
          </a:r>
          <a:endParaRPr lang="zh-CN" altLang="en-US" sz="32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700" kern="1200" dirty="0"/>
        </a:p>
      </dsp:txBody>
      <dsp:txXfrm>
        <a:off x="1234439" y="3455987"/>
        <a:ext cx="5415200" cy="1481137"/>
      </dsp:txXfrm>
    </dsp:sp>
    <dsp:sp modelId="{00868BF0-60F6-4CC1-9D33-CC91A229D5AB}">
      <dsp:nvSpPr>
        <dsp:cNvPr id="0" name=""/>
        <dsp:cNvSpPr/>
      </dsp:nvSpPr>
      <dsp:spPr>
        <a:xfrm>
          <a:off x="6032420" y="1123195"/>
          <a:ext cx="962739" cy="96273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>
        <a:off x="6032420" y="1123195"/>
        <a:ext cx="962739" cy="962739"/>
      </dsp:txXfrm>
    </dsp:sp>
    <dsp:sp modelId="{8DFDF0B2-BA9B-4326-A998-DBB5E0DE8833}">
      <dsp:nvSpPr>
        <dsp:cNvPr id="0" name=""/>
        <dsp:cNvSpPr/>
      </dsp:nvSpPr>
      <dsp:spPr>
        <a:xfrm>
          <a:off x="6649640" y="2841315"/>
          <a:ext cx="962739" cy="96273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>
        <a:off x="6649640" y="2841315"/>
        <a:ext cx="962739" cy="9627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CCF3E8-4200-4F58-946F-7B405EFC9A7B}">
      <dsp:nvSpPr>
        <dsp:cNvPr id="0" name=""/>
        <dsp:cNvSpPr/>
      </dsp:nvSpPr>
      <dsp:spPr>
        <a:xfrm>
          <a:off x="5273648" y="3765954"/>
          <a:ext cx="3532909" cy="24174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700" kern="1200" dirty="0"/>
        </a:p>
      </dsp:txBody>
      <dsp:txXfrm>
        <a:off x="6333520" y="4370306"/>
        <a:ext cx="2473036" cy="1813054"/>
      </dsp:txXfrm>
    </dsp:sp>
    <dsp:sp modelId="{D6BCA6B2-A00F-4B51-89B2-123A0730B905}">
      <dsp:nvSpPr>
        <dsp:cNvPr id="0" name=""/>
        <dsp:cNvSpPr/>
      </dsp:nvSpPr>
      <dsp:spPr>
        <a:xfrm>
          <a:off x="602650" y="3694713"/>
          <a:ext cx="3252234" cy="2559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700" kern="1200" dirty="0" smtClean="0"/>
            <a:t>… can be … if … </a:t>
          </a:r>
          <a:endParaRPr lang="zh-CN" altLang="en-US" sz="2700" kern="1200" dirty="0"/>
        </a:p>
      </dsp:txBody>
      <dsp:txXfrm>
        <a:off x="602650" y="4334685"/>
        <a:ext cx="2276564" cy="1919916"/>
      </dsp:txXfrm>
    </dsp:sp>
    <dsp:sp modelId="{1D7221D0-718B-4676-954D-3F120F2BEC74}">
      <dsp:nvSpPr>
        <dsp:cNvPr id="0" name=""/>
        <dsp:cNvSpPr/>
      </dsp:nvSpPr>
      <dsp:spPr>
        <a:xfrm>
          <a:off x="5192627" y="-191870"/>
          <a:ext cx="3694950" cy="22146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700" kern="1200" dirty="0" smtClean="0"/>
            <a:t>However, … </a:t>
          </a:r>
          <a:endParaRPr lang="zh-CN" altLang="en-US" sz="2700" kern="1200" dirty="0"/>
        </a:p>
      </dsp:txBody>
      <dsp:txXfrm>
        <a:off x="6301112" y="-191870"/>
        <a:ext cx="2586465" cy="1661006"/>
      </dsp:txXfrm>
    </dsp:sp>
    <dsp:sp modelId="{89975030-D6C3-4370-9852-697C0F69ED04}">
      <dsp:nvSpPr>
        <dsp:cNvPr id="0" name=""/>
        <dsp:cNvSpPr/>
      </dsp:nvSpPr>
      <dsp:spPr>
        <a:xfrm>
          <a:off x="256422" y="-205929"/>
          <a:ext cx="3944691" cy="22427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700" kern="1200" dirty="0" smtClean="0"/>
            <a:t>… be popular with … </a:t>
          </a:r>
          <a:endParaRPr lang="zh-CN" altLang="en-US" sz="2700" kern="1200" dirty="0"/>
        </a:p>
      </dsp:txBody>
      <dsp:txXfrm>
        <a:off x="256422" y="-205929"/>
        <a:ext cx="2761283" cy="1682095"/>
      </dsp:txXfrm>
    </dsp:sp>
    <dsp:sp modelId="{1B730520-5D03-44B0-AE64-80DC98AB200C}">
      <dsp:nvSpPr>
        <dsp:cNvPr id="0" name=""/>
        <dsp:cNvSpPr/>
      </dsp:nvSpPr>
      <dsp:spPr>
        <a:xfrm>
          <a:off x="1927556" y="379892"/>
          <a:ext cx="2584749" cy="2584749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400" kern="1200" dirty="0" smtClean="0"/>
            <a:t>The Teens</a:t>
          </a:r>
          <a:endParaRPr lang="zh-CN" altLang="en-US" sz="3400" kern="1200" dirty="0"/>
        </a:p>
      </dsp:txBody>
      <dsp:txXfrm>
        <a:off x="1927556" y="379892"/>
        <a:ext cx="2584749" cy="2584749"/>
      </dsp:txXfrm>
    </dsp:sp>
    <dsp:sp modelId="{336D84DE-79A2-45E7-A2D5-63AB89D10EE4}">
      <dsp:nvSpPr>
        <dsp:cNvPr id="0" name=""/>
        <dsp:cNvSpPr/>
      </dsp:nvSpPr>
      <dsp:spPr>
        <a:xfrm rot="5400000">
          <a:off x="4631693" y="379892"/>
          <a:ext cx="2584749" cy="2584749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400" kern="1200" dirty="0" smtClean="0"/>
            <a:t>The Parents</a:t>
          </a:r>
          <a:endParaRPr lang="zh-CN" altLang="en-US" sz="3400" kern="1200" dirty="0"/>
        </a:p>
      </dsp:txBody>
      <dsp:txXfrm rot="5400000">
        <a:off x="4631693" y="379892"/>
        <a:ext cx="2584749" cy="2584749"/>
      </dsp:txXfrm>
    </dsp:sp>
    <dsp:sp modelId="{96CF0BB1-C111-4C8F-BEE4-C125B74271E2}">
      <dsp:nvSpPr>
        <dsp:cNvPr id="0" name=""/>
        <dsp:cNvSpPr/>
      </dsp:nvSpPr>
      <dsp:spPr>
        <a:xfrm rot="10800000">
          <a:off x="4631693" y="3084029"/>
          <a:ext cx="2584749" cy="2584749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400" kern="1200" dirty="0" smtClean="0"/>
            <a:t>The Reader</a:t>
          </a:r>
          <a:endParaRPr lang="zh-CN" altLang="en-US" sz="3400" kern="1200" dirty="0"/>
        </a:p>
      </dsp:txBody>
      <dsp:txXfrm rot="10800000">
        <a:off x="4631693" y="3084029"/>
        <a:ext cx="2584749" cy="2584749"/>
      </dsp:txXfrm>
    </dsp:sp>
    <dsp:sp modelId="{395DAB93-D84A-4563-8D27-2921F1EA49CD}">
      <dsp:nvSpPr>
        <dsp:cNvPr id="0" name=""/>
        <dsp:cNvSpPr/>
      </dsp:nvSpPr>
      <dsp:spPr>
        <a:xfrm rot="16200000">
          <a:off x="1927556" y="3084029"/>
          <a:ext cx="2584749" cy="2584749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400" kern="1200" dirty="0" smtClean="0"/>
            <a:t>The Writer</a:t>
          </a:r>
          <a:endParaRPr lang="zh-CN" altLang="en-US" sz="3400" kern="1200" dirty="0"/>
        </a:p>
      </dsp:txBody>
      <dsp:txXfrm rot="16200000">
        <a:off x="1927556" y="3084029"/>
        <a:ext cx="2584749" cy="2584749"/>
      </dsp:txXfrm>
    </dsp:sp>
    <dsp:sp modelId="{30C4F8F0-2696-4968-8235-0538D3C190F7}">
      <dsp:nvSpPr>
        <dsp:cNvPr id="0" name=""/>
        <dsp:cNvSpPr/>
      </dsp:nvSpPr>
      <dsp:spPr>
        <a:xfrm rot="6868376">
          <a:off x="8697787" y="5660661"/>
          <a:ext cx="892425" cy="776021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15B4E-E452-4A69-AD70-59246F1027E6}">
      <dsp:nvSpPr>
        <dsp:cNvPr id="0" name=""/>
        <dsp:cNvSpPr/>
      </dsp:nvSpPr>
      <dsp:spPr>
        <a:xfrm rot="4919983" flipV="1">
          <a:off x="-446212" y="5760641"/>
          <a:ext cx="892425" cy="370457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044CF4-5398-4B31-8024-853B988AE0F4}">
      <dsp:nvSpPr>
        <dsp:cNvPr id="0" name=""/>
        <dsp:cNvSpPr/>
      </dsp:nvSpPr>
      <dsp:spPr>
        <a:xfrm>
          <a:off x="0" y="0"/>
          <a:ext cx="4041775" cy="913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/>
            <a:t>green pepper </a:t>
          </a:r>
          <a:endParaRPr lang="zh-CN" altLang="en-US" sz="4000" kern="1200" dirty="0"/>
        </a:p>
      </dsp:txBody>
      <dsp:txXfrm>
        <a:off x="899720" y="0"/>
        <a:ext cx="3142054" cy="913657"/>
      </dsp:txXfrm>
    </dsp:sp>
    <dsp:sp modelId="{E9F35D65-0B62-49E4-B581-85BBE176D588}">
      <dsp:nvSpPr>
        <dsp:cNvPr id="0" name=""/>
        <dsp:cNvSpPr/>
      </dsp:nvSpPr>
      <dsp:spPr>
        <a:xfrm>
          <a:off x="91365" y="91365"/>
          <a:ext cx="808355" cy="73092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AED92-6078-4DAB-9BBC-ED88A30B8ABC}">
      <dsp:nvSpPr>
        <dsp:cNvPr id="0" name=""/>
        <dsp:cNvSpPr/>
      </dsp:nvSpPr>
      <dsp:spPr>
        <a:xfrm>
          <a:off x="0" y="1005023"/>
          <a:ext cx="4041775" cy="913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/>
            <a:t>mushroom</a:t>
          </a:r>
          <a:r>
            <a:rPr lang="en-US" sz="4000" b="0" i="0" kern="1200" dirty="0" smtClean="0"/>
            <a:t> </a:t>
          </a:r>
          <a:r>
            <a:rPr lang="en-US" altLang="zh-CN" sz="4000" kern="1200" dirty="0" smtClean="0"/>
            <a:t>  </a:t>
          </a:r>
          <a:endParaRPr lang="zh-CN" altLang="en-US" sz="4000" kern="1200" dirty="0"/>
        </a:p>
      </dsp:txBody>
      <dsp:txXfrm>
        <a:off x="899720" y="1005023"/>
        <a:ext cx="3142054" cy="913657"/>
      </dsp:txXfrm>
    </dsp:sp>
    <dsp:sp modelId="{5893E314-6CE2-42B6-A332-964F38025CB7}">
      <dsp:nvSpPr>
        <dsp:cNvPr id="0" name=""/>
        <dsp:cNvSpPr/>
      </dsp:nvSpPr>
      <dsp:spPr>
        <a:xfrm>
          <a:off x="91365" y="1096388"/>
          <a:ext cx="808355" cy="73092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55D78-A636-4BEC-A156-CD5247CD5C42}">
      <dsp:nvSpPr>
        <dsp:cNvPr id="0" name=""/>
        <dsp:cNvSpPr/>
      </dsp:nvSpPr>
      <dsp:spPr>
        <a:xfrm>
          <a:off x="0" y="2010046"/>
          <a:ext cx="4041775" cy="913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/>
            <a:t>cheese</a:t>
          </a:r>
          <a:endParaRPr lang="zh-CN" altLang="en-US" sz="4000" kern="1200" dirty="0"/>
        </a:p>
      </dsp:txBody>
      <dsp:txXfrm>
        <a:off x="899720" y="2010046"/>
        <a:ext cx="3142054" cy="913657"/>
      </dsp:txXfrm>
    </dsp:sp>
    <dsp:sp modelId="{4FC09AB1-010F-4FF8-9B5F-43067A5F55C4}">
      <dsp:nvSpPr>
        <dsp:cNvPr id="0" name=""/>
        <dsp:cNvSpPr/>
      </dsp:nvSpPr>
      <dsp:spPr>
        <a:xfrm>
          <a:off x="91365" y="2101412"/>
          <a:ext cx="808355" cy="73092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2B60D-CCDB-497F-A2A4-2A7240A08512}">
      <dsp:nvSpPr>
        <dsp:cNvPr id="0" name=""/>
        <dsp:cNvSpPr/>
      </dsp:nvSpPr>
      <dsp:spPr>
        <a:xfrm>
          <a:off x="0" y="3015069"/>
          <a:ext cx="4041775" cy="913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4000" kern="1200" dirty="0" smtClean="0"/>
            <a:t>lettuce </a:t>
          </a:r>
          <a:endParaRPr lang="zh-CN" altLang="en-US" sz="4000" kern="1200" dirty="0"/>
        </a:p>
      </dsp:txBody>
      <dsp:txXfrm>
        <a:off x="899720" y="3015069"/>
        <a:ext cx="3142054" cy="913657"/>
      </dsp:txXfrm>
    </dsp:sp>
    <dsp:sp modelId="{22617064-42BB-449D-87DC-E3522ECC0291}">
      <dsp:nvSpPr>
        <dsp:cNvPr id="0" name=""/>
        <dsp:cNvSpPr/>
      </dsp:nvSpPr>
      <dsp:spPr>
        <a:xfrm>
          <a:off x="91365" y="3106435"/>
          <a:ext cx="808355" cy="73092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2DAC77-17C8-4305-9D7F-5F1F4B4A2586}">
      <dsp:nvSpPr>
        <dsp:cNvPr id="0" name=""/>
        <dsp:cNvSpPr/>
      </dsp:nvSpPr>
      <dsp:spPr>
        <a:xfrm>
          <a:off x="0" y="4020092"/>
          <a:ext cx="4041775" cy="913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0" i="0" kern="1200" dirty="0" smtClean="0"/>
            <a:t>onion</a:t>
          </a:r>
          <a:endParaRPr lang="zh-CN" altLang="en-US" sz="4000" kern="1200" dirty="0"/>
        </a:p>
      </dsp:txBody>
      <dsp:txXfrm>
        <a:off x="899720" y="4020092"/>
        <a:ext cx="3142054" cy="913657"/>
      </dsp:txXfrm>
    </dsp:sp>
    <dsp:sp modelId="{7B30B41B-AC3A-485B-B24C-D135D81CDAA2}">
      <dsp:nvSpPr>
        <dsp:cNvPr id="0" name=""/>
        <dsp:cNvSpPr/>
      </dsp:nvSpPr>
      <dsp:spPr>
        <a:xfrm>
          <a:off x="91365" y="4111458"/>
          <a:ext cx="808355" cy="73092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C35816-8E9A-47A9-9D7B-2EA9461B7301}">
      <dsp:nvSpPr>
        <dsp:cNvPr id="0" name=""/>
        <dsp:cNvSpPr/>
      </dsp:nvSpPr>
      <dsp:spPr>
        <a:xfrm>
          <a:off x="4114799" y="1449183"/>
          <a:ext cx="1750397" cy="607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87"/>
              </a:lnTo>
              <a:lnTo>
                <a:pt x="1750397" y="303787"/>
              </a:lnTo>
              <a:lnTo>
                <a:pt x="1750397" y="60757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6E47E2-902E-4769-ACEF-CAF400A48D65}">
      <dsp:nvSpPr>
        <dsp:cNvPr id="0" name=""/>
        <dsp:cNvSpPr/>
      </dsp:nvSpPr>
      <dsp:spPr>
        <a:xfrm>
          <a:off x="2364402" y="1449183"/>
          <a:ext cx="1750397" cy="607575"/>
        </a:xfrm>
        <a:custGeom>
          <a:avLst/>
          <a:gdLst/>
          <a:ahLst/>
          <a:cxnLst/>
          <a:rect l="0" t="0" r="0" b="0"/>
          <a:pathLst>
            <a:path>
              <a:moveTo>
                <a:pt x="1750397" y="0"/>
              </a:moveTo>
              <a:lnTo>
                <a:pt x="1750397" y="303787"/>
              </a:lnTo>
              <a:lnTo>
                <a:pt x="0" y="303787"/>
              </a:lnTo>
              <a:lnTo>
                <a:pt x="0" y="60757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8898AC-E3AD-4294-89C4-E66F59041CF3}">
      <dsp:nvSpPr>
        <dsp:cNvPr id="0" name=""/>
        <dsp:cNvSpPr/>
      </dsp:nvSpPr>
      <dsp:spPr>
        <a:xfrm>
          <a:off x="1944220" y="2574"/>
          <a:ext cx="4341159" cy="14466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Junk foods are foods that are not good for your body. </a:t>
          </a:r>
          <a:endParaRPr lang="zh-CN" altLang="en-US" sz="3500" kern="1200" dirty="0"/>
        </a:p>
      </dsp:txBody>
      <dsp:txXfrm>
        <a:off x="1944220" y="2574"/>
        <a:ext cx="4341159" cy="1446609"/>
      </dsp:txXfrm>
    </dsp:sp>
    <dsp:sp modelId="{D63EF1E6-D880-4442-9CB4-FC384DD094CA}">
      <dsp:nvSpPr>
        <dsp:cNvPr id="0" name=""/>
        <dsp:cNvSpPr/>
      </dsp:nvSpPr>
      <dsp:spPr>
        <a:xfrm>
          <a:off x="917793" y="2056759"/>
          <a:ext cx="2893218" cy="144660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500" kern="1200" dirty="0" smtClean="0"/>
            <a:t>Fact? </a:t>
          </a:r>
          <a:endParaRPr lang="zh-CN" altLang="en-US" sz="3500" kern="1200" dirty="0"/>
        </a:p>
      </dsp:txBody>
      <dsp:txXfrm>
        <a:off x="917793" y="2056759"/>
        <a:ext cx="2893218" cy="1446609"/>
      </dsp:txXfrm>
    </dsp:sp>
    <dsp:sp modelId="{D9912733-01AB-4853-B50F-41ADE3DD9530}">
      <dsp:nvSpPr>
        <dsp:cNvPr id="0" name=""/>
        <dsp:cNvSpPr/>
      </dsp:nvSpPr>
      <dsp:spPr>
        <a:xfrm>
          <a:off x="4418587" y="2056759"/>
          <a:ext cx="2893218" cy="144660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500" kern="1200" dirty="0" smtClean="0"/>
            <a:t>Opinion?</a:t>
          </a:r>
          <a:endParaRPr lang="zh-CN" altLang="en-US" sz="3500" kern="1200" dirty="0"/>
        </a:p>
      </dsp:txBody>
      <dsp:txXfrm>
        <a:off x="4418587" y="2056759"/>
        <a:ext cx="2893218" cy="144660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CCE90D-9284-4644-9C30-294A9BC76421}">
      <dsp:nvSpPr>
        <dsp:cNvPr id="0" name=""/>
        <dsp:cNvSpPr/>
      </dsp:nvSpPr>
      <dsp:spPr>
        <a:xfrm>
          <a:off x="1666566" y="49560"/>
          <a:ext cx="1800224" cy="18002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Hamburgers and pizza are junk foods.</a:t>
          </a:r>
          <a:endParaRPr lang="zh-CN" altLang="en-US" sz="1900" kern="1200" dirty="0"/>
        </a:p>
      </dsp:txBody>
      <dsp:txXfrm>
        <a:off x="1666566" y="49560"/>
        <a:ext cx="1800224" cy="1800224"/>
      </dsp:txXfrm>
    </dsp:sp>
    <dsp:sp modelId="{3AA09E06-E91B-452F-B84B-B3CFA1A4D32E}">
      <dsp:nvSpPr>
        <dsp:cNvPr id="0" name=""/>
        <dsp:cNvSpPr/>
      </dsp:nvSpPr>
      <dsp:spPr>
        <a:xfrm>
          <a:off x="2170621" y="1921768"/>
          <a:ext cx="1044130" cy="1044130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>
        <a:off x="2170621" y="1921768"/>
        <a:ext cx="1044130" cy="1044130"/>
      </dsp:txXfrm>
    </dsp:sp>
    <dsp:sp modelId="{CAF3EC0B-AA9B-4FD2-85D3-53671120421D}">
      <dsp:nvSpPr>
        <dsp:cNvPr id="0" name=""/>
        <dsp:cNvSpPr/>
      </dsp:nvSpPr>
      <dsp:spPr>
        <a:xfrm>
          <a:off x="1810584" y="3073895"/>
          <a:ext cx="1800224" cy="18002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Junk foods are not good for your body. </a:t>
          </a:r>
          <a:endParaRPr lang="zh-CN" altLang="en-US" sz="1900" kern="1200" dirty="0"/>
        </a:p>
      </dsp:txBody>
      <dsp:txXfrm>
        <a:off x="1810584" y="3073895"/>
        <a:ext cx="1800224" cy="1800224"/>
      </dsp:txXfrm>
    </dsp:sp>
    <dsp:sp modelId="{B051B045-D5A4-4DDA-9979-39AB78632153}">
      <dsp:nvSpPr>
        <dsp:cNvPr id="0" name=""/>
        <dsp:cNvSpPr/>
      </dsp:nvSpPr>
      <dsp:spPr>
        <a:xfrm rot="7924">
          <a:off x="3325262" y="2126157"/>
          <a:ext cx="663375" cy="5157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7924">
        <a:off x="3325262" y="2126157"/>
        <a:ext cx="663375" cy="515797"/>
      </dsp:txXfrm>
    </dsp:sp>
    <dsp:sp modelId="{752BF223-03C0-45C5-8984-0ACF4734E88C}">
      <dsp:nvSpPr>
        <dsp:cNvPr id="0" name=""/>
        <dsp:cNvSpPr/>
      </dsp:nvSpPr>
      <dsp:spPr>
        <a:xfrm>
          <a:off x="4114836" y="985663"/>
          <a:ext cx="2880287" cy="29657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Hamburgers and pizza are not good for your body.</a:t>
          </a:r>
          <a:endParaRPr lang="zh-CN" altLang="en-US" sz="3000" kern="1200" dirty="0"/>
        </a:p>
      </dsp:txBody>
      <dsp:txXfrm>
        <a:off x="4114836" y="985663"/>
        <a:ext cx="2880287" cy="296579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28B214-9C58-4A95-B215-D8D8E13C0776}">
      <dsp:nvSpPr>
        <dsp:cNvPr id="0" name=""/>
        <dsp:cNvSpPr/>
      </dsp:nvSpPr>
      <dsp:spPr>
        <a:xfrm>
          <a:off x="1152131" y="0"/>
          <a:ext cx="1980586" cy="19517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Hamburgers and pizza are “Junk foods”. </a:t>
          </a:r>
          <a:endParaRPr lang="zh-CN" altLang="en-US" sz="2000" kern="1200" dirty="0"/>
        </a:p>
      </dsp:txBody>
      <dsp:txXfrm>
        <a:off x="1152131" y="0"/>
        <a:ext cx="1980586" cy="1951782"/>
      </dsp:txXfrm>
    </dsp:sp>
    <dsp:sp modelId="{6AA68861-88DB-422D-8E30-8CC1CEF28CF6}">
      <dsp:nvSpPr>
        <dsp:cNvPr id="0" name=""/>
        <dsp:cNvSpPr/>
      </dsp:nvSpPr>
      <dsp:spPr>
        <a:xfrm>
          <a:off x="1682672" y="2082373"/>
          <a:ext cx="919440" cy="919440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>
        <a:off x="1682672" y="2082373"/>
        <a:ext cx="919440" cy="919440"/>
      </dsp:txXfrm>
    </dsp:sp>
    <dsp:sp modelId="{50DD44F7-71D2-4552-A4C9-87BEEA1E8260}">
      <dsp:nvSpPr>
        <dsp:cNvPr id="0" name=""/>
        <dsp:cNvSpPr/>
      </dsp:nvSpPr>
      <dsp:spPr>
        <a:xfrm>
          <a:off x="1266919" y="3075139"/>
          <a:ext cx="1877831" cy="1804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/>
            <a:t>“Junk foods” can be a healthy food choice sometimes.</a:t>
          </a:r>
          <a:endParaRPr lang="zh-CN" altLang="en-US" sz="1800" kern="1200" dirty="0"/>
        </a:p>
      </dsp:txBody>
      <dsp:txXfrm>
        <a:off x="1266919" y="3075139"/>
        <a:ext cx="1877831" cy="1804719"/>
      </dsp:txXfrm>
    </dsp:sp>
    <dsp:sp modelId="{9E47CEF0-022B-4B01-891F-8BFA1F9BBB1C}">
      <dsp:nvSpPr>
        <dsp:cNvPr id="0" name=""/>
        <dsp:cNvSpPr/>
      </dsp:nvSpPr>
      <dsp:spPr>
        <a:xfrm rot="33380">
          <a:off x="3084223" y="2234043"/>
          <a:ext cx="241550" cy="589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600" kern="1200"/>
        </a:p>
      </dsp:txBody>
      <dsp:txXfrm rot="33380">
        <a:off x="3084223" y="2234043"/>
        <a:ext cx="241550" cy="589710"/>
      </dsp:txXfrm>
    </dsp:sp>
    <dsp:sp modelId="{3E8E8AC0-16E1-4A6C-A05D-A2E6DF4F16F7}">
      <dsp:nvSpPr>
        <dsp:cNvPr id="0" name=""/>
        <dsp:cNvSpPr/>
      </dsp:nvSpPr>
      <dsp:spPr>
        <a:xfrm>
          <a:off x="3600402" y="1080127"/>
          <a:ext cx="2993667" cy="27768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800" kern="1200" dirty="0" smtClean="0"/>
            <a:t>Hamburgers and pizza </a:t>
          </a:r>
          <a:r>
            <a:rPr lang="en-US" altLang="zh-CN" sz="2800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can be</a:t>
          </a:r>
          <a:r>
            <a:rPr lang="en-US" altLang="zh-CN" sz="2800" kern="1200" dirty="0" smtClean="0"/>
            <a:t> a healthy food choice sometimes. </a:t>
          </a:r>
          <a:endParaRPr lang="zh-CN" altLang="en-US" sz="2800" kern="1200" dirty="0"/>
        </a:p>
      </dsp:txBody>
      <dsp:txXfrm>
        <a:off x="3600402" y="1080127"/>
        <a:ext cx="2993667" cy="277686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012277-2F5E-4F5E-B82F-E6C28F12248A}">
      <dsp:nvSpPr>
        <dsp:cNvPr id="0" name=""/>
        <dsp:cNvSpPr/>
      </dsp:nvSpPr>
      <dsp:spPr>
        <a:xfrm>
          <a:off x="2520276" y="2658861"/>
          <a:ext cx="3189047" cy="22219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/>
            <a:t>Hamburgers and pizza </a:t>
          </a:r>
          <a:r>
            <a:rPr lang="en-US" altLang="zh-CN" sz="2000" b="1" u="sng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can be </a:t>
          </a:r>
          <a:r>
            <a:rPr lang="en-US" altLang="zh-CN" sz="2000" kern="1200" dirty="0" smtClean="0"/>
            <a:t>a healthy food choice </a:t>
          </a:r>
          <a:r>
            <a:rPr lang="en-US" altLang="zh-CN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sometimes. </a:t>
          </a:r>
          <a:endParaRPr lang="zh-CN" altLang="en-US" sz="20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20276" y="2658861"/>
        <a:ext cx="3189047" cy="2221992"/>
      </dsp:txXfrm>
    </dsp:sp>
    <dsp:sp modelId="{189C5E01-83DD-49A8-AF11-3A8CB1163345}">
      <dsp:nvSpPr>
        <dsp:cNvPr id="0" name=""/>
        <dsp:cNvSpPr/>
      </dsp:nvSpPr>
      <dsp:spPr>
        <a:xfrm rot="11700000">
          <a:off x="1030664" y="2832577"/>
          <a:ext cx="1535699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431FF6A-7D0D-4ADD-9C5E-44C3AB0A7406}">
      <dsp:nvSpPr>
        <dsp:cNvPr id="0" name=""/>
        <dsp:cNvSpPr/>
      </dsp:nvSpPr>
      <dsp:spPr>
        <a:xfrm>
          <a:off x="1382" y="2106120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Hamburgers can be healthy with cheese, onions,  and lettuce. </a:t>
          </a:r>
          <a:endParaRPr lang="zh-CN" altLang="en-US" sz="1900" kern="1200" dirty="0"/>
        </a:p>
      </dsp:txBody>
      <dsp:txXfrm>
        <a:off x="1382" y="2106120"/>
        <a:ext cx="2110892" cy="1688713"/>
      </dsp:txXfrm>
    </dsp:sp>
    <dsp:sp modelId="{76421302-E1DD-47DE-BB72-5EF7269BDF49}">
      <dsp:nvSpPr>
        <dsp:cNvPr id="0" name=""/>
        <dsp:cNvSpPr/>
      </dsp:nvSpPr>
      <dsp:spPr>
        <a:xfrm rot="14700000">
          <a:off x="2231233" y="1440449"/>
          <a:ext cx="1889988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576C766-E440-43C6-B324-0502780DCCD6}">
      <dsp:nvSpPr>
        <dsp:cNvPr id="0" name=""/>
        <dsp:cNvSpPr/>
      </dsp:nvSpPr>
      <dsp:spPr>
        <a:xfrm>
          <a:off x="1721409" y="56271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Pizza can have healthy toppings like tomatoes, green peppers, or mushrooms. </a:t>
          </a:r>
          <a:endParaRPr lang="zh-CN" altLang="en-US" sz="1900" kern="1200" dirty="0"/>
        </a:p>
      </dsp:txBody>
      <dsp:txXfrm>
        <a:off x="1721409" y="56271"/>
        <a:ext cx="2110892" cy="1688713"/>
      </dsp:txXfrm>
    </dsp:sp>
    <dsp:sp modelId="{262D474E-4F53-46F8-893E-473FF771056D}">
      <dsp:nvSpPr>
        <dsp:cNvPr id="0" name=""/>
        <dsp:cNvSpPr/>
      </dsp:nvSpPr>
      <dsp:spPr>
        <a:xfrm rot="17700000">
          <a:off x="4108377" y="1440449"/>
          <a:ext cx="1889988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73D0596-0452-431D-9F1F-0EAF22ADD92A}">
      <dsp:nvSpPr>
        <dsp:cNvPr id="0" name=""/>
        <dsp:cNvSpPr/>
      </dsp:nvSpPr>
      <dsp:spPr>
        <a:xfrm>
          <a:off x="4397297" y="56271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 If you eat too much pizza, or have too many hamburgers, it’s not good for your health. </a:t>
          </a:r>
          <a:endParaRPr lang="zh-CN" altLang="en-US" sz="1900" kern="1200" dirty="0"/>
        </a:p>
      </dsp:txBody>
      <dsp:txXfrm>
        <a:off x="4397297" y="56271"/>
        <a:ext cx="2110892" cy="1688713"/>
      </dsp:txXfrm>
    </dsp:sp>
    <dsp:sp modelId="{27BE72AD-3821-43B2-A80F-A0AF81AFE2E5}">
      <dsp:nvSpPr>
        <dsp:cNvPr id="0" name=""/>
        <dsp:cNvSpPr/>
      </dsp:nvSpPr>
      <dsp:spPr>
        <a:xfrm rot="20700000">
          <a:off x="5663236" y="2832577"/>
          <a:ext cx="1535699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C1EFD9-E3F0-46CC-9F4D-BE9A0B066480}">
      <dsp:nvSpPr>
        <dsp:cNvPr id="0" name=""/>
        <dsp:cNvSpPr/>
      </dsp:nvSpPr>
      <dsp:spPr>
        <a:xfrm>
          <a:off x="6117325" y="2106120"/>
          <a:ext cx="2110892" cy="16887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Having a hamburger for breakfast, lunch and dinner is not a good idea! </a:t>
          </a:r>
          <a:endParaRPr lang="zh-CN" altLang="en-US" sz="1900" kern="1200" dirty="0"/>
        </a:p>
      </dsp:txBody>
      <dsp:txXfrm>
        <a:off x="6117325" y="2106120"/>
        <a:ext cx="2110892" cy="1688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F8152-BF5B-4A83-8F1E-6C1299C1E2CF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CF64F-F69A-4A31-99FE-1C8D42BE71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47A2-4F9F-43A1-81CB-DB2087802F51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A7361-CD09-4AAE-BE7F-C8B5287DAC8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A7361-CD09-4AAE-BE7F-C8B5287DAC8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内容占位符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C8F1D54-1A04-42BF-A8B4-AF1A656FE80C}" type="datetimeFigureOut">
              <a:rPr lang="zh-CN" altLang="en-US" smtClean="0"/>
              <a:pPr/>
              <a:t>2012-11-22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5E9BAA-3C7C-4E78-BE9C-F9ACEA9EC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8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Assignment.doc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>
                <a:latin typeface="Curlz MT" pitchFamily="82" charset="0"/>
              </a:rPr>
              <a:t>Health Foods</a:t>
            </a:r>
            <a:endParaRPr lang="zh-CN" altLang="en-US" sz="4000" b="1" dirty="0">
              <a:latin typeface="Curlz MT" pitchFamily="82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altLang="zh-CN" sz="1400" dirty="0" err="1" smtClean="0"/>
              <a:t>Huiping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Xie</a:t>
            </a:r>
            <a:endParaRPr lang="en-US" altLang="zh-CN" sz="1400" dirty="0" smtClean="0"/>
          </a:p>
          <a:p>
            <a:r>
              <a:rPr lang="en-US" altLang="zh-CN" sz="1400" dirty="0" smtClean="0"/>
              <a:t>Hangzhou Foreign Language School</a:t>
            </a:r>
            <a:endParaRPr lang="zh-CN" altLang="en-US" sz="1400" dirty="0"/>
          </a:p>
        </p:txBody>
      </p:sp>
      <p:pic>
        <p:nvPicPr>
          <p:cNvPr id="24578" name="Picture 2" descr="http://goeshealth.com/wp-content/uploads/2011/12/organic-f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181432" cy="2840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400" b="1" dirty="0" smtClean="0">
                <a:solidFill>
                  <a:schemeClr val="tx1"/>
                </a:solidFill>
                <a:latin typeface="Curlz MT" pitchFamily="82" charset="0"/>
              </a:rPr>
              <a:t>Make a Choice</a:t>
            </a:r>
            <a:endParaRPr lang="zh-CN" altLang="en-US" sz="4400" b="1" dirty="0" smtClean="0">
              <a:solidFill>
                <a:schemeClr val="tx1"/>
              </a:solidFill>
              <a:latin typeface="Curlz MT" pitchFamily="82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altLang="zh-CN" sz="4000" dirty="0" smtClean="0">
                <a:solidFill>
                  <a:schemeClr val="tx1"/>
                </a:solidFill>
                <a:latin typeface="Curlz MT" pitchFamily="82" charset="0"/>
                <a:ea typeface="+mj-ea"/>
                <a:cs typeface="+mj-cs"/>
              </a:rPr>
              <a:t>Junk Foods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CN" sz="4000" dirty="0" smtClean="0">
                <a:solidFill>
                  <a:schemeClr val="tx1"/>
                </a:solidFill>
                <a:latin typeface="Curlz MT" pitchFamily="82" charset="0"/>
                <a:ea typeface="+mj-ea"/>
                <a:cs typeface="+mj-cs"/>
              </a:rPr>
              <a:t>Health Foods</a:t>
            </a:r>
            <a:endParaRPr lang="zh-CN" altLang="en-US" sz="4000" dirty="0" smtClean="0">
              <a:solidFill>
                <a:schemeClr val="tx1"/>
              </a:solidFill>
              <a:latin typeface="Curlz MT" pitchFamily="82" charset="0"/>
              <a:ea typeface="+mj-ea"/>
              <a:cs typeface="+mj-cs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2"/>
          </p:nvPr>
        </p:nvSpPr>
        <p:spPr>
          <a:xfrm>
            <a:off x="4716016" y="2060848"/>
            <a:ext cx="4038600" cy="4038600"/>
          </a:xfrm>
          <a:blipFill dpi="0" rotWithShape="1">
            <a:blip r:embed="rId2" cstate="print">
              <a:alphaModFix amt="13000"/>
            </a:blip>
            <a:srcRect/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4"/>
          </p:nvPr>
        </p:nvSpPr>
        <p:spPr>
          <a:xfrm>
            <a:off x="323528" y="2060848"/>
            <a:ext cx="4038600" cy="4038600"/>
          </a:xfr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zh-CN" altLang="en-US" dirty="0"/>
          </a:p>
        </p:txBody>
      </p:sp>
      <p:pic>
        <p:nvPicPr>
          <p:cNvPr id="29698" name="Picture 2" descr="http://ts1.cn.mm.bing.net/th?id=I.4953962077357644&amp;pid=1.7&amp;w=128&amp;h=152&amp;c=7&amp;rs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71019"/>
            <a:ext cx="787152" cy="934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http://ts3.cn.mm.bing.net/th?id=I.4688262533678746&amp;pid=1.7&amp;w=133&amp;h=150&amp;c=7&amp;rs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88640"/>
            <a:ext cx="844176" cy="95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Hamburgers and Pizza 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15" t="21410" r="21448" b="37247"/>
          <a:stretch>
            <a:fillRect/>
          </a:stretch>
        </p:blipFill>
        <p:spPr bwMode="auto">
          <a:xfrm>
            <a:off x="2411760" y="1340768"/>
            <a:ext cx="432048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9" name="内容占位符 8" descr="school-teens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3335536" cy="34005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2770" name="Picture 2" descr="http://limuzrevolution.com/images/couple_middleag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0375">
            <a:off x="5176942" y="2168920"/>
            <a:ext cx="3326353" cy="3555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圆角矩形 10"/>
          <p:cNvSpPr/>
          <p:nvPr/>
        </p:nvSpPr>
        <p:spPr>
          <a:xfrm>
            <a:off x="611560" y="5589240"/>
            <a:ext cx="3672408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teens</a:t>
            </a:r>
            <a:endParaRPr lang="zh-CN" altLang="en-US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15" t="21410" r="21448" b="37247"/>
          <a:stretch>
            <a:fillRect/>
          </a:stretch>
        </p:blipFill>
        <p:spPr bwMode="auto">
          <a:xfrm>
            <a:off x="3851920" y="188640"/>
            <a:ext cx="154302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8" descr="school-teen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653136"/>
            <a:ext cx="1950836" cy="1988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Read Paragraph 1 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082008"/>
          </a:xfrm>
        </p:spPr>
        <p:txBody>
          <a:bodyPr>
            <a:normAutofit lnSpcReduction="10000"/>
          </a:bodyPr>
          <a:lstStyle/>
          <a:p>
            <a:r>
              <a:rPr lang="en-US" altLang="zh-CN" u="sng" dirty="0" smtClean="0"/>
              <a:t>Are</a:t>
            </a:r>
            <a:r>
              <a:rPr lang="en-US" altLang="zh-CN" dirty="0" smtClean="0"/>
              <a:t> hamburgers and pizza </a:t>
            </a:r>
            <a:r>
              <a:rPr lang="en-US" altLang="zh-CN" u="sng" dirty="0" smtClean="0"/>
              <a:t>popular with</a:t>
            </a:r>
            <a:r>
              <a:rPr lang="en-US" altLang="zh-CN" dirty="0" smtClean="0"/>
              <a:t> the teens in the passage?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In a recent survey, 80% of the teens listed these as their favorite foods.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What are “these”? </a:t>
            </a:r>
          </a:p>
          <a:p>
            <a:r>
              <a:rPr lang="en-US" altLang="zh-CN" dirty="0" smtClean="0"/>
              <a:t>Which word shows the meaning of “be popular with”? </a:t>
            </a:r>
          </a:p>
          <a:p>
            <a:r>
              <a:rPr lang="en-US" altLang="zh-CN" dirty="0" smtClean="0"/>
              <a:t>Is it a fact or an opinion? 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611560" y="5229200"/>
            <a:ext cx="5040560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fact: something proven true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Do the parents like their children eating hamburgers and pizza?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Many parents think these foods are “junk foods”.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Is it a fact or an opinion? </a:t>
            </a:r>
            <a:endParaRPr lang="zh-CN" altLang="en-US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" name="Picture 2" descr="http://limuzrevolution.com/images/couple_middle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80375">
            <a:off x="6106271" y="3496729"/>
            <a:ext cx="2382865" cy="2546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圆角矩形 4"/>
          <p:cNvSpPr/>
          <p:nvPr/>
        </p:nvSpPr>
        <p:spPr>
          <a:xfrm>
            <a:off x="323528" y="4365104"/>
            <a:ext cx="5400600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opinion: something someone thinks so. 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</p:nvPr>
        </p:nvGraphicFramePr>
        <p:xfrm>
          <a:off x="467544" y="404664"/>
          <a:ext cx="8229600" cy="3505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剪去单角的矩形 4"/>
          <p:cNvSpPr/>
          <p:nvPr/>
        </p:nvSpPr>
        <p:spPr>
          <a:xfrm>
            <a:off x="899592" y="4437112"/>
            <a:ext cx="7632848" cy="1800200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 smtClean="0"/>
              <a:t>Junk foods are foods that are not healthy, for example because it contains a lot of fat, sugar or salt.  </a:t>
            </a:r>
            <a:endParaRPr lang="en-US" altLang="zh-CN" sz="2600" dirty="0"/>
          </a:p>
          <a:p>
            <a:pPr algn="r"/>
            <a:r>
              <a:rPr lang="en-US" altLang="zh-CN" sz="2000" i="1" dirty="0" smtClean="0"/>
              <a:t>Longman  Dictionary of Contemporary English   </a:t>
            </a:r>
            <a:endParaRPr lang="zh-CN" alt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8898AC-E3AD-4294-89C4-E66F59041C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D8898AC-E3AD-4294-89C4-E66F59041C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6E47E2-902E-4769-ACEF-CAF400A48D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B56E47E2-902E-4769-ACEF-CAF400A48D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3EF1E6-D880-4442-9CB4-FC384DD094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D63EF1E6-D880-4442-9CB4-FC384DD094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35816-8E9A-47A9-9D7B-2EA9461B73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6EC35816-8E9A-47A9-9D7B-2EA9461B73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12733-01AB-4853-B50F-41ADE3DD95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D9912733-01AB-4853-B50F-41ADE3DD95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Parents’ _______ about hamburgers and pizza </a:t>
            </a:r>
            <a:endParaRPr lang="zh-CN" altLang="en-US" sz="2800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251520" y="2060848"/>
            <a:ext cx="1656184" cy="62865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7487816" y="3429000"/>
            <a:ext cx="1656184" cy="62865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323528" y="5013176"/>
            <a:ext cx="1656184" cy="62865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69269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opinion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CE90D-9284-4644-9C30-294A9BC764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6CCE90D-9284-4644-9C30-294A9BC764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A09E06-E91B-452F-B84B-B3CFA1A4D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AA09E06-E91B-452F-B84B-B3CFA1A4D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F3EC0B-AA9B-4FD2-85D3-536711204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CAF3EC0B-AA9B-4FD2-85D3-5367112042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51B045-D5A4-4DDA-9979-39AB78632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B051B045-D5A4-4DDA-9979-39AB78632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2BF223-03C0-45C5-8984-0ACF4734E8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752BF223-03C0-45C5-8984-0ACF4734E8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1028" grpId="0" animBg="1"/>
      <p:bldP spid="8" grpId="0" animBg="1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Writer’s ______ about hamburgers and pizza 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</p:nvPr>
        </p:nvGraphicFramePr>
        <p:xfrm>
          <a:off x="683568" y="126876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07504" y="1988840"/>
            <a:ext cx="1656184" cy="62865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79512" y="4941168"/>
            <a:ext cx="1656184" cy="62865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7380312" y="3284984"/>
            <a:ext cx="1619672" cy="72008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Fact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宋体" pitchFamily="2" charset="-122"/>
              <a:buChar char="□"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宋体" pitchFamily="2" charset="-122"/>
              </a:rPr>
              <a:t>Opinion</a:t>
            </a:r>
            <a:endParaRPr kumimoji="0" lang="zh-CN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69269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opinion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28B214-9C58-4A95-B215-D8D8E13C0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028B214-9C58-4A95-B215-D8D8E13C07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A68861-88DB-422D-8E30-8CC1CEF28C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6AA68861-88DB-422D-8E30-8CC1CEF28C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DD44F7-71D2-4552-A4C9-87BEEA1E8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50DD44F7-71D2-4552-A4C9-87BEEA1E8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47CEF0-022B-4B01-891F-8BFA1F9BB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9E47CEF0-022B-4B01-891F-8BFA1F9BBB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8E8AC0-16E1-4A6C-A05D-A2E6DF4F16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3E8E8AC0-16E1-4A6C-A05D-A2E6DF4F16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7" grpId="0" animBg="1"/>
      <p:bldP spid="8" grpId="0" animBg="1"/>
      <p:bldP spid="9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</p:nvPr>
        </p:nvGraphicFramePr>
        <p:xfrm>
          <a:off x="323528" y="1412776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圆角矩形 4"/>
          <p:cNvSpPr/>
          <p:nvPr/>
        </p:nvSpPr>
        <p:spPr>
          <a:xfrm>
            <a:off x="2771800" y="188640"/>
            <a:ext cx="3744416" cy="1008112"/>
          </a:xfrm>
          <a:prstGeom prst="round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 too much/many</a:t>
            </a: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too often </a:t>
            </a:r>
          </a:p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://ts3.cn.mm.bing.net/th?id=H.4568840982627390&amp;pid=1.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88640"/>
            <a:ext cx="1524000" cy="89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012277-2F5E-4F5E-B82F-E6C28F122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C012277-2F5E-4F5E-B82F-E6C28F1224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9C5E01-83DD-49A8-AF11-3A8CB11633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189C5E01-83DD-49A8-AF11-3A8CB11633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31FF6A-7D0D-4ADD-9C5E-44C3AB0A7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B431FF6A-7D0D-4ADD-9C5E-44C3AB0A74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421302-E1DD-47DE-BB72-5EF7269BDF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76421302-E1DD-47DE-BB72-5EF7269BDF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76C766-E440-43C6-B324-0502780DCC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7576C766-E440-43C6-B324-0502780DCC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2D474E-4F53-46F8-893E-473FF7710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262D474E-4F53-46F8-893E-473FF77105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3D0596-0452-431D-9F1F-0EAF22ADD9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773D0596-0452-431D-9F1F-0EAF22ADD9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BE72AD-3821-43B2-A80F-A0AF81AFE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27BE72AD-3821-43B2-A80F-A0AF81AFE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C1EFD9-E3F0-46CC-9F4D-BE9A0B066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22C1EFD9-E3F0-46CC-9F4D-BE9A0B0664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Group Discussion: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What are the opinions of the teens’, the parents’ and the writer’s? </a:t>
            </a:r>
          </a:p>
          <a:p>
            <a:pPr lvl="0">
              <a:buNone/>
            </a:pPr>
            <a:endParaRPr lang="en-US" altLang="zh-CN" dirty="0" smtClean="0"/>
          </a:p>
          <a:p>
            <a:pPr lvl="0"/>
            <a:r>
              <a:rPr lang="en-US" altLang="zh-CN" dirty="0" smtClean="0"/>
              <a:t>Do you agree with the writer or the parents? Why?</a:t>
            </a:r>
          </a:p>
          <a:p>
            <a:pPr lvl="0">
              <a:buNone/>
            </a:pPr>
            <a:r>
              <a:rPr lang="en-US" altLang="zh-CN" dirty="0" smtClean="0"/>
              <a:t> </a:t>
            </a:r>
            <a:endParaRPr lang="zh-CN" altLang="zh-CN" dirty="0" smtClean="0"/>
          </a:p>
          <a:p>
            <a:r>
              <a:rPr lang="en-US" altLang="zh-CN" dirty="0" smtClean="0"/>
              <a:t>Do you want to make a change on the choice you made at the beginning of the class? </a:t>
            </a:r>
            <a:endParaRPr lang="zh-CN" altLang="en-US" dirty="0"/>
          </a:p>
        </p:txBody>
      </p:sp>
      <p:pic>
        <p:nvPicPr>
          <p:cNvPr id="40962" name="Picture 2" descr="http://ts3.cn.mm.bing.net/th?id=H.4886174614161262&amp;pid=1.7&amp;w=140&amp;h=152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09120"/>
            <a:ext cx="1333500" cy="1447801"/>
          </a:xfrm>
          <a:prstGeom prst="rect">
            <a:avLst/>
          </a:prstGeom>
          <a:noFill/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1403648" y="3121928"/>
            <a:ext cx="4680520" cy="3736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altLang="zh-CN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内容占位符 6" descr="untitled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4175447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内容占位符 7" descr="untitled1.bmp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6" y="1628800"/>
            <a:ext cx="4041775" cy="26839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74840" cy="49377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Work in groups of four.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Each student talks an opinion.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You may add your own opinion from the discussion at the end.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004048" y="980728"/>
            <a:ext cx="3600400" cy="5227632"/>
            <a:chOff x="4716016" y="980728"/>
            <a:chExt cx="3638525" cy="5227632"/>
          </a:xfrm>
        </p:grpSpPr>
        <p:pic>
          <p:nvPicPr>
            <p:cNvPr id="8" name="Picture 2" descr="http://ts1.cn.mm.bing.net/th?id=I.4671263064589084&amp;pid=1.7&amp;w=221&amp;h=145&amp;c=7&amp;rs=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980728"/>
              <a:ext cx="2105025" cy="1381126"/>
            </a:xfrm>
            <a:prstGeom prst="rect">
              <a:avLst/>
            </a:prstGeom>
            <a:noFill/>
          </p:spPr>
        </p:pic>
        <p:pic>
          <p:nvPicPr>
            <p:cNvPr id="9" name="Picture 4" descr="http://ts1.cn.mm.bing.net/th?id=I.4990464993069148&amp;pid=1.7&amp;w=193&amp;h=145&amp;c=7&amp;rs=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6216" y="2204864"/>
              <a:ext cx="1838325" cy="1381126"/>
            </a:xfrm>
            <a:prstGeom prst="rect">
              <a:avLst/>
            </a:prstGeom>
            <a:noFill/>
          </p:spPr>
        </p:pic>
        <p:pic>
          <p:nvPicPr>
            <p:cNvPr id="10" name="Picture 6" descr="http://ts1.cn.mm.bing.net/th?id=I.4626346309584236&amp;pid=1.7&amp;w=184&amp;h=139&amp;c=7&amp;rs=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6016" y="3429000"/>
              <a:ext cx="1752600" cy="1323975"/>
            </a:xfrm>
            <a:prstGeom prst="rect">
              <a:avLst/>
            </a:prstGeom>
            <a:noFill/>
          </p:spPr>
        </p:pic>
        <p:pic>
          <p:nvPicPr>
            <p:cNvPr id="11" name="Picture 8" descr="http://ts4.cn.mm.bing.net/th?id=I.5060120766578767&amp;pid=1.7&amp;w=194&amp;h=148&amp;c=7&amp;rs=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72200" y="4725144"/>
              <a:ext cx="1944216" cy="148321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Plenary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A fact is something that can be proven true. </a:t>
            </a:r>
            <a:endParaRPr lang="zh-CN" altLang="zh-CN" dirty="0" smtClean="0"/>
          </a:p>
          <a:p>
            <a:pPr lvl="0"/>
            <a:r>
              <a:rPr lang="en-US" altLang="zh-CN" dirty="0" smtClean="0"/>
              <a:t>An opinion is someone’s feelings about a particular topic. </a:t>
            </a:r>
            <a:endParaRPr lang="zh-CN" altLang="zh-CN" dirty="0" smtClean="0"/>
          </a:p>
          <a:p>
            <a:r>
              <a:rPr lang="en-US" altLang="zh-CN" dirty="0" smtClean="0"/>
              <a:t>Health foods are something that is balanced. </a:t>
            </a:r>
            <a:endParaRPr lang="zh-CN" altLang="en-US" dirty="0"/>
          </a:p>
        </p:txBody>
      </p:sp>
      <p:pic>
        <p:nvPicPr>
          <p:cNvPr id="7" name="Picture 2" descr="http://balancedapproaches.com/yinYa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24944"/>
            <a:ext cx="2926482" cy="2926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Homework: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560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11438" t="24235" r="11044" b="6250"/>
          <a:stretch>
            <a:fillRect/>
          </a:stretch>
        </p:blipFill>
        <p:spPr bwMode="auto">
          <a:xfrm>
            <a:off x="683568" y="1268760"/>
            <a:ext cx="756084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Computer games </a:t>
            </a:r>
            <a:r>
              <a:rPr lang="en-US" altLang="zh-CN" u="sng" dirty="0" smtClean="0"/>
              <a:t>are very popular with</a:t>
            </a:r>
            <a:r>
              <a:rPr lang="en-US" altLang="zh-CN" dirty="0" smtClean="0"/>
              <a:t> most teens. In my class, 60% of the students listed them as their favorite hobby. </a:t>
            </a:r>
            <a:r>
              <a:rPr lang="en-US" altLang="zh-CN" u="sng" dirty="0" smtClean="0"/>
              <a:t>However, many parents and teachers</a:t>
            </a:r>
            <a:r>
              <a:rPr lang="en-US" altLang="zh-CN" dirty="0" smtClean="0"/>
              <a:t> do not like the teens playing computer games. </a:t>
            </a:r>
            <a:r>
              <a:rPr lang="en-US" altLang="zh-CN" u="sng" dirty="0" smtClean="0"/>
              <a:t>Why?</a:t>
            </a:r>
            <a:r>
              <a:rPr lang="en-US" altLang="zh-CN" dirty="0" smtClean="0"/>
              <a:t> Many of them think they are bad for teens.</a:t>
            </a:r>
            <a:r>
              <a:rPr lang="en-US" altLang="zh-CN" u="sng" dirty="0" smtClean="0"/>
              <a:t> But are they really</a:t>
            </a:r>
            <a:r>
              <a:rPr lang="en-US" altLang="zh-CN" dirty="0" smtClean="0"/>
              <a:t> that bad? You can have many educational games on computer, like English word games. </a:t>
            </a:r>
            <a:r>
              <a:rPr lang="en-US" altLang="zh-CN" u="sng" dirty="0" smtClean="0"/>
              <a:t>Of course</a:t>
            </a:r>
            <a:r>
              <a:rPr lang="en-US" altLang="zh-CN" dirty="0" smtClean="0"/>
              <a:t>, if you play too much, it’s not good for you. So just remember, computer games </a:t>
            </a:r>
            <a:r>
              <a:rPr lang="en-US" altLang="zh-CN" u="sng" dirty="0" smtClean="0"/>
              <a:t>can be</a:t>
            </a:r>
            <a:r>
              <a:rPr lang="en-US" altLang="zh-CN" dirty="0" smtClean="0"/>
              <a:t> a good thing. </a:t>
            </a:r>
            <a:r>
              <a:rPr lang="en-US" altLang="zh-CN" u="sng" dirty="0" smtClean="0"/>
              <a:t>But</a:t>
            </a:r>
            <a:r>
              <a:rPr lang="en-US" altLang="zh-CN" dirty="0" smtClean="0"/>
              <a:t> playing computer games from morning to night is not a good idea!  </a:t>
            </a:r>
            <a:endParaRPr lang="zh-CN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8" name="内容占位符 7" descr="图片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140390" cy="27363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内容占位符 8" descr="untitled.bmp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4025990" cy="27363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2007111523122289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060848"/>
            <a:ext cx="4041775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内容占位符 5" descr="12_120628142536_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2060848"/>
            <a:ext cx="4041775" cy="27549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Big Picture Setting 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0778A73-98AA-4FC6-BA5D-ABD28E4CD5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20778A73-98AA-4FC6-BA5D-ABD28E4CD5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20778A73-98AA-4FC6-BA5D-ABD28E4CD5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868BF0-60F6-4CC1-9D33-CC91A229D5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00868BF0-60F6-4CC1-9D33-CC91A229D5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00868BF0-60F6-4CC1-9D33-CC91A229D5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7183C1F-7C30-41D0-ABC6-95D4486CF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D7183C1F-7C30-41D0-ABC6-95D4486CF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D7183C1F-7C30-41D0-ABC6-95D4486CF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FDF0B2-BA9B-4326-A998-DBB5E0DE8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8DFDF0B2-BA9B-4326-A998-DBB5E0DE8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8DFDF0B2-BA9B-4326-A998-DBB5E0DE8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362928-B9C3-471F-AA8B-07BCF7B35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D4362928-B9C3-471F-AA8B-07BCF7B35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D4362928-B9C3-471F-AA8B-07BCF7B35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sz="quarter" idx="1"/>
          </p:nvPr>
        </p:nvGraphicFramePr>
        <p:xfrm>
          <a:off x="0" y="476672"/>
          <a:ext cx="91440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7" name="内容占位符 6" descr="图片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260648"/>
            <a:ext cx="1656184" cy="1214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内容占位符 8" descr="图片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1800200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圆角矩形 7"/>
          <p:cNvSpPr/>
          <p:nvPr/>
        </p:nvSpPr>
        <p:spPr>
          <a:xfrm>
            <a:off x="3203848" y="1700808"/>
            <a:ext cx="3240360" cy="72008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a green pepper</a:t>
            </a:r>
            <a:endParaRPr lang="zh-CN" altLang="en-US" sz="3600" dirty="0"/>
          </a:p>
        </p:txBody>
      </p:sp>
      <p:sp>
        <p:nvSpPr>
          <p:cNvPr id="10" name="圆角矩形 9"/>
          <p:cNvSpPr/>
          <p:nvPr/>
        </p:nvSpPr>
        <p:spPr>
          <a:xfrm>
            <a:off x="5364088" y="2708920"/>
            <a:ext cx="3563888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an onion</a:t>
            </a:r>
            <a:endParaRPr lang="zh-CN" altLang="en-US" sz="4000" dirty="0"/>
          </a:p>
        </p:txBody>
      </p:sp>
      <p:sp>
        <p:nvSpPr>
          <p:cNvPr id="11" name="圆角矩形 10"/>
          <p:cNvSpPr/>
          <p:nvPr/>
        </p:nvSpPr>
        <p:spPr>
          <a:xfrm>
            <a:off x="971600" y="5661248"/>
            <a:ext cx="3240360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some lettuce</a:t>
            </a:r>
            <a:endParaRPr lang="zh-CN" altLang="en-US" sz="4000" dirty="0"/>
          </a:p>
        </p:txBody>
      </p:sp>
      <p:sp>
        <p:nvSpPr>
          <p:cNvPr id="12" name="圆角矩形 11"/>
          <p:cNvSpPr/>
          <p:nvPr/>
        </p:nvSpPr>
        <p:spPr>
          <a:xfrm>
            <a:off x="4716016" y="5661248"/>
            <a:ext cx="3600400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some cheese</a:t>
            </a:r>
            <a:endParaRPr lang="zh-CN" altLang="en-US" sz="4000" dirty="0"/>
          </a:p>
        </p:txBody>
      </p:sp>
      <p:sp>
        <p:nvSpPr>
          <p:cNvPr id="13" name="圆角矩形 12"/>
          <p:cNvSpPr/>
          <p:nvPr/>
        </p:nvSpPr>
        <p:spPr>
          <a:xfrm>
            <a:off x="179512" y="2708920"/>
            <a:ext cx="3672408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/>
              <a:t>a mushroom</a:t>
            </a:r>
            <a:endParaRPr lang="zh-CN" altLang="en-US" sz="4000" dirty="0"/>
          </a:p>
        </p:txBody>
      </p:sp>
      <p:pic>
        <p:nvPicPr>
          <p:cNvPr id="14" name="图片 13" descr="图片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861047"/>
            <a:ext cx="1728192" cy="1540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图片 14" descr="图片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3861048"/>
            <a:ext cx="2160240" cy="15537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 descr="图片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248" y="980728"/>
            <a:ext cx="1861567" cy="1439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List (v.) the names of foods, please. </a:t>
            </a:r>
            <a:r>
              <a:rPr lang="en-US" altLang="zh-CN" dirty="0" smtClean="0">
                <a:sym typeface="Wingdings" pitchFamily="2" charset="2"/>
              </a:rPr>
              <a:t>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graphicFrame>
        <p:nvGraphicFramePr>
          <p:cNvPr id="12" name="内容占位符 11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4041775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" name="内容占位符 20" descr="图片6.jpg"/>
          <p:cNvPicPr>
            <a:picLocks noGrp="1" noChangeAspect="1"/>
          </p:cNvPicPr>
          <p:nvPr>
            <p:ph sz="quarter" idx="2"/>
          </p:nvPr>
        </p:nvPicPr>
        <p:blipFill>
          <a:blip r:embed="rId7" cstate="print">
            <a:lum contrast="10000"/>
          </a:blip>
          <a:stretch>
            <a:fillRect/>
          </a:stretch>
        </p:blipFill>
        <p:spPr>
          <a:xfrm>
            <a:off x="4644008" y="1268760"/>
            <a:ext cx="4041775" cy="3260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Work in groups of 4.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Try to get as many names of foods as you can.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One student needs to list the words.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You have 1 minute. 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Then a student in the group will stand up and share the words in class.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4716016" y="980728"/>
            <a:ext cx="3638525" cy="5227632"/>
            <a:chOff x="4716016" y="980728"/>
            <a:chExt cx="3638525" cy="5227632"/>
          </a:xfrm>
        </p:grpSpPr>
        <p:pic>
          <p:nvPicPr>
            <p:cNvPr id="28674" name="Picture 2" descr="http://ts1.cn.mm.bing.net/th?id=I.4671263064589084&amp;pid=1.7&amp;w=221&amp;h=145&amp;c=7&amp;rs=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980728"/>
              <a:ext cx="2105025" cy="1381126"/>
            </a:xfrm>
            <a:prstGeom prst="rect">
              <a:avLst/>
            </a:prstGeom>
            <a:noFill/>
          </p:spPr>
        </p:pic>
        <p:pic>
          <p:nvPicPr>
            <p:cNvPr id="28676" name="Picture 4" descr="http://ts1.cn.mm.bing.net/th?id=I.4990464993069148&amp;pid=1.7&amp;w=193&amp;h=145&amp;c=7&amp;rs=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6216" y="2204864"/>
              <a:ext cx="1838325" cy="1381126"/>
            </a:xfrm>
            <a:prstGeom prst="rect">
              <a:avLst/>
            </a:prstGeom>
            <a:noFill/>
          </p:spPr>
        </p:pic>
        <p:pic>
          <p:nvPicPr>
            <p:cNvPr id="28678" name="Picture 6" descr="http://ts1.cn.mm.bing.net/th?id=I.4626346309584236&amp;pid=1.7&amp;w=184&amp;h=139&amp;c=7&amp;rs=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6016" y="3429000"/>
              <a:ext cx="1752600" cy="1323975"/>
            </a:xfrm>
            <a:prstGeom prst="rect">
              <a:avLst/>
            </a:prstGeom>
            <a:noFill/>
          </p:spPr>
        </p:pic>
        <p:pic>
          <p:nvPicPr>
            <p:cNvPr id="28680" name="Picture 8" descr="http://ts4.cn.mm.bing.net/th?id=I.5060120766578767&amp;pid=1.7&amp;w=194&amp;h=148&amp;c=7&amp;rs=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72200" y="4725144"/>
              <a:ext cx="1944216" cy="148321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质朴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1393</TotalTime>
  <Words>679</Words>
  <Application>Microsoft Office PowerPoint</Application>
  <PresentationFormat>全屏显示(4:3)</PresentationFormat>
  <Paragraphs>100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质朴</vt:lpstr>
      <vt:lpstr>Health Foods</vt:lpstr>
      <vt:lpstr>幻灯片 2</vt:lpstr>
      <vt:lpstr>幻灯片 3</vt:lpstr>
      <vt:lpstr>幻灯片 4</vt:lpstr>
      <vt:lpstr>Big Picture Setting </vt:lpstr>
      <vt:lpstr>幻灯片 6</vt:lpstr>
      <vt:lpstr>幻灯片 7</vt:lpstr>
      <vt:lpstr>List (v.) the names of foods, please.  </vt:lpstr>
      <vt:lpstr>幻灯片 9</vt:lpstr>
      <vt:lpstr>Make a Choice</vt:lpstr>
      <vt:lpstr>Hamburgers and Pizza </vt:lpstr>
      <vt:lpstr>幻灯片 12</vt:lpstr>
      <vt:lpstr>Read Paragraph 1 </vt:lpstr>
      <vt:lpstr>幻灯片 14</vt:lpstr>
      <vt:lpstr>幻灯片 15</vt:lpstr>
      <vt:lpstr>Parents’ _______ about hamburgers and pizza </vt:lpstr>
      <vt:lpstr>Writer’s ______ about hamburgers and pizza </vt:lpstr>
      <vt:lpstr>幻灯片 18</vt:lpstr>
      <vt:lpstr>Group Discussion:</vt:lpstr>
      <vt:lpstr>幻灯片 20</vt:lpstr>
      <vt:lpstr>Plenary</vt:lpstr>
      <vt:lpstr>Homework: </vt:lpstr>
      <vt:lpstr>幻灯片 23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Foods</dc:title>
  <dc:creator>微软用户</dc:creator>
  <cp:lastModifiedBy>微软用户</cp:lastModifiedBy>
  <cp:revision>65</cp:revision>
  <dcterms:created xsi:type="dcterms:W3CDTF">2012-10-06T06:27:55Z</dcterms:created>
  <dcterms:modified xsi:type="dcterms:W3CDTF">2012-11-22T14:31:49Z</dcterms:modified>
</cp:coreProperties>
</file>