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png" ContentType="image/png"/>
  <Default Extension="wmf" ContentType="image/x-wmf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9" r:id="rId4"/>
    <p:sldMasterId id="2147483692" r:id="rId5"/>
  </p:sldMasterIdLst>
  <p:notesMasterIdLst>
    <p:notesMasterId r:id="rId27"/>
  </p:notesMasterIdLst>
  <p:handoutMasterIdLst>
    <p:handoutMasterId r:id="rId28"/>
  </p:handoutMasterIdLst>
  <p:sldIdLst>
    <p:sldId id="257" r:id="rId6"/>
    <p:sldId id="372" r:id="rId7"/>
    <p:sldId id="353" r:id="rId8"/>
    <p:sldId id="349" r:id="rId9"/>
    <p:sldId id="352" r:id="rId10"/>
    <p:sldId id="354" r:id="rId11"/>
    <p:sldId id="355" r:id="rId12"/>
    <p:sldId id="351" r:id="rId13"/>
    <p:sldId id="356" r:id="rId14"/>
    <p:sldId id="320" r:id="rId15"/>
    <p:sldId id="357" r:id="rId16"/>
    <p:sldId id="361" r:id="rId17"/>
    <p:sldId id="358" r:id="rId18"/>
    <p:sldId id="359" r:id="rId19"/>
    <p:sldId id="371" r:id="rId20"/>
    <p:sldId id="360" r:id="rId21"/>
    <p:sldId id="363" r:id="rId22"/>
    <p:sldId id="366" r:id="rId23"/>
    <p:sldId id="350" r:id="rId24"/>
    <p:sldId id="274" r:id="rId25"/>
    <p:sldId id="36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00CC99"/>
    <a:srgbClr val="F8EC40"/>
    <a:srgbClr val="F9E842"/>
    <a:srgbClr val="68C3F2"/>
    <a:srgbClr val="67C2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8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126"/>
      </p:cViewPr>
      <p:guideLst>
        <p:guide orient="horz" pos="2214"/>
        <p:guide pos="38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2" Type="http://schemas.openxmlformats.org/officeDocument/2006/relationships/tags" Target="tags/tag26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tags" Target="../tags/tag69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image" Target="../media/image3.png"/><Relationship Id="rId4" Type="http://schemas.openxmlformats.org/officeDocument/2006/relationships/tags" Target="../tags/tag74.xml"/><Relationship Id="rId3" Type="http://schemas.openxmlformats.org/officeDocument/2006/relationships/image" Target="../media/image2.png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image" Target="../media/image3.png"/><Relationship Id="rId5" Type="http://schemas.openxmlformats.org/officeDocument/2006/relationships/tags" Target="../tags/tag81.xml"/><Relationship Id="rId4" Type="http://schemas.openxmlformats.org/officeDocument/2006/relationships/image" Target="../media/image2.png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1" Type="http://schemas.openxmlformats.org/officeDocument/2006/relationships/tags" Target="../tags/tag86.xml"/><Relationship Id="rId10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image" Target="../media/image3.png"/><Relationship Id="rId5" Type="http://schemas.openxmlformats.org/officeDocument/2006/relationships/tags" Target="../tags/tag89.xml"/><Relationship Id="rId4" Type="http://schemas.openxmlformats.org/officeDocument/2006/relationships/image" Target="../media/image2.png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2" Type="http://schemas.openxmlformats.org/officeDocument/2006/relationships/tags" Target="../tags/tag9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image" Target="../media/image3.png"/><Relationship Id="rId5" Type="http://schemas.openxmlformats.org/officeDocument/2006/relationships/tags" Target="../tags/tag98.xml"/><Relationship Id="rId4" Type="http://schemas.openxmlformats.org/officeDocument/2006/relationships/image" Target="../media/image2.png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image" Target="../media/image3.png"/><Relationship Id="rId5" Type="http://schemas.openxmlformats.org/officeDocument/2006/relationships/tags" Target="../tags/tag107.xml"/><Relationship Id="rId4" Type="http://schemas.openxmlformats.org/officeDocument/2006/relationships/image" Target="../media/image2.png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image" Target="../media/image3.png"/><Relationship Id="rId5" Type="http://schemas.openxmlformats.org/officeDocument/2006/relationships/tags" Target="../tags/tag116.xml"/><Relationship Id="rId4" Type="http://schemas.openxmlformats.org/officeDocument/2006/relationships/image" Target="../media/image7.png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4" Type="http://schemas.openxmlformats.org/officeDocument/2006/relationships/tags" Target="../tags/tag124.xml"/><Relationship Id="rId13" Type="http://schemas.openxmlformats.org/officeDocument/2006/relationships/tags" Target="../tags/tag123.xml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image" Target="../media/image9.png"/><Relationship Id="rId5" Type="http://schemas.openxmlformats.org/officeDocument/2006/relationships/tags" Target="../tags/tag127.xml"/><Relationship Id="rId4" Type="http://schemas.openxmlformats.org/officeDocument/2006/relationships/image" Target="../media/image8.png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image" Target="NULL" TargetMode="External"/><Relationship Id="rId3" Type="http://schemas.openxmlformats.org/officeDocument/2006/relationships/image" Target="../media/image11.png"/><Relationship Id="rId2" Type="http://schemas.openxmlformats.org/officeDocument/2006/relationships/tags" Target="../tags/tag140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image" Target="../media/image13.png"/><Relationship Id="rId5" Type="http://schemas.openxmlformats.org/officeDocument/2006/relationships/tags" Target="../tags/tag147.xml"/><Relationship Id="rId4" Type="http://schemas.openxmlformats.org/officeDocument/2006/relationships/image" Target="NULL" TargetMode="External"/><Relationship Id="rId3" Type="http://schemas.openxmlformats.org/officeDocument/2006/relationships/image" Target="../media/image12.png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image" Target="NULL" TargetMode="External"/><Relationship Id="rId3" Type="http://schemas.openxmlformats.org/officeDocument/2006/relationships/image" Target="../media/image14.png"/><Relationship Id="rId2" Type="http://schemas.openxmlformats.org/officeDocument/2006/relationships/tags" Target="../tags/tag151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image" Target="../media/image13.png"/><Relationship Id="rId5" Type="http://schemas.openxmlformats.org/officeDocument/2006/relationships/tags" Target="../tags/tag156.xml"/><Relationship Id="rId4" Type="http://schemas.openxmlformats.org/officeDocument/2006/relationships/image" Target="NULL" TargetMode="External"/><Relationship Id="rId3" Type="http://schemas.openxmlformats.org/officeDocument/2006/relationships/image" Target="../media/image12.png"/><Relationship Id="rId2" Type="http://schemas.openxmlformats.org/officeDocument/2006/relationships/tags" Target="../tags/tag155.xml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tags" Target="../tags/tag163.xml"/><Relationship Id="rId7" Type="http://schemas.openxmlformats.org/officeDocument/2006/relationships/tags" Target="../tags/tag162.xml"/><Relationship Id="rId6" Type="http://schemas.openxmlformats.org/officeDocument/2006/relationships/image" Target="../media/image13.png"/><Relationship Id="rId5" Type="http://schemas.openxmlformats.org/officeDocument/2006/relationships/tags" Target="../tags/tag161.xml"/><Relationship Id="rId4" Type="http://schemas.openxmlformats.org/officeDocument/2006/relationships/image" Target="NULL" TargetMode="External"/><Relationship Id="rId3" Type="http://schemas.openxmlformats.org/officeDocument/2006/relationships/image" Target="../media/image12.png"/><Relationship Id="rId2" Type="http://schemas.openxmlformats.org/officeDocument/2006/relationships/tags" Target="../tags/tag160.xml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image" Target="../media/image12.png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image" Target="NULL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165.xml"/><Relationship Id="rId10" Type="http://schemas.openxmlformats.org/officeDocument/2006/relationships/tags" Target="../tags/tag170.xml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image" Target="../media/image13.png"/><Relationship Id="rId5" Type="http://schemas.openxmlformats.org/officeDocument/2006/relationships/tags" Target="../tags/tag175.xml"/><Relationship Id="rId4" Type="http://schemas.openxmlformats.org/officeDocument/2006/relationships/image" Target="NULL" TargetMode="External"/><Relationship Id="rId3" Type="http://schemas.openxmlformats.org/officeDocument/2006/relationships/image" Target="../media/image12.png"/><Relationship Id="rId2" Type="http://schemas.openxmlformats.org/officeDocument/2006/relationships/tags" Target="../tags/tag174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image" Target="../media/image13.png"/><Relationship Id="rId5" Type="http://schemas.openxmlformats.org/officeDocument/2006/relationships/tags" Target="../tags/tag180.xml"/><Relationship Id="rId4" Type="http://schemas.openxmlformats.org/officeDocument/2006/relationships/image" Target="NULL" TargetMode="External"/><Relationship Id="rId3" Type="http://schemas.openxmlformats.org/officeDocument/2006/relationships/image" Target="../media/image12.png"/><Relationship Id="rId2" Type="http://schemas.openxmlformats.org/officeDocument/2006/relationships/tags" Target="../tags/tag179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188.xml"/><Relationship Id="rId8" Type="http://schemas.openxmlformats.org/officeDocument/2006/relationships/tags" Target="../tags/tag187.xml"/><Relationship Id="rId7" Type="http://schemas.openxmlformats.org/officeDocument/2006/relationships/tags" Target="../tags/tag186.xml"/><Relationship Id="rId6" Type="http://schemas.openxmlformats.org/officeDocument/2006/relationships/image" Target="../media/image13.png"/><Relationship Id="rId5" Type="http://schemas.openxmlformats.org/officeDocument/2006/relationships/tags" Target="../tags/tag185.xml"/><Relationship Id="rId4" Type="http://schemas.openxmlformats.org/officeDocument/2006/relationships/image" Target="NULL" TargetMode="External"/><Relationship Id="rId3" Type="http://schemas.openxmlformats.org/officeDocument/2006/relationships/image" Target="../media/image12.png"/><Relationship Id="rId2" Type="http://schemas.openxmlformats.org/officeDocument/2006/relationships/tags" Target="../tags/tag184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tags" Target="../tags/tag193.xml"/><Relationship Id="rId7" Type="http://schemas.openxmlformats.org/officeDocument/2006/relationships/tags" Target="../tags/tag192.xml"/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image" Target="NULL" TargetMode="External"/><Relationship Id="rId3" Type="http://schemas.openxmlformats.org/officeDocument/2006/relationships/image" Target="../media/image11.png"/><Relationship Id="rId2" Type="http://schemas.openxmlformats.org/officeDocument/2006/relationships/tags" Target="../tags/tag189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image" Target="../media/image13.png"/><Relationship Id="rId5" Type="http://schemas.openxmlformats.org/officeDocument/2006/relationships/tags" Target="../tags/tag196.xml"/><Relationship Id="rId4" Type="http://schemas.openxmlformats.org/officeDocument/2006/relationships/image" Target="NULL" TargetMode="External"/><Relationship Id="rId3" Type="http://schemas.openxmlformats.org/officeDocument/2006/relationships/image" Target="../media/image12.png"/><Relationship Id="rId2" Type="http://schemas.openxmlformats.org/officeDocument/2006/relationships/tags" Target="../tags/tag195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204.xml"/><Relationship Id="rId8" Type="http://schemas.openxmlformats.org/officeDocument/2006/relationships/tags" Target="../tags/tag203.xml"/><Relationship Id="rId7" Type="http://schemas.openxmlformats.org/officeDocument/2006/relationships/image" Target="../media/image13.png"/><Relationship Id="rId6" Type="http://schemas.openxmlformats.org/officeDocument/2006/relationships/tags" Target="../tags/tag202.xml"/><Relationship Id="rId5" Type="http://schemas.openxmlformats.org/officeDocument/2006/relationships/image" Target="NULL" TargetMode="External"/><Relationship Id="rId4" Type="http://schemas.openxmlformats.org/officeDocument/2006/relationships/image" Target="../media/image12.png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0" Type="http://schemas.openxmlformats.org/officeDocument/2006/relationships/tags" Target="../tags/tag205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tags" Target="../tags/tag210.xml"/><Relationship Id="rId7" Type="http://schemas.openxmlformats.org/officeDocument/2006/relationships/tags" Target="../tags/tag209.xml"/><Relationship Id="rId6" Type="http://schemas.openxmlformats.org/officeDocument/2006/relationships/tags" Target="../tags/tag208.xml"/><Relationship Id="rId5" Type="http://schemas.openxmlformats.org/officeDocument/2006/relationships/image" Target="NULL" TargetMode="External"/><Relationship Id="rId4" Type="http://schemas.openxmlformats.org/officeDocument/2006/relationships/image" Target="../media/image12.png"/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image" Target="../media/image13.png"/><Relationship Id="rId6" Type="http://schemas.openxmlformats.org/officeDocument/2006/relationships/tags" Target="../tags/tag213.xml"/><Relationship Id="rId5" Type="http://schemas.openxmlformats.org/officeDocument/2006/relationships/image" Target="NULL" TargetMode="External"/><Relationship Id="rId4" Type="http://schemas.openxmlformats.org/officeDocument/2006/relationships/image" Target="../media/image12.png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0" Type="http://schemas.openxmlformats.org/officeDocument/2006/relationships/tags" Target="../tags/tag216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221.xml"/><Relationship Id="rId8" Type="http://schemas.openxmlformats.org/officeDocument/2006/relationships/tags" Target="../tags/tag220.xml"/><Relationship Id="rId7" Type="http://schemas.openxmlformats.org/officeDocument/2006/relationships/image" Target="../media/image13.png"/><Relationship Id="rId6" Type="http://schemas.openxmlformats.org/officeDocument/2006/relationships/tags" Target="../tags/tag219.xml"/><Relationship Id="rId5" Type="http://schemas.openxmlformats.org/officeDocument/2006/relationships/image" Target="NULL" TargetMode="External"/><Relationship Id="rId4" Type="http://schemas.openxmlformats.org/officeDocument/2006/relationships/image" Target="../media/image12.png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0" Type="http://schemas.openxmlformats.org/officeDocument/2006/relationships/tags" Target="../tags/tag222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tags" Target="../tags/tag226.xml"/><Relationship Id="rId7" Type="http://schemas.openxmlformats.org/officeDocument/2006/relationships/image" Target="../media/image13.png"/><Relationship Id="rId6" Type="http://schemas.openxmlformats.org/officeDocument/2006/relationships/tags" Target="../tags/tag225.xml"/><Relationship Id="rId5" Type="http://schemas.openxmlformats.org/officeDocument/2006/relationships/image" Target="NULL" TargetMode="External"/><Relationship Id="rId4" Type="http://schemas.openxmlformats.org/officeDocument/2006/relationships/image" Target="../media/image12.png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0" Type="http://schemas.openxmlformats.org/officeDocument/2006/relationships/tags" Target="../tags/tag228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233.xml"/><Relationship Id="rId8" Type="http://schemas.openxmlformats.org/officeDocument/2006/relationships/tags" Target="../tags/tag232.xml"/><Relationship Id="rId7" Type="http://schemas.openxmlformats.org/officeDocument/2006/relationships/image" Target="../media/image16.png"/><Relationship Id="rId6" Type="http://schemas.openxmlformats.org/officeDocument/2006/relationships/tags" Target="../tags/tag231.xml"/><Relationship Id="rId5" Type="http://schemas.openxmlformats.org/officeDocument/2006/relationships/image" Target="NULL" TargetMode="External"/><Relationship Id="rId4" Type="http://schemas.openxmlformats.org/officeDocument/2006/relationships/image" Target="../media/image12.png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0" Type="http://schemas.openxmlformats.org/officeDocument/2006/relationships/tags" Target="../tags/tag234.xm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7965c6ca35d9ebdb066aba8cd4a75d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9600" y="688340"/>
            <a:ext cx="5486400" cy="5480050"/>
          </a:xfrm>
          <a:prstGeom prst="rect">
            <a:avLst/>
          </a:prstGeom>
        </p:spPr>
      </p:pic>
      <p:pic>
        <p:nvPicPr>
          <p:cNvPr id="6" name="图片 5" descr="0_pic_quater_right_dow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1275" y="0"/>
            <a:ext cx="720090" cy="72009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2"/>
          <p:cNvSpPr>
            <a:spLocks noGrp="1"/>
          </p:cNvSpPr>
          <p:nvPr>
            <p:ph type="ctrTitle" idx="2" hasCustomPrompt="1"/>
            <p:custDataLst>
              <p:tags r:id="rId5"/>
            </p:custDataLst>
          </p:nvPr>
        </p:nvSpPr>
        <p:spPr>
          <a:xfrm>
            <a:off x="6620620" y="2031002"/>
            <a:ext cx="4809023" cy="82867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8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4"/>
          <p:cNvSpPr>
            <a:spLocks noGrp="1"/>
          </p:cNvSpPr>
          <p:nvPr>
            <p:ph type="subTitle" idx="3" hasCustomPrompt="1"/>
            <p:custDataLst>
              <p:tags r:id="rId6"/>
            </p:custDataLst>
          </p:nvPr>
        </p:nvSpPr>
        <p:spPr>
          <a:xfrm>
            <a:off x="6620621" y="3003846"/>
            <a:ext cx="4809470" cy="470016"/>
          </a:xfrm>
        </p:spPr>
        <p:txBody>
          <a:bodyPr vert="horz" wrap="square"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charset="0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137275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ic_half_lef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8905"/>
            <a:ext cx="4064000" cy="4058920"/>
          </a:xfrm>
          <a:prstGeom prst="rect">
            <a:avLst/>
          </a:prstGeom>
        </p:spPr>
      </p:pic>
      <p:pic>
        <p:nvPicPr>
          <p:cNvPr id="2" name="图片 1" descr="pic_half_righ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1398905"/>
            <a:ext cx="4064000" cy="405892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291465" y="303530"/>
            <a:ext cx="11608435" cy="625030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3"/>
          <p:cNvSpPr>
            <a:spLocks noGrp="1"/>
          </p:cNvSpPr>
          <p:nvPr>
            <p:ph type="ctrTitle" idx="2" hasCustomPrompt="1"/>
            <p:custDataLst>
              <p:tags r:id="rId5"/>
            </p:custDataLst>
          </p:nvPr>
        </p:nvSpPr>
        <p:spPr>
          <a:xfrm>
            <a:off x="3450871" y="3784065"/>
            <a:ext cx="5895557" cy="861774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Arial" panose="020B0604020202020204" pitchFamily="34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副标题 4"/>
          <p:cNvSpPr>
            <a:spLocks noGrp="1"/>
          </p:cNvSpPr>
          <p:nvPr>
            <p:ph type="subTitle" idx="3" hasCustomPrompt="1"/>
            <p:custDataLst>
              <p:tags r:id="rId6"/>
            </p:custDataLst>
          </p:nvPr>
        </p:nvSpPr>
        <p:spPr>
          <a:xfrm>
            <a:off x="3450871" y="4836490"/>
            <a:ext cx="5437960" cy="815030"/>
          </a:xfrm>
        </p:spPr>
        <p:txBody>
          <a:bodyPr vert="horz" wrap="square" lIns="0" tIns="0" rIns="0" bIns="0" rtlCol="0" anchor="t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charset="0"/>
                <a:cs typeface="微软雅黑" panose="020B0503020204020204" pitchFamily="34" charset="-122"/>
                <a:sym typeface="Arial" panose="020B0604020202020204" pitchFamily="34" charset="0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137275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" name="图片 9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137275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7965c6ca35d9ebdb066aba8cd4a75d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36345"/>
            <a:ext cx="4388485" cy="438404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87680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7" name="图片 6" descr="1_pic_quater_right_u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137275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幼圆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137275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137275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7965c6ca35d9ebdb066aba8cd4a75d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9600" y="688340"/>
            <a:ext cx="5486400" cy="5480050"/>
          </a:xfrm>
          <a:prstGeom prst="rect">
            <a:avLst/>
          </a:prstGeom>
        </p:spPr>
      </p:pic>
      <p:pic>
        <p:nvPicPr>
          <p:cNvPr id="6" name="图片 5" descr="0_pic_quater_right_dow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1275" y="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04053" y="3436286"/>
            <a:ext cx="4826038" cy="1326554"/>
          </a:xfrm>
        </p:spPr>
        <p:txBody>
          <a:bodyPr vert="horz" wrap="square" lIns="0" tIns="0" rIns="0" bIns="0" rtlCol="0" anchor="t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charset="0"/>
                <a:cs typeface="微软雅黑" panose="020B0503020204020204" pitchFamily="34" charset="-122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8" name="标题 4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6604053" y="2095166"/>
            <a:ext cx="4825403" cy="120459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30" b="1" i="0" u="none" strike="noStrike" kern="1200" cap="none" spc="7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275" y="6137275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91465" y="303530"/>
            <a:ext cx="11608435" cy="625030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lef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 descr="1_pic_quater_righ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275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4824095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lef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275" y="6137275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0"/>
            <a:ext cx="720090" cy="72009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6137275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5028565"/>
            <a:ext cx="12192000" cy="18294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0"/>
            <a:ext cx="720090" cy="72009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6137275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277600" y="0"/>
            <a:ext cx="914400" cy="91440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6137275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953135"/>
            <a:ext cx="12192000" cy="495109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lef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619885" cy="1619885"/>
          </a:xfrm>
          <a:prstGeom prst="rect">
            <a:avLst/>
          </a:prstGeom>
        </p:spPr>
      </p:pic>
      <p:pic>
        <p:nvPicPr>
          <p:cNvPr id="6" name="图片 5" descr="1_pic_quater_righ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571480" y="0"/>
            <a:ext cx="1619885" cy="16198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C59B-77A5-4E43-BC2C-AAE537730F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A369-493C-6A4A-A741-D1822ABD248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C59B-77A5-4E43-BC2C-AAE537730F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A369-493C-6A4A-A741-D1822ABD248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C59B-77A5-4E43-BC2C-AAE537730F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A369-493C-6A4A-A741-D1822ABD248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C59B-77A5-4E43-BC2C-AAE537730F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A369-493C-6A4A-A741-D1822ABD248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C59B-77A5-4E43-BC2C-AAE537730F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A369-493C-6A4A-A741-D1822ABD248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C59B-77A5-4E43-BC2C-AAE537730F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A369-493C-6A4A-A741-D1822ABD248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C59B-77A5-4E43-BC2C-AAE537730F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A369-493C-6A4A-A741-D1822ABD248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C59B-77A5-4E43-BC2C-AAE537730F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A369-493C-6A4A-A741-D1822ABD248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C59B-77A5-4E43-BC2C-AAE537730F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A369-493C-6A4A-A741-D1822ABD248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C59B-77A5-4E43-BC2C-AAE537730F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A369-493C-6A4A-A741-D1822ABD248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C59B-77A5-4E43-BC2C-AAE537730F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A369-493C-6A4A-A741-D1822ABD248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4" descr="C:/Users/dell/Desktop/M5/file:/E:/400px_tools/pic_temp/pic_sup.png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292100" y="303213"/>
            <a:ext cx="11607800" cy="6251575"/>
          </a:xfrm>
          <a:prstGeom prst="rect">
            <a:avLst/>
          </a:prstGeom>
          <a:solidFill>
            <a:schemeClr val="bg2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100" strike="noStrike" noProof="1"/>
          </a:p>
        </p:txBody>
      </p: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>
            <a:off x="3107267" y="3597275"/>
            <a:ext cx="597746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副标题 2"/>
          <p:cNvSpPr>
            <a:spLocks noGrp="1"/>
          </p:cNvSpPr>
          <p:nvPr>
            <p:ph type="subTitle" idx="14" hasCustomPrompt="1"/>
          </p:nvPr>
        </p:nvSpPr>
        <p:spPr>
          <a:xfrm>
            <a:off x="3107055" y="3800475"/>
            <a:ext cx="5977891" cy="1103630"/>
          </a:xfrm>
        </p:spPr>
        <p:txBody>
          <a:bodyPr vert="horz" wrap="square" lIns="91440" tIns="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ts val="1800"/>
              <a:buFont typeface="Arial" panose="020B0604020202020204" pitchFamily="34" charset="0"/>
              <a:buNone/>
              <a:defRPr sz="1350" b="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pPr fontAlgn="auto"/>
            <a:r>
              <a:rPr lang="zh-CN" altLang="en-US" sz="1350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</p:nvPr>
        </p:nvSpPr>
        <p:spPr>
          <a:xfrm>
            <a:off x="2921000" y="1953895"/>
            <a:ext cx="6350000" cy="1440180"/>
          </a:xfrm>
        </p:spPr>
        <p:txBody>
          <a:bodyPr vert="horz" wrap="square" lIns="91440" tIns="45720" rIns="91440" bIns="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7200"/>
              <a:buFont typeface="Arial" panose="020B0604020202020204" pitchFamily="34" charset="0"/>
              <a:buNone/>
              <a:defRPr sz="5400" b="0" spc="-200">
                <a:solidFill>
                  <a:schemeClr val="tx1"/>
                </a:solidFill>
                <a:latin typeface="Arial" panose="020B0604020202020204" pitchFamily="34" charset="0"/>
                <a:ea typeface="汉仪乐喵体W" panose="00020600040101010101" charset="-122"/>
              </a:defRPr>
            </a:lvl1pPr>
          </a:lstStyle>
          <a:p>
            <a:pPr fontAlgn="auto"/>
            <a:r>
              <a:rPr lang="zh-CN" altLang="en-US" strike="noStrike" noProof="1" dirty="0"/>
              <a:t>编辑标题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7" descr="C:/Users/dell/Desktop/M5/file:/E:/400px_tools/pic_temp/0_pic_quater_right_down.png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19667" cy="852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6" descr="C:/Users/dell/Desktop/M5/file:/E:/400px_tools/pic_temp/1_pic_quater_left_down.png"/>
          <p:cNvPicPr/>
          <p:nvPr>
            <p:custDataLst>
              <p:tags r:id="rId5"/>
            </p:custDataLst>
          </p:nvPr>
        </p:nvPicPr>
        <p:blipFill>
          <a:blip r:embed="rId6" r:link="rId4"/>
          <a:stretch>
            <a:fillRect/>
          </a:stretch>
        </p:blipFill>
        <p:spPr>
          <a:xfrm>
            <a:off x="11472333" y="0"/>
            <a:ext cx="719667" cy="461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3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6" descr="C:/Users/dell/Desktop/M5/file:/E:/400px_tools/pic_temp/pic_half_top.png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4064000" y="4325938"/>
            <a:ext cx="4064000" cy="2532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ctrTitle" idx="14" hasCustomPrompt="1"/>
          </p:nvPr>
        </p:nvSpPr>
        <p:spPr>
          <a:xfrm>
            <a:off x="3212149" y="2803525"/>
            <a:ext cx="5767705" cy="835660"/>
          </a:xfrm>
        </p:spPr>
        <p:txBody>
          <a:bodyPr vert="horz" wrap="square" lIns="91440" tIns="45720" rIns="91440" bIns="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800"/>
              <a:buFont typeface="Arial" panose="020B0604020202020204" pitchFamily="34" charset="0"/>
              <a:buNone/>
              <a:defRPr sz="3600" b="0" spc="200">
                <a:solidFill>
                  <a:schemeClr val="tx1"/>
                </a:solidFill>
                <a:latin typeface="Arial" panose="020B0604020202020204" pitchFamily="34" charset="0"/>
                <a:ea typeface="汉仪乐喵体W" panose="00020600040101010101" charset="-122"/>
              </a:defRPr>
            </a:lvl1pPr>
          </a:lstStyle>
          <a:p>
            <a:pPr fontAlgn="auto"/>
            <a:r>
              <a:rPr lang="zh-CN" altLang="en-US" strike="noStrike" noProof="1" dirty="0"/>
              <a:t>编辑标题</a:t>
            </a:r>
            <a:endParaRPr lang="zh-CN" altLang="en-US" strike="noStrike" noProof="1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</p:nvPr>
        </p:nvSpPr>
        <p:spPr>
          <a:xfrm>
            <a:off x="3212149" y="3722371"/>
            <a:ext cx="5767705" cy="787671"/>
          </a:xfrm>
        </p:spPr>
        <p:txBody>
          <a:bodyPr vert="horz" wrap="square" lIns="91440" tIns="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800"/>
              <a:buFont typeface="Arial" panose="020B0604020202020204" pitchFamily="34" charset="0"/>
              <a:buNone/>
              <a:defRPr sz="1350" b="0" spc="20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pPr fontAlgn="auto"/>
            <a:r>
              <a:rPr lang="zh-CN" altLang="en-US" sz="1350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8" descr="C:/Users/dell/Desktop/M5/file:/E:/400px_tools/pic_temp/0_pic_quater_right_down.png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19667" cy="852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7" descr="C:/Users/dell/Desktop/M5/file:/E:/400px_tools/pic_temp/1_pic_quater_left_down.png"/>
          <p:cNvPicPr/>
          <p:nvPr>
            <p:custDataLst>
              <p:tags r:id="rId5"/>
            </p:custDataLst>
          </p:nvPr>
        </p:nvPicPr>
        <p:blipFill>
          <a:blip r:embed="rId6" r:link="rId4"/>
          <a:stretch>
            <a:fillRect/>
          </a:stretch>
        </p:blipFill>
        <p:spPr>
          <a:xfrm>
            <a:off x="11472333" y="0"/>
            <a:ext cx="719667" cy="461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1" y="952508"/>
            <a:ext cx="5283243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3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  <a:lvl2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2pPr>
            <a:lvl3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3pPr>
            <a:lvl4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4pPr>
            <a:lvl5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10" descr="C:/Users/dell/Desktop/M5/file:/E:/400px_tools/pic_temp/0_pic_quater_right_down.png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19667" cy="852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9" descr="C:/Users/dell/Desktop/M5/file:/E:/400px_tools/pic_temp/1_pic_quater_left_down.png"/>
          <p:cNvPicPr/>
          <p:nvPr>
            <p:custDataLst>
              <p:tags r:id="rId5"/>
            </p:custDataLst>
          </p:nvPr>
        </p:nvPicPr>
        <p:blipFill>
          <a:blip r:embed="rId6" r:link="rId4"/>
          <a:stretch>
            <a:fillRect/>
          </a:stretch>
        </p:blipFill>
        <p:spPr>
          <a:xfrm>
            <a:off x="11472333" y="0"/>
            <a:ext cx="719667" cy="461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1" y="952508"/>
            <a:ext cx="5283243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1" y="952508"/>
            <a:ext cx="5283243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1" y="1406525"/>
            <a:ext cx="5283243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7" descr="C:/Users/dell/Kingsoft/Desktop/aa/sup/08/subject.png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8358717" y="1235075"/>
            <a:ext cx="3528483" cy="4387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 flipH="1">
            <a:off x="0" y="0"/>
            <a:ext cx="7313084" cy="6858000"/>
          </a:xfrm>
          <a:custGeom>
            <a:avLst/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z="1350" strike="noStrike" noProof="1">
              <a:solidFill>
                <a:schemeClr val="lt1"/>
              </a:solidFill>
            </a:endParaRPr>
          </a:p>
        </p:txBody>
      </p:sp>
      <p:pic>
        <p:nvPicPr>
          <p:cNvPr id="8197" name="图片 5" descr="C:/Users/dell/Desktop/M5/file:/E:/400px_tools/pic_temp/0_pic_quater_right_down.png"/>
          <p:cNvPicPr/>
          <p:nvPr>
            <p:custDataLst>
              <p:tags r:id="rId6"/>
            </p:custDataLst>
          </p:nvPr>
        </p:nvPicPr>
        <p:blipFill>
          <a:blip r:embed="rId7" r:link="rId4"/>
          <a:stretch>
            <a:fillRect/>
          </a:stretch>
        </p:blipFill>
        <p:spPr>
          <a:xfrm>
            <a:off x="0" y="6005513"/>
            <a:ext cx="719667" cy="852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8" descr="C:/Users/dell/Desktop/M5/file:/E:/400px_tools/pic_temp/0_pic_quater_right_down.png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19667" cy="852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7" descr="C:/Users/dell/Desktop/M5/file:/E:/400px_tools/pic_temp/1_pic_quater_left_down.png"/>
          <p:cNvPicPr/>
          <p:nvPr>
            <p:custDataLst>
              <p:tags r:id="rId5"/>
            </p:custDataLst>
          </p:nvPr>
        </p:nvPicPr>
        <p:blipFill>
          <a:blip r:embed="rId6" r:link="rId4"/>
          <a:stretch>
            <a:fillRect/>
          </a:stretch>
        </p:blipFill>
        <p:spPr>
          <a:xfrm>
            <a:off x="11472333" y="0"/>
            <a:ext cx="719667" cy="461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1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1" y="952508"/>
            <a:ext cx="5283243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3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7" descr="C:/Users/dell/Desktop/M5/file:/E:/400px_tools/pic_temp/0_pic_quater_right_down.png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19667" cy="852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6" descr="C:/Users/dell/Desktop/M5/file:/E:/400px_tools/pic_temp/1_pic_quater_left_down.png"/>
          <p:cNvPicPr/>
          <p:nvPr>
            <p:custDataLst>
              <p:tags r:id="rId5"/>
            </p:custDataLst>
          </p:nvPr>
        </p:nvPicPr>
        <p:blipFill>
          <a:blip r:embed="rId6" r:link="rId4"/>
          <a:stretch>
            <a:fillRect/>
          </a:stretch>
        </p:blipFill>
        <p:spPr>
          <a:xfrm>
            <a:off x="11472333" y="0"/>
            <a:ext cx="719667" cy="461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7" descr="C:/Users/dell/Desktop/M5/file:/E:/400px_tools/pic_temp/0_pic_quater_right_down.png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19667" cy="852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5" descr="C:/Users/dell/Desktop/M5/file:/E:/400px_tools/pic_temp/1_pic_quater_left_down.png"/>
          <p:cNvPicPr/>
          <p:nvPr>
            <p:custDataLst>
              <p:tags r:id="rId5"/>
            </p:custDataLst>
          </p:nvPr>
        </p:nvPicPr>
        <p:blipFill>
          <a:blip r:embed="rId6" r:link="rId4"/>
          <a:stretch>
            <a:fillRect/>
          </a:stretch>
        </p:blipFill>
        <p:spPr>
          <a:xfrm>
            <a:off x="11472333" y="0"/>
            <a:ext cx="719667" cy="461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1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5" descr="C:/Users/dell/Desktop/M5/file:/E:/400px_tools/pic_temp/pic_sup.png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292100" y="303213"/>
            <a:ext cx="11607800" cy="6251575"/>
          </a:xfrm>
          <a:prstGeom prst="rect">
            <a:avLst/>
          </a:prstGeom>
          <a:solidFill>
            <a:schemeClr val="bg2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100" strike="noStrike" noProof="1"/>
          </a:p>
        </p:txBody>
      </p: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3354917" y="3913188"/>
            <a:ext cx="548216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idx="14" hasCustomPrompt="1"/>
          </p:nvPr>
        </p:nvSpPr>
        <p:spPr>
          <a:xfrm>
            <a:off x="3413760" y="4117022"/>
            <a:ext cx="5365115" cy="745260"/>
          </a:xfrm>
        </p:spPr>
        <p:txBody>
          <a:bodyPr vert="horz" wrap="square" lIns="91440" tIns="0" rIns="91440" bIns="45720" anchor="t" anchorCtr="0">
            <a:normAutofit/>
          </a:bodyPr>
          <a:lstStyle>
            <a:lvl1pPr marL="0" marR="0" indent="0" algn="ctr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15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</p:nvPr>
        </p:nvSpPr>
        <p:spPr>
          <a:xfrm>
            <a:off x="3413125" y="2379663"/>
            <a:ext cx="5365751" cy="1398905"/>
          </a:xfrm>
        </p:spPr>
        <p:txBody>
          <a:bodyPr vert="horz" wrap="square" lIns="91440" tIns="45720" rIns="91440" bIns="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8000"/>
              <a:buNone/>
              <a:defRPr sz="6000" b="0" spc="1000">
                <a:solidFill>
                  <a:schemeClr val="tx1"/>
                </a:solidFill>
                <a:latin typeface="Arial" panose="020B0604020202020204" pitchFamily="34" charset="0"/>
                <a:ea typeface="汉仪乐喵体W" panose="00020600040101010101" charset="-122"/>
              </a:defRPr>
            </a:lvl1pPr>
          </a:lstStyle>
          <a:p>
            <a:pPr fontAlgn="auto"/>
            <a:r>
              <a:rPr lang="zh-CN" altLang="en-US" strike="noStrike" noProof="1" dirty="0"/>
              <a:t>编辑标题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图片 6" descr="C:/Users/dell/Desktop/M5/file:/E:/400px_tools/pic_temp/0_pic_quater_right_down.png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19667" cy="852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5" descr="C:/Users/dell/Desktop/M5/file:/E:/400px_tools/pic_temp/1_pic_quater_left_down.png"/>
          <p:cNvPicPr/>
          <p:nvPr>
            <p:custDataLst>
              <p:tags r:id="rId5"/>
            </p:custDataLst>
          </p:nvPr>
        </p:nvPicPr>
        <p:blipFill>
          <a:blip r:embed="rId6" r:link="rId4"/>
          <a:stretch>
            <a:fillRect/>
          </a:stretch>
        </p:blipFill>
        <p:spPr>
          <a:xfrm>
            <a:off x="11472333" y="0"/>
            <a:ext cx="719667" cy="461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292100" y="303213"/>
            <a:ext cx="11607800" cy="625157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2100" strike="noStrike" noProof="1">
              <a:solidFill>
                <a:schemeClr val="lt1"/>
              </a:solidFill>
            </a:endParaRPr>
          </a:p>
        </p:txBody>
      </p:sp>
      <p:pic>
        <p:nvPicPr>
          <p:cNvPr id="15364" name="图片 8" descr="C:/Users/dell/Desktop/M5/file:/E:/400px_tools/pic_temp/0_pic_quater_right_down.png"/>
          <p:cNvPicPr/>
          <p:nvPr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0" y="0"/>
            <a:ext cx="719667" cy="852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7" descr="C:/Users/dell/Desktop/M5/file:/E:/400px_tools/pic_temp/1_pic_quater_left_down.png"/>
          <p:cNvPicPr/>
          <p:nvPr>
            <p:custDataLst>
              <p:tags r:id="rId6"/>
            </p:custDataLst>
          </p:nvPr>
        </p:nvPicPr>
        <p:blipFill>
          <a:blip r:embed="rId7" r:link="rId5"/>
          <a:stretch>
            <a:fillRect/>
          </a:stretch>
        </p:blipFill>
        <p:spPr>
          <a:xfrm>
            <a:off x="11472333" y="0"/>
            <a:ext cx="719667" cy="461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4823884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2100" strike="noStrike" noProof="1">
              <a:solidFill>
                <a:schemeClr val="lt1"/>
              </a:solidFill>
            </a:endParaRPr>
          </a:p>
        </p:txBody>
      </p:sp>
      <p:pic>
        <p:nvPicPr>
          <p:cNvPr id="16388" name="图片 7" descr="C:/Users/dell/Desktop/M5/file:/E:/400px_tools/pic_temp/0_pic_quater_right_down.png"/>
          <p:cNvPicPr/>
          <p:nvPr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1472333" y="0"/>
            <a:ext cx="719667" cy="852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单击编辑标题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2100" strike="noStrike" noProof="1">
              <a:solidFill>
                <a:schemeClr val="lt1"/>
              </a:solidFill>
            </a:endParaRPr>
          </a:p>
        </p:txBody>
      </p:sp>
      <p:pic>
        <p:nvPicPr>
          <p:cNvPr id="17412" name="图片 9" descr="C:/Users/dell/Desktop/M5/file:/E:/400px_tools/pic_temp/0_pic_quater_right_down.png"/>
          <p:cNvPicPr/>
          <p:nvPr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0" y="0"/>
            <a:ext cx="719667" cy="852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7" descr="C:/Users/dell/Desktop/M5/file:/E:/400px_tools/pic_temp/1_pic_quater_left_down.png"/>
          <p:cNvPicPr/>
          <p:nvPr>
            <p:custDataLst>
              <p:tags r:id="rId6"/>
            </p:custDataLst>
          </p:nvPr>
        </p:nvPicPr>
        <p:blipFill>
          <a:blip r:embed="rId7" r:link="rId5"/>
          <a:stretch>
            <a:fillRect/>
          </a:stretch>
        </p:blipFill>
        <p:spPr>
          <a:xfrm>
            <a:off x="11472333" y="0"/>
            <a:ext cx="719667" cy="461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2100" strike="noStrike" noProof="1">
              <a:solidFill>
                <a:schemeClr val="lt1"/>
              </a:solidFill>
            </a:endParaRPr>
          </a:p>
        </p:txBody>
      </p:sp>
      <p:pic>
        <p:nvPicPr>
          <p:cNvPr id="18436" name="图片 9" descr="C:/Users/dell/Desktop/M5/file:/E:/400px_tools/pic_temp/0_pic_quater_right_down.png"/>
          <p:cNvPicPr/>
          <p:nvPr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0" y="0"/>
            <a:ext cx="719667" cy="852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7" descr="C:/Users/dell/Desktop/M5/file:/E:/400px_tools/pic_temp/1_pic_quater_left_down.png"/>
          <p:cNvPicPr/>
          <p:nvPr>
            <p:custDataLst>
              <p:tags r:id="rId6"/>
            </p:custDataLst>
          </p:nvPr>
        </p:nvPicPr>
        <p:blipFill>
          <a:blip r:embed="rId7" r:link="rId5"/>
          <a:stretch>
            <a:fillRect/>
          </a:stretch>
        </p:blipFill>
        <p:spPr>
          <a:xfrm>
            <a:off x="11472333" y="0"/>
            <a:ext cx="719667" cy="461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2100" strike="noStrike" noProof="1">
              <a:solidFill>
                <a:schemeClr val="lt1"/>
              </a:solidFill>
            </a:endParaRPr>
          </a:p>
        </p:txBody>
      </p:sp>
      <p:pic>
        <p:nvPicPr>
          <p:cNvPr id="19460" name="图片 11" descr="C:/Users/dell/Desktop/M5/file:/E:/400px_tools/pic_temp/0_pic_quater_right_down.png"/>
          <p:cNvPicPr/>
          <p:nvPr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1472333" y="6005513"/>
            <a:ext cx="719667" cy="852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9" descr="C:/Users/dell/Desktop/M5/file:/E:/400px_tools/pic_temp/1_pic_quater_left_down.png"/>
          <p:cNvPicPr/>
          <p:nvPr>
            <p:custDataLst>
              <p:tags r:id="rId6"/>
            </p:custDataLst>
          </p:nvPr>
        </p:nvPicPr>
        <p:blipFill>
          <a:blip r:embed="rId7" r:link="rId5"/>
          <a:stretch>
            <a:fillRect/>
          </a:stretch>
        </p:blipFill>
        <p:spPr>
          <a:xfrm>
            <a:off x="0" y="6396038"/>
            <a:ext cx="719667" cy="46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4088"/>
            <a:ext cx="12192000" cy="4949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2100" strike="noStrike" noProof="1">
              <a:solidFill>
                <a:schemeClr val="lt1"/>
              </a:solidFill>
            </a:endParaRPr>
          </a:p>
        </p:txBody>
      </p:sp>
      <p:pic>
        <p:nvPicPr>
          <p:cNvPr id="20484" name="图片 8" descr="C:/Users/dell/Desktop/M5/file:/E:/400px_tools/pic_temp/0_pic_quater_right_down.png"/>
          <p:cNvPicPr/>
          <p:nvPr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2751" y="4938713"/>
            <a:ext cx="1619249" cy="1919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7" descr="C:/Users/dell/Desktop/M5/file:/E:/400px_tools/pic_temp/1_pic_quater_left_down.png"/>
          <p:cNvPicPr/>
          <p:nvPr>
            <p:custDataLst>
              <p:tags r:id="rId6"/>
            </p:custDataLst>
          </p:nvPr>
        </p:nvPicPr>
        <p:blipFill>
          <a:blip r:embed="rId7" r:link="rId5"/>
          <a:stretch>
            <a:fillRect/>
          </a:stretch>
        </p:blipFill>
        <p:spPr>
          <a:xfrm>
            <a:off x="0" y="5818188"/>
            <a:ext cx="1619251" cy="1039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2" Type="http://schemas.openxmlformats.org/officeDocument/2006/relationships/theme" Target="../theme/theme2.xml"/><Relationship Id="rId21" Type="http://schemas.openxmlformats.org/officeDocument/2006/relationships/tags" Target="../tags/tag135.xml"/><Relationship Id="rId20" Type="http://schemas.openxmlformats.org/officeDocument/2006/relationships/tags" Target="../tags/tag134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3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4" Type="http://schemas.openxmlformats.org/officeDocument/2006/relationships/theme" Target="../theme/theme3.xml"/><Relationship Id="rId13" Type="http://schemas.openxmlformats.org/officeDocument/2006/relationships/image" Target="../media/image10.png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7" Type="http://schemas.openxmlformats.org/officeDocument/2006/relationships/theme" Target="../theme/theme4.xml"/><Relationship Id="rId26" Type="http://schemas.openxmlformats.org/officeDocument/2006/relationships/tags" Target="../tags/tag240.xml"/><Relationship Id="rId25" Type="http://schemas.openxmlformats.org/officeDocument/2006/relationships/tags" Target="../tags/tag239.xml"/><Relationship Id="rId24" Type="http://schemas.openxmlformats.org/officeDocument/2006/relationships/tags" Target="../tags/tag238.xml"/><Relationship Id="rId23" Type="http://schemas.openxmlformats.org/officeDocument/2006/relationships/tags" Target="../tags/tag237.xml"/><Relationship Id="rId22" Type="http://schemas.openxmlformats.org/officeDocument/2006/relationships/tags" Target="../tags/tag236.xml"/><Relationship Id="rId21" Type="http://schemas.openxmlformats.org/officeDocument/2006/relationships/tags" Target="../tags/tag235.xml"/><Relationship Id="rId20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3C59B-77A5-4E43-BC2C-AAE537730F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DA369-493C-6A4A-A741-D1822ABD248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8867" y="442913"/>
            <a:ext cx="10854267" cy="442912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  <p:custDataLst>
              <p:tags r:id="rId22"/>
            </p:custDataLst>
          </p:nvPr>
        </p:nvSpPr>
        <p:spPr>
          <a:xfrm>
            <a:off x="668867" y="962025"/>
            <a:ext cx="10854267" cy="538797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itchFamily="49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100" strike="noStrike" noProof="1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712" r:id="rId20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itchFamily="49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itchFamily="49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itchFamily="49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itchFamily="49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itchFamily="49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" Type="http://schemas.openxmlformats.org/officeDocument/2006/relationships/tags" Target="../tags/tag24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53.xml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54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microsoft.com/office/2007/relationships/media" Target="../media/media2.mp3"/><Relationship Id="rId7" Type="http://schemas.openxmlformats.org/officeDocument/2006/relationships/audio" Target="NULL" TargetMode="Externa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3" Type="http://schemas.openxmlformats.org/officeDocument/2006/relationships/image" Target="../media/image34.png"/><Relationship Id="rId2" Type="http://schemas.openxmlformats.org/officeDocument/2006/relationships/image" Target="../media/image37.jpe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55.xml"/><Relationship Id="rId1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microsoft.com/office/2007/relationships/media" Target="../media/media2.mp3"/><Relationship Id="rId7" Type="http://schemas.openxmlformats.org/officeDocument/2006/relationships/audio" Target="NULL" TargetMode="External"/><Relationship Id="rId6" Type="http://schemas.openxmlformats.org/officeDocument/2006/relationships/image" Target="../media/image42.png"/><Relationship Id="rId5" Type="http://schemas.openxmlformats.org/officeDocument/2006/relationships/image" Target="../media/image35.png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56.xml"/><Relationship Id="rId1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57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58.xml"/><Relationship Id="rId2" Type="http://schemas.openxmlformats.org/officeDocument/2006/relationships/image" Target="../media/image45.wmf"/><Relationship Id="rId1" Type="http://schemas.openxmlformats.org/officeDocument/2006/relationships/control" Target="../activeX/activeX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3.xml"/><Relationship Id="rId4" Type="http://schemas.openxmlformats.org/officeDocument/2006/relationships/tags" Target="../tags/tag259.xml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tags" Target="../tags/tag260.xml"/><Relationship Id="rId1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51.png"/><Relationship Id="rId6" Type="http://schemas.openxmlformats.org/officeDocument/2006/relationships/image" Target="../media/image50.jpeg"/><Relationship Id="rId5" Type="http://schemas.openxmlformats.org/officeDocument/2006/relationships/image" Target="../media/image40.jpeg"/><Relationship Id="rId4" Type="http://schemas.openxmlformats.org/officeDocument/2006/relationships/image" Target="../media/image49.jpeg"/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45.xml"/><Relationship Id="rId1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tags" Target="../tags/tag261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image" Target="../media/image51.png"/><Relationship Id="rId7" Type="http://schemas.openxmlformats.org/officeDocument/2006/relationships/image" Target="../media/image63.jpeg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47.xml"/><Relationship Id="rId2" Type="http://schemas.openxmlformats.org/officeDocument/2006/relationships/image" Target="../media/image18.png"/><Relationship Id="rId1" Type="http://schemas.openxmlformats.org/officeDocument/2006/relationships/tags" Target="../tags/tag24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49.xml"/><Relationship Id="rId4" Type="http://schemas.openxmlformats.org/officeDocument/2006/relationships/image" Target="../media/image19.png"/><Relationship Id="rId3" Type="http://schemas.openxmlformats.org/officeDocument/2006/relationships/tags" Target="../tags/tag248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50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51.xml"/><Relationship Id="rId2" Type="http://schemas.openxmlformats.org/officeDocument/2006/relationships/image" Target="../media/image21.jpeg"/><Relationship Id="rId1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52.xml"/><Relationship Id="rId2" Type="http://schemas.openxmlformats.org/officeDocument/2006/relationships/image" Target="../media/image30.wmf"/><Relationship Id="rId1" Type="http://schemas.openxmlformats.org/officeDocument/2006/relationships/control" Target="../activeX/activeX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6604053" y="3604151"/>
            <a:ext cx="4748719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ctrTitle" idx="2"/>
            <p:custDataLst>
              <p:tags r:id="rId2"/>
            </p:custDataLst>
          </p:nvPr>
        </p:nvSpPr>
        <p:spPr>
          <a:xfrm>
            <a:off x="6610985" y="2030730"/>
            <a:ext cx="5265420" cy="842010"/>
          </a:xfrm>
        </p:spPr>
        <p:txBody>
          <a:bodyPr>
            <a:normAutofit fontScale="90000"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Module 5 unit2</a:t>
            </a:r>
            <a:endParaRPr lang="en-US" altLang="zh-CN">
              <a:solidFill>
                <a:schemeClr val="accent1"/>
              </a:solidFill>
            </a:endParaRPr>
          </a:p>
        </p:txBody>
      </p:sp>
      <p:sp>
        <p:nvSpPr>
          <p:cNvPr id="6" name="副标题 5"/>
          <p:cNvSpPr>
            <a:spLocks noGrp="1"/>
          </p:cNvSpPr>
          <p:nvPr>
            <p:ph type="subTitle" idx="3"/>
            <p:custDataLst>
              <p:tags r:id="rId3"/>
            </p:custDataLst>
          </p:nvPr>
        </p:nvSpPr>
        <p:spPr>
          <a:xfrm>
            <a:off x="6543151" y="2996861"/>
            <a:ext cx="4809470" cy="470016"/>
          </a:xfrm>
        </p:spPr>
        <p:txBody>
          <a:bodyPr/>
          <a:lstStyle/>
          <a:p>
            <a:r>
              <a:rPr lang="en-US" altLang="zh-CN">
                <a:solidFill>
                  <a:schemeClr val="dk1">
                    <a:lumMod val="65000"/>
                    <a:lumOff val="35000"/>
                  </a:schemeClr>
                </a:solidFill>
              </a:rPr>
              <a:t> I go home at 5</a:t>
            </a:r>
            <a:endParaRPr lang="en-US" altLang="zh-CN">
              <a:solidFill>
                <a:schemeClr val="dk1">
                  <a:lumMod val="65000"/>
                  <a:lumOff val="35000"/>
                </a:schemeClr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" y="1552575"/>
            <a:ext cx="5197475" cy="5305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9" name="Picture 52"/>
          <p:cNvPicPr>
            <a:picLocks noChangeAspect="1"/>
          </p:cNvPicPr>
          <p:nvPr/>
        </p:nvPicPr>
        <p:blipFill>
          <a:blip r:embed="rId2"/>
          <a:srcRect r="34305"/>
          <a:stretch>
            <a:fillRect/>
          </a:stretch>
        </p:blipFill>
        <p:spPr>
          <a:xfrm>
            <a:off x="2275840" y="0"/>
            <a:ext cx="3695065" cy="1144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Prostokąt zaokrąglony 18"/>
          <p:cNvSpPr/>
          <p:nvPr/>
        </p:nvSpPr>
        <p:spPr>
          <a:xfrm>
            <a:off x="7198995" y="1652270"/>
            <a:ext cx="3382963" cy="647700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At</a:t>
            </a: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 </a:t>
            </a:r>
            <a:r>
              <a:rPr kumimoji="0" lang="en-US" alt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5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ll Dece Sans" pitchFamily="66" charset="0"/>
                <a:ea typeface="+mn-ea"/>
                <a:cs typeface="+mn-cs"/>
              </a:rPr>
              <a:t> </a:t>
            </a: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ll Dece Sans" pitchFamily="66" charset="0"/>
              <a:ea typeface="+mn-ea"/>
              <a:cs typeface="+mn-cs"/>
            </a:endParaRPr>
          </a:p>
        </p:txBody>
      </p:sp>
      <p:sp>
        <p:nvSpPr>
          <p:cNvPr id="20" name="Prostokąt zaokrąglony 19"/>
          <p:cNvSpPr/>
          <p:nvPr/>
        </p:nvSpPr>
        <p:spPr>
          <a:xfrm>
            <a:off x="7198995" y="2439670"/>
            <a:ext cx="3382963" cy="649288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At</a:t>
            </a: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 </a:t>
            </a:r>
            <a:r>
              <a:rPr kumimoji="0" lang="en-US" alt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9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ll Dece Sans" pitchFamily="66" charset="0"/>
                <a:ea typeface="+mn-ea"/>
                <a:cs typeface="+mn-cs"/>
              </a:rPr>
              <a:t> </a:t>
            </a: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ll Dece Sans" pitchFamily="66" charset="0"/>
              <a:ea typeface="+mn-ea"/>
              <a:cs typeface="+mn-cs"/>
            </a:endParaRPr>
          </a:p>
        </p:txBody>
      </p:sp>
      <p:sp>
        <p:nvSpPr>
          <p:cNvPr id="21" name="Prostokąt zaokrąglony 20"/>
          <p:cNvSpPr/>
          <p:nvPr/>
        </p:nvSpPr>
        <p:spPr>
          <a:xfrm>
            <a:off x="7198995" y="3290570"/>
            <a:ext cx="3384550" cy="647700"/>
          </a:xfrm>
          <a:prstGeom prst="roundRect">
            <a:avLst/>
          </a:prstGeom>
          <a:solidFill>
            <a:srgbClr val="00FFFF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At</a:t>
            </a: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 </a:t>
            </a:r>
            <a:r>
              <a:rPr kumimoji="0" lang="en-US" alt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7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ll Dece Sans" pitchFamily="66" charset="0"/>
                <a:ea typeface="+mn-ea"/>
                <a:cs typeface="+mn-cs"/>
              </a:rPr>
              <a:t> </a:t>
            </a: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ll Dece Sans" pitchFamily="66" charset="0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81040" y="232410"/>
            <a:ext cx="641096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zh-CN" sz="480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does Sam watch TV?</a:t>
            </a:r>
            <a:endParaRPr lang="en-US" altLang="zh-CN" sz="4800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70905" y="4999355"/>
            <a:ext cx="584073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At 7</a:t>
            </a:r>
            <a:r>
              <a:rPr lang="en-US" altLang="zh-CN" sz="480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, I __  __ .</a:t>
            </a:r>
            <a:endParaRPr lang="en-US" altLang="zh-CN" sz="4800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73225" y="3927475"/>
            <a:ext cx="1086485" cy="554990"/>
          </a:xfrm>
          <a:prstGeom prst="rect">
            <a:avLst/>
          </a:prstGeom>
          <a:solidFill>
            <a:srgbClr val="00CC99"/>
          </a:solidFill>
          <a:ln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Picture 14"/>
          <p:cNvPicPr>
            <a:picLocks noChangeAspect="1"/>
          </p:cNvPicPr>
          <p:nvPr/>
        </p:nvPicPr>
        <p:blipFill>
          <a:blip r:embed="rId1">
            <a:clrChange>
              <a:clrFrom>
                <a:srgbClr val="00CC99">
                  <a:alpha val="100000"/>
                </a:srgbClr>
              </a:clrFrom>
              <a:clrTo>
                <a:srgbClr val="00CC99">
                  <a:alpha val="100000"/>
                  <a:alpha val="0"/>
                </a:srgbClr>
              </a:clrTo>
            </a:clrChange>
          </a:blip>
          <a:srcRect l="18888" t="44536" r="45339" b="43698"/>
          <a:stretch>
            <a:fillRect/>
          </a:stretch>
        </p:blipFill>
        <p:spPr>
          <a:xfrm rot="18420000">
            <a:off x="1668145" y="4434840"/>
            <a:ext cx="1859280" cy="62420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0" name="椭圆 9"/>
          <p:cNvSpPr/>
          <p:nvPr/>
        </p:nvSpPr>
        <p:spPr>
          <a:xfrm>
            <a:off x="2476500" y="3816985"/>
            <a:ext cx="353060" cy="301625"/>
          </a:xfrm>
          <a:prstGeom prst="ellipse">
            <a:avLst/>
          </a:prstGeom>
          <a:solidFill>
            <a:srgbClr val="00CC99"/>
          </a:solidFill>
          <a:ln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6080" y="836930"/>
            <a:ext cx="9051925" cy="5739130"/>
          </a:xfrm>
          <a:prstGeom prst="round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-3406" t="4542" r="3406" b="-4542"/>
          <a:stretch>
            <a:fillRect/>
          </a:stretch>
        </p:blipFill>
        <p:spPr>
          <a:xfrm>
            <a:off x="69215" y="2136775"/>
            <a:ext cx="2203450" cy="1652905"/>
          </a:xfrm>
          <a:prstGeom prst="ellipse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-4055" r="4055"/>
          <a:stretch>
            <a:fillRect/>
          </a:stretch>
        </p:blipFill>
        <p:spPr>
          <a:xfrm>
            <a:off x="9820275" y="3550285"/>
            <a:ext cx="1940560" cy="1974215"/>
          </a:xfrm>
          <a:prstGeom prst="ellipse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950720" y="1070610"/>
            <a:ext cx="3490595" cy="1066165"/>
          </a:xfrm>
          <a:prstGeom prst="wedgeRoundRectCallout">
            <a:avLst>
              <a:gd name="adj1" fmla="val -47370"/>
              <a:gd name="adj2" fmla="val 11581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I </a:t>
            </a:r>
            <a:r>
              <a:rPr lang="en-US" altLang="zh-CN" sz="2800">
                <a:solidFill>
                  <a:srgbClr val="7030A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have lunch 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at...?</a:t>
            </a:r>
            <a:endParaRPr lang="en-US" altLang="zh-CN" sz="2800" strike="noStrike" noProof="1">
              <a:solidFill>
                <a:srgbClr val="7030A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algn="ctr" fontAlgn="base"/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...</a:t>
            </a:r>
            <a:endParaRPr lang="en-US" altLang="zh-CN" sz="2800" strike="noStrike" noProof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28795" y="2732405"/>
            <a:ext cx="287591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have lunch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play basketball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watch TV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go home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22115" y="2595880"/>
            <a:ext cx="2858770" cy="3244215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0670" y="151130"/>
            <a:ext cx="56622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  <a:sym typeface="+mn-ea"/>
              </a:rPr>
              <a:t>Read P29 and answer. </a:t>
            </a:r>
            <a:r>
              <a:rPr kumimoji="1" lang="zh-CN" altLang="en-US" sz="1600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读</a:t>
            </a:r>
            <a:r>
              <a:rPr kumimoji="1" lang="en-US" altLang="zh-CN" sz="1600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29</a:t>
            </a:r>
            <a:r>
              <a:rPr kumimoji="1" lang="zh-CN" altLang="en-US" sz="1600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页，寻找答案。</a:t>
            </a:r>
            <a:endParaRPr kumimoji="1" lang="zh-CN" altLang="en-US" sz="1600" dirty="0"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7465060" y="2279650"/>
            <a:ext cx="3232150" cy="1066165"/>
          </a:xfrm>
          <a:prstGeom prst="wedgeRoundRectCallout">
            <a:avLst>
              <a:gd name="adj1" fmla="val 30510"/>
              <a:gd name="adj2" fmla="val 12385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en-US" altLang="zh-CN" sz="2800" strike="noStrike" noProof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I </a:t>
            </a:r>
            <a:r>
              <a:rPr lang="en-US" altLang="zh-CN" sz="2800" strike="noStrike" noProof="1">
                <a:solidFill>
                  <a:srgbClr val="7030A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have lunch </a:t>
            </a:r>
            <a:r>
              <a:rPr lang="en-US" altLang="zh-CN" sz="2800" strike="noStrike" noProof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at...?</a:t>
            </a:r>
            <a:endParaRPr lang="en-US" altLang="zh-CN" sz="2800" strike="noStrike" noProof="1">
              <a:solidFill>
                <a:srgbClr val="7030A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algn="ctr" fontAlgn="base"/>
            <a:r>
              <a:rPr lang="en-US" altLang="zh-CN" sz="2800" strike="noStrike" noProof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...</a:t>
            </a:r>
            <a:endParaRPr lang="en-US" altLang="zh-CN" sz="2800" strike="noStrike" noProof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4" name="图片 113"/>
          <p:cNvPicPr/>
          <p:nvPr/>
        </p:nvPicPr>
        <p:blipFill>
          <a:blip r:embed="rId1"/>
          <a:srcRect b="4877"/>
          <a:stretch>
            <a:fillRect/>
          </a:stretch>
        </p:blipFill>
        <p:spPr>
          <a:xfrm>
            <a:off x="7648575" y="4475480"/>
            <a:ext cx="2483485" cy="153035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09" name="图片 108"/>
          <p:cNvPicPr/>
          <p:nvPr/>
        </p:nvPicPr>
        <p:blipFill>
          <a:blip r:embed="rId2"/>
          <a:srcRect l="11759" t="15099" r="18427" b="20301"/>
          <a:stretch>
            <a:fillRect/>
          </a:stretch>
        </p:blipFill>
        <p:spPr>
          <a:xfrm>
            <a:off x="3489325" y="1464945"/>
            <a:ext cx="5107940" cy="439102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-3406" t="4542" r="3406" b="-4542"/>
          <a:stretch>
            <a:fillRect/>
          </a:stretch>
        </p:blipFill>
        <p:spPr>
          <a:xfrm>
            <a:off x="209550" y="217170"/>
            <a:ext cx="2203450" cy="1652905"/>
          </a:xfrm>
          <a:prstGeom prst="ellipse">
            <a:avLst/>
          </a:prstGeom>
        </p:spPr>
      </p:pic>
      <p:pic>
        <p:nvPicPr>
          <p:cNvPr id="112" name="图片 111"/>
          <p:cNvPicPr/>
          <p:nvPr/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9905" y="5266690"/>
            <a:ext cx="1988185" cy="1802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" name="图片 112"/>
          <p:cNvPicPr/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5265" y="0"/>
            <a:ext cx="1647825" cy="15455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" name="图片 114"/>
          <p:cNvPicPr/>
          <p:nvPr/>
        </p:nvPicPr>
        <p:blipFill>
          <a:blip r:embed="rId6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1616" t="-1594" r="-1616" b="1594"/>
          <a:stretch>
            <a:fillRect/>
          </a:stretch>
        </p:blipFill>
        <p:spPr>
          <a:xfrm>
            <a:off x="6826885" y="5522595"/>
            <a:ext cx="1525270" cy="123444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059930" y="668020"/>
            <a:ext cx="3211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I have lunch 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at___</a:t>
            </a:r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 .</a:t>
            </a: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31350" y="4641215"/>
            <a:ext cx="16649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I play basketball 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at ___</a:t>
            </a:r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27415" y="6192520"/>
            <a:ext cx="3211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I go home at 5.</a:t>
            </a: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9550" y="6005830"/>
            <a:ext cx="3211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I </a:t>
            </a:r>
            <a:r>
              <a:rPr lang="en-US" altLang="zh-CN" sz="2400">
                <a:solidFill>
                  <a:srgbClr val="7030A0"/>
                </a:solidFill>
                <a:latin typeface="Comic Sans MS" panose="030F0702030302020204" charset="0"/>
                <a:cs typeface="Comic Sans MS" panose="030F0702030302020204" charset="0"/>
              </a:rPr>
              <a:t>watch TV</a:t>
            </a:r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 at 7.</a:t>
            </a: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5955" y="1997075"/>
            <a:ext cx="1756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Lingling</a:t>
            </a:r>
            <a:endParaRPr lang="en-US" altLang="zh-CN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0195" y="2523490"/>
            <a:ext cx="287591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have lunch</a:t>
            </a:r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play basketball</a:t>
            </a:r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watch TV</a:t>
            </a:r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go home</a:t>
            </a:r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0195" y="2552700"/>
            <a:ext cx="2265045" cy="2717165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getvoice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trim st="39005.000000" end="249925.00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925050" y="572135"/>
            <a:ext cx="819785" cy="701040"/>
          </a:xfrm>
          <a:prstGeom prst="rect">
            <a:avLst/>
          </a:prstGeom>
        </p:spPr>
      </p:pic>
      <p:pic>
        <p:nvPicPr>
          <p:cNvPr id="11" name="getvoice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trim st="47673.000000" end="243184.00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06150" y="4860290"/>
            <a:ext cx="810895" cy="685165"/>
          </a:xfrm>
          <a:prstGeom prst="rect">
            <a:avLst/>
          </a:prstGeom>
        </p:spPr>
      </p:pic>
      <p:pic>
        <p:nvPicPr>
          <p:cNvPr id="12" name="getvoice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trim st="54218.000000" end="236358.00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038090" y="5930900"/>
            <a:ext cx="810895" cy="609600"/>
          </a:xfrm>
          <a:prstGeom prst="rect">
            <a:avLst/>
          </a:prstGeom>
        </p:spPr>
      </p:pic>
      <p:pic>
        <p:nvPicPr>
          <p:cNvPr id="13" name="getvoice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trim st="61252.000000" end="229838.00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744835" y="6117590"/>
            <a:ext cx="810895" cy="6096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326245" y="572135"/>
            <a:ext cx="885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12</a:t>
            </a:r>
            <a:endParaRPr lang="en-US" altLang="zh-CN" sz="24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65385" y="5379720"/>
            <a:ext cx="885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4</a:t>
            </a:r>
            <a:endParaRPr lang="en-US" altLang="zh-CN" sz="24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31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90000">
                <p:cTn id="3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90000">
                <p:cTn id="3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90000">
                <p:cTn id="34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9" dur="indefinite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4" dur="2937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9" dur="indefinite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4" dur="indefinite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9" name="图片 108"/>
          <p:cNvPicPr/>
          <p:nvPr/>
        </p:nvPicPr>
        <p:blipFill>
          <a:blip r:embed="rId1"/>
          <a:srcRect l="11759" t="15099" r="18427" b="20301"/>
          <a:stretch>
            <a:fillRect/>
          </a:stretch>
        </p:blipFill>
        <p:spPr>
          <a:xfrm>
            <a:off x="1724025" y="1176020"/>
            <a:ext cx="5107940" cy="439102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12" name="图片 111"/>
          <p:cNvPicPr/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1650" y="5363210"/>
            <a:ext cx="1942465" cy="17449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" name="图片 112"/>
          <p:cNvPicPr/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2430" y="236855"/>
            <a:ext cx="1647825" cy="15455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" name="图片 114"/>
          <p:cNvPicPr/>
          <p:nvPr/>
        </p:nvPicPr>
        <p:blipFill>
          <a:blip r:embed="rId4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1616" t="-1594" r="-1616" b="1594"/>
          <a:stretch>
            <a:fillRect/>
          </a:stretch>
        </p:blipFill>
        <p:spPr>
          <a:xfrm>
            <a:off x="5306695" y="5266690"/>
            <a:ext cx="1525270" cy="123444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72080" y="663575"/>
            <a:ext cx="3211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I have lunch at___.</a:t>
            </a: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98030" y="5880100"/>
            <a:ext cx="3211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I go home at 5.</a:t>
            </a: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6080" y="6040755"/>
            <a:ext cx="3211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I </a:t>
            </a:r>
            <a:r>
              <a:rPr lang="en-US" altLang="zh-CN" sz="2400">
                <a:solidFill>
                  <a:srgbClr val="7030A0"/>
                </a:solidFill>
                <a:latin typeface="Comic Sans MS" panose="030F0702030302020204" charset="0"/>
                <a:cs typeface="Comic Sans MS" panose="030F0702030302020204" charset="0"/>
              </a:rPr>
              <a:t>watch TV</a:t>
            </a:r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 at 6.</a:t>
            </a: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41330" y="2193290"/>
            <a:ext cx="1756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Amy</a:t>
            </a:r>
            <a:endParaRPr lang="en-US" altLang="zh-CN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 l="-4055" r="4055"/>
          <a:stretch>
            <a:fillRect/>
          </a:stretch>
        </p:blipFill>
        <p:spPr>
          <a:xfrm>
            <a:off x="10132060" y="22860"/>
            <a:ext cx="1940560" cy="1974215"/>
          </a:xfrm>
          <a:prstGeom prst="ellipse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5160" y="3757930"/>
            <a:ext cx="1464310" cy="174688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0" name="圆角矩形标注 9"/>
          <p:cNvSpPr/>
          <p:nvPr/>
        </p:nvSpPr>
        <p:spPr>
          <a:xfrm>
            <a:off x="6995160" y="1917700"/>
            <a:ext cx="2413635" cy="1141095"/>
          </a:xfrm>
          <a:prstGeom prst="wedgeRoundRectCallout">
            <a:avLst>
              <a:gd name="adj1" fmla="val -14844"/>
              <a:gd name="adj2" fmla="val 9982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en-US" altLang="zh-CN" sz="2800" strike="noStrike" noProof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I don't play basketball.</a:t>
            </a:r>
            <a:endParaRPr lang="en-US" altLang="zh-CN" sz="2800" strike="noStrike" noProof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64700" y="2849880"/>
            <a:ext cx="287591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have lunch</a:t>
            </a:r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watch TV</a:t>
            </a:r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go home</a:t>
            </a:r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  <a:sym typeface="+mn-ea"/>
              </a:rPr>
              <a:t>play basketball</a:t>
            </a:r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64700" y="2849880"/>
            <a:ext cx="2265045" cy="2717165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getvoice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trim st="43672.000000" end="247036.00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8730" y="538480"/>
            <a:ext cx="819785" cy="7010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81245" y="538480"/>
            <a:ext cx="5911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 1</a:t>
            </a:r>
            <a:endParaRPr lang="en-US" altLang="zh-CN" sz="28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pic>
        <p:nvPicPr>
          <p:cNvPr id="11" name="getvoice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trim st="103533.000000" end="185398.00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38860" y="5431155"/>
            <a:ext cx="810895" cy="609600"/>
          </a:xfrm>
          <a:prstGeom prst="rect">
            <a:avLst/>
          </a:prstGeom>
        </p:spPr>
      </p:pic>
      <p:pic>
        <p:nvPicPr>
          <p:cNvPr id="14" name="getvoice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trim st="64046.000000" end="223922.00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08795" y="5880100"/>
            <a:ext cx="810895" cy="609600"/>
          </a:xfrm>
          <a:prstGeom prst="rect">
            <a:avLst/>
          </a:prstGeom>
        </p:spPr>
      </p:pic>
      <p:pic>
        <p:nvPicPr>
          <p:cNvPr id="15" name="getvoice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trim st="51352.000000" end="239448.00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04885" y="4041140"/>
            <a:ext cx="810895" cy="68516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41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6" dur="2937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90000">
                <p:cTn id="4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2" dur="indefinite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90000">
                <p:cTn id="5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8" dur="indefinite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90000">
                <p:cTn id="59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4" dur="indefinite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5" grpId="0"/>
      <p:bldP spid="7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" name="图片 99"/>
          <p:cNvPicPr/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0" y="0"/>
            <a:ext cx="683641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61720" y="2399030"/>
            <a:ext cx="2209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play football</a:t>
            </a:r>
            <a:endParaRPr lang="en-US" altLang="zh-CN" sz="24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54795" y="2399030"/>
            <a:ext cx="3028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C000"/>
                </a:solidFill>
                <a:latin typeface="Comic Sans MS" panose="030F0702030302020204" charset="0"/>
                <a:cs typeface="Comic Sans MS" panose="030F0702030302020204" charset="0"/>
              </a:rPr>
              <a:t>play basketball</a:t>
            </a:r>
            <a:endParaRPr lang="en-US" altLang="zh-CN" sz="2400">
              <a:solidFill>
                <a:srgbClr val="FFC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4320" y="5749290"/>
            <a:ext cx="3187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92D050"/>
                </a:solidFill>
                <a:latin typeface="Comic Sans MS" panose="030F0702030302020204" charset="0"/>
                <a:cs typeface="Comic Sans MS" panose="030F0702030302020204" charset="0"/>
              </a:rPr>
              <a:t>play badminton</a:t>
            </a:r>
            <a:endParaRPr lang="en-US" altLang="zh-CN" sz="2400">
              <a:solidFill>
                <a:srgbClr val="92D05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50630" y="5681980"/>
            <a:ext cx="2209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00CC99"/>
                </a:solidFill>
                <a:latin typeface="Comic Sans MS" panose="030F0702030302020204" charset="0"/>
                <a:cs typeface="Comic Sans MS" panose="030F0702030302020204" charset="0"/>
              </a:rPr>
              <a:t>play tennis</a:t>
            </a:r>
            <a:endParaRPr lang="en-US" altLang="zh-CN" sz="2400">
              <a:solidFill>
                <a:srgbClr val="00CC99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39995" y="3229610"/>
            <a:ext cx="3002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00B0F0"/>
                </a:solidFill>
                <a:latin typeface="Comic Sans MS" panose="030F0702030302020204" charset="0"/>
                <a:cs typeface="Comic Sans MS" panose="030F0702030302020204" charset="0"/>
              </a:rPr>
              <a:t>play volleyball</a:t>
            </a:r>
            <a:endParaRPr lang="en-US" altLang="zh-CN" sz="2400">
              <a:solidFill>
                <a:srgbClr val="00B0F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22856"/>
          <a:stretch>
            <a:fillRect/>
          </a:stretch>
        </p:blipFill>
        <p:spPr>
          <a:xfrm>
            <a:off x="0" y="0"/>
            <a:ext cx="3068320" cy="8851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3075" name="" r:id="rId1" imgW="9446260" imgH="6858000"/>
        </mc:Choice>
        <mc:Fallback>
          <p:control name="" r:id="rId1" imgW="9446260" imgH="6858000">
            <p:pic>
              <p:nvPicPr>
                <p:cNvPr id="0" name="Host Control  3074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508760" y="0"/>
                  <a:ext cx="9446260" cy="6858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  <p:custDataLst>
      <p:tags r:id="rId3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3"/>
          <p:cNvSpPr>
            <a:spLocks noGrp="1"/>
          </p:cNvSpPr>
          <p:nvPr>
            <p:ph idx="1"/>
          </p:nvPr>
        </p:nvSpPr>
        <p:spPr>
          <a:xfrm>
            <a:off x="656590" y="285750"/>
            <a:ext cx="9420225" cy="5878830"/>
          </a:xfrm>
        </p:spPr>
        <p:txBody>
          <a:bodyPr wrap="square" lIns="90170" tIns="46990" rIns="90170" bIns="46990" anchor="t" anchorCtr="0">
            <a:noAutofit/>
          </a:bodyPr>
          <a:p>
            <a:pPr defTabSz="685800"/>
            <a:r>
              <a:rPr lang="en-US" altLang="zh-CN" sz="2000" b="1" kern="1200" normalizeH="0" baseline="0">
                <a:solidFill>
                  <a:srgbClr val="FF0000"/>
                </a:solidFill>
                <a:latin typeface="Comic Sans MS" panose="030F0702030302020204" charset="0"/>
                <a:ea typeface="华文中宋" pitchFamily="2" charset="-122"/>
                <a:cs typeface="Comic Sans MS" panose="030F0702030302020204" charset="0"/>
                <a:sym typeface="微软雅黑" panose="020B0503020204020204" pitchFamily="34" charset="-122"/>
              </a:rPr>
              <a:t>Up, up, I get up. </a:t>
            </a:r>
            <a:endParaRPr lang="en-US" altLang="zh-CN" sz="2000" b="1" kern="1200" normalizeH="0" baseline="0">
              <a:solidFill>
                <a:srgbClr val="FF0000"/>
              </a:solidFill>
              <a:latin typeface="Comic Sans MS" panose="030F0702030302020204" charset="0"/>
              <a:ea typeface="华文中宋" pitchFamily="2" charset="-122"/>
              <a:cs typeface="Comic Sans MS" panose="030F0702030302020204" charset="0"/>
              <a:sym typeface="微软雅黑" panose="020B0503020204020204" pitchFamily="34" charset="-122"/>
            </a:endParaRPr>
          </a:p>
          <a:p>
            <a:pPr defTabSz="685800"/>
            <a:r>
              <a:rPr lang="en-US" altLang="zh-CN" sz="2000" b="1">
                <a:solidFill>
                  <a:srgbClr val="00B0F0"/>
                </a:solidFill>
                <a:latin typeface="Comic Sans MS" panose="030F0702030302020204" charset="0"/>
                <a:ea typeface="华文中宋" pitchFamily="2" charset="-122"/>
                <a:cs typeface="Comic Sans MS" panose="030F0702030302020204" charset="0"/>
                <a:sym typeface="微软雅黑" panose="020B0503020204020204" pitchFamily="34" charset="-122"/>
              </a:rPr>
              <a:t>I get up at 7.</a:t>
            </a:r>
            <a:endParaRPr lang="en-US" altLang="zh-CN" sz="2000" b="1" kern="1200" normalizeH="0" baseline="0">
              <a:solidFill>
                <a:srgbClr val="00B0F0"/>
              </a:solidFill>
              <a:latin typeface="Comic Sans MS" panose="030F0702030302020204" charset="0"/>
              <a:ea typeface="华文中宋" pitchFamily="2" charset="-122"/>
              <a:cs typeface="Comic Sans MS" panose="030F0702030302020204" charset="0"/>
              <a:sym typeface="微软雅黑" panose="020B0503020204020204" pitchFamily="34" charset="-122"/>
            </a:endParaRPr>
          </a:p>
          <a:p>
            <a:pPr defTabSz="685800"/>
            <a:r>
              <a:rPr lang="en-US" altLang="zh-CN" sz="2000" b="1" kern="1200" normalizeH="0" baseline="0">
                <a:solidFill>
                  <a:srgbClr val="FF0000"/>
                </a:solidFill>
                <a:latin typeface="Comic Sans MS" panose="030F0702030302020204" charset="0"/>
                <a:ea typeface="华文中宋" pitchFamily="2" charset="-122"/>
                <a:cs typeface="Comic Sans MS" panose="030F0702030302020204" charset="0"/>
                <a:sym typeface="微软雅黑" panose="020B0503020204020204" pitchFamily="34" charset="-122"/>
              </a:rPr>
              <a:t>School,school, I go to school.</a:t>
            </a:r>
            <a:endParaRPr lang="en-US" altLang="zh-CN" sz="2000" b="1" kern="1200" normalizeH="0" baseline="0">
              <a:solidFill>
                <a:srgbClr val="00B0F0"/>
              </a:solidFill>
              <a:latin typeface="Comic Sans MS" panose="030F0702030302020204" charset="0"/>
              <a:ea typeface="华文中宋" pitchFamily="2" charset="-122"/>
              <a:cs typeface="Comic Sans MS" panose="030F0702030302020204" charset="0"/>
              <a:sym typeface="微软雅黑" panose="020B0503020204020204" pitchFamily="34" charset="-122"/>
            </a:endParaRPr>
          </a:p>
          <a:p>
            <a:pPr defTabSz="685800"/>
            <a:r>
              <a:rPr lang="en-US" altLang="zh-CN" sz="2000" b="1">
                <a:solidFill>
                  <a:srgbClr val="00B0F0"/>
                </a:solidFill>
                <a:latin typeface="Comic Sans MS" panose="030F0702030302020204" charset="0"/>
                <a:ea typeface="华文中宋" pitchFamily="2" charset="-122"/>
                <a:cs typeface="Comic Sans MS" panose="030F0702030302020204" charset="0"/>
                <a:sym typeface="微软雅黑" panose="020B0503020204020204" pitchFamily="34" charset="-122"/>
              </a:rPr>
              <a:t>I go to school at 8</a:t>
            </a:r>
            <a:endParaRPr lang="en-US" altLang="zh-CN" sz="2000" b="1" kern="1200" normalizeH="0" baseline="0">
              <a:solidFill>
                <a:srgbClr val="0033CC"/>
              </a:solidFill>
              <a:latin typeface="Comic Sans MS" panose="030F0702030302020204" charset="0"/>
              <a:ea typeface="华文中宋" pitchFamily="2" charset="-122"/>
              <a:cs typeface="Comic Sans MS" panose="030F0702030302020204" charset="0"/>
              <a:sym typeface="微软雅黑" panose="020B0503020204020204" pitchFamily="34" charset="-122"/>
            </a:endParaRPr>
          </a:p>
          <a:p>
            <a:pPr defTabSz="685800"/>
            <a:r>
              <a:rPr lang="en-US" altLang="zh-CN" sz="2000" b="1" kern="1200" normalizeH="0" baseline="0">
                <a:solidFill>
                  <a:srgbClr val="FF0000"/>
                </a:solidFill>
                <a:latin typeface="Comic Sans MS" panose="030F0702030302020204" charset="0"/>
                <a:ea typeface="华文中宋" pitchFamily="2" charset="-122"/>
                <a:cs typeface="Comic Sans MS" panose="030F0702030302020204" charset="0"/>
                <a:sym typeface="微软雅黑" panose="020B0503020204020204" pitchFamily="34" charset="-122"/>
              </a:rPr>
              <a:t>Lunch, lunch, I have lunch.</a:t>
            </a:r>
            <a:endParaRPr lang="en-US" altLang="zh-CN" sz="2000" b="1" kern="1200" normalizeH="0" baseline="0">
              <a:solidFill>
                <a:srgbClr val="FF0000"/>
              </a:solidFill>
              <a:latin typeface="Comic Sans MS" panose="030F0702030302020204" charset="0"/>
              <a:ea typeface="华文中宋" pitchFamily="2" charset="-122"/>
              <a:cs typeface="Comic Sans MS" panose="030F0702030302020204" charset="0"/>
              <a:sym typeface="微软雅黑" panose="020B0503020204020204" pitchFamily="34" charset="-122"/>
            </a:endParaRPr>
          </a:p>
          <a:p>
            <a:pPr defTabSz="685800"/>
            <a:r>
              <a:rPr lang="en-US" altLang="zh-CN" sz="2000" b="1">
                <a:solidFill>
                  <a:srgbClr val="00B0F0"/>
                </a:solidFill>
                <a:latin typeface="Comic Sans MS" panose="030F0702030302020204" charset="0"/>
                <a:ea typeface="华文中宋" pitchFamily="2" charset="-122"/>
                <a:cs typeface="Comic Sans MS" panose="030F0702030302020204" charset="0"/>
                <a:sym typeface="微软雅黑" panose="020B0503020204020204" pitchFamily="34" charset="-122"/>
              </a:rPr>
              <a:t>I have lunch at 12.</a:t>
            </a:r>
            <a:endParaRPr lang="en-US" altLang="zh-CN" sz="2000" b="1">
              <a:solidFill>
                <a:srgbClr val="00B0F0"/>
              </a:solidFill>
              <a:latin typeface="Comic Sans MS" panose="030F0702030302020204" charset="0"/>
              <a:ea typeface="华文中宋" pitchFamily="2" charset="-122"/>
              <a:cs typeface="Comic Sans MS" panose="030F0702030302020204" charset="0"/>
              <a:sym typeface="微软雅黑" panose="020B0503020204020204" pitchFamily="34" charset="-122"/>
            </a:endParaRPr>
          </a:p>
          <a:p>
            <a:pPr defTabSz="685800"/>
            <a:r>
              <a:rPr lang="en-US" altLang="zh-CN" sz="2000" b="1">
                <a:solidFill>
                  <a:srgbClr val="FF0000"/>
                </a:solidFill>
                <a:latin typeface="Comic Sans MS" panose="030F0702030302020204" charset="0"/>
                <a:ea typeface="华文中宋" pitchFamily="2" charset="-122"/>
                <a:cs typeface="Comic Sans MS" panose="030F0702030302020204" charset="0"/>
                <a:sym typeface="微软雅黑" panose="020B0503020204020204" pitchFamily="34" charset="-122"/>
              </a:rPr>
              <a:t>Basketball, basketball, I play basketball.</a:t>
            </a:r>
            <a:endParaRPr lang="en-US" altLang="zh-CN" sz="2000" b="1">
              <a:solidFill>
                <a:srgbClr val="FF0000"/>
              </a:solidFill>
              <a:latin typeface="Comic Sans MS" panose="030F0702030302020204" charset="0"/>
              <a:ea typeface="华文中宋" pitchFamily="2" charset="-122"/>
              <a:cs typeface="Comic Sans MS" panose="030F0702030302020204" charset="0"/>
              <a:sym typeface="微软雅黑" panose="020B0503020204020204" pitchFamily="34" charset="-122"/>
            </a:endParaRPr>
          </a:p>
          <a:p>
            <a:pPr defTabSz="685800"/>
            <a:r>
              <a:rPr lang="en-US" altLang="zh-CN" sz="2000" b="1" kern="1200" normalizeH="0" baseline="0">
                <a:solidFill>
                  <a:srgbClr val="00B0F0"/>
                </a:solidFill>
                <a:latin typeface="Comic Sans MS" panose="030F0702030302020204" charset="0"/>
                <a:ea typeface="华文中宋" pitchFamily="2" charset="-122"/>
                <a:cs typeface="Comic Sans MS" panose="030F0702030302020204" charset="0"/>
                <a:sym typeface="微软雅黑" panose="020B0503020204020204" pitchFamily="34" charset="-122"/>
              </a:rPr>
              <a:t>I play basketball at 4.</a:t>
            </a:r>
            <a:endParaRPr lang="en-US" altLang="zh-CN" sz="2000" b="1" kern="1200" normalizeH="0" baseline="0">
              <a:solidFill>
                <a:srgbClr val="00B0F0"/>
              </a:solidFill>
              <a:latin typeface="Comic Sans MS" panose="030F0702030302020204" charset="0"/>
              <a:ea typeface="华文中宋" pitchFamily="2" charset="-122"/>
              <a:cs typeface="Comic Sans MS" panose="030F0702030302020204" charset="0"/>
              <a:sym typeface="微软雅黑" panose="020B0503020204020204" pitchFamily="34" charset="-122"/>
            </a:endParaRPr>
          </a:p>
          <a:p>
            <a:pPr defTabSz="685800"/>
            <a:r>
              <a:rPr lang="en-US" altLang="zh-CN" sz="2000" b="1" kern="1200" normalizeH="0" baseline="0">
                <a:solidFill>
                  <a:srgbClr val="FF0000"/>
                </a:solidFill>
                <a:latin typeface="Comic Sans MS" panose="030F0702030302020204" charset="0"/>
                <a:ea typeface="华文中宋" pitchFamily="2" charset="-122"/>
                <a:cs typeface="Comic Sans MS" panose="030F0702030302020204" charset="0"/>
                <a:sym typeface="微软雅黑" panose="020B0503020204020204" pitchFamily="34" charset="-122"/>
              </a:rPr>
              <a:t>Home, home, I go home.</a:t>
            </a:r>
            <a:endParaRPr lang="en-US" altLang="zh-CN" sz="2000" b="1" kern="1200" normalizeH="0" baseline="0">
              <a:solidFill>
                <a:srgbClr val="FF0000"/>
              </a:solidFill>
              <a:latin typeface="Comic Sans MS" panose="030F0702030302020204" charset="0"/>
              <a:ea typeface="华文中宋" pitchFamily="2" charset="-122"/>
              <a:cs typeface="Comic Sans MS" panose="030F0702030302020204" charset="0"/>
              <a:sym typeface="微软雅黑" panose="020B0503020204020204" pitchFamily="34" charset="-122"/>
            </a:endParaRPr>
          </a:p>
          <a:p>
            <a:pPr defTabSz="685800"/>
            <a:r>
              <a:rPr lang="en-US" altLang="zh-CN" sz="2000" b="1">
                <a:solidFill>
                  <a:srgbClr val="00B0F0"/>
                </a:solidFill>
                <a:latin typeface="Comic Sans MS" panose="030F0702030302020204" charset="0"/>
                <a:ea typeface="华文中宋" pitchFamily="2" charset="-122"/>
                <a:cs typeface="Comic Sans MS" panose="030F0702030302020204" charset="0"/>
                <a:sym typeface="微软雅黑" panose="020B0503020204020204" pitchFamily="34" charset="-122"/>
              </a:rPr>
              <a:t>I go home at 5.</a:t>
            </a:r>
            <a:endParaRPr lang="en-US" altLang="zh-CN" sz="2000" b="1">
              <a:solidFill>
                <a:srgbClr val="00B0F0"/>
              </a:solidFill>
              <a:latin typeface="Comic Sans MS" panose="030F0702030302020204" charset="0"/>
              <a:ea typeface="华文中宋" pitchFamily="2" charset="-122"/>
              <a:cs typeface="Comic Sans MS" panose="030F0702030302020204" charset="0"/>
              <a:sym typeface="微软雅黑" panose="020B0503020204020204" pitchFamily="34" charset="-122"/>
            </a:endParaRPr>
          </a:p>
          <a:p>
            <a:pPr defTabSz="685800"/>
            <a:r>
              <a:rPr lang="en-US" altLang="zh-CN" sz="2000" b="1" kern="1200" normalizeH="0" baseline="0">
                <a:solidFill>
                  <a:srgbClr val="FF0000"/>
                </a:solidFill>
                <a:latin typeface="Comic Sans MS" panose="030F0702030302020204" charset="0"/>
                <a:ea typeface="华文中宋" pitchFamily="2" charset="-122"/>
                <a:cs typeface="Comic Sans MS" panose="030F0702030302020204" charset="0"/>
                <a:sym typeface="微软雅黑" panose="020B0503020204020204" pitchFamily="34" charset="-122"/>
              </a:rPr>
              <a:t>TV,  TV, I watch TV.</a:t>
            </a:r>
            <a:endParaRPr lang="en-US" altLang="zh-CN" sz="2000" b="1" kern="1200" normalizeH="0" baseline="0">
              <a:solidFill>
                <a:srgbClr val="FF0000"/>
              </a:solidFill>
              <a:latin typeface="Comic Sans MS" panose="030F0702030302020204" charset="0"/>
              <a:ea typeface="华文中宋" pitchFamily="2" charset="-122"/>
              <a:cs typeface="Comic Sans MS" panose="030F0702030302020204" charset="0"/>
              <a:sym typeface="微软雅黑" panose="020B0503020204020204" pitchFamily="34" charset="-122"/>
            </a:endParaRPr>
          </a:p>
          <a:p>
            <a:pPr defTabSz="685800"/>
            <a:r>
              <a:rPr lang="en-US" altLang="zh-CN" sz="2000" b="1">
                <a:solidFill>
                  <a:srgbClr val="00B0F0"/>
                </a:solidFill>
                <a:latin typeface="Comic Sans MS" panose="030F0702030302020204" charset="0"/>
                <a:ea typeface="华文中宋" pitchFamily="2" charset="-122"/>
                <a:cs typeface="Comic Sans MS" panose="030F0702030302020204" charset="0"/>
                <a:sym typeface="微软雅黑" panose="020B0503020204020204" pitchFamily="34" charset="-122"/>
              </a:rPr>
              <a:t>I watch TV at 7 </a:t>
            </a:r>
            <a:r>
              <a:rPr lang="en-US" altLang="zh-CN" sz="2000" b="1">
                <a:solidFill>
                  <a:srgbClr val="FF0000"/>
                </a:solidFill>
                <a:latin typeface="Comic Sans MS" panose="030F0702030302020204" charset="0"/>
                <a:ea typeface="华文中宋" pitchFamily="2" charset="-122"/>
                <a:cs typeface="Comic Sans MS" panose="030F0702030302020204" charset="0"/>
                <a:sym typeface="微软雅黑" panose="020B0503020204020204" pitchFamily="34" charset="-122"/>
              </a:rPr>
              <a:t>at 7</a:t>
            </a:r>
            <a:r>
              <a:rPr lang="en-US" altLang="zh-CN" sz="2000" b="1">
                <a:solidFill>
                  <a:srgbClr val="00B0F0"/>
                </a:solidFill>
                <a:latin typeface="Comic Sans MS" panose="030F0702030302020204" charset="0"/>
                <a:ea typeface="华文中宋" pitchFamily="2" charset="-122"/>
                <a:cs typeface="Comic Sans MS" panose="030F0702030302020204" charset="0"/>
                <a:sym typeface="微软雅黑" panose="020B0503020204020204" pitchFamily="34" charset="-122"/>
              </a:rPr>
              <a:t> at 7</a:t>
            </a:r>
            <a:r>
              <a:rPr lang="en-US" altLang="zh-CN" sz="2000" b="1">
                <a:solidFill>
                  <a:srgbClr val="00B0F0"/>
                </a:solidFill>
                <a:latin typeface="Comic Sans MS" panose="030F0702030302020204" charset="0"/>
                <a:ea typeface="华文中宋" pitchFamily="2" charset="-122"/>
                <a:cs typeface="Comic Sans MS" panose="030F0702030302020204" charset="0"/>
                <a:sym typeface="微软雅黑" panose="020B0503020204020204" pitchFamily="34" charset="-122"/>
              </a:rPr>
              <a:t>.</a:t>
            </a:r>
            <a:endParaRPr lang="en-US" altLang="zh-CN" sz="2000" b="1">
              <a:solidFill>
                <a:srgbClr val="FF0000"/>
              </a:solidFill>
              <a:latin typeface="Comic Sans MS" panose="030F0702030302020204" charset="0"/>
              <a:ea typeface="华文中宋" pitchFamily="2" charset="-122"/>
              <a:cs typeface="Comic Sans MS" panose="030F0702030302020204" charset="0"/>
              <a:sym typeface="微软雅黑" panose="020B0503020204020204" pitchFamily="34" charset="-122"/>
            </a:endParaRPr>
          </a:p>
          <a:p>
            <a:pPr defTabSz="685800"/>
            <a:endParaRPr lang="en-US" altLang="zh-CN" sz="2000" b="1" kern="1200" normalizeH="0" baseline="0">
              <a:solidFill>
                <a:srgbClr val="00B0F0"/>
              </a:solidFill>
              <a:latin typeface="Comic Sans MS" panose="030F0702030302020204" charset="0"/>
              <a:ea typeface="华文中宋" pitchFamily="2" charset="-122"/>
              <a:cs typeface="Comic Sans MS" panose="030F0702030302020204" charset="0"/>
              <a:sym typeface="微软雅黑" panose="020B0503020204020204" pitchFamily="34" charset="-122"/>
            </a:endParaRPr>
          </a:p>
          <a:p>
            <a:pPr defTabSz="685800"/>
            <a:endParaRPr lang="en-US" altLang="zh-CN" sz="2000" b="1" kern="1200" normalizeH="0" baseline="0">
              <a:solidFill>
                <a:srgbClr val="00B0F0"/>
              </a:solidFill>
              <a:latin typeface="Comic Sans MS" panose="030F0702030302020204" charset="0"/>
              <a:ea typeface="华文中宋" pitchFamily="2" charset="-122"/>
              <a:cs typeface="Comic Sans MS" panose="030F0702030302020204" charset="0"/>
              <a:sym typeface="微软雅黑" panose="020B0503020204020204" pitchFamily="34" charset="-122"/>
            </a:endParaRPr>
          </a:p>
        </p:txBody>
      </p:sp>
      <p:grpSp>
        <p:nvGrpSpPr>
          <p:cNvPr id="5" name="组合 4" descr="7b0a202020202274657874626f78223a20227b5c2263617465676f72795f69645c223a31303430392c5c2269645c223a32303334323131347d220a7d0a"/>
          <p:cNvGrpSpPr/>
          <p:nvPr/>
        </p:nvGrpSpPr>
        <p:grpSpPr>
          <a:xfrm>
            <a:off x="7702550" y="156210"/>
            <a:ext cx="4201160" cy="1920240"/>
            <a:chOff x="5877" y="3615"/>
            <a:chExt cx="7448" cy="3568"/>
          </a:xfrm>
        </p:grpSpPr>
        <p:grpSp>
          <p:nvGrpSpPr>
            <p:cNvPr id="93" name="图形 91"/>
            <p:cNvGrpSpPr/>
            <p:nvPr/>
          </p:nvGrpSpPr>
          <p:grpSpPr>
            <a:xfrm>
              <a:off x="5877" y="3615"/>
              <a:ext cx="7448" cy="3568"/>
              <a:chOff x="3731894" y="2295524"/>
              <a:chExt cx="4729507" cy="2265656"/>
            </a:xfrm>
            <a:solidFill>
              <a:srgbClr val="000000"/>
            </a:solidFill>
          </p:grpSpPr>
          <p:sp>
            <p:nvSpPr>
              <p:cNvPr id="94" name="任意多边形: 形状 93"/>
              <p:cNvSpPr/>
              <p:nvPr/>
            </p:nvSpPr>
            <p:spPr>
              <a:xfrm>
                <a:off x="3731894" y="2295524"/>
                <a:ext cx="4729507" cy="2265656"/>
              </a:xfrm>
              <a:custGeom>
                <a:avLst/>
                <a:gdLst>
                  <a:gd name="connsiteX0" fmla="*/ 4723031 w 4729507"/>
                  <a:gd name="connsiteY0" fmla="*/ 1134771 h 2265656"/>
                  <a:gd name="connsiteX1" fmla="*/ 4675101 w 4729507"/>
                  <a:gd name="connsiteY1" fmla="*/ 1092023 h 2265656"/>
                  <a:gd name="connsiteX2" fmla="*/ 4647897 w 4729507"/>
                  <a:gd name="connsiteY2" fmla="*/ 1033730 h 2265656"/>
                  <a:gd name="connsiteX3" fmla="*/ 4646602 w 4729507"/>
                  <a:gd name="connsiteY3" fmla="*/ 970256 h 2265656"/>
                  <a:gd name="connsiteX4" fmla="*/ 4671215 w 4729507"/>
                  <a:gd name="connsiteY4" fmla="*/ 911962 h 2265656"/>
                  <a:gd name="connsiteX5" fmla="*/ 4673805 w 4729507"/>
                  <a:gd name="connsiteY5" fmla="*/ 908076 h 2265656"/>
                  <a:gd name="connsiteX6" fmla="*/ 4671215 w 4729507"/>
                  <a:gd name="connsiteY6" fmla="*/ 902895 h 2265656"/>
                  <a:gd name="connsiteX7" fmla="*/ 4671215 w 4729507"/>
                  <a:gd name="connsiteY7" fmla="*/ 902895 h 2265656"/>
                  <a:gd name="connsiteX8" fmla="*/ 4668624 w 4729507"/>
                  <a:gd name="connsiteY8" fmla="*/ 896418 h 2265656"/>
                  <a:gd name="connsiteX9" fmla="*/ 4662147 w 4729507"/>
                  <a:gd name="connsiteY9" fmla="*/ 897713 h 2265656"/>
                  <a:gd name="connsiteX10" fmla="*/ 4619399 w 4729507"/>
                  <a:gd name="connsiteY10" fmla="*/ 900304 h 2265656"/>
                  <a:gd name="connsiteX11" fmla="*/ 4577946 w 4729507"/>
                  <a:gd name="connsiteY11" fmla="*/ 891236 h 2265656"/>
                  <a:gd name="connsiteX12" fmla="*/ 4510585 w 4729507"/>
                  <a:gd name="connsiteY12" fmla="*/ 840715 h 2265656"/>
                  <a:gd name="connsiteX13" fmla="*/ 4489859 w 4729507"/>
                  <a:gd name="connsiteY13" fmla="*/ 803149 h 2265656"/>
                  <a:gd name="connsiteX14" fmla="*/ 4480791 w 4729507"/>
                  <a:gd name="connsiteY14" fmla="*/ 761696 h 2265656"/>
                  <a:gd name="connsiteX15" fmla="*/ 4498926 w 4729507"/>
                  <a:gd name="connsiteY15" fmla="*/ 681381 h 2265656"/>
                  <a:gd name="connsiteX16" fmla="*/ 4509290 w 4729507"/>
                  <a:gd name="connsiteY16" fmla="*/ 661950 h 2265656"/>
                  <a:gd name="connsiteX17" fmla="*/ 4485972 w 4729507"/>
                  <a:gd name="connsiteY17" fmla="*/ 659359 h 2265656"/>
                  <a:gd name="connsiteX18" fmla="*/ 4313684 w 4729507"/>
                  <a:gd name="connsiteY18" fmla="*/ 591998 h 2265656"/>
                  <a:gd name="connsiteX19" fmla="*/ 4217825 w 4729507"/>
                  <a:gd name="connsiteY19" fmla="*/ 471526 h 2265656"/>
                  <a:gd name="connsiteX20" fmla="*/ 4298139 w 4729507"/>
                  <a:gd name="connsiteY20" fmla="*/ 409347 h 2265656"/>
                  <a:gd name="connsiteX21" fmla="*/ 4469132 w 4729507"/>
                  <a:gd name="connsiteY21" fmla="*/ 312192 h 2265656"/>
                  <a:gd name="connsiteX22" fmla="*/ 4660851 w 4729507"/>
                  <a:gd name="connsiteY22" fmla="*/ 256489 h 2265656"/>
                  <a:gd name="connsiteX23" fmla="*/ 4454883 w 4729507"/>
                  <a:gd name="connsiteY23" fmla="*/ 275920 h 2265656"/>
                  <a:gd name="connsiteX24" fmla="*/ 4268345 w 4729507"/>
                  <a:gd name="connsiteY24" fmla="*/ 369189 h 2265656"/>
                  <a:gd name="connsiteX25" fmla="*/ 4191916 w 4729507"/>
                  <a:gd name="connsiteY25" fmla="*/ 431369 h 2265656"/>
                  <a:gd name="connsiteX26" fmla="*/ 4184144 w 4729507"/>
                  <a:gd name="connsiteY26" fmla="*/ 427482 h 2265656"/>
                  <a:gd name="connsiteX27" fmla="*/ 4180258 w 4729507"/>
                  <a:gd name="connsiteY27" fmla="*/ 424892 h 2265656"/>
                  <a:gd name="connsiteX28" fmla="*/ 4173781 w 4729507"/>
                  <a:gd name="connsiteY28" fmla="*/ 424892 h 2265656"/>
                  <a:gd name="connsiteX29" fmla="*/ 4128442 w 4729507"/>
                  <a:gd name="connsiteY29" fmla="*/ 426187 h 2265656"/>
                  <a:gd name="connsiteX30" fmla="*/ 4105124 w 4729507"/>
                  <a:gd name="connsiteY30" fmla="*/ 426187 h 2265656"/>
                  <a:gd name="connsiteX31" fmla="*/ 4081807 w 4729507"/>
                  <a:gd name="connsiteY31" fmla="*/ 426187 h 2265656"/>
                  <a:gd name="connsiteX32" fmla="*/ 4036468 w 4729507"/>
                  <a:gd name="connsiteY32" fmla="*/ 423596 h 2265656"/>
                  <a:gd name="connsiteX33" fmla="*/ 3991129 w 4729507"/>
                  <a:gd name="connsiteY33" fmla="*/ 418415 h 2265656"/>
                  <a:gd name="connsiteX34" fmla="*/ 3979471 w 4729507"/>
                  <a:gd name="connsiteY34" fmla="*/ 417119 h 2265656"/>
                  <a:gd name="connsiteX35" fmla="*/ 4024810 w 4729507"/>
                  <a:gd name="connsiteY35" fmla="*/ 339395 h 2265656"/>
                  <a:gd name="connsiteX36" fmla="*/ 4103829 w 4729507"/>
                  <a:gd name="connsiteY36" fmla="*/ 235763 h 2265656"/>
                  <a:gd name="connsiteX37" fmla="*/ 4125851 w 4729507"/>
                  <a:gd name="connsiteY37" fmla="*/ 211150 h 2265656"/>
                  <a:gd name="connsiteX38" fmla="*/ 4150463 w 4729507"/>
                  <a:gd name="connsiteY38" fmla="*/ 189129 h 2265656"/>
                  <a:gd name="connsiteX39" fmla="*/ 4162122 w 4729507"/>
                  <a:gd name="connsiteY39" fmla="*/ 177470 h 2265656"/>
                  <a:gd name="connsiteX40" fmla="*/ 4175076 w 4729507"/>
                  <a:gd name="connsiteY40" fmla="*/ 167107 h 2265656"/>
                  <a:gd name="connsiteX41" fmla="*/ 4200984 w 4729507"/>
                  <a:gd name="connsiteY41" fmla="*/ 145085 h 2265656"/>
                  <a:gd name="connsiteX42" fmla="*/ 4167304 w 4729507"/>
                  <a:gd name="connsiteY42" fmla="*/ 155448 h 2265656"/>
                  <a:gd name="connsiteX43" fmla="*/ 4150463 w 4729507"/>
                  <a:gd name="connsiteY43" fmla="*/ 161925 h 2265656"/>
                  <a:gd name="connsiteX44" fmla="*/ 4134919 w 4729507"/>
                  <a:gd name="connsiteY44" fmla="*/ 169698 h 2265656"/>
                  <a:gd name="connsiteX45" fmla="*/ 4103829 w 4729507"/>
                  <a:gd name="connsiteY45" fmla="*/ 186538 h 2265656"/>
                  <a:gd name="connsiteX46" fmla="*/ 4075330 w 4729507"/>
                  <a:gd name="connsiteY46" fmla="*/ 207264 h 2265656"/>
                  <a:gd name="connsiteX47" fmla="*/ 3980766 w 4729507"/>
                  <a:gd name="connsiteY47" fmla="*/ 313487 h 2265656"/>
                  <a:gd name="connsiteX48" fmla="*/ 3932836 w 4729507"/>
                  <a:gd name="connsiteY48" fmla="*/ 410642 h 2265656"/>
                  <a:gd name="connsiteX49" fmla="*/ 3813659 w 4729507"/>
                  <a:gd name="connsiteY49" fmla="*/ 374371 h 2265656"/>
                  <a:gd name="connsiteX50" fmla="*/ 3653030 w 4729507"/>
                  <a:gd name="connsiteY50" fmla="*/ 288874 h 2265656"/>
                  <a:gd name="connsiteX51" fmla="*/ 3517013 w 4729507"/>
                  <a:gd name="connsiteY51" fmla="*/ 168402 h 2265656"/>
                  <a:gd name="connsiteX52" fmla="*/ 3505354 w 4729507"/>
                  <a:gd name="connsiteY52" fmla="*/ 155448 h 2265656"/>
                  <a:gd name="connsiteX53" fmla="*/ 3488514 w 4729507"/>
                  <a:gd name="connsiteY53" fmla="*/ 161925 h 2265656"/>
                  <a:gd name="connsiteX54" fmla="*/ 3391359 w 4729507"/>
                  <a:gd name="connsiteY54" fmla="*/ 183947 h 2265656"/>
                  <a:gd name="connsiteX55" fmla="*/ 3291613 w 4729507"/>
                  <a:gd name="connsiteY55" fmla="*/ 176175 h 2265656"/>
                  <a:gd name="connsiteX56" fmla="*/ 3199639 w 4729507"/>
                  <a:gd name="connsiteY56" fmla="*/ 139903 h 2265656"/>
                  <a:gd name="connsiteX57" fmla="*/ 3121915 w 4729507"/>
                  <a:gd name="connsiteY57" fmla="*/ 77724 h 2265656"/>
                  <a:gd name="connsiteX58" fmla="*/ 3108961 w 4729507"/>
                  <a:gd name="connsiteY58" fmla="*/ 63475 h 2265656"/>
                  <a:gd name="connsiteX59" fmla="*/ 3090826 w 4729507"/>
                  <a:gd name="connsiteY59" fmla="*/ 71247 h 2265656"/>
                  <a:gd name="connsiteX60" fmla="*/ 2917242 w 4729507"/>
                  <a:gd name="connsiteY60" fmla="*/ 94564 h 2265656"/>
                  <a:gd name="connsiteX61" fmla="*/ 2755317 w 4729507"/>
                  <a:gd name="connsiteY61" fmla="*/ 27203 h 2265656"/>
                  <a:gd name="connsiteX62" fmla="*/ 2748840 w 4729507"/>
                  <a:gd name="connsiteY62" fmla="*/ 22022 h 2265656"/>
                  <a:gd name="connsiteX63" fmla="*/ 2741068 w 4729507"/>
                  <a:gd name="connsiteY63" fmla="*/ 20726 h 2265656"/>
                  <a:gd name="connsiteX64" fmla="*/ 2720341 w 4729507"/>
                  <a:gd name="connsiteY64" fmla="*/ 15545 h 2265656"/>
                  <a:gd name="connsiteX65" fmla="*/ 2712569 w 4729507"/>
                  <a:gd name="connsiteY65" fmla="*/ 15545 h 2265656"/>
                  <a:gd name="connsiteX66" fmla="*/ 2706092 w 4729507"/>
                  <a:gd name="connsiteY66" fmla="*/ 19431 h 2265656"/>
                  <a:gd name="connsiteX67" fmla="*/ 2545462 w 4729507"/>
                  <a:gd name="connsiteY67" fmla="*/ 51816 h 2265656"/>
                  <a:gd name="connsiteX68" fmla="*/ 2388719 w 4729507"/>
                  <a:gd name="connsiteY68" fmla="*/ 5182 h 2265656"/>
                  <a:gd name="connsiteX69" fmla="*/ 2382242 w 4729507"/>
                  <a:gd name="connsiteY69" fmla="*/ 0 h 2265656"/>
                  <a:gd name="connsiteX70" fmla="*/ 2374469 w 4729507"/>
                  <a:gd name="connsiteY70" fmla="*/ 0 h 2265656"/>
                  <a:gd name="connsiteX71" fmla="*/ 2357629 w 4729507"/>
                  <a:gd name="connsiteY71" fmla="*/ 0 h 2265656"/>
                  <a:gd name="connsiteX72" fmla="*/ 2348561 w 4729507"/>
                  <a:gd name="connsiteY72" fmla="*/ 0 h 2265656"/>
                  <a:gd name="connsiteX73" fmla="*/ 2342084 w 4729507"/>
                  <a:gd name="connsiteY73" fmla="*/ 3886 h 2265656"/>
                  <a:gd name="connsiteX74" fmla="*/ 2276019 w 4729507"/>
                  <a:gd name="connsiteY74" fmla="*/ 25908 h 2265656"/>
                  <a:gd name="connsiteX75" fmla="*/ 2207363 w 4729507"/>
                  <a:gd name="connsiteY75" fmla="*/ 11659 h 2265656"/>
                  <a:gd name="connsiteX76" fmla="*/ 2190523 w 4729507"/>
                  <a:gd name="connsiteY76" fmla="*/ 2591 h 2265656"/>
                  <a:gd name="connsiteX77" fmla="*/ 2177569 w 4729507"/>
                  <a:gd name="connsiteY77" fmla="*/ 15545 h 2265656"/>
                  <a:gd name="connsiteX78" fmla="*/ 2076527 w 4729507"/>
                  <a:gd name="connsiteY78" fmla="*/ 86792 h 2265656"/>
                  <a:gd name="connsiteX79" fmla="*/ 1956055 w 4729507"/>
                  <a:gd name="connsiteY79" fmla="*/ 116586 h 2265656"/>
                  <a:gd name="connsiteX80" fmla="*/ 1832992 w 4729507"/>
                  <a:gd name="connsiteY80" fmla="*/ 102337 h 2265656"/>
                  <a:gd name="connsiteX81" fmla="*/ 1722883 w 4729507"/>
                  <a:gd name="connsiteY81" fmla="*/ 44044 h 2265656"/>
                  <a:gd name="connsiteX82" fmla="*/ 1716406 w 4729507"/>
                  <a:gd name="connsiteY82" fmla="*/ 38862 h 2265656"/>
                  <a:gd name="connsiteX83" fmla="*/ 1708633 w 4729507"/>
                  <a:gd name="connsiteY83" fmla="*/ 40157 h 2265656"/>
                  <a:gd name="connsiteX84" fmla="*/ 1696975 w 4729507"/>
                  <a:gd name="connsiteY84" fmla="*/ 41453 h 2265656"/>
                  <a:gd name="connsiteX85" fmla="*/ 1691793 w 4729507"/>
                  <a:gd name="connsiteY85" fmla="*/ 42748 h 2265656"/>
                  <a:gd name="connsiteX86" fmla="*/ 1687907 w 4729507"/>
                  <a:gd name="connsiteY86" fmla="*/ 45339 h 2265656"/>
                  <a:gd name="connsiteX87" fmla="*/ 1616660 w 4729507"/>
                  <a:gd name="connsiteY87" fmla="*/ 88087 h 2265656"/>
                  <a:gd name="connsiteX88" fmla="*/ 1537640 w 4729507"/>
                  <a:gd name="connsiteY88" fmla="*/ 112700 h 2265656"/>
                  <a:gd name="connsiteX89" fmla="*/ 1373125 w 4729507"/>
                  <a:gd name="connsiteY89" fmla="*/ 101041 h 2265656"/>
                  <a:gd name="connsiteX90" fmla="*/ 1369238 w 4729507"/>
                  <a:gd name="connsiteY90" fmla="*/ 99746 h 2265656"/>
                  <a:gd name="connsiteX91" fmla="*/ 1365352 w 4729507"/>
                  <a:gd name="connsiteY91" fmla="*/ 101041 h 2265656"/>
                  <a:gd name="connsiteX92" fmla="*/ 1349807 w 4729507"/>
                  <a:gd name="connsiteY92" fmla="*/ 103632 h 2265656"/>
                  <a:gd name="connsiteX93" fmla="*/ 1343330 w 4729507"/>
                  <a:gd name="connsiteY93" fmla="*/ 104928 h 2265656"/>
                  <a:gd name="connsiteX94" fmla="*/ 1339444 w 4729507"/>
                  <a:gd name="connsiteY94" fmla="*/ 111405 h 2265656"/>
                  <a:gd name="connsiteX95" fmla="*/ 1300582 w 4729507"/>
                  <a:gd name="connsiteY95" fmla="*/ 154153 h 2265656"/>
                  <a:gd name="connsiteX96" fmla="*/ 1248766 w 4729507"/>
                  <a:gd name="connsiteY96" fmla="*/ 178765 h 2265656"/>
                  <a:gd name="connsiteX97" fmla="*/ 1136066 w 4729507"/>
                  <a:gd name="connsiteY97" fmla="*/ 160630 h 2265656"/>
                  <a:gd name="connsiteX98" fmla="*/ 1130885 w 4729507"/>
                  <a:gd name="connsiteY98" fmla="*/ 158039 h 2265656"/>
                  <a:gd name="connsiteX99" fmla="*/ 1125703 w 4729507"/>
                  <a:gd name="connsiteY99" fmla="*/ 159334 h 2265656"/>
                  <a:gd name="connsiteX100" fmla="*/ 1112749 w 4729507"/>
                  <a:gd name="connsiteY100" fmla="*/ 163221 h 2265656"/>
                  <a:gd name="connsiteX101" fmla="*/ 1108863 w 4729507"/>
                  <a:gd name="connsiteY101" fmla="*/ 164516 h 2265656"/>
                  <a:gd name="connsiteX102" fmla="*/ 1106272 w 4729507"/>
                  <a:gd name="connsiteY102" fmla="*/ 167107 h 2265656"/>
                  <a:gd name="connsiteX103" fmla="*/ 1041502 w 4729507"/>
                  <a:gd name="connsiteY103" fmla="*/ 221514 h 2265656"/>
                  <a:gd name="connsiteX104" fmla="*/ 965073 w 4729507"/>
                  <a:gd name="connsiteY104" fmla="*/ 259080 h 2265656"/>
                  <a:gd name="connsiteX105" fmla="*/ 882168 w 4729507"/>
                  <a:gd name="connsiteY105" fmla="*/ 277216 h 2265656"/>
                  <a:gd name="connsiteX106" fmla="*/ 796671 w 4729507"/>
                  <a:gd name="connsiteY106" fmla="*/ 274625 h 2265656"/>
                  <a:gd name="connsiteX107" fmla="*/ 794081 w 4729507"/>
                  <a:gd name="connsiteY107" fmla="*/ 274625 h 2265656"/>
                  <a:gd name="connsiteX108" fmla="*/ 790194 w 4729507"/>
                  <a:gd name="connsiteY108" fmla="*/ 274625 h 2265656"/>
                  <a:gd name="connsiteX109" fmla="*/ 785013 w 4729507"/>
                  <a:gd name="connsiteY109" fmla="*/ 277216 h 2265656"/>
                  <a:gd name="connsiteX110" fmla="*/ 779831 w 4729507"/>
                  <a:gd name="connsiteY110" fmla="*/ 278511 h 2265656"/>
                  <a:gd name="connsiteX111" fmla="*/ 778536 w 4729507"/>
                  <a:gd name="connsiteY111" fmla="*/ 283693 h 2265656"/>
                  <a:gd name="connsiteX112" fmla="*/ 717652 w 4729507"/>
                  <a:gd name="connsiteY112" fmla="*/ 398984 h 2265656"/>
                  <a:gd name="connsiteX113" fmla="*/ 617906 w 4729507"/>
                  <a:gd name="connsiteY113" fmla="*/ 481889 h 2265656"/>
                  <a:gd name="connsiteX114" fmla="*/ 493548 w 4729507"/>
                  <a:gd name="connsiteY114" fmla="*/ 519456 h 2265656"/>
                  <a:gd name="connsiteX115" fmla="*/ 364008 w 4729507"/>
                  <a:gd name="connsiteY115" fmla="*/ 506502 h 2265656"/>
                  <a:gd name="connsiteX116" fmla="*/ 358826 w 4729507"/>
                  <a:gd name="connsiteY116" fmla="*/ 505206 h 2265656"/>
                  <a:gd name="connsiteX117" fmla="*/ 357531 w 4729507"/>
                  <a:gd name="connsiteY117" fmla="*/ 505206 h 2265656"/>
                  <a:gd name="connsiteX118" fmla="*/ 348463 w 4729507"/>
                  <a:gd name="connsiteY118" fmla="*/ 501320 h 2265656"/>
                  <a:gd name="connsiteX119" fmla="*/ 178765 w 4729507"/>
                  <a:gd name="connsiteY119" fmla="*/ 441732 h 2265656"/>
                  <a:gd name="connsiteX120" fmla="*/ 1295 w 4729507"/>
                  <a:gd name="connsiteY120" fmla="*/ 418415 h 2265656"/>
                  <a:gd name="connsiteX121" fmla="*/ 167107 w 4729507"/>
                  <a:gd name="connsiteY121" fmla="*/ 479298 h 2265656"/>
                  <a:gd name="connsiteX122" fmla="*/ 317373 w 4729507"/>
                  <a:gd name="connsiteY122" fmla="*/ 542773 h 2265656"/>
                  <a:gd name="connsiteX123" fmla="*/ 314782 w 4729507"/>
                  <a:gd name="connsiteY123" fmla="*/ 619202 h 2265656"/>
                  <a:gd name="connsiteX124" fmla="*/ 296647 w 4729507"/>
                  <a:gd name="connsiteY124" fmla="*/ 612725 h 2265656"/>
                  <a:gd name="connsiteX125" fmla="*/ 148971 w 4729507"/>
                  <a:gd name="connsiteY125" fmla="*/ 580340 h 2265656"/>
                  <a:gd name="connsiteX126" fmla="*/ 0 w 4729507"/>
                  <a:gd name="connsiteY126" fmla="*/ 588112 h 2265656"/>
                  <a:gd name="connsiteX127" fmla="*/ 143789 w 4729507"/>
                  <a:gd name="connsiteY127" fmla="*/ 617906 h 2265656"/>
                  <a:gd name="connsiteX128" fmla="*/ 281102 w 4729507"/>
                  <a:gd name="connsiteY128" fmla="*/ 658064 h 2265656"/>
                  <a:gd name="connsiteX129" fmla="*/ 305715 w 4729507"/>
                  <a:gd name="connsiteY129" fmla="*/ 667132 h 2265656"/>
                  <a:gd name="connsiteX130" fmla="*/ 305715 w 4729507"/>
                  <a:gd name="connsiteY130" fmla="*/ 668427 h 2265656"/>
                  <a:gd name="connsiteX131" fmla="*/ 244831 w 4729507"/>
                  <a:gd name="connsiteY131" fmla="*/ 783718 h 2265656"/>
                  <a:gd name="connsiteX132" fmla="*/ 147676 w 4729507"/>
                  <a:gd name="connsiteY132" fmla="*/ 869214 h 2265656"/>
                  <a:gd name="connsiteX133" fmla="*/ 25908 w 4729507"/>
                  <a:gd name="connsiteY133" fmla="*/ 913258 h 2265656"/>
                  <a:gd name="connsiteX134" fmla="*/ 18136 w 4729507"/>
                  <a:gd name="connsiteY134" fmla="*/ 914553 h 2265656"/>
                  <a:gd name="connsiteX135" fmla="*/ 15545 w 4729507"/>
                  <a:gd name="connsiteY135" fmla="*/ 922326 h 2265656"/>
                  <a:gd name="connsiteX136" fmla="*/ 7772 w 4729507"/>
                  <a:gd name="connsiteY136" fmla="*/ 949529 h 2265656"/>
                  <a:gd name="connsiteX137" fmla="*/ 5182 w 4729507"/>
                  <a:gd name="connsiteY137" fmla="*/ 957301 h 2265656"/>
                  <a:gd name="connsiteX138" fmla="*/ 11659 w 4729507"/>
                  <a:gd name="connsiteY138" fmla="*/ 962483 h 2265656"/>
                  <a:gd name="connsiteX139" fmla="*/ 81610 w 4729507"/>
                  <a:gd name="connsiteY139" fmla="*/ 1054457 h 2265656"/>
                  <a:gd name="connsiteX140" fmla="*/ 117881 w 4729507"/>
                  <a:gd name="connsiteY140" fmla="*/ 1163270 h 2265656"/>
                  <a:gd name="connsiteX141" fmla="*/ 116586 w 4729507"/>
                  <a:gd name="connsiteY141" fmla="*/ 1278561 h 2265656"/>
                  <a:gd name="connsiteX142" fmla="*/ 77724 w 4729507"/>
                  <a:gd name="connsiteY142" fmla="*/ 1386079 h 2265656"/>
                  <a:gd name="connsiteX143" fmla="*/ 72542 w 4729507"/>
                  <a:gd name="connsiteY143" fmla="*/ 1395147 h 2265656"/>
                  <a:gd name="connsiteX144" fmla="*/ 77724 w 4729507"/>
                  <a:gd name="connsiteY144" fmla="*/ 1404215 h 2265656"/>
                  <a:gd name="connsiteX145" fmla="*/ 77724 w 4729507"/>
                  <a:gd name="connsiteY145" fmla="*/ 1404215 h 2265656"/>
                  <a:gd name="connsiteX146" fmla="*/ 80315 w 4729507"/>
                  <a:gd name="connsiteY146" fmla="*/ 1408101 h 2265656"/>
                  <a:gd name="connsiteX147" fmla="*/ 85496 w 4729507"/>
                  <a:gd name="connsiteY147" fmla="*/ 1410692 h 2265656"/>
                  <a:gd name="connsiteX148" fmla="*/ 138608 w 4729507"/>
                  <a:gd name="connsiteY148" fmla="*/ 1454736 h 2265656"/>
                  <a:gd name="connsiteX149" fmla="*/ 164516 w 4729507"/>
                  <a:gd name="connsiteY149" fmla="*/ 1518210 h 2265656"/>
                  <a:gd name="connsiteX150" fmla="*/ 165811 w 4729507"/>
                  <a:gd name="connsiteY150" fmla="*/ 1523392 h 2265656"/>
                  <a:gd name="connsiteX151" fmla="*/ 169697 w 4729507"/>
                  <a:gd name="connsiteY151" fmla="*/ 1527278 h 2265656"/>
                  <a:gd name="connsiteX152" fmla="*/ 178765 w 4729507"/>
                  <a:gd name="connsiteY152" fmla="*/ 1537641 h 2265656"/>
                  <a:gd name="connsiteX153" fmla="*/ 185242 w 4729507"/>
                  <a:gd name="connsiteY153" fmla="*/ 1545414 h 2265656"/>
                  <a:gd name="connsiteX154" fmla="*/ 195605 w 4729507"/>
                  <a:gd name="connsiteY154" fmla="*/ 1544118 h 2265656"/>
                  <a:gd name="connsiteX155" fmla="*/ 274625 w 4729507"/>
                  <a:gd name="connsiteY155" fmla="*/ 1544118 h 2265656"/>
                  <a:gd name="connsiteX156" fmla="*/ 331623 w 4729507"/>
                  <a:gd name="connsiteY156" fmla="*/ 1555777 h 2265656"/>
                  <a:gd name="connsiteX157" fmla="*/ 260376 w 4729507"/>
                  <a:gd name="connsiteY157" fmla="*/ 1810971 h 2265656"/>
                  <a:gd name="connsiteX158" fmla="*/ 233172 w 4729507"/>
                  <a:gd name="connsiteY158" fmla="*/ 2095959 h 2265656"/>
                  <a:gd name="connsiteX159" fmla="*/ 231877 w 4729507"/>
                  <a:gd name="connsiteY159" fmla="*/ 2146480 h 2265656"/>
                  <a:gd name="connsiteX160" fmla="*/ 273330 w 4729507"/>
                  <a:gd name="connsiteY160" fmla="*/ 2117981 h 2265656"/>
                  <a:gd name="connsiteX161" fmla="*/ 401574 w 4729507"/>
                  <a:gd name="connsiteY161" fmla="*/ 2038961 h 2265656"/>
                  <a:gd name="connsiteX162" fmla="*/ 536296 w 4729507"/>
                  <a:gd name="connsiteY162" fmla="*/ 1969010 h 2265656"/>
                  <a:gd name="connsiteX163" fmla="*/ 674904 w 4729507"/>
                  <a:gd name="connsiteY163" fmla="*/ 1910717 h 2265656"/>
                  <a:gd name="connsiteX164" fmla="*/ 810921 w 4729507"/>
                  <a:gd name="connsiteY164" fmla="*/ 1869264 h 2265656"/>
                  <a:gd name="connsiteX165" fmla="*/ 1003935 w 4729507"/>
                  <a:gd name="connsiteY165" fmla="*/ 2019530 h 2265656"/>
                  <a:gd name="connsiteX166" fmla="*/ 1022071 w 4729507"/>
                  <a:gd name="connsiteY166" fmla="*/ 2049325 h 2265656"/>
                  <a:gd name="connsiteX167" fmla="*/ 1049275 w 4729507"/>
                  <a:gd name="connsiteY167" fmla="*/ 2027303 h 2265656"/>
                  <a:gd name="connsiteX168" fmla="*/ 1187882 w 4729507"/>
                  <a:gd name="connsiteY168" fmla="*/ 1962533 h 2265656"/>
                  <a:gd name="connsiteX169" fmla="*/ 1264311 w 4729507"/>
                  <a:gd name="connsiteY169" fmla="*/ 1956056 h 2265656"/>
                  <a:gd name="connsiteX170" fmla="*/ 1340740 w 4729507"/>
                  <a:gd name="connsiteY170" fmla="*/ 1966419 h 2265656"/>
                  <a:gd name="connsiteX171" fmla="*/ 1475461 w 4729507"/>
                  <a:gd name="connsiteY171" fmla="*/ 2037666 h 2265656"/>
                  <a:gd name="connsiteX172" fmla="*/ 1564844 w 4729507"/>
                  <a:gd name="connsiteY172" fmla="*/ 2160729 h 2265656"/>
                  <a:gd name="connsiteX173" fmla="*/ 1572616 w 4729507"/>
                  <a:gd name="connsiteY173" fmla="*/ 2177570 h 2265656"/>
                  <a:gd name="connsiteX174" fmla="*/ 1590752 w 4729507"/>
                  <a:gd name="connsiteY174" fmla="*/ 2180160 h 2265656"/>
                  <a:gd name="connsiteX175" fmla="*/ 1608888 w 4729507"/>
                  <a:gd name="connsiteY175" fmla="*/ 2182751 h 2265656"/>
                  <a:gd name="connsiteX176" fmla="*/ 1615365 w 4729507"/>
                  <a:gd name="connsiteY176" fmla="*/ 2184047 h 2265656"/>
                  <a:gd name="connsiteX177" fmla="*/ 1621842 w 4729507"/>
                  <a:gd name="connsiteY177" fmla="*/ 2182751 h 2265656"/>
                  <a:gd name="connsiteX178" fmla="*/ 1751382 w 4729507"/>
                  <a:gd name="connsiteY178" fmla="*/ 2174979 h 2265656"/>
                  <a:gd name="connsiteX179" fmla="*/ 1874445 w 4729507"/>
                  <a:gd name="connsiteY179" fmla="*/ 2217727 h 2265656"/>
                  <a:gd name="connsiteX180" fmla="*/ 1895171 w 4729507"/>
                  <a:gd name="connsiteY180" fmla="*/ 2229386 h 2265656"/>
                  <a:gd name="connsiteX181" fmla="*/ 1913307 w 4729507"/>
                  <a:gd name="connsiteY181" fmla="*/ 2213841 h 2265656"/>
                  <a:gd name="connsiteX182" fmla="*/ 2022120 w 4729507"/>
                  <a:gd name="connsiteY182" fmla="*/ 2150366 h 2265656"/>
                  <a:gd name="connsiteX183" fmla="*/ 2146479 w 4729507"/>
                  <a:gd name="connsiteY183" fmla="*/ 2132230 h 2265656"/>
                  <a:gd name="connsiteX184" fmla="*/ 2269542 w 4729507"/>
                  <a:gd name="connsiteY184" fmla="*/ 2162025 h 2265656"/>
                  <a:gd name="connsiteX185" fmla="*/ 2371879 w 4729507"/>
                  <a:gd name="connsiteY185" fmla="*/ 2235863 h 2265656"/>
                  <a:gd name="connsiteX186" fmla="*/ 2400377 w 4729507"/>
                  <a:gd name="connsiteY186" fmla="*/ 2265657 h 2265656"/>
                  <a:gd name="connsiteX187" fmla="*/ 2423695 w 4729507"/>
                  <a:gd name="connsiteY187" fmla="*/ 2231976 h 2265656"/>
                  <a:gd name="connsiteX188" fmla="*/ 2526031 w 4729507"/>
                  <a:gd name="connsiteY188" fmla="*/ 2177570 h 2265656"/>
                  <a:gd name="connsiteX189" fmla="*/ 2629663 w 4729507"/>
                  <a:gd name="connsiteY189" fmla="*/ 2229386 h 2265656"/>
                  <a:gd name="connsiteX190" fmla="*/ 2640026 w 4729507"/>
                  <a:gd name="connsiteY190" fmla="*/ 2243635 h 2265656"/>
                  <a:gd name="connsiteX191" fmla="*/ 2656867 w 4729507"/>
                  <a:gd name="connsiteY191" fmla="*/ 2242340 h 2265656"/>
                  <a:gd name="connsiteX192" fmla="*/ 2664639 w 4729507"/>
                  <a:gd name="connsiteY192" fmla="*/ 2242340 h 2265656"/>
                  <a:gd name="connsiteX193" fmla="*/ 2677593 w 4729507"/>
                  <a:gd name="connsiteY193" fmla="*/ 2241044 h 2265656"/>
                  <a:gd name="connsiteX194" fmla="*/ 2686661 w 4729507"/>
                  <a:gd name="connsiteY194" fmla="*/ 2231976 h 2265656"/>
                  <a:gd name="connsiteX195" fmla="*/ 2778634 w 4729507"/>
                  <a:gd name="connsiteY195" fmla="*/ 2164616 h 2265656"/>
                  <a:gd name="connsiteX196" fmla="*/ 2888743 w 4729507"/>
                  <a:gd name="connsiteY196" fmla="*/ 2132230 h 2265656"/>
                  <a:gd name="connsiteX197" fmla="*/ 3004034 w 4729507"/>
                  <a:gd name="connsiteY197" fmla="*/ 2138707 h 2265656"/>
                  <a:gd name="connsiteX198" fmla="*/ 3110257 w 4729507"/>
                  <a:gd name="connsiteY198" fmla="*/ 2184047 h 2265656"/>
                  <a:gd name="connsiteX199" fmla="*/ 3129688 w 4729507"/>
                  <a:gd name="connsiteY199" fmla="*/ 2197001 h 2265656"/>
                  <a:gd name="connsiteX200" fmla="*/ 3146528 w 4729507"/>
                  <a:gd name="connsiteY200" fmla="*/ 2181456 h 2265656"/>
                  <a:gd name="connsiteX201" fmla="*/ 3308453 w 4729507"/>
                  <a:gd name="connsiteY201" fmla="*/ 2063574 h 2265656"/>
                  <a:gd name="connsiteX202" fmla="*/ 3494991 w 4729507"/>
                  <a:gd name="connsiteY202" fmla="*/ 1989736 h 2265656"/>
                  <a:gd name="connsiteX203" fmla="*/ 3694483 w 4729507"/>
                  <a:gd name="connsiteY203" fmla="*/ 1966419 h 2265656"/>
                  <a:gd name="connsiteX204" fmla="*/ 3893974 w 4729507"/>
                  <a:gd name="connsiteY204" fmla="*/ 1994918 h 2265656"/>
                  <a:gd name="connsiteX205" fmla="*/ 3901747 w 4729507"/>
                  <a:gd name="connsiteY205" fmla="*/ 1997509 h 2265656"/>
                  <a:gd name="connsiteX206" fmla="*/ 3908224 w 4729507"/>
                  <a:gd name="connsiteY206" fmla="*/ 1994918 h 2265656"/>
                  <a:gd name="connsiteX207" fmla="*/ 3925064 w 4729507"/>
                  <a:gd name="connsiteY207" fmla="*/ 1988441 h 2265656"/>
                  <a:gd name="connsiteX208" fmla="*/ 3936722 w 4729507"/>
                  <a:gd name="connsiteY208" fmla="*/ 1983259 h 2265656"/>
                  <a:gd name="connsiteX209" fmla="*/ 3938018 w 4729507"/>
                  <a:gd name="connsiteY209" fmla="*/ 1970305 h 2265656"/>
                  <a:gd name="connsiteX210" fmla="*/ 3984652 w 4729507"/>
                  <a:gd name="connsiteY210" fmla="*/ 1842060 h 2265656"/>
                  <a:gd name="connsiteX211" fmla="*/ 4050718 w 4729507"/>
                  <a:gd name="connsiteY211" fmla="*/ 1893876 h 2265656"/>
                  <a:gd name="connsiteX212" fmla="*/ 4134919 w 4729507"/>
                  <a:gd name="connsiteY212" fmla="*/ 1984555 h 2265656"/>
                  <a:gd name="connsiteX213" fmla="*/ 4080512 w 4729507"/>
                  <a:gd name="connsiteY213" fmla="*/ 1866673 h 2265656"/>
                  <a:gd name="connsiteX214" fmla="*/ 4014446 w 4729507"/>
                  <a:gd name="connsiteY214" fmla="*/ 1801903 h 2265656"/>
                  <a:gd name="connsiteX215" fmla="*/ 4101238 w 4729507"/>
                  <a:gd name="connsiteY215" fmla="*/ 1730656 h 2265656"/>
                  <a:gd name="connsiteX216" fmla="*/ 4171190 w 4729507"/>
                  <a:gd name="connsiteY216" fmla="*/ 1700862 h 2265656"/>
                  <a:gd name="connsiteX217" fmla="*/ 4246323 w 4729507"/>
                  <a:gd name="connsiteY217" fmla="*/ 1689203 h 2265656"/>
                  <a:gd name="connsiteX218" fmla="*/ 4393999 w 4729507"/>
                  <a:gd name="connsiteY218" fmla="*/ 1717702 h 2265656"/>
                  <a:gd name="connsiteX219" fmla="*/ 4403067 w 4729507"/>
                  <a:gd name="connsiteY219" fmla="*/ 1721588 h 2265656"/>
                  <a:gd name="connsiteX220" fmla="*/ 4409544 w 4729507"/>
                  <a:gd name="connsiteY220" fmla="*/ 1716407 h 2265656"/>
                  <a:gd name="connsiteX221" fmla="*/ 4427679 w 4729507"/>
                  <a:gd name="connsiteY221" fmla="*/ 1700862 h 2265656"/>
                  <a:gd name="connsiteX222" fmla="*/ 4432861 w 4729507"/>
                  <a:gd name="connsiteY222" fmla="*/ 1696976 h 2265656"/>
                  <a:gd name="connsiteX223" fmla="*/ 4432861 w 4729507"/>
                  <a:gd name="connsiteY223" fmla="*/ 1690499 h 2265656"/>
                  <a:gd name="connsiteX224" fmla="*/ 4507994 w 4729507"/>
                  <a:gd name="connsiteY224" fmla="*/ 1494893 h 2265656"/>
                  <a:gd name="connsiteX225" fmla="*/ 4682873 w 4729507"/>
                  <a:gd name="connsiteY225" fmla="*/ 1375716 h 2265656"/>
                  <a:gd name="connsiteX226" fmla="*/ 4686759 w 4729507"/>
                  <a:gd name="connsiteY226" fmla="*/ 1374421 h 2265656"/>
                  <a:gd name="connsiteX227" fmla="*/ 4688055 w 4729507"/>
                  <a:gd name="connsiteY227" fmla="*/ 1370535 h 2265656"/>
                  <a:gd name="connsiteX228" fmla="*/ 4689350 w 4729507"/>
                  <a:gd name="connsiteY228" fmla="*/ 1365353 h 2265656"/>
                  <a:gd name="connsiteX229" fmla="*/ 4690646 w 4729507"/>
                  <a:gd name="connsiteY229" fmla="*/ 1361467 h 2265656"/>
                  <a:gd name="connsiteX230" fmla="*/ 4688055 w 4729507"/>
                  <a:gd name="connsiteY230" fmla="*/ 1357580 h 2265656"/>
                  <a:gd name="connsiteX231" fmla="*/ 4666033 w 4729507"/>
                  <a:gd name="connsiteY231" fmla="*/ 1304469 h 2265656"/>
                  <a:gd name="connsiteX232" fmla="*/ 4666033 w 4729507"/>
                  <a:gd name="connsiteY232" fmla="*/ 1246176 h 2265656"/>
                  <a:gd name="connsiteX233" fmla="*/ 4688055 w 4729507"/>
                  <a:gd name="connsiteY233" fmla="*/ 1191769 h 2265656"/>
                  <a:gd name="connsiteX234" fmla="*/ 4706190 w 4729507"/>
                  <a:gd name="connsiteY234" fmla="*/ 1168452 h 2265656"/>
                  <a:gd name="connsiteX235" fmla="*/ 4729508 w 4729507"/>
                  <a:gd name="connsiteY235" fmla="*/ 1147725 h 2265656"/>
                  <a:gd name="connsiteX236" fmla="*/ 4729508 w 4729507"/>
                  <a:gd name="connsiteY236" fmla="*/ 1138658 h 2265656"/>
                  <a:gd name="connsiteX237" fmla="*/ 4729508 w 4729507"/>
                  <a:gd name="connsiteY237" fmla="*/ 1137362 h 2265656"/>
                  <a:gd name="connsiteX238" fmla="*/ 4723031 w 4729507"/>
                  <a:gd name="connsiteY238" fmla="*/ 1134771 h 2265656"/>
                  <a:gd name="connsiteX239" fmla="*/ 4695827 w 4729507"/>
                  <a:gd name="connsiteY239" fmla="*/ 1161975 h 2265656"/>
                  <a:gd name="connsiteX240" fmla="*/ 4676396 w 4729507"/>
                  <a:gd name="connsiteY240" fmla="*/ 1185292 h 2265656"/>
                  <a:gd name="connsiteX241" fmla="*/ 4651784 w 4729507"/>
                  <a:gd name="connsiteY241" fmla="*/ 1242290 h 2265656"/>
                  <a:gd name="connsiteX242" fmla="*/ 4649193 w 4729507"/>
                  <a:gd name="connsiteY242" fmla="*/ 1304469 h 2265656"/>
                  <a:gd name="connsiteX243" fmla="*/ 4668624 w 4729507"/>
                  <a:gd name="connsiteY243" fmla="*/ 1358876 h 2265656"/>
                  <a:gd name="connsiteX244" fmla="*/ 4485972 w 4729507"/>
                  <a:gd name="connsiteY244" fmla="*/ 1476757 h 2265656"/>
                  <a:gd name="connsiteX245" fmla="*/ 4399181 w 4729507"/>
                  <a:gd name="connsiteY245" fmla="*/ 1677545 h 2265656"/>
                  <a:gd name="connsiteX246" fmla="*/ 4391408 w 4729507"/>
                  <a:gd name="connsiteY246" fmla="*/ 1684022 h 2265656"/>
                  <a:gd name="connsiteX247" fmla="*/ 4238551 w 4729507"/>
                  <a:gd name="connsiteY247" fmla="*/ 1652932 h 2265656"/>
                  <a:gd name="connsiteX248" fmla="*/ 4155645 w 4729507"/>
                  <a:gd name="connsiteY248" fmla="*/ 1663295 h 2265656"/>
                  <a:gd name="connsiteX249" fmla="*/ 4077921 w 4729507"/>
                  <a:gd name="connsiteY249" fmla="*/ 1694385 h 2265656"/>
                  <a:gd name="connsiteX250" fmla="*/ 3975584 w 4729507"/>
                  <a:gd name="connsiteY250" fmla="*/ 1775995 h 2265656"/>
                  <a:gd name="connsiteX251" fmla="*/ 3857703 w 4729507"/>
                  <a:gd name="connsiteY251" fmla="*/ 1724179 h 2265656"/>
                  <a:gd name="connsiteX252" fmla="*/ 3729458 w 4729507"/>
                  <a:gd name="connsiteY252" fmla="*/ 1708634 h 2265656"/>
                  <a:gd name="connsiteX253" fmla="*/ 3843454 w 4729507"/>
                  <a:gd name="connsiteY253" fmla="*/ 1760450 h 2265656"/>
                  <a:gd name="connsiteX254" fmla="*/ 3944495 w 4729507"/>
                  <a:gd name="connsiteY254" fmla="*/ 1814857 h 2265656"/>
                  <a:gd name="connsiteX255" fmla="*/ 3891383 w 4729507"/>
                  <a:gd name="connsiteY255" fmla="*/ 1944397 h 2265656"/>
                  <a:gd name="connsiteX256" fmla="*/ 3689301 w 4729507"/>
                  <a:gd name="connsiteY256" fmla="*/ 1913308 h 2265656"/>
                  <a:gd name="connsiteX257" fmla="*/ 3476855 w 4729507"/>
                  <a:gd name="connsiteY257" fmla="*/ 1934034 h 2265656"/>
                  <a:gd name="connsiteX258" fmla="*/ 3276068 w 4729507"/>
                  <a:gd name="connsiteY258" fmla="*/ 2009167 h 2265656"/>
                  <a:gd name="connsiteX259" fmla="*/ 3118029 w 4729507"/>
                  <a:gd name="connsiteY259" fmla="*/ 2117981 h 2265656"/>
                  <a:gd name="connsiteX260" fmla="*/ 3013102 w 4729507"/>
                  <a:gd name="connsiteY260" fmla="*/ 2075233 h 2265656"/>
                  <a:gd name="connsiteX261" fmla="*/ 2877085 w 4729507"/>
                  <a:gd name="connsiteY261" fmla="*/ 2066165 h 2265656"/>
                  <a:gd name="connsiteX262" fmla="*/ 2746249 w 4729507"/>
                  <a:gd name="connsiteY262" fmla="*/ 2103732 h 2265656"/>
                  <a:gd name="connsiteX263" fmla="*/ 2656867 w 4729507"/>
                  <a:gd name="connsiteY263" fmla="*/ 2164616 h 2265656"/>
                  <a:gd name="connsiteX264" fmla="*/ 2608937 w 4729507"/>
                  <a:gd name="connsiteY264" fmla="*/ 2129640 h 2265656"/>
                  <a:gd name="connsiteX265" fmla="*/ 2520850 w 4729507"/>
                  <a:gd name="connsiteY265" fmla="*/ 2108913 h 2265656"/>
                  <a:gd name="connsiteX266" fmla="*/ 2432762 w 4729507"/>
                  <a:gd name="connsiteY266" fmla="*/ 2130935 h 2265656"/>
                  <a:gd name="connsiteX267" fmla="*/ 2390014 w 4729507"/>
                  <a:gd name="connsiteY267" fmla="*/ 2162025 h 2265656"/>
                  <a:gd name="connsiteX268" fmla="*/ 2292859 w 4729507"/>
                  <a:gd name="connsiteY268" fmla="*/ 2097254 h 2265656"/>
                  <a:gd name="connsiteX269" fmla="*/ 2145184 w 4729507"/>
                  <a:gd name="connsiteY269" fmla="*/ 2060983 h 2265656"/>
                  <a:gd name="connsiteX270" fmla="*/ 1994917 w 4729507"/>
                  <a:gd name="connsiteY270" fmla="*/ 2083005 h 2265656"/>
                  <a:gd name="connsiteX271" fmla="*/ 1882217 w 4729507"/>
                  <a:gd name="connsiteY271" fmla="*/ 2143889 h 2265656"/>
                  <a:gd name="connsiteX272" fmla="*/ 1755268 w 4729507"/>
                  <a:gd name="connsiteY272" fmla="*/ 2103732 h 2265656"/>
                  <a:gd name="connsiteX273" fmla="*/ 1611478 w 4729507"/>
                  <a:gd name="connsiteY273" fmla="*/ 2111504 h 2265656"/>
                  <a:gd name="connsiteX274" fmla="*/ 1513028 w 4729507"/>
                  <a:gd name="connsiteY274" fmla="*/ 1984555 h 2265656"/>
                  <a:gd name="connsiteX275" fmla="*/ 1352398 w 4729507"/>
                  <a:gd name="connsiteY275" fmla="*/ 1900353 h 2265656"/>
                  <a:gd name="connsiteX276" fmla="*/ 1261720 w 4729507"/>
                  <a:gd name="connsiteY276" fmla="*/ 1888695 h 2265656"/>
                  <a:gd name="connsiteX277" fmla="*/ 1171042 w 4729507"/>
                  <a:gd name="connsiteY277" fmla="*/ 1897763 h 2265656"/>
                  <a:gd name="connsiteX278" fmla="*/ 1035025 w 4729507"/>
                  <a:gd name="connsiteY278" fmla="*/ 1957351 h 2265656"/>
                  <a:gd name="connsiteX279" fmla="*/ 952119 w 4729507"/>
                  <a:gd name="connsiteY279" fmla="*/ 1873150 h 2265656"/>
                  <a:gd name="connsiteX280" fmla="*/ 816102 w 4729507"/>
                  <a:gd name="connsiteY280" fmla="*/ 1807085 h 2265656"/>
                  <a:gd name="connsiteX281" fmla="*/ 808330 w 4729507"/>
                  <a:gd name="connsiteY281" fmla="*/ 1805789 h 2265656"/>
                  <a:gd name="connsiteX282" fmla="*/ 801853 w 4729507"/>
                  <a:gd name="connsiteY282" fmla="*/ 1807085 h 2265656"/>
                  <a:gd name="connsiteX283" fmla="*/ 651586 w 4729507"/>
                  <a:gd name="connsiteY283" fmla="*/ 1853719 h 2265656"/>
                  <a:gd name="connsiteX284" fmla="*/ 507797 w 4729507"/>
                  <a:gd name="connsiteY284" fmla="*/ 1915898 h 2265656"/>
                  <a:gd name="connsiteX285" fmla="*/ 370485 w 4729507"/>
                  <a:gd name="connsiteY285" fmla="*/ 1989736 h 2265656"/>
                  <a:gd name="connsiteX286" fmla="*/ 281102 w 4729507"/>
                  <a:gd name="connsiteY286" fmla="*/ 2045438 h 2265656"/>
                  <a:gd name="connsiteX287" fmla="*/ 303124 w 4729507"/>
                  <a:gd name="connsiteY287" fmla="*/ 1817448 h 2265656"/>
                  <a:gd name="connsiteX288" fmla="*/ 331623 w 4729507"/>
                  <a:gd name="connsiteY288" fmla="*/ 1681431 h 2265656"/>
                  <a:gd name="connsiteX289" fmla="*/ 374371 w 4729507"/>
                  <a:gd name="connsiteY289" fmla="*/ 1549300 h 2265656"/>
                  <a:gd name="connsiteX290" fmla="*/ 382143 w 4729507"/>
                  <a:gd name="connsiteY290" fmla="*/ 1528573 h 2265656"/>
                  <a:gd name="connsiteX291" fmla="*/ 361417 w 4729507"/>
                  <a:gd name="connsiteY291" fmla="*/ 1522096 h 2265656"/>
                  <a:gd name="connsiteX292" fmla="*/ 274625 w 4729507"/>
                  <a:gd name="connsiteY292" fmla="*/ 1503961 h 2265656"/>
                  <a:gd name="connsiteX293" fmla="*/ 196901 w 4729507"/>
                  <a:gd name="connsiteY293" fmla="*/ 1505256 h 2265656"/>
                  <a:gd name="connsiteX294" fmla="*/ 164516 w 4729507"/>
                  <a:gd name="connsiteY294" fmla="*/ 1432714 h 2265656"/>
                  <a:gd name="connsiteX295" fmla="*/ 111404 w 4729507"/>
                  <a:gd name="connsiteY295" fmla="*/ 1387375 h 2265656"/>
                  <a:gd name="connsiteX296" fmla="*/ 143789 w 4729507"/>
                  <a:gd name="connsiteY296" fmla="*/ 1283743 h 2265656"/>
                  <a:gd name="connsiteX297" fmla="*/ 143789 w 4729507"/>
                  <a:gd name="connsiteY297" fmla="*/ 1158089 h 2265656"/>
                  <a:gd name="connsiteX298" fmla="*/ 102337 w 4729507"/>
                  <a:gd name="connsiteY298" fmla="*/ 1040207 h 2265656"/>
                  <a:gd name="connsiteX299" fmla="*/ 31090 w 4729507"/>
                  <a:gd name="connsiteY299" fmla="*/ 948234 h 2265656"/>
                  <a:gd name="connsiteX300" fmla="*/ 34976 w 4729507"/>
                  <a:gd name="connsiteY300" fmla="*/ 936575 h 2265656"/>
                  <a:gd name="connsiteX301" fmla="*/ 156743 w 4729507"/>
                  <a:gd name="connsiteY301" fmla="*/ 889941 h 2265656"/>
                  <a:gd name="connsiteX302" fmla="*/ 260376 w 4729507"/>
                  <a:gd name="connsiteY302" fmla="*/ 797967 h 2265656"/>
                  <a:gd name="connsiteX303" fmla="*/ 323850 w 4729507"/>
                  <a:gd name="connsiteY303" fmla="*/ 676199 h 2265656"/>
                  <a:gd name="connsiteX304" fmla="*/ 406756 w 4729507"/>
                  <a:gd name="connsiteY304" fmla="*/ 718948 h 2265656"/>
                  <a:gd name="connsiteX305" fmla="*/ 522046 w 4729507"/>
                  <a:gd name="connsiteY305" fmla="*/ 805740 h 2265656"/>
                  <a:gd name="connsiteX306" fmla="*/ 430073 w 4729507"/>
                  <a:gd name="connsiteY306" fmla="*/ 686563 h 2265656"/>
                  <a:gd name="connsiteX307" fmla="*/ 335509 w 4729507"/>
                  <a:gd name="connsiteY307" fmla="*/ 626974 h 2265656"/>
                  <a:gd name="connsiteX308" fmla="*/ 339395 w 4729507"/>
                  <a:gd name="connsiteY308" fmla="*/ 551841 h 2265656"/>
                  <a:gd name="connsiteX309" fmla="*/ 404165 w 4729507"/>
                  <a:gd name="connsiteY309" fmla="*/ 585521 h 2265656"/>
                  <a:gd name="connsiteX310" fmla="*/ 476707 w 4729507"/>
                  <a:gd name="connsiteY310" fmla="*/ 630860 h 2265656"/>
                  <a:gd name="connsiteX311" fmla="*/ 601066 w 4729507"/>
                  <a:gd name="connsiteY311" fmla="*/ 751333 h 2265656"/>
                  <a:gd name="connsiteX312" fmla="*/ 502615 w 4729507"/>
                  <a:gd name="connsiteY312" fmla="*/ 601066 h 2265656"/>
                  <a:gd name="connsiteX313" fmla="*/ 430073 w 4729507"/>
                  <a:gd name="connsiteY313" fmla="*/ 545364 h 2265656"/>
                  <a:gd name="connsiteX314" fmla="*/ 417119 w 4729507"/>
                  <a:gd name="connsiteY314" fmla="*/ 537592 h 2265656"/>
                  <a:gd name="connsiteX315" fmla="*/ 496138 w 4729507"/>
                  <a:gd name="connsiteY315" fmla="*/ 538887 h 2265656"/>
                  <a:gd name="connsiteX316" fmla="*/ 628269 w 4729507"/>
                  <a:gd name="connsiteY316" fmla="*/ 498729 h 2265656"/>
                  <a:gd name="connsiteX317" fmla="*/ 734492 w 4729507"/>
                  <a:gd name="connsiteY317" fmla="*/ 411938 h 2265656"/>
                  <a:gd name="connsiteX318" fmla="*/ 797967 w 4729507"/>
                  <a:gd name="connsiteY318" fmla="*/ 296647 h 2265656"/>
                  <a:gd name="connsiteX319" fmla="*/ 883463 w 4729507"/>
                  <a:gd name="connsiteY319" fmla="*/ 300533 h 2265656"/>
                  <a:gd name="connsiteX320" fmla="*/ 972846 w 4729507"/>
                  <a:gd name="connsiteY320" fmla="*/ 283693 h 2265656"/>
                  <a:gd name="connsiteX321" fmla="*/ 1055752 w 4729507"/>
                  <a:gd name="connsiteY321" fmla="*/ 244831 h 2265656"/>
                  <a:gd name="connsiteX322" fmla="*/ 1124408 w 4729507"/>
                  <a:gd name="connsiteY322" fmla="*/ 190424 h 2265656"/>
                  <a:gd name="connsiteX323" fmla="*/ 1129589 w 4729507"/>
                  <a:gd name="connsiteY323" fmla="*/ 189129 h 2265656"/>
                  <a:gd name="connsiteX324" fmla="*/ 1259129 w 4729507"/>
                  <a:gd name="connsiteY324" fmla="*/ 209855 h 2265656"/>
                  <a:gd name="connsiteX325" fmla="*/ 1322604 w 4729507"/>
                  <a:gd name="connsiteY325" fmla="*/ 181356 h 2265656"/>
                  <a:gd name="connsiteX326" fmla="*/ 1365352 w 4729507"/>
                  <a:gd name="connsiteY326" fmla="*/ 136017 h 2265656"/>
                  <a:gd name="connsiteX327" fmla="*/ 1366648 w 4729507"/>
                  <a:gd name="connsiteY327" fmla="*/ 136017 h 2265656"/>
                  <a:gd name="connsiteX328" fmla="*/ 1544117 w 4729507"/>
                  <a:gd name="connsiteY328" fmla="*/ 151562 h 2265656"/>
                  <a:gd name="connsiteX329" fmla="*/ 1632205 w 4729507"/>
                  <a:gd name="connsiteY329" fmla="*/ 126949 h 2265656"/>
                  <a:gd name="connsiteX330" fmla="*/ 1707338 w 4729507"/>
                  <a:gd name="connsiteY330" fmla="*/ 85496 h 2265656"/>
                  <a:gd name="connsiteX331" fmla="*/ 1822629 w 4729507"/>
                  <a:gd name="connsiteY331" fmla="*/ 147676 h 2265656"/>
                  <a:gd name="connsiteX332" fmla="*/ 1962532 w 4729507"/>
                  <a:gd name="connsiteY332" fmla="*/ 167107 h 2265656"/>
                  <a:gd name="connsiteX333" fmla="*/ 2204772 w 4729507"/>
                  <a:gd name="connsiteY333" fmla="*/ 68656 h 2265656"/>
                  <a:gd name="connsiteX334" fmla="*/ 2282496 w 4729507"/>
                  <a:gd name="connsiteY334" fmla="*/ 81610 h 2265656"/>
                  <a:gd name="connsiteX335" fmla="*/ 2367992 w 4729507"/>
                  <a:gd name="connsiteY335" fmla="*/ 55702 h 2265656"/>
                  <a:gd name="connsiteX336" fmla="*/ 2370583 w 4729507"/>
                  <a:gd name="connsiteY336" fmla="*/ 55702 h 2265656"/>
                  <a:gd name="connsiteX337" fmla="*/ 2546758 w 4729507"/>
                  <a:gd name="connsiteY337" fmla="*/ 107518 h 2265656"/>
                  <a:gd name="connsiteX338" fmla="*/ 2726818 w 4729507"/>
                  <a:gd name="connsiteY338" fmla="*/ 73838 h 2265656"/>
                  <a:gd name="connsiteX339" fmla="*/ 2734591 w 4729507"/>
                  <a:gd name="connsiteY339" fmla="*/ 73838 h 2265656"/>
                  <a:gd name="connsiteX340" fmla="*/ 2816201 w 4729507"/>
                  <a:gd name="connsiteY340" fmla="*/ 120472 h 2265656"/>
                  <a:gd name="connsiteX341" fmla="*/ 2915947 w 4729507"/>
                  <a:gd name="connsiteY341" fmla="*/ 146380 h 2265656"/>
                  <a:gd name="connsiteX342" fmla="*/ 3101189 w 4729507"/>
                  <a:gd name="connsiteY342" fmla="*/ 124359 h 2265656"/>
                  <a:gd name="connsiteX343" fmla="*/ 3178913 w 4729507"/>
                  <a:gd name="connsiteY343" fmla="*/ 182652 h 2265656"/>
                  <a:gd name="connsiteX344" fmla="*/ 3286431 w 4729507"/>
                  <a:gd name="connsiteY344" fmla="*/ 224104 h 2265656"/>
                  <a:gd name="connsiteX345" fmla="*/ 3401722 w 4729507"/>
                  <a:gd name="connsiteY345" fmla="*/ 231877 h 2265656"/>
                  <a:gd name="connsiteX346" fmla="*/ 3497582 w 4729507"/>
                  <a:gd name="connsiteY346" fmla="*/ 211150 h 2265656"/>
                  <a:gd name="connsiteX347" fmla="*/ 3803296 w 4729507"/>
                  <a:gd name="connsiteY347" fmla="*/ 413233 h 2265656"/>
                  <a:gd name="connsiteX348" fmla="*/ 3926359 w 4729507"/>
                  <a:gd name="connsiteY348" fmla="*/ 448209 h 2265656"/>
                  <a:gd name="connsiteX349" fmla="*/ 3910814 w 4729507"/>
                  <a:gd name="connsiteY349" fmla="*/ 575158 h 2265656"/>
                  <a:gd name="connsiteX350" fmla="*/ 3965221 w 4729507"/>
                  <a:gd name="connsiteY350" fmla="*/ 454686 h 2265656"/>
                  <a:gd name="connsiteX351" fmla="*/ 3991129 w 4729507"/>
                  <a:gd name="connsiteY351" fmla="*/ 458572 h 2265656"/>
                  <a:gd name="connsiteX352" fmla="*/ 4039059 w 4729507"/>
                  <a:gd name="connsiteY352" fmla="*/ 462458 h 2265656"/>
                  <a:gd name="connsiteX353" fmla="*/ 4086989 w 4729507"/>
                  <a:gd name="connsiteY353" fmla="*/ 463754 h 2265656"/>
                  <a:gd name="connsiteX354" fmla="*/ 4110306 w 4729507"/>
                  <a:gd name="connsiteY354" fmla="*/ 463754 h 2265656"/>
                  <a:gd name="connsiteX355" fmla="*/ 4133623 w 4729507"/>
                  <a:gd name="connsiteY355" fmla="*/ 463754 h 2265656"/>
                  <a:gd name="connsiteX356" fmla="*/ 4164713 w 4729507"/>
                  <a:gd name="connsiteY356" fmla="*/ 462458 h 2265656"/>
                  <a:gd name="connsiteX357" fmla="*/ 4121965 w 4729507"/>
                  <a:gd name="connsiteY357" fmla="*/ 509093 h 2265656"/>
                  <a:gd name="connsiteX358" fmla="*/ 4010560 w 4729507"/>
                  <a:gd name="connsiteY358" fmla="*/ 681381 h 2265656"/>
                  <a:gd name="connsiteX359" fmla="*/ 4151759 w 4729507"/>
                  <a:gd name="connsiteY359" fmla="*/ 536296 h 2265656"/>
                  <a:gd name="connsiteX360" fmla="*/ 4194507 w 4729507"/>
                  <a:gd name="connsiteY360" fmla="*/ 497434 h 2265656"/>
                  <a:gd name="connsiteX361" fmla="*/ 4299435 w 4729507"/>
                  <a:gd name="connsiteY361" fmla="*/ 620497 h 2265656"/>
                  <a:gd name="connsiteX362" fmla="*/ 4469132 w 4729507"/>
                  <a:gd name="connsiteY362" fmla="*/ 689153 h 2265656"/>
                  <a:gd name="connsiteX363" fmla="*/ 4460064 w 4729507"/>
                  <a:gd name="connsiteY363" fmla="*/ 765582 h 2265656"/>
                  <a:gd name="connsiteX364" fmla="*/ 4471723 w 4729507"/>
                  <a:gd name="connsiteY364" fmla="*/ 813512 h 2265656"/>
                  <a:gd name="connsiteX365" fmla="*/ 4496336 w 4729507"/>
                  <a:gd name="connsiteY365" fmla="*/ 856260 h 2265656"/>
                  <a:gd name="connsiteX366" fmla="*/ 4575355 w 4729507"/>
                  <a:gd name="connsiteY366" fmla="*/ 911962 h 2265656"/>
                  <a:gd name="connsiteX367" fmla="*/ 4623285 w 4729507"/>
                  <a:gd name="connsiteY367" fmla="*/ 921030 h 2265656"/>
                  <a:gd name="connsiteX368" fmla="*/ 4653079 w 4729507"/>
                  <a:gd name="connsiteY368" fmla="*/ 919735 h 2265656"/>
                  <a:gd name="connsiteX369" fmla="*/ 4641420 w 4729507"/>
                  <a:gd name="connsiteY369" fmla="*/ 1037616 h 2265656"/>
                  <a:gd name="connsiteX370" fmla="*/ 4672510 w 4729507"/>
                  <a:gd name="connsiteY370" fmla="*/ 1098500 h 2265656"/>
                  <a:gd name="connsiteX371" fmla="*/ 4723031 w 4729507"/>
                  <a:gd name="connsiteY371" fmla="*/ 1139953 h 2265656"/>
                  <a:gd name="connsiteX372" fmla="*/ 4723031 w 4729507"/>
                  <a:gd name="connsiteY372" fmla="*/ 1143839 h 2265656"/>
                  <a:gd name="connsiteX373" fmla="*/ 4695827 w 4729507"/>
                  <a:gd name="connsiteY373" fmla="*/ 1161975 h 226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</a:cxnLst>
                <a:rect l="l" t="t" r="r" b="b"/>
                <a:pathLst>
                  <a:path w="4729507" h="2265656">
                    <a:moveTo>
                      <a:pt x="4723031" y="1134771"/>
                    </a:moveTo>
                    <a:cubicBezTo>
                      <a:pt x="4703600" y="1124408"/>
                      <a:pt x="4688055" y="1108863"/>
                      <a:pt x="4675101" y="1092023"/>
                    </a:cubicBezTo>
                    <a:cubicBezTo>
                      <a:pt x="4662147" y="1075183"/>
                      <a:pt x="4653079" y="1054457"/>
                      <a:pt x="4647897" y="1033730"/>
                    </a:cubicBezTo>
                    <a:cubicBezTo>
                      <a:pt x="4642716" y="1013004"/>
                      <a:pt x="4642716" y="990982"/>
                      <a:pt x="4646602" y="970256"/>
                    </a:cubicBezTo>
                    <a:cubicBezTo>
                      <a:pt x="4650488" y="949529"/>
                      <a:pt x="4659556" y="930098"/>
                      <a:pt x="4671215" y="911962"/>
                    </a:cubicBezTo>
                    <a:lnTo>
                      <a:pt x="4673805" y="908076"/>
                    </a:lnTo>
                    <a:lnTo>
                      <a:pt x="4671215" y="902895"/>
                    </a:lnTo>
                    <a:lnTo>
                      <a:pt x="4671215" y="902895"/>
                    </a:lnTo>
                    <a:lnTo>
                      <a:pt x="4668624" y="896418"/>
                    </a:lnTo>
                    <a:lnTo>
                      <a:pt x="4662147" y="897713"/>
                    </a:lnTo>
                    <a:cubicBezTo>
                      <a:pt x="4647897" y="900304"/>
                      <a:pt x="4633648" y="901599"/>
                      <a:pt x="4619399" y="900304"/>
                    </a:cubicBezTo>
                    <a:cubicBezTo>
                      <a:pt x="4605149" y="899008"/>
                      <a:pt x="4590900" y="896418"/>
                      <a:pt x="4577946" y="891236"/>
                    </a:cubicBezTo>
                    <a:cubicBezTo>
                      <a:pt x="4550742" y="880873"/>
                      <a:pt x="4527425" y="862737"/>
                      <a:pt x="4510585" y="840715"/>
                    </a:cubicBezTo>
                    <a:cubicBezTo>
                      <a:pt x="4501517" y="829057"/>
                      <a:pt x="4495040" y="816103"/>
                      <a:pt x="4489859" y="803149"/>
                    </a:cubicBezTo>
                    <a:cubicBezTo>
                      <a:pt x="4484677" y="790195"/>
                      <a:pt x="4482086" y="775945"/>
                      <a:pt x="4480791" y="761696"/>
                    </a:cubicBezTo>
                    <a:cubicBezTo>
                      <a:pt x="4478200" y="733197"/>
                      <a:pt x="4484677" y="705994"/>
                      <a:pt x="4498926" y="681381"/>
                    </a:cubicBezTo>
                    <a:lnTo>
                      <a:pt x="4509290" y="661950"/>
                    </a:lnTo>
                    <a:lnTo>
                      <a:pt x="4485972" y="659359"/>
                    </a:lnTo>
                    <a:cubicBezTo>
                      <a:pt x="4423793" y="654178"/>
                      <a:pt x="4362909" y="629565"/>
                      <a:pt x="4313684" y="591998"/>
                    </a:cubicBezTo>
                    <a:cubicBezTo>
                      <a:pt x="4272231" y="559613"/>
                      <a:pt x="4239846" y="518160"/>
                      <a:pt x="4217825" y="471526"/>
                    </a:cubicBezTo>
                    <a:cubicBezTo>
                      <a:pt x="4243733" y="449504"/>
                      <a:pt x="4270936" y="428778"/>
                      <a:pt x="4298139" y="409347"/>
                    </a:cubicBezTo>
                    <a:cubicBezTo>
                      <a:pt x="4352546" y="371780"/>
                      <a:pt x="4409544" y="338100"/>
                      <a:pt x="4469132" y="312192"/>
                    </a:cubicBezTo>
                    <a:cubicBezTo>
                      <a:pt x="4530016" y="284988"/>
                      <a:pt x="4593491" y="268148"/>
                      <a:pt x="4660851" y="256489"/>
                    </a:cubicBezTo>
                    <a:cubicBezTo>
                      <a:pt x="4592195" y="247422"/>
                      <a:pt x="4522244" y="255194"/>
                      <a:pt x="4454883" y="275920"/>
                    </a:cubicBezTo>
                    <a:cubicBezTo>
                      <a:pt x="4387522" y="296647"/>
                      <a:pt x="4325343" y="329032"/>
                      <a:pt x="4268345" y="369189"/>
                    </a:cubicBezTo>
                    <a:cubicBezTo>
                      <a:pt x="4241142" y="388620"/>
                      <a:pt x="4216529" y="409347"/>
                      <a:pt x="4191916" y="431369"/>
                    </a:cubicBezTo>
                    <a:lnTo>
                      <a:pt x="4184144" y="427482"/>
                    </a:lnTo>
                    <a:lnTo>
                      <a:pt x="4180258" y="424892"/>
                    </a:lnTo>
                    <a:lnTo>
                      <a:pt x="4173781" y="424892"/>
                    </a:lnTo>
                    <a:lnTo>
                      <a:pt x="4128442" y="426187"/>
                    </a:lnTo>
                    <a:cubicBezTo>
                      <a:pt x="4120669" y="426187"/>
                      <a:pt x="4112897" y="426187"/>
                      <a:pt x="4105124" y="426187"/>
                    </a:cubicBezTo>
                    <a:cubicBezTo>
                      <a:pt x="4097352" y="426187"/>
                      <a:pt x="4089580" y="426187"/>
                      <a:pt x="4081807" y="426187"/>
                    </a:cubicBezTo>
                    <a:cubicBezTo>
                      <a:pt x="4066262" y="424892"/>
                      <a:pt x="4050718" y="424892"/>
                      <a:pt x="4036468" y="423596"/>
                    </a:cubicBezTo>
                    <a:cubicBezTo>
                      <a:pt x="4020923" y="422301"/>
                      <a:pt x="4006674" y="421005"/>
                      <a:pt x="3991129" y="418415"/>
                    </a:cubicBezTo>
                    <a:cubicBezTo>
                      <a:pt x="3987243" y="418415"/>
                      <a:pt x="3983357" y="417119"/>
                      <a:pt x="3979471" y="417119"/>
                    </a:cubicBezTo>
                    <a:cubicBezTo>
                      <a:pt x="3993720" y="389916"/>
                      <a:pt x="4007969" y="364008"/>
                      <a:pt x="4024810" y="339395"/>
                    </a:cubicBezTo>
                    <a:cubicBezTo>
                      <a:pt x="4048127" y="301828"/>
                      <a:pt x="4075330" y="268148"/>
                      <a:pt x="4103829" y="235763"/>
                    </a:cubicBezTo>
                    <a:cubicBezTo>
                      <a:pt x="4111601" y="227991"/>
                      <a:pt x="4119374" y="220218"/>
                      <a:pt x="4125851" y="211150"/>
                    </a:cubicBezTo>
                    <a:cubicBezTo>
                      <a:pt x="4133623" y="203378"/>
                      <a:pt x="4142691" y="196901"/>
                      <a:pt x="4150463" y="189129"/>
                    </a:cubicBezTo>
                    <a:lnTo>
                      <a:pt x="4162122" y="177470"/>
                    </a:lnTo>
                    <a:cubicBezTo>
                      <a:pt x="4166008" y="173584"/>
                      <a:pt x="4171190" y="170993"/>
                      <a:pt x="4175076" y="167107"/>
                    </a:cubicBezTo>
                    <a:cubicBezTo>
                      <a:pt x="4184144" y="159334"/>
                      <a:pt x="4193212" y="152857"/>
                      <a:pt x="4200984" y="145085"/>
                    </a:cubicBezTo>
                    <a:cubicBezTo>
                      <a:pt x="4189325" y="147676"/>
                      <a:pt x="4178962" y="151562"/>
                      <a:pt x="4167304" y="155448"/>
                    </a:cubicBezTo>
                    <a:cubicBezTo>
                      <a:pt x="4162122" y="156744"/>
                      <a:pt x="4155645" y="159334"/>
                      <a:pt x="4150463" y="161925"/>
                    </a:cubicBezTo>
                    <a:lnTo>
                      <a:pt x="4134919" y="169698"/>
                    </a:lnTo>
                    <a:cubicBezTo>
                      <a:pt x="4124555" y="174879"/>
                      <a:pt x="4114192" y="180061"/>
                      <a:pt x="4103829" y="186538"/>
                    </a:cubicBezTo>
                    <a:cubicBezTo>
                      <a:pt x="4094761" y="193015"/>
                      <a:pt x="4084398" y="200787"/>
                      <a:pt x="4075330" y="207264"/>
                    </a:cubicBezTo>
                    <a:cubicBezTo>
                      <a:pt x="4039059" y="237058"/>
                      <a:pt x="4005379" y="272034"/>
                      <a:pt x="3980766" y="313487"/>
                    </a:cubicBezTo>
                    <a:cubicBezTo>
                      <a:pt x="3961335" y="344577"/>
                      <a:pt x="3945790" y="376962"/>
                      <a:pt x="3932836" y="410642"/>
                    </a:cubicBezTo>
                    <a:cubicBezTo>
                      <a:pt x="3892679" y="401574"/>
                      <a:pt x="3852521" y="389916"/>
                      <a:pt x="3813659" y="374371"/>
                    </a:cubicBezTo>
                    <a:cubicBezTo>
                      <a:pt x="3756662" y="352349"/>
                      <a:pt x="3703550" y="323850"/>
                      <a:pt x="3653030" y="288874"/>
                    </a:cubicBezTo>
                    <a:cubicBezTo>
                      <a:pt x="3603805" y="253899"/>
                      <a:pt x="3557170" y="213741"/>
                      <a:pt x="3517013" y="168402"/>
                    </a:cubicBezTo>
                    <a:lnTo>
                      <a:pt x="3505354" y="155448"/>
                    </a:lnTo>
                    <a:lnTo>
                      <a:pt x="3488514" y="161925"/>
                    </a:lnTo>
                    <a:cubicBezTo>
                      <a:pt x="3457424" y="173584"/>
                      <a:pt x="3423744" y="181356"/>
                      <a:pt x="3391359" y="183947"/>
                    </a:cubicBezTo>
                    <a:cubicBezTo>
                      <a:pt x="3357679" y="186538"/>
                      <a:pt x="3323998" y="183947"/>
                      <a:pt x="3291613" y="176175"/>
                    </a:cubicBezTo>
                    <a:cubicBezTo>
                      <a:pt x="3259228" y="168402"/>
                      <a:pt x="3228138" y="156744"/>
                      <a:pt x="3199639" y="139903"/>
                    </a:cubicBezTo>
                    <a:cubicBezTo>
                      <a:pt x="3171141" y="123063"/>
                      <a:pt x="3143937" y="102337"/>
                      <a:pt x="3121915" y="77724"/>
                    </a:cubicBezTo>
                    <a:lnTo>
                      <a:pt x="3108961" y="63475"/>
                    </a:lnTo>
                    <a:lnTo>
                      <a:pt x="3090826" y="71247"/>
                    </a:lnTo>
                    <a:cubicBezTo>
                      <a:pt x="3036419" y="94564"/>
                      <a:pt x="2975535" y="102337"/>
                      <a:pt x="2917242" y="94564"/>
                    </a:cubicBezTo>
                    <a:cubicBezTo>
                      <a:pt x="2858949" y="86792"/>
                      <a:pt x="2801952" y="63475"/>
                      <a:pt x="2755317" y="27203"/>
                    </a:cubicBezTo>
                    <a:lnTo>
                      <a:pt x="2748840" y="22022"/>
                    </a:lnTo>
                    <a:lnTo>
                      <a:pt x="2741068" y="20726"/>
                    </a:lnTo>
                    <a:lnTo>
                      <a:pt x="2720341" y="15545"/>
                    </a:lnTo>
                    <a:lnTo>
                      <a:pt x="2712569" y="15545"/>
                    </a:lnTo>
                    <a:lnTo>
                      <a:pt x="2706092" y="19431"/>
                    </a:lnTo>
                    <a:cubicBezTo>
                      <a:pt x="2656867" y="42748"/>
                      <a:pt x="2601164" y="54407"/>
                      <a:pt x="2545462" y="51816"/>
                    </a:cubicBezTo>
                    <a:cubicBezTo>
                      <a:pt x="2491055" y="49225"/>
                      <a:pt x="2436649" y="32385"/>
                      <a:pt x="2388719" y="5182"/>
                    </a:cubicBezTo>
                    <a:lnTo>
                      <a:pt x="2382242" y="0"/>
                    </a:lnTo>
                    <a:lnTo>
                      <a:pt x="2374469" y="0"/>
                    </a:lnTo>
                    <a:lnTo>
                      <a:pt x="2357629" y="0"/>
                    </a:lnTo>
                    <a:lnTo>
                      <a:pt x="2348561" y="0"/>
                    </a:lnTo>
                    <a:lnTo>
                      <a:pt x="2342084" y="3886"/>
                    </a:lnTo>
                    <a:cubicBezTo>
                      <a:pt x="2322653" y="16840"/>
                      <a:pt x="2299336" y="24613"/>
                      <a:pt x="2276019" y="25908"/>
                    </a:cubicBezTo>
                    <a:cubicBezTo>
                      <a:pt x="2252702" y="27203"/>
                      <a:pt x="2229385" y="22022"/>
                      <a:pt x="2207363" y="11659"/>
                    </a:cubicBezTo>
                    <a:lnTo>
                      <a:pt x="2190523" y="2591"/>
                    </a:lnTo>
                    <a:lnTo>
                      <a:pt x="2177569" y="15545"/>
                    </a:lnTo>
                    <a:cubicBezTo>
                      <a:pt x="2149070" y="45339"/>
                      <a:pt x="2114094" y="69952"/>
                      <a:pt x="2076527" y="86792"/>
                    </a:cubicBezTo>
                    <a:cubicBezTo>
                      <a:pt x="2038960" y="103632"/>
                      <a:pt x="1997508" y="115291"/>
                      <a:pt x="1956055" y="116586"/>
                    </a:cubicBezTo>
                    <a:cubicBezTo>
                      <a:pt x="1914602" y="119177"/>
                      <a:pt x="1871854" y="113995"/>
                      <a:pt x="1832992" y="102337"/>
                    </a:cubicBezTo>
                    <a:cubicBezTo>
                      <a:pt x="1792834" y="89383"/>
                      <a:pt x="1755268" y="69952"/>
                      <a:pt x="1722883" y="44044"/>
                    </a:cubicBezTo>
                    <a:lnTo>
                      <a:pt x="1716406" y="38862"/>
                    </a:lnTo>
                    <a:lnTo>
                      <a:pt x="1708633" y="40157"/>
                    </a:lnTo>
                    <a:lnTo>
                      <a:pt x="1696975" y="41453"/>
                    </a:lnTo>
                    <a:lnTo>
                      <a:pt x="1691793" y="42748"/>
                    </a:lnTo>
                    <a:lnTo>
                      <a:pt x="1687907" y="45339"/>
                    </a:lnTo>
                    <a:cubicBezTo>
                      <a:pt x="1665885" y="62179"/>
                      <a:pt x="1642568" y="76429"/>
                      <a:pt x="1616660" y="88087"/>
                    </a:cubicBezTo>
                    <a:cubicBezTo>
                      <a:pt x="1590752" y="99746"/>
                      <a:pt x="1564844" y="107518"/>
                      <a:pt x="1537640" y="112700"/>
                    </a:cubicBezTo>
                    <a:cubicBezTo>
                      <a:pt x="1483234" y="121768"/>
                      <a:pt x="1426236" y="117882"/>
                      <a:pt x="1373125" y="101041"/>
                    </a:cubicBezTo>
                    <a:lnTo>
                      <a:pt x="1369238" y="99746"/>
                    </a:lnTo>
                    <a:lnTo>
                      <a:pt x="1365352" y="101041"/>
                    </a:lnTo>
                    <a:lnTo>
                      <a:pt x="1349807" y="103632"/>
                    </a:lnTo>
                    <a:lnTo>
                      <a:pt x="1343330" y="104928"/>
                    </a:lnTo>
                    <a:lnTo>
                      <a:pt x="1339444" y="111405"/>
                    </a:lnTo>
                    <a:cubicBezTo>
                      <a:pt x="1329081" y="128245"/>
                      <a:pt x="1316127" y="142494"/>
                      <a:pt x="1300582" y="154153"/>
                    </a:cubicBezTo>
                    <a:cubicBezTo>
                      <a:pt x="1285037" y="165811"/>
                      <a:pt x="1266902" y="174879"/>
                      <a:pt x="1248766" y="178765"/>
                    </a:cubicBezTo>
                    <a:cubicBezTo>
                      <a:pt x="1211200" y="187833"/>
                      <a:pt x="1169747" y="182652"/>
                      <a:pt x="1136066" y="160630"/>
                    </a:cubicBezTo>
                    <a:lnTo>
                      <a:pt x="1130885" y="158039"/>
                    </a:lnTo>
                    <a:lnTo>
                      <a:pt x="1125703" y="159334"/>
                    </a:lnTo>
                    <a:lnTo>
                      <a:pt x="1112749" y="163221"/>
                    </a:lnTo>
                    <a:lnTo>
                      <a:pt x="1108863" y="164516"/>
                    </a:lnTo>
                    <a:lnTo>
                      <a:pt x="1106272" y="167107"/>
                    </a:lnTo>
                    <a:cubicBezTo>
                      <a:pt x="1086841" y="187833"/>
                      <a:pt x="1064819" y="205969"/>
                      <a:pt x="1041502" y="221514"/>
                    </a:cubicBezTo>
                    <a:cubicBezTo>
                      <a:pt x="1018185" y="237058"/>
                      <a:pt x="992277" y="248717"/>
                      <a:pt x="965073" y="259080"/>
                    </a:cubicBezTo>
                    <a:cubicBezTo>
                      <a:pt x="937870" y="268148"/>
                      <a:pt x="910667" y="274625"/>
                      <a:pt x="882168" y="277216"/>
                    </a:cubicBezTo>
                    <a:cubicBezTo>
                      <a:pt x="853669" y="279807"/>
                      <a:pt x="825170" y="278511"/>
                      <a:pt x="796671" y="274625"/>
                    </a:cubicBezTo>
                    <a:lnTo>
                      <a:pt x="794081" y="274625"/>
                    </a:lnTo>
                    <a:lnTo>
                      <a:pt x="790194" y="274625"/>
                    </a:lnTo>
                    <a:lnTo>
                      <a:pt x="785013" y="277216"/>
                    </a:lnTo>
                    <a:lnTo>
                      <a:pt x="779831" y="278511"/>
                    </a:lnTo>
                    <a:lnTo>
                      <a:pt x="778536" y="283693"/>
                    </a:lnTo>
                    <a:cubicBezTo>
                      <a:pt x="765582" y="325146"/>
                      <a:pt x="744855" y="364008"/>
                      <a:pt x="717652" y="398984"/>
                    </a:cubicBezTo>
                    <a:cubicBezTo>
                      <a:pt x="690449" y="432664"/>
                      <a:pt x="655473" y="461163"/>
                      <a:pt x="617906" y="481889"/>
                    </a:cubicBezTo>
                    <a:cubicBezTo>
                      <a:pt x="579044" y="502616"/>
                      <a:pt x="536296" y="515570"/>
                      <a:pt x="493548" y="519456"/>
                    </a:cubicBezTo>
                    <a:cubicBezTo>
                      <a:pt x="449504" y="523342"/>
                      <a:pt x="405460" y="519456"/>
                      <a:pt x="364008" y="506502"/>
                    </a:cubicBezTo>
                    <a:lnTo>
                      <a:pt x="358826" y="505206"/>
                    </a:lnTo>
                    <a:lnTo>
                      <a:pt x="357531" y="505206"/>
                    </a:lnTo>
                    <a:cubicBezTo>
                      <a:pt x="354940" y="503911"/>
                      <a:pt x="352349" y="502616"/>
                      <a:pt x="348463" y="501320"/>
                    </a:cubicBezTo>
                    <a:cubicBezTo>
                      <a:pt x="294056" y="475412"/>
                      <a:pt x="237058" y="455981"/>
                      <a:pt x="178765" y="441732"/>
                    </a:cubicBezTo>
                    <a:cubicBezTo>
                      <a:pt x="120472" y="427482"/>
                      <a:pt x="60884" y="418415"/>
                      <a:pt x="1295" y="418415"/>
                    </a:cubicBezTo>
                    <a:cubicBezTo>
                      <a:pt x="56998" y="439141"/>
                      <a:pt x="112700" y="458572"/>
                      <a:pt x="167107" y="479298"/>
                    </a:cubicBezTo>
                    <a:cubicBezTo>
                      <a:pt x="218923" y="498729"/>
                      <a:pt x="268148" y="519456"/>
                      <a:pt x="317373" y="542773"/>
                    </a:cubicBezTo>
                    <a:cubicBezTo>
                      <a:pt x="318669" y="568681"/>
                      <a:pt x="318669" y="594589"/>
                      <a:pt x="314782" y="619202"/>
                    </a:cubicBezTo>
                    <a:cubicBezTo>
                      <a:pt x="308305" y="616611"/>
                      <a:pt x="303124" y="614020"/>
                      <a:pt x="296647" y="612725"/>
                    </a:cubicBezTo>
                    <a:cubicBezTo>
                      <a:pt x="248717" y="594589"/>
                      <a:pt x="198196" y="584226"/>
                      <a:pt x="148971" y="580340"/>
                    </a:cubicBezTo>
                    <a:cubicBezTo>
                      <a:pt x="99746" y="573863"/>
                      <a:pt x="49225" y="575158"/>
                      <a:pt x="0" y="588112"/>
                    </a:cubicBezTo>
                    <a:cubicBezTo>
                      <a:pt x="49225" y="597180"/>
                      <a:pt x="97155" y="606248"/>
                      <a:pt x="143789" y="617906"/>
                    </a:cubicBezTo>
                    <a:cubicBezTo>
                      <a:pt x="190424" y="629565"/>
                      <a:pt x="235763" y="642519"/>
                      <a:pt x="281102" y="658064"/>
                    </a:cubicBezTo>
                    <a:cubicBezTo>
                      <a:pt x="288874" y="660655"/>
                      <a:pt x="297942" y="664541"/>
                      <a:pt x="305715" y="667132"/>
                    </a:cubicBezTo>
                    <a:cubicBezTo>
                      <a:pt x="305715" y="667132"/>
                      <a:pt x="305715" y="668427"/>
                      <a:pt x="305715" y="668427"/>
                    </a:cubicBezTo>
                    <a:cubicBezTo>
                      <a:pt x="292761" y="709880"/>
                      <a:pt x="272034" y="750037"/>
                      <a:pt x="244831" y="783718"/>
                    </a:cubicBezTo>
                    <a:cubicBezTo>
                      <a:pt x="217627" y="817398"/>
                      <a:pt x="183947" y="847192"/>
                      <a:pt x="147676" y="869214"/>
                    </a:cubicBezTo>
                    <a:cubicBezTo>
                      <a:pt x="110109" y="891236"/>
                      <a:pt x="68656" y="906781"/>
                      <a:pt x="25908" y="913258"/>
                    </a:cubicBezTo>
                    <a:lnTo>
                      <a:pt x="18136" y="914553"/>
                    </a:lnTo>
                    <a:lnTo>
                      <a:pt x="15545" y="922326"/>
                    </a:lnTo>
                    <a:lnTo>
                      <a:pt x="7772" y="949529"/>
                    </a:lnTo>
                    <a:lnTo>
                      <a:pt x="5182" y="957301"/>
                    </a:lnTo>
                    <a:lnTo>
                      <a:pt x="11659" y="962483"/>
                    </a:lnTo>
                    <a:cubicBezTo>
                      <a:pt x="40157" y="989687"/>
                      <a:pt x="63475" y="1020776"/>
                      <a:pt x="81610" y="1054457"/>
                    </a:cubicBezTo>
                    <a:cubicBezTo>
                      <a:pt x="99746" y="1088137"/>
                      <a:pt x="111404" y="1125704"/>
                      <a:pt x="117881" y="1163270"/>
                    </a:cubicBezTo>
                    <a:cubicBezTo>
                      <a:pt x="123063" y="1200837"/>
                      <a:pt x="123063" y="1240994"/>
                      <a:pt x="116586" y="1278561"/>
                    </a:cubicBezTo>
                    <a:cubicBezTo>
                      <a:pt x="110109" y="1316128"/>
                      <a:pt x="95860" y="1352399"/>
                      <a:pt x="77724" y="1386079"/>
                    </a:cubicBezTo>
                    <a:lnTo>
                      <a:pt x="72542" y="1395147"/>
                    </a:lnTo>
                    <a:lnTo>
                      <a:pt x="77724" y="1404215"/>
                    </a:lnTo>
                    <a:lnTo>
                      <a:pt x="77724" y="1404215"/>
                    </a:lnTo>
                    <a:lnTo>
                      <a:pt x="80315" y="1408101"/>
                    </a:lnTo>
                    <a:lnTo>
                      <a:pt x="85496" y="1410692"/>
                    </a:lnTo>
                    <a:cubicBezTo>
                      <a:pt x="106223" y="1421055"/>
                      <a:pt x="125654" y="1436600"/>
                      <a:pt x="138608" y="1454736"/>
                    </a:cubicBezTo>
                    <a:cubicBezTo>
                      <a:pt x="152857" y="1472871"/>
                      <a:pt x="161925" y="1496188"/>
                      <a:pt x="164516" y="1518210"/>
                    </a:cubicBezTo>
                    <a:lnTo>
                      <a:pt x="165811" y="1523392"/>
                    </a:lnTo>
                    <a:lnTo>
                      <a:pt x="169697" y="1527278"/>
                    </a:lnTo>
                    <a:lnTo>
                      <a:pt x="178765" y="1537641"/>
                    </a:lnTo>
                    <a:lnTo>
                      <a:pt x="185242" y="1545414"/>
                    </a:lnTo>
                    <a:lnTo>
                      <a:pt x="195605" y="1544118"/>
                    </a:lnTo>
                    <a:cubicBezTo>
                      <a:pt x="222809" y="1541527"/>
                      <a:pt x="248717" y="1540232"/>
                      <a:pt x="274625" y="1544118"/>
                    </a:cubicBezTo>
                    <a:cubicBezTo>
                      <a:pt x="294056" y="1546709"/>
                      <a:pt x="312192" y="1550595"/>
                      <a:pt x="331623" y="1555777"/>
                    </a:cubicBezTo>
                    <a:cubicBezTo>
                      <a:pt x="299238" y="1638683"/>
                      <a:pt x="275920" y="1724179"/>
                      <a:pt x="260376" y="1810971"/>
                    </a:cubicBezTo>
                    <a:cubicBezTo>
                      <a:pt x="243535" y="1905535"/>
                      <a:pt x="234468" y="2000099"/>
                      <a:pt x="233172" y="2095959"/>
                    </a:cubicBezTo>
                    <a:lnTo>
                      <a:pt x="231877" y="2146480"/>
                    </a:lnTo>
                    <a:lnTo>
                      <a:pt x="273330" y="2117981"/>
                    </a:lnTo>
                    <a:cubicBezTo>
                      <a:pt x="314782" y="2089482"/>
                      <a:pt x="357531" y="2063574"/>
                      <a:pt x="401574" y="2038961"/>
                    </a:cubicBezTo>
                    <a:cubicBezTo>
                      <a:pt x="445618" y="2014349"/>
                      <a:pt x="490957" y="1991032"/>
                      <a:pt x="536296" y="1969010"/>
                    </a:cubicBezTo>
                    <a:cubicBezTo>
                      <a:pt x="581635" y="1946988"/>
                      <a:pt x="628269" y="1927557"/>
                      <a:pt x="674904" y="1910717"/>
                    </a:cubicBezTo>
                    <a:cubicBezTo>
                      <a:pt x="720243" y="1893876"/>
                      <a:pt x="765582" y="1880922"/>
                      <a:pt x="810921" y="1869264"/>
                    </a:cubicBezTo>
                    <a:cubicBezTo>
                      <a:pt x="891236" y="1892581"/>
                      <a:pt x="961187" y="1946988"/>
                      <a:pt x="1003935" y="2019530"/>
                    </a:cubicBezTo>
                    <a:lnTo>
                      <a:pt x="1022071" y="2049325"/>
                    </a:lnTo>
                    <a:lnTo>
                      <a:pt x="1049275" y="2027303"/>
                    </a:lnTo>
                    <a:cubicBezTo>
                      <a:pt x="1089432" y="1994918"/>
                      <a:pt x="1137362" y="1972896"/>
                      <a:pt x="1187882" y="1962533"/>
                    </a:cubicBezTo>
                    <a:cubicBezTo>
                      <a:pt x="1212495" y="1957351"/>
                      <a:pt x="1238403" y="1954760"/>
                      <a:pt x="1264311" y="1956056"/>
                    </a:cubicBezTo>
                    <a:cubicBezTo>
                      <a:pt x="1290219" y="1957351"/>
                      <a:pt x="1314832" y="1959942"/>
                      <a:pt x="1340740" y="1966419"/>
                    </a:cubicBezTo>
                    <a:cubicBezTo>
                      <a:pt x="1389965" y="1979373"/>
                      <a:pt x="1436599" y="2003986"/>
                      <a:pt x="1475461" y="2037666"/>
                    </a:cubicBezTo>
                    <a:cubicBezTo>
                      <a:pt x="1514323" y="2071346"/>
                      <a:pt x="1544117" y="2114095"/>
                      <a:pt x="1564844" y="2160729"/>
                    </a:cubicBezTo>
                    <a:lnTo>
                      <a:pt x="1572616" y="2177570"/>
                    </a:lnTo>
                    <a:lnTo>
                      <a:pt x="1590752" y="2180160"/>
                    </a:lnTo>
                    <a:lnTo>
                      <a:pt x="1608888" y="2182751"/>
                    </a:lnTo>
                    <a:lnTo>
                      <a:pt x="1615365" y="2184047"/>
                    </a:lnTo>
                    <a:lnTo>
                      <a:pt x="1621842" y="2182751"/>
                    </a:lnTo>
                    <a:cubicBezTo>
                      <a:pt x="1664590" y="2171093"/>
                      <a:pt x="1708633" y="2168502"/>
                      <a:pt x="1751382" y="2174979"/>
                    </a:cubicBezTo>
                    <a:cubicBezTo>
                      <a:pt x="1794130" y="2180160"/>
                      <a:pt x="1836878" y="2195705"/>
                      <a:pt x="1874445" y="2217727"/>
                    </a:cubicBezTo>
                    <a:lnTo>
                      <a:pt x="1895171" y="2229386"/>
                    </a:lnTo>
                    <a:lnTo>
                      <a:pt x="1913307" y="2213841"/>
                    </a:lnTo>
                    <a:cubicBezTo>
                      <a:pt x="1945692" y="2186637"/>
                      <a:pt x="1981963" y="2164616"/>
                      <a:pt x="2022120" y="2150366"/>
                    </a:cubicBezTo>
                    <a:cubicBezTo>
                      <a:pt x="2062278" y="2136117"/>
                      <a:pt x="2105026" y="2130935"/>
                      <a:pt x="2146479" y="2132230"/>
                    </a:cubicBezTo>
                    <a:cubicBezTo>
                      <a:pt x="2189227" y="2134821"/>
                      <a:pt x="2230680" y="2145184"/>
                      <a:pt x="2269542" y="2162025"/>
                    </a:cubicBezTo>
                    <a:cubicBezTo>
                      <a:pt x="2308404" y="2180160"/>
                      <a:pt x="2343380" y="2204773"/>
                      <a:pt x="2371879" y="2235863"/>
                    </a:cubicBezTo>
                    <a:lnTo>
                      <a:pt x="2400377" y="2265657"/>
                    </a:lnTo>
                    <a:lnTo>
                      <a:pt x="2423695" y="2231976"/>
                    </a:lnTo>
                    <a:cubicBezTo>
                      <a:pt x="2447012" y="2199591"/>
                      <a:pt x="2485874" y="2177570"/>
                      <a:pt x="2526031" y="2177570"/>
                    </a:cubicBezTo>
                    <a:cubicBezTo>
                      <a:pt x="2566189" y="2176274"/>
                      <a:pt x="2606346" y="2197001"/>
                      <a:pt x="2629663" y="2229386"/>
                    </a:cubicBezTo>
                    <a:lnTo>
                      <a:pt x="2640026" y="2243635"/>
                    </a:lnTo>
                    <a:lnTo>
                      <a:pt x="2656867" y="2242340"/>
                    </a:lnTo>
                    <a:lnTo>
                      <a:pt x="2664639" y="2242340"/>
                    </a:lnTo>
                    <a:lnTo>
                      <a:pt x="2677593" y="2241044"/>
                    </a:lnTo>
                    <a:lnTo>
                      <a:pt x="2686661" y="2231976"/>
                    </a:lnTo>
                    <a:cubicBezTo>
                      <a:pt x="2713864" y="2204773"/>
                      <a:pt x="2744954" y="2181456"/>
                      <a:pt x="2778634" y="2164616"/>
                    </a:cubicBezTo>
                    <a:cubicBezTo>
                      <a:pt x="2813610" y="2147775"/>
                      <a:pt x="2849881" y="2136117"/>
                      <a:pt x="2888743" y="2132230"/>
                    </a:cubicBezTo>
                    <a:cubicBezTo>
                      <a:pt x="2926310" y="2127049"/>
                      <a:pt x="2966467" y="2129640"/>
                      <a:pt x="3004034" y="2138707"/>
                    </a:cubicBezTo>
                    <a:cubicBezTo>
                      <a:pt x="3041601" y="2147775"/>
                      <a:pt x="3077872" y="2162025"/>
                      <a:pt x="3110257" y="2184047"/>
                    </a:cubicBezTo>
                    <a:lnTo>
                      <a:pt x="3129688" y="2197001"/>
                    </a:lnTo>
                    <a:lnTo>
                      <a:pt x="3146528" y="2181456"/>
                    </a:lnTo>
                    <a:cubicBezTo>
                      <a:pt x="3195753" y="2136117"/>
                      <a:pt x="3248865" y="2095959"/>
                      <a:pt x="3308453" y="2063574"/>
                    </a:cubicBezTo>
                    <a:cubicBezTo>
                      <a:pt x="3366746" y="2031189"/>
                      <a:pt x="3430221" y="2006576"/>
                      <a:pt x="3494991" y="1989736"/>
                    </a:cubicBezTo>
                    <a:cubicBezTo>
                      <a:pt x="3559761" y="1974191"/>
                      <a:pt x="3627122" y="1966419"/>
                      <a:pt x="3694483" y="1966419"/>
                    </a:cubicBezTo>
                    <a:cubicBezTo>
                      <a:pt x="3761843" y="1967714"/>
                      <a:pt x="3829204" y="1976782"/>
                      <a:pt x="3893974" y="1994918"/>
                    </a:cubicBezTo>
                    <a:lnTo>
                      <a:pt x="3901747" y="1997509"/>
                    </a:lnTo>
                    <a:lnTo>
                      <a:pt x="3908224" y="1994918"/>
                    </a:lnTo>
                    <a:lnTo>
                      <a:pt x="3925064" y="1988441"/>
                    </a:lnTo>
                    <a:lnTo>
                      <a:pt x="3936722" y="1983259"/>
                    </a:lnTo>
                    <a:lnTo>
                      <a:pt x="3938018" y="1970305"/>
                    </a:lnTo>
                    <a:cubicBezTo>
                      <a:pt x="3944495" y="1924966"/>
                      <a:pt x="3960040" y="1880922"/>
                      <a:pt x="3984652" y="1842060"/>
                    </a:cubicBezTo>
                    <a:cubicBezTo>
                      <a:pt x="4007969" y="1857605"/>
                      <a:pt x="4029991" y="1875741"/>
                      <a:pt x="4050718" y="1893876"/>
                    </a:cubicBezTo>
                    <a:cubicBezTo>
                      <a:pt x="4081807" y="1919785"/>
                      <a:pt x="4106420" y="1950874"/>
                      <a:pt x="4134919" y="1984555"/>
                    </a:cubicBezTo>
                    <a:cubicBezTo>
                      <a:pt x="4125851" y="1943102"/>
                      <a:pt x="4107715" y="1901649"/>
                      <a:pt x="4080512" y="1866673"/>
                    </a:cubicBezTo>
                    <a:cubicBezTo>
                      <a:pt x="4061081" y="1842060"/>
                      <a:pt x="4039059" y="1821334"/>
                      <a:pt x="4014446" y="1801903"/>
                    </a:cubicBezTo>
                    <a:cubicBezTo>
                      <a:pt x="4039059" y="1773404"/>
                      <a:pt x="4068853" y="1748792"/>
                      <a:pt x="4101238" y="1730656"/>
                    </a:cubicBezTo>
                    <a:cubicBezTo>
                      <a:pt x="4123260" y="1717702"/>
                      <a:pt x="4146577" y="1708634"/>
                      <a:pt x="4171190" y="1700862"/>
                    </a:cubicBezTo>
                    <a:cubicBezTo>
                      <a:pt x="4195803" y="1694385"/>
                      <a:pt x="4220415" y="1689203"/>
                      <a:pt x="4246323" y="1689203"/>
                    </a:cubicBezTo>
                    <a:cubicBezTo>
                      <a:pt x="4296844" y="1686612"/>
                      <a:pt x="4348660" y="1696976"/>
                      <a:pt x="4393999" y="1717702"/>
                    </a:cubicBezTo>
                    <a:lnTo>
                      <a:pt x="4403067" y="1721588"/>
                    </a:lnTo>
                    <a:lnTo>
                      <a:pt x="4409544" y="1716407"/>
                    </a:lnTo>
                    <a:lnTo>
                      <a:pt x="4427679" y="1700862"/>
                    </a:lnTo>
                    <a:lnTo>
                      <a:pt x="4432861" y="1696976"/>
                    </a:lnTo>
                    <a:lnTo>
                      <a:pt x="4432861" y="1690499"/>
                    </a:lnTo>
                    <a:cubicBezTo>
                      <a:pt x="4438043" y="1620547"/>
                      <a:pt x="4463951" y="1550595"/>
                      <a:pt x="4507994" y="1494893"/>
                    </a:cubicBezTo>
                    <a:cubicBezTo>
                      <a:pt x="4552038" y="1439191"/>
                      <a:pt x="4614217" y="1396443"/>
                      <a:pt x="4682873" y="1375716"/>
                    </a:cubicBezTo>
                    <a:lnTo>
                      <a:pt x="4686759" y="1374421"/>
                    </a:lnTo>
                    <a:lnTo>
                      <a:pt x="4688055" y="1370535"/>
                    </a:lnTo>
                    <a:lnTo>
                      <a:pt x="4689350" y="1365353"/>
                    </a:lnTo>
                    <a:lnTo>
                      <a:pt x="4690646" y="1361467"/>
                    </a:lnTo>
                    <a:lnTo>
                      <a:pt x="4688055" y="1357580"/>
                    </a:lnTo>
                    <a:cubicBezTo>
                      <a:pt x="4677692" y="1340740"/>
                      <a:pt x="4669919" y="1322605"/>
                      <a:pt x="4666033" y="1304469"/>
                    </a:cubicBezTo>
                    <a:cubicBezTo>
                      <a:pt x="4662147" y="1285038"/>
                      <a:pt x="4662147" y="1265607"/>
                      <a:pt x="4666033" y="1246176"/>
                    </a:cubicBezTo>
                    <a:cubicBezTo>
                      <a:pt x="4669919" y="1226745"/>
                      <a:pt x="4676396" y="1208609"/>
                      <a:pt x="4688055" y="1191769"/>
                    </a:cubicBezTo>
                    <a:cubicBezTo>
                      <a:pt x="4693236" y="1183997"/>
                      <a:pt x="4699713" y="1174929"/>
                      <a:pt x="4706190" y="1168452"/>
                    </a:cubicBezTo>
                    <a:cubicBezTo>
                      <a:pt x="4712667" y="1160679"/>
                      <a:pt x="4720440" y="1155498"/>
                      <a:pt x="4729508" y="1147725"/>
                    </a:cubicBezTo>
                    <a:cubicBezTo>
                      <a:pt x="4729508" y="1145135"/>
                      <a:pt x="4729508" y="1142544"/>
                      <a:pt x="4729508" y="1138658"/>
                    </a:cubicBezTo>
                    <a:lnTo>
                      <a:pt x="4729508" y="1137362"/>
                    </a:lnTo>
                    <a:lnTo>
                      <a:pt x="4723031" y="1134771"/>
                    </a:lnTo>
                    <a:close/>
                    <a:moveTo>
                      <a:pt x="4695827" y="1161975"/>
                    </a:moveTo>
                    <a:cubicBezTo>
                      <a:pt x="4688055" y="1169747"/>
                      <a:pt x="4681578" y="1177520"/>
                      <a:pt x="4676396" y="1185292"/>
                    </a:cubicBezTo>
                    <a:cubicBezTo>
                      <a:pt x="4664738" y="1202132"/>
                      <a:pt x="4655670" y="1221563"/>
                      <a:pt x="4651784" y="1242290"/>
                    </a:cubicBezTo>
                    <a:cubicBezTo>
                      <a:pt x="4647897" y="1263016"/>
                      <a:pt x="4646602" y="1283743"/>
                      <a:pt x="4649193" y="1304469"/>
                    </a:cubicBezTo>
                    <a:cubicBezTo>
                      <a:pt x="4651784" y="1323900"/>
                      <a:pt x="4658261" y="1342036"/>
                      <a:pt x="4668624" y="1358876"/>
                    </a:cubicBezTo>
                    <a:cubicBezTo>
                      <a:pt x="4597377" y="1378307"/>
                      <a:pt x="4532607" y="1419760"/>
                      <a:pt x="4485972" y="1476757"/>
                    </a:cubicBezTo>
                    <a:cubicBezTo>
                      <a:pt x="4438043" y="1532460"/>
                      <a:pt x="4408248" y="1603707"/>
                      <a:pt x="4399181" y="1677545"/>
                    </a:cubicBezTo>
                    <a:lnTo>
                      <a:pt x="4391408" y="1684022"/>
                    </a:lnTo>
                    <a:cubicBezTo>
                      <a:pt x="4343478" y="1662000"/>
                      <a:pt x="4290367" y="1651637"/>
                      <a:pt x="4238551" y="1652932"/>
                    </a:cubicBezTo>
                    <a:cubicBezTo>
                      <a:pt x="4210052" y="1652932"/>
                      <a:pt x="4182848" y="1658114"/>
                      <a:pt x="4155645" y="1663295"/>
                    </a:cubicBezTo>
                    <a:cubicBezTo>
                      <a:pt x="4128442" y="1671068"/>
                      <a:pt x="4102534" y="1680135"/>
                      <a:pt x="4077921" y="1694385"/>
                    </a:cubicBezTo>
                    <a:cubicBezTo>
                      <a:pt x="4039059" y="1715111"/>
                      <a:pt x="4004083" y="1742315"/>
                      <a:pt x="3975584" y="1775995"/>
                    </a:cubicBezTo>
                    <a:cubicBezTo>
                      <a:pt x="3938018" y="1753973"/>
                      <a:pt x="3899156" y="1735838"/>
                      <a:pt x="3857703" y="1724179"/>
                    </a:cubicBezTo>
                    <a:cubicBezTo>
                      <a:pt x="3816250" y="1712520"/>
                      <a:pt x="3773502" y="1706043"/>
                      <a:pt x="3729458" y="1708634"/>
                    </a:cubicBezTo>
                    <a:cubicBezTo>
                      <a:pt x="3768320" y="1726770"/>
                      <a:pt x="3805887" y="1743610"/>
                      <a:pt x="3843454" y="1760450"/>
                    </a:cubicBezTo>
                    <a:cubicBezTo>
                      <a:pt x="3878429" y="1777290"/>
                      <a:pt x="3912110" y="1795426"/>
                      <a:pt x="3944495" y="1814857"/>
                    </a:cubicBezTo>
                    <a:cubicBezTo>
                      <a:pt x="3918587" y="1853719"/>
                      <a:pt x="3900451" y="1899058"/>
                      <a:pt x="3891383" y="1944397"/>
                    </a:cubicBezTo>
                    <a:cubicBezTo>
                      <a:pt x="3825318" y="1924966"/>
                      <a:pt x="3757957" y="1914603"/>
                      <a:pt x="3689301" y="1913308"/>
                    </a:cubicBezTo>
                    <a:cubicBezTo>
                      <a:pt x="3618054" y="1912012"/>
                      <a:pt x="3546807" y="1918489"/>
                      <a:pt x="3476855" y="1934034"/>
                    </a:cubicBezTo>
                    <a:cubicBezTo>
                      <a:pt x="3406904" y="1950874"/>
                      <a:pt x="3339543" y="1975487"/>
                      <a:pt x="3276068" y="2009167"/>
                    </a:cubicBezTo>
                    <a:cubicBezTo>
                      <a:pt x="3219070" y="2038961"/>
                      <a:pt x="3165959" y="2076528"/>
                      <a:pt x="3118029" y="2117981"/>
                    </a:cubicBezTo>
                    <a:cubicBezTo>
                      <a:pt x="3085644" y="2098550"/>
                      <a:pt x="3050668" y="2084300"/>
                      <a:pt x="3013102" y="2075233"/>
                    </a:cubicBezTo>
                    <a:cubicBezTo>
                      <a:pt x="2969058" y="2064869"/>
                      <a:pt x="2922424" y="2060983"/>
                      <a:pt x="2877085" y="2066165"/>
                    </a:cubicBezTo>
                    <a:cubicBezTo>
                      <a:pt x="2831746" y="2070051"/>
                      <a:pt x="2787702" y="2083005"/>
                      <a:pt x="2746249" y="2103732"/>
                    </a:cubicBezTo>
                    <a:cubicBezTo>
                      <a:pt x="2713864" y="2119276"/>
                      <a:pt x="2684070" y="2140003"/>
                      <a:pt x="2656867" y="2164616"/>
                    </a:cubicBezTo>
                    <a:cubicBezTo>
                      <a:pt x="2642617" y="2150366"/>
                      <a:pt x="2627072" y="2138707"/>
                      <a:pt x="2608937" y="2129640"/>
                    </a:cubicBezTo>
                    <a:cubicBezTo>
                      <a:pt x="2581733" y="2115390"/>
                      <a:pt x="2551939" y="2108913"/>
                      <a:pt x="2520850" y="2108913"/>
                    </a:cubicBezTo>
                    <a:cubicBezTo>
                      <a:pt x="2491055" y="2108913"/>
                      <a:pt x="2459966" y="2116686"/>
                      <a:pt x="2432762" y="2130935"/>
                    </a:cubicBezTo>
                    <a:cubicBezTo>
                      <a:pt x="2417218" y="2138707"/>
                      <a:pt x="2402968" y="2149071"/>
                      <a:pt x="2390014" y="2162025"/>
                    </a:cubicBezTo>
                    <a:cubicBezTo>
                      <a:pt x="2361515" y="2136117"/>
                      <a:pt x="2327835" y="2114095"/>
                      <a:pt x="2292859" y="2097254"/>
                    </a:cubicBezTo>
                    <a:cubicBezTo>
                      <a:pt x="2246225" y="2075233"/>
                      <a:pt x="2195704" y="2063574"/>
                      <a:pt x="2145184" y="2060983"/>
                    </a:cubicBezTo>
                    <a:cubicBezTo>
                      <a:pt x="2094663" y="2058392"/>
                      <a:pt x="2042847" y="2066165"/>
                      <a:pt x="1994917" y="2083005"/>
                    </a:cubicBezTo>
                    <a:cubicBezTo>
                      <a:pt x="1954759" y="2097254"/>
                      <a:pt x="1915897" y="2117981"/>
                      <a:pt x="1882217" y="2143889"/>
                    </a:cubicBezTo>
                    <a:cubicBezTo>
                      <a:pt x="1842060" y="2123163"/>
                      <a:pt x="1799311" y="2110209"/>
                      <a:pt x="1755268" y="2103732"/>
                    </a:cubicBezTo>
                    <a:cubicBezTo>
                      <a:pt x="1707338" y="2097254"/>
                      <a:pt x="1658113" y="2099845"/>
                      <a:pt x="1611478" y="2111504"/>
                    </a:cubicBezTo>
                    <a:cubicBezTo>
                      <a:pt x="1588161" y="2063574"/>
                      <a:pt x="1554481" y="2019530"/>
                      <a:pt x="1513028" y="1984555"/>
                    </a:cubicBezTo>
                    <a:cubicBezTo>
                      <a:pt x="1466393" y="1944397"/>
                      <a:pt x="1410691" y="1915898"/>
                      <a:pt x="1352398" y="1900353"/>
                    </a:cubicBezTo>
                    <a:cubicBezTo>
                      <a:pt x="1322604" y="1892581"/>
                      <a:pt x="1292810" y="1888695"/>
                      <a:pt x="1261720" y="1888695"/>
                    </a:cubicBezTo>
                    <a:cubicBezTo>
                      <a:pt x="1231926" y="1888695"/>
                      <a:pt x="1200836" y="1891286"/>
                      <a:pt x="1171042" y="1897763"/>
                    </a:cubicBezTo>
                    <a:cubicBezTo>
                      <a:pt x="1121817" y="1908126"/>
                      <a:pt x="1076478" y="1928852"/>
                      <a:pt x="1035025" y="1957351"/>
                    </a:cubicBezTo>
                    <a:cubicBezTo>
                      <a:pt x="1011708" y="1924966"/>
                      <a:pt x="983209" y="1896467"/>
                      <a:pt x="952119" y="1873150"/>
                    </a:cubicBezTo>
                    <a:cubicBezTo>
                      <a:pt x="911962" y="1843356"/>
                      <a:pt x="865328" y="1820039"/>
                      <a:pt x="816102" y="1807085"/>
                    </a:cubicBezTo>
                    <a:lnTo>
                      <a:pt x="808330" y="1805789"/>
                    </a:lnTo>
                    <a:lnTo>
                      <a:pt x="801853" y="1807085"/>
                    </a:lnTo>
                    <a:cubicBezTo>
                      <a:pt x="750037" y="1820039"/>
                      <a:pt x="700812" y="1835583"/>
                      <a:pt x="651586" y="1853719"/>
                    </a:cubicBezTo>
                    <a:cubicBezTo>
                      <a:pt x="602361" y="1873150"/>
                      <a:pt x="554431" y="1892581"/>
                      <a:pt x="507797" y="1915898"/>
                    </a:cubicBezTo>
                    <a:cubicBezTo>
                      <a:pt x="461163" y="1939216"/>
                      <a:pt x="415824" y="1963828"/>
                      <a:pt x="370485" y="1989736"/>
                    </a:cubicBezTo>
                    <a:cubicBezTo>
                      <a:pt x="340690" y="2007872"/>
                      <a:pt x="310896" y="2026007"/>
                      <a:pt x="281102" y="2045438"/>
                    </a:cubicBezTo>
                    <a:cubicBezTo>
                      <a:pt x="283693" y="1969010"/>
                      <a:pt x="290170" y="1892581"/>
                      <a:pt x="303124" y="1817448"/>
                    </a:cubicBezTo>
                    <a:cubicBezTo>
                      <a:pt x="310896" y="1772109"/>
                      <a:pt x="319964" y="1726770"/>
                      <a:pt x="331623" y="1681431"/>
                    </a:cubicBezTo>
                    <a:cubicBezTo>
                      <a:pt x="343281" y="1636092"/>
                      <a:pt x="357531" y="1592048"/>
                      <a:pt x="374371" y="1549300"/>
                    </a:cubicBezTo>
                    <a:lnTo>
                      <a:pt x="382143" y="1528573"/>
                    </a:lnTo>
                    <a:lnTo>
                      <a:pt x="361417" y="1522096"/>
                    </a:lnTo>
                    <a:cubicBezTo>
                      <a:pt x="332918" y="1513029"/>
                      <a:pt x="304419" y="1506552"/>
                      <a:pt x="274625" y="1503961"/>
                    </a:cubicBezTo>
                    <a:cubicBezTo>
                      <a:pt x="248717" y="1501370"/>
                      <a:pt x="222809" y="1501370"/>
                      <a:pt x="196901" y="1505256"/>
                    </a:cubicBezTo>
                    <a:cubicBezTo>
                      <a:pt x="191719" y="1479348"/>
                      <a:pt x="180061" y="1453440"/>
                      <a:pt x="164516" y="1432714"/>
                    </a:cubicBezTo>
                    <a:cubicBezTo>
                      <a:pt x="150266" y="1414578"/>
                      <a:pt x="132131" y="1399033"/>
                      <a:pt x="111404" y="1387375"/>
                    </a:cubicBezTo>
                    <a:cubicBezTo>
                      <a:pt x="126949" y="1354990"/>
                      <a:pt x="138608" y="1320014"/>
                      <a:pt x="143789" y="1283743"/>
                    </a:cubicBezTo>
                    <a:cubicBezTo>
                      <a:pt x="150266" y="1242290"/>
                      <a:pt x="150266" y="1199542"/>
                      <a:pt x="143789" y="1158089"/>
                    </a:cubicBezTo>
                    <a:cubicBezTo>
                      <a:pt x="137312" y="1116636"/>
                      <a:pt x="123063" y="1076478"/>
                      <a:pt x="102337" y="1040207"/>
                    </a:cubicBezTo>
                    <a:cubicBezTo>
                      <a:pt x="84201" y="1006527"/>
                      <a:pt x="59588" y="975437"/>
                      <a:pt x="31090" y="948234"/>
                    </a:cubicBezTo>
                    <a:lnTo>
                      <a:pt x="34976" y="936575"/>
                    </a:lnTo>
                    <a:cubicBezTo>
                      <a:pt x="77724" y="927507"/>
                      <a:pt x="119177" y="911962"/>
                      <a:pt x="156743" y="889941"/>
                    </a:cubicBezTo>
                    <a:cubicBezTo>
                      <a:pt x="196901" y="866623"/>
                      <a:pt x="231877" y="834238"/>
                      <a:pt x="260376" y="797967"/>
                    </a:cubicBezTo>
                    <a:cubicBezTo>
                      <a:pt x="288874" y="761696"/>
                      <a:pt x="310896" y="720243"/>
                      <a:pt x="323850" y="676199"/>
                    </a:cubicBezTo>
                    <a:cubicBezTo>
                      <a:pt x="352349" y="689153"/>
                      <a:pt x="380848" y="702107"/>
                      <a:pt x="406756" y="718948"/>
                    </a:cubicBezTo>
                    <a:cubicBezTo>
                      <a:pt x="448209" y="743560"/>
                      <a:pt x="484480" y="772059"/>
                      <a:pt x="522046" y="805740"/>
                    </a:cubicBezTo>
                    <a:cubicBezTo>
                      <a:pt x="502615" y="759105"/>
                      <a:pt x="468935" y="718948"/>
                      <a:pt x="430073" y="686563"/>
                    </a:cubicBezTo>
                    <a:cubicBezTo>
                      <a:pt x="401574" y="661950"/>
                      <a:pt x="369189" y="642519"/>
                      <a:pt x="335509" y="626974"/>
                    </a:cubicBezTo>
                    <a:cubicBezTo>
                      <a:pt x="339395" y="602362"/>
                      <a:pt x="340690" y="576454"/>
                      <a:pt x="339395" y="551841"/>
                    </a:cubicBezTo>
                    <a:cubicBezTo>
                      <a:pt x="361417" y="562204"/>
                      <a:pt x="382143" y="573863"/>
                      <a:pt x="404165" y="585521"/>
                    </a:cubicBezTo>
                    <a:cubicBezTo>
                      <a:pt x="428778" y="599771"/>
                      <a:pt x="453390" y="615316"/>
                      <a:pt x="476707" y="630860"/>
                    </a:cubicBezTo>
                    <a:cubicBezTo>
                      <a:pt x="523342" y="663245"/>
                      <a:pt x="564795" y="703403"/>
                      <a:pt x="601066" y="751333"/>
                    </a:cubicBezTo>
                    <a:cubicBezTo>
                      <a:pt x="584226" y="693040"/>
                      <a:pt x="546659" y="641224"/>
                      <a:pt x="502615" y="601066"/>
                    </a:cubicBezTo>
                    <a:cubicBezTo>
                      <a:pt x="480594" y="580340"/>
                      <a:pt x="455981" y="562204"/>
                      <a:pt x="430073" y="545364"/>
                    </a:cubicBezTo>
                    <a:cubicBezTo>
                      <a:pt x="426187" y="542773"/>
                      <a:pt x="421005" y="540182"/>
                      <a:pt x="417119" y="537592"/>
                    </a:cubicBezTo>
                    <a:cubicBezTo>
                      <a:pt x="443027" y="540182"/>
                      <a:pt x="470230" y="541478"/>
                      <a:pt x="496138" y="538887"/>
                    </a:cubicBezTo>
                    <a:cubicBezTo>
                      <a:pt x="541477" y="533705"/>
                      <a:pt x="586816" y="520751"/>
                      <a:pt x="628269" y="498729"/>
                    </a:cubicBezTo>
                    <a:cubicBezTo>
                      <a:pt x="668427" y="476708"/>
                      <a:pt x="705993" y="446913"/>
                      <a:pt x="734492" y="411938"/>
                    </a:cubicBezTo>
                    <a:cubicBezTo>
                      <a:pt x="761696" y="378257"/>
                      <a:pt x="783717" y="338100"/>
                      <a:pt x="797967" y="296647"/>
                    </a:cubicBezTo>
                    <a:cubicBezTo>
                      <a:pt x="826466" y="301828"/>
                      <a:pt x="854964" y="303124"/>
                      <a:pt x="883463" y="300533"/>
                    </a:cubicBezTo>
                    <a:cubicBezTo>
                      <a:pt x="913257" y="297942"/>
                      <a:pt x="943052" y="292761"/>
                      <a:pt x="972846" y="283693"/>
                    </a:cubicBezTo>
                    <a:cubicBezTo>
                      <a:pt x="1001345" y="274625"/>
                      <a:pt x="1029843" y="261671"/>
                      <a:pt x="1055752" y="244831"/>
                    </a:cubicBezTo>
                    <a:cubicBezTo>
                      <a:pt x="1080364" y="229286"/>
                      <a:pt x="1103681" y="211150"/>
                      <a:pt x="1124408" y="190424"/>
                    </a:cubicBezTo>
                    <a:lnTo>
                      <a:pt x="1129589" y="189129"/>
                    </a:lnTo>
                    <a:cubicBezTo>
                      <a:pt x="1167156" y="212446"/>
                      <a:pt x="1215086" y="220218"/>
                      <a:pt x="1259129" y="209855"/>
                    </a:cubicBezTo>
                    <a:cubicBezTo>
                      <a:pt x="1282447" y="204673"/>
                      <a:pt x="1303173" y="194310"/>
                      <a:pt x="1322604" y="181356"/>
                    </a:cubicBezTo>
                    <a:cubicBezTo>
                      <a:pt x="1339444" y="169698"/>
                      <a:pt x="1353694" y="154153"/>
                      <a:pt x="1365352" y="136017"/>
                    </a:cubicBezTo>
                    <a:lnTo>
                      <a:pt x="1366648" y="136017"/>
                    </a:lnTo>
                    <a:cubicBezTo>
                      <a:pt x="1423645" y="155448"/>
                      <a:pt x="1484529" y="160630"/>
                      <a:pt x="1544117" y="151562"/>
                    </a:cubicBezTo>
                    <a:cubicBezTo>
                      <a:pt x="1573912" y="146380"/>
                      <a:pt x="1603706" y="138608"/>
                      <a:pt x="1632205" y="126949"/>
                    </a:cubicBezTo>
                    <a:cubicBezTo>
                      <a:pt x="1658113" y="116586"/>
                      <a:pt x="1684021" y="102337"/>
                      <a:pt x="1707338" y="85496"/>
                    </a:cubicBezTo>
                    <a:cubicBezTo>
                      <a:pt x="1742314" y="112700"/>
                      <a:pt x="1781176" y="134722"/>
                      <a:pt x="1822629" y="147676"/>
                    </a:cubicBezTo>
                    <a:cubicBezTo>
                      <a:pt x="1867968" y="163221"/>
                      <a:pt x="1914602" y="169698"/>
                      <a:pt x="1962532" y="167107"/>
                    </a:cubicBezTo>
                    <a:cubicBezTo>
                      <a:pt x="2051914" y="164516"/>
                      <a:pt x="2138707" y="128245"/>
                      <a:pt x="2204772" y="68656"/>
                    </a:cubicBezTo>
                    <a:cubicBezTo>
                      <a:pt x="2229385" y="79019"/>
                      <a:pt x="2256588" y="82906"/>
                      <a:pt x="2282496" y="81610"/>
                    </a:cubicBezTo>
                    <a:cubicBezTo>
                      <a:pt x="2312290" y="80315"/>
                      <a:pt x="2342084" y="71247"/>
                      <a:pt x="2367992" y="55702"/>
                    </a:cubicBezTo>
                    <a:lnTo>
                      <a:pt x="2370583" y="55702"/>
                    </a:lnTo>
                    <a:cubicBezTo>
                      <a:pt x="2423695" y="86792"/>
                      <a:pt x="2484578" y="104928"/>
                      <a:pt x="2546758" y="107518"/>
                    </a:cubicBezTo>
                    <a:cubicBezTo>
                      <a:pt x="2607641" y="110109"/>
                      <a:pt x="2671116" y="98450"/>
                      <a:pt x="2726818" y="73838"/>
                    </a:cubicBezTo>
                    <a:lnTo>
                      <a:pt x="2734591" y="73838"/>
                    </a:lnTo>
                    <a:cubicBezTo>
                      <a:pt x="2760499" y="91973"/>
                      <a:pt x="2787702" y="108814"/>
                      <a:pt x="2816201" y="120472"/>
                    </a:cubicBezTo>
                    <a:cubicBezTo>
                      <a:pt x="2848586" y="133426"/>
                      <a:pt x="2882266" y="142494"/>
                      <a:pt x="2915947" y="146380"/>
                    </a:cubicBezTo>
                    <a:cubicBezTo>
                      <a:pt x="2978126" y="154153"/>
                      <a:pt x="3042896" y="146380"/>
                      <a:pt x="3101189" y="124359"/>
                    </a:cubicBezTo>
                    <a:cubicBezTo>
                      <a:pt x="3124506" y="146380"/>
                      <a:pt x="3150414" y="165811"/>
                      <a:pt x="3178913" y="182652"/>
                    </a:cubicBezTo>
                    <a:cubicBezTo>
                      <a:pt x="3212593" y="202083"/>
                      <a:pt x="3248865" y="215037"/>
                      <a:pt x="3286431" y="224104"/>
                    </a:cubicBezTo>
                    <a:cubicBezTo>
                      <a:pt x="3323998" y="231877"/>
                      <a:pt x="3362860" y="235763"/>
                      <a:pt x="3401722" y="231877"/>
                    </a:cubicBezTo>
                    <a:cubicBezTo>
                      <a:pt x="3434107" y="229286"/>
                      <a:pt x="3466492" y="221514"/>
                      <a:pt x="3497582" y="211150"/>
                    </a:cubicBezTo>
                    <a:cubicBezTo>
                      <a:pt x="3583078" y="299238"/>
                      <a:pt x="3688006" y="370485"/>
                      <a:pt x="3803296" y="413233"/>
                    </a:cubicBezTo>
                    <a:cubicBezTo>
                      <a:pt x="3843454" y="427482"/>
                      <a:pt x="3884906" y="439141"/>
                      <a:pt x="3926359" y="448209"/>
                    </a:cubicBezTo>
                    <a:cubicBezTo>
                      <a:pt x="3914701" y="489662"/>
                      <a:pt x="3908224" y="532410"/>
                      <a:pt x="3910814" y="575158"/>
                    </a:cubicBezTo>
                    <a:cubicBezTo>
                      <a:pt x="3928950" y="533705"/>
                      <a:pt x="3945790" y="493548"/>
                      <a:pt x="3965221" y="454686"/>
                    </a:cubicBezTo>
                    <a:cubicBezTo>
                      <a:pt x="3974289" y="455981"/>
                      <a:pt x="3982061" y="457277"/>
                      <a:pt x="3991129" y="458572"/>
                    </a:cubicBezTo>
                    <a:cubicBezTo>
                      <a:pt x="4006674" y="461163"/>
                      <a:pt x="4023514" y="461163"/>
                      <a:pt x="4039059" y="462458"/>
                    </a:cubicBezTo>
                    <a:cubicBezTo>
                      <a:pt x="4054604" y="463754"/>
                      <a:pt x="4071444" y="463754"/>
                      <a:pt x="4086989" y="463754"/>
                    </a:cubicBezTo>
                    <a:cubicBezTo>
                      <a:pt x="4094761" y="463754"/>
                      <a:pt x="4102534" y="463754"/>
                      <a:pt x="4110306" y="463754"/>
                    </a:cubicBezTo>
                    <a:cubicBezTo>
                      <a:pt x="4118078" y="463754"/>
                      <a:pt x="4125851" y="463754"/>
                      <a:pt x="4133623" y="463754"/>
                    </a:cubicBezTo>
                    <a:lnTo>
                      <a:pt x="4164713" y="462458"/>
                    </a:lnTo>
                    <a:cubicBezTo>
                      <a:pt x="4150463" y="478003"/>
                      <a:pt x="4134919" y="493548"/>
                      <a:pt x="4121965" y="509093"/>
                    </a:cubicBezTo>
                    <a:cubicBezTo>
                      <a:pt x="4077921" y="562204"/>
                      <a:pt x="4037764" y="619202"/>
                      <a:pt x="4010560" y="681381"/>
                    </a:cubicBezTo>
                    <a:cubicBezTo>
                      <a:pt x="4055899" y="629565"/>
                      <a:pt x="4102534" y="581635"/>
                      <a:pt x="4151759" y="536296"/>
                    </a:cubicBezTo>
                    <a:cubicBezTo>
                      <a:pt x="4166008" y="523342"/>
                      <a:pt x="4180258" y="510388"/>
                      <a:pt x="4194507" y="497434"/>
                    </a:cubicBezTo>
                    <a:cubicBezTo>
                      <a:pt x="4219120" y="545364"/>
                      <a:pt x="4255391" y="588112"/>
                      <a:pt x="4299435" y="620497"/>
                    </a:cubicBezTo>
                    <a:cubicBezTo>
                      <a:pt x="4348660" y="658064"/>
                      <a:pt x="4408248" y="681381"/>
                      <a:pt x="4469132" y="689153"/>
                    </a:cubicBezTo>
                    <a:cubicBezTo>
                      <a:pt x="4460064" y="713766"/>
                      <a:pt x="4457474" y="740969"/>
                      <a:pt x="4460064" y="765582"/>
                    </a:cubicBezTo>
                    <a:cubicBezTo>
                      <a:pt x="4462655" y="782422"/>
                      <a:pt x="4465246" y="797967"/>
                      <a:pt x="4471723" y="813512"/>
                    </a:cubicBezTo>
                    <a:cubicBezTo>
                      <a:pt x="4478200" y="829057"/>
                      <a:pt x="4485972" y="843306"/>
                      <a:pt x="4496336" y="856260"/>
                    </a:cubicBezTo>
                    <a:cubicBezTo>
                      <a:pt x="4517062" y="882168"/>
                      <a:pt x="4544265" y="901599"/>
                      <a:pt x="4575355" y="911962"/>
                    </a:cubicBezTo>
                    <a:cubicBezTo>
                      <a:pt x="4590900" y="917144"/>
                      <a:pt x="4606445" y="921030"/>
                      <a:pt x="4623285" y="921030"/>
                    </a:cubicBezTo>
                    <a:cubicBezTo>
                      <a:pt x="4633648" y="922326"/>
                      <a:pt x="4642716" y="921030"/>
                      <a:pt x="4653079" y="919735"/>
                    </a:cubicBezTo>
                    <a:cubicBezTo>
                      <a:pt x="4634943" y="956006"/>
                      <a:pt x="4631057" y="998754"/>
                      <a:pt x="4641420" y="1037616"/>
                    </a:cubicBezTo>
                    <a:cubicBezTo>
                      <a:pt x="4647897" y="1059638"/>
                      <a:pt x="4658261" y="1080365"/>
                      <a:pt x="4672510" y="1098500"/>
                    </a:cubicBezTo>
                    <a:cubicBezTo>
                      <a:pt x="4686759" y="1115340"/>
                      <a:pt x="4703600" y="1129590"/>
                      <a:pt x="4723031" y="1139953"/>
                    </a:cubicBezTo>
                    <a:cubicBezTo>
                      <a:pt x="4723031" y="1141248"/>
                      <a:pt x="4723031" y="1142544"/>
                      <a:pt x="4723031" y="1143839"/>
                    </a:cubicBezTo>
                    <a:cubicBezTo>
                      <a:pt x="4712667" y="1147725"/>
                      <a:pt x="4703600" y="1155498"/>
                      <a:pt x="4695827" y="11619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944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6818833" y="4128994"/>
                <a:ext cx="699516" cy="241761"/>
              </a:xfrm>
              <a:custGeom>
                <a:avLst/>
                <a:gdLst>
                  <a:gd name="connsiteX0" fmla="*/ 313487 w 699516"/>
                  <a:gd name="connsiteY0" fmla="*/ 18953 h 241761"/>
                  <a:gd name="connsiteX1" fmla="*/ 134722 w 699516"/>
                  <a:gd name="connsiteY1" fmla="*/ 101858 h 241761"/>
                  <a:gd name="connsiteX2" fmla="*/ 0 w 699516"/>
                  <a:gd name="connsiteY2" fmla="*/ 241762 h 241761"/>
                  <a:gd name="connsiteX3" fmla="*/ 76429 w 699516"/>
                  <a:gd name="connsiteY3" fmla="*/ 183469 h 241761"/>
                  <a:gd name="connsiteX4" fmla="*/ 156743 w 699516"/>
                  <a:gd name="connsiteY4" fmla="*/ 134243 h 241761"/>
                  <a:gd name="connsiteX5" fmla="*/ 327736 w 699516"/>
                  <a:gd name="connsiteY5" fmla="*/ 65587 h 241761"/>
                  <a:gd name="connsiteX6" fmla="*/ 510388 w 699516"/>
                  <a:gd name="connsiteY6" fmla="*/ 42270 h 241761"/>
                  <a:gd name="connsiteX7" fmla="*/ 699516 w 699516"/>
                  <a:gd name="connsiteY7" fmla="*/ 59110 h 241761"/>
                  <a:gd name="connsiteX8" fmla="*/ 512979 w 699516"/>
                  <a:gd name="connsiteY8" fmla="*/ 2113 h 241761"/>
                  <a:gd name="connsiteX9" fmla="*/ 313487 w 699516"/>
                  <a:gd name="connsiteY9" fmla="*/ 18953 h 24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9516" h="241761">
                    <a:moveTo>
                      <a:pt x="313487" y="18953"/>
                    </a:moveTo>
                    <a:cubicBezTo>
                      <a:pt x="248717" y="35793"/>
                      <a:pt x="187833" y="64292"/>
                      <a:pt x="134722" y="101858"/>
                    </a:cubicBezTo>
                    <a:cubicBezTo>
                      <a:pt x="81610" y="139425"/>
                      <a:pt x="33680" y="186059"/>
                      <a:pt x="0" y="241762"/>
                    </a:cubicBezTo>
                    <a:cubicBezTo>
                      <a:pt x="24613" y="221035"/>
                      <a:pt x="49225" y="201604"/>
                      <a:pt x="76429" y="183469"/>
                    </a:cubicBezTo>
                    <a:cubicBezTo>
                      <a:pt x="102337" y="165333"/>
                      <a:pt x="129540" y="149788"/>
                      <a:pt x="156743" y="134243"/>
                    </a:cubicBezTo>
                    <a:cubicBezTo>
                      <a:pt x="211150" y="104449"/>
                      <a:pt x="268148" y="81132"/>
                      <a:pt x="327736" y="65587"/>
                    </a:cubicBezTo>
                    <a:cubicBezTo>
                      <a:pt x="387325" y="50042"/>
                      <a:pt x="448208" y="42270"/>
                      <a:pt x="510388" y="42270"/>
                    </a:cubicBezTo>
                    <a:cubicBezTo>
                      <a:pt x="572567" y="42270"/>
                      <a:pt x="634746" y="48747"/>
                      <a:pt x="699516" y="59110"/>
                    </a:cubicBezTo>
                    <a:cubicBezTo>
                      <a:pt x="642519" y="29316"/>
                      <a:pt x="579044" y="9885"/>
                      <a:pt x="512979" y="2113"/>
                    </a:cubicBezTo>
                    <a:cubicBezTo>
                      <a:pt x="444322" y="-3069"/>
                      <a:pt x="376961" y="817"/>
                      <a:pt x="313487" y="189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944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5640019" y="4293440"/>
                <a:ext cx="481888" cy="126541"/>
              </a:xfrm>
              <a:custGeom>
                <a:avLst/>
                <a:gdLst>
                  <a:gd name="connsiteX0" fmla="*/ 378257 w 481888"/>
                  <a:gd name="connsiteY0" fmla="*/ 41045 h 126541"/>
                  <a:gd name="connsiteX1" fmla="*/ 246126 w 481888"/>
                  <a:gd name="connsiteY1" fmla="*/ 888 h 126541"/>
                  <a:gd name="connsiteX2" fmla="*/ 110109 w 481888"/>
                  <a:gd name="connsiteY2" fmla="*/ 24205 h 126541"/>
                  <a:gd name="connsiteX3" fmla="*/ 0 w 481888"/>
                  <a:gd name="connsiteY3" fmla="*/ 103225 h 126541"/>
                  <a:gd name="connsiteX4" fmla="*/ 116586 w 481888"/>
                  <a:gd name="connsiteY4" fmla="*/ 42341 h 126541"/>
                  <a:gd name="connsiteX5" fmla="*/ 243535 w 481888"/>
                  <a:gd name="connsiteY5" fmla="*/ 25501 h 126541"/>
                  <a:gd name="connsiteX6" fmla="*/ 307010 w 481888"/>
                  <a:gd name="connsiteY6" fmla="*/ 35864 h 126541"/>
                  <a:gd name="connsiteX7" fmla="*/ 367894 w 481888"/>
                  <a:gd name="connsiteY7" fmla="*/ 57886 h 126541"/>
                  <a:gd name="connsiteX8" fmla="*/ 481889 w 481888"/>
                  <a:gd name="connsiteY8" fmla="*/ 126542 h 126541"/>
                  <a:gd name="connsiteX9" fmla="*/ 378257 w 481888"/>
                  <a:gd name="connsiteY9" fmla="*/ 41045 h 12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1887" h="126541">
                    <a:moveTo>
                      <a:pt x="378257" y="41045"/>
                    </a:moveTo>
                    <a:cubicBezTo>
                      <a:pt x="338099" y="17728"/>
                      <a:pt x="292760" y="3479"/>
                      <a:pt x="246126" y="888"/>
                    </a:cubicBezTo>
                    <a:cubicBezTo>
                      <a:pt x="199492" y="-2998"/>
                      <a:pt x="152857" y="6070"/>
                      <a:pt x="110109" y="24205"/>
                    </a:cubicBezTo>
                    <a:cubicBezTo>
                      <a:pt x="67361" y="42341"/>
                      <a:pt x="29794" y="69544"/>
                      <a:pt x="0" y="103225"/>
                    </a:cubicBezTo>
                    <a:cubicBezTo>
                      <a:pt x="36271" y="76021"/>
                      <a:pt x="75133" y="55295"/>
                      <a:pt x="116586" y="42341"/>
                    </a:cubicBezTo>
                    <a:cubicBezTo>
                      <a:pt x="158039" y="29387"/>
                      <a:pt x="200787" y="21614"/>
                      <a:pt x="243535" y="25501"/>
                    </a:cubicBezTo>
                    <a:cubicBezTo>
                      <a:pt x="264262" y="26796"/>
                      <a:pt x="286283" y="30682"/>
                      <a:pt x="307010" y="35864"/>
                    </a:cubicBezTo>
                    <a:cubicBezTo>
                      <a:pt x="327736" y="41045"/>
                      <a:pt x="348463" y="48818"/>
                      <a:pt x="367894" y="57886"/>
                    </a:cubicBezTo>
                    <a:cubicBezTo>
                      <a:pt x="408051" y="76021"/>
                      <a:pt x="444322" y="100634"/>
                      <a:pt x="481889" y="126542"/>
                    </a:cubicBezTo>
                    <a:cubicBezTo>
                      <a:pt x="453390" y="92861"/>
                      <a:pt x="418414" y="63067"/>
                      <a:pt x="378257" y="410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944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7827950" y="4081882"/>
                <a:ext cx="142983" cy="145085"/>
              </a:xfrm>
              <a:custGeom>
                <a:avLst/>
                <a:gdLst>
                  <a:gd name="connsiteX0" fmla="*/ 101041 w 142983"/>
                  <a:gd name="connsiteY0" fmla="*/ 42748 h 145085"/>
                  <a:gd name="connsiteX1" fmla="*/ 54407 w 142983"/>
                  <a:gd name="connsiteY1" fmla="*/ 11659 h 145085"/>
                  <a:gd name="connsiteX2" fmla="*/ 0 w 142983"/>
                  <a:gd name="connsiteY2" fmla="*/ 0 h 145085"/>
                  <a:gd name="connsiteX3" fmla="*/ 38862 w 142983"/>
                  <a:gd name="connsiteY3" fmla="*/ 36271 h 145085"/>
                  <a:gd name="connsiteX4" fmla="*/ 75133 w 142983"/>
                  <a:gd name="connsiteY4" fmla="*/ 69952 h 145085"/>
                  <a:gd name="connsiteX5" fmla="*/ 108814 w 142983"/>
                  <a:gd name="connsiteY5" fmla="*/ 104928 h 145085"/>
                  <a:gd name="connsiteX6" fmla="*/ 141199 w 142983"/>
                  <a:gd name="connsiteY6" fmla="*/ 145085 h 145085"/>
                  <a:gd name="connsiteX7" fmla="*/ 134722 w 142983"/>
                  <a:gd name="connsiteY7" fmla="*/ 89383 h 145085"/>
                  <a:gd name="connsiteX8" fmla="*/ 101041 w 142983"/>
                  <a:gd name="connsiteY8" fmla="*/ 42748 h 14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983" h="145085">
                    <a:moveTo>
                      <a:pt x="101041" y="42748"/>
                    </a:moveTo>
                    <a:cubicBezTo>
                      <a:pt x="86792" y="29794"/>
                      <a:pt x="71247" y="19431"/>
                      <a:pt x="54407" y="11659"/>
                    </a:cubicBezTo>
                    <a:cubicBezTo>
                      <a:pt x="37567" y="3886"/>
                      <a:pt x="19431" y="0"/>
                      <a:pt x="0" y="0"/>
                    </a:cubicBezTo>
                    <a:cubicBezTo>
                      <a:pt x="12954" y="14249"/>
                      <a:pt x="25908" y="24613"/>
                      <a:pt x="38862" y="36271"/>
                    </a:cubicBezTo>
                    <a:cubicBezTo>
                      <a:pt x="51816" y="47930"/>
                      <a:pt x="63475" y="58293"/>
                      <a:pt x="75133" y="69952"/>
                    </a:cubicBezTo>
                    <a:cubicBezTo>
                      <a:pt x="86792" y="81610"/>
                      <a:pt x="97155" y="91974"/>
                      <a:pt x="108814" y="104928"/>
                    </a:cubicBezTo>
                    <a:cubicBezTo>
                      <a:pt x="119177" y="116586"/>
                      <a:pt x="129540" y="130836"/>
                      <a:pt x="141199" y="145085"/>
                    </a:cubicBezTo>
                    <a:cubicBezTo>
                      <a:pt x="145085" y="126949"/>
                      <a:pt x="142494" y="106223"/>
                      <a:pt x="134722" y="89383"/>
                    </a:cubicBezTo>
                    <a:cubicBezTo>
                      <a:pt x="125654" y="72543"/>
                      <a:pt x="113995" y="55702"/>
                      <a:pt x="101041" y="4274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944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4593335" y="2541650"/>
                <a:ext cx="323850" cy="119414"/>
              </a:xfrm>
              <a:custGeom>
                <a:avLst/>
                <a:gdLst>
                  <a:gd name="connsiteX0" fmla="*/ 250012 w 323850"/>
                  <a:gd name="connsiteY0" fmla="*/ 45339 h 119414"/>
                  <a:gd name="connsiteX1" fmla="*/ 230581 w 323850"/>
                  <a:gd name="connsiteY1" fmla="*/ 55702 h 119414"/>
                  <a:gd name="connsiteX2" fmla="*/ 211150 w 323850"/>
                  <a:gd name="connsiteY2" fmla="*/ 64770 h 119414"/>
                  <a:gd name="connsiteX3" fmla="*/ 191719 w 323850"/>
                  <a:gd name="connsiteY3" fmla="*/ 72542 h 119414"/>
                  <a:gd name="connsiteX4" fmla="*/ 170993 w 323850"/>
                  <a:gd name="connsiteY4" fmla="*/ 80315 h 119414"/>
                  <a:gd name="connsiteX5" fmla="*/ 150266 w 323850"/>
                  <a:gd name="connsiteY5" fmla="*/ 86792 h 119414"/>
                  <a:gd name="connsiteX6" fmla="*/ 129540 w 323850"/>
                  <a:gd name="connsiteY6" fmla="*/ 91973 h 119414"/>
                  <a:gd name="connsiteX7" fmla="*/ 86792 w 323850"/>
                  <a:gd name="connsiteY7" fmla="*/ 99746 h 119414"/>
                  <a:gd name="connsiteX8" fmla="*/ 0 w 323850"/>
                  <a:gd name="connsiteY8" fmla="*/ 104928 h 119414"/>
                  <a:gd name="connsiteX9" fmla="*/ 88087 w 323850"/>
                  <a:gd name="connsiteY9" fmla="*/ 119177 h 119414"/>
                  <a:gd name="connsiteX10" fmla="*/ 177470 w 323850"/>
                  <a:gd name="connsiteY10" fmla="*/ 103632 h 119414"/>
                  <a:gd name="connsiteX11" fmla="*/ 259080 w 323850"/>
                  <a:gd name="connsiteY11" fmla="*/ 62179 h 119414"/>
                  <a:gd name="connsiteX12" fmla="*/ 294056 w 323850"/>
                  <a:gd name="connsiteY12" fmla="*/ 33680 h 119414"/>
                  <a:gd name="connsiteX13" fmla="*/ 323850 w 323850"/>
                  <a:gd name="connsiteY13" fmla="*/ 0 h 119414"/>
                  <a:gd name="connsiteX14" fmla="*/ 286284 w 323850"/>
                  <a:gd name="connsiteY14" fmla="*/ 23317 h 119414"/>
                  <a:gd name="connsiteX15" fmla="*/ 250012 w 323850"/>
                  <a:gd name="connsiteY15" fmla="*/ 45339 h 11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23850" h="119413">
                    <a:moveTo>
                      <a:pt x="250012" y="45339"/>
                    </a:moveTo>
                    <a:lnTo>
                      <a:pt x="230581" y="55702"/>
                    </a:lnTo>
                    <a:lnTo>
                      <a:pt x="211150" y="64770"/>
                    </a:lnTo>
                    <a:cubicBezTo>
                      <a:pt x="204673" y="67361"/>
                      <a:pt x="198196" y="69952"/>
                      <a:pt x="191719" y="72542"/>
                    </a:cubicBezTo>
                    <a:cubicBezTo>
                      <a:pt x="185242" y="75133"/>
                      <a:pt x="178765" y="77724"/>
                      <a:pt x="170993" y="80315"/>
                    </a:cubicBezTo>
                    <a:lnTo>
                      <a:pt x="150266" y="86792"/>
                    </a:lnTo>
                    <a:cubicBezTo>
                      <a:pt x="143789" y="88087"/>
                      <a:pt x="136017" y="90678"/>
                      <a:pt x="129540" y="91973"/>
                    </a:cubicBezTo>
                    <a:cubicBezTo>
                      <a:pt x="115291" y="95860"/>
                      <a:pt x="101041" y="97155"/>
                      <a:pt x="86792" y="99746"/>
                    </a:cubicBezTo>
                    <a:cubicBezTo>
                      <a:pt x="58293" y="103632"/>
                      <a:pt x="29794" y="106223"/>
                      <a:pt x="0" y="104928"/>
                    </a:cubicBezTo>
                    <a:cubicBezTo>
                      <a:pt x="28499" y="116586"/>
                      <a:pt x="58293" y="120472"/>
                      <a:pt x="88087" y="119177"/>
                    </a:cubicBezTo>
                    <a:cubicBezTo>
                      <a:pt x="117881" y="119177"/>
                      <a:pt x="148971" y="113995"/>
                      <a:pt x="177470" y="103632"/>
                    </a:cubicBezTo>
                    <a:cubicBezTo>
                      <a:pt x="205969" y="93269"/>
                      <a:pt x="234467" y="80315"/>
                      <a:pt x="259080" y="62179"/>
                    </a:cubicBezTo>
                    <a:cubicBezTo>
                      <a:pt x="272034" y="54407"/>
                      <a:pt x="282397" y="44044"/>
                      <a:pt x="294056" y="33680"/>
                    </a:cubicBezTo>
                    <a:cubicBezTo>
                      <a:pt x="304419" y="23317"/>
                      <a:pt x="314782" y="11659"/>
                      <a:pt x="323850" y="0"/>
                    </a:cubicBezTo>
                    <a:cubicBezTo>
                      <a:pt x="310896" y="7772"/>
                      <a:pt x="299238" y="16840"/>
                      <a:pt x="286284" y="23317"/>
                    </a:cubicBezTo>
                    <a:cubicBezTo>
                      <a:pt x="274625" y="31090"/>
                      <a:pt x="262966" y="38862"/>
                      <a:pt x="250012" y="453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944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8252469" y="3221735"/>
                <a:ext cx="92345" cy="211150"/>
              </a:xfrm>
              <a:custGeom>
                <a:avLst/>
                <a:gdLst>
                  <a:gd name="connsiteX0" fmla="*/ 59961 w 92345"/>
                  <a:gd name="connsiteY0" fmla="*/ 177470 h 211150"/>
                  <a:gd name="connsiteX1" fmla="*/ 54779 w 92345"/>
                  <a:gd name="connsiteY1" fmla="*/ 172288 h 211150"/>
                  <a:gd name="connsiteX2" fmla="*/ 50893 w 92345"/>
                  <a:gd name="connsiteY2" fmla="*/ 165811 h 211150"/>
                  <a:gd name="connsiteX3" fmla="*/ 43120 w 92345"/>
                  <a:gd name="connsiteY3" fmla="*/ 154153 h 211150"/>
                  <a:gd name="connsiteX4" fmla="*/ 36643 w 92345"/>
                  <a:gd name="connsiteY4" fmla="*/ 141199 h 211150"/>
                  <a:gd name="connsiteX5" fmla="*/ 31462 w 92345"/>
                  <a:gd name="connsiteY5" fmla="*/ 128245 h 211150"/>
                  <a:gd name="connsiteX6" fmla="*/ 27576 w 92345"/>
                  <a:gd name="connsiteY6" fmla="*/ 115291 h 211150"/>
                  <a:gd name="connsiteX7" fmla="*/ 23689 w 92345"/>
                  <a:gd name="connsiteY7" fmla="*/ 59588 h 211150"/>
                  <a:gd name="connsiteX8" fmla="*/ 37939 w 92345"/>
                  <a:gd name="connsiteY8" fmla="*/ 0 h 211150"/>
                  <a:gd name="connsiteX9" fmla="*/ 5554 w 92345"/>
                  <a:gd name="connsiteY9" fmla="*/ 55702 h 211150"/>
                  <a:gd name="connsiteX10" fmla="*/ 4258 w 92345"/>
                  <a:gd name="connsiteY10" fmla="*/ 121768 h 211150"/>
                  <a:gd name="connsiteX11" fmla="*/ 9440 w 92345"/>
                  <a:gd name="connsiteY11" fmla="*/ 137313 h 211150"/>
                  <a:gd name="connsiteX12" fmla="*/ 17212 w 92345"/>
                  <a:gd name="connsiteY12" fmla="*/ 152857 h 211150"/>
                  <a:gd name="connsiteX13" fmla="*/ 26280 w 92345"/>
                  <a:gd name="connsiteY13" fmla="*/ 167107 h 211150"/>
                  <a:gd name="connsiteX14" fmla="*/ 37939 w 92345"/>
                  <a:gd name="connsiteY14" fmla="*/ 178765 h 211150"/>
                  <a:gd name="connsiteX15" fmla="*/ 63847 w 92345"/>
                  <a:gd name="connsiteY15" fmla="*/ 198196 h 211150"/>
                  <a:gd name="connsiteX16" fmla="*/ 92346 w 92345"/>
                  <a:gd name="connsiteY16" fmla="*/ 211150 h 211150"/>
                  <a:gd name="connsiteX17" fmla="*/ 71619 w 92345"/>
                  <a:gd name="connsiteY17" fmla="*/ 187833 h 211150"/>
                  <a:gd name="connsiteX18" fmla="*/ 59961 w 92345"/>
                  <a:gd name="connsiteY18" fmla="*/ 177470 h 211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345" h="211150">
                    <a:moveTo>
                      <a:pt x="59961" y="177470"/>
                    </a:moveTo>
                    <a:cubicBezTo>
                      <a:pt x="58665" y="174879"/>
                      <a:pt x="57370" y="173584"/>
                      <a:pt x="54779" y="172288"/>
                    </a:cubicBezTo>
                    <a:cubicBezTo>
                      <a:pt x="53484" y="170993"/>
                      <a:pt x="52188" y="168402"/>
                      <a:pt x="50893" y="165811"/>
                    </a:cubicBezTo>
                    <a:cubicBezTo>
                      <a:pt x="48302" y="161925"/>
                      <a:pt x="45711" y="158039"/>
                      <a:pt x="43120" y="154153"/>
                    </a:cubicBezTo>
                    <a:cubicBezTo>
                      <a:pt x="40530" y="150267"/>
                      <a:pt x="39234" y="145085"/>
                      <a:pt x="36643" y="141199"/>
                    </a:cubicBezTo>
                    <a:cubicBezTo>
                      <a:pt x="34053" y="137313"/>
                      <a:pt x="32757" y="132131"/>
                      <a:pt x="31462" y="128245"/>
                    </a:cubicBezTo>
                    <a:cubicBezTo>
                      <a:pt x="30166" y="124358"/>
                      <a:pt x="27576" y="119177"/>
                      <a:pt x="27576" y="115291"/>
                    </a:cubicBezTo>
                    <a:cubicBezTo>
                      <a:pt x="22394" y="97155"/>
                      <a:pt x="21099" y="79019"/>
                      <a:pt x="23689" y="59588"/>
                    </a:cubicBezTo>
                    <a:cubicBezTo>
                      <a:pt x="26280" y="40157"/>
                      <a:pt x="30166" y="20726"/>
                      <a:pt x="37939" y="0"/>
                    </a:cubicBezTo>
                    <a:cubicBezTo>
                      <a:pt x="22394" y="14249"/>
                      <a:pt x="12031" y="33680"/>
                      <a:pt x="5554" y="55702"/>
                    </a:cubicBezTo>
                    <a:cubicBezTo>
                      <a:pt x="-923" y="76429"/>
                      <a:pt x="-2219" y="99746"/>
                      <a:pt x="4258" y="121768"/>
                    </a:cubicBezTo>
                    <a:cubicBezTo>
                      <a:pt x="5554" y="126949"/>
                      <a:pt x="8145" y="132131"/>
                      <a:pt x="9440" y="137313"/>
                    </a:cubicBezTo>
                    <a:cubicBezTo>
                      <a:pt x="12031" y="142494"/>
                      <a:pt x="13326" y="147676"/>
                      <a:pt x="17212" y="152857"/>
                    </a:cubicBezTo>
                    <a:cubicBezTo>
                      <a:pt x="19803" y="158039"/>
                      <a:pt x="23689" y="161925"/>
                      <a:pt x="26280" y="167107"/>
                    </a:cubicBezTo>
                    <a:cubicBezTo>
                      <a:pt x="30166" y="170993"/>
                      <a:pt x="34053" y="174879"/>
                      <a:pt x="37939" y="178765"/>
                    </a:cubicBezTo>
                    <a:cubicBezTo>
                      <a:pt x="45711" y="186538"/>
                      <a:pt x="54779" y="193015"/>
                      <a:pt x="63847" y="198196"/>
                    </a:cubicBezTo>
                    <a:cubicBezTo>
                      <a:pt x="72915" y="203378"/>
                      <a:pt x="83278" y="207264"/>
                      <a:pt x="92346" y="211150"/>
                    </a:cubicBezTo>
                    <a:cubicBezTo>
                      <a:pt x="85869" y="203378"/>
                      <a:pt x="78096" y="195606"/>
                      <a:pt x="71619" y="187833"/>
                    </a:cubicBezTo>
                    <a:lnTo>
                      <a:pt x="59961" y="177470"/>
                    </a:lnTo>
                    <a:close/>
                  </a:path>
                </a:pathLst>
              </a:custGeom>
              <a:solidFill>
                <a:srgbClr val="000000"/>
              </a:solidFill>
              <a:ln w="12944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" name="任意多边形: 形状 99"/>
              <p:cNvSpPr/>
              <p:nvPr/>
            </p:nvSpPr>
            <p:spPr>
              <a:xfrm>
                <a:off x="4094606" y="4057989"/>
                <a:ext cx="516864" cy="170273"/>
              </a:xfrm>
              <a:custGeom>
                <a:avLst/>
                <a:gdLst>
                  <a:gd name="connsiteX0" fmla="*/ 445618 w 516864"/>
                  <a:gd name="connsiteY0" fmla="*/ 3167 h 170273"/>
                  <a:gd name="connsiteX1" fmla="*/ 410642 w 516864"/>
                  <a:gd name="connsiteY1" fmla="*/ 576 h 170273"/>
                  <a:gd name="connsiteX2" fmla="*/ 375666 w 516864"/>
                  <a:gd name="connsiteY2" fmla="*/ 576 h 170273"/>
                  <a:gd name="connsiteX3" fmla="*/ 305715 w 516864"/>
                  <a:gd name="connsiteY3" fmla="*/ 7053 h 170273"/>
                  <a:gd name="connsiteX4" fmla="*/ 270739 w 516864"/>
                  <a:gd name="connsiteY4" fmla="*/ 13530 h 170273"/>
                  <a:gd name="connsiteX5" fmla="*/ 253898 w 516864"/>
                  <a:gd name="connsiteY5" fmla="*/ 17416 h 170273"/>
                  <a:gd name="connsiteX6" fmla="*/ 237058 w 516864"/>
                  <a:gd name="connsiteY6" fmla="*/ 22598 h 170273"/>
                  <a:gd name="connsiteX7" fmla="*/ 203378 w 516864"/>
                  <a:gd name="connsiteY7" fmla="*/ 34256 h 170273"/>
                  <a:gd name="connsiteX8" fmla="*/ 170993 w 516864"/>
                  <a:gd name="connsiteY8" fmla="*/ 47210 h 170273"/>
                  <a:gd name="connsiteX9" fmla="*/ 138608 w 516864"/>
                  <a:gd name="connsiteY9" fmla="*/ 62755 h 170273"/>
                  <a:gd name="connsiteX10" fmla="*/ 107518 w 516864"/>
                  <a:gd name="connsiteY10" fmla="*/ 80891 h 170273"/>
                  <a:gd name="connsiteX11" fmla="*/ 0 w 516864"/>
                  <a:gd name="connsiteY11" fmla="*/ 170273 h 170273"/>
                  <a:gd name="connsiteX12" fmla="*/ 117881 w 516864"/>
                  <a:gd name="connsiteY12" fmla="*/ 97731 h 170273"/>
                  <a:gd name="connsiteX13" fmla="*/ 244831 w 516864"/>
                  <a:gd name="connsiteY13" fmla="*/ 47210 h 170273"/>
                  <a:gd name="connsiteX14" fmla="*/ 378257 w 516864"/>
                  <a:gd name="connsiteY14" fmla="*/ 20007 h 170273"/>
                  <a:gd name="connsiteX15" fmla="*/ 446913 w 516864"/>
                  <a:gd name="connsiteY15" fmla="*/ 16121 h 170273"/>
                  <a:gd name="connsiteX16" fmla="*/ 481889 w 516864"/>
                  <a:gd name="connsiteY16" fmla="*/ 16121 h 170273"/>
                  <a:gd name="connsiteX17" fmla="*/ 516865 w 516864"/>
                  <a:gd name="connsiteY17" fmla="*/ 16121 h 170273"/>
                  <a:gd name="connsiteX18" fmla="*/ 483184 w 516864"/>
                  <a:gd name="connsiteY18" fmla="*/ 8348 h 170273"/>
                  <a:gd name="connsiteX19" fmla="*/ 445618 w 516864"/>
                  <a:gd name="connsiteY19" fmla="*/ 3167 h 170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6864" h="170273">
                    <a:moveTo>
                      <a:pt x="445618" y="3167"/>
                    </a:moveTo>
                    <a:lnTo>
                      <a:pt x="410642" y="576"/>
                    </a:lnTo>
                    <a:cubicBezTo>
                      <a:pt x="398983" y="-720"/>
                      <a:pt x="387325" y="576"/>
                      <a:pt x="375666" y="576"/>
                    </a:cubicBezTo>
                    <a:cubicBezTo>
                      <a:pt x="352349" y="576"/>
                      <a:pt x="329032" y="4462"/>
                      <a:pt x="305715" y="7053"/>
                    </a:cubicBezTo>
                    <a:cubicBezTo>
                      <a:pt x="294056" y="8348"/>
                      <a:pt x="282397" y="12234"/>
                      <a:pt x="270739" y="13530"/>
                    </a:cubicBezTo>
                    <a:lnTo>
                      <a:pt x="253898" y="17416"/>
                    </a:lnTo>
                    <a:cubicBezTo>
                      <a:pt x="248717" y="18711"/>
                      <a:pt x="242240" y="21302"/>
                      <a:pt x="237058" y="22598"/>
                    </a:cubicBezTo>
                    <a:cubicBezTo>
                      <a:pt x="225400" y="26484"/>
                      <a:pt x="213741" y="29075"/>
                      <a:pt x="203378" y="34256"/>
                    </a:cubicBezTo>
                    <a:lnTo>
                      <a:pt x="170993" y="47210"/>
                    </a:lnTo>
                    <a:lnTo>
                      <a:pt x="138608" y="62755"/>
                    </a:lnTo>
                    <a:cubicBezTo>
                      <a:pt x="128245" y="67937"/>
                      <a:pt x="117881" y="74414"/>
                      <a:pt x="107518" y="80891"/>
                    </a:cubicBezTo>
                    <a:cubicBezTo>
                      <a:pt x="67361" y="105503"/>
                      <a:pt x="29794" y="135297"/>
                      <a:pt x="0" y="170273"/>
                    </a:cubicBezTo>
                    <a:cubicBezTo>
                      <a:pt x="37567" y="141774"/>
                      <a:pt x="76429" y="118457"/>
                      <a:pt x="117881" y="97731"/>
                    </a:cubicBezTo>
                    <a:cubicBezTo>
                      <a:pt x="159334" y="77004"/>
                      <a:pt x="200787" y="60164"/>
                      <a:pt x="244831" y="47210"/>
                    </a:cubicBezTo>
                    <a:cubicBezTo>
                      <a:pt x="288874" y="34256"/>
                      <a:pt x="332918" y="25188"/>
                      <a:pt x="378257" y="20007"/>
                    </a:cubicBezTo>
                    <a:cubicBezTo>
                      <a:pt x="401574" y="17416"/>
                      <a:pt x="423596" y="16121"/>
                      <a:pt x="446913" y="16121"/>
                    </a:cubicBezTo>
                    <a:cubicBezTo>
                      <a:pt x="458572" y="14825"/>
                      <a:pt x="470230" y="16121"/>
                      <a:pt x="481889" y="16121"/>
                    </a:cubicBezTo>
                    <a:cubicBezTo>
                      <a:pt x="493548" y="16121"/>
                      <a:pt x="505206" y="16121"/>
                      <a:pt x="516865" y="16121"/>
                    </a:cubicBezTo>
                    <a:cubicBezTo>
                      <a:pt x="505206" y="13530"/>
                      <a:pt x="493548" y="10939"/>
                      <a:pt x="483184" y="8348"/>
                    </a:cubicBezTo>
                    <a:cubicBezTo>
                      <a:pt x="468935" y="7053"/>
                      <a:pt x="457276" y="4462"/>
                      <a:pt x="445618" y="316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944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" name="任意多边形: 形状 100"/>
              <p:cNvSpPr/>
              <p:nvPr/>
            </p:nvSpPr>
            <p:spPr>
              <a:xfrm>
                <a:off x="3860138" y="3259302"/>
                <a:ext cx="127485" cy="408051"/>
              </a:xfrm>
              <a:custGeom>
                <a:avLst/>
                <a:gdLst>
                  <a:gd name="connsiteX0" fmla="*/ 124358 w 127485"/>
                  <a:gd name="connsiteY0" fmla="*/ 204673 h 408051"/>
                  <a:gd name="connsiteX1" fmla="*/ 121768 w 127485"/>
                  <a:gd name="connsiteY1" fmla="*/ 189129 h 408051"/>
                  <a:gd name="connsiteX2" fmla="*/ 79019 w 127485"/>
                  <a:gd name="connsiteY2" fmla="*/ 81610 h 408051"/>
                  <a:gd name="connsiteX3" fmla="*/ 0 w 127485"/>
                  <a:gd name="connsiteY3" fmla="*/ 0 h 408051"/>
                  <a:gd name="connsiteX4" fmla="*/ 62179 w 127485"/>
                  <a:gd name="connsiteY4" fmla="*/ 91973 h 408051"/>
                  <a:gd name="connsiteX5" fmla="*/ 97155 w 127485"/>
                  <a:gd name="connsiteY5" fmla="*/ 194310 h 408051"/>
                  <a:gd name="connsiteX6" fmla="*/ 98450 w 127485"/>
                  <a:gd name="connsiteY6" fmla="*/ 301828 h 408051"/>
                  <a:gd name="connsiteX7" fmla="*/ 86792 w 127485"/>
                  <a:gd name="connsiteY7" fmla="*/ 354940 h 408051"/>
                  <a:gd name="connsiteX8" fmla="*/ 85496 w 127485"/>
                  <a:gd name="connsiteY8" fmla="*/ 361417 h 408051"/>
                  <a:gd name="connsiteX9" fmla="*/ 82906 w 127485"/>
                  <a:gd name="connsiteY9" fmla="*/ 367894 h 408051"/>
                  <a:gd name="connsiteX10" fmla="*/ 77724 w 127485"/>
                  <a:gd name="connsiteY10" fmla="*/ 380848 h 408051"/>
                  <a:gd name="connsiteX11" fmla="*/ 68656 w 127485"/>
                  <a:gd name="connsiteY11" fmla="*/ 408051 h 408051"/>
                  <a:gd name="connsiteX12" fmla="*/ 84201 w 127485"/>
                  <a:gd name="connsiteY12" fmla="*/ 384734 h 408051"/>
                  <a:gd name="connsiteX13" fmla="*/ 91973 w 127485"/>
                  <a:gd name="connsiteY13" fmla="*/ 373075 h 408051"/>
                  <a:gd name="connsiteX14" fmla="*/ 95860 w 127485"/>
                  <a:gd name="connsiteY14" fmla="*/ 366598 h 408051"/>
                  <a:gd name="connsiteX15" fmla="*/ 98450 w 127485"/>
                  <a:gd name="connsiteY15" fmla="*/ 360121 h 408051"/>
                  <a:gd name="connsiteX16" fmla="*/ 117881 w 127485"/>
                  <a:gd name="connsiteY16" fmla="*/ 305715 h 408051"/>
                  <a:gd name="connsiteX17" fmla="*/ 124358 w 127485"/>
                  <a:gd name="connsiteY17" fmla="*/ 277216 h 408051"/>
                  <a:gd name="connsiteX18" fmla="*/ 126949 w 127485"/>
                  <a:gd name="connsiteY18" fmla="*/ 248717 h 408051"/>
                  <a:gd name="connsiteX19" fmla="*/ 125654 w 127485"/>
                  <a:gd name="connsiteY19" fmla="*/ 218923 h 408051"/>
                  <a:gd name="connsiteX20" fmla="*/ 124358 w 127485"/>
                  <a:gd name="connsiteY20" fmla="*/ 204673 h 408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7485" h="408051">
                    <a:moveTo>
                      <a:pt x="124358" y="204673"/>
                    </a:moveTo>
                    <a:lnTo>
                      <a:pt x="121768" y="189129"/>
                    </a:lnTo>
                    <a:cubicBezTo>
                      <a:pt x="115291" y="150267"/>
                      <a:pt x="99746" y="113995"/>
                      <a:pt x="79019" y="81610"/>
                    </a:cubicBezTo>
                    <a:cubicBezTo>
                      <a:pt x="58293" y="49225"/>
                      <a:pt x="31090" y="20726"/>
                      <a:pt x="0" y="0"/>
                    </a:cubicBezTo>
                    <a:cubicBezTo>
                      <a:pt x="24613" y="28499"/>
                      <a:pt x="45339" y="59588"/>
                      <a:pt x="62179" y="91973"/>
                    </a:cubicBezTo>
                    <a:cubicBezTo>
                      <a:pt x="79019" y="124358"/>
                      <a:pt x="90678" y="158039"/>
                      <a:pt x="97155" y="194310"/>
                    </a:cubicBezTo>
                    <a:cubicBezTo>
                      <a:pt x="103632" y="229286"/>
                      <a:pt x="104927" y="265557"/>
                      <a:pt x="98450" y="301828"/>
                    </a:cubicBezTo>
                    <a:cubicBezTo>
                      <a:pt x="97155" y="319964"/>
                      <a:pt x="90678" y="336804"/>
                      <a:pt x="86792" y="354940"/>
                    </a:cubicBezTo>
                    <a:lnTo>
                      <a:pt x="85496" y="361417"/>
                    </a:lnTo>
                    <a:lnTo>
                      <a:pt x="82906" y="367894"/>
                    </a:lnTo>
                    <a:lnTo>
                      <a:pt x="77724" y="380848"/>
                    </a:lnTo>
                    <a:cubicBezTo>
                      <a:pt x="75133" y="389916"/>
                      <a:pt x="71247" y="398984"/>
                      <a:pt x="68656" y="408051"/>
                    </a:cubicBezTo>
                    <a:cubicBezTo>
                      <a:pt x="73838" y="400279"/>
                      <a:pt x="79019" y="392507"/>
                      <a:pt x="84201" y="384734"/>
                    </a:cubicBezTo>
                    <a:lnTo>
                      <a:pt x="91973" y="373075"/>
                    </a:lnTo>
                    <a:lnTo>
                      <a:pt x="95860" y="366598"/>
                    </a:lnTo>
                    <a:lnTo>
                      <a:pt x="98450" y="360121"/>
                    </a:lnTo>
                    <a:cubicBezTo>
                      <a:pt x="106223" y="341986"/>
                      <a:pt x="113995" y="325146"/>
                      <a:pt x="117881" y="305715"/>
                    </a:cubicBezTo>
                    <a:cubicBezTo>
                      <a:pt x="120472" y="296647"/>
                      <a:pt x="123063" y="287579"/>
                      <a:pt x="124358" y="277216"/>
                    </a:cubicBezTo>
                    <a:lnTo>
                      <a:pt x="126949" y="248717"/>
                    </a:lnTo>
                    <a:cubicBezTo>
                      <a:pt x="128245" y="239649"/>
                      <a:pt x="126949" y="229286"/>
                      <a:pt x="125654" y="218923"/>
                    </a:cubicBezTo>
                    <a:cubicBezTo>
                      <a:pt x="125654" y="213741"/>
                      <a:pt x="125654" y="208560"/>
                      <a:pt x="124358" y="20467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944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" name="任意多边形: 形状 101"/>
              <p:cNvSpPr/>
              <p:nvPr/>
            </p:nvSpPr>
            <p:spPr>
              <a:xfrm>
                <a:off x="6101181" y="2408223"/>
                <a:ext cx="344576" cy="66065"/>
              </a:xfrm>
              <a:custGeom>
                <a:avLst/>
                <a:gdLst>
                  <a:gd name="connsiteX0" fmla="*/ 278511 w 344576"/>
                  <a:gd name="connsiteY0" fmla="*/ 31090 h 66065"/>
                  <a:gd name="connsiteX1" fmla="*/ 256489 w 344576"/>
                  <a:gd name="connsiteY1" fmla="*/ 34976 h 66065"/>
                  <a:gd name="connsiteX2" fmla="*/ 234468 w 344576"/>
                  <a:gd name="connsiteY2" fmla="*/ 37567 h 66065"/>
                  <a:gd name="connsiteX3" fmla="*/ 212446 w 344576"/>
                  <a:gd name="connsiteY3" fmla="*/ 40157 h 66065"/>
                  <a:gd name="connsiteX4" fmla="*/ 168402 w 344576"/>
                  <a:gd name="connsiteY4" fmla="*/ 41453 h 66065"/>
                  <a:gd name="connsiteX5" fmla="*/ 82906 w 344576"/>
                  <a:gd name="connsiteY5" fmla="*/ 31090 h 66065"/>
                  <a:gd name="connsiteX6" fmla="*/ 0 w 344576"/>
                  <a:gd name="connsiteY6" fmla="*/ 0 h 66065"/>
                  <a:gd name="connsiteX7" fmla="*/ 77724 w 344576"/>
                  <a:gd name="connsiteY7" fmla="*/ 49225 h 66065"/>
                  <a:gd name="connsiteX8" fmla="*/ 169698 w 344576"/>
                  <a:gd name="connsiteY8" fmla="*/ 66065 h 66065"/>
                  <a:gd name="connsiteX9" fmla="*/ 261671 w 344576"/>
                  <a:gd name="connsiteY9" fmla="*/ 53111 h 66065"/>
                  <a:gd name="connsiteX10" fmla="*/ 304419 w 344576"/>
                  <a:gd name="connsiteY10" fmla="*/ 37567 h 66065"/>
                  <a:gd name="connsiteX11" fmla="*/ 344577 w 344576"/>
                  <a:gd name="connsiteY11" fmla="*/ 15545 h 66065"/>
                  <a:gd name="connsiteX12" fmla="*/ 300533 w 344576"/>
                  <a:gd name="connsiteY12" fmla="*/ 25908 h 66065"/>
                  <a:gd name="connsiteX13" fmla="*/ 278511 w 344576"/>
                  <a:gd name="connsiteY13" fmla="*/ 31090 h 66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576" h="66065">
                    <a:moveTo>
                      <a:pt x="278511" y="31090"/>
                    </a:moveTo>
                    <a:cubicBezTo>
                      <a:pt x="270739" y="32385"/>
                      <a:pt x="264262" y="34976"/>
                      <a:pt x="256489" y="34976"/>
                    </a:cubicBezTo>
                    <a:cubicBezTo>
                      <a:pt x="248717" y="36271"/>
                      <a:pt x="242240" y="36271"/>
                      <a:pt x="234468" y="37567"/>
                    </a:cubicBezTo>
                    <a:cubicBezTo>
                      <a:pt x="226695" y="38862"/>
                      <a:pt x="220218" y="38862"/>
                      <a:pt x="212446" y="40157"/>
                    </a:cubicBezTo>
                    <a:cubicBezTo>
                      <a:pt x="198196" y="41453"/>
                      <a:pt x="183947" y="41453"/>
                      <a:pt x="168402" y="41453"/>
                    </a:cubicBezTo>
                    <a:cubicBezTo>
                      <a:pt x="139903" y="41453"/>
                      <a:pt x="110109" y="37567"/>
                      <a:pt x="82906" y="31090"/>
                    </a:cubicBezTo>
                    <a:cubicBezTo>
                      <a:pt x="54407" y="24613"/>
                      <a:pt x="27203" y="14249"/>
                      <a:pt x="0" y="0"/>
                    </a:cubicBezTo>
                    <a:cubicBezTo>
                      <a:pt x="20726" y="23317"/>
                      <a:pt x="47930" y="38862"/>
                      <a:pt x="77724" y="49225"/>
                    </a:cubicBezTo>
                    <a:cubicBezTo>
                      <a:pt x="106223" y="60884"/>
                      <a:pt x="138608" y="64770"/>
                      <a:pt x="169698" y="66065"/>
                    </a:cubicBezTo>
                    <a:cubicBezTo>
                      <a:pt x="200787" y="66065"/>
                      <a:pt x="231877" y="62179"/>
                      <a:pt x="261671" y="53111"/>
                    </a:cubicBezTo>
                    <a:cubicBezTo>
                      <a:pt x="277216" y="49225"/>
                      <a:pt x="290170" y="42748"/>
                      <a:pt x="304419" y="37567"/>
                    </a:cubicBezTo>
                    <a:cubicBezTo>
                      <a:pt x="318669" y="31090"/>
                      <a:pt x="331623" y="23317"/>
                      <a:pt x="344577" y="15545"/>
                    </a:cubicBezTo>
                    <a:cubicBezTo>
                      <a:pt x="329032" y="18136"/>
                      <a:pt x="314782" y="22022"/>
                      <a:pt x="300533" y="25908"/>
                    </a:cubicBezTo>
                    <a:lnTo>
                      <a:pt x="278511" y="31090"/>
                    </a:lnTo>
                    <a:close/>
                  </a:path>
                </a:pathLst>
              </a:custGeom>
              <a:solidFill>
                <a:srgbClr val="000000"/>
              </a:solidFill>
              <a:ln w="12944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6916" y="4647"/>
              <a:ext cx="6079" cy="165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000" b="1" spc="200">
                  <a:gradFill>
                    <a:gsLst>
                      <a:gs pos="19000">
                        <a:srgbClr val="FFB9B9"/>
                      </a:gs>
                      <a:gs pos="64000">
                        <a:srgbClr val="FF8F8E"/>
                      </a:gs>
                      <a:gs pos="44000">
                        <a:srgbClr val="FE9E9F"/>
                      </a:gs>
                      <a:gs pos="84000">
                        <a:srgbClr val="FF7373"/>
                      </a:gs>
                    </a:gsLst>
                    <a:lin scaled="1"/>
                  </a:gradFill>
                  <a:uFillTx/>
                  <a:latin typeface="Comic Sans MS" panose="030F0702030302020204" charset="0"/>
                  <a:ea typeface="微软雅黑" panose="020B0503020204020204" pitchFamily="34" charset="-122"/>
                  <a:cs typeface="Comic Sans MS" panose="030F0702030302020204" charset="0"/>
                </a:rPr>
                <a:t>Let‘s chant</a:t>
              </a:r>
              <a:endParaRPr lang="en-US" altLang="zh-CN" sz="4000" b="1" spc="200">
                <a:gradFill>
                  <a:gsLst>
                    <a:gs pos="19000">
                      <a:srgbClr val="FFB9B9"/>
                    </a:gs>
                    <a:gs pos="64000">
                      <a:srgbClr val="FF8F8E"/>
                    </a:gs>
                    <a:gs pos="44000">
                      <a:srgbClr val="FE9E9F"/>
                    </a:gs>
                    <a:gs pos="84000">
                      <a:srgbClr val="FF7373"/>
                    </a:gs>
                  </a:gsLst>
                  <a:lin scaled="1"/>
                </a:gradFill>
                <a:uFillTx/>
                <a:latin typeface="Comic Sans MS" panose="030F0702030302020204" charset="0"/>
                <a:ea typeface="微软雅黑" panose="020B0503020204020204" pitchFamily="34" charset="-122"/>
                <a:cs typeface="Comic Sans MS" panose="030F0702030302020204" charset="0"/>
              </a:endParaRPr>
            </a:p>
          </p:txBody>
        </p:sp>
      </p:grpSp>
      <p:pic>
        <p:nvPicPr>
          <p:cNvPr id="114" name="图片 113"/>
          <p:cNvPicPr/>
          <p:nvPr/>
        </p:nvPicPr>
        <p:blipFill>
          <a:blip r:embed="rId1"/>
          <a:srcRect b="4877"/>
          <a:stretch>
            <a:fillRect/>
          </a:stretch>
        </p:blipFill>
        <p:spPr>
          <a:xfrm>
            <a:off x="7167880" y="3302635"/>
            <a:ext cx="2570480" cy="164782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12" name="图片 111"/>
          <p:cNvPicPr/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2775" y="4733925"/>
            <a:ext cx="2150110" cy="2007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" name="图片 112"/>
          <p:cNvPicPr/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38360" y="2571750"/>
            <a:ext cx="2119630" cy="17145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2088" y="1242060"/>
            <a:ext cx="8677275" cy="523875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145030" y="180975"/>
            <a:ext cx="4182745" cy="1268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1pPr>
            <a:lvl2pPr eaLnBrk="0" hangingPunct="0"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2pPr>
            <a:lvl3pPr eaLnBrk="0" hangingPunct="0"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3pPr>
            <a:lvl4pPr eaLnBrk="0" hangingPunct="0"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4pPr>
            <a:lvl5pPr eaLnBrk="0" hangingPunct="0"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9pPr>
          </a:lstStyle>
          <a:p>
            <a:pPr fontAlgn="base" latinLnBrk="1"/>
            <a:r>
              <a:rPr lang="en-US" altLang="zh-CN" sz="5400" strike="noStrike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-소망B" pitchFamily="2" charset="-127"/>
                <a:cs typeface="Comic Sans MS" panose="030F0702030302020204" charset="0"/>
              </a:rPr>
              <a:t>Role play</a:t>
            </a:r>
            <a:endParaRPr lang="en-US" altLang="zh-CN" sz="5400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fontAlgn="base" latinLnBrk="1"/>
            <a:br>
              <a:rPr lang="en-US" altLang="zh-CN" sz="2400">
                <a:solidFill>
                  <a:srgbClr val="008000"/>
                </a:solidFill>
                <a:latin typeface="Times New Roman" panose="02020603050405020304" pitchFamily="18" charset="0"/>
              </a:rPr>
            </a:br>
            <a:endParaRPr lang="zh-CN" altLang="en-US" sz="2400" strike="noStrike" noProof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4" name="图片 113"/>
          <p:cNvPicPr/>
          <p:nvPr/>
        </p:nvPicPr>
        <p:blipFill>
          <a:blip r:embed="rId1"/>
          <a:srcRect b="4877"/>
          <a:stretch>
            <a:fillRect/>
          </a:stretch>
        </p:blipFill>
        <p:spPr>
          <a:xfrm>
            <a:off x="2380615" y="4775835"/>
            <a:ext cx="2570480" cy="164782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2938145" y="2428240"/>
            <a:ext cx="1905000" cy="1322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5374640" y="2355850"/>
            <a:ext cx="1396365" cy="15436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4"/>
          <a:stretch>
            <a:fillRect/>
          </a:stretch>
        </p:blipFill>
        <p:spPr>
          <a:xfrm>
            <a:off x="7585075" y="2281555"/>
            <a:ext cx="1715135" cy="1493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283585" y="1833880"/>
            <a:ext cx="12147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get up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26990" y="1833880"/>
            <a:ext cx="21564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go to school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47305" y="1833880"/>
            <a:ext cx="1899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have lunch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60320" y="4485005"/>
            <a:ext cx="3644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play basketball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15" name="图片 114"/>
          <p:cNvPicPr/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1616" t="-1594" r="-1616" b="1594"/>
          <a:stretch>
            <a:fillRect/>
          </a:stretch>
        </p:blipFill>
        <p:spPr>
          <a:xfrm>
            <a:off x="5374640" y="4887595"/>
            <a:ext cx="1756410" cy="142367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488940" y="4485005"/>
            <a:ext cx="15271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go home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18840" y="3759835"/>
            <a:ext cx="7239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000">
                <a:latin typeface="Comic Sans MS" panose="030F0702030302020204" charset="0"/>
                <a:cs typeface="Comic Sans MS" panose="030F0702030302020204" charset="0"/>
              </a:rPr>
              <a:t>6:00</a:t>
            </a:r>
            <a:endParaRPr lang="en-US" altLang="zh-CN" sz="20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29605" y="3775075"/>
            <a:ext cx="7239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000">
                <a:latin typeface="Comic Sans MS" panose="030F0702030302020204" charset="0"/>
                <a:cs typeface="Comic Sans MS" panose="030F0702030302020204" charset="0"/>
              </a:rPr>
              <a:t>7:00</a:t>
            </a:r>
            <a:endParaRPr lang="en-US" altLang="zh-CN" sz="20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00060" y="3775075"/>
            <a:ext cx="8382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000">
                <a:latin typeface="Comic Sans MS" panose="030F0702030302020204" charset="0"/>
                <a:cs typeface="Comic Sans MS" panose="030F0702030302020204" charset="0"/>
              </a:rPr>
              <a:t>12:00</a:t>
            </a:r>
            <a:endParaRPr lang="en-US" altLang="zh-CN" sz="20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89960" y="6311265"/>
            <a:ext cx="7239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000">
                <a:latin typeface="Comic Sans MS" panose="030F0702030302020204" charset="0"/>
                <a:cs typeface="Comic Sans MS" panose="030F0702030302020204" charset="0"/>
              </a:rPr>
              <a:t>3:00</a:t>
            </a:r>
            <a:endParaRPr lang="en-US" altLang="zh-CN" sz="20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58205" y="6339205"/>
            <a:ext cx="7239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000">
                <a:latin typeface="Comic Sans MS" panose="030F0702030302020204" charset="0"/>
                <a:cs typeface="Comic Sans MS" panose="030F0702030302020204" charset="0"/>
              </a:rPr>
              <a:t>7:00</a:t>
            </a:r>
            <a:endParaRPr lang="en-US" altLang="zh-CN" sz="2000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17" name="图片 116"/>
          <p:cNvPicPr/>
          <p:nvPr/>
        </p:nvPicPr>
        <p:blipFill>
          <a:blip r:embed="rId6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7955" y="4912995"/>
            <a:ext cx="1779270" cy="1430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7807960" y="4549140"/>
            <a:ext cx="17392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go to bed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54060" y="6311265"/>
            <a:ext cx="8382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000">
                <a:latin typeface="Comic Sans MS" panose="030F0702030302020204" charset="0"/>
                <a:cs typeface="Comic Sans MS" panose="030F0702030302020204" charset="0"/>
              </a:rPr>
              <a:t>10:00</a:t>
            </a:r>
            <a:endParaRPr lang="en-US" altLang="zh-CN" sz="2000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68215" y="761365"/>
            <a:ext cx="3710305" cy="1009015"/>
          </a:xfrm>
          <a:prstGeom prst="rect">
            <a:avLst/>
          </a:prstGeom>
        </p:spPr>
      </p:pic>
      <p:sp>
        <p:nvSpPr>
          <p:cNvPr id="18447" name="文本框 32"/>
          <p:cNvSpPr txBox="1">
            <a:spLocks noChangeArrowheads="1"/>
          </p:cNvSpPr>
          <p:nvPr/>
        </p:nvSpPr>
        <p:spPr bwMode="auto">
          <a:xfrm>
            <a:off x="233680" y="239395"/>
            <a:ext cx="26396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1pPr>
            <a:lvl2pPr eaLnBrk="0" hangingPunct="0"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2pPr>
            <a:lvl3pPr eaLnBrk="0" hangingPunct="0"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3pPr>
            <a:lvl4pPr eaLnBrk="0" hangingPunct="0"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4pPr>
            <a:lvl5pPr eaLnBrk="0" hangingPunct="0"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9pPr>
          </a:lstStyle>
          <a:p>
            <a:pPr fontAlgn="base"/>
            <a:r>
              <a:rPr lang="en-US" altLang="zh-CN" b="0" strike="noStrike" noProof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华文中宋" pitchFamily="2" charset="-122"/>
                <a:cs typeface="Comic Sans MS" panose="030F0702030302020204" charset="0"/>
              </a:rPr>
              <a:t>I ____at___.</a:t>
            </a:r>
            <a:endParaRPr lang="en-US" altLang="zh-CN" b="0" strike="noStrike" noProof="1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华文中宋" pitchFamily="2" charset="-122"/>
              <a:cs typeface="Comic Sans MS" panose="030F070203030202020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445385" y="762000"/>
            <a:ext cx="7664450" cy="5976620"/>
          </a:xfrm>
          <a:prstGeom prst="rect">
            <a:avLst/>
          </a:prstGeom>
          <a:noFill/>
          <a:ln w="57150">
            <a:solidFill>
              <a:srgbClr val="F9E84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6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Let’s sing a song!</a:t>
            </a:r>
            <a:endParaRPr lang="en-US" altLang="zh-CN" sz="6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685" y="1339850"/>
            <a:ext cx="8834755" cy="5021580"/>
          </a:xfrm>
          <a:prstGeom prst="roundRect">
            <a:avLst/>
          </a:prstGeom>
        </p:spPr>
      </p:pic>
    </p:spTree>
    <p:custDataLst>
      <p:tags r:id="rId2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6"/>
          <p:cNvPicPr>
            <a:picLocks noChangeAspect="1"/>
          </p:cNvPicPr>
          <p:nvPr/>
        </p:nvPicPr>
        <p:blipFill>
          <a:blip r:embed="rId1"/>
          <a:srcRect l="4372"/>
          <a:stretch>
            <a:fillRect/>
          </a:stretch>
        </p:blipFill>
        <p:spPr>
          <a:xfrm>
            <a:off x="6767195" y="2338705"/>
            <a:ext cx="1652905" cy="173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 descr="7b0a20202020227461726765744d6f64756c65223a20226b6f6e6c696e65666f6e7473220a7d0a"/>
          <p:cNvSpPr txBox="1"/>
          <p:nvPr/>
        </p:nvSpPr>
        <p:spPr>
          <a:xfrm>
            <a:off x="796925" y="171450"/>
            <a:ext cx="38379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latin typeface="Comic Sans MS" panose="030F0702030302020204" charset="0"/>
                <a:ea typeface="兰米一诺倾欢" panose="02000503000000000000" charset="-122"/>
                <a:cs typeface="Comic Sans MS" panose="030F0702030302020204" charset="0"/>
                <a:sym typeface="兰米一诺倾欢" panose="02000503000000000000" charset="-122"/>
              </a:rPr>
              <a:t>Homework</a:t>
            </a:r>
            <a:endParaRPr lang="en-US" altLang="zh-CN" sz="5400">
              <a:latin typeface="Comic Sans MS" panose="030F0702030302020204" charset="0"/>
              <a:ea typeface="兰米一诺倾欢" panose="02000503000000000000" charset="-122"/>
              <a:cs typeface="Comic Sans MS" panose="030F0702030302020204" charset="0"/>
              <a:sym typeface="兰米一诺倾欢" panose="02000503000000000000" charset="-122"/>
            </a:endParaRPr>
          </a:p>
        </p:txBody>
      </p:sp>
      <p:pic>
        <p:nvPicPr>
          <p:cNvPr id="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458700" y="10541000"/>
            <a:ext cx="342900" cy="241300"/>
          </a:xfrm>
          <a:prstGeom prst="cube">
            <a:avLst/>
          </a:prstGeom>
        </p:spPr>
      </p:pic>
      <p:pic>
        <p:nvPicPr>
          <p:cNvPr id="39937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3545" y="2402840"/>
            <a:ext cx="1643063" cy="179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5915" y="4244340"/>
            <a:ext cx="1643063" cy="1692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0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7033" y="4221163"/>
            <a:ext cx="1679575" cy="1757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443605" y="1300480"/>
            <a:ext cx="5492750" cy="830263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en-US" altLang="zh-CN" sz="48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-소망B" pitchFamily="2" charset="-127"/>
                <a:cs typeface="+mn-cs"/>
              </a:rPr>
              <a:t>Make your poster</a:t>
            </a:r>
            <a:endParaRPr lang="en-US" altLang="zh-CN" sz="48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36608" y="2610803"/>
            <a:ext cx="323215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10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-소망B" pitchFamily="2" charset="-127"/>
                <a:cs typeface="+mn-cs"/>
                <a:sym typeface="+mn-ea"/>
              </a:rPr>
              <a:t>1. Choose the activities</a:t>
            </a:r>
            <a:endParaRPr lang="en-US" altLang="zh-CN" sz="210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sym typeface="+mn-ea"/>
            </a:endParaRPr>
          </a:p>
          <a:p>
            <a:pPr algn="ctr"/>
            <a:r>
              <a:rPr lang="zh-CN" altLang="en-US" sz="210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-소망B" pitchFamily="2" charset="-127"/>
                <a:cs typeface="+mn-cs"/>
                <a:sym typeface="+mn-ea"/>
              </a:rPr>
              <a:t>选择活动</a:t>
            </a:r>
            <a:endParaRPr lang="zh-CN" altLang="en-US" sz="210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17265" y="4569778"/>
            <a:ext cx="298767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-소망B" pitchFamily="2" charset="-127"/>
                <a:cs typeface="+mn-cs"/>
                <a:sym typeface="+mn-ea"/>
              </a:rPr>
              <a:t>3.Stick the activities on the poster </a:t>
            </a:r>
            <a:r>
              <a:rPr lang="zh-CN" altLang="en-US" sz="210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-소망B" pitchFamily="2" charset="-127"/>
                <a:cs typeface="+mn-cs"/>
                <a:sym typeface="+mn-ea"/>
              </a:rPr>
              <a:t>把活动粘贴在海报上</a:t>
            </a:r>
            <a:endParaRPr lang="zh-CN" altLang="en-US" sz="210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33728" y="2687638"/>
            <a:ext cx="3233738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10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-소망B" pitchFamily="2" charset="-127"/>
                <a:cs typeface="+mn-cs"/>
                <a:sym typeface="+mn-ea"/>
              </a:rPr>
              <a:t>2. Write down the time</a:t>
            </a:r>
            <a:endParaRPr lang="en-US" altLang="zh-CN" sz="210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sym typeface="+mn-ea"/>
            </a:endParaRPr>
          </a:p>
          <a:p>
            <a:pPr algn="ctr"/>
            <a:r>
              <a:rPr lang="zh-CN" altLang="en-US" sz="210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-소망B" pitchFamily="2" charset="-127"/>
                <a:cs typeface="+mn-cs"/>
                <a:sym typeface="+mn-ea"/>
              </a:rPr>
              <a:t>写好时间</a:t>
            </a:r>
            <a:endParaRPr lang="zh-CN" altLang="en-US" sz="210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62365" y="4742498"/>
            <a:ext cx="2544763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-소망B" pitchFamily="2" charset="-127"/>
                <a:cs typeface="+mn-cs"/>
                <a:sym typeface="+mn-ea"/>
              </a:rPr>
              <a:t>4. Talk about your poster. </a:t>
            </a:r>
            <a:r>
              <a:rPr lang="zh-CN" altLang="en-US" sz="210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-소망B" pitchFamily="2" charset="-127"/>
                <a:cs typeface="+mn-cs"/>
                <a:sym typeface="+mn-ea"/>
              </a:rPr>
              <a:t>介绍海报</a:t>
            </a:r>
            <a:endParaRPr lang="zh-CN" altLang="en-US" sz="210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7515" y="3987483"/>
            <a:ext cx="1747838" cy="2608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图片 10" descr="07ADC57B60F543CC5ECA6824028182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873" y="3958908"/>
            <a:ext cx="1676400" cy="2481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图片 4" descr="BF96543BE60BAF345EBE83B3B747BCE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4445" y="1399223"/>
            <a:ext cx="1668463" cy="2535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6" name="图片 5" descr="70C3089A4DBF1FAB699158FA52A1B3D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0513" y="1492250"/>
            <a:ext cx="1585912" cy="234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7" name="图片 6" descr="F7F30BEA9A3640A6D635655D5524127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2343" y="1515110"/>
            <a:ext cx="1614487" cy="232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8" name="图片 9" descr="0440726757F383F186012BFB6DD29EE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9458" y="4081145"/>
            <a:ext cx="1808162" cy="2420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9" name="图片 11" descr="9F2D375EE2A2AEA34429271160FF75E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3383" y="1373188"/>
            <a:ext cx="1719262" cy="2560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98545" y="217170"/>
            <a:ext cx="3710305" cy="10090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62255" y="1454150"/>
            <a:ext cx="1110615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5400">
                <a:latin typeface="Comic Sans MS" panose="030F0702030302020204" charset="0"/>
                <a:cs typeface="Comic Sans MS" panose="030F0702030302020204" charset="0"/>
                <a:sym typeface="+mn-ea"/>
              </a:rPr>
              <a:t>1.What time does he</a:t>
            </a:r>
            <a:r>
              <a:rPr lang="en-US" altLang="zh-CN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 go to school</a:t>
            </a:r>
            <a:r>
              <a:rPr lang="en-US" altLang="zh-CN" sz="5400">
                <a:latin typeface="Comic Sans MS" panose="030F0702030302020204" charset="0"/>
                <a:cs typeface="Comic Sans MS" panose="030F0702030302020204" charset="0"/>
                <a:sym typeface="+mn-ea"/>
              </a:rPr>
              <a:t>?</a:t>
            </a:r>
            <a:endParaRPr lang="en-US" altLang="zh-CN" sz="5400"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00" y="3311525"/>
            <a:ext cx="1209040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5400">
                <a:latin typeface="Comic Sans MS" panose="030F0702030302020204" charset="0"/>
                <a:cs typeface="Comic Sans MS" panose="030F0702030302020204" charset="0"/>
                <a:sym typeface="+mn-ea"/>
              </a:rPr>
              <a:t>2.What time does he </a:t>
            </a:r>
            <a:r>
              <a:rPr lang="en-US" altLang="zh-CN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play the guitar</a:t>
            </a:r>
            <a:r>
              <a:rPr lang="en-US" altLang="zh-CN" sz="5400">
                <a:latin typeface="Comic Sans MS" panose="030F0702030302020204" charset="0"/>
                <a:cs typeface="Comic Sans MS" panose="030F0702030302020204" charset="0"/>
                <a:sym typeface="+mn-ea"/>
              </a:rPr>
              <a:t>?</a:t>
            </a:r>
            <a:endParaRPr lang="en-US" altLang="zh-CN" sz="5400"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000" t="-5825" r="-2000" b="8406"/>
          <a:stretch>
            <a:fillRect/>
          </a:stretch>
        </p:blipFill>
        <p:spPr>
          <a:xfrm>
            <a:off x="5288915" y="4161155"/>
            <a:ext cx="1614170" cy="2438400"/>
          </a:xfrm>
          <a:prstGeom prst="ellipse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77dfd69bb50a8976fc7d0d021de81655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2310" y="259080"/>
            <a:ext cx="10785475" cy="63398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816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 vol="90000">
                <p:cTn id="7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111231504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140" y="1025525"/>
            <a:ext cx="9568815" cy="5316855"/>
          </a:xfrm>
          <a:prstGeom prst="round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305560" y="1171575"/>
            <a:ext cx="3339465" cy="1508125"/>
          </a:xfrm>
          <a:prstGeom prst="roundRect">
            <a:avLst/>
          </a:prstGeom>
          <a:solidFill>
            <a:srgbClr val="68C3F2"/>
          </a:solidFill>
          <a:ln>
            <a:solidFill>
              <a:srgbClr val="67C2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9990" y="2229485"/>
            <a:ext cx="624205" cy="935990"/>
          </a:xfrm>
          <a:prstGeom prst="rect">
            <a:avLst/>
          </a:prstGeom>
          <a:solidFill>
            <a:srgbClr val="68C3F2"/>
          </a:solidFill>
          <a:ln>
            <a:solidFill>
              <a:srgbClr val="67C2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91130" y="245745"/>
            <a:ext cx="66668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What time do I </a:t>
            </a:r>
            <a:r>
              <a:rPr lang="en-US" altLang="zh-CN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go to school</a:t>
            </a: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?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86485" y="1309370"/>
            <a:ext cx="60204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At__, I go to school.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05" name="图片 104"/>
          <p:cNvPicPr/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650" y="3263265"/>
            <a:ext cx="1321435" cy="124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941195" y="1309370"/>
            <a:ext cx="4965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chemeClr val="bg1"/>
                </a:solidFill>
              </a:rPr>
              <a:t>8</a:t>
            </a:r>
            <a:endParaRPr lang="en-US" altLang="zh-CN" sz="440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111231609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8565" y="958215"/>
            <a:ext cx="9274175" cy="5175250"/>
          </a:xfrm>
          <a:prstGeom prst="round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218565" y="1089025"/>
            <a:ext cx="3472180" cy="1580515"/>
          </a:xfrm>
          <a:prstGeom prst="roundRect">
            <a:avLst/>
          </a:prstGeom>
          <a:solidFill>
            <a:srgbClr val="F9E842"/>
          </a:solidFill>
          <a:ln>
            <a:solidFill>
              <a:srgbClr val="F9E8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 </a:t>
            </a:r>
            <a:r>
              <a:rPr lang="en-US" altLang="zh-CN" sz="36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At__, I play the guitar.</a:t>
            </a:r>
            <a:endParaRPr lang="en-US" altLang="zh-CN" sz="36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475220" y="3006725"/>
            <a:ext cx="2760980" cy="1569720"/>
          </a:xfrm>
          <a:prstGeom prst="roundRect">
            <a:avLst/>
          </a:prstGeom>
          <a:solidFill>
            <a:srgbClr val="F8EC40"/>
          </a:solidFill>
          <a:ln>
            <a:solidFill>
              <a:srgbClr val="F8EC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5" name="图片 104"/>
          <p:cNvPicPr/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3950" y="3123565"/>
            <a:ext cx="1379855" cy="1290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2541270" y="231775"/>
            <a:ext cx="74066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What time do I </a:t>
            </a:r>
            <a:r>
              <a:rPr lang="en-US" altLang="zh-CN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play the guitar</a:t>
            </a: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?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94585" y="1204595"/>
            <a:ext cx="3924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chemeClr val="bg2"/>
                </a:solidFill>
              </a:rPr>
              <a:t>3</a:t>
            </a:r>
            <a:endParaRPr lang="en-US" altLang="zh-CN" sz="4400">
              <a:solidFill>
                <a:schemeClr val="bg2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14413" t="26297" r="22864" b="7636"/>
          <a:stretch>
            <a:fillRect/>
          </a:stretch>
        </p:blipFill>
        <p:spPr>
          <a:xfrm>
            <a:off x="1263196" y="1685934"/>
            <a:ext cx="9871261" cy="4114801"/>
          </a:xfrm>
          <a:prstGeom prst="round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00838" y="2286010"/>
            <a:ext cx="814387" cy="314326"/>
          </a:xfrm>
          <a:prstGeom prst="roundRect">
            <a:avLst/>
          </a:prstGeom>
          <a:solidFill>
            <a:srgbClr val="AFDF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9186863" y="2286010"/>
            <a:ext cx="814387" cy="314326"/>
          </a:xfrm>
          <a:prstGeom prst="roundRect">
            <a:avLst/>
          </a:prstGeom>
          <a:solidFill>
            <a:srgbClr val="AFDF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6700838" y="3886210"/>
            <a:ext cx="814387" cy="314326"/>
          </a:xfrm>
          <a:prstGeom prst="roundRect">
            <a:avLst/>
          </a:prstGeom>
          <a:solidFill>
            <a:srgbClr val="AFDF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186863" y="3886210"/>
            <a:ext cx="814387" cy="314326"/>
          </a:xfrm>
          <a:prstGeom prst="roundRect">
            <a:avLst/>
          </a:prstGeom>
          <a:solidFill>
            <a:srgbClr val="AFDF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63253" y="830768"/>
            <a:ext cx="47355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latin typeface="Century Gothic" panose="020B0502020202020204" pitchFamily="34" charset="0"/>
              </a:rPr>
              <a:t>This</a:t>
            </a:r>
            <a:r>
              <a:rPr kumimoji="1" lang="zh-CN" altLang="en-US" sz="4400" dirty="0">
                <a:latin typeface="Century Gothic" panose="020B0502020202020204" pitchFamily="34" charset="0"/>
              </a:rPr>
              <a:t> </a:t>
            </a:r>
            <a:r>
              <a:rPr kumimoji="1" lang="en-US" altLang="zh-CN" sz="4400" dirty="0">
                <a:latin typeface="Century Gothic" panose="020B0502020202020204" pitchFamily="34" charset="0"/>
              </a:rPr>
              <a:t>is my ______. </a:t>
            </a:r>
            <a:endParaRPr kumimoji="1" lang="zh-CN" altLang="en-US" sz="4400" dirty="0">
              <a:latin typeface="Century Gothic" panose="020B0502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17380" y="707489"/>
            <a:ext cx="189230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poster</a:t>
            </a:r>
            <a:endParaRPr kumimoji="1" lang="en-US" altLang="zh-CN" sz="4400" b="1" dirty="0">
              <a:solidFill>
                <a:srgbClr val="C0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1026795" y="394335"/>
            <a:ext cx="5882005" cy="1801495"/>
          </a:xfrm>
          <a:prstGeom prst="cloudCallout">
            <a:avLst>
              <a:gd name="adj1" fmla="val -29028"/>
              <a:gd name="adj2" fmla="val 83553"/>
            </a:avLst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r="4822"/>
          <a:stretch>
            <a:fillRect/>
          </a:stretch>
        </p:blipFill>
        <p:spPr>
          <a:xfrm>
            <a:off x="544830" y="601345"/>
            <a:ext cx="3417570" cy="25888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10253" b="7127"/>
          <a:stretch>
            <a:fillRect/>
          </a:stretch>
        </p:blipFill>
        <p:spPr>
          <a:xfrm>
            <a:off x="8516620" y="601345"/>
            <a:ext cx="3417570" cy="25888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9119"/>
          <a:stretch>
            <a:fillRect/>
          </a:stretch>
        </p:blipFill>
        <p:spPr>
          <a:xfrm>
            <a:off x="4471035" y="601345"/>
            <a:ext cx="3417570" cy="25888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6412" r="7508" b="9529"/>
          <a:stretch>
            <a:fillRect/>
          </a:stretch>
        </p:blipFill>
        <p:spPr>
          <a:xfrm>
            <a:off x="1130300" y="4140835"/>
            <a:ext cx="3340735" cy="25304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7" name="图片 106"/>
          <p:cNvPicPr/>
          <p:nvPr/>
        </p:nvPicPr>
        <p:blipFill>
          <a:blip r:embed="rId5"/>
          <a:stretch>
            <a:fillRect/>
          </a:stretch>
        </p:blipFill>
        <p:spPr>
          <a:xfrm>
            <a:off x="5689600" y="4403090"/>
            <a:ext cx="2931160" cy="1997710"/>
          </a:xfrm>
          <a:prstGeom prst="rect">
            <a:avLst/>
          </a:prstGeom>
          <a:noFill/>
          <a:ln w="9525">
            <a:solidFill>
              <a:schemeClr val="bg2">
                <a:lumMod val="95000"/>
              </a:schemeClr>
            </a:solidFill>
          </a:ln>
        </p:spPr>
      </p:pic>
      <p:pic>
        <p:nvPicPr>
          <p:cNvPr id="2" name="图片 1" descr="4a1e975cb0d2c4acf0126d177597300"/>
          <p:cNvPicPr>
            <a:picLocks noChangeAspect="1"/>
          </p:cNvPicPr>
          <p:nvPr/>
        </p:nvPicPr>
        <p:blipFill>
          <a:blip r:embed="rId6"/>
          <a:srcRect l="3517" t="5494" r="12480" b="50268"/>
          <a:stretch>
            <a:fillRect/>
          </a:stretch>
        </p:blipFill>
        <p:spPr>
          <a:xfrm>
            <a:off x="9669780" y="3804920"/>
            <a:ext cx="2272665" cy="1479550"/>
          </a:xfrm>
          <a:prstGeom prst="ellipse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33060" y="4159885"/>
            <a:ext cx="3478530" cy="2524760"/>
          </a:xfrm>
          <a:prstGeom prst="rect">
            <a:avLst/>
          </a:prstGeom>
          <a:noFill/>
          <a:ln>
            <a:solidFill>
              <a:schemeClr val="bg2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5605" y="17780"/>
            <a:ext cx="4075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3200" dirty="0">
                <a:latin typeface="Comic Sans MS" panose="030F0702030302020204" charset="0"/>
                <a:cs typeface="Comic Sans MS" panose="030F0702030302020204" charset="0"/>
              </a:rPr>
              <a:t>At 7,I get up.</a:t>
            </a:r>
            <a:endParaRPr kumimoji="1" lang="en-US" altLang="zh-CN" sz="3200" dirty="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00" y="93980"/>
            <a:ext cx="4974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3200" dirty="0">
                <a:latin typeface="Comic Sans MS" panose="030F0702030302020204" charset="0"/>
                <a:cs typeface="Comic Sans MS" panose="030F0702030302020204" charset="0"/>
              </a:rPr>
              <a:t>At 8,I go to school.</a:t>
            </a:r>
            <a:endParaRPr kumimoji="1" lang="en-US" altLang="zh-CN" sz="3200" dirty="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31175" y="93980"/>
            <a:ext cx="4974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3200" dirty="0">
                <a:latin typeface="Comic Sans MS" panose="030F0702030302020204" charset="0"/>
                <a:cs typeface="Comic Sans MS" panose="030F0702030302020204" charset="0"/>
              </a:rPr>
              <a:t>At 12,I have lunch.</a:t>
            </a:r>
            <a:endParaRPr kumimoji="1" lang="en-US" altLang="zh-CN" sz="3200" dirty="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5930" y="3557270"/>
            <a:ext cx="52336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3200" dirty="0">
                <a:latin typeface="Comic Sans MS" panose="030F0702030302020204" charset="0"/>
                <a:cs typeface="Comic Sans MS" panose="030F0702030302020204" charset="0"/>
              </a:rPr>
              <a:t>At 4,I play football.</a:t>
            </a:r>
            <a:endParaRPr kumimoji="1" lang="en-US" altLang="zh-CN" sz="3200" dirty="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33060" y="3557270"/>
            <a:ext cx="60909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4000" dirty="0">
                <a:latin typeface="Comic Sans MS" panose="030F0702030302020204" charset="0"/>
                <a:cs typeface="Comic Sans MS" panose="030F0702030302020204" charset="0"/>
              </a:rPr>
              <a:t>At </a:t>
            </a:r>
            <a:r>
              <a:rPr kumimoji="1" lang="en-US" altLang="zh-CN" sz="4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?</a:t>
            </a:r>
            <a:r>
              <a:rPr kumimoji="1" lang="en-US" altLang="zh-CN" sz="4000" dirty="0">
                <a:latin typeface="Comic Sans MS" panose="030F0702030302020204" charset="0"/>
                <a:cs typeface="Comic Sans MS" panose="030F0702030302020204" charset="0"/>
              </a:rPr>
              <a:t>, I</a:t>
            </a:r>
            <a:r>
              <a:rPr kumimoji="1" lang="en-US" altLang="zh-CN" sz="3200" dirty="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kumimoji="1" lang="en-US" altLang="zh-CN" sz="3200" b="1" dirty="0">
                <a:solidFill>
                  <a:srgbClr val="7030A0"/>
                </a:solidFill>
                <a:latin typeface="Comic Sans MS" panose="030F0702030302020204" charset="0"/>
                <a:cs typeface="Comic Sans MS" panose="030F0702030302020204" charset="0"/>
              </a:rPr>
              <a:t> </a:t>
            </a:r>
            <a:endParaRPr kumimoji="1" lang="en-US" altLang="zh-CN" sz="3200" b="1" dirty="0">
              <a:solidFill>
                <a:srgbClr val="7030A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534660" y="4403090"/>
            <a:ext cx="1802765" cy="176784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747125" y="3557270"/>
            <a:ext cx="19519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4000" b="1" dirty="0">
                <a:solidFill>
                  <a:srgbClr val="7030A0"/>
                </a:solidFill>
                <a:latin typeface="Comic Sans MS" panose="030F0702030302020204" charset="0"/>
                <a:cs typeface="Comic Sans MS" panose="030F0702030302020204" charset="0"/>
              </a:rPr>
              <a:t>TV</a:t>
            </a:r>
            <a:r>
              <a:rPr kumimoji="1" lang="en-US" altLang="zh-CN" sz="4000" b="1" dirty="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kumimoji="1" lang="en-US" altLang="zh-CN" sz="4000" b="1" dirty="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14540" y="3557270"/>
            <a:ext cx="25552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4000" dirty="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kumimoji="1" lang="en-US" altLang="zh-CN" sz="4000" b="1" dirty="0">
                <a:solidFill>
                  <a:srgbClr val="7030A0"/>
                </a:solidFill>
                <a:latin typeface="Comic Sans MS" panose="030F0702030302020204" charset="0"/>
                <a:cs typeface="Comic Sans MS" panose="030F0702030302020204" charset="0"/>
              </a:rPr>
              <a:t>watch </a:t>
            </a:r>
            <a:endParaRPr kumimoji="1" lang="en-US" altLang="zh-CN" sz="4000" b="1" dirty="0">
              <a:solidFill>
                <a:srgbClr val="7030A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 animBg="1"/>
      <p:bldP spid="19" grpId="0"/>
      <p:bldP spid="20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1027" name="" r:id="rId1" imgW="10110470" imgH="6817995"/>
        </mc:Choice>
        <mc:Fallback>
          <p:control name="" r:id="rId1" imgW="10110470" imgH="6817995">
            <p:pic>
              <p:nvPicPr>
                <p:cNvPr id="0" name="Host Control  1026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45565" y="8255"/>
                  <a:ext cx="10110470" cy="681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  <p:custDataLst>
      <p:tags r:id="rId3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SLIDE_BACKGROUND_TYPE" val="topBottom"/>
</p:tagLst>
</file>

<file path=ppt/tags/tag101.xml><?xml version="1.0" encoding="utf-8"?>
<p:tagLst xmlns:p="http://schemas.openxmlformats.org/presentationml/2006/main">
  <p:tag name="KSO_WM_SLIDE_BACKGROUND_TYPE" val="topBottom"/>
</p:tagLst>
</file>

<file path=ppt/tags/tag102.xml><?xml version="1.0" encoding="utf-8"?>
<p:tagLst xmlns:p="http://schemas.openxmlformats.org/presentationml/2006/main">
  <p:tag name="KSO_WM_SLIDE_BACKGROUND_TYPE" val="topBottom"/>
</p:tagLst>
</file>

<file path=ppt/tags/tag103.xml><?xml version="1.0" encoding="utf-8"?>
<p:tagLst xmlns:p="http://schemas.openxmlformats.org/presentationml/2006/main">
  <p:tag name="KSO_WM_SLIDE_BACKGROUND_TYPE" val="topBottom"/>
</p:tagLst>
</file>

<file path=ppt/tags/tag104.xml><?xml version="1.0" encoding="utf-8"?>
<p:tagLst xmlns:p="http://schemas.openxmlformats.org/presentationml/2006/main">
  <p:tag name="KSO_WM_SLIDE_BACKGROUND_TYPE" val="topBottom"/>
</p:tagLst>
</file>

<file path=ppt/tags/tag105.xml><?xml version="1.0" encoding="utf-8"?>
<p:tagLst xmlns:p="http://schemas.openxmlformats.org/presentationml/2006/main">
  <p:tag name="KSO_WM_SLIDE_BACKGROUND_TYPE" val="bottomTop"/>
  <p:tag name="KSO_WM_UNIT_IGNORE_FIXCOLOR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KSO_WM_SLIDE_BACKGROUND_TYPE" val="bottomTop"/>
</p:tagLst>
</file>

<file path=ppt/tags/tag107.xml><?xml version="1.0" encoding="utf-8"?>
<p:tagLst xmlns:p="http://schemas.openxmlformats.org/presentationml/2006/main">
  <p:tag name="KSO_WM_SLIDE_BACKGROUND_TYPE" val="bottomTop"/>
</p:tagLst>
</file>

<file path=ppt/tags/tag108.xml><?xml version="1.0" encoding="utf-8"?>
<p:tagLst xmlns:p="http://schemas.openxmlformats.org/presentationml/2006/main">
  <p:tag name="KSO_WM_SLIDE_BACKGROUND_TYPE" val="bottomTop"/>
</p:tagLst>
</file>

<file path=ppt/tags/tag109.xml><?xml version="1.0" encoding="utf-8"?>
<p:tagLst xmlns:p="http://schemas.openxmlformats.org/presentationml/2006/main">
  <p:tag name="KSO_WM_SLIDE_BACKGROUND_TYPE" val="bottomTop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SLIDE_BACKGROUND_TYPE" val="bottomTop"/>
</p:tagLst>
</file>

<file path=ppt/tags/tag111.xml><?xml version="1.0" encoding="utf-8"?>
<p:tagLst xmlns:p="http://schemas.openxmlformats.org/presentationml/2006/main">
  <p:tag name="KSO_WM_SLIDE_BACKGROUND_TYPE" val="bottomTop"/>
</p:tagLst>
</file>

<file path=ppt/tags/tag112.xml><?xml version="1.0" encoding="utf-8"?>
<p:tagLst xmlns:p="http://schemas.openxmlformats.org/presentationml/2006/main">
  <p:tag name="KSO_WM_SLIDE_BACKGROUND_TYPE" val="bottomTop"/>
</p:tagLst>
</file>

<file path=ppt/tags/tag113.xml><?xml version="1.0" encoding="utf-8"?>
<p:tagLst xmlns:p="http://schemas.openxmlformats.org/presentationml/2006/main">
  <p:tag name="KSO_WM_SLIDE_BACKGROUND_TYPE" val="bottomTop"/>
</p:tagLst>
</file>

<file path=ppt/tags/tag114.xml><?xml version="1.0" encoding="utf-8"?>
<p:tagLst xmlns:p="http://schemas.openxmlformats.org/presentationml/2006/main">
  <p:tag name="KSO_WM_SLIDE_BACKGROUND_TYPE" val="navigation"/>
  <p:tag name="KSO_WM_UNIT_IGNORE_FIXCOLOR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SLIDE_BACKGROUND_TYPE" val="navigation"/>
</p:tagLst>
</file>

<file path=ppt/tags/tag116.xml><?xml version="1.0" encoding="utf-8"?>
<p:tagLst xmlns:p="http://schemas.openxmlformats.org/presentationml/2006/main">
  <p:tag name="KSO_WM_SLIDE_BACKGROUND_TYPE" val="navigation"/>
</p:tagLst>
</file>

<file path=ppt/tags/tag117.xml><?xml version="1.0" encoding="utf-8"?>
<p:tagLst xmlns:p="http://schemas.openxmlformats.org/presentationml/2006/main">
  <p:tag name="KSO_WM_SLIDE_BACKGROUND_TYPE" val="navigation"/>
</p:tagLst>
</file>

<file path=ppt/tags/tag118.xml><?xml version="1.0" encoding="utf-8"?>
<p:tagLst xmlns:p="http://schemas.openxmlformats.org/presentationml/2006/main">
  <p:tag name="KSO_WM_SLIDE_BACKGROUND_TYPE" val="navigation"/>
</p:tagLst>
</file>

<file path=ppt/tags/tag119.xml><?xml version="1.0" encoding="utf-8"?>
<p:tagLst xmlns:p="http://schemas.openxmlformats.org/presentationml/2006/main">
  <p:tag name="KSO_WM_SLIDE_BACKGROUND_TYPE" val="navigation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SLIDE_BACKGROUND_TYPE" val="navigation"/>
</p:tagLst>
</file>

<file path=ppt/tags/tag121.xml><?xml version="1.0" encoding="utf-8"?>
<p:tagLst xmlns:p="http://schemas.openxmlformats.org/presentationml/2006/main">
  <p:tag name="KSO_WM_SLIDE_BACKGROUND_TYPE" val="navigation"/>
</p:tagLst>
</file>

<file path=ppt/tags/tag122.xml><?xml version="1.0" encoding="utf-8"?>
<p:tagLst xmlns:p="http://schemas.openxmlformats.org/presentationml/2006/main">
  <p:tag name="KSO_WM_SLIDE_BACKGROUND_TYPE" val="navigation"/>
</p:tagLst>
</file>

<file path=ppt/tags/tag123.xml><?xml version="1.0" encoding="utf-8"?>
<p:tagLst xmlns:p="http://schemas.openxmlformats.org/presentationml/2006/main">
  <p:tag name="KSO_WM_SLIDE_BACKGROUND_TYPE" val="navigation"/>
</p:tagLst>
</file>

<file path=ppt/tags/tag124.xml><?xml version="1.0" encoding="utf-8"?>
<p:tagLst xmlns:p="http://schemas.openxmlformats.org/presentationml/2006/main">
  <p:tag name="KSO_WM_SLIDE_BACKGROUND_TYPE" val="navigation"/>
</p:tagLst>
</file>

<file path=ppt/tags/tag125.xml><?xml version="1.0" encoding="utf-8"?>
<p:tagLst xmlns:p="http://schemas.openxmlformats.org/presentationml/2006/main">
  <p:tag name="KSO_WM_SLIDE_BACKGROUND_TYPE" val="belt"/>
  <p:tag name="KSO_WM_UNIT_IGNORE_FIXCOLOR" val="1"/>
  <p:tag name="KSO_WM_UNIT_SUBTYPE" val="h"/>
  <p:tag name="KSO_WM_UNIT_TYPE" val="i"/>
</p:tagLst>
</file>

<file path=ppt/tags/tag126.xml><?xml version="1.0" encoding="utf-8"?>
<p:tagLst xmlns:p="http://schemas.openxmlformats.org/presentationml/2006/main">
  <p:tag name="KSO_WM_SLIDE_BACKGROUND_TYPE" val="belt"/>
</p:tagLst>
</file>

<file path=ppt/tags/tag127.xml><?xml version="1.0" encoding="utf-8"?>
<p:tagLst xmlns:p="http://schemas.openxmlformats.org/presentationml/2006/main">
  <p:tag name="KSO_WM_SLIDE_BACKGROUND_TYPE" val="belt"/>
</p:tagLst>
</file>

<file path=ppt/tags/tag128.xml><?xml version="1.0" encoding="utf-8"?>
<p:tagLst xmlns:p="http://schemas.openxmlformats.org/presentationml/2006/main">
  <p:tag name="KSO_WM_SLIDE_BACKGROUND_TYPE" val="belt"/>
</p:tagLst>
</file>

<file path=ppt/tags/tag129.xml><?xml version="1.0" encoding="utf-8"?>
<p:tagLst xmlns:p="http://schemas.openxmlformats.org/presentationml/2006/main">
  <p:tag name="KSO_WM_SLIDE_BACKGROUND_TYPE" val="belt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SLIDE_BACKGROUND_TYPE" val="belt"/>
</p:tagLst>
</file>

<file path=ppt/tags/tag131.xml><?xml version="1.0" encoding="utf-8"?>
<p:tagLst xmlns:p="http://schemas.openxmlformats.org/presentationml/2006/main">
  <p:tag name="KSO_WM_SLIDE_BACKGROUND_TYPE" val="belt"/>
</p:tagLst>
</file>

<file path=ppt/tags/tag132.xml><?xml version="1.0" encoding="utf-8"?>
<p:tagLst xmlns:p="http://schemas.openxmlformats.org/presentationml/2006/main">
  <p:tag name="KSO_WM_SLIDE_BACKGROUND_TYPE" val="belt"/>
</p:tagLst>
</file>

<file path=ppt/tags/tag133.xml><?xml version="1.0" encoding="utf-8"?>
<p:tagLst xmlns:p="http://schemas.openxmlformats.org/presentationml/2006/main">
  <p:tag name="KSO_WM_TEMPLATE_CATEGORY" val="custom"/>
  <p:tag name="KSO_WM_TEMPLATE_INDEX" val="20204249"/>
</p:tagLst>
</file>

<file path=ppt/tags/tag134.xml><?xml version="1.0" encoding="utf-8"?>
<p:tagLst xmlns:p="http://schemas.openxmlformats.org/presentationml/2006/main">
  <p:tag name="KSO_WM_TEMPLATE_CATEGORY" val="custom"/>
  <p:tag name="KSO_WM_TEMPLATE_INDEX" val="20204249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49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y"/>
  <p:tag name="KSO_WM_UNIT_INDEX" val="1"/>
  <p:tag name="KSO_WM_UNIT_ID" val="_1*y*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6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1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17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3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9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117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117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117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8、22、23、24"/>
</p:tagLst>
</file>

<file path=ppt/tags/tag241.xml><?xml version="1.0" encoding="utf-8"?>
<p:tagLst xmlns:p="http://schemas.openxmlformats.org/presentationml/2006/main">
  <p:tag name="KSO_WM_ASSEMBLE_CHIP_INDEX" val="324e629ab82647b5b5260bf3f1aa302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f5420ac41c4a0a5254fe"/>
  <p:tag name="KSO_WM_CHIP_XID" val="5ebdf5420ac41c4a0a5254ff"/>
  <p:tag name="KSO_WM_TAG_VERSION" val="1.0"/>
  <p:tag name="KSO_WM_TEMPLATE_CATEGORY" val="custom"/>
  <p:tag name="KSO_WM_TEMPLATE_INDEX" val="20204249"/>
  <p:tag name="KSO_WM_UNIT_BLOCK" val="0"/>
  <p:tag name="KSO_WM_UNIT_COMPATIBLE" val="0"/>
  <p:tag name="KSO_WM_UNIT_DEC_AREA_ID" val="b88c247cecb74c75977d0204c021c1b2"/>
  <p:tag name="KSO_WM_UNIT_DEC_CHANGEPICRESERVED" val="0"/>
  <p:tag name="KSO_WM_UNIT_DEC_SUPPORTCHANGEPIC" val="0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0},&quot;ReferentInfo&quot;:{&quot;Id&quot;:&quot;d50450324cbc48b9a1e79794aa26f8cf&quot;,&quot;X&quot;:{&quot;Pos&quot;:0},&quot;Y&quot;:{&quot;Pos&quot;:2}}}"/>
  <p:tag name="KSO_WM_UNIT_DIAGRAM_ISNUMVISUAL" val="0"/>
  <p:tag name="KSO_WM_UNIT_DIAGRAM_ISREFERUNIT" val="0"/>
  <p:tag name="KSO_WM_UNIT_HIGHLIGHT" val="0"/>
  <p:tag name="KSO_WM_UNIT_ID" val="custom20204249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YPE" val="i"/>
</p:tagLst>
</file>

<file path=ppt/tags/tag242.xml><?xml version="1.0" encoding="utf-8"?>
<p:tagLst xmlns:p="http://schemas.openxmlformats.org/presentationml/2006/main">
  <p:tag name="KSO_WM_ASSEMBLE_CHIP_INDEX" val="324e629ab82647b5b5260bf3f1aa302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f5420ac41c4a0a5254fe"/>
  <p:tag name="KSO_WM_CHIP_XID" val="5ebdf5420ac41c4a0a5254ff"/>
  <p:tag name="KSO_WM_TAG_VERSION" val="1.0"/>
  <p:tag name="KSO_WM_TEMPLATE_CATEGORY" val="custom"/>
  <p:tag name="KSO_WM_TEMPLATE_INDEX" val="20204249"/>
  <p:tag name="KSO_WM_UNIT_BLOCK" val="0"/>
  <p:tag name="KSO_WM_UNIT_COMPATIBLE" val="0"/>
  <p:tag name="KSO_WM_UNIT_DEC_AREA_ID" val="11667a787e724b5db4f8e23a6adf92e6"/>
  <p:tag name="KSO_WM_UNIT_DEFAULT_FONT" val="54;56;4"/>
  <p:tag name="KSO_WM_UNIT_DIAGRAM_ISNUMVISUAL" val="0"/>
  <p:tag name="KSO_WM_UNIT_DIAGRAM_ISREFERUNIT" val="0"/>
  <p:tag name="KSO_WM_UNIT_HIGHLIGHT" val="0"/>
  <p:tag name="KSO_WM_UNIT_ID" val="custom2020424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可爱卡通风模板"/>
  <p:tag name="KSO_WM_UNIT_SMARTLAYOUT_COMPRESS_INFO" val="{&#10;    &quot;id&quot;: &quot;2020-09-24T18:41:29&quot;,&#10;    &quot;max&quot;: 3.186158303947195e-05,&#10;    &quot;maxV&quot;: 0.7536184823794798,&#10;    &quot;topChanged&quot;: 0&#10;}&#10;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8"/>
</p:tagLst>
</file>

<file path=ppt/tags/tag243.xml><?xml version="1.0" encoding="utf-8"?>
<p:tagLst xmlns:p="http://schemas.openxmlformats.org/presentationml/2006/main">
  <p:tag name="KSO_WM_ASSEMBLE_CHIP_INDEX" val="324e629ab82647b5b5260bf3f1aa302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f5420ac41c4a0a5254fe"/>
  <p:tag name="KSO_WM_CHIP_XID" val="5ebdf5420ac41c4a0a5254ff"/>
  <p:tag name="KSO_WM_TAG_VERSION" val="1.0"/>
  <p:tag name="KSO_WM_TEMPLATE_CATEGORY" val="custom"/>
  <p:tag name="KSO_WM_TEMPLATE_INDEX" val="20204249"/>
  <p:tag name="KSO_WM_UNIT_BLOCK" val="0"/>
  <p:tag name="KSO_WM_UNIT_COMPATIBLE" val="0"/>
  <p:tag name="KSO_WM_UNIT_DEC_AREA_ID" val="d50450324cbc48b9a1e79794aa26f8cf"/>
  <p:tag name="KSO_WM_UNIT_DEFAULT_FONT" val="18;24;2"/>
  <p:tag name="KSO_WM_UNIT_DIAGRAM_ISNUMVISUAL" val="0"/>
  <p:tag name="KSO_WM_UNIT_DIAGRAM_ISREFERUNIT" val="0"/>
  <p:tag name="KSO_WM_UNIT_HIGHLIGHT" val="0"/>
  <p:tag name="KSO_WM_UNIT_ID" val="custom20204249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18"/>
</p:tagLst>
</file>

<file path=ppt/tags/tag244.xml><?xml version="1.0" encoding="utf-8"?>
<p:tagLst xmlns:p="http://schemas.openxmlformats.org/presentationml/2006/main">
  <p:tag name="KSO_WM_BEAUTIFY_FLAG" val="#wm#"/>
  <p:tag name="KSO_WM_CHIP_FILLPROP" val="[[{&quot;fill_id&quot;:&quot;014cd647425143238c2ec88d4832793b&quot;,&quot;fill_align&quot;:&quot;cm&quot;,&quot;text_align&quot;:&quot;lm&quot;,&quot;text_direction&quot;:&quot;horizontal&quot;,&quot;chip_types&quot;:[&quot;text&quot;,&quot;header&quot;]}]]"/>
  <p:tag name="KSO_WM_CHIP_GROUPID" val="5ebf6661ddc3daf3fef3f760"/>
  <p:tag name="KSO_WM_CHIP_INFOS" val="{&quot;layout_type&quot;:&quot;forright&quot;,&quot;slide_type&quot;:[&quot;title&quot;],&quot;aspect_ratio&quot;:&quot;16:9&quot;}"/>
  <p:tag name="KSO_WM_CHIP_XID" val="5ebe041a0ac41c4a0a52557a"/>
  <p:tag name="KSO_WM_SLIDE_BACKGROUND_TYPE" val="general"/>
  <p:tag name="KSO_WM_SLIDE_BK_DARK_LIGHT" val="2"/>
  <p:tag name="KSO_WM_SLIDE_ID" val="custom20204249_1"/>
  <p:tag name="KSO_WM_SLIDE_INDEX" val="1"/>
  <p:tag name="KSO_WM_SLIDE_ITEM_CNT" val="0"/>
  <p:tag name="KSO_WM_SLIDE_LAYOUT" val="a_b_f"/>
  <p:tag name="KSO_WM_SLIDE_LAYOUT_CNT" val="1_1_2"/>
  <p:tag name="KSO_WM_SLIDE_LAYOUT_INFO" val="{&quot;id&quot;:&quot;2020-09-24T18:41:29&quot;,&quot;maxSize&quot;:{&quot;size1&quot;:47.638471024124705},&quot;minSize&quot;:{&quot;size1&quot;:38.43847102412471},&quot;normalSize&quot;:{&quot;size1&quot;:42.83847102412471},&quot;subLayout&quot;:[{&quot;id&quot;:&quot;2020-09-24T18:41:29&quot;,&quot;margin&quot;:{&quot;bottom&quot;:0.21718038618564606,&quot;left&quot;:18.34459114074707,&quot;right&quot;:2.1164145469665527,&quot;top&quot;:5.6416730880737305},&quot;type&quot;:0},{&quot;id&quot;:&quot;2020-09-24T18:41:29&quot;,&quot;maxSize&quot;:{&quot;size1&quot;:24.33694125480835},&quot;minSize&quot;:{&quot;size1&quot;:11.836941254808352},&quot;normalSize&quot;:{&quot;size1&quot;:18.036941254808347},&quot;subLayout&quot;:[{&quot;id&quot;:&quot;2020-09-24T18:41:29&quot;,&quot;margin&quot;:{&quot;bottom&quot;:0.8547559976577759,&quot;left&quot;:18.390613555908203,&quot;right&quot;:2.1164145469665527,&quot;top&quot;:0.18328922986984253},&quot;type&quot;:0},{&quot;id&quot;:&quot;2020-09-24T18:41:29&quot;,&quot;margin&quot;:{&quot;bottom&quot;:5.641659736633301,&quot;left&quot;:18.34459114074707,&quot;right&quot;:2.1164145469665527,&quot;top&quot;:0.269766241312027},&quot;type&quot;:0}],&quot;type&quot;:0}],&quot;type&quot;:0}"/>
  <p:tag name="KSO_WM_SLIDE_POSITION" val="520*39"/>
  <p:tag name="KSO_WM_SLIDE_SIZE" val="380*460"/>
  <p:tag name="KSO_WM_SLIDE_SUBTYPE" val="pureTxt"/>
  <p:tag name="KSO_WM_SLIDE_SUPPORT_FEATURE_TYPE" val="0"/>
  <p:tag name="KSO_WM_SLIDE_TYPE" val="title"/>
  <p:tag name="KSO_WM_TAG_VERSION" val="1.0"/>
  <p:tag name="KSO_WM_TEMPLATE_ASSEMBLE_GROUPID" val="5f6c77bc0ff15d9a40e7809c"/>
  <p:tag name="KSO_WM_TEMPLATE_ASSEMBLE_XID" val="5f6c77bc0ff15d9a40e7809c"/>
  <p:tag name="KSO_WM_TEMPLATE_CATEGORY" val="custom"/>
  <p:tag name="KSO_WM_TEMPLATE_COLOR_TYPE" val="1"/>
  <p:tag name="KSO_WM_TEMPLATE_INDEX" val="20204249"/>
  <p:tag name="KSO_WM_TEMPLATE_MASTER_THUMB_INDEX" val="13"/>
  <p:tag name="KSO_WM_TEMPLATE_MASTER_TYPE" val="1"/>
  <p:tag name="KSO_WM_TEMPLATE_SUBCATEGORY" val="21"/>
  <p:tag name="KSO_WM_TEMPLATE_THUMBS_INDEX" val="1、7、13、14、15、46"/>
</p:tagLst>
</file>

<file path=ppt/tags/tag245.xml><?xml version="1.0" encoding="utf-8"?>
<p:tagLst xmlns:p="http://schemas.openxmlformats.org/presentationml/2006/main">
  <p:tag name="KSO_WM_BEAUTIFY_FLAG" val="#wm#"/>
  <p:tag name="KSO_WM_TEMPLATE_CATEGORY" val="custom"/>
  <p:tag name="KSO_WM_TEMPLATE_INDEX" val="20204249"/>
</p:tagLst>
</file>

<file path=ppt/tags/tag246.xml><?xml version="1.0" encoding="utf-8"?>
<p:tagLst xmlns:p="http://schemas.openxmlformats.org/presentationml/2006/main">
  <p:tag name="KSO_WM_UNIT_PLACING_PICTURE_USER_VIEWPORT" val="{&quot;height&quot;:5270,&quot;width&quot;:3400}"/>
</p:tagLst>
</file>

<file path=ppt/tags/tag247.xml><?xml version="1.0" encoding="utf-8"?>
<p:tagLst xmlns:p="http://schemas.openxmlformats.org/presentationml/2006/main">
  <p:tag name="KSO_WM_BEAUTIFY_FLAG" val="#wm#"/>
  <p:tag name="KSO_WM_TEMPLATE_CATEGORY" val="custom"/>
  <p:tag name="KSO_WM_TEMPLATE_INDEX" val="20204249"/>
</p:tagLst>
</file>

<file path=ppt/tags/tag248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102*4601*780*78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49.xml><?xml version="1.0" encoding="utf-8"?>
<p:tagLst xmlns:p="http://schemas.openxmlformats.org/presentationml/2006/main">
  <p:tag name="KSO_WM_BEAUTIFY_FLAG" val="#wm#"/>
  <p:tag name="KSO_WM_TEMPLATE_CATEGORY" val="custom"/>
  <p:tag name="KSO_WM_TEMPLATE_INDEX" val="20204249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EMPLATE_CATEGORY" val="custom"/>
  <p:tag name="KSO_WM_TEMPLATE_INDEX" val="20204249"/>
</p:tagLst>
</file>

<file path=ppt/tags/tag251.xml><?xml version="1.0" encoding="utf-8"?>
<p:tagLst xmlns:p="http://schemas.openxmlformats.org/presentationml/2006/main">
  <p:tag name="KSO_WM_BEAUTIFY_FLAG" val="#wm#"/>
  <p:tag name="KSO_WM_TEMPLATE_CATEGORY" val="custom"/>
  <p:tag name="KSO_WM_TEMPLATE_INDEX" val="20204249"/>
</p:tagLst>
</file>

<file path=ppt/tags/tag252.xml><?xml version="1.0" encoding="utf-8"?>
<p:tagLst xmlns:p="http://schemas.openxmlformats.org/presentationml/2006/main">
  <p:tag name="KSO_WM_TEMPLATE_CATEGORY" val="custom"/>
  <p:tag name="KSO_WM_TEMPLATE_INDEX" val="20206117"/>
</p:tagLst>
</file>

<file path=ppt/tags/tag253.xml><?xml version="1.0" encoding="utf-8"?>
<p:tagLst xmlns:p="http://schemas.openxmlformats.org/presentationml/2006/main">
  <p:tag name="KSO_WM_TEMPLATE_CATEGORY" val="custom"/>
  <p:tag name="KSO_WM_TEMPLATE_INDEX" val="20206117"/>
</p:tagLst>
</file>

<file path=ppt/tags/tag254.xml><?xml version="1.0" encoding="utf-8"?>
<p:tagLst xmlns:p="http://schemas.openxmlformats.org/presentationml/2006/main">
  <p:tag name="KSO_WM_BEAUTIFY_FLAG" val="#wm#"/>
  <p:tag name="KSO_WM_TEMPLATE_CATEGORY" val="custom"/>
  <p:tag name="KSO_WM_TEMPLATE_INDEX" val="20206117"/>
</p:tagLst>
</file>

<file path=ppt/tags/tag255.xml><?xml version="1.0" encoding="utf-8"?>
<p:tagLst xmlns:p="http://schemas.openxmlformats.org/presentationml/2006/main">
  <p:tag name="KSO_WM_BEAUTIFY_FLAG" val="#wm#"/>
  <p:tag name="KSO_WM_TEMPLATE_CATEGORY" val="custom"/>
  <p:tag name="KSO_WM_TEMPLATE_INDEX" val="20206117"/>
</p:tagLst>
</file>

<file path=ppt/tags/tag256.xml><?xml version="1.0" encoding="utf-8"?>
<p:tagLst xmlns:p="http://schemas.openxmlformats.org/presentationml/2006/main">
  <p:tag name="KSO_WM_BEAUTIFY_FLAG" val="#wm#"/>
  <p:tag name="KSO_WM_TEMPLATE_CATEGORY" val="custom"/>
  <p:tag name="KSO_WM_TEMPLATE_INDEX" val="20206117"/>
</p:tagLst>
</file>

<file path=ppt/tags/tag257.xml><?xml version="1.0" encoding="utf-8"?>
<p:tagLst xmlns:p="http://schemas.openxmlformats.org/presentationml/2006/main">
  <p:tag name="KSO_WM_BEAUTIFY_FLAG" val="#wm#"/>
  <p:tag name="KSO_WM_TEMPLATE_CATEGORY" val="custom"/>
  <p:tag name="KSO_WM_TEMPLATE_INDEX" val="20206117"/>
</p:tagLst>
</file>

<file path=ppt/tags/tag258.xml><?xml version="1.0" encoding="utf-8"?>
<p:tagLst xmlns:p="http://schemas.openxmlformats.org/presentationml/2006/main">
  <p:tag name="KSO_WM_BEAUTIFY_FLAG" val="#wm#"/>
  <p:tag name="KSO_WM_TEMPLATE_CATEGORY" val="custom"/>
  <p:tag name="KSO_WM_TEMPLATE_INDEX" val="20206117"/>
</p:tagLst>
</file>

<file path=ppt/tags/tag259.xml><?xml version="1.0" encoding="utf-8"?>
<p:tagLst xmlns:p="http://schemas.openxmlformats.org/presentationml/2006/main">
  <p:tag name="KSO_WM_TEMPLATE_CATEGORY" val="custom"/>
  <p:tag name="KSO_WM_TEMPLATE_INDEX" val="20206117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TEMPLATE_CATEGORY" val="custom"/>
  <p:tag name="KSO_WM_TEMPLATE_INDEX" val="20206117"/>
</p:tagLst>
</file>

<file path=ppt/tags/tag261.xml><?xml version="1.0" encoding="utf-8"?>
<p:tagLst xmlns:p="http://schemas.openxmlformats.org/presentationml/2006/main">
  <p:tag name="KSO_WM_BEAUTIFY_FLAG" val="#wm#"/>
  <p:tag name="KSO_WM_TEMPLATE_CATEGORY" val="custom"/>
  <p:tag name="KSO_WM_TEMPLATE_INDEX" val="20204249"/>
</p:tagLst>
</file>

<file path=ppt/tags/tag26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UNIT_SUBTYPE" val="q"/>
  <p:tag name="KSO_WM_UNIT_TYPE" val="i"/>
</p:tagLst>
</file>

<file path=ppt/tags/tag64.xml><?xml version="1.0" encoding="utf-8"?>
<p:tagLst xmlns:p="http://schemas.openxmlformats.org/presentationml/2006/main">
  <p:tag name="KSO_WM_ASSEMBLE_CHIP_INDEX" val="324e629ab82647b5b5260bf3f1aa302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f5420ac41c4a0a5254fe"/>
  <p:tag name="KSO_WM_CHIP_XID" val="5ebdf5420ac41c4a0a5254ff"/>
  <p:tag name="KSO_WM_TAG_VERSION" val="1.0"/>
  <p:tag name="KSO_WM_TEMPLATE_ASSEMBLE_GROUPID" val="5f6c77bc0ff15d9a40e7809c"/>
  <p:tag name="KSO_WM_TEMPLATE_ASSEMBLE_XID" val="5f6c77bc0ff15d9a40e7809c"/>
  <p:tag name="KSO_WM_TEMPLATE_CATEGORY" val="custom"/>
  <p:tag name="KSO_WM_TEMPLATE_INDEX" val="20211258"/>
  <p:tag name="KSO_WM_UNIT_BLOCK" val="0"/>
  <p:tag name="KSO_WM_UNIT_COMPATIBLE" val="0"/>
  <p:tag name="KSO_WM_UNIT_DEC_AREA_ID" val="11667a787e724b5db4f8e23a6adf92e6"/>
  <p:tag name="KSO_WM_UNIT_DEFAULT_FONT" val="54;56;4"/>
  <p:tag name="KSO_WM_UNIT_DIAGRAM_ISNUMVISUAL" val="0"/>
  <p:tag name="KSO_WM_UNIT_DIAGRAM_ISREFERUNIT" val="0"/>
  <p:tag name="KSO_WM_UNIT_HIGHLIGHT" val="0"/>
  <p:tag name="KSO_WM_UNIT_ID" val="custom2021125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可爱卡通风模板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9"/>
</p:tagLst>
</file>

<file path=ppt/tags/tag65.xml><?xml version="1.0" encoding="utf-8"?>
<p:tagLst xmlns:p="http://schemas.openxmlformats.org/presentationml/2006/main">
  <p:tag name="KSO_WM_ASSEMBLE_CHIP_INDEX" val="324e629ab82647b5b5260bf3f1aa302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f5420ac41c4a0a5254fe"/>
  <p:tag name="KSO_WM_CHIP_XID" val="5ebdf5420ac41c4a0a5254ff"/>
  <p:tag name="KSO_WM_TAG_VERSION" val="1.0"/>
  <p:tag name="KSO_WM_TEMPLATE_ASSEMBLE_GROUPID" val="5f6c77bc0ff15d9a40e7809c"/>
  <p:tag name="KSO_WM_TEMPLATE_ASSEMBLE_XID" val="5f6c77bc0ff15d9a40e7809c"/>
  <p:tag name="KSO_WM_TEMPLATE_CATEGORY" val="custom"/>
  <p:tag name="KSO_WM_TEMPLATE_INDEX" val="20211258"/>
  <p:tag name="KSO_WM_UNIT_BLOCK" val="0"/>
  <p:tag name="KSO_WM_UNIT_COMPATIBLE" val="0"/>
  <p:tag name="KSO_WM_UNIT_DEC_AREA_ID" val="d50450324cbc48b9a1e79794aa26f8cf"/>
  <p:tag name="KSO_WM_UNIT_DEFAULT_FONT" val="18;24;2"/>
  <p:tag name="KSO_WM_UNIT_DIAGRAM_ISNUMVISUAL" val="0"/>
  <p:tag name="KSO_WM_UNIT_DIAGRAM_ISREFERUNIT" val="0"/>
  <p:tag name="KSO_WM_UNIT_HIGHLIGHT" val="0"/>
  <p:tag name="KSO_WM_UNIT_ID" val="custom2021125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18"/>
</p:tagLst>
</file>

<file path=ppt/tags/tag66.xml><?xml version="1.0" encoding="utf-8"?>
<p:tagLst xmlns:p="http://schemas.openxmlformats.org/presentationml/2006/main">
  <p:tag name="KSO_WM_UNIT_IGNORE_FIXCOLOR" val="1"/>
</p:tagLst>
</file>

<file path=ppt/tags/tag67.xml><?xml version="1.0" encoding="utf-8"?>
<p:tagLst xmlns:p="http://schemas.openxmlformats.org/presentationml/2006/main">
  <p:tag name="KSO_WM_ASSEMBLE_CHIP_INDEX" val="1d4c36aa11264a10a8613209b17b54f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2e161f3c142e57c6b313"/>
  <p:tag name="KSO_WM_CHIP_XID" val="5f2a2e161f3c142e57c6b314"/>
  <p:tag name="KSO_WM_TAG_VERSION" val="1.0"/>
  <p:tag name="KSO_WM_TEMPLATE_ASSEMBLE_GROUPID" val="5f6c77bc0ff15d9a40e78090"/>
  <p:tag name="KSO_WM_TEMPLATE_ASSEMBLE_XID" val="5f6c77bc0ff15d9a40e78090"/>
  <p:tag name="KSO_WM_TEMPLATE_CATEGORY" val="custom"/>
  <p:tag name="KSO_WM_TEMPLATE_INDEX" val="20211258"/>
  <p:tag name="KSO_WM_UNIT_BLOCK" val="0"/>
  <p:tag name="KSO_WM_UNIT_COMPATIBLE" val="0"/>
  <p:tag name="KSO_WM_UNIT_DEC_AREA_ID" val="f3edba5ef91647e98a5af9f31f5c2b86"/>
  <p:tag name="KSO_WM_UNIT_DIAGRAM_ISNUMVISUAL" val="0"/>
  <p:tag name="KSO_WM_UNIT_DIAGRAM_ISREFERUNIT" val="0"/>
  <p:tag name="KSO_WM_UNIT_HIGHLIGHT" val="0"/>
  <p:tag name="KSO_WM_UNIT_ID" val="custom2021125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以编辑与添加低于大约三十字的章节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8"/>
</p:tagLst>
</file>

<file path=ppt/tags/tag68.xml><?xml version="1.0" encoding="utf-8"?>
<p:tagLst xmlns:p="http://schemas.openxmlformats.org/presentationml/2006/main">
  <p:tag name="KSO_WM_ASSEMBLE_CHIP_INDEX" val="1d4c36aa11264a10a8613209b17b54f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2e161f3c142e57c6b313"/>
  <p:tag name="KSO_WM_CHIP_XID" val="5f2a2e161f3c142e57c6b314"/>
  <p:tag name="KSO_WM_TAG_VERSION" val="1.0"/>
  <p:tag name="KSO_WM_TEMPLATE_ASSEMBLE_GROUPID" val="5f6c77bc0ff15d9a40e78090"/>
  <p:tag name="KSO_WM_TEMPLATE_ASSEMBLE_XID" val="5f6c77bc0ff15d9a40e78090"/>
  <p:tag name="KSO_WM_TEMPLATE_CATEGORY" val="custom"/>
  <p:tag name="KSO_WM_TEMPLATE_INDEX" val="20211258"/>
  <p:tag name="KSO_WM_UNIT_BLOCK" val="0"/>
  <p:tag name="KSO_WM_UNIT_COMPATIBLE" val="0"/>
  <p:tag name="KSO_WM_UNIT_DEC_AREA_ID" val="8e9a070cc400446daa0603052c9ae72a"/>
  <p:tag name="KSO_WM_UNIT_DIAGRAM_ISNUMVISUAL" val="0"/>
  <p:tag name="KSO_WM_UNIT_DIAGRAM_ISREFERUNIT" val="0"/>
  <p:tag name="KSO_WM_UNIT_HIGHLIGHT" val="0"/>
  <p:tag name="KSO_WM_UNIT_ID" val="custom2021125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输入你的副标题，为了最终演示发布的良好效果，请尽量言简意赅的阐述观点。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46"/>
</p:tagLst>
</file>

<file path=ppt/tags/tag69.xml><?xml version="1.0" encoding="utf-8"?>
<p:tagLst xmlns:p="http://schemas.openxmlformats.org/presentationml/2006/main">
  <p:tag name="KSO_WM_UNIT_IGNORE_FIXCOLOR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UNIT_SUBTYPE" val="q"/>
  <p:tag name="KSO_WM_UNIT_TYPE" val="i"/>
</p:tagLst>
</file>

<file path=ppt/tags/tag71.xml><?xml version="1.0" encoding="utf-8"?>
<p:tagLst xmlns:p="http://schemas.openxmlformats.org/presentationml/2006/main">
  <p:tag name="KSO_WM_ASSEMBLE_CHIP_INDEX" val="467af5a5181f4a91b0b2fbc14b6891d9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3be80ac41c4a0a525608"/>
  <p:tag name="KSO_WM_CHIP_XID" val="5ebe3be80ac41c4a0a525609"/>
  <p:tag name="KSO_WM_TAG_VERSION" val="1.0"/>
  <p:tag name="KSO_WM_TEMPLATE_ASSEMBLE_GROUPID" val="5f6c77bc0ff15d9a40e780ae"/>
  <p:tag name="KSO_WM_TEMPLATE_ASSEMBLE_XID" val="5f6c77bc0ff15d9a40e780ae"/>
  <p:tag name="KSO_WM_TEMPLATE_CATEGORY" val="custom"/>
  <p:tag name="KSO_WM_TEMPLATE_INDEX" val="20211258"/>
  <p:tag name="KSO_WM_UNIT_BLOCK" val="0"/>
  <p:tag name="KSO_WM_UNIT_COMPATIBLE" val="0"/>
  <p:tag name="KSO_WM_UNIT_DEC_AREA_ID" val="44664d1f40b04161814dd06d1d1bbbfb"/>
  <p:tag name="KSO_WM_UNIT_DEFAULT_FONT" val="18;24;2"/>
  <p:tag name="KSO_WM_UNIT_DIAGRAM_ISNUMVISUAL" val="0"/>
  <p:tag name="KSO_WM_UNIT_DIAGRAM_ISREFERUNIT" val="0"/>
  <p:tag name="KSO_WM_UNIT_HIGHLIGHT" val="0"/>
  <p:tag name="KSO_WM_UNIT_ID" val="custom2021125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输入你的副标题，文字是您思想的提炼，为了最终演示发布的良好效果，请尽量言简意赅的阐述观点。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63"/>
</p:tagLst>
</file>

<file path=ppt/tags/tag72.xml><?xml version="1.0" encoding="utf-8"?>
<p:tagLst xmlns:p="http://schemas.openxmlformats.org/presentationml/2006/main">
  <p:tag name="KSO_WM_ASSEMBLE_CHIP_INDEX" val="467af5a5181f4a91b0b2fbc14b6891d9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3be80ac41c4a0a525608"/>
  <p:tag name="KSO_WM_CHIP_XID" val="5ebe3be80ac41c4a0a525609"/>
  <p:tag name="KSO_WM_TAG_VERSION" val="1.0"/>
  <p:tag name="KSO_WM_TEMPLATE_ASSEMBLE_GROUPID" val="5f6c77bc0ff15d9a40e780ae"/>
  <p:tag name="KSO_WM_TEMPLATE_ASSEMBLE_XID" val="5f6c77bc0ff15d9a40e780ae"/>
  <p:tag name="KSO_WM_TEMPLATE_CATEGORY" val="custom"/>
  <p:tag name="KSO_WM_TEMPLATE_INDEX" val="20211258"/>
  <p:tag name="KSO_WM_UNIT_BLOCK" val="0"/>
  <p:tag name="KSO_WM_UNIT_COMPATIBLE" val="0"/>
  <p:tag name="KSO_WM_UNIT_DEC_AREA_ID" val="f39d8ae568024a6ca1ea7770de781a8e"/>
  <p:tag name="KSO_WM_UNIT_DEFAULT_FONT" val="60;81;4"/>
  <p:tag name="KSO_WM_UNIT_DIAGRAM_ISNUMVISUAL" val="0"/>
  <p:tag name="KSO_WM_UNIT_DIAGRAM_ISREFERUNIT" val="0"/>
  <p:tag name="KSO_WM_UNIT_HIGHLIGHT" val="0"/>
  <p:tag name="KSO_WM_UNIT_ID" val="custom20211258_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5"/>
</p:tagLst>
</file>

<file path=ppt/tags/tag73.xml><?xml version="1.0" encoding="utf-8"?>
<p:tagLst xmlns:p="http://schemas.openxmlformats.org/presentationml/2006/main">
  <p:tag name="KSO_WM_SLIDE_BACKGROUND_TYPE" val="general"/>
</p:tagLst>
</file>

<file path=ppt/tags/tag74.xml><?xml version="1.0" encoding="utf-8"?>
<p:tagLst xmlns:p="http://schemas.openxmlformats.org/presentationml/2006/main">
  <p:tag name="KSO_WM_SLIDE_BACKGROUND_TYPE" val="general"/>
</p:tagLst>
</file>

<file path=ppt/tags/tag75.xml><?xml version="1.0" encoding="utf-8"?>
<p:tagLst xmlns:p="http://schemas.openxmlformats.org/presentationml/2006/main">
  <p:tag name="KSO_WM_SLIDE_BACKGROUND_TYPE" val="general"/>
</p:tagLst>
</file>

<file path=ppt/tags/tag76.xml><?xml version="1.0" encoding="utf-8"?>
<p:tagLst xmlns:p="http://schemas.openxmlformats.org/presentationml/2006/main">
  <p:tag name="KSO_WM_SLIDE_BACKGROUND_TYPE" val="general"/>
</p:tagLst>
</file>

<file path=ppt/tags/tag77.xml><?xml version="1.0" encoding="utf-8"?>
<p:tagLst xmlns:p="http://schemas.openxmlformats.org/presentationml/2006/main">
  <p:tag name="KSO_WM_SLIDE_BACKGROUND_TYPE" val="general"/>
</p:tagLst>
</file>

<file path=ppt/tags/tag78.xml><?xml version="1.0" encoding="utf-8"?>
<p:tagLst xmlns:p="http://schemas.openxmlformats.org/presentationml/2006/main">
  <p:tag name="KSO_WM_SLIDE_BACKGROUND_TYPE" val="general"/>
</p:tagLst>
</file>

<file path=ppt/tags/tag79.xml><?xml version="1.0" encoding="utf-8"?>
<p:tagLst xmlns:p="http://schemas.openxmlformats.org/presentationml/2006/main">
  <p:tag name="KSO_WM_SLIDE_BACKGROUND_TYPE" val="frame"/>
  <p:tag name="KSO_WM_UNIT_IGNORE_FIXCOLOR" val="1"/>
  <p:tag name="KSO_WM_UNIT_SUBTYPE" val="h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SLIDE_BACKGROUND_TYPE" val="frame"/>
</p:tagLst>
</file>

<file path=ppt/tags/tag81.xml><?xml version="1.0" encoding="utf-8"?>
<p:tagLst xmlns:p="http://schemas.openxmlformats.org/presentationml/2006/main">
  <p:tag name="KSO_WM_SLIDE_BACKGROUND_TYPE" val="frame"/>
</p:tagLst>
</file>

<file path=ppt/tags/tag82.xml><?xml version="1.0" encoding="utf-8"?>
<p:tagLst xmlns:p="http://schemas.openxmlformats.org/presentationml/2006/main">
  <p:tag name="KSO_WM_SLIDE_BACKGROUND_TYPE" val="frame"/>
</p:tagLst>
</file>

<file path=ppt/tags/tag83.xml><?xml version="1.0" encoding="utf-8"?>
<p:tagLst xmlns:p="http://schemas.openxmlformats.org/presentationml/2006/main">
  <p:tag name="KSO_WM_SLIDE_BACKGROUND_TYPE" val="frame"/>
</p:tagLst>
</file>

<file path=ppt/tags/tag84.xml><?xml version="1.0" encoding="utf-8"?>
<p:tagLst xmlns:p="http://schemas.openxmlformats.org/presentationml/2006/main">
  <p:tag name="KSO_WM_SLIDE_BACKGROUND_TYPE" val="frame"/>
</p:tagLst>
</file>

<file path=ppt/tags/tag85.xml><?xml version="1.0" encoding="utf-8"?>
<p:tagLst xmlns:p="http://schemas.openxmlformats.org/presentationml/2006/main">
  <p:tag name="KSO_WM_SLIDE_BACKGROUND_TYPE" val="frame"/>
</p:tagLst>
</file>

<file path=ppt/tags/tag86.xml><?xml version="1.0" encoding="utf-8"?>
<p:tagLst xmlns:p="http://schemas.openxmlformats.org/presentationml/2006/main">
  <p:tag name="KSO_WM_SLIDE_BACKGROUND_TYPE" val="frame"/>
</p:tagLst>
</file>

<file path=ppt/tags/tag87.xml><?xml version="1.0" encoding="utf-8"?>
<p:tagLst xmlns:p="http://schemas.openxmlformats.org/presentationml/2006/main">
  <p:tag name="KSO_WM_SLIDE_BACKGROUND_TYPE" val="leftRight"/>
  <p:tag name="KSO_WM_UNIT_IGNORE_FIXCOLOR" val="1"/>
  <p:tag name="KSO_WM_UNIT_SUBTYPE" val="h"/>
  <p:tag name="KSO_WM_UNIT_TYPE" val="i"/>
</p:tagLst>
</file>

<file path=ppt/tags/tag88.xml><?xml version="1.0" encoding="utf-8"?>
<p:tagLst xmlns:p="http://schemas.openxmlformats.org/presentationml/2006/main">
  <p:tag name="KSO_WM_SLIDE_BACKGROUND_TYPE" val="leftRight"/>
</p:tagLst>
</file>

<file path=ppt/tags/tag89.xml><?xml version="1.0" encoding="utf-8"?>
<p:tagLst xmlns:p="http://schemas.openxmlformats.org/presentationml/2006/main">
  <p:tag name="KSO_WM_SLIDE_BACKGROUND_TYPE" val="leftRight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SLIDE_BACKGROUND_TYPE" val="leftRight"/>
</p:tagLst>
</file>

<file path=ppt/tags/tag91.xml><?xml version="1.0" encoding="utf-8"?>
<p:tagLst xmlns:p="http://schemas.openxmlformats.org/presentationml/2006/main">
  <p:tag name="KSO_WM_SLIDE_BACKGROUND_TYPE" val="leftRight"/>
</p:tagLst>
</file>

<file path=ppt/tags/tag92.xml><?xml version="1.0" encoding="utf-8"?>
<p:tagLst xmlns:p="http://schemas.openxmlformats.org/presentationml/2006/main">
  <p:tag name="KSO_WM_SLIDE_BACKGROUND_TYPE" val="leftRight"/>
</p:tagLst>
</file>

<file path=ppt/tags/tag93.xml><?xml version="1.0" encoding="utf-8"?>
<p:tagLst xmlns:p="http://schemas.openxmlformats.org/presentationml/2006/main">
  <p:tag name="KSO_WM_SLIDE_BACKGROUND_TYPE" val="leftRight"/>
</p:tagLst>
</file>

<file path=ppt/tags/tag94.xml><?xml version="1.0" encoding="utf-8"?>
<p:tagLst xmlns:p="http://schemas.openxmlformats.org/presentationml/2006/main">
  <p:tag name="KSO_WM_SLIDE_BACKGROUND_TYPE" val="leftRight"/>
</p:tagLst>
</file>

<file path=ppt/tags/tag95.xml><?xml version="1.0" encoding="utf-8"?>
<p:tagLst xmlns:p="http://schemas.openxmlformats.org/presentationml/2006/main">
  <p:tag name="KSO_WM_SLIDE_BACKGROUND_TYPE" val="leftRight"/>
</p:tagLst>
</file>

<file path=ppt/tags/tag96.xml><?xml version="1.0" encoding="utf-8"?>
<p:tagLst xmlns:p="http://schemas.openxmlformats.org/presentationml/2006/main">
  <p:tag name="KSO_WM_SLIDE_BACKGROUND_TYPE" val="topBottom"/>
  <p:tag name="KSO_WM_UNIT_IGNORE_FIXCOLOR" val="1"/>
  <p:tag name="KSO_WM_UNIT_SUBTYPE" val="h"/>
  <p:tag name="KSO_WM_UNIT_TYPE" val="i"/>
</p:tagLst>
</file>

<file path=ppt/tags/tag97.xml><?xml version="1.0" encoding="utf-8"?>
<p:tagLst xmlns:p="http://schemas.openxmlformats.org/presentationml/2006/main">
  <p:tag name="KSO_WM_SLIDE_BACKGROUND_TYPE" val="topBottom"/>
</p:tagLst>
</file>

<file path=ppt/tags/tag98.xml><?xml version="1.0" encoding="utf-8"?>
<p:tagLst xmlns:p="http://schemas.openxmlformats.org/presentationml/2006/main">
  <p:tag name="KSO_WM_SLIDE_BACKGROUND_TYPE" val="topBottom"/>
</p:tagLst>
</file>

<file path=ppt/tags/tag99.xml><?xml version="1.0" encoding="utf-8"?>
<p:tagLst xmlns:p="http://schemas.openxmlformats.org/presentationml/2006/main">
  <p:tag name="KSO_WM_SLIDE_BACKGROUND_TYPE" val="topBottom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FF4F4"/>
      </a:dk2>
      <a:lt2>
        <a:srgbClr val="FFFFFF"/>
      </a:lt2>
      <a:accent1>
        <a:srgbClr val="E95652"/>
      </a:accent1>
      <a:accent2>
        <a:srgbClr val="E86B40"/>
      </a:accent2>
      <a:accent3>
        <a:srgbClr val="CD883A"/>
      </a:accent3>
      <a:accent4>
        <a:srgbClr val="A4A944"/>
      </a:accent4>
      <a:accent5>
        <a:srgbClr val="78CA64"/>
      </a:accent5>
      <a:accent6>
        <a:srgbClr val="52E99D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WPS主题色">
      <a:dk1>
        <a:srgbClr val="000000"/>
      </a:dk1>
      <a:lt1>
        <a:srgbClr val="FFFFFF"/>
      </a:lt1>
      <a:dk2>
        <a:srgbClr val="ECEFEC"/>
      </a:dk2>
      <a:lt2>
        <a:srgbClr val="FCFDFC"/>
      </a:lt2>
      <a:accent1>
        <a:srgbClr val="5B9852"/>
      </a:accent1>
      <a:accent2>
        <a:srgbClr val="319472"/>
      </a:accent2>
      <a:accent3>
        <a:srgbClr val="1F8A98"/>
      </a:accent3>
      <a:accent4>
        <a:srgbClr val="267AB3"/>
      </a:accent4>
      <a:accent5>
        <a:srgbClr val="4466B3"/>
      </a:accent5>
      <a:accent6>
        <a:srgbClr val="6D539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1369</Words>
  <Application>WPS 演示</Application>
  <PresentationFormat/>
  <Paragraphs>178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Wingdings</vt:lpstr>
      <vt:lpstr>幼圆</vt:lpstr>
      <vt:lpstr>汉仪乐喵体W</vt:lpstr>
      <vt:lpstr>幼圆</vt:lpstr>
      <vt:lpstr>Comic Sans MS</vt:lpstr>
      <vt:lpstr>Century Gothic</vt:lpstr>
      <vt:lpstr>Kristen ITC</vt:lpstr>
      <vt:lpstr>Segoe Print</vt:lpstr>
      <vt:lpstr>Full Dece Sans</vt:lpstr>
      <vt:lpstr>Arial Unicode MS</vt:lpstr>
      <vt:lpstr>Calibri</vt:lpstr>
      <vt:lpstr>华文中宋</vt:lpstr>
      <vt:lpstr>-소망B</vt:lpstr>
      <vt:lpstr>Malgun Gothic</vt:lpstr>
      <vt:lpstr>Times New Roman</vt:lpstr>
      <vt:lpstr>兰米一诺倾欢</vt:lpstr>
      <vt:lpstr>等线 Light</vt:lpstr>
      <vt:lpstr>等线</vt:lpstr>
      <vt:lpstr>Office 主题​​</vt:lpstr>
      <vt:lpstr>1_Office 主题​​</vt:lpstr>
      <vt:lpstr>2_Office 主题​​</vt:lpstr>
      <vt:lpstr>3_Office 主题​​</vt:lpstr>
      <vt:lpstr>Module 5 unit2</vt:lpstr>
      <vt:lpstr>Sing a song!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主角</cp:lastModifiedBy>
  <cp:revision>27</cp:revision>
  <cp:lastPrinted>2021-10-28T07:48:00Z</cp:lastPrinted>
  <dcterms:created xsi:type="dcterms:W3CDTF">2021-10-28T07:48:00Z</dcterms:created>
  <dcterms:modified xsi:type="dcterms:W3CDTF">2021-11-26T01:07:52Z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234E2464D80B42799DBE110AA62D0417</vt:lpwstr>
  </property>
  <property fmtid="{D5CDD505-2E9C-101B-9397-08002B2CF9AE}" pid="7" name="KSOProductBuildVer">
    <vt:lpwstr>2052-11.1.0.11045</vt:lpwstr>
  </property>
</Properties>
</file>