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71" r:id="rId3"/>
    <p:sldId id="259" r:id="rId4"/>
    <p:sldId id="256" r:id="rId5"/>
    <p:sldId id="260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2021/9/21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34676;&#34678;&#30340;&#23478;%20%20&#38382;&#39064;&#25910;&#32435;&#31665;.doc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t015d2b3124633ab7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857884" cy="6858000"/>
          </a:xfrm>
          <a:prstGeom prst="rect">
            <a:avLst/>
          </a:prstGeom>
        </p:spPr>
      </p:pic>
      <p:pic>
        <p:nvPicPr>
          <p:cNvPr id="4" name="图片 3" descr="t0123521251dbbe9f6e_看图王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28" y="571480"/>
            <a:ext cx="6715172" cy="5857892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t015d2b3124633ab7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80528" y="0"/>
            <a:ext cx="5857884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71600" y="1196975"/>
            <a:ext cx="7772400" cy="1470025"/>
          </a:xfrm>
        </p:spPr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+mj-ea"/>
              </a:rPr>
              <a:t>内容</a:t>
            </a: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D2626FD3-C28F-484D-9267-BDA80C4A2DFF}"/>
              </a:ext>
            </a:extLst>
          </p:cNvPr>
          <p:cNvSpPr txBox="1">
            <a:spLocks/>
          </p:cNvSpPr>
          <p:nvPr/>
        </p:nvSpPr>
        <p:spPr>
          <a:xfrm>
            <a:off x="971600" y="2393950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  <a:latin typeface="+mj-ea"/>
              </a:rPr>
              <a:t>写法</a:t>
            </a:r>
          </a:p>
        </p:txBody>
      </p:sp>
      <p:sp>
        <p:nvSpPr>
          <p:cNvPr id="8" name="标题 1">
            <a:extLst>
              <a:ext uri="{FF2B5EF4-FFF2-40B4-BE49-F238E27FC236}">
                <a16:creationId xmlns:a16="http://schemas.microsoft.com/office/drawing/2014/main" id="{1329053D-D1D2-4034-9FB0-0226113400FD}"/>
              </a:ext>
            </a:extLst>
          </p:cNvPr>
          <p:cNvSpPr txBox="1">
            <a:spLocks/>
          </p:cNvSpPr>
          <p:nvPr/>
        </p:nvSpPr>
        <p:spPr>
          <a:xfrm>
            <a:off x="971600" y="359092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 dirty="0">
                <a:solidFill>
                  <a:srgbClr val="FF0000"/>
                </a:solidFill>
                <a:latin typeface="+mj-ea"/>
              </a:rPr>
              <a:t>启示</a:t>
            </a:r>
          </a:p>
        </p:txBody>
      </p:sp>
    </p:spTree>
    <p:extLst>
      <p:ext uri="{BB962C8B-B14F-4D97-AF65-F5344CB8AC3E}">
        <p14:creationId xmlns:p14="http://schemas.microsoft.com/office/powerpoint/2010/main" val="340346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976" y="666731"/>
            <a:ext cx="3071834" cy="290806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9" y="714356"/>
            <a:ext cx="3071263" cy="278608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438" y="3571876"/>
            <a:ext cx="3071263" cy="27756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422" y="3629699"/>
            <a:ext cx="3040950" cy="278437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t015d2b3124633ab7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857884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8*  </a:t>
            </a:r>
            <a:r>
              <a:rPr lang="zh-CN" altLang="en-US" b="1" dirty="0">
                <a:latin typeface="+mj-ea"/>
              </a:rPr>
              <a:t>蝴蝶的家</a:t>
            </a:r>
          </a:p>
        </p:txBody>
      </p:sp>
      <p:sp>
        <p:nvSpPr>
          <p:cNvPr id="7" name="副标题 6">
            <a:extLst>
              <a:ext uri="{FF2B5EF4-FFF2-40B4-BE49-F238E27FC236}">
                <a16:creationId xmlns:a16="http://schemas.microsoft.com/office/drawing/2014/main" id="{70347933-26EC-405D-AFF3-EBE3781566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t015d2b3124633ab7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857884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371600" y="234888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   每位同学选取一个你认为最值得思考的问题，说明问题的提问角度并进行汇报！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t015d2b3124633ab7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857884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  <a:latin typeface="+mj-ea"/>
                <a:hlinkClick r:id="rId3" action="ppaction://hlinkfile"/>
              </a:rPr>
              <a:t>问题收纳箱</a:t>
            </a:r>
            <a:endParaRPr lang="zh-CN" altLang="en-US" b="1" dirty="0">
              <a:solidFill>
                <a:srgbClr val="FF0000"/>
              </a:solidFill>
              <a:latin typeface="+mj-ea"/>
            </a:endParaRPr>
          </a:p>
        </p:txBody>
      </p:sp>
      <p:sp>
        <p:nvSpPr>
          <p:cNvPr id="7" name="副标题 6">
            <a:extLst>
              <a:ext uri="{FF2B5EF4-FFF2-40B4-BE49-F238E27FC236}">
                <a16:creationId xmlns:a16="http://schemas.microsoft.com/office/drawing/2014/main" id="{70347933-26EC-405D-AFF3-EBE3781566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副标题 2">
            <a:extLst>
              <a:ext uri="{FF2B5EF4-FFF2-40B4-BE49-F238E27FC236}">
                <a16:creationId xmlns:a16="http://schemas.microsoft.com/office/drawing/2014/main" id="{81B7D2F9-FEAB-4EF0-9F50-36224BEE943F}"/>
              </a:ext>
            </a:extLst>
          </p:cNvPr>
          <p:cNvSpPr txBox="1">
            <a:spLocks/>
          </p:cNvSpPr>
          <p:nvPr/>
        </p:nvSpPr>
        <p:spPr>
          <a:xfrm>
            <a:off x="1547664" y="4248948"/>
            <a:ext cx="7072362" cy="4067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zh-CN" altLang="en-US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    将同学们的问题进行登记，并从每个角度选取</a:t>
            </a:r>
            <a:r>
              <a:rPr lang="en-US" altLang="zh-CN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dirty="0">
                <a:solidFill>
                  <a:schemeClr val="tx1"/>
                </a:solidFill>
                <a:latin typeface="楷体" pitchFamily="49" charset="-122"/>
                <a:ea typeface="楷体" pitchFamily="49" charset="-122"/>
              </a:rPr>
              <a:t>个最有价值的问题进行解答。</a:t>
            </a:r>
          </a:p>
        </p:txBody>
      </p:sp>
    </p:spTree>
    <p:extLst>
      <p:ext uri="{BB962C8B-B14F-4D97-AF65-F5344CB8AC3E}">
        <p14:creationId xmlns:p14="http://schemas.microsoft.com/office/powerpoint/2010/main" val="1779842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t015d2b3124633ab7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857884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59632" y="2205036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躲避  蝴蝶  吼叫  震撼  喧嚷</a:t>
            </a:r>
            <a:r>
              <a:rPr lang="en-US" altLang="zh-CN" sz="36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秘密  屋檐  黑压压  水淋淋  湿漉漉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921BE9A4-CD14-4E29-B739-06FA66D7D446}"/>
              </a:ext>
            </a:extLst>
          </p:cNvPr>
          <p:cNvSpPr txBox="1">
            <a:spLocks/>
          </p:cNvSpPr>
          <p:nvPr/>
        </p:nvSpPr>
        <p:spPr>
          <a:xfrm>
            <a:off x="1763688" y="367506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麻</a:t>
            </a:r>
            <a:r>
              <a:rPr lang="zh-CN" altLang="en-US" sz="3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雀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   家</a:t>
            </a:r>
            <a:r>
              <a:rPr lang="zh-CN" altLang="en-US" sz="3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雀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儿</a:t>
            </a:r>
          </a:p>
        </p:txBody>
      </p:sp>
      <p:sp>
        <p:nvSpPr>
          <p:cNvPr id="6" name="标题 1">
            <a:extLst>
              <a:ext uri="{FF2B5EF4-FFF2-40B4-BE49-F238E27FC236}">
                <a16:creationId xmlns:a16="http://schemas.microsoft.com/office/drawing/2014/main" id="{733701C7-3066-4028-8383-CE51F4CFD4F3}"/>
              </a:ext>
            </a:extLst>
          </p:cNvPr>
          <p:cNvSpPr txBox="1">
            <a:spLocks/>
          </p:cNvSpPr>
          <p:nvPr/>
        </p:nvSpPr>
        <p:spPr>
          <a:xfrm>
            <a:off x="1762730" y="511517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家</a:t>
            </a:r>
            <a:r>
              <a:rPr lang="zh-CN" altLang="en-US" sz="3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雀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儿：麻雀属鸟类的通称。</a:t>
            </a:r>
          </a:p>
        </p:txBody>
      </p:sp>
    </p:spTree>
    <p:extLst>
      <p:ext uri="{BB962C8B-B14F-4D97-AF65-F5344CB8AC3E}">
        <p14:creationId xmlns:p14="http://schemas.microsoft.com/office/powerpoint/2010/main" val="2479783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t015d2b3124633ab7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857884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691680" y="1343230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    我常想，下大雨的时候，青鸟、麻</a:t>
            </a:r>
            <a:r>
              <a:rPr lang="zh-CN" altLang="en-US" sz="3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雀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这些鸟都要躲避起来，蝴蝶怎么办呢？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921BE9A4-CD14-4E29-B739-06FA66D7D446}"/>
              </a:ext>
            </a:extLst>
          </p:cNvPr>
          <p:cNvSpPr txBox="1">
            <a:spLocks/>
          </p:cNvSpPr>
          <p:nvPr/>
        </p:nvSpPr>
        <p:spPr>
          <a:xfrm>
            <a:off x="1547664" y="342147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    它们的家一定美丽而香甜，不像家</a:t>
            </a:r>
            <a:r>
              <a:rPr lang="zh-CN" altLang="en-US" sz="3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雀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儿似的，一下子就飞到人们的屋檐下避雨。</a:t>
            </a:r>
          </a:p>
        </p:txBody>
      </p:sp>
    </p:spTree>
    <p:extLst>
      <p:ext uri="{BB962C8B-B14F-4D97-AF65-F5344CB8AC3E}">
        <p14:creationId xmlns:p14="http://schemas.microsoft.com/office/powerpoint/2010/main" val="704999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t015d2b3124633ab7e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857884" cy="6858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59632" y="2205036"/>
            <a:ext cx="7772400" cy="1470025"/>
          </a:xfrm>
        </p:spPr>
        <p:txBody>
          <a:bodyPr>
            <a:noAutofit/>
          </a:bodyPr>
          <a:lstStyle/>
          <a:p>
            <a:pPr algn="l"/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躲避  蝴蝶  吼叫  震撼  喧嚷</a:t>
            </a:r>
            <a:r>
              <a:rPr lang="en-US" altLang="zh-CN" sz="3600" b="1" dirty="0">
                <a:latin typeface="楷体" pitchFamily="49" charset="-122"/>
                <a:ea typeface="楷体" pitchFamily="49" charset="-122"/>
              </a:rPr>
              <a:t> 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秘密  屋檐  黑压压  水淋淋  湿漉漉</a:t>
            </a:r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921BE9A4-CD14-4E29-B739-06FA66D7D446}"/>
              </a:ext>
            </a:extLst>
          </p:cNvPr>
          <p:cNvSpPr txBox="1">
            <a:spLocks/>
          </p:cNvSpPr>
          <p:nvPr/>
        </p:nvSpPr>
        <p:spPr>
          <a:xfrm>
            <a:off x="1763688" y="3675061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麻</a:t>
            </a:r>
            <a:r>
              <a:rPr lang="zh-CN" altLang="en-US" sz="3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雀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   家</a:t>
            </a:r>
            <a:r>
              <a:rPr lang="zh-CN" altLang="en-US" sz="3600" b="1" dirty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雀</a:t>
            </a:r>
            <a:r>
              <a:rPr lang="zh-CN" altLang="en-US" sz="3600" b="1" dirty="0">
                <a:latin typeface="楷体" pitchFamily="49" charset="-122"/>
                <a:ea typeface="楷体" pitchFamily="49" charset="-122"/>
              </a:rPr>
              <a:t>儿</a:t>
            </a:r>
          </a:p>
        </p:txBody>
      </p:sp>
    </p:spTree>
    <p:extLst>
      <p:ext uri="{BB962C8B-B14F-4D97-AF65-F5344CB8AC3E}">
        <p14:creationId xmlns:p14="http://schemas.microsoft.com/office/powerpoint/2010/main" val="803441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136</Words>
  <Application>Microsoft Office PowerPoint</Application>
  <PresentationFormat>全屏显示(4:3)</PresentationFormat>
  <Paragraphs>14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4" baseType="lpstr">
      <vt:lpstr>楷体</vt:lpstr>
      <vt:lpstr>宋体</vt:lpstr>
      <vt:lpstr>Arial</vt:lpstr>
      <vt:lpstr>Calibri</vt:lpstr>
      <vt:lpstr>Office 主题</vt:lpstr>
      <vt:lpstr>PowerPoint 演示文稿</vt:lpstr>
      <vt:lpstr>内容</vt:lpstr>
      <vt:lpstr>PowerPoint 演示文稿</vt:lpstr>
      <vt:lpstr>8*  蝴蝶的家</vt:lpstr>
      <vt:lpstr>   每位同学选取一个你认为最值得思考的问题，说明问题的提问角度并进行汇报！</vt:lpstr>
      <vt:lpstr>问题收纳箱</vt:lpstr>
      <vt:lpstr>躲避  蝴蝶  吼叫  震撼  喧嚷 秘密  屋檐  黑压压  水淋淋  湿漉漉</vt:lpstr>
      <vt:lpstr>    我常想，下大雨的时候，青鸟、麻雀这些鸟都要躲避起来，蝴蝶怎么办呢？</vt:lpstr>
      <vt:lpstr>躲避  蝴蝶  吼叫  震撼  喧嚷 秘密  屋檐  黑压压  水淋淋  湿漉漉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8*  蝴蝶的家</dc:title>
  <dc:creator>admin</dc:creator>
  <cp:lastModifiedBy>康 超</cp:lastModifiedBy>
  <cp:revision>10</cp:revision>
  <dcterms:created xsi:type="dcterms:W3CDTF">2020-04-02T10:22:03Z</dcterms:created>
  <dcterms:modified xsi:type="dcterms:W3CDTF">2021-09-21T13:29:01Z</dcterms:modified>
</cp:coreProperties>
</file>