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8" r:id="rId2"/>
    <p:sldId id="284" r:id="rId3"/>
    <p:sldId id="259" r:id="rId4"/>
    <p:sldId id="260" r:id="rId5"/>
    <p:sldId id="268" r:id="rId6"/>
    <p:sldId id="274" r:id="rId7"/>
    <p:sldId id="273" r:id="rId8"/>
    <p:sldId id="312" r:id="rId9"/>
    <p:sldId id="311" r:id="rId10"/>
    <p:sldId id="30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2">
          <p15:clr>
            <a:srgbClr val="A4A3A4"/>
          </p15:clr>
        </p15:guide>
        <p15:guide id="2" pos="37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5941"/>
    <a:srgbClr val="0A1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2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60" y="40"/>
      </p:cViewPr>
      <p:guideLst>
        <p:guide orient="horz" pos="3962"/>
        <p:guide pos="37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526FD-1ECB-41E8-8D7C-D6E5CFE8AD0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B1B0C-D2F2-4962-9E86-1B79C6623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52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53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8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5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79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73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59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86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879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96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54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9" r="23496"/>
          <a:stretch>
            <a:fillRect/>
          </a:stretch>
        </p:blipFill>
        <p:spPr>
          <a:xfrm>
            <a:off x="25921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6" b="13751"/>
          <a:stretch>
            <a:fillRect/>
          </a:stretch>
        </p:blipFill>
        <p:spPr>
          <a:xfrm>
            <a:off x="279920" y="0"/>
            <a:ext cx="12180093" cy="685800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8C729-B8A5-4B8D-BA6D-5AE061BB0DBD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openxmlformats.org/officeDocument/2006/relationships/image" Target="../media/image1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4.xml"/><Relationship Id="rId7" Type="http://schemas.openxmlformats.org/officeDocument/2006/relationships/image" Target="../media/image9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tags" Target="../tags/tag16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media1.mp3"/><Relationship Id="rId7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tags" Target="../tags/tag17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8.jpe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84909" y="3639787"/>
            <a:ext cx="951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46857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美妙的音乐王国</a:t>
            </a:r>
          </a:p>
        </p:txBody>
      </p:sp>
      <p:pic>
        <p:nvPicPr>
          <p:cNvPr id="15" name="PA_库_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29013" r="72524" b="38112"/>
          <a:stretch>
            <a:fillRect/>
          </a:stretch>
        </p:blipFill>
        <p:spPr>
          <a:xfrm>
            <a:off x="1686420" y="4549281"/>
            <a:ext cx="1340069" cy="1317699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6"/>
          <a:stretch>
            <a:fillRect/>
          </a:stretch>
        </p:blipFill>
        <p:spPr>
          <a:xfrm>
            <a:off x="1046544" y="176624"/>
            <a:ext cx="9655745" cy="3654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84909" y="3639787"/>
            <a:ext cx="951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46857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谢谢大家</a:t>
            </a:r>
          </a:p>
        </p:txBody>
      </p:sp>
      <p:pic>
        <p:nvPicPr>
          <p:cNvPr id="15" name="PA_库_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29013" r="72524" b="38112"/>
          <a:stretch>
            <a:fillRect/>
          </a:stretch>
        </p:blipFill>
        <p:spPr>
          <a:xfrm>
            <a:off x="1686420" y="4549281"/>
            <a:ext cx="1340069" cy="1317699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6"/>
          <a:stretch>
            <a:fillRect/>
          </a:stretch>
        </p:blipFill>
        <p:spPr>
          <a:xfrm>
            <a:off x="1046544" y="176624"/>
            <a:ext cx="9655745" cy="3654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33297" y="3511127"/>
            <a:ext cx="6868469" cy="1317699"/>
            <a:chOff x="1686420" y="4549281"/>
            <a:chExt cx="7632577" cy="1317699"/>
          </a:xfrm>
        </p:grpSpPr>
        <p:grpSp>
          <p:nvGrpSpPr>
            <p:cNvPr id="7" name="PA_库_组合 13"/>
            <p:cNvGrpSpPr/>
            <p:nvPr>
              <p:custDataLst>
                <p:tags r:id="rId2"/>
              </p:custDataLst>
            </p:nvPr>
          </p:nvGrpSpPr>
          <p:grpSpPr>
            <a:xfrm>
              <a:off x="3013447" y="4735773"/>
              <a:ext cx="6305550" cy="793690"/>
              <a:chOff x="3314700" y="5609052"/>
              <a:chExt cx="5377706" cy="7411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PA_库_文本框 14"/>
            <p:cNvSpPr txBox="1"/>
            <p:nvPr>
              <p:custDataLst>
                <p:tags r:id="rId3"/>
              </p:custDataLst>
            </p:nvPr>
          </p:nvSpPr>
          <p:spPr>
            <a:xfrm>
              <a:off x="4746494" y="4758451"/>
              <a:ext cx="274354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谜语小游戏</a:t>
              </a:r>
            </a:p>
          </p:txBody>
        </p:sp>
        <p:pic>
          <p:nvPicPr>
            <p:cNvPr id="15" name="PA_库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51" t="29013" r="72524" b="38112"/>
            <a:stretch>
              <a:fillRect/>
            </a:stretch>
          </p:blipFill>
          <p:spPr>
            <a:xfrm>
              <a:off x="1686420" y="4549281"/>
              <a:ext cx="1340069" cy="1317699"/>
            </a:xfrm>
            <a:prstGeom prst="rect">
              <a:avLst/>
            </a:prstGeom>
          </p:spPr>
        </p:pic>
      </p:grpSp>
      <p:pic>
        <p:nvPicPr>
          <p:cNvPr id="14" name="PA_图片 1" descr="图片包含 玩偶, 玩具, 室内, 天空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19" y="740977"/>
            <a:ext cx="4176486" cy="417648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9" r="234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rot="734315">
            <a:off x="11517461" y="5000939"/>
            <a:ext cx="1514382" cy="2612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flipH="1">
            <a:off x="1246867" y="5279095"/>
            <a:ext cx="1404892" cy="2612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0" t="36708" r="16500" b="34123"/>
          <a:stretch>
            <a:fillRect/>
          </a:stretch>
        </p:blipFill>
        <p:spPr>
          <a:xfrm>
            <a:off x="9977393" y="5624532"/>
            <a:ext cx="1935480" cy="1365205"/>
          </a:xfrm>
          <a:prstGeom prst="rect">
            <a:avLst/>
          </a:prstGeom>
        </p:spPr>
      </p:pic>
      <p:pic>
        <p:nvPicPr>
          <p:cNvPr id="6" name="PA_库_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7" y="-1365205"/>
            <a:ext cx="12180093" cy="6858000"/>
          </a:xfrm>
          <a:prstGeom prst="rect">
            <a:avLst/>
          </a:prstGeom>
        </p:spPr>
      </p:pic>
      <p:pic>
        <p:nvPicPr>
          <p:cNvPr id="9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1796"/>
            <a:ext cx="12180093" cy="5715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20"/>
          <a:stretch>
            <a:fillRect/>
          </a:stretch>
        </p:blipFill>
        <p:spPr>
          <a:xfrm>
            <a:off x="2168338" y="3514153"/>
            <a:ext cx="3527612" cy="1180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7042"/>
          <a:stretch>
            <a:fillRect/>
          </a:stretch>
        </p:blipFill>
        <p:spPr>
          <a:xfrm>
            <a:off x="6449899" y="3418358"/>
            <a:ext cx="3527612" cy="1180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36900" y="3905250"/>
            <a:ext cx="25273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会走没有腿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2" b="31738"/>
          <a:stretch>
            <a:fillRect/>
          </a:stretch>
        </p:blipFill>
        <p:spPr>
          <a:xfrm>
            <a:off x="2168218" y="5677955"/>
            <a:ext cx="3527612" cy="13162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5" b="33182"/>
          <a:stretch>
            <a:fillRect/>
          </a:stretch>
        </p:blipFill>
        <p:spPr>
          <a:xfrm>
            <a:off x="4314003" y="4597823"/>
            <a:ext cx="3527612" cy="118814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019235" y="5093684"/>
            <a:ext cx="368275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他会告诉我们</a:t>
            </a:r>
          </a:p>
        </p:txBody>
      </p:sp>
      <p:sp>
        <p:nvSpPr>
          <p:cNvPr id="16" name="矩形 15"/>
          <p:cNvSpPr/>
          <p:nvPr/>
        </p:nvSpPr>
        <p:spPr>
          <a:xfrm>
            <a:off x="7372462" y="3904988"/>
            <a:ext cx="3410229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会说没有嘴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2" b="31738"/>
          <a:stretch>
            <a:fillRect/>
          </a:stretch>
        </p:blipFill>
        <p:spPr>
          <a:xfrm>
            <a:off x="6611948" y="5648745"/>
            <a:ext cx="3527612" cy="13162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622" y="6192598"/>
            <a:ext cx="3416886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什么时间睡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06750" y="6263005"/>
            <a:ext cx="2388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华康娃娃体W5" panose="040B0509000000000000" pitchFamily="81" charset="-122"/>
                <a:ea typeface="华康娃娃体W5" panose="040B0509000000000000" pitchFamily="81" charset="-122"/>
                <a:sym typeface="+mn-ea"/>
              </a:rPr>
              <a:t>什么时间起</a:t>
            </a:r>
            <a:endParaRPr lang="zh-CN" altLang="en-US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flipH="1">
            <a:off x="1246867" y="5279095"/>
            <a:ext cx="1404892" cy="2612390"/>
          </a:xfrm>
          <a:prstGeom prst="rect">
            <a:avLst/>
          </a:prstGeom>
        </p:spPr>
      </p:pic>
      <p:pic>
        <p:nvPicPr>
          <p:cNvPr id="6" name="PA_库_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2" t="26203" r="8331" b="32073"/>
          <a:stretch>
            <a:fillRect/>
          </a:stretch>
        </p:blipFill>
        <p:spPr>
          <a:xfrm>
            <a:off x="1008185" y="515815"/>
            <a:ext cx="9979982" cy="2861410"/>
          </a:xfrm>
          <a:prstGeom prst="rect">
            <a:avLst/>
          </a:prstGeom>
        </p:spPr>
      </p:pic>
      <p:pic>
        <p:nvPicPr>
          <p:cNvPr id="9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2" y="2823653"/>
            <a:ext cx="11733272" cy="5505349"/>
          </a:xfrm>
          <a:prstGeom prst="rect">
            <a:avLst/>
          </a:prstGeom>
        </p:spPr>
      </p:pic>
      <p:pic>
        <p:nvPicPr>
          <p:cNvPr id="3" name="图片 2" descr="闹钟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9750" y="3553460"/>
            <a:ext cx="5238750" cy="3467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51320" y="4598670"/>
            <a:ext cx="3641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小闹钟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座钟卡通"/>
          <p:cNvPicPr>
            <a:picLocks noChangeAspect="1"/>
          </p:cNvPicPr>
          <p:nvPr/>
        </p:nvPicPr>
        <p:blipFill>
          <a:blip r:embed="rId6" cstate="print"/>
          <a:srcRect l="23737" t="7999" r="22768" b="8196"/>
          <a:stretch>
            <a:fillRect/>
          </a:stretch>
        </p:blipFill>
        <p:spPr>
          <a:xfrm>
            <a:off x="8501380" y="1257300"/>
            <a:ext cx="2179955" cy="3415665"/>
          </a:xfrm>
          <a:prstGeom prst="rect">
            <a:avLst/>
          </a:prstGeom>
        </p:spPr>
      </p:pic>
      <p:pic>
        <p:nvPicPr>
          <p:cNvPr id="2" name="图片 1" descr="闹钟"/>
          <p:cNvPicPr>
            <a:picLocks noChangeAspect="1"/>
          </p:cNvPicPr>
          <p:nvPr/>
        </p:nvPicPr>
        <p:blipFill>
          <a:blip r:embed="rId7"/>
          <a:srcRect l="12982" r="17224" b="-806"/>
          <a:stretch>
            <a:fillRect/>
          </a:stretch>
        </p:blipFill>
        <p:spPr>
          <a:xfrm>
            <a:off x="1743075" y="1749425"/>
            <a:ext cx="2392045" cy="2286635"/>
          </a:xfrm>
          <a:prstGeom prst="rect">
            <a:avLst/>
          </a:prstGeom>
        </p:spPr>
      </p:pic>
      <p:pic>
        <p:nvPicPr>
          <p:cNvPr id="22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5" y="4036060"/>
            <a:ext cx="2592705" cy="16706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467606" y="399953"/>
            <a:ext cx="4646778" cy="926790"/>
            <a:chOff x="3384960" y="4556142"/>
            <a:chExt cx="5266593" cy="926790"/>
          </a:xfrm>
        </p:grpSpPr>
        <p:grpSp>
          <p:nvGrpSpPr>
            <p:cNvPr id="24" name="组合 23"/>
            <p:cNvGrpSpPr/>
            <p:nvPr/>
          </p:nvGrpSpPr>
          <p:grpSpPr>
            <a:xfrm>
              <a:off x="3384960" y="4556142"/>
              <a:ext cx="5266593" cy="926790"/>
              <a:chOff x="3314700" y="5609052"/>
              <a:chExt cx="5377706" cy="74114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텍스트 개체 틀 1"/>
            <p:cNvSpPr txBox="1"/>
            <p:nvPr/>
          </p:nvSpPr>
          <p:spPr>
            <a:xfrm>
              <a:off x="3918949" y="4626946"/>
              <a:ext cx="4037836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ko-KR" sz="3600" b="1" i="0" u="none" strike="noStrike" kern="1200" cap="none" spc="0" normalizeH="0" baseline="0" noProof="0" dirty="0">
                  <a:effectLst/>
                  <a:uLnTx/>
                  <a:uFillTx/>
                  <a:latin typeface="微软雅黑" panose="020B0503020204020204" pitchFamily="34" charset="-122"/>
                </a:rPr>
                <a:t>钟表的分类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520315" y="4610735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滴答</a:t>
            </a:r>
          </a:p>
        </p:txBody>
      </p:sp>
      <p:pic>
        <p:nvPicPr>
          <p:cNvPr id="29" name="图片 28" descr="摆钟卡通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21325" y="2042795"/>
            <a:ext cx="1960245" cy="2630170"/>
          </a:xfrm>
          <a:prstGeom prst="rect">
            <a:avLst/>
          </a:prstGeom>
        </p:spPr>
      </p:pic>
      <p:pic>
        <p:nvPicPr>
          <p:cNvPr id="30" name="PA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095" y="4673600"/>
            <a:ext cx="2592705" cy="1670685"/>
          </a:xfrm>
          <a:prstGeom prst="rect">
            <a:avLst/>
          </a:prstGeom>
        </p:spPr>
      </p:pic>
      <p:pic>
        <p:nvPicPr>
          <p:cNvPr id="31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005" y="4438650"/>
            <a:ext cx="2592705" cy="167068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086475" y="5247640"/>
            <a:ext cx="1268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n-ea"/>
                <a:cs typeface="+mn-ea"/>
              </a:rPr>
              <a:t>当</a:t>
            </a:r>
            <a:endParaRPr lang="en-US" altLang="zh-CN" sz="2800" dirty="0">
              <a:latin typeface="+mn-ea"/>
              <a:cs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34805" y="5013325"/>
            <a:ext cx="1194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n-ea"/>
                <a:cs typeface="+mn-ea"/>
              </a:rPr>
              <a:t>当</a:t>
            </a:r>
            <a:r>
              <a:rPr lang="en-US" altLang="zh-CN" sz="2800">
                <a:latin typeface="+mn-ea"/>
                <a:cs typeface="+mn-ea"/>
              </a:rPr>
              <a:t>—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45" y="3500120"/>
            <a:ext cx="3685540" cy="250761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31645" y="784225"/>
            <a:ext cx="938339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+mn-ea"/>
              </a:rPr>
              <a:t>2/4 </a:t>
            </a:r>
            <a:endParaRPr lang="en-US" altLang="zh-CN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>
                <a:latin typeface="+mn-ea"/>
                <a:cs typeface="+mn-ea"/>
              </a:rPr>
              <a:t>滴答</a:t>
            </a:r>
            <a:r>
              <a:rPr lang="en-US" altLang="zh-CN" sz="3600" dirty="0">
                <a:latin typeface="+mn-ea"/>
                <a:cs typeface="+mn-ea"/>
              </a:rPr>
              <a:t> 滴答 | 滴答 滴答 | 当0  当0 | 当 — ||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53890" y="325120"/>
            <a:ext cx="3813588" cy="935894"/>
            <a:chOff x="3988348" y="244904"/>
            <a:chExt cx="4565673" cy="1023451"/>
          </a:xfrm>
        </p:grpSpPr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7760627" y="808992"/>
              <a:ext cx="793394" cy="459363"/>
            </a:xfrm>
            <a:custGeom>
              <a:avLst/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3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993739" y="891610"/>
              <a:ext cx="3975213" cy="317376"/>
            </a:xfrm>
            <a:custGeom>
              <a:avLst/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Group 4"/>
            <p:cNvGrpSpPr>
              <a:grpSpLocks noChangeAspect="1"/>
            </p:cNvGrpSpPr>
            <p:nvPr/>
          </p:nvGrpSpPr>
          <p:grpSpPr bwMode="auto">
            <a:xfrm flipV="1">
              <a:off x="3988348" y="244904"/>
              <a:ext cx="739929" cy="763583"/>
              <a:chOff x="1308" y="1009"/>
              <a:chExt cx="1001" cy="1033"/>
            </a:xfrm>
          </p:grpSpPr>
          <p:sp>
            <p:nvSpPr>
              <p:cNvPr id="24" name="Freeform 5"/>
              <p:cNvSpPr/>
              <p:nvPr/>
            </p:nvSpPr>
            <p:spPr bwMode="auto">
              <a:xfrm>
                <a:off x="1533" y="1009"/>
                <a:ext cx="571" cy="830"/>
              </a:xfrm>
              <a:custGeom>
                <a:avLst/>
                <a:gdLst>
                  <a:gd name="T0" fmla="*/ 404 w 439"/>
                  <a:gd name="T1" fmla="*/ 298 h 638"/>
                  <a:gd name="T2" fmla="*/ 321 w 439"/>
                  <a:gd name="T3" fmla="*/ 223 h 638"/>
                  <a:gd name="T4" fmla="*/ 321 w 439"/>
                  <a:gd name="T5" fmla="*/ 50 h 638"/>
                  <a:gd name="T6" fmla="*/ 318 w 439"/>
                  <a:gd name="T7" fmla="*/ 41 h 638"/>
                  <a:gd name="T8" fmla="*/ 221 w 439"/>
                  <a:gd name="T9" fmla="*/ 0 h 638"/>
                  <a:gd name="T10" fmla="*/ 118 w 439"/>
                  <a:gd name="T11" fmla="*/ 40 h 638"/>
                  <a:gd name="T12" fmla="*/ 114 w 439"/>
                  <a:gd name="T13" fmla="*/ 50 h 638"/>
                  <a:gd name="T14" fmla="*/ 114 w 439"/>
                  <a:gd name="T15" fmla="*/ 225 h 638"/>
                  <a:gd name="T16" fmla="*/ 34 w 439"/>
                  <a:gd name="T17" fmla="*/ 300 h 638"/>
                  <a:gd name="T18" fmla="*/ 0 w 439"/>
                  <a:gd name="T19" fmla="*/ 418 h 638"/>
                  <a:gd name="T20" fmla="*/ 220 w 439"/>
                  <a:gd name="T21" fmla="*/ 638 h 638"/>
                  <a:gd name="T22" fmla="*/ 439 w 439"/>
                  <a:gd name="T23" fmla="*/ 418 h 638"/>
                  <a:gd name="T24" fmla="*/ 404 w 439"/>
                  <a:gd name="T25" fmla="*/ 29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9" h="638">
                    <a:moveTo>
                      <a:pt x="404" y="298"/>
                    </a:moveTo>
                    <a:cubicBezTo>
                      <a:pt x="383" y="267"/>
                      <a:pt x="355" y="241"/>
                      <a:pt x="321" y="223"/>
                    </a:cubicBezTo>
                    <a:cubicBezTo>
                      <a:pt x="321" y="222"/>
                      <a:pt x="321" y="50"/>
                      <a:pt x="321" y="50"/>
                    </a:cubicBezTo>
                    <a:cubicBezTo>
                      <a:pt x="321" y="47"/>
                      <a:pt x="320" y="44"/>
                      <a:pt x="318" y="41"/>
                    </a:cubicBezTo>
                    <a:cubicBezTo>
                      <a:pt x="316" y="39"/>
                      <a:pt x="282" y="0"/>
                      <a:pt x="221" y="0"/>
                    </a:cubicBezTo>
                    <a:cubicBezTo>
                      <a:pt x="162" y="0"/>
                      <a:pt x="120" y="38"/>
                      <a:pt x="118" y="40"/>
                    </a:cubicBezTo>
                    <a:cubicBezTo>
                      <a:pt x="116" y="43"/>
                      <a:pt x="114" y="46"/>
                      <a:pt x="114" y="50"/>
                    </a:cubicBezTo>
                    <a:cubicBezTo>
                      <a:pt x="114" y="50"/>
                      <a:pt x="114" y="223"/>
                      <a:pt x="114" y="225"/>
                    </a:cubicBezTo>
                    <a:cubicBezTo>
                      <a:pt x="81" y="243"/>
                      <a:pt x="54" y="269"/>
                      <a:pt x="34" y="300"/>
                    </a:cubicBezTo>
                    <a:cubicBezTo>
                      <a:pt x="11" y="335"/>
                      <a:pt x="0" y="376"/>
                      <a:pt x="0" y="418"/>
                    </a:cubicBezTo>
                    <a:cubicBezTo>
                      <a:pt x="0" y="539"/>
                      <a:pt x="98" y="638"/>
                      <a:pt x="220" y="638"/>
                    </a:cubicBezTo>
                    <a:cubicBezTo>
                      <a:pt x="341" y="638"/>
                      <a:pt x="439" y="539"/>
                      <a:pt x="439" y="418"/>
                    </a:cubicBezTo>
                    <a:cubicBezTo>
                      <a:pt x="439" y="375"/>
                      <a:pt x="427" y="334"/>
                      <a:pt x="404" y="298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1526" y="1009"/>
                <a:ext cx="573" cy="830"/>
              </a:xfrm>
              <a:custGeom>
                <a:avLst/>
                <a:gdLst>
                  <a:gd name="T0" fmla="*/ 440 w 440"/>
                  <a:gd name="T1" fmla="*/ 418 h 638"/>
                  <a:gd name="T2" fmla="*/ 322 w 440"/>
                  <a:gd name="T3" fmla="*/ 223 h 638"/>
                  <a:gd name="T4" fmla="*/ 319 w 440"/>
                  <a:gd name="T5" fmla="*/ 41 h 638"/>
                  <a:gd name="T6" fmla="*/ 119 w 440"/>
                  <a:gd name="T7" fmla="*/ 40 h 638"/>
                  <a:gd name="T8" fmla="*/ 114 w 440"/>
                  <a:gd name="T9" fmla="*/ 225 h 638"/>
                  <a:gd name="T10" fmla="*/ 0 w 440"/>
                  <a:gd name="T11" fmla="*/ 418 h 638"/>
                  <a:gd name="T12" fmla="*/ 143 w 440"/>
                  <a:gd name="T13" fmla="*/ 75 h 638"/>
                  <a:gd name="T14" fmla="*/ 294 w 440"/>
                  <a:gd name="T15" fmla="*/ 134 h 638"/>
                  <a:gd name="T16" fmla="*/ 143 w 440"/>
                  <a:gd name="T17" fmla="*/ 75 h 638"/>
                  <a:gd name="T18" fmla="*/ 294 w 440"/>
                  <a:gd name="T19" fmla="*/ 162 h 638"/>
                  <a:gd name="T20" fmla="*/ 294 w 440"/>
                  <a:gd name="T21" fmla="*/ 189 h 638"/>
                  <a:gd name="T22" fmla="*/ 143 w 440"/>
                  <a:gd name="T23" fmla="*/ 134 h 638"/>
                  <a:gd name="T24" fmla="*/ 213 w 440"/>
                  <a:gd name="T25" fmla="*/ 411 h 638"/>
                  <a:gd name="T26" fmla="*/ 184 w 440"/>
                  <a:gd name="T27" fmla="*/ 400 h 638"/>
                  <a:gd name="T28" fmla="*/ 196 w 440"/>
                  <a:gd name="T29" fmla="*/ 200 h 638"/>
                  <a:gd name="T30" fmla="*/ 230 w 440"/>
                  <a:gd name="T31" fmla="*/ 228 h 638"/>
                  <a:gd name="T32" fmla="*/ 218 w 440"/>
                  <a:gd name="T33" fmla="*/ 408 h 638"/>
                  <a:gd name="T34" fmla="*/ 213 w 440"/>
                  <a:gd name="T35" fmla="*/ 459 h 638"/>
                  <a:gd name="T36" fmla="*/ 213 w 440"/>
                  <a:gd name="T37" fmla="*/ 435 h 638"/>
                  <a:gd name="T38" fmla="*/ 136 w 440"/>
                  <a:gd name="T39" fmla="*/ 245 h 638"/>
                  <a:gd name="T40" fmla="*/ 143 w 440"/>
                  <a:gd name="T41" fmla="*/ 191 h 638"/>
                  <a:gd name="T42" fmla="*/ 183 w 440"/>
                  <a:gd name="T43" fmla="*/ 228 h 638"/>
                  <a:gd name="T44" fmla="*/ 146 w 440"/>
                  <a:gd name="T45" fmla="*/ 411 h 638"/>
                  <a:gd name="T46" fmla="*/ 139 w 440"/>
                  <a:gd name="T47" fmla="*/ 470 h 638"/>
                  <a:gd name="T48" fmla="*/ 181 w 440"/>
                  <a:gd name="T49" fmla="*/ 421 h 638"/>
                  <a:gd name="T50" fmla="*/ 188 w 440"/>
                  <a:gd name="T51" fmla="*/ 450 h 638"/>
                  <a:gd name="T52" fmla="*/ 237 w 440"/>
                  <a:gd name="T53" fmla="*/ 450 h 638"/>
                  <a:gd name="T54" fmla="*/ 245 w 440"/>
                  <a:gd name="T55" fmla="*/ 421 h 638"/>
                  <a:gd name="T56" fmla="*/ 286 w 440"/>
                  <a:gd name="T57" fmla="*/ 470 h 638"/>
                  <a:gd name="T58" fmla="*/ 279 w 440"/>
                  <a:gd name="T59" fmla="*/ 411 h 638"/>
                  <a:gd name="T60" fmla="*/ 243 w 440"/>
                  <a:gd name="T61" fmla="*/ 228 h 638"/>
                  <a:gd name="T62" fmla="*/ 294 w 440"/>
                  <a:gd name="T63" fmla="*/ 217 h 638"/>
                  <a:gd name="T64" fmla="*/ 302 w 440"/>
                  <a:gd name="T65" fmla="*/ 244 h 638"/>
                  <a:gd name="T66" fmla="*/ 220 w 440"/>
                  <a:gd name="T67" fmla="*/ 610 h 638"/>
                  <a:gd name="T68" fmla="*/ 136 w 440"/>
                  <a:gd name="T69" fmla="*/ 245 h 638"/>
                  <a:gd name="T70" fmla="*/ 160 w 440"/>
                  <a:gd name="T71" fmla="*/ 443 h 638"/>
                  <a:gd name="T72" fmla="*/ 143 w 440"/>
                  <a:gd name="T73" fmla="*/ 447 h 638"/>
                  <a:gd name="T74" fmla="*/ 168 w 440"/>
                  <a:gd name="T75" fmla="*/ 422 h 638"/>
                  <a:gd name="T76" fmla="*/ 273 w 440"/>
                  <a:gd name="T77" fmla="*/ 429 h 638"/>
                  <a:gd name="T78" fmla="*/ 280 w 440"/>
                  <a:gd name="T79" fmla="*/ 452 h 638"/>
                  <a:gd name="T80" fmla="*/ 258 w 440"/>
                  <a:gd name="T81" fmla="*/ 422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0" h="638">
                    <a:moveTo>
                      <a:pt x="220" y="638"/>
                    </a:moveTo>
                    <a:cubicBezTo>
                      <a:pt x="342" y="638"/>
                      <a:pt x="440" y="539"/>
                      <a:pt x="440" y="418"/>
                    </a:cubicBezTo>
                    <a:cubicBezTo>
                      <a:pt x="440" y="375"/>
                      <a:pt x="428" y="334"/>
                      <a:pt x="405" y="298"/>
                    </a:cubicBezTo>
                    <a:cubicBezTo>
                      <a:pt x="384" y="267"/>
                      <a:pt x="356" y="241"/>
                      <a:pt x="322" y="223"/>
                    </a:cubicBezTo>
                    <a:cubicBezTo>
                      <a:pt x="322" y="222"/>
                      <a:pt x="322" y="50"/>
                      <a:pt x="322" y="50"/>
                    </a:cubicBezTo>
                    <a:cubicBezTo>
                      <a:pt x="322" y="47"/>
                      <a:pt x="321" y="44"/>
                      <a:pt x="319" y="41"/>
                    </a:cubicBezTo>
                    <a:cubicBezTo>
                      <a:pt x="317" y="39"/>
                      <a:pt x="283" y="0"/>
                      <a:pt x="222" y="0"/>
                    </a:cubicBezTo>
                    <a:cubicBezTo>
                      <a:pt x="162" y="0"/>
                      <a:pt x="121" y="38"/>
                      <a:pt x="119" y="40"/>
                    </a:cubicBezTo>
                    <a:cubicBezTo>
                      <a:pt x="117" y="43"/>
                      <a:pt x="115" y="46"/>
                      <a:pt x="115" y="50"/>
                    </a:cubicBezTo>
                    <a:cubicBezTo>
                      <a:pt x="115" y="50"/>
                      <a:pt x="115" y="223"/>
                      <a:pt x="114" y="225"/>
                    </a:cubicBezTo>
                    <a:cubicBezTo>
                      <a:pt x="82" y="243"/>
                      <a:pt x="55" y="269"/>
                      <a:pt x="35" y="300"/>
                    </a:cubicBezTo>
                    <a:cubicBezTo>
                      <a:pt x="12" y="335"/>
                      <a:pt x="0" y="376"/>
                      <a:pt x="0" y="418"/>
                    </a:cubicBezTo>
                    <a:cubicBezTo>
                      <a:pt x="0" y="539"/>
                      <a:pt x="99" y="638"/>
                      <a:pt x="220" y="638"/>
                    </a:cubicBezTo>
                    <a:close/>
                    <a:moveTo>
                      <a:pt x="143" y="75"/>
                    </a:moveTo>
                    <a:cubicBezTo>
                      <a:pt x="294" y="102"/>
                      <a:pt x="294" y="102"/>
                      <a:pt x="294" y="102"/>
                    </a:cubicBezTo>
                    <a:cubicBezTo>
                      <a:pt x="294" y="134"/>
                      <a:pt x="294" y="134"/>
                      <a:pt x="294" y="134"/>
                    </a:cubicBezTo>
                    <a:cubicBezTo>
                      <a:pt x="143" y="106"/>
                      <a:pt x="143" y="106"/>
                      <a:pt x="143" y="106"/>
                    </a:cubicBezTo>
                    <a:lnTo>
                      <a:pt x="143" y="75"/>
                    </a:lnTo>
                    <a:close/>
                    <a:moveTo>
                      <a:pt x="143" y="134"/>
                    </a:moveTo>
                    <a:cubicBezTo>
                      <a:pt x="294" y="162"/>
                      <a:pt x="294" y="162"/>
                      <a:pt x="294" y="162"/>
                    </a:cubicBezTo>
                    <a:cubicBezTo>
                      <a:pt x="294" y="180"/>
                      <a:pt x="294" y="180"/>
                      <a:pt x="294" y="180"/>
                    </a:cubicBezTo>
                    <a:cubicBezTo>
                      <a:pt x="294" y="189"/>
                      <a:pt x="294" y="189"/>
                      <a:pt x="294" y="189"/>
                    </a:cubicBezTo>
                    <a:cubicBezTo>
                      <a:pt x="143" y="163"/>
                      <a:pt x="143" y="163"/>
                      <a:pt x="143" y="163"/>
                    </a:cubicBezTo>
                    <a:lnTo>
                      <a:pt x="143" y="134"/>
                    </a:lnTo>
                    <a:close/>
                    <a:moveTo>
                      <a:pt x="218" y="408"/>
                    </a:moveTo>
                    <a:cubicBezTo>
                      <a:pt x="216" y="409"/>
                      <a:pt x="214" y="410"/>
                      <a:pt x="213" y="411"/>
                    </a:cubicBezTo>
                    <a:cubicBezTo>
                      <a:pt x="211" y="410"/>
                      <a:pt x="209" y="409"/>
                      <a:pt x="207" y="408"/>
                    </a:cubicBezTo>
                    <a:cubicBezTo>
                      <a:pt x="201" y="404"/>
                      <a:pt x="193" y="402"/>
                      <a:pt x="184" y="400"/>
                    </a:cubicBezTo>
                    <a:cubicBezTo>
                      <a:pt x="191" y="354"/>
                      <a:pt x="194" y="273"/>
                      <a:pt x="195" y="228"/>
                    </a:cubicBezTo>
                    <a:cubicBezTo>
                      <a:pt x="195" y="215"/>
                      <a:pt x="196" y="205"/>
                      <a:pt x="196" y="200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230" y="211"/>
                      <a:pt x="230" y="219"/>
                      <a:pt x="230" y="228"/>
                    </a:cubicBezTo>
                    <a:cubicBezTo>
                      <a:pt x="231" y="273"/>
                      <a:pt x="234" y="354"/>
                      <a:pt x="241" y="400"/>
                    </a:cubicBezTo>
                    <a:cubicBezTo>
                      <a:pt x="233" y="402"/>
                      <a:pt x="225" y="404"/>
                      <a:pt x="218" y="408"/>
                    </a:cubicBezTo>
                    <a:close/>
                    <a:moveTo>
                      <a:pt x="225" y="448"/>
                    </a:moveTo>
                    <a:cubicBezTo>
                      <a:pt x="224" y="452"/>
                      <a:pt x="218" y="459"/>
                      <a:pt x="213" y="459"/>
                    </a:cubicBezTo>
                    <a:cubicBezTo>
                      <a:pt x="208" y="459"/>
                      <a:pt x="201" y="452"/>
                      <a:pt x="201" y="448"/>
                    </a:cubicBezTo>
                    <a:cubicBezTo>
                      <a:pt x="201" y="445"/>
                      <a:pt x="204" y="439"/>
                      <a:pt x="213" y="435"/>
                    </a:cubicBezTo>
                    <a:cubicBezTo>
                      <a:pt x="221" y="439"/>
                      <a:pt x="225" y="445"/>
                      <a:pt x="225" y="448"/>
                    </a:cubicBezTo>
                    <a:close/>
                    <a:moveTo>
                      <a:pt x="136" y="245"/>
                    </a:moveTo>
                    <a:cubicBezTo>
                      <a:pt x="144" y="242"/>
                      <a:pt x="144" y="242"/>
                      <a:pt x="144" y="242"/>
                    </a:cubicBezTo>
                    <a:cubicBezTo>
                      <a:pt x="143" y="191"/>
                      <a:pt x="143" y="191"/>
                      <a:pt x="143" y="191"/>
                    </a:cubicBezTo>
                    <a:cubicBezTo>
                      <a:pt x="183" y="198"/>
                      <a:pt x="183" y="198"/>
                      <a:pt x="183" y="198"/>
                    </a:cubicBezTo>
                    <a:cubicBezTo>
                      <a:pt x="183" y="205"/>
                      <a:pt x="183" y="215"/>
                      <a:pt x="183" y="228"/>
                    </a:cubicBezTo>
                    <a:cubicBezTo>
                      <a:pt x="181" y="278"/>
                      <a:pt x="178" y="360"/>
                      <a:pt x="172" y="400"/>
                    </a:cubicBezTo>
                    <a:cubicBezTo>
                      <a:pt x="162" y="401"/>
                      <a:pt x="153" y="404"/>
                      <a:pt x="146" y="411"/>
                    </a:cubicBezTo>
                    <a:cubicBezTo>
                      <a:pt x="138" y="418"/>
                      <a:pt x="133" y="429"/>
                      <a:pt x="131" y="441"/>
                    </a:cubicBezTo>
                    <a:cubicBezTo>
                      <a:pt x="129" y="453"/>
                      <a:pt x="132" y="464"/>
                      <a:pt x="139" y="470"/>
                    </a:cubicBezTo>
                    <a:cubicBezTo>
                      <a:pt x="146" y="477"/>
                      <a:pt x="158" y="477"/>
                      <a:pt x="170" y="457"/>
                    </a:cubicBezTo>
                    <a:cubicBezTo>
                      <a:pt x="174" y="449"/>
                      <a:pt x="178" y="436"/>
                      <a:pt x="181" y="421"/>
                    </a:cubicBezTo>
                    <a:cubicBezTo>
                      <a:pt x="186" y="421"/>
                      <a:pt x="192" y="423"/>
                      <a:pt x="197" y="425"/>
                    </a:cubicBezTo>
                    <a:cubicBezTo>
                      <a:pt x="189" y="434"/>
                      <a:pt x="188" y="444"/>
                      <a:pt x="188" y="450"/>
                    </a:cubicBezTo>
                    <a:cubicBezTo>
                      <a:pt x="189" y="464"/>
                      <a:pt x="200" y="480"/>
                      <a:pt x="213" y="480"/>
                    </a:cubicBezTo>
                    <a:cubicBezTo>
                      <a:pt x="225" y="480"/>
                      <a:pt x="236" y="464"/>
                      <a:pt x="237" y="450"/>
                    </a:cubicBezTo>
                    <a:cubicBezTo>
                      <a:pt x="237" y="444"/>
                      <a:pt x="236" y="434"/>
                      <a:pt x="229" y="425"/>
                    </a:cubicBezTo>
                    <a:cubicBezTo>
                      <a:pt x="234" y="423"/>
                      <a:pt x="239" y="421"/>
                      <a:pt x="245" y="421"/>
                    </a:cubicBezTo>
                    <a:cubicBezTo>
                      <a:pt x="248" y="436"/>
                      <a:pt x="251" y="449"/>
                      <a:pt x="256" y="457"/>
                    </a:cubicBezTo>
                    <a:cubicBezTo>
                      <a:pt x="267" y="477"/>
                      <a:pt x="279" y="477"/>
                      <a:pt x="286" y="470"/>
                    </a:cubicBezTo>
                    <a:cubicBezTo>
                      <a:pt x="293" y="464"/>
                      <a:pt x="296" y="453"/>
                      <a:pt x="294" y="441"/>
                    </a:cubicBezTo>
                    <a:cubicBezTo>
                      <a:pt x="292" y="429"/>
                      <a:pt x="287" y="418"/>
                      <a:pt x="279" y="411"/>
                    </a:cubicBezTo>
                    <a:cubicBezTo>
                      <a:pt x="272" y="404"/>
                      <a:pt x="263" y="401"/>
                      <a:pt x="254" y="400"/>
                    </a:cubicBezTo>
                    <a:cubicBezTo>
                      <a:pt x="247" y="360"/>
                      <a:pt x="244" y="278"/>
                      <a:pt x="243" y="228"/>
                    </a:cubicBezTo>
                    <a:cubicBezTo>
                      <a:pt x="243" y="220"/>
                      <a:pt x="242" y="214"/>
                      <a:pt x="242" y="208"/>
                    </a:cubicBezTo>
                    <a:cubicBezTo>
                      <a:pt x="294" y="217"/>
                      <a:pt x="294" y="217"/>
                      <a:pt x="294" y="217"/>
                    </a:cubicBezTo>
                    <a:cubicBezTo>
                      <a:pt x="294" y="240"/>
                      <a:pt x="294" y="240"/>
                      <a:pt x="294" y="240"/>
                    </a:cubicBezTo>
                    <a:cubicBezTo>
                      <a:pt x="302" y="244"/>
                      <a:pt x="302" y="244"/>
                      <a:pt x="302" y="244"/>
                    </a:cubicBezTo>
                    <a:cubicBezTo>
                      <a:pt x="369" y="275"/>
                      <a:pt x="413" y="344"/>
                      <a:pt x="413" y="418"/>
                    </a:cubicBezTo>
                    <a:cubicBezTo>
                      <a:pt x="413" y="524"/>
                      <a:pt x="326" y="610"/>
                      <a:pt x="220" y="610"/>
                    </a:cubicBezTo>
                    <a:cubicBezTo>
                      <a:pt x="114" y="610"/>
                      <a:pt x="28" y="524"/>
                      <a:pt x="28" y="418"/>
                    </a:cubicBezTo>
                    <a:cubicBezTo>
                      <a:pt x="28" y="344"/>
                      <a:pt x="70" y="278"/>
                      <a:pt x="136" y="245"/>
                    </a:cubicBezTo>
                    <a:close/>
                    <a:moveTo>
                      <a:pt x="168" y="422"/>
                    </a:moveTo>
                    <a:cubicBezTo>
                      <a:pt x="165" y="431"/>
                      <a:pt x="163" y="438"/>
                      <a:pt x="160" y="443"/>
                    </a:cubicBezTo>
                    <a:cubicBezTo>
                      <a:pt x="154" y="454"/>
                      <a:pt x="148" y="455"/>
                      <a:pt x="145" y="452"/>
                    </a:cubicBezTo>
                    <a:cubicBezTo>
                      <a:pt x="144" y="451"/>
                      <a:pt x="143" y="449"/>
                      <a:pt x="143" y="447"/>
                    </a:cubicBezTo>
                    <a:cubicBezTo>
                      <a:pt x="144" y="439"/>
                      <a:pt x="147" y="434"/>
                      <a:pt x="152" y="429"/>
                    </a:cubicBezTo>
                    <a:cubicBezTo>
                      <a:pt x="156" y="425"/>
                      <a:pt x="162" y="423"/>
                      <a:pt x="168" y="422"/>
                    </a:cubicBezTo>
                    <a:close/>
                    <a:moveTo>
                      <a:pt x="258" y="422"/>
                    </a:moveTo>
                    <a:cubicBezTo>
                      <a:pt x="264" y="423"/>
                      <a:pt x="269" y="425"/>
                      <a:pt x="273" y="429"/>
                    </a:cubicBezTo>
                    <a:cubicBezTo>
                      <a:pt x="278" y="434"/>
                      <a:pt x="281" y="439"/>
                      <a:pt x="282" y="447"/>
                    </a:cubicBezTo>
                    <a:cubicBezTo>
                      <a:pt x="283" y="449"/>
                      <a:pt x="282" y="451"/>
                      <a:pt x="280" y="452"/>
                    </a:cubicBezTo>
                    <a:cubicBezTo>
                      <a:pt x="277" y="455"/>
                      <a:pt x="271" y="454"/>
                      <a:pt x="265" y="443"/>
                    </a:cubicBezTo>
                    <a:cubicBezTo>
                      <a:pt x="262" y="438"/>
                      <a:pt x="260" y="431"/>
                      <a:pt x="258" y="422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2145" y="1578"/>
                <a:ext cx="164" cy="42"/>
              </a:xfrm>
              <a:custGeom>
                <a:avLst/>
                <a:gdLst>
                  <a:gd name="T0" fmla="*/ 0 w 126"/>
                  <a:gd name="T1" fmla="*/ 16 h 33"/>
                  <a:gd name="T2" fmla="*/ 17 w 126"/>
                  <a:gd name="T3" fmla="*/ 33 h 33"/>
                  <a:gd name="T4" fmla="*/ 109 w 126"/>
                  <a:gd name="T5" fmla="*/ 33 h 33"/>
                  <a:gd name="T6" fmla="*/ 126 w 126"/>
                  <a:gd name="T7" fmla="*/ 16 h 33"/>
                  <a:gd name="T8" fmla="*/ 109 w 126"/>
                  <a:gd name="T9" fmla="*/ 0 h 33"/>
                  <a:gd name="T10" fmla="*/ 17 w 126"/>
                  <a:gd name="T11" fmla="*/ 0 h 33"/>
                  <a:gd name="T12" fmla="*/ 0 w 126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3">
                    <a:moveTo>
                      <a:pt x="0" y="16"/>
                    </a:moveTo>
                    <a:cubicBezTo>
                      <a:pt x="0" y="25"/>
                      <a:pt x="7" y="33"/>
                      <a:pt x="17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18" y="33"/>
                      <a:pt x="126" y="25"/>
                      <a:pt x="126" y="16"/>
                    </a:cubicBezTo>
                    <a:cubicBezTo>
                      <a:pt x="126" y="7"/>
                      <a:pt x="118" y="0"/>
                      <a:pt x="10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1763" y="1882"/>
                <a:ext cx="44" cy="160"/>
              </a:xfrm>
              <a:custGeom>
                <a:avLst/>
                <a:gdLst>
                  <a:gd name="T0" fmla="*/ 17 w 34"/>
                  <a:gd name="T1" fmla="*/ 0 h 123"/>
                  <a:gd name="T2" fmla="*/ 0 w 34"/>
                  <a:gd name="T3" fmla="*/ 16 h 123"/>
                  <a:gd name="T4" fmla="*/ 0 w 34"/>
                  <a:gd name="T5" fmla="*/ 106 h 123"/>
                  <a:gd name="T6" fmla="*/ 17 w 34"/>
                  <a:gd name="T7" fmla="*/ 123 h 123"/>
                  <a:gd name="T8" fmla="*/ 34 w 34"/>
                  <a:gd name="T9" fmla="*/ 106 h 123"/>
                  <a:gd name="T10" fmla="*/ 34 w 34"/>
                  <a:gd name="T11" fmla="*/ 16 h 123"/>
                  <a:gd name="T12" fmla="*/ 17 w 34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7" y="123"/>
                      <a:pt x="17" y="123"/>
                    </a:cubicBezTo>
                    <a:cubicBezTo>
                      <a:pt x="26" y="123"/>
                      <a:pt x="34" y="115"/>
                      <a:pt x="34" y="10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1308" y="1557"/>
                <a:ext cx="165" cy="44"/>
              </a:xfrm>
              <a:custGeom>
                <a:avLst/>
                <a:gdLst>
                  <a:gd name="T0" fmla="*/ 17 w 127"/>
                  <a:gd name="T1" fmla="*/ 34 h 34"/>
                  <a:gd name="T2" fmla="*/ 110 w 127"/>
                  <a:gd name="T3" fmla="*/ 34 h 34"/>
                  <a:gd name="T4" fmla="*/ 127 w 127"/>
                  <a:gd name="T5" fmla="*/ 17 h 34"/>
                  <a:gd name="T6" fmla="*/ 110 w 127"/>
                  <a:gd name="T7" fmla="*/ 0 h 34"/>
                  <a:gd name="T8" fmla="*/ 17 w 127"/>
                  <a:gd name="T9" fmla="*/ 0 h 34"/>
                  <a:gd name="T10" fmla="*/ 0 w 127"/>
                  <a:gd name="T11" fmla="*/ 17 h 34"/>
                  <a:gd name="T12" fmla="*/ 17 w 127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34">
                    <a:moveTo>
                      <a:pt x="17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9" y="34"/>
                      <a:pt x="127" y="26"/>
                      <a:pt x="127" y="17"/>
                    </a:cubicBezTo>
                    <a:cubicBezTo>
                      <a:pt x="127" y="8"/>
                      <a:pt x="119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1403" y="1231"/>
                <a:ext cx="145" cy="117"/>
              </a:xfrm>
              <a:custGeom>
                <a:avLst/>
                <a:gdLst>
                  <a:gd name="T0" fmla="*/ 9 w 112"/>
                  <a:gd name="T1" fmla="*/ 30 h 90"/>
                  <a:gd name="T2" fmla="*/ 83 w 112"/>
                  <a:gd name="T3" fmla="*/ 84 h 90"/>
                  <a:gd name="T4" fmla="*/ 107 w 112"/>
                  <a:gd name="T5" fmla="*/ 81 h 90"/>
                  <a:gd name="T6" fmla="*/ 103 w 112"/>
                  <a:gd name="T7" fmla="*/ 58 h 90"/>
                  <a:gd name="T8" fmla="*/ 30 w 112"/>
                  <a:gd name="T9" fmla="*/ 3 h 90"/>
                  <a:gd name="T10" fmla="*/ 20 w 112"/>
                  <a:gd name="T11" fmla="*/ 0 h 90"/>
                  <a:gd name="T12" fmla="*/ 6 w 112"/>
                  <a:gd name="T13" fmla="*/ 7 h 90"/>
                  <a:gd name="T14" fmla="*/ 9 w 112"/>
                  <a:gd name="T1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9" y="30"/>
                    </a:moveTo>
                    <a:cubicBezTo>
                      <a:pt x="83" y="84"/>
                      <a:pt x="83" y="84"/>
                      <a:pt x="83" y="84"/>
                    </a:cubicBezTo>
                    <a:cubicBezTo>
                      <a:pt x="90" y="90"/>
                      <a:pt x="101" y="88"/>
                      <a:pt x="107" y="81"/>
                    </a:cubicBezTo>
                    <a:cubicBezTo>
                      <a:pt x="112" y="74"/>
                      <a:pt x="111" y="63"/>
                      <a:pt x="103" y="58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7" y="1"/>
                      <a:pt x="23" y="0"/>
                      <a:pt x="20" y="0"/>
                    </a:cubicBezTo>
                    <a:cubicBezTo>
                      <a:pt x="14" y="0"/>
                      <a:pt x="9" y="2"/>
                      <a:pt x="6" y="7"/>
                    </a:cubicBezTo>
                    <a:cubicBezTo>
                      <a:pt x="0" y="14"/>
                      <a:pt x="2" y="24"/>
                      <a:pt x="9" y="3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2073" y="1231"/>
                <a:ext cx="145" cy="117"/>
              </a:xfrm>
              <a:custGeom>
                <a:avLst/>
                <a:gdLst>
                  <a:gd name="T0" fmla="*/ 29 w 112"/>
                  <a:gd name="T1" fmla="*/ 84 h 90"/>
                  <a:gd name="T2" fmla="*/ 103 w 112"/>
                  <a:gd name="T3" fmla="*/ 30 h 90"/>
                  <a:gd name="T4" fmla="*/ 106 w 112"/>
                  <a:gd name="T5" fmla="*/ 7 h 90"/>
                  <a:gd name="T6" fmla="*/ 92 w 112"/>
                  <a:gd name="T7" fmla="*/ 0 h 90"/>
                  <a:gd name="T8" fmla="*/ 82 w 112"/>
                  <a:gd name="T9" fmla="*/ 3 h 90"/>
                  <a:gd name="T10" fmla="*/ 9 w 112"/>
                  <a:gd name="T11" fmla="*/ 58 h 90"/>
                  <a:gd name="T12" fmla="*/ 5 w 112"/>
                  <a:gd name="T13" fmla="*/ 81 h 90"/>
                  <a:gd name="T14" fmla="*/ 29 w 112"/>
                  <a:gd name="T15" fmla="*/ 8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29" y="84"/>
                    </a:moveTo>
                    <a:cubicBezTo>
                      <a:pt x="103" y="30"/>
                      <a:pt x="103" y="30"/>
                      <a:pt x="103" y="30"/>
                    </a:cubicBezTo>
                    <a:cubicBezTo>
                      <a:pt x="110" y="24"/>
                      <a:pt x="112" y="14"/>
                      <a:pt x="106" y="7"/>
                    </a:cubicBezTo>
                    <a:cubicBezTo>
                      <a:pt x="103" y="2"/>
                      <a:pt x="98" y="0"/>
                      <a:pt x="92" y="0"/>
                    </a:cubicBezTo>
                    <a:cubicBezTo>
                      <a:pt x="89" y="0"/>
                      <a:pt x="85" y="1"/>
                      <a:pt x="82" y="3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" y="63"/>
                      <a:pt x="0" y="74"/>
                      <a:pt x="5" y="81"/>
                    </a:cubicBezTo>
                    <a:cubicBezTo>
                      <a:pt x="11" y="88"/>
                      <a:pt x="22" y="90"/>
                      <a:pt x="29" y="8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1431" y="1813"/>
                <a:ext cx="134" cy="128"/>
              </a:xfrm>
              <a:custGeom>
                <a:avLst/>
                <a:gdLst>
                  <a:gd name="T0" fmla="*/ 84 w 103"/>
                  <a:gd name="T1" fmla="*/ 0 h 98"/>
                  <a:gd name="T2" fmla="*/ 72 w 103"/>
                  <a:gd name="T3" fmla="*/ 4 h 98"/>
                  <a:gd name="T4" fmla="*/ 7 w 103"/>
                  <a:gd name="T5" fmla="*/ 68 h 98"/>
                  <a:gd name="T6" fmla="*/ 7 w 103"/>
                  <a:gd name="T7" fmla="*/ 91 h 98"/>
                  <a:gd name="T8" fmla="*/ 31 w 103"/>
                  <a:gd name="T9" fmla="*/ 91 h 98"/>
                  <a:gd name="T10" fmla="*/ 96 w 103"/>
                  <a:gd name="T11" fmla="*/ 28 h 98"/>
                  <a:gd name="T12" fmla="*/ 96 w 103"/>
                  <a:gd name="T13" fmla="*/ 4 h 98"/>
                  <a:gd name="T14" fmla="*/ 84 w 103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98">
                    <a:moveTo>
                      <a:pt x="84" y="0"/>
                    </a:moveTo>
                    <a:cubicBezTo>
                      <a:pt x="80" y="0"/>
                      <a:pt x="75" y="1"/>
                      <a:pt x="72" y="4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74"/>
                      <a:pt x="0" y="85"/>
                      <a:pt x="7" y="91"/>
                    </a:cubicBezTo>
                    <a:cubicBezTo>
                      <a:pt x="13" y="98"/>
                      <a:pt x="24" y="98"/>
                      <a:pt x="31" y="91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103" y="21"/>
                      <a:pt x="103" y="11"/>
                      <a:pt x="96" y="4"/>
                    </a:cubicBezTo>
                    <a:cubicBezTo>
                      <a:pt x="93" y="1"/>
                      <a:pt x="88" y="0"/>
                      <a:pt x="84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2043" y="1813"/>
                <a:ext cx="132" cy="128"/>
              </a:xfrm>
              <a:custGeom>
                <a:avLst/>
                <a:gdLst>
                  <a:gd name="T0" fmla="*/ 31 w 102"/>
                  <a:gd name="T1" fmla="*/ 4 h 98"/>
                  <a:gd name="T2" fmla="*/ 19 w 102"/>
                  <a:gd name="T3" fmla="*/ 0 h 98"/>
                  <a:gd name="T4" fmla="*/ 7 w 102"/>
                  <a:gd name="T5" fmla="*/ 4 h 98"/>
                  <a:gd name="T6" fmla="*/ 7 w 102"/>
                  <a:gd name="T7" fmla="*/ 28 h 98"/>
                  <a:gd name="T8" fmla="*/ 72 w 102"/>
                  <a:gd name="T9" fmla="*/ 91 h 98"/>
                  <a:gd name="T10" fmla="*/ 96 w 102"/>
                  <a:gd name="T11" fmla="*/ 91 h 98"/>
                  <a:gd name="T12" fmla="*/ 96 w 102"/>
                  <a:gd name="T13" fmla="*/ 68 h 98"/>
                  <a:gd name="T14" fmla="*/ 31 w 102"/>
                  <a:gd name="T15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98">
                    <a:moveTo>
                      <a:pt x="31" y="4"/>
                    </a:moveTo>
                    <a:cubicBezTo>
                      <a:pt x="27" y="1"/>
                      <a:pt x="23" y="0"/>
                      <a:pt x="19" y="0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0" y="11"/>
                      <a:pt x="0" y="21"/>
                      <a:pt x="7" y="28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8" y="98"/>
                      <a:pt x="89" y="98"/>
                      <a:pt x="96" y="91"/>
                    </a:cubicBezTo>
                    <a:cubicBezTo>
                      <a:pt x="102" y="85"/>
                      <a:pt x="102" y="74"/>
                      <a:pt x="96" y="68"/>
                    </a:cubicBez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5177790" y="501650"/>
            <a:ext cx="2800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钟表交响曲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118225" y="2854960"/>
            <a:ext cx="43135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会说</a:t>
            </a:r>
            <a:r>
              <a:rPr lang="en-US" altLang="zh-CN" sz="4400" dirty="0"/>
              <a:t> </a:t>
            </a:r>
            <a:r>
              <a:rPr lang="zh-CN" altLang="en-US" sz="4400" dirty="0"/>
              <a:t>没有</a:t>
            </a:r>
            <a:r>
              <a:rPr lang="en-US" altLang="zh-CN" sz="4400" dirty="0"/>
              <a:t> </a:t>
            </a:r>
            <a:r>
              <a:rPr lang="zh-CN" altLang="en-US" sz="4400" dirty="0"/>
              <a:t>嘴</a:t>
            </a:r>
            <a:r>
              <a:rPr lang="en-US" altLang="zh-CN" sz="4400" dirty="0"/>
              <a:t>      </a:t>
            </a:r>
            <a:endParaRPr lang="zh-CN" altLang="en-US" sz="4400" dirty="0"/>
          </a:p>
          <a:p>
            <a:r>
              <a:rPr lang="zh-CN" altLang="en-US" sz="4400" dirty="0"/>
              <a:t>会走</a:t>
            </a:r>
            <a:r>
              <a:rPr lang="en-US" altLang="zh-CN" sz="4400" dirty="0"/>
              <a:t> </a:t>
            </a:r>
            <a:r>
              <a:rPr lang="zh-CN" altLang="en-US" sz="4400" dirty="0"/>
              <a:t>没有</a:t>
            </a:r>
            <a:r>
              <a:rPr lang="en-US" altLang="zh-CN" sz="4400" dirty="0"/>
              <a:t> </a:t>
            </a:r>
            <a:r>
              <a:rPr lang="zh-CN" altLang="en-US" sz="4400" dirty="0"/>
              <a:t>腿</a:t>
            </a:r>
            <a:r>
              <a:rPr lang="en-US" altLang="zh-CN" sz="4400" dirty="0"/>
              <a:t>     </a:t>
            </a:r>
            <a:endParaRPr lang="zh-CN" altLang="en-US" sz="4400" dirty="0"/>
          </a:p>
          <a:p>
            <a:r>
              <a:rPr lang="zh-CN" altLang="en-US" sz="4400" dirty="0"/>
              <a:t>他会</a:t>
            </a:r>
            <a:r>
              <a:rPr lang="en-US" altLang="zh-CN" sz="4400" dirty="0"/>
              <a:t> </a:t>
            </a:r>
            <a:r>
              <a:rPr lang="zh-CN" altLang="en-US" sz="4400" dirty="0"/>
              <a:t>告诉</a:t>
            </a:r>
            <a:r>
              <a:rPr lang="en-US" altLang="zh-CN" sz="4400" dirty="0"/>
              <a:t> </a:t>
            </a:r>
            <a:r>
              <a:rPr lang="zh-CN" altLang="en-US" sz="4400" dirty="0"/>
              <a:t>我</a:t>
            </a:r>
            <a:r>
              <a:rPr lang="en-US" altLang="zh-CN" sz="4400" dirty="0"/>
              <a:t> </a:t>
            </a:r>
            <a:r>
              <a:rPr lang="zh-CN" altLang="en-US" sz="4400" dirty="0"/>
              <a:t>们</a:t>
            </a:r>
          </a:p>
          <a:p>
            <a:r>
              <a:rPr lang="zh-CN" altLang="en-US" sz="4400" dirty="0"/>
              <a:t>什么</a:t>
            </a:r>
            <a:r>
              <a:rPr lang="en-US" altLang="zh-CN" sz="4400" dirty="0"/>
              <a:t> </a:t>
            </a:r>
            <a:r>
              <a:rPr lang="zh-CN" altLang="en-US" sz="4400" dirty="0"/>
              <a:t>时间</a:t>
            </a:r>
            <a:r>
              <a:rPr lang="en-US" altLang="zh-CN" sz="4400" dirty="0"/>
              <a:t> </a:t>
            </a:r>
            <a:r>
              <a:rPr lang="zh-CN" altLang="en-US" sz="4400" dirty="0"/>
              <a:t>起</a:t>
            </a:r>
            <a:r>
              <a:rPr lang="en-US" altLang="zh-CN" sz="4400" dirty="0"/>
              <a:t>      </a:t>
            </a:r>
          </a:p>
          <a:p>
            <a:r>
              <a:rPr lang="zh-CN" altLang="en-US" sz="4400" dirty="0"/>
              <a:t>什么</a:t>
            </a:r>
            <a:r>
              <a:rPr lang="en-US" altLang="zh-CN" sz="4400" dirty="0"/>
              <a:t> </a:t>
            </a:r>
            <a:r>
              <a:rPr lang="zh-CN" altLang="en-US" sz="4400" dirty="0"/>
              <a:t>时间</a:t>
            </a:r>
            <a:r>
              <a:rPr lang="en-US" altLang="zh-CN" sz="4400" dirty="0"/>
              <a:t> </a:t>
            </a:r>
            <a:r>
              <a:rPr lang="zh-CN" altLang="en-US" sz="4400" dirty="0"/>
              <a:t>睡</a:t>
            </a:r>
            <a:r>
              <a:rPr lang="en-US" altLang="zh-CN" sz="4800" dirty="0"/>
              <a:t>     </a:t>
            </a:r>
          </a:p>
        </p:txBody>
      </p:sp>
      <p:sp>
        <p:nvSpPr>
          <p:cNvPr id="4" name="矩形 3"/>
          <p:cNvSpPr/>
          <p:nvPr/>
        </p:nvSpPr>
        <p:spPr>
          <a:xfrm>
            <a:off x="1837690" y="2553970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6075" y="2553970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1160" y="2553970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520" y="2563495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5095" y="2553970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29195" y="2563495"/>
            <a:ext cx="814705" cy="75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这是什么？J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11497" t="10695" r="11497" b="13369"/>
          <a:stretch>
            <a:fillRect/>
          </a:stretch>
        </p:blipFill>
        <p:spPr>
          <a:xfrm>
            <a:off x="1887220" y="227965"/>
            <a:ext cx="8287385" cy="6129655"/>
          </a:xfrm>
          <a:prstGeom prst="rect">
            <a:avLst/>
          </a:prstGeom>
        </p:spPr>
      </p:pic>
      <p:pic>
        <p:nvPicPr>
          <p:cNvPr id="2" name="08.这是什么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58210" y="48006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6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2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这是什么？J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11497" t="10695" r="11497" b="13369"/>
          <a:stretch>
            <a:fillRect/>
          </a:stretch>
        </p:blipFill>
        <p:spPr>
          <a:xfrm>
            <a:off x="1952625" y="128270"/>
            <a:ext cx="8287385" cy="6129655"/>
          </a:xfrm>
          <a:prstGeom prst="rect">
            <a:avLst/>
          </a:prstGeom>
        </p:spPr>
      </p:pic>
      <p:pic>
        <p:nvPicPr>
          <p:cNvPr id="2" name="08.这是什么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88970" y="749935"/>
            <a:ext cx="619125" cy="619125"/>
          </a:xfrm>
          <a:prstGeom prst="rect">
            <a:avLst/>
          </a:prstGeom>
        </p:spPr>
      </p:pic>
      <p:pic>
        <p:nvPicPr>
          <p:cNvPr id="25" name="图片 24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3687445" y="4086860"/>
            <a:ext cx="205105" cy="227965"/>
          </a:xfrm>
          <a:prstGeom prst="rect">
            <a:avLst/>
          </a:prstGeom>
        </p:spPr>
      </p:pic>
      <p:pic>
        <p:nvPicPr>
          <p:cNvPr id="29" name="图片 28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2307590" y="4088130"/>
            <a:ext cx="205105" cy="227965"/>
          </a:xfrm>
          <a:prstGeom prst="rect">
            <a:avLst/>
          </a:prstGeom>
        </p:spPr>
      </p:pic>
      <p:pic>
        <p:nvPicPr>
          <p:cNvPr id="30" name="图片 29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2777490" y="4086860"/>
            <a:ext cx="205105" cy="227965"/>
          </a:xfrm>
          <a:prstGeom prst="rect">
            <a:avLst/>
          </a:prstGeom>
        </p:spPr>
      </p:pic>
      <p:pic>
        <p:nvPicPr>
          <p:cNvPr id="31" name="图片 30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3312795" y="4086860"/>
            <a:ext cx="205105" cy="227965"/>
          </a:xfrm>
          <a:prstGeom prst="rect">
            <a:avLst/>
          </a:prstGeom>
        </p:spPr>
      </p:pic>
      <p:pic>
        <p:nvPicPr>
          <p:cNvPr id="32" name="图片 31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5248275" y="4088130"/>
            <a:ext cx="205105" cy="227965"/>
          </a:xfrm>
          <a:prstGeom prst="rect">
            <a:avLst/>
          </a:prstGeom>
        </p:spPr>
      </p:pic>
      <p:pic>
        <p:nvPicPr>
          <p:cNvPr id="33" name="图片 32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4763135" y="4088130"/>
            <a:ext cx="205105" cy="227965"/>
          </a:xfrm>
          <a:prstGeom prst="rect">
            <a:avLst/>
          </a:prstGeom>
        </p:spPr>
      </p:pic>
      <p:pic>
        <p:nvPicPr>
          <p:cNvPr id="34" name="图片 33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4352925" y="4086860"/>
            <a:ext cx="205105" cy="227965"/>
          </a:xfrm>
          <a:prstGeom prst="rect">
            <a:avLst/>
          </a:prstGeom>
        </p:spPr>
      </p:pic>
      <p:pic>
        <p:nvPicPr>
          <p:cNvPr id="35" name="图片 34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5649595" y="4088130"/>
            <a:ext cx="205105" cy="227965"/>
          </a:xfrm>
          <a:prstGeom prst="rect">
            <a:avLst/>
          </a:prstGeom>
        </p:spPr>
      </p:pic>
      <p:pic>
        <p:nvPicPr>
          <p:cNvPr id="46" name="图片 45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5993765" y="5041265"/>
            <a:ext cx="205105" cy="227965"/>
          </a:xfrm>
          <a:prstGeom prst="rect">
            <a:avLst/>
          </a:prstGeom>
        </p:spPr>
      </p:pic>
      <p:pic>
        <p:nvPicPr>
          <p:cNvPr id="47" name="图片 46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7618095" y="5041265"/>
            <a:ext cx="205105" cy="227965"/>
          </a:xfrm>
          <a:prstGeom prst="rect">
            <a:avLst/>
          </a:prstGeom>
        </p:spPr>
      </p:pic>
      <p:pic>
        <p:nvPicPr>
          <p:cNvPr id="48" name="图片 47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5351145" y="5041265"/>
            <a:ext cx="205105" cy="227965"/>
          </a:xfrm>
          <a:prstGeom prst="rect">
            <a:avLst/>
          </a:prstGeom>
        </p:spPr>
      </p:pic>
      <p:pic>
        <p:nvPicPr>
          <p:cNvPr id="49" name="图片 48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7002780" y="5041265"/>
            <a:ext cx="205105" cy="227965"/>
          </a:xfrm>
          <a:prstGeom prst="rect">
            <a:avLst/>
          </a:prstGeom>
        </p:spPr>
      </p:pic>
      <p:pic>
        <p:nvPicPr>
          <p:cNvPr id="50" name="图片 49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7323455" y="5041265"/>
            <a:ext cx="205105" cy="227965"/>
          </a:xfrm>
          <a:prstGeom prst="rect">
            <a:avLst/>
          </a:prstGeom>
        </p:spPr>
      </p:pic>
      <p:pic>
        <p:nvPicPr>
          <p:cNvPr id="55" name="图片 54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3808095" y="6176645"/>
            <a:ext cx="205105" cy="227965"/>
          </a:xfrm>
          <a:prstGeom prst="rect">
            <a:avLst/>
          </a:prstGeom>
        </p:spPr>
      </p:pic>
      <p:pic>
        <p:nvPicPr>
          <p:cNvPr id="56" name="图片 55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6797674" y="6176644"/>
            <a:ext cx="205105" cy="227965"/>
          </a:xfrm>
          <a:prstGeom prst="rect">
            <a:avLst/>
          </a:prstGeom>
        </p:spPr>
      </p:pic>
      <p:pic>
        <p:nvPicPr>
          <p:cNvPr id="57" name="图片 56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7524114" y="6176643"/>
            <a:ext cx="205105" cy="227965"/>
          </a:xfrm>
          <a:prstGeom prst="rect">
            <a:avLst/>
          </a:prstGeom>
        </p:spPr>
      </p:pic>
      <p:pic>
        <p:nvPicPr>
          <p:cNvPr id="58" name="图片 57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5528310" y="6176645"/>
            <a:ext cx="205105" cy="227965"/>
          </a:xfrm>
          <a:prstGeom prst="rect">
            <a:avLst/>
          </a:prstGeom>
        </p:spPr>
      </p:pic>
      <p:pic>
        <p:nvPicPr>
          <p:cNvPr id="59" name="图片 58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4558030" y="6176645"/>
            <a:ext cx="205105" cy="227965"/>
          </a:xfrm>
          <a:prstGeom prst="rect">
            <a:avLst/>
          </a:prstGeom>
        </p:spPr>
      </p:pic>
      <p:pic>
        <p:nvPicPr>
          <p:cNvPr id="60" name="图片 59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8751570" y="6176645"/>
            <a:ext cx="205105" cy="227965"/>
          </a:xfrm>
          <a:prstGeom prst="rect">
            <a:avLst/>
          </a:prstGeom>
        </p:spPr>
      </p:pic>
      <p:pic>
        <p:nvPicPr>
          <p:cNvPr id="61" name="图片 60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8455660" y="6176645"/>
            <a:ext cx="205105" cy="227965"/>
          </a:xfrm>
          <a:prstGeom prst="rect">
            <a:avLst/>
          </a:prstGeom>
        </p:spPr>
      </p:pic>
      <p:pic>
        <p:nvPicPr>
          <p:cNvPr id="62" name="图片 61" descr="rBADs1l1hnqAQTDVAAGIRV97iK0108"/>
          <p:cNvPicPr>
            <a:picLocks noChangeAspect="1"/>
          </p:cNvPicPr>
          <p:nvPr/>
        </p:nvPicPr>
        <p:blipFill>
          <a:blip r:embed="rId8"/>
          <a:srcRect l="3037" t="24065" r="53278" b="27444"/>
          <a:stretch>
            <a:fillRect/>
          </a:stretch>
        </p:blipFill>
        <p:spPr>
          <a:xfrm flipH="1">
            <a:off x="9094470" y="6176645"/>
            <a:ext cx="205105" cy="227965"/>
          </a:xfrm>
          <a:prstGeom prst="rect">
            <a:avLst/>
          </a:prstGeom>
        </p:spPr>
      </p:pic>
      <p:pic>
        <p:nvPicPr>
          <p:cNvPr id="3" name="图片 2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6519545" y="3015615"/>
            <a:ext cx="205105" cy="228600"/>
          </a:xfrm>
          <a:prstGeom prst="rect">
            <a:avLst/>
          </a:prstGeom>
        </p:spPr>
      </p:pic>
      <p:pic>
        <p:nvPicPr>
          <p:cNvPr id="5" name="图片 4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8546465" y="3015615"/>
            <a:ext cx="205105" cy="228600"/>
          </a:xfrm>
          <a:prstGeom prst="rect">
            <a:avLst/>
          </a:prstGeom>
        </p:spPr>
      </p:pic>
      <p:pic>
        <p:nvPicPr>
          <p:cNvPr id="6" name="图片 5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7412990" y="3014980"/>
            <a:ext cx="205105" cy="228600"/>
          </a:xfrm>
          <a:prstGeom prst="rect">
            <a:avLst/>
          </a:prstGeom>
        </p:spPr>
      </p:pic>
      <p:pic>
        <p:nvPicPr>
          <p:cNvPr id="7" name="图片 6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8455660" y="4086860"/>
            <a:ext cx="205105" cy="228600"/>
          </a:xfrm>
          <a:prstGeom prst="rect">
            <a:avLst/>
          </a:prstGeom>
        </p:spPr>
      </p:pic>
      <p:pic>
        <p:nvPicPr>
          <p:cNvPr id="8" name="图片 7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7323455" y="4087495"/>
            <a:ext cx="205105" cy="228600"/>
          </a:xfrm>
          <a:prstGeom prst="rect">
            <a:avLst/>
          </a:prstGeom>
        </p:spPr>
      </p:pic>
      <p:pic>
        <p:nvPicPr>
          <p:cNvPr id="9" name="图片 8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6402705" y="4086860"/>
            <a:ext cx="205105" cy="228600"/>
          </a:xfrm>
          <a:prstGeom prst="rect">
            <a:avLst/>
          </a:prstGeom>
        </p:spPr>
      </p:pic>
      <p:pic>
        <p:nvPicPr>
          <p:cNvPr id="10" name="图片 9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5351145" y="5269230"/>
            <a:ext cx="205105" cy="228600"/>
          </a:xfrm>
          <a:prstGeom prst="rect">
            <a:avLst/>
          </a:prstGeom>
        </p:spPr>
      </p:pic>
      <p:pic>
        <p:nvPicPr>
          <p:cNvPr id="11" name="图片 10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4058285" y="5269230"/>
            <a:ext cx="205105" cy="228600"/>
          </a:xfrm>
          <a:prstGeom prst="rect">
            <a:avLst/>
          </a:prstGeom>
        </p:spPr>
      </p:pic>
      <p:pic>
        <p:nvPicPr>
          <p:cNvPr id="12" name="图片 11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2307590" y="5336540"/>
            <a:ext cx="205105" cy="228600"/>
          </a:xfrm>
          <a:prstGeom prst="rect">
            <a:avLst/>
          </a:prstGeom>
        </p:spPr>
      </p:pic>
      <p:pic>
        <p:nvPicPr>
          <p:cNvPr id="13" name="图片 12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2307590" y="6478270"/>
            <a:ext cx="205105" cy="228600"/>
          </a:xfrm>
          <a:prstGeom prst="rect">
            <a:avLst/>
          </a:prstGeom>
        </p:spPr>
      </p:pic>
      <p:pic>
        <p:nvPicPr>
          <p:cNvPr id="14" name="图片 13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8315960" y="5336540"/>
            <a:ext cx="205105" cy="228600"/>
          </a:xfrm>
          <a:prstGeom prst="rect">
            <a:avLst/>
          </a:prstGeom>
        </p:spPr>
      </p:pic>
      <p:pic>
        <p:nvPicPr>
          <p:cNvPr id="15" name="图片 14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7002780" y="5269230"/>
            <a:ext cx="205105" cy="228600"/>
          </a:xfrm>
          <a:prstGeom prst="rect">
            <a:avLst/>
          </a:prstGeom>
        </p:spPr>
      </p:pic>
      <p:pic>
        <p:nvPicPr>
          <p:cNvPr id="16" name="图片 15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7528560" y="6478270"/>
            <a:ext cx="205105" cy="228600"/>
          </a:xfrm>
          <a:prstGeom prst="rect">
            <a:avLst/>
          </a:prstGeom>
        </p:spPr>
      </p:pic>
      <p:pic>
        <p:nvPicPr>
          <p:cNvPr id="17" name="图片 16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3853180" y="6478270"/>
            <a:ext cx="205105" cy="228600"/>
          </a:xfrm>
          <a:prstGeom prst="rect">
            <a:avLst/>
          </a:prstGeom>
        </p:spPr>
      </p:pic>
      <p:pic>
        <p:nvPicPr>
          <p:cNvPr id="18" name="图片 17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5556250" y="6478270"/>
            <a:ext cx="205105" cy="228600"/>
          </a:xfrm>
          <a:prstGeom prst="rect">
            <a:avLst/>
          </a:prstGeom>
        </p:spPr>
      </p:pic>
      <p:pic>
        <p:nvPicPr>
          <p:cNvPr id="19" name="图片 18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6797675" y="6478270"/>
            <a:ext cx="205105" cy="228600"/>
          </a:xfrm>
          <a:prstGeom prst="rect">
            <a:avLst/>
          </a:prstGeom>
        </p:spPr>
      </p:pic>
      <p:pic>
        <p:nvPicPr>
          <p:cNvPr id="20" name="图片 19" descr="VE7Bl20180619060732"/>
          <p:cNvPicPr>
            <a:picLocks noChangeAspect="1"/>
          </p:cNvPicPr>
          <p:nvPr/>
        </p:nvPicPr>
        <p:blipFill>
          <a:blip r:embed="rId9"/>
          <a:srcRect l="28379" t="26223" r="33454" b="30303"/>
          <a:stretch>
            <a:fillRect/>
          </a:stretch>
        </p:blipFill>
        <p:spPr>
          <a:xfrm rot="10800000">
            <a:off x="8484235" y="6478270"/>
            <a:ext cx="205105" cy="228600"/>
          </a:xfrm>
          <a:prstGeom prst="rect">
            <a:avLst/>
          </a:prstGeom>
        </p:spPr>
      </p:pic>
      <p:pic>
        <p:nvPicPr>
          <p:cNvPr id="71" name="图片 70" descr="双响筒">
            <a:extLst>
              <a:ext uri="{FF2B5EF4-FFF2-40B4-BE49-F238E27FC236}">
                <a16:creationId xmlns:a16="http://schemas.microsoft.com/office/drawing/2014/main" xmlns="" id="{1E984A0C-72AD-4439-949C-DC715B97114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2338130" y="2927258"/>
            <a:ext cx="300748" cy="243274"/>
          </a:xfrm>
          <a:prstGeom prst="rect">
            <a:avLst/>
          </a:prstGeom>
        </p:spPr>
      </p:pic>
      <p:pic>
        <p:nvPicPr>
          <p:cNvPr id="72" name="图片 71" descr="双响筒">
            <a:extLst>
              <a:ext uri="{FF2B5EF4-FFF2-40B4-BE49-F238E27FC236}">
                <a16:creationId xmlns:a16="http://schemas.microsoft.com/office/drawing/2014/main" xmlns="" id="{EA7F830B-A728-4793-B949-B1084A1114B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2780459" y="2935631"/>
            <a:ext cx="300748" cy="243274"/>
          </a:xfrm>
          <a:prstGeom prst="rect">
            <a:avLst/>
          </a:prstGeom>
        </p:spPr>
      </p:pic>
      <p:pic>
        <p:nvPicPr>
          <p:cNvPr id="73" name="图片 72" descr="双响筒">
            <a:extLst>
              <a:ext uri="{FF2B5EF4-FFF2-40B4-BE49-F238E27FC236}">
                <a16:creationId xmlns:a16="http://schemas.microsoft.com/office/drawing/2014/main" xmlns="" id="{C38DC2E3-B4D4-42E4-A238-6EEA6B21EE9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3248843" y="2932499"/>
            <a:ext cx="300748" cy="243274"/>
          </a:xfrm>
          <a:prstGeom prst="rect">
            <a:avLst/>
          </a:prstGeom>
        </p:spPr>
      </p:pic>
      <p:pic>
        <p:nvPicPr>
          <p:cNvPr id="74" name="图片 73" descr="双响筒">
            <a:extLst>
              <a:ext uri="{FF2B5EF4-FFF2-40B4-BE49-F238E27FC236}">
                <a16:creationId xmlns:a16="http://schemas.microsoft.com/office/drawing/2014/main" xmlns="" id="{C300D2D3-C918-48DE-A5EA-F833D82A8E8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3619173" y="2957529"/>
            <a:ext cx="300748" cy="243274"/>
          </a:xfrm>
          <a:prstGeom prst="rect">
            <a:avLst/>
          </a:prstGeom>
        </p:spPr>
      </p:pic>
      <p:pic>
        <p:nvPicPr>
          <p:cNvPr id="75" name="图片 74" descr="双响筒">
            <a:extLst>
              <a:ext uri="{FF2B5EF4-FFF2-40B4-BE49-F238E27FC236}">
                <a16:creationId xmlns:a16="http://schemas.microsoft.com/office/drawing/2014/main" xmlns="" id="{B60769D7-8B91-4D62-BEBF-E828A1BE1EC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4359834" y="2935488"/>
            <a:ext cx="300748" cy="243274"/>
          </a:xfrm>
          <a:prstGeom prst="rect">
            <a:avLst/>
          </a:prstGeom>
        </p:spPr>
      </p:pic>
      <p:pic>
        <p:nvPicPr>
          <p:cNvPr id="76" name="图片 75" descr="双响筒">
            <a:extLst>
              <a:ext uri="{FF2B5EF4-FFF2-40B4-BE49-F238E27FC236}">
                <a16:creationId xmlns:a16="http://schemas.microsoft.com/office/drawing/2014/main" xmlns="" id="{777BCFFE-1072-4AB7-8EDE-53075A5C0A6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5715240" y="2934829"/>
            <a:ext cx="300748" cy="243274"/>
          </a:xfrm>
          <a:prstGeom prst="rect">
            <a:avLst/>
          </a:prstGeom>
        </p:spPr>
      </p:pic>
      <p:pic>
        <p:nvPicPr>
          <p:cNvPr id="77" name="图片 76" descr="双响筒">
            <a:extLst>
              <a:ext uri="{FF2B5EF4-FFF2-40B4-BE49-F238E27FC236}">
                <a16:creationId xmlns:a16="http://schemas.microsoft.com/office/drawing/2014/main" xmlns="" id="{BDF566F1-2433-4B7A-9E55-597B56D51AC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5308277" y="2947456"/>
            <a:ext cx="300748" cy="243274"/>
          </a:xfrm>
          <a:prstGeom prst="rect">
            <a:avLst/>
          </a:prstGeom>
        </p:spPr>
      </p:pic>
      <p:pic>
        <p:nvPicPr>
          <p:cNvPr id="78" name="图片 77" descr="双响筒">
            <a:extLst>
              <a:ext uri="{FF2B5EF4-FFF2-40B4-BE49-F238E27FC236}">
                <a16:creationId xmlns:a16="http://schemas.microsoft.com/office/drawing/2014/main" xmlns="" id="{EDFC1AD7-CB35-42F7-8CFE-53316D5C098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4848291" y="2932315"/>
            <a:ext cx="300748" cy="243274"/>
          </a:xfrm>
          <a:prstGeom prst="rect">
            <a:avLst/>
          </a:prstGeom>
        </p:spPr>
      </p:pic>
      <p:pic>
        <p:nvPicPr>
          <p:cNvPr id="79" name="图片 78" descr="双响筒">
            <a:extLst>
              <a:ext uri="{FF2B5EF4-FFF2-40B4-BE49-F238E27FC236}">
                <a16:creationId xmlns:a16="http://schemas.microsoft.com/office/drawing/2014/main" xmlns="" id="{B37C109A-8D9E-4BA0-8D36-C7438CB600E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2336837" y="6136288"/>
            <a:ext cx="300748" cy="243274"/>
          </a:xfrm>
          <a:prstGeom prst="rect">
            <a:avLst/>
          </a:prstGeom>
        </p:spPr>
      </p:pic>
      <p:pic>
        <p:nvPicPr>
          <p:cNvPr id="80" name="图片 79" descr="双响筒">
            <a:extLst>
              <a:ext uri="{FF2B5EF4-FFF2-40B4-BE49-F238E27FC236}">
                <a16:creationId xmlns:a16="http://schemas.microsoft.com/office/drawing/2014/main" xmlns="" id="{3FA87090-6595-455B-8A4C-47303BEAAB4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4738882" y="5015494"/>
            <a:ext cx="300748" cy="243274"/>
          </a:xfrm>
          <a:prstGeom prst="rect">
            <a:avLst/>
          </a:prstGeom>
        </p:spPr>
      </p:pic>
      <p:pic>
        <p:nvPicPr>
          <p:cNvPr id="81" name="图片 80" descr="双响筒">
            <a:extLst>
              <a:ext uri="{FF2B5EF4-FFF2-40B4-BE49-F238E27FC236}">
                <a16:creationId xmlns:a16="http://schemas.microsoft.com/office/drawing/2014/main" xmlns="" id="{43B13593-0D64-4928-8BE0-44538364381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4352925" y="5000908"/>
            <a:ext cx="300748" cy="243274"/>
          </a:xfrm>
          <a:prstGeom prst="rect">
            <a:avLst/>
          </a:prstGeom>
        </p:spPr>
      </p:pic>
      <p:pic>
        <p:nvPicPr>
          <p:cNvPr id="82" name="图片 81" descr="双响筒">
            <a:extLst>
              <a:ext uri="{FF2B5EF4-FFF2-40B4-BE49-F238E27FC236}">
                <a16:creationId xmlns:a16="http://schemas.microsoft.com/office/drawing/2014/main" xmlns="" id="{F852A46A-637E-4D23-8943-74675C07645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4010484" y="5000908"/>
            <a:ext cx="300748" cy="243274"/>
          </a:xfrm>
          <a:prstGeom prst="rect">
            <a:avLst/>
          </a:prstGeom>
        </p:spPr>
      </p:pic>
      <p:pic>
        <p:nvPicPr>
          <p:cNvPr id="83" name="图片 82" descr="双响筒">
            <a:extLst>
              <a:ext uri="{FF2B5EF4-FFF2-40B4-BE49-F238E27FC236}">
                <a16:creationId xmlns:a16="http://schemas.microsoft.com/office/drawing/2014/main" xmlns="" id="{55A31A13-9297-456E-AC32-6901188987B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3047365" y="5024185"/>
            <a:ext cx="300748" cy="243274"/>
          </a:xfrm>
          <a:prstGeom prst="rect">
            <a:avLst/>
          </a:prstGeom>
        </p:spPr>
      </p:pic>
      <p:pic>
        <p:nvPicPr>
          <p:cNvPr id="84" name="图片 83" descr="双响筒">
            <a:extLst>
              <a:ext uri="{FF2B5EF4-FFF2-40B4-BE49-F238E27FC236}">
                <a16:creationId xmlns:a16="http://schemas.microsoft.com/office/drawing/2014/main" xmlns="" id="{3BA71BAB-8078-4BB2-86C5-FB73B9B925A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2363271" y="5015494"/>
            <a:ext cx="300748" cy="243274"/>
          </a:xfrm>
          <a:prstGeom prst="rect">
            <a:avLst/>
          </a:prstGeom>
        </p:spPr>
      </p:pic>
      <p:pic>
        <p:nvPicPr>
          <p:cNvPr id="85" name="图片 84" descr="双响筒">
            <a:extLst>
              <a:ext uri="{FF2B5EF4-FFF2-40B4-BE49-F238E27FC236}">
                <a16:creationId xmlns:a16="http://schemas.microsoft.com/office/drawing/2014/main" xmlns="" id="{923B5394-3D0A-454C-8F45-999E7092581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8977508" y="5013810"/>
            <a:ext cx="300748" cy="243274"/>
          </a:xfrm>
          <a:prstGeom prst="rect">
            <a:avLst/>
          </a:prstGeom>
        </p:spPr>
      </p:pic>
      <p:pic>
        <p:nvPicPr>
          <p:cNvPr id="86" name="图片 85" descr="双响筒">
            <a:extLst>
              <a:ext uri="{FF2B5EF4-FFF2-40B4-BE49-F238E27FC236}">
                <a16:creationId xmlns:a16="http://schemas.microsoft.com/office/drawing/2014/main" xmlns="" id="{3D49F2BB-B5F2-4662-8922-3B66682E214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8293701" y="5024185"/>
            <a:ext cx="300748" cy="243274"/>
          </a:xfrm>
          <a:prstGeom prst="rect">
            <a:avLst/>
          </a:prstGeom>
        </p:spPr>
      </p:pic>
      <p:pic>
        <p:nvPicPr>
          <p:cNvPr id="87" name="图片 86" descr="双响筒">
            <a:extLst>
              <a:ext uri="{FF2B5EF4-FFF2-40B4-BE49-F238E27FC236}">
                <a16:creationId xmlns:a16="http://schemas.microsoft.com/office/drawing/2014/main" xmlns="" id="{EFDC1B27-7621-42C0-9041-51C02BFF51A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171" t="21770" r="4562" b="7640"/>
          <a:stretch/>
        </p:blipFill>
        <p:spPr>
          <a:xfrm flipH="1">
            <a:off x="3042920" y="6116955"/>
            <a:ext cx="300748" cy="24327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6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2000"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235" y="-100330"/>
            <a:ext cx="6134735" cy="4861560"/>
          </a:xfrm>
          <a:prstGeom prst="rect">
            <a:avLst/>
          </a:prstGeom>
        </p:spPr>
      </p:pic>
      <p:sp>
        <p:nvSpPr>
          <p:cNvPr id="25" name="PA_矩形 7"/>
          <p:cNvSpPr/>
          <p:nvPr>
            <p:custDataLst>
              <p:tags r:id="rId2"/>
            </p:custDataLst>
          </p:nvPr>
        </p:nvSpPr>
        <p:spPr>
          <a:xfrm>
            <a:off x="2541270" y="1119505"/>
            <a:ext cx="506730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222222"/>
                </a:solidFill>
                <a:latin typeface="+mj-ea"/>
                <a:ea typeface="+mj-ea"/>
                <a:cs typeface="+mn-ea"/>
                <a:sym typeface="+mn-lt"/>
              </a:rPr>
              <a:t>同学们，说一说钟表可以告诉我们什么？它是我们的好朋友，提醒着我们什么时候起床学习，什么时候睡觉，我们能不能离开它啊？所以我们要做一个遵守时间，懂得珍惜时间的好孩子。</a:t>
            </a:r>
            <a:r>
              <a:rPr lang="zh-CN" altLang="en-US" dirty="0">
                <a:solidFill>
                  <a:srgbClr val="22222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latin typeface="方正静蕾简体" panose="02000000000000000000" pitchFamily="2" charset="-122"/>
              <a:ea typeface="方正静蕾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646" y="1834743"/>
            <a:ext cx="4754880" cy="475488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789301" y="5191028"/>
            <a:ext cx="4646778" cy="926790"/>
            <a:chOff x="3384960" y="4556142"/>
            <a:chExt cx="5266593" cy="9267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384960" y="4556142"/>
              <a:ext cx="5266593" cy="926790"/>
              <a:chOff x="3314700" y="5609052"/>
              <a:chExt cx="5377706" cy="74114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텍스트 개체 틀 1"/>
            <p:cNvSpPr txBox="1"/>
            <p:nvPr/>
          </p:nvSpPr>
          <p:spPr>
            <a:xfrm>
              <a:off x="3918949" y="4626946"/>
              <a:ext cx="4037836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ko-KR" sz="3600" b="1" i="0" u="none" strike="noStrike" kern="1200" cap="none" spc="0" normalizeH="0" baseline="0" noProof="0" dirty="0">
                  <a:effectLst/>
                  <a:uLnTx/>
                  <a:uFillTx/>
                  <a:latin typeface="微软雅黑" panose="020B0503020204020204" pitchFamily="34" charset="-122"/>
                </a:rPr>
                <a:t>课堂小结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299,&quot;width&quot;:1122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299,&quot;width&quot;:1122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133</Words>
  <Application>Microsoft Office PowerPoint</Application>
  <PresentationFormat>宽屏</PresentationFormat>
  <Paragraphs>33</Paragraphs>
  <Slides>10</Slides>
  <Notes>10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方正静蕾简体</vt:lpstr>
      <vt:lpstr>华康娃娃体W5</vt:lpstr>
      <vt:lpstr>微软雅黑</vt:lpstr>
      <vt:lpstr>站酷快乐体2016修订版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USER-</dc:creator>
  <cp:lastModifiedBy>tw</cp:lastModifiedBy>
  <cp:revision>51</cp:revision>
  <dcterms:created xsi:type="dcterms:W3CDTF">2018-04-25T09:33:00Z</dcterms:created>
  <dcterms:modified xsi:type="dcterms:W3CDTF">2021-12-09T01:57:17Z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E4F39407AC6F4E1E8E10E399B663594A</vt:lpwstr>
  </property>
</Properties>
</file>