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84" r:id="rId5"/>
    <p:sldId id="259" r:id="rId6"/>
    <p:sldId id="260" r:id="rId7"/>
    <p:sldId id="264" r:id="rId8"/>
    <p:sldId id="268" r:id="rId9"/>
    <p:sldId id="274" r:id="rId10"/>
    <p:sldId id="273" r:id="rId11"/>
    <p:sldId id="311" r:id="rId12"/>
    <p:sldId id="306" r:id="rId13"/>
    <p:sldId id="276" r:id="rId14"/>
    <p:sldId id="277" r:id="rId15"/>
    <p:sldId id="307" r:id="rId16"/>
    <p:sldId id="30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5941"/>
    <a:srgbClr val="0A19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322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-2088" y="-924"/>
      </p:cViewPr>
      <p:guideLst>
        <p:guide orient="horz" pos="3975"/>
        <p:guide pos="37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25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9526FD-1ECB-41E8-8D7C-D6E5CFE8AD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B1B0C-D2F2-4962-9E86-1B79C6623E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千图网海量PPT模板www.58pic.com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千图网海量PPT模板www.58pic.com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9" r="23496"/>
          <a:stretch>
            <a:fillRect/>
          </a:stretch>
        </p:blipFill>
        <p:spPr>
          <a:xfrm>
            <a:off x="25921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6" b="13751"/>
          <a:stretch>
            <a:fillRect/>
          </a:stretch>
        </p:blipFill>
        <p:spPr>
          <a:xfrm>
            <a:off x="279920" y="0"/>
            <a:ext cx="12180093" cy="6858001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8C729-B8A5-4B8D-BA6D-5AE061BB0D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0D237-2A2B-4C32-B218-72E994CEDD6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 advClick="0" advTm="2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tags" Target="../tags/tag3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25.jpeg"/><Relationship Id="rId4" Type="http://schemas.openxmlformats.org/officeDocument/2006/relationships/tags" Target="../tags/tag18.xml"/><Relationship Id="rId3" Type="http://schemas.openxmlformats.org/officeDocument/2006/relationships/image" Target="../media/image24.png"/><Relationship Id="rId2" Type="http://schemas.openxmlformats.org/officeDocument/2006/relationships/tags" Target="../tags/tag17.xml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27.png"/><Relationship Id="rId2" Type="http://schemas.openxmlformats.org/officeDocument/2006/relationships/tags" Target="../tags/tag19.xml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9.png"/><Relationship Id="rId3" Type="http://schemas.openxmlformats.org/officeDocument/2006/relationships/tags" Target="../tags/tag21.xml"/><Relationship Id="rId2" Type="http://schemas.openxmlformats.org/officeDocument/2006/relationships/image" Target="../media/image28.png"/><Relationship Id="rId1" Type="http://schemas.openxmlformats.org/officeDocument/2006/relationships/tags" Target="../tags/tag2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tags" Target="../tags/tag24.xml"/><Relationship Id="rId4" Type="http://schemas.openxmlformats.org/officeDocument/2006/relationships/image" Target="../media/image3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6" Type="http://schemas.openxmlformats.org/officeDocument/2006/relationships/image" Target="../media/image2.png"/><Relationship Id="rId5" Type="http://schemas.openxmlformats.org/officeDocument/2006/relationships/tags" Target="../tags/tag9.xml"/><Relationship Id="rId4" Type="http://schemas.openxmlformats.org/officeDocument/2006/relationships/image" Target="../media/image4.png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8.jpeg"/><Relationship Id="rId6" Type="http://schemas.openxmlformats.org/officeDocument/2006/relationships/image" Target="../media/image2.png"/><Relationship Id="rId5" Type="http://schemas.openxmlformats.org/officeDocument/2006/relationships/tags" Target="../tags/tag11.xml"/><Relationship Id="rId4" Type="http://schemas.openxmlformats.org/officeDocument/2006/relationships/image" Target="../media/image4.png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8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3" Type="http://schemas.openxmlformats.org/officeDocument/2006/relationships/tags" Target="../tags/tag12.xml"/><Relationship Id="rId2" Type="http://schemas.openxmlformats.org/officeDocument/2006/relationships/image" Target="../media/image8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png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74572"/>
          <a:stretch>
            <a:fillRect/>
          </a:stretch>
        </p:blipFill>
        <p:spPr>
          <a:xfrm>
            <a:off x="-1" y="0"/>
            <a:ext cx="4518075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9" r="5555"/>
          <a:stretch>
            <a:fillRect/>
          </a:stretch>
        </p:blipFill>
        <p:spPr>
          <a:xfrm>
            <a:off x="6628227" y="0"/>
            <a:ext cx="5563773" cy="6858000"/>
          </a:xfrm>
          <a:prstGeom prst="rect">
            <a:avLst/>
          </a:prstGeom>
        </p:spPr>
      </p:pic>
      <p:grpSp>
        <p:nvGrpSpPr>
          <p:cNvPr id="7" name="PA_库_组合 13"/>
          <p:cNvGrpSpPr/>
          <p:nvPr>
            <p:custDataLst>
              <p:tags r:id="rId2"/>
            </p:custDataLst>
          </p:nvPr>
        </p:nvGrpSpPr>
        <p:grpSpPr>
          <a:xfrm>
            <a:off x="3013447" y="4735773"/>
            <a:ext cx="6305550" cy="793690"/>
            <a:chOff x="3314700" y="5609052"/>
            <a:chExt cx="5377706" cy="741149"/>
          </a:xfrm>
        </p:grpSpPr>
        <p:sp>
          <p:nvSpPr>
            <p:cNvPr id="8" name="矩形 7"/>
            <p:cNvSpPr/>
            <p:nvPr/>
          </p:nvSpPr>
          <p:spPr>
            <a:xfrm>
              <a:off x="3396506" y="5704302"/>
              <a:ext cx="5295900" cy="6458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314700" y="5609052"/>
              <a:ext cx="5295900" cy="6458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/>
                <a:t>执教：棠湖外国语学校附属小学   代锐</a:t>
              </a:r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184909" y="3639787"/>
            <a:ext cx="95173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46857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美妙的音乐王国</a:t>
            </a:r>
            <a:endParaRPr lang="zh-CN" altLang="en-US" sz="4400" b="1" dirty="0">
              <a:solidFill>
                <a:srgbClr val="E46857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15" name="PA_库_图片 10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1" t="29013" r="72524" b="38112"/>
          <a:stretch>
            <a:fillRect/>
          </a:stretch>
        </p:blipFill>
        <p:spPr>
          <a:xfrm>
            <a:off x="1686420" y="4549281"/>
            <a:ext cx="1340069" cy="1317699"/>
          </a:xfrm>
          <a:prstGeom prst="rect">
            <a:avLst/>
          </a:prstGeom>
        </p:spPr>
      </p:pic>
      <p:pic>
        <p:nvPicPr>
          <p:cNvPr id="16" name="PA_库_图片 7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76"/>
          <a:stretch>
            <a:fillRect/>
          </a:stretch>
        </p:blipFill>
        <p:spPr>
          <a:xfrm>
            <a:off x="1046544" y="176624"/>
            <a:ext cx="9655745" cy="36547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这是什么？J.png"/>
          <p:cNvPicPr>
            <a:picLocks noChangeAspect="1"/>
          </p:cNvPicPr>
          <p:nvPr/>
        </p:nvPicPr>
        <p:blipFill>
          <a:blip r:embed="rId2"/>
          <a:srcRect l="11497" t="10695" r="11497" b="13369"/>
          <a:stretch>
            <a:fillRect/>
          </a:stretch>
        </p:blipFill>
        <p:spPr>
          <a:xfrm>
            <a:off x="1732280" y="2054225"/>
            <a:ext cx="5486400" cy="40576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580" y="2053913"/>
            <a:ext cx="1951684" cy="17065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8449" y="4269810"/>
            <a:ext cx="2106536" cy="184194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983" y="-79321"/>
            <a:ext cx="1951684" cy="17065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12260" y="732155"/>
            <a:ext cx="76511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4000">
              <a:latin typeface="+mn-ea"/>
              <a:cs typeface="+mn-ea"/>
            </a:endParaRPr>
          </a:p>
          <a:p>
            <a:r>
              <a:rPr lang="zh-CN" altLang="en-US" sz="4000">
                <a:latin typeface="+mn-ea"/>
                <a:cs typeface="+mn-ea"/>
              </a:rPr>
              <a:t>你能用</a:t>
            </a:r>
            <a:r>
              <a:rPr lang="en-US" altLang="zh-CN" sz="4000">
                <a:latin typeface="+mn-ea"/>
                <a:cs typeface="+mn-ea"/>
              </a:rPr>
              <a:t>“beng”</a:t>
            </a:r>
            <a:r>
              <a:rPr lang="zh-CN" altLang="en-US" sz="4000">
                <a:latin typeface="+mn-ea"/>
                <a:cs typeface="+mn-ea"/>
              </a:rPr>
              <a:t>模唱旋律吗？</a:t>
            </a:r>
            <a:endParaRPr lang="zh-CN" altLang="en-US" sz="4000">
              <a:latin typeface="+mn-ea"/>
              <a:cs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双响筒"/>
          <p:cNvPicPr>
            <a:picLocks noChangeAspect="1"/>
          </p:cNvPicPr>
          <p:nvPr/>
        </p:nvPicPr>
        <p:blipFill>
          <a:blip r:embed="rId1"/>
          <a:srcRect r="741" b="7640"/>
          <a:stretch>
            <a:fillRect/>
          </a:stretch>
        </p:blipFill>
        <p:spPr>
          <a:xfrm>
            <a:off x="7401560" y="3190240"/>
            <a:ext cx="3316605" cy="3086100"/>
          </a:xfrm>
          <a:prstGeom prst="rect">
            <a:avLst/>
          </a:prstGeom>
        </p:spPr>
      </p:pic>
      <p:pic>
        <p:nvPicPr>
          <p:cNvPr id="20" name="PA_图片 6" descr="图片包含 轮子&#10;&#10;已生成高可信度的说明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279" y="4899066"/>
            <a:ext cx="5648048" cy="1377572"/>
          </a:xfrm>
          <a:prstGeom prst="rect">
            <a:avLst/>
          </a:prstGeom>
        </p:spPr>
      </p:pic>
      <p:pic>
        <p:nvPicPr>
          <p:cNvPr id="21" name="PA_图片 6" descr="图片包含 轮子&#10;&#10;已生成高可信度的说明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497" y="1616701"/>
            <a:ext cx="4940189" cy="1204924"/>
          </a:xfrm>
          <a:prstGeom prst="rect">
            <a:avLst/>
          </a:prstGeom>
        </p:spPr>
      </p:pic>
      <p:pic>
        <p:nvPicPr>
          <p:cNvPr id="2" name="图片 1" descr="三角铁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3325" y="717550"/>
            <a:ext cx="2498090" cy="3491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21965" y="4208780"/>
            <a:ext cx="32429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三角铁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7856855" y="3199765"/>
            <a:ext cx="24472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双响筒</a:t>
            </a:r>
            <a:endParaRPr lang="zh-CN" altLang="en-US" sz="40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190509145006"/>
          <p:cNvPicPr>
            <a:picLocks noChangeAspect="1"/>
          </p:cNvPicPr>
          <p:nvPr/>
        </p:nvPicPr>
        <p:blipFill>
          <a:blip r:embed="rId1"/>
          <a:srcRect t="8343" r="-138" b="38576"/>
          <a:stretch>
            <a:fillRect/>
          </a:stretch>
        </p:blipFill>
        <p:spPr>
          <a:xfrm>
            <a:off x="1687195" y="738505"/>
            <a:ext cx="7194550" cy="2860675"/>
          </a:xfrm>
          <a:prstGeom prst="rect">
            <a:avLst/>
          </a:prstGeom>
        </p:spPr>
      </p:pic>
      <p:pic>
        <p:nvPicPr>
          <p:cNvPr id="21" name="PA_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217" y="3938133"/>
            <a:ext cx="2948939" cy="2711669"/>
          </a:xfrm>
          <a:prstGeom prst="rect">
            <a:avLst/>
          </a:prstGeom>
        </p:spPr>
      </p:pic>
      <p:pic>
        <p:nvPicPr>
          <p:cNvPr id="3" name="08.这是什么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81135" y="36195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.319039 0.016667 L 0.319039 0.016897 C 0.314089 0.018057 0.309269 0.019217 0.304719 0.021527 C 0.302499 0.022457 0.300549 0.024767 0.298599 0.025927 C 0.294949 0.028007 0.291169 0.028937 0.287529 0.030557 C 0.285839 0.031247 0.284529 0.032177 0.282839 0.032867 C 0.279849 0.033797 0.276719 0.034257 0.273469 0.035647 C 0.256929 0.034257 0.240129 0.034727 0.223729 0.032867 C 0.220339 0.032407 0.216829 0.031017 0.214219 0.028247 L 0.209529 0.023617 C 0.205759 0.006487 0.211229 0.027087 0.203279 0.012037 C 0.202369 0.010417 0.202499 0.007407 0.201719 0.005327 C 0.200549 0.002547 0.198469 0.000697 0.197159 -0.001623 C 0.195729 -0.003703 0.194819 -0.006253 0.193909 -0.008563 L 0.190779 -0.022453 C 0.190389 -0.024533 0.190779 -0.028473 0.189349 -0.029163 L 0.184529 -0.031713 C 0.181409 -0.031013 0.168519 -0.029163 0.164219 -0.026853 C 0.162139 -0.025923 0.160319 -0.023613 0.158099 -0.022453 C 0.155889 -0.021293 0.153929 -0.020833 0.151589 -0.020133 C 0.150289 -0.019443 0.148729 -0.018513 0.147159 -0.017823 C 0.145469 -0.016433 0.143909 -0.014353 0.142609 -0.012963 C 0.141039 -0.012033 0.139349 -0.011573 0.137789 -0.010883 C 0.133489 -0.009253 0.129329 -0.008333 0.125159 -0.006253 C 0.113829 -0.000693 0.119039 -0.002543 0.109659 0.000467 C 0.097289 -0.000233 0.084659 0.000237 0.072159 -0.001623 C 0.069559 -0.002083 0.061749 -0.007173 0.058229 -0.008563 C 0.056019 -0.009253 0.053929 -0.009953 0.051849 -0.010883 C 0.048729 -0.012263 0.045729 -0.013653 0.042609 -0.015503 C 0.040909 -0.016433 0.039609 -0.017133 0.037789 -0.017823 C 0.035839 -0.018513 0.033749 -0.019213 0.031669 -0.020133 C 0.029979 -0.020373 0.028669 -0.021993 0.026849 -0.022453 C 0.024379 -0.023383 0.021769 -0.023843 0.019039 -0.024533 C 0.016959 -0.029163 0.014089 -0.033333 0.012919 -0.038423 C 0.012399 -0.040503 0.012399 -0.043513 0.011359 -0.045133 C 0.010709 -0.046753 0.009269 -0.046753 0.008487 -0.047225 L 0.008487 -0.046993 " pathEditMode="relative" rAng="0" ptsTypes="AAAAAAAAAAAAAAAAAAAAAAAAAAAAAAAAAAAAA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561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235" y="-100330"/>
            <a:ext cx="6134735" cy="4861560"/>
          </a:xfrm>
          <a:prstGeom prst="rect">
            <a:avLst/>
          </a:prstGeom>
        </p:spPr>
      </p:pic>
      <p:sp>
        <p:nvSpPr>
          <p:cNvPr id="25" name="PA_矩形 7"/>
          <p:cNvSpPr/>
          <p:nvPr>
            <p:custDataLst>
              <p:tags r:id="rId3"/>
            </p:custDataLst>
          </p:nvPr>
        </p:nvSpPr>
        <p:spPr>
          <a:xfrm>
            <a:off x="2541270" y="1119505"/>
            <a:ext cx="5067300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solidFill>
                  <a:srgbClr val="222222"/>
                </a:solidFill>
                <a:latin typeface="+mj-ea"/>
                <a:ea typeface="+mj-ea"/>
                <a:cs typeface="+mn-ea"/>
                <a:sym typeface="+mn-lt"/>
              </a:rPr>
              <a:t>同学们，说一说钟表可以告诉我们什么？它是我们的好朋友，提醒着我们什么时候起床学习，什么时候睡觉，我们能不能离开它啊？所以我们要做一个遵守时间，懂得珍惜时间的好孩子。</a:t>
            </a:r>
            <a:r>
              <a:rPr lang="zh-CN" altLang="en-US" dirty="0">
                <a:solidFill>
                  <a:srgbClr val="222222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+mn-ea"/>
                <a:sym typeface="+mn-lt"/>
              </a:rPr>
              <a:t>　　</a:t>
            </a:r>
            <a:endParaRPr lang="zh-CN" altLang="en-US" b="0" i="0" dirty="0">
              <a:solidFill>
                <a:srgbClr val="222222"/>
              </a:solidFill>
              <a:effectLst/>
              <a:latin typeface="方正静蕾简体" panose="02000000000000000000" pitchFamily="2" charset="-122"/>
              <a:ea typeface="方正静蕾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646" y="1834743"/>
            <a:ext cx="4754880" cy="475488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789301" y="5191028"/>
            <a:ext cx="4646778" cy="926790"/>
            <a:chOff x="3384960" y="4556142"/>
            <a:chExt cx="5266593" cy="926790"/>
          </a:xfrm>
        </p:grpSpPr>
        <p:grpSp>
          <p:nvGrpSpPr>
            <p:cNvPr id="29" name="组合 28"/>
            <p:cNvGrpSpPr/>
            <p:nvPr/>
          </p:nvGrpSpPr>
          <p:grpSpPr>
            <a:xfrm>
              <a:off x="3384960" y="4556142"/>
              <a:ext cx="5266593" cy="926790"/>
              <a:chOff x="3314700" y="5609052"/>
              <a:chExt cx="5377706" cy="741149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396506" y="5704302"/>
                <a:ext cx="5295900" cy="645899"/>
              </a:xfrm>
              <a:prstGeom prst="rect">
                <a:avLst/>
              </a:prstGeom>
              <a:solidFill>
                <a:srgbClr val="FFDD0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314700" y="5609052"/>
                <a:ext cx="5295900" cy="6458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32" name="텍스트 개체 틀 1"/>
            <p:cNvSpPr txBox="1"/>
            <p:nvPr/>
          </p:nvSpPr>
          <p:spPr>
            <a:xfrm>
              <a:off x="3918949" y="4626946"/>
              <a:ext cx="4037836" cy="786637"/>
            </a:xfrm>
            <a:prstGeom prst="rect">
              <a:avLst/>
            </a:prstGeom>
            <a:noFill/>
          </p:spPr>
          <p:txBody>
            <a:bodyPr>
              <a:noAutofit/>
            </a:bodyPr>
            <a:p>
              <a:pPr marR="0" lvl="0" algn="ctr" defTabSz="914400" rtl="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ko-KR" sz="3600" b="1" i="0" u="none" strike="noStrike" kern="1200" cap="none" spc="0" normalizeH="0" baseline="0" noProof="0" dirty="0">
                  <a:effectLst/>
                  <a:uLnTx/>
                  <a:uFillTx/>
                  <a:latin typeface="微软雅黑" panose="020B0503020204020204" pitchFamily="34" charset="-122"/>
                </a:rPr>
                <a:t>课堂小结</a:t>
              </a:r>
              <a:endParaRPr kumimoji="0" lang="zh-CN" altLang="ko-KR" sz="3600" b="1" i="0" u="none" strike="noStrike" kern="1200" cap="none" spc="0" normalizeH="0" baseline="0" noProof="0" dirty="0"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74572"/>
          <a:stretch>
            <a:fillRect/>
          </a:stretch>
        </p:blipFill>
        <p:spPr>
          <a:xfrm>
            <a:off x="-1" y="0"/>
            <a:ext cx="4518075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9" r="5555"/>
          <a:stretch>
            <a:fillRect/>
          </a:stretch>
        </p:blipFill>
        <p:spPr>
          <a:xfrm>
            <a:off x="6628227" y="0"/>
            <a:ext cx="5563773" cy="6858000"/>
          </a:xfrm>
          <a:prstGeom prst="rect">
            <a:avLst/>
          </a:prstGeom>
        </p:spPr>
      </p:pic>
      <p:grpSp>
        <p:nvGrpSpPr>
          <p:cNvPr id="7" name="PA_库_组合 13"/>
          <p:cNvGrpSpPr/>
          <p:nvPr>
            <p:custDataLst>
              <p:tags r:id="rId2"/>
            </p:custDataLst>
          </p:nvPr>
        </p:nvGrpSpPr>
        <p:grpSpPr>
          <a:xfrm>
            <a:off x="3013447" y="4735773"/>
            <a:ext cx="6305550" cy="793690"/>
            <a:chOff x="3314700" y="5609052"/>
            <a:chExt cx="5377706" cy="741149"/>
          </a:xfrm>
        </p:grpSpPr>
        <p:sp>
          <p:nvSpPr>
            <p:cNvPr id="8" name="矩形 7"/>
            <p:cNvSpPr/>
            <p:nvPr/>
          </p:nvSpPr>
          <p:spPr>
            <a:xfrm>
              <a:off x="3396506" y="5704302"/>
              <a:ext cx="5295900" cy="6458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314700" y="5609052"/>
              <a:ext cx="5295900" cy="6458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/>
                <a:t>执教：棠湖外国语学校附属小学   代锐</a:t>
              </a:r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184909" y="3639787"/>
            <a:ext cx="95173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46857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谢谢大家</a:t>
            </a:r>
            <a:endParaRPr lang="zh-CN" altLang="en-US" sz="4400" b="1" dirty="0">
              <a:solidFill>
                <a:srgbClr val="E46857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15" name="PA_库_图片 10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1" t="29013" r="72524" b="38112"/>
          <a:stretch>
            <a:fillRect/>
          </a:stretch>
        </p:blipFill>
        <p:spPr>
          <a:xfrm>
            <a:off x="1686420" y="4549281"/>
            <a:ext cx="1340069" cy="1317699"/>
          </a:xfrm>
          <a:prstGeom prst="rect">
            <a:avLst/>
          </a:prstGeom>
        </p:spPr>
      </p:pic>
      <p:pic>
        <p:nvPicPr>
          <p:cNvPr id="16" name="PA_库_图片 7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76"/>
          <a:stretch>
            <a:fillRect/>
          </a:stretch>
        </p:blipFill>
        <p:spPr>
          <a:xfrm>
            <a:off x="1046544" y="176624"/>
            <a:ext cx="9655745" cy="36547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74572"/>
          <a:stretch>
            <a:fillRect/>
          </a:stretch>
        </p:blipFill>
        <p:spPr>
          <a:xfrm>
            <a:off x="-1" y="0"/>
            <a:ext cx="4518075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9" r="5555"/>
          <a:stretch>
            <a:fillRect/>
          </a:stretch>
        </p:blipFill>
        <p:spPr>
          <a:xfrm>
            <a:off x="6628227" y="0"/>
            <a:ext cx="5563773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333297" y="3511127"/>
            <a:ext cx="6868469" cy="1317699"/>
            <a:chOff x="1686420" y="4549281"/>
            <a:chExt cx="7632577" cy="1317699"/>
          </a:xfrm>
        </p:grpSpPr>
        <p:grpSp>
          <p:nvGrpSpPr>
            <p:cNvPr id="7" name="PA_库_组合 13"/>
            <p:cNvGrpSpPr/>
            <p:nvPr>
              <p:custDataLst>
                <p:tags r:id="rId2"/>
              </p:custDataLst>
            </p:nvPr>
          </p:nvGrpSpPr>
          <p:grpSpPr>
            <a:xfrm>
              <a:off x="3013447" y="4735773"/>
              <a:ext cx="6305550" cy="793690"/>
              <a:chOff x="3314700" y="5609052"/>
              <a:chExt cx="5377706" cy="7411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3396506" y="5704302"/>
                <a:ext cx="5295900" cy="645899"/>
              </a:xfrm>
              <a:prstGeom prst="rect">
                <a:avLst/>
              </a:prstGeom>
              <a:solidFill>
                <a:srgbClr val="FFDD0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314700" y="5609052"/>
                <a:ext cx="5295900" cy="6458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PA_库_文本框 14"/>
            <p:cNvSpPr txBox="1"/>
            <p:nvPr>
              <p:custDataLst>
                <p:tags r:id="rId3"/>
              </p:custDataLst>
            </p:nvPr>
          </p:nvSpPr>
          <p:spPr>
            <a:xfrm>
              <a:off x="4746494" y="4758451"/>
              <a:ext cx="274354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谜语小游戏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PA_库_图片 1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51" t="29013" r="72524" b="38112"/>
            <a:stretch>
              <a:fillRect/>
            </a:stretch>
          </p:blipFill>
          <p:spPr>
            <a:xfrm>
              <a:off x="1686420" y="4549281"/>
              <a:ext cx="1340069" cy="1317699"/>
            </a:xfrm>
            <a:prstGeom prst="rect">
              <a:avLst/>
            </a:prstGeom>
          </p:spPr>
        </p:pic>
      </p:grpSp>
      <p:pic>
        <p:nvPicPr>
          <p:cNvPr id="14" name="PA_图片 1" descr="图片包含 玩偶, 玩具, 室内, 天空&#10;&#10;已生成极高可信度的说明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319" y="740977"/>
            <a:ext cx="4176486" cy="417648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9" r="234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5" r="54000"/>
          <a:stretch>
            <a:fillRect/>
          </a:stretch>
        </p:blipFill>
        <p:spPr>
          <a:xfrm rot="734315">
            <a:off x="11517461" y="5000939"/>
            <a:ext cx="1514382" cy="2612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5" r="54000"/>
          <a:stretch>
            <a:fillRect/>
          </a:stretch>
        </p:blipFill>
        <p:spPr>
          <a:xfrm flipH="1">
            <a:off x="1246867" y="5279095"/>
            <a:ext cx="1404892" cy="2612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00" t="36708" r="16500" b="34123"/>
          <a:stretch>
            <a:fillRect/>
          </a:stretch>
        </p:blipFill>
        <p:spPr>
          <a:xfrm>
            <a:off x="9977393" y="5624532"/>
            <a:ext cx="1935480" cy="1365205"/>
          </a:xfrm>
          <a:prstGeom prst="rect">
            <a:avLst/>
          </a:prstGeom>
        </p:spPr>
      </p:pic>
      <p:pic>
        <p:nvPicPr>
          <p:cNvPr id="6" name="PA_库_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07" y="-1365205"/>
            <a:ext cx="12180093" cy="6858000"/>
          </a:xfrm>
          <a:prstGeom prst="rect">
            <a:avLst/>
          </a:prstGeom>
        </p:spPr>
      </p:pic>
      <p:pic>
        <p:nvPicPr>
          <p:cNvPr id="9" name="PA_库_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1796"/>
            <a:ext cx="12180093" cy="5715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20"/>
          <a:stretch>
            <a:fillRect/>
          </a:stretch>
        </p:blipFill>
        <p:spPr>
          <a:xfrm>
            <a:off x="2168338" y="3514153"/>
            <a:ext cx="3527612" cy="1180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7042"/>
          <a:stretch>
            <a:fillRect/>
          </a:stretch>
        </p:blipFill>
        <p:spPr>
          <a:xfrm>
            <a:off x="6449899" y="3418358"/>
            <a:ext cx="3527612" cy="11801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136900" y="3905250"/>
            <a:ext cx="25273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会走没有腿</a:t>
            </a:r>
            <a:endParaRPr lang="zh-CN" altLang="en-US" sz="2000" b="1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2" b="31738"/>
          <a:stretch>
            <a:fillRect/>
          </a:stretch>
        </p:blipFill>
        <p:spPr>
          <a:xfrm>
            <a:off x="2168218" y="5677955"/>
            <a:ext cx="3527612" cy="13162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35" b="33182"/>
          <a:stretch>
            <a:fillRect/>
          </a:stretch>
        </p:blipFill>
        <p:spPr>
          <a:xfrm>
            <a:off x="4314003" y="4597823"/>
            <a:ext cx="3527612" cy="118814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019235" y="5093684"/>
            <a:ext cx="368275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他会告诉我们</a:t>
            </a:r>
            <a:endParaRPr lang="zh-CN" altLang="en-US" sz="2000" b="1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72462" y="3904988"/>
            <a:ext cx="3410229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会说没有嘴</a:t>
            </a:r>
            <a:endParaRPr lang="zh-CN" altLang="en-US" sz="2000" b="1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2" b="31738"/>
          <a:stretch>
            <a:fillRect/>
          </a:stretch>
        </p:blipFill>
        <p:spPr>
          <a:xfrm>
            <a:off x="6611948" y="5649380"/>
            <a:ext cx="3527612" cy="13162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72622" y="6192598"/>
            <a:ext cx="3416886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什么时间睡</a:t>
            </a:r>
            <a:endParaRPr lang="zh-CN" altLang="en-US" sz="2000" b="1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06750" y="6263005"/>
            <a:ext cx="23882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华康娃娃体W5" panose="040B0509000000000000" pitchFamily="81" charset="-122"/>
                <a:ea typeface="华康娃娃体W5" panose="040B0509000000000000" pitchFamily="81" charset="-122"/>
                <a:sym typeface="+mn-ea"/>
              </a:rPr>
              <a:t>什么时间起</a:t>
            </a:r>
            <a:endParaRPr lang="zh-CN" altLang="en-US" b="1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4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74572"/>
          <a:stretch>
            <a:fillRect/>
          </a:stretch>
        </p:blipFill>
        <p:spPr>
          <a:xfrm>
            <a:off x="-1" y="0"/>
            <a:ext cx="4518075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9" r="5555"/>
          <a:stretch>
            <a:fillRect/>
          </a:stretch>
        </p:blipFill>
        <p:spPr>
          <a:xfrm>
            <a:off x="6628227" y="0"/>
            <a:ext cx="5563773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5" r="54000"/>
          <a:stretch>
            <a:fillRect/>
          </a:stretch>
        </p:blipFill>
        <p:spPr>
          <a:xfrm flipH="1">
            <a:off x="1246867" y="5279095"/>
            <a:ext cx="1404892" cy="2612390"/>
          </a:xfrm>
          <a:prstGeom prst="rect">
            <a:avLst/>
          </a:prstGeom>
        </p:spPr>
      </p:pic>
      <p:pic>
        <p:nvPicPr>
          <p:cNvPr id="6" name="PA_库_图片 7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2" t="26203" r="8331" b="32073"/>
          <a:stretch>
            <a:fillRect/>
          </a:stretch>
        </p:blipFill>
        <p:spPr>
          <a:xfrm>
            <a:off x="1008185" y="515815"/>
            <a:ext cx="9979982" cy="2861410"/>
          </a:xfrm>
          <a:prstGeom prst="rect">
            <a:avLst/>
          </a:prstGeom>
        </p:spPr>
      </p:pic>
      <p:pic>
        <p:nvPicPr>
          <p:cNvPr id="9" name="PA_库_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32" y="2823653"/>
            <a:ext cx="11733272" cy="5505349"/>
          </a:xfrm>
          <a:prstGeom prst="rect">
            <a:avLst/>
          </a:prstGeom>
        </p:spPr>
      </p:pic>
      <p:pic>
        <p:nvPicPr>
          <p:cNvPr id="3" name="图片 2" descr="闹钟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9750" y="3553460"/>
            <a:ext cx="5238750" cy="3467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51320" y="4598670"/>
            <a:ext cx="36417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小闹钟</a:t>
            </a:r>
            <a:endParaRPr lang="zh-CN" altLang="en-US" sz="4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86" descr="机械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1170" y="3194685"/>
            <a:ext cx="3664585" cy="36645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03045" y="1158003"/>
            <a:ext cx="26383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钟表发展史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29715" y="920115"/>
            <a:ext cx="3813588" cy="935894"/>
            <a:chOff x="3988348" y="244904"/>
            <a:chExt cx="4565673" cy="1023451"/>
          </a:xfrm>
        </p:grpSpPr>
        <p:sp>
          <p:nvSpPr>
            <p:cNvPr id="3" name="Freeform 34"/>
            <p:cNvSpPr>
              <a:spLocks noEditPoints="1"/>
            </p:cNvSpPr>
            <p:nvPr/>
          </p:nvSpPr>
          <p:spPr bwMode="auto">
            <a:xfrm>
              <a:off x="7760627" y="808992"/>
              <a:ext cx="793394" cy="459363"/>
            </a:xfrm>
            <a:custGeom>
              <a:avLst/>
              <a:gdLst>
                <a:gd name="T0" fmla="*/ 97 w 97"/>
                <a:gd name="T1" fmla="*/ 16 h 63"/>
                <a:gd name="T2" fmla="*/ 90 w 97"/>
                <a:gd name="T3" fmla="*/ 22 h 63"/>
                <a:gd name="T4" fmla="*/ 75 w 97"/>
                <a:gd name="T5" fmla="*/ 33 h 63"/>
                <a:gd name="T6" fmla="*/ 46 w 97"/>
                <a:gd name="T7" fmla="*/ 51 h 63"/>
                <a:gd name="T8" fmla="*/ 29 w 97"/>
                <a:gd name="T9" fmla="*/ 63 h 63"/>
                <a:gd name="T10" fmla="*/ 26 w 97"/>
                <a:gd name="T11" fmla="*/ 62 h 63"/>
                <a:gd name="T12" fmla="*/ 16 w 97"/>
                <a:gd name="T13" fmla="*/ 47 h 63"/>
                <a:gd name="T14" fmla="*/ 2 w 97"/>
                <a:gd name="T15" fmla="*/ 48 h 63"/>
                <a:gd name="T16" fmla="*/ 10 w 97"/>
                <a:gd name="T17" fmla="*/ 28 h 63"/>
                <a:gd name="T18" fmla="*/ 10 w 97"/>
                <a:gd name="T19" fmla="*/ 26 h 63"/>
                <a:gd name="T20" fmla="*/ 18 w 97"/>
                <a:gd name="T21" fmla="*/ 0 h 63"/>
                <a:gd name="T22" fmla="*/ 40 w 97"/>
                <a:gd name="T23" fmla="*/ 5 h 63"/>
                <a:gd name="T24" fmla="*/ 75 w 97"/>
                <a:gd name="T25" fmla="*/ 13 h 63"/>
                <a:gd name="T26" fmla="*/ 94 w 97"/>
                <a:gd name="T27" fmla="*/ 15 h 63"/>
                <a:gd name="T28" fmla="*/ 97 w 97"/>
                <a:gd name="T29" fmla="*/ 16 h 63"/>
                <a:gd name="T30" fmla="*/ 20 w 97"/>
                <a:gd name="T31" fmla="*/ 3 h 63"/>
                <a:gd name="T32" fmla="*/ 16 w 97"/>
                <a:gd name="T33" fmla="*/ 18 h 63"/>
                <a:gd name="T34" fmla="*/ 14 w 97"/>
                <a:gd name="T35" fmla="*/ 26 h 63"/>
                <a:gd name="T36" fmla="*/ 65 w 97"/>
                <a:gd name="T37" fmla="*/ 20 h 63"/>
                <a:gd name="T38" fmla="*/ 86 w 97"/>
                <a:gd name="T39" fmla="*/ 17 h 63"/>
                <a:gd name="T40" fmla="*/ 20 w 97"/>
                <a:gd name="T41" fmla="*/ 3 h 63"/>
                <a:gd name="T42" fmla="*/ 14 w 97"/>
                <a:gd name="T43" fmla="*/ 38 h 63"/>
                <a:gd name="T44" fmla="*/ 28 w 97"/>
                <a:gd name="T45" fmla="*/ 60 h 63"/>
                <a:gd name="T46" fmla="*/ 82 w 97"/>
                <a:gd name="T47" fmla="*/ 24 h 63"/>
                <a:gd name="T48" fmla="*/ 82 w 97"/>
                <a:gd name="T49" fmla="*/ 23 h 63"/>
                <a:gd name="T50" fmla="*/ 14 w 97"/>
                <a:gd name="T51" fmla="*/ 38 h 63"/>
                <a:gd name="T52" fmla="*/ 13 w 97"/>
                <a:gd name="T53" fmla="*/ 29 h 63"/>
                <a:gd name="T54" fmla="*/ 7 w 97"/>
                <a:gd name="T55" fmla="*/ 40 h 63"/>
                <a:gd name="T56" fmla="*/ 12 w 97"/>
                <a:gd name="T57" fmla="*/ 35 h 63"/>
                <a:gd name="T58" fmla="*/ 15 w 97"/>
                <a:gd name="T59" fmla="*/ 36 h 63"/>
                <a:gd name="T60" fmla="*/ 57 w 97"/>
                <a:gd name="T61" fmla="*/ 27 h 63"/>
                <a:gd name="T62" fmla="*/ 77 w 97"/>
                <a:gd name="T63" fmla="*/ 21 h 63"/>
                <a:gd name="T64" fmla="*/ 13 w 97"/>
                <a:gd name="T65" fmla="*/ 29 h 63"/>
                <a:gd name="T66" fmla="*/ 6 w 97"/>
                <a:gd name="T67" fmla="*/ 45 h 63"/>
                <a:gd name="T68" fmla="*/ 14 w 97"/>
                <a:gd name="T69" fmla="*/ 44 h 63"/>
                <a:gd name="T70" fmla="*/ 11 w 97"/>
                <a:gd name="T71" fmla="*/ 39 h 63"/>
                <a:gd name="T72" fmla="*/ 6 w 97"/>
                <a:gd name="T73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7" h="63">
                  <a:moveTo>
                    <a:pt x="97" y="16"/>
                  </a:moveTo>
                  <a:cubicBezTo>
                    <a:pt x="96" y="20"/>
                    <a:pt x="92" y="19"/>
                    <a:pt x="90" y="22"/>
                  </a:cubicBezTo>
                  <a:cubicBezTo>
                    <a:pt x="85" y="24"/>
                    <a:pt x="80" y="29"/>
                    <a:pt x="75" y="33"/>
                  </a:cubicBezTo>
                  <a:cubicBezTo>
                    <a:pt x="65" y="38"/>
                    <a:pt x="56" y="45"/>
                    <a:pt x="46" y="51"/>
                  </a:cubicBezTo>
                  <a:cubicBezTo>
                    <a:pt x="40" y="54"/>
                    <a:pt x="35" y="58"/>
                    <a:pt x="29" y="63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2" y="57"/>
                    <a:pt x="20" y="52"/>
                    <a:pt x="16" y="47"/>
                  </a:cubicBezTo>
                  <a:cubicBezTo>
                    <a:pt x="12" y="47"/>
                    <a:pt x="6" y="49"/>
                    <a:pt x="2" y="48"/>
                  </a:cubicBezTo>
                  <a:cubicBezTo>
                    <a:pt x="0" y="42"/>
                    <a:pt x="7" y="35"/>
                    <a:pt x="10" y="28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3" y="17"/>
                    <a:pt x="15" y="8"/>
                    <a:pt x="18" y="0"/>
                  </a:cubicBezTo>
                  <a:cubicBezTo>
                    <a:pt x="25" y="0"/>
                    <a:pt x="33" y="4"/>
                    <a:pt x="40" y="5"/>
                  </a:cubicBezTo>
                  <a:cubicBezTo>
                    <a:pt x="51" y="8"/>
                    <a:pt x="63" y="10"/>
                    <a:pt x="75" y="13"/>
                  </a:cubicBezTo>
                  <a:cubicBezTo>
                    <a:pt x="81" y="13"/>
                    <a:pt x="88" y="15"/>
                    <a:pt x="94" y="15"/>
                  </a:cubicBezTo>
                  <a:cubicBezTo>
                    <a:pt x="95" y="15"/>
                    <a:pt x="96" y="14"/>
                    <a:pt x="97" y="16"/>
                  </a:cubicBezTo>
                  <a:close/>
                  <a:moveTo>
                    <a:pt x="20" y="3"/>
                  </a:moveTo>
                  <a:cubicBezTo>
                    <a:pt x="18" y="8"/>
                    <a:pt x="16" y="13"/>
                    <a:pt x="16" y="18"/>
                  </a:cubicBezTo>
                  <a:cubicBezTo>
                    <a:pt x="15" y="21"/>
                    <a:pt x="13" y="23"/>
                    <a:pt x="14" y="26"/>
                  </a:cubicBezTo>
                  <a:cubicBezTo>
                    <a:pt x="31" y="24"/>
                    <a:pt x="48" y="21"/>
                    <a:pt x="65" y="20"/>
                  </a:cubicBezTo>
                  <a:cubicBezTo>
                    <a:pt x="72" y="18"/>
                    <a:pt x="80" y="19"/>
                    <a:pt x="86" y="17"/>
                  </a:cubicBezTo>
                  <a:cubicBezTo>
                    <a:pt x="64" y="14"/>
                    <a:pt x="41" y="7"/>
                    <a:pt x="20" y="3"/>
                  </a:cubicBezTo>
                  <a:close/>
                  <a:moveTo>
                    <a:pt x="14" y="38"/>
                  </a:moveTo>
                  <a:cubicBezTo>
                    <a:pt x="19" y="45"/>
                    <a:pt x="22" y="53"/>
                    <a:pt x="28" y="60"/>
                  </a:cubicBezTo>
                  <a:cubicBezTo>
                    <a:pt x="46" y="48"/>
                    <a:pt x="64" y="37"/>
                    <a:pt x="82" y="24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59" y="29"/>
                    <a:pt x="37" y="35"/>
                    <a:pt x="14" y="38"/>
                  </a:cubicBezTo>
                  <a:close/>
                  <a:moveTo>
                    <a:pt x="13" y="29"/>
                  </a:moveTo>
                  <a:cubicBezTo>
                    <a:pt x="11" y="33"/>
                    <a:pt x="8" y="37"/>
                    <a:pt x="7" y="40"/>
                  </a:cubicBezTo>
                  <a:cubicBezTo>
                    <a:pt x="9" y="39"/>
                    <a:pt x="9" y="36"/>
                    <a:pt x="12" y="35"/>
                  </a:cubicBezTo>
                  <a:cubicBezTo>
                    <a:pt x="13" y="35"/>
                    <a:pt x="14" y="35"/>
                    <a:pt x="15" y="36"/>
                  </a:cubicBezTo>
                  <a:cubicBezTo>
                    <a:pt x="29" y="33"/>
                    <a:pt x="43" y="30"/>
                    <a:pt x="57" y="27"/>
                  </a:cubicBezTo>
                  <a:cubicBezTo>
                    <a:pt x="64" y="24"/>
                    <a:pt x="70" y="23"/>
                    <a:pt x="77" y="21"/>
                  </a:cubicBezTo>
                  <a:cubicBezTo>
                    <a:pt x="55" y="23"/>
                    <a:pt x="34" y="25"/>
                    <a:pt x="13" y="29"/>
                  </a:cubicBezTo>
                  <a:close/>
                  <a:moveTo>
                    <a:pt x="6" y="45"/>
                  </a:moveTo>
                  <a:cubicBezTo>
                    <a:pt x="9" y="46"/>
                    <a:pt x="12" y="44"/>
                    <a:pt x="14" y="44"/>
                  </a:cubicBezTo>
                  <a:cubicBezTo>
                    <a:pt x="13" y="42"/>
                    <a:pt x="13" y="41"/>
                    <a:pt x="11" y="39"/>
                  </a:cubicBezTo>
                  <a:cubicBezTo>
                    <a:pt x="10" y="41"/>
                    <a:pt x="8" y="43"/>
                    <a:pt x="6" y="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任意多边形 21"/>
            <p:cNvSpPr/>
            <p:nvPr/>
          </p:nvSpPr>
          <p:spPr>
            <a:xfrm>
              <a:off x="3993739" y="891610"/>
              <a:ext cx="3975213" cy="317376"/>
            </a:xfrm>
            <a:custGeom>
              <a:avLst/>
              <a:gdLst>
                <a:gd name="connsiteX0" fmla="*/ 0 w 6766560"/>
                <a:gd name="connsiteY0" fmla="*/ 39809 h 361457"/>
                <a:gd name="connsiteX1" fmla="*/ 4411980 w 6766560"/>
                <a:gd name="connsiteY1" fmla="*/ 28379 h 361457"/>
                <a:gd name="connsiteX2" fmla="*/ 4023360 w 6766560"/>
                <a:gd name="connsiteY2" fmla="*/ 359849 h 361457"/>
                <a:gd name="connsiteX3" fmla="*/ 6766560 w 6766560"/>
                <a:gd name="connsiteY3" fmla="*/ 131249 h 361457"/>
                <a:gd name="connsiteX0-1" fmla="*/ 0 w 6766560"/>
                <a:gd name="connsiteY0-2" fmla="*/ 75291 h 398381"/>
                <a:gd name="connsiteX1-3" fmla="*/ 4369154 w 6766560"/>
                <a:gd name="connsiteY1-4" fmla="*/ 18141 h 398381"/>
                <a:gd name="connsiteX2-5" fmla="*/ 4023360 w 6766560"/>
                <a:gd name="connsiteY2-6" fmla="*/ 395331 h 398381"/>
                <a:gd name="connsiteX3-7" fmla="*/ 6766560 w 6766560"/>
                <a:gd name="connsiteY3-8" fmla="*/ 166731 h 398381"/>
                <a:gd name="connsiteX0-9" fmla="*/ 0 w 6766560"/>
                <a:gd name="connsiteY0-10" fmla="*/ 71354 h 339035"/>
                <a:gd name="connsiteX1-11" fmla="*/ 4369154 w 6766560"/>
                <a:gd name="connsiteY1-12" fmla="*/ 14204 h 339035"/>
                <a:gd name="connsiteX2-13" fmla="*/ 4351696 w 6766560"/>
                <a:gd name="connsiteY2-14" fmla="*/ 334244 h 339035"/>
                <a:gd name="connsiteX3-15" fmla="*/ 6766560 w 6766560"/>
                <a:gd name="connsiteY3-16" fmla="*/ 162794 h 339035"/>
                <a:gd name="connsiteX0-17" fmla="*/ 0 w 7194823"/>
                <a:gd name="connsiteY0-18" fmla="*/ 71354 h 334304"/>
                <a:gd name="connsiteX1-19" fmla="*/ 4369154 w 7194823"/>
                <a:gd name="connsiteY1-20" fmla="*/ 14204 h 334304"/>
                <a:gd name="connsiteX2-21" fmla="*/ 4351696 w 7194823"/>
                <a:gd name="connsiteY2-22" fmla="*/ 334244 h 334304"/>
                <a:gd name="connsiteX3-23" fmla="*/ 7194823 w 7194823"/>
                <a:gd name="connsiteY3-24" fmla="*/ 37064 h 334304"/>
                <a:gd name="connsiteX0-25" fmla="*/ 0 w 7194823"/>
                <a:gd name="connsiteY0-26" fmla="*/ 72918 h 358721"/>
                <a:gd name="connsiteX1-27" fmla="*/ 4369154 w 7194823"/>
                <a:gd name="connsiteY1-28" fmla="*/ 15768 h 358721"/>
                <a:gd name="connsiteX2-29" fmla="*/ 4051911 w 7194823"/>
                <a:gd name="connsiteY2-30" fmla="*/ 358668 h 358721"/>
                <a:gd name="connsiteX3-31" fmla="*/ 7194823 w 7194823"/>
                <a:gd name="connsiteY3-32" fmla="*/ 38628 h 358721"/>
                <a:gd name="connsiteX0-33" fmla="*/ 0 w 6454042"/>
                <a:gd name="connsiteY0-34" fmla="*/ 72918 h 359955"/>
                <a:gd name="connsiteX1-35" fmla="*/ 4369154 w 6454042"/>
                <a:gd name="connsiteY1-36" fmla="*/ 15768 h 359955"/>
                <a:gd name="connsiteX2-37" fmla="*/ 4051911 w 6454042"/>
                <a:gd name="connsiteY2-38" fmla="*/ 358668 h 359955"/>
                <a:gd name="connsiteX3-39" fmla="*/ 6454042 w 6454042"/>
                <a:gd name="connsiteY3-40" fmla="*/ 112769 h 359955"/>
                <a:gd name="connsiteX0-41" fmla="*/ 0 w 6454042"/>
                <a:gd name="connsiteY0-42" fmla="*/ 62493 h 349247"/>
                <a:gd name="connsiteX1-43" fmla="*/ 4122228 w 6454042"/>
                <a:gd name="connsiteY1-44" fmla="*/ 17700 h 349247"/>
                <a:gd name="connsiteX2-45" fmla="*/ 4051911 w 6454042"/>
                <a:gd name="connsiteY2-46" fmla="*/ 348243 h 349247"/>
                <a:gd name="connsiteX3-47" fmla="*/ 6454042 w 6454042"/>
                <a:gd name="connsiteY3-48" fmla="*/ 102344 h 349247"/>
                <a:gd name="connsiteX0-49" fmla="*/ 0 w 4341830"/>
                <a:gd name="connsiteY0-50" fmla="*/ 62493 h 348243"/>
                <a:gd name="connsiteX1-51" fmla="*/ 4122228 w 4341830"/>
                <a:gd name="connsiteY1-52" fmla="*/ 17700 h 348243"/>
                <a:gd name="connsiteX2-53" fmla="*/ 4051911 w 4341830"/>
                <a:gd name="connsiteY2-54" fmla="*/ 348243 h 348243"/>
                <a:gd name="connsiteX0-55" fmla="*/ 0 w 4122228"/>
                <a:gd name="connsiteY0-56" fmla="*/ 62493 h 62493"/>
                <a:gd name="connsiteX1-57" fmla="*/ 4122228 w 4122228"/>
                <a:gd name="connsiteY1-58" fmla="*/ 17700 h 62493"/>
                <a:gd name="connsiteX0-59" fmla="*/ 0 w 4122228"/>
                <a:gd name="connsiteY0-60" fmla="*/ 44793 h 66159"/>
                <a:gd name="connsiteX1-61" fmla="*/ 4122228 w 4122228"/>
                <a:gd name="connsiteY1-62" fmla="*/ 0 h 66159"/>
                <a:gd name="connsiteX0-63" fmla="*/ 0 w 4245691"/>
                <a:gd name="connsiteY0-64" fmla="*/ 156004 h 156004"/>
                <a:gd name="connsiteX1-65" fmla="*/ 4245691 w 4245691"/>
                <a:gd name="connsiteY1-66" fmla="*/ 0 h 156004"/>
                <a:gd name="connsiteX0-67" fmla="*/ 0 w 4245691"/>
                <a:gd name="connsiteY0-68" fmla="*/ 156004 h 163985"/>
                <a:gd name="connsiteX1-69" fmla="*/ 4245691 w 4245691"/>
                <a:gd name="connsiteY1-70" fmla="*/ 0 h 163985"/>
                <a:gd name="connsiteX0-71" fmla="*/ 0 w 5449458"/>
                <a:gd name="connsiteY0-72" fmla="*/ 143648 h 143648"/>
                <a:gd name="connsiteX1-73" fmla="*/ 5449458 w 5449458"/>
                <a:gd name="connsiteY1-74" fmla="*/ 0 h 143648"/>
                <a:gd name="connsiteX0-75" fmla="*/ 0 w 5449458"/>
                <a:gd name="connsiteY0-76" fmla="*/ 143648 h 260913"/>
                <a:gd name="connsiteX1-77" fmla="*/ 1990356 w 5449458"/>
                <a:gd name="connsiteY1-78" fmla="*/ 260339 h 260913"/>
                <a:gd name="connsiteX2-79" fmla="*/ 5449458 w 5449458"/>
                <a:gd name="connsiteY2-80" fmla="*/ 0 h 260913"/>
                <a:gd name="connsiteX0-81" fmla="*/ 0 w 4693246"/>
                <a:gd name="connsiteY0-82" fmla="*/ 169 h 463018"/>
                <a:gd name="connsiteX1-83" fmla="*/ 1234144 w 4693246"/>
                <a:gd name="connsiteY1-84" fmla="*/ 462849 h 463018"/>
                <a:gd name="connsiteX2-85" fmla="*/ 4693246 w 4693246"/>
                <a:gd name="connsiteY2-86" fmla="*/ 202510 h 463018"/>
                <a:gd name="connsiteX0-87" fmla="*/ 153395 w 4846641"/>
                <a:gd name="connsiteY0-88" fmla="*/ 0 h 462988"/>
                <a:gd name="connsiteX1-89" fmla="*/ 1387539 w 4846641"/>
                <a:gd name="connsiteY1-90" fmla="*/ 462680 h 462988"/>
                <a:gd name="connsiteX2-91" fmla="*/ 4846641 w 4846641"/>
                <a:gd name="connsiteY2-92" fmla="*/ 202341 h 462988"/>
                <a:gd name="connsiteX0-93" fmla="*/ 212160 w 4457851"/>
                <a:gd name="connsiteY0-94" fmla="*/ 0 h 462988"/>
                <a:gd name="connsiteX1-95" fmla="*/ 998749 w 4457851"/>
                <a:gd name="connsiteY1-96" fmla="*/ 462680 h 462988"/>
                <a:gd name="connsiteX2-97" fmla="*/ 4457851 w 4457851"/>
                <a:gd name="connsiteY2-98" fmla="*/ 202341 h 462988"/>
                <a:gd name="connsiteX0-99" fmla="*/ 238795 w 4484486"/>
                <a:gd name="connsiteY0-100" fmla="*/ 0 h 462868"/>
                <a:gd name="connsiteX1-101" fmla="*/ 1025384 w 4484486"/>
                <a:gd name="connsiteY1-102" fmla="*/ 462680 h 462868"/>
                <a:gd name="connsiteX2-103" fmla="*/ 4484486 w 4484486"/>
                <a:gd name="connsiteY2-104" fmla="*/ 202341 h 462868"/>
                <a:gd name="connsiteX0-105" fmla="*/ 410770 w 4656461"/>
                <a:gd name="connsiteY0-106" fmla="*/ 0 h 425815"/>
                <a:gd name="connsiteX1-107" fmla="*/ 595476 w 4656461"/>
                <a:gd name="connsiteY1-108" fmla="*/ 425610 h 425815"/>
                <a:gd name="connsiteX2-109" fmla="*/ 4656461 w 4656461"/>
                <a:gd name="connsiteY2-110" fmla="*/ 202341 h 425815"/>
                <a:gd name="connsiteX0-111" fmla="*/ 410770 w 4656461"/>
                <a:gd name="connsiteY0-112" fmla="*/ 0 h 364069"/>
                <a:gd name="connsiteX1-113" fmla="*/ 595476 w 4656461"/>
                <a:gd name="connsiteY1-114" fmla="*/ 363827 h 364069"/>
                <a:gd name="connsiteX2-115" fmla="*/ 4656461 w 4656461"/>
                <a:gd name="connsiteY2-116" fmla="*/ 202341 h 364069"/>
                <a:gd name="connsiteX0-117" fmla="*/ 558636 w 4511100"/>
                <a:gd name="connsiteY0-118" fmla="*/ 0 h 388767"/>
                <a:gd name="connsiteX1-119" fmla="*/ 450115 w 4511100"/>
                <a:gd name="connsiteY1-120" fmla="*/ 388541 h 388767"/>
                <a:gd name="connsiteX2-121" fmla="*/ 4511100 w 4511100"/>
                <a:gd name="connsiteY2-122" fmla="*/ 227055 h 388767"/>
                <a:gd name="connsiteX0-123" fmla="*/ 445007 w 4613533"/>
                <a:gd name="connsiteY0-124" fmla="*/ 0 h 413467"/>
                <a:gd name="connsiteX1-125" fmla="*/ 552548 w 4613533"/>
                <a:gd name="connsiteY1-126" fmla="*/ 413255 h 413467"/>
                <a:gd name="connsiteX2-127" fmla="*/ 4613533 w 4613533"/>
                <a:gd name="connsiteY2-128" fmla="*/ 251769 h 413467"/>
                <a:gd name="connsiteX0-129" fmla="*/ 437894 w 4606420"/>
                <a:gd name="connsiteY0-130" fmla="*/ 0 h 351722"/>
                <a:gd name="connsiteX1-131" fmla="*/ 560868 w 4606420"/>
                <a:gd name="connsiteY1-132" fmla="*/ 351471 h 351722"/>
                <a:gd name="connsiteX2-133" fmla="*/ 4606420 w 4606420"/>
                <a:gd name="connsiteY2-134" fmla="*/ 251769 h 351722"/>
                <a:gd name="connsiteX0-135" fmla="*/ 424068 w 4592594"/>
                <a:gd name="connsiteY0-136" fmla="*/ 0 h 401116"/>
                <a:gd name="connsiteX1-137" fmla="*/ 577907 w 4592594"/>
                <a:gd name="connsiteY1-138" fmla="*/ 400898 h 401116"/>
                <a:gd name="connsiteX2-139" fmla="*/ 4592594 w 4592594"/>
                <a:gd name="connsiteY2-140" fmla="*/ 251769 h 401116"/>
                <a:gd name="connsiteX0-141" fmla="*/ 424068 w 4592594"/>
                <a:gd name="connsiteY0-142" fmla="*/ 0 h 401116"/>
                <a:gd name="connsiteX1-143" fmla="*/ 577907 w 4592594"/>
                <a:gd name="connsiteY1-144" fmla="*/ 400898 h 401116"/>
                <a:gd name="connsiteX2-145" fmla="*/ 4592594 w 4592594"/>
                <a:gd name="connsiteY2-146" fmla="*/ 338266 h 401116"/>
                <a:gd name="connsiteX0-147" fmla="*/ 391353 w 4638179"/>
                <a:gd name="connsiteY0-148" fmla="*/ 0 h 401116"/>
                <a:gd name="connsiteX1-149" fmla="*/ 623492 w 4638179"/>
                <a:gd name="connsiteY1-150" fmla="*/ 400898 h 401116"/>
                <a:gd name="connsiteX2-151" fmla="*/ 4638179 w 4638179"/>
                <a:gd name="connsiteY2-152" fmla="*/ 338266 h 401116"/>
                <a:gd name="connsiteX0-153" fmla="*/ 391353 w 4904398"/>
                <a:gd name="connsiteY0-154" fmla="*/ 0 h 401116"/>
                <a:gd name="connsiteX1-155" fmla="*/ 623492 w 4904398"/>
                <a:gd name="connsiteY1-156" fmla="*/ 400898 h 401116"/>
                <a:gd name="connsiteX2-157" fmla="*/ 4904398 w 4904398"/>
                <a:gd name="connsiteY2-158" fmla="*/ 322224 h 4011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904398" h="401116">
                  <a:moveTo>
                    <a:pt x="391353" y="0"/>
                  </a:moveTo>
                  <a:cubicBezTo>
                    <a:pt x="-226127" y="38897"/>
                    <a:pt x="-86259" y="411428"/>
                    <a:pt x="623492" y="400898"/>
                  </a:cubicBezTo>
                  <a:lnTo>
                    <a:pt x="4904398" y="322224"/>
                  </a:lnTo>
                </a:path>
              </a:pathLst>
            </a:custGeom>
            <a:noFill/>
            <a:ln w="25400" cap="rnd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Group 4"/>
            <p:cNvGrpSpPr>
              <a:grpSpLocks noChangeAspect="1"/>
            </p:cNvGrpSpPr>
            <p:nvPr/>
          </p:nvGrpSpPr>
          <p:grpSpPr bwMode="auto">
            <a:xfrm flipV="1">
              <a:off x="3988348" y="244904"/>
              <a:ext cx="739929" cy="763583"/>
              <a:chOff x="1308" y="1009"/>
              <a:chExt cx="1001" cy="1033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1533" y="1009"/>
                <a:ext cx="571" cy="830"/>
              </a:xfrm>
              <a:custGeom>
                <a:avLst/>
                <a:gdLst>
                  <a:gd name="T0" fmla="*/ 404 w 439"/>
                  <a:gd name="T1" fmla="*/ 298 h 638"/>
                  <a:gd name="T2" fmla="*/ 321 w 439"/>
                  <a:gd name="T3" fmla="*/ 223 h 638"/>
                  <a:gd name="T4" fmla="*/ 321 w 439"/>
                  <a:gd name="T5" fmla="*/ 50 h 638"/>
                  <a:gd name="T6" fmla="*/ 318 w 439"/>
                  <a:gd name="T7" fmla="*/ 41 h 638"/>
                  <a:gd name="T8" fmla="*/ 221 w 439"/>
                  <a:gd name="T9" fmla="*/ 0 h 638"/>
                  <a:gd name="T10" fmla="*/ 118 w 439"/>
                  <a:gd name="T11" fmla="*/ 40 h 638"/>
                  <a:gd name="T12" fmla="*/ 114 w 439"/>
                  <a:gd name="T13" fmla="*/ 50 h 638"/>
                  <a:gd name="T14" fmla="*/ 114 w 439"/>
                  <a:gd name="T15" fmla="*/ 225 h 638"/>
                  <a:gd name="T16" fmla="*/ 34 w 439"/>
                  <a:gd name="T17" fmla="*/ 300 h 638"/>
                  <a:gd name="T18" fmla="*/ 0 w 439"/>
                  <a:gd name="T19" fmla="*/ 418 h 638"/>
                  <a:gd name="T20" fmla="*/ 220 w 439"/>
                  <a:gd name="T21" fmla="*/ 638 h 638"/>
                  <a:gd name="T22" fmla="*/ 439 w 439"/>
                  <a:gd name="T23" fmla="*/ 418 h 638"/>
                  <a:gd name="T24" fmla="*/ 404 w 439"/>
                  <a:gd name="T25" fmla="*/ 298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9" h="638">
                    <a:moveTo>
                      <a:pt x="404" y="298"/>
                    </a:moveTo>
                    <a:cubicBezTo>
                      <a:pt x="383" y="267"/>
                      <a:pt x="355" y="241"/>
                      <a:pt x="321" y="223"/>
                    </a:cubicBezTo>
                    <a:cubicBezTo>
                      <a:pt x="321" y="222"/>
                      <a:pt x="321" y="50"/>
                      <a:pt x="321" y="50"/>
                    </a:cubicBezTo>
                    <a:cubicBezTo>
                      <a:pt x="321" y="47"/>
                      <a:pt x="320" y="44"/>
                      <a:pt x="318" y="41"/>
                    </a:cubicBezTo>
                    <a:cubicBezTo>
                      <a:pt x="316" y="39"/>
                      <a:pt x="282" y="0"/>
                      <a:pt x="221" y="0"/>
                    </a:cubicBezTo>
                    <a:cubicBezTo>
                      <a:pt x="162" y="0"/>
                      <a:pt x="120" y="38"/>
                      <a:pt x="118" y="40"/>
                    </a:cubicBezTo>
                    <a:cubicBezTo>
                      <a:pt x="116" y="43"/>
                      <a:pt x="114" y="46"/>
                      <a:pt x="114" y="50"/>
                    </a:cubicBezTo>
                    <a:cubicBezTo>
                      <a:pt x="114" y="50"/>
                      <a:pt x="114" y="223"/>
                      <a:pt x="114" y="225"/>
                    </a:cubicBezTo>
                    <a:cubicBezTo>
                      <a:pt x="81" y="243"/>
                      <a:pt x="54" y="269"/>
                      <a:pt x="34" y="300"/>
                    </a:cubicBezTo>
                    <a:cubicBezTo>
                      <a:pt x="11" y="335"/>
                      <a:pt x="0" y="376"/>
                      <a:pt x="0" y="418"/>
                    </a:cubicBezTo>
                    <a:cubicBezTo>
                      <a:pt x="0" y="539"/>
                      <a:pt x="98" y="638"/>
                      <a:pt x="220" y="638"/>
                    </a:cubicBezTo>
                    <a:cubicBezTo>
                      <a:pt x="341" y="638"/>
                      <a:pt x="439" y="539"/>
                      <a:pt x="439" y="418"/>
                    </a:cubicBezTo>
                    <a:cubicBezTo>
                      <a:pt x="439" y="375"/>
                      <a:pt x="427" y="334"/>
                      <a:pt x="404" y="298"/>
                    </a:cubicBez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" name="Freeform 6"/>
              <p:cNvSpPr>
                <a:spLocks noEditPoints="1"/>
              </p:cNvSpPr>
              <p:nvPr/>
            </p:nvSpPr>
            <p:spPr bwMode="auto">
              <a:xfrm>
                <a:off x="1526" y="1009"/>
                <a:ext cx="573" cy="830"/>
              </a:xfrm>
              <a:custGeom>
                <a:avLst/>
                <a:gdLst>
                  <a:gd name="T0" fmla="*/ 440 w 440"/>
                  <a:gd name="T1" fmla="*/ 418 h 638"/>
                  <a:gd name="T2" fmla="*/ 322 w 440"/>
                  <a:gd name="T3" fmla="*/ 223 h 638"/>
                  <a:gd name="T4" fmla="*/ 319 w 440"/>
                  <a:gd name="T5" fmla="*/ 41 h 638"/>
                  <a:gd name="T6" fmla="*/ 119 w 440"/>
                  <a:gd name="T7" fmla="*/ 40 h 638"/>
                  <a:gd name="T8" fmla="*/ 114 w 440"/>
                  <a:gd name="T9" fmla="*/ 225 h 638"/>
                  <a:gd name="T10" fmla="*/ 0 w 440"/>
                  <a:gd name="T11" fmla="*/ 418 h 638"/>
                  <a:gd name="T12" fmla="*/ 143 w 440"/>
                  <a:gd name="T13" fmla="*/ 75 h 638"/>
                  <a:gd name="T14" fmla="*/ 294 w 440"/>
                  <a:gd name="T15" fmla="*/ 134 h 638"/>
                  <a:gd name="T16" fmla="*/ 143 w 440"/>
                  <a:gd name="T17" fmla="*/ 75 h 638"/>
                  <a:gd name="T18" fmla="*/ 294 w 440"/>
                  <a:gd name="T19" fmla="*/ 162 h 638"/>
                  <a:gd name="T20" fmla="*/ 294 w 440"/>
                  <a:gd name="T21" fmla="*/ 189 h 638"/>
                  <a:gd name="T22" fmla="*/ 143 w 440"/>
                  <a:gd name="T23" fmla="*/ 134 h 638"/>
                  <a:gd name="T24" fmla="*/ 213 w 440"/>
                  <a:gd name="T25" fmla="*/ 411 h 638"/>
                  <a:gd name="T26" fmla="*/ 184 w 440"/>
                  <a:gd name="T27" fmla="*/ 400 h 638"/>
                  <a:gd name="T28" fmla="*/ 196 w 440"/>
                  <a:gd name="T29" fmla="*/ 200 h 638"/>
                  <a:gd name="T30" fmla="*/ 230 w 440"/>
                  <a:gd name="T31" fmla="*/ 228 h 638"/>
                  <a:gd name="T32" fmla="*/ 218 w 440"/>
                  <a:gd name="T33" fmla="*/ 408 h 638"/>
                  <a:gd name="T34" fmla="*/ 213 w 440"/>
                  <a:gd name="T35" fmla="*/ 459 h 638"/>
                  <a:gd name="T36" fmla="*/ 213 w 440"/>
                  <a:gd name="T37" fmla="*/ 435 h 638"/>
                  <a:gd name="T38" fmla="*/ 136 w 440"/>
                  <a:gd name="T39" fmla="*/ 245 h 638"/>
                  <a:gd name="T40" fmla="*/ 143 w 440"/>
                  <a:gd name="T41" fmla="*/ 191 h 638"/>
                  <a:gd name="T42" fmla="*/ 183 w 440"/>
                  <a:gd name="T43" fmla="*/ 228 h 638"/>
                  <a:gd name="T44" fmla="*/ 146 w 440"/>
                  <a:gd name="T45" fmla="*/ 411 h 638"/>
                  <a:gd name="T46" fmla="*/ 139 w 440"/>
                  <a:gd name="T47" fmla="*/ 470 h 638"/>
                  <a:gd name="T48" fmla="*/ 181 w 440"/>
                  <a:gd name="T49" fmla="*/ 421 h 638"/>
                  <a:gd name="T50" fmla="*/ 188 w 440"/>
                  <a:gd name="T51" fmla="*/ 450 h 638"/>
                  <a:gd name="T52" fmla="*/ 237 w 440"/>
                  <a:gd name="T53" fmla="*/ 450 h 638"/>
                  <a:gd name="T54" fmla="*/ 245 w 440"/>
                  <a:gd name="T55" fmla="*/ 421 h 638"/>
                  <a:gd name="T56" fmla="*/ 286 w 440"/>
                  <a:gd name="T57" fmla="*/ 470 h 638"/>
                  <a:gd name="T58" fmla="*/ 279 w 440"/>
                  <a:gd name="T59" fmla="*/ 411 h 638"/>
                  <a:gd name="T60" fmla="*/ 243 w 440"/>
                  <a:gd name="T61" fmla="*/ 228 h 638"/>
                  <a:gd name="T62" fmla="*/ 294 w 440"/>
                  <a:gd name="T63" fmla="*/ 217 h 638"/>
                  <a:gd name="T64" fmla="*/ 302 w 440"/>
                  <a:gd name="T65" fmla="*/ 244 h 638"/>
                  <a:gd name="T66" fmla="*/ 220 w 440"/>
                  <a:gd name="T67" fmla="*/ 610 h 638"/>
                  <a:gd name="T68" fmla="*/ 136 w 440"/>
                  <a:gd name="T69" fmla="*/ 245 h 638"/>
                  <a:gd name="T70" fmla="*/ 160 w 440"/>
                  <a:gd name="T71" fmla="*/ 443 h 638"/>
                  <a:gd name="T72" fmla="*/ 143 w 440"/>
                  <a:gd name="T73" fmla="*/ 447 h 638"/>
                  <a:gd name="T74" fmla="*/ 168 w 440"/>
                  <a:gd name="T75" fmla="*/ 422 h 638"/>
                  <a:gd name="T76" fmla="*/ 273 w 440"/>
                  <a:gd name="T77" fmla="*/ 429 h 638"/>
                  <a:gd name="T78" fmla="*/ 280 w 440"/>
                  <a:gd name="T79" fmla="*/ 452 h 638"/>
                  <a:gd name="T80" fmla="*/ 258 w 440"/>
                  <a:gd name="T81" fmla="*/ 422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0" h="638">
                    <a:moveTo>
                      <a:pt x="220" y="638"/>
                    </a:moveTo>
                    <a:cubicBezTo>
                      <a:pt x="342" y="638"/>
                      <a:pt x="440" y="539"/>
                      <a:pt x="440" y="418"/>
                    </a:cubicBezTo>
                    <a:cubicBezTo>
                      <a:pt x="440" y="375"/>
                      <a:pt x="428" y="334"/>
                      <a:pt x="405" y="298"/>
                    </a:cubicBezTo>
                    <a:cubicBezTo>
                      <a:pt x="384" y="267"/>
                      <a:pt x="356" y="241"/>
                      <a:pt x="322" y="223"/>
                    </a:cubicBezTo>
                    <a:cubicBezTo>
                      <a:pt x="322" y="222"/>
                      <a:pt x="322" y="50"/>
                      <a:pt x="322" y="50"/>
                    </a:cubicBezTo>
                    <a:cubicBezTo>
                      <a:pt x="322" y="47"/>
                      <a:pt x="321" y="44"/>
                      <a:pt x="319" y="41"/>
                    </a:cubicBezTo>
                    <a:cubicBezTo>
                      <a:pt x="317" y="39"/>
                      <a:pt x="283" y="0"/>
                      <a:pt x="222" y="0"/>
                    </a:cubicBezTo>
                    <a:cubicBezTo>
                      <a:pt x="162" y="0"/>
                      <a:pt x="121" y="38"/>
                      <a:pt x="119" y="40"/>
                    </a:cubicBezTo>
                    <a:cubicBezTo>
                      <a:pt x="117" y="43"/>
                      <a:pt x="115" y="46"/>
                      <a:pt x="115" y="50"/>
                    </a:cubicBezTo>
                    <a:cubicBezTo>
                      <a:pt x="115" y="50"/>
                      <a:pt x="115" y="223"/>
                      <a:pt x="114" y="225"/>
                    </a:cubicBezTo>
                    <a:cubicBezTo>
                      <a:pt x="82" y="243"/>
                      <a:pt x="55" y="269"/>
                      <a:pt x="35" y="300"/>
                    </a:cubicBezTo>
                    <a:cubicBezTo>
                      <a:pt x="12" y="335"/>
                      <a:pt x="0" y="376"/>
                      <a:pt x="0" y="418"/>
                    </a:cubicBezTo>
                    <a:cubicBezTo>
                      <a:pt x="0" y="539"/>
                      <a:pt x="99" y="638"/>
                      <a:pt x="220" y="638"/>
                    </a:cubicBezTo>
                    <a:close/>
                    <a:moveTo>
                      <a:pt x="143" y="75"/>
                    </a:moveTo>
                    <a:cubicBezTo>
                      <a:pt x="294" y="102"/>
                      <a:pt x="294" y="102"/>
                      <a:pt x="294" y="102"/>
                    </a:cubicBezTo>
                    <a:cubicBezTo>
                      <a:pt x="294" y="134"/>
                      <a:pt x="294" y="134"/>
                      <a:pt x="294" y="134"/>
                    </a:cubicBezTo>
                    <a:cubicBezTo>
                      <a:pt x="143" y="106"/>
                      <a:pt x="143" y="106"/>
                      <a:pt x="143" y="106"/>
                    </a:cubicBezTo>
                    <a:lnTo>
                      <a:pt x="143" y="75"/>
                    </a:lnTo>
                    <a:close/>
                    <a:moveTo>
                      <a:pt x="143" y="134"/>
                    </a:moveTo>
                    <a:cubicBezTo>
                      <a:pt x="294" y="162"/>
                      <a:pt x="294" y="162"/>
                      <a:pt x="294" y="162"/>
                    </a:cubicBezTo>
                    <a:cubicBezTo>
                      <a:pt x="294" y="180"/>
                      <a:pt x="294" y="180"/>
                      <a:pt x="294" y="180"/>
                    </a:cubicBezTo>
                    <a:cubicBezTo>
                      <a:pt x="294" y="189"/>
                      <a:pt x="294" y="189"/>
                      <a:pt x="294" y="189"/>
                    </a:cubicBezTo>
                    <a:cubicBezTo>
                      <a:pt x="143" y="163"/>
                      <a:pt x="143" y="163"/>
                      <a:pt x="143" y="163"/>
                    </a:cubicBezTo>
                    <a:lnTo>
                      <a:pt x="143" y="134"/>
                    </a:lnTo>
                    <a:close/>
                    <a:moveTo>
                      <a:pt x="218" y="408"/>
                    </a:moveTo>
                    <a:cubicBezTo>
                      <a:pt x="216" y="409"/>
                      <a:pt x="214" y="410"/>
                      <a:pt x="213" y="411"/>
                    </a:cubicBezTo>
                    <a:cubicBezTo>
                      <a:pt x="211" y="410"/>
                      <a:pt x="209" y="409"/>
                      <a:pt x="207" y="408"/>
                    </a:cubicBezTo>
                    <a:cubicBezTo>
                      <a:pt x="201" y="404"/>
                      <a:pt x="193" y="402"/>
                      <a:pt x="184" y="400"/>
                    </a:cubicBezTo>
                    <a:cubicBezTo>
                      <a:pt x="191" y="354"/>
                      <a:pt x="194" y="273"/>
                      <a:pt x="195" y="228"/>
                    </a:cubicBezTo>
                    <a:cubicBezTo>
                      <a:pt x="195" y="215"/>
                      <a:pt x="196" y="205"/>
                      <a:pt x="196" y="200"/>
                    </a:cubicBezTo>
                    <a:cubicBezTo>
                      <a:pt x="230" y="206"/>
                      <a:pt x="230" y="206"/>
                      <a:pt x="230" y="206"/>
                    </a:cubicBezTo>
                    <a:cubicBezTo>
                      <a:pt x="230" y="211"/>
                      <a:pt x="230" y="219"/>
                      <a:pt x="230" y="228"/>
                    </a:cubicBezTo>
                    <a:cubicBezTo>
                      <a:pt x="231" y="273"/>
                      <a:pt x="234" y="354"/>
                      <a:pt x="241" y="400"/>
                    </a:cubicBezTo>
                    <a:cubicBezTo>
                      <a:pt x="233" y="402"/>
                      <a:pt x="225" y="404"/>
                      <a:pt x="218" y="408"/>
                    </a:cubicBezTo>
                    <a:close/>
                    <a:moveTo>
                      <a:pt x="225" y="448"/>
                    </a:moveTo>
                    <a:cubicBezTo>
                      <a:pt x="224" y="452"/>
                      <a:pt x="218" y="459"/>
                      <a:pt x="213" y="459"/>
                    </a:cubicBezTo>
                    <a:cubicBezTo>
                      <a:pt x="208" y="459"/>
                      <a:pt x="201" y="452"/>
                      <a:pt x="201" y="448"/>
                    </a:cubicBezTo>
                    <a:cubicBezTo>
                      <a:pt x="201" y="445"/>
                      <a:pt x="204" y="439"/>
                      <a:pt x="213" y="435"/>
                    </a:cubicBezTo>
                    <a:cubicBezTo>
                      <a:pt x="221" y="439"/>
                      <a:pt x="225" y="445"/>
                      <a:pt x="225" y="448"/>
                    </a:cubicBezTo>
                    <a:close/>
                    <a:moveTo>
                      <a:pt x="136" y="245"/>
                    </a:moveTo>
                    <a:cubicBezTo>
                      <a:pt x="144" y="242"/>
                      <a:pt x="144" y="242"/>
                      <a:pt x="144" y="242"/>
                    </a:cubicBezTo>
                    <a:cubicBezTo>
                      <a:pt x="143" y="191"/>
                      <a:pt x="143" y="191"/>
                      <a:pt x="143" y="191"/>
                    </a:cubicBezTo>
                    <a:cubicBezTo>
                      <a:pt x="183" y="198"/>
                      <a:pt x="183" y="198"/>
                      <a:pt x="183" y="198"/>
                    </a:cubicBezTo>
                    <a:cubicBezTo>
                      <a:pt x="183" y="205"/>
                      <a:pt x="183" y="215"/>
                      <a:pt x="183" y="228"/>
                    </a:cubicBezTo>
                    <a:cubicBezTo>
                      <a:pt x="181" y="278"/>
                      <a:pt x="178" y="360"/>
                      <a:pt x="172" y="400"/>
                    </a:cubicBezTo>
                    <a:cubicBezTo>
                      <a:pt x="162" y="401"/>
                      <a:pt x="153" y="404"/>
                      <a:pt x="146" y="411"/>
                    </a:cubicBezTo>
                    <a:cubicBezTo>
                      <a:pt x="138" y="418"/>
                      <a:pt x="133" y="429"/>
                      <a:pt x="131" y="441"/>
                    </a:cubicBezTo>
                    <a:cubicBezTo>
                      <a:pt x="129" y="453"/>
                      <a:pt x="132" y="464"/>
                      <a:pt x="139" y="470"/>
                    </a:cubicBezTo>
                    <a:cubicBezTo>
                      <a:pt x="146" y="477"/>
                      <a:pt x="158" y="477"/>
                      <a:pt x="170" y="457"/>
                    </a:cubicBezTo>
                    <a:cubicBezTo>
                      <a:pt x="174" y="449"/>
                      <a:pt x="178" y="436"/>
                      <a:pt x="181" y="421"/>
                    </a:cubicBezTo>
                    <a:cubicBezTo>
                      <a:pt x="186" y="421"/>
                      <a:pt x="192" y="423"/>
                      <a:pt x="197" y="425"/>
                    </a:cubicBezTo>
                    <a:cubicBezTo>
                      <a:pt x="189" y="434"/>
                      <a:pt x="188" y="444"/>
                      <a:pt x="188" y="450"/>
                    </a:cubicBezTo>
                    <a:cubicBezTo>
                      <a:pt x="189" y="464"/>
                      <a:pt x="200" y="480"/>
                      <a:pt x="213" y="480"/>
                    </a:cubicBezTo>
                    <a:cubicBezTo>
                      <a:pt x="225" y="480"/>
                      <a:pt x="236" y="464"/>
                      <a:pt x="237" y="450"/>
                    </a:cubicBezTo>
                    <a:cubicBezTo>
                      <a:pt x="237" y="444"/>
                      <a:pt x="236" y="434"/>
                      <a:pt x="229" y="425"/>
                    </a:cubicBezTo>
                    <a:cubicBezTo>
                      <a:pt x="234" y="423"/>
                      <a:pt x="239" y="421"/>
                      <a:pt x="245" y="421"/>
                    </a:cubicBezTo>
                    <a:cubicBezTo>
                      <a:pt x="248" y="436"/>
                      <a:pt x="251" y="449"/>
                      <a:pt x="256" y="457"/>
                    </a:cubicBezTo>
                    <a:cubicBezTo>
                      <a:pt x="267" y="477"/>
                      <a:pt x="279" y="477"/>
                      <a:pt x="286" y="470"/>
                    </a:cubicBezTo>
                    <a:cubicBezTo>
                      <a:pt x="293" y="464"/>
                      <a:pt x="296" y="453"/>
                      <a:pt x="294" y="441"/>
                    </a:cubicBezTo>
                    <a:cubicBezTo>
                      <a:pt x="292" y="429"/>
                      <a:pt x="287" y="418"/>
                      <a:pt x="279" y="411"/>
                    </a:cubicBezTo>
                    <a:cubicBezTo>
                      <a:pt x="272" y="404"/>
                      <a:pt x="263" y="401"/>
                      <a:pt x="254" y="400"/>
                    </a:cubicBezTo>
                    <a:cubicBezTo>
                      <a:pt x="247" y="360"/>
                      <a:pt x="244" y="278"/>
                      <a:pt x="243" y="228"/>
                    </a:cubicBezTo>
                    <a:cubicBezTo>
                      <a:pt x="243" y="220"/>
                      <a:pt x="242" y="214"/>
                      <a:pt x="242" y="208"/>
                    </a:cubicBezTo>
                    <a:cubicBezTo>
                      <a:pt x="294" y="217"/>
                      <a:pt x="294" y="217"/>
                      <a:pt x="294" y="217"/>
                    </a:cubicBezTo>
                    <a:cubicBezTo>
                      <a:pt x="294" y="240"/>
                      <a:pt x="294" y="240"/>
                      <a:pt x="294" y="240"/>
                    </a:cubicBezTo>
                    <a:cubicBezTo>
                      <a:pt x="302" y="244"/>
                      <a:pt x="302" y="244"/>
                      <a:pt x="302" y="244"/>
                    </a:cubicBezTo>
                    <a:cubicBezTo>
                      <a:pt x="369" y="275"/>
                      <a:pt x="413" y="344"/>
                      <a:pt x="413" y="418"/>
                    </a:cubicBezTo>
                    <a:cubicBezTo>
                      <a:pt x="413" y="524"/>
                      <a:pt x="326" y="610"/>
                      <a:pt x="220" y="610"/>
                    </a:cubicBezTo>
                    <a:cubicBezTo>
                      <a:pt x="114" y="610"/>
                      <a:pt x="28" y="524"/>
                      <a:pt x="28" y="418"/>
                    </a:cubicBezTo>
                    <a:cubicBezTo>
                      <a:pt x="28" y="344"/>
                      <a:pt x="70" y="278"/>
                      <a:pt x="136" y="245"/>
                    </a:cubicBezTo>
                    <a:close/>
                    <a:moveTo>
                      <a:pt x="168" y="422"/>
                    </a:moveTo>
                    <a:cubicBezTo>
                      <a:pt x="165" y="431"/>
                      <a:pt x="163" y="438"/>
                      <a:pt x="160" y="443"/>
                    </a:cubicBezTo>
                    <a:cubicBezTo>
                      <a:pt x="154" y="454"/>
                      <a:pt x="148" y="455"/>
                      <a:pt x="145" y="452"/>
                    </a:cubicBezTo>
                    <a:cubicBezTo>
                      <a:pt x="144" y="451"/>
                      <a:pt x="143" y="449"/>
                      <a:pt x="143" y="447"/>
                    </a:cubicBezTo>
                    <a:cubicBezTo>
                      <a:pt x="144" y="439"/>
                      <a:pt x="147" y="434"/>
                      <a:pt x="152" y="429"/>
                    </a:cubicBezTo>
                    <a:cubicBezTo>
                      <a:pt x="156" y="425"/>
                      <a:pt x="162" y="423"/>
                      <a:pt x="168" y="422"/>
                    </a:cubicBezTo>
                    <a:close/>
                    <a:moveTo>
                      <a:pt x="258" y="422"/>
                    </a:moveTo>
                    <a:cubicBezTo>
                      <a:pt x="264" y="423"/>
                      <a:pt x="269" y="425"/>
                      <a:pt x="273" y="429"/>
                    </a:cubicBezTo>
                    <a:cubicBezTo>
                      <a:pt x="278" y="434"/>
                      <a:pt x="281" y="439"/>
                      <a:pt x="282" y="447"/>
                    </a:cubicBezTo>
                    <a:cubicBezTo>
                      <a:pt x="283" y="449"/>
                      <a:pt x="282" y="451"/>
                      <a:pt x="280" y="452"/>
                    </a:cubicBezTo>
                    <a:cubicBezTo>
                      <a:pt x="277" y="455"/>
                      <a:pt x="271" y="454"/>
                      <a:pt x="265" y="443"/>
                    </a:cubicBezTo>
                    <a:cubicBezTo>
                      <a:pt x="262" y="438"/>
                      <a:pt x="260" y="431"/>
                      <a:pt x="258" y="422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2145" y="1578"/>
                <a:ext cx="164" cy="42"/>
              </a:xfrm>
              <a:custGeom>
                <a:avLst/>
                <a:gdLst>
                  <a:gd name="T0" fmla="*/ 0 w 126"/>
                  <a:gd name="T1" fmla="*/ 16 h 33"/>
                  <a:gd name="T2" fmla="*/ 17 w 126"/>
                  <a:gd name="T3" fmla="*/ 33 h 33"/>
                  <a:gd name="T4" fmla="*/ 109 w 126"/>
                  <a:gd name="T5" fmla="*/ 33 h 33"/>
                  <a:gd name="T6" fmla="*/ 126 w 126"/>
                  <a:gd name="T7" fmla="*/ 16 h 33"/>
                  <a:gd name="T8" fmla="*/ 109 w 126"/>
                  <a:gd name="T9" fmla="*/ 0 h 33"/>
                  <a:gd name="T10" fmla="*/ 17 w 126"/>
                  <a:gd name="T11" fmla="*/ 0 h 33"/>
                  <a:gd name="T12" fmla="*/ 0 w 126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33">
                    <a:moveTo>
                      <a:pt x="0" y="16"/>
                    </a:moveTo>
                    <a:cubicBezTo>
                      <a:pt x="0" y="25"/>
                      <a:pt x="7" y="33"/>
                      <a:pt x="17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18" y="33"/>
                      <a:pt x="126" y="25"/>
                      <a:pt x="126" y="16"/>
                    </a:cubicBezTo>
                    <a:cubicBezTo>
                      <a:pt x="126" y="7"/>
                      <a:pt x="118" y="0"/>
                      <a:pt x="10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7"/>
                      <a:pt x="0" y="16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1763" y="1882"/>
                <a:ext cx="44" cy="160"/>
              </a:xfrm>
              <a:custGeom>
                <a:avLst/>
                <a:gdLst>
                  <a:gd name="T0" fmla="*/ 17 w 34"/>
                  <a:gd name="T1" fmla="*/ 0 h 123"/>
                  <a:gd name="T2" fmla="*/ 0 w 34"/>
                  <a:gd name="T3" fmla="*/ 16 h 123"/>
                  <a:gd name="T4" fmla="*/ 0 w 34"/>
                  <a:gd name="T5" fmla="*/ 106 h 123"/>
                  <a:gd name="T6" fmla="*/ 17 w 34"/>
                  <a:gd name="T7" fmla="*/ 123 h 123"/>
                  <a:gd name="T8" fmla="*/ 34 w 34"/>
                  <a:gd name="T9" fmla="*/ 106 h 123"/>
                  <a:gd name="T10" fmla="*/ 34 w 34"/>
                  <a:gd name="T11" fmla="*/ 16 h 123"/>
                  <a:gd name="T12" fmla="*/ 17 w 34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23">
                    <a:moveTo>
                      <a:pt x="17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5"/>
                      <a:pt x="7" y="123"/>
                      <a:pt x="17" y="123"/>
                    </a:cubicBezTo>
                    <a:cubicBezTo>
                      <a:pt x="26" y="123"/>
                      <a:pt x="34" y="115"/>
                      <a:pt x="34" y="10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7"/>
                      <a:pt x="26" y="0"/>
                      <a:pt x="17" y="0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" name="Freeform 9"/>
              <p:cNvSpPr/>
              <p:nvPr/>
            </p:nvSpPr>
            <p:spPr bwMode="auto">
              <a:xfrm>
                <a:off x="1308" y="1557"/>
                <a:ext cx="165" cy="44"/>
              </a:xfrm>
              <a:custGeom>
                <a:avLst/>
                <a:gdLst>
                  <a:gd name="T0" fmla="*/ 17 w 127"/>
                  <a:gd name="T1" fmla="*/ 34 h 34"/>
                  <a:gd name="T2" fmla="*/ 110 w 127"/>
                  <a:gd name="T3" fmla="*/ 34 h 34"/>
                  <a:gd name="T4" fmla="*/ 127 w 127"/>
                  <a:gd name="T5" fmla="*/ 17 h 34"/>
                  <a:gd name="T6" fmla="*/ 110 w 127"/>
                  <a:gd name="T7" fmla="*/ 0 h 34"/>
                  <a:gd name="T8" fmla="*/ 17 w 127"/>
                  <a:gd name="T9" fmla="*/ 0 h 34"/>
                  <a:gd name="T10" fmla="*/ 0 w 127"/>
                  <a:gd name="T11" fmla="*/ 17 h 34"/>
                  <a:gd name="T12" fmla="*/ 17 w 127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34">
                    <a:moveTo>
                      <a:pt x="17" y="34"/>
                    </a:moveTo>
                    <a:cubicBezTo>
                      <a:pt x="110" y="34"/>
                      <a:pt x="110" y="34"/>
                      <a:pt x="110" y="34"/>
                    </a:cubicBezTo>
                    <a:cubicBezTo>
                      <a:pt x="119" y="34"/>
                      <a:pt x="127" y="26"/>
                      <a:pt x="127" y="17"/>
                    </a:cubicBezTo>
                    <a:cubicBezTo>
                      <a:pt x="127" y="8"/>
                      <a:pt x="119" y="0"/>
                      <a:pt x="11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1403" y="1231"/>
                <a:ext cx="145" cy="117"/>
              </a:xfrm>
              <a:custGeom>
                <a:avLst/>
                <a:gdLst>
                  <a:gd name="T0" fmla="*/ 9 w 112"/>
                  <a:gd name="T1" fmla="*/ 30 h 90"/>
                  <a:gd name="T2" fmla="*/ 83 w 112"/>
                  <a:gd name="T3" fmla="*/ 84 h 90"/>
                  <a:gd name="T4" fmla="*/ 107 w 112"/>
                  <a:gd name="T5" fmla="*/ 81 h 90"/>
                  <a:gd name="T6" fmla="*/ 103 w 112"/>
                  <a:gd name="T7" fmla="*/ 58 h 90"/>
                  <a:gd name="T8" fmla="*/ 30 w 112"/>
                  <a:gd name="T9" fmla="*/ 3 h 90"/>
                  <a:gd name="T10" fmla="*/ 20 w 112"/>
                  <a:gd name="T11" fmla="*/ 0 h 90"/>
                  <a:gd name="T12" fmla="*/ 6 w 112"/>
                  <a:gd name="T13" fmla="*/ 7 h 90"/>
                  <a:gd name="T14" fmla="*/ 9 w 112"/>
                  <a:gd name="T15" fmla="*/ 3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90">
                    <a:moveTo>
                      <a:pt x="9" y="30"/>
                    </a:moveTo>
                    <a:cubicBezTo>
                      <a:pt x="83" y="84"/>
                      <a:pt x="83" y="84"/>
                      <a:pt x="83" y="84"/>
                    </a:cubicBezTo>
                    <a:cubicBezTo>
                      <a:pt x="90" y="90"/>
                      <a:pt x="101" y="88"/>
                      <a:pt x="107" y="81"/>
                    </a:cubicBezTo>
                    <a:cubicBezTo>
                      <a:pt x="112" y="74"/>
                      <a:pt x="111" y="63"/>
                      <a:pt x="103" y="58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7" y="1"/>
                      <a:pt x="23" y="0"/>
                      <a:pt x="20" y="0"/>
                    </a:cubicBezTo>
                    <a:cubicBezTo>
                      <a:pt x="14" y="0"/>
                      <a:pt x="9" y="2"/>
                      <a:pt x="6" y="7"/>
                    </a:cubicBezTo>
                    <a:cubicBezTo>
                      <a:pt x="0" y="14"/>
                      <a:pt x="2" y="24"/>
                      <a:pt x="9" y="30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2073" y="1231"/>
                <a:ext cx="145" cy="117"/>
              </a:xfrm>
              <a:custGeom>
                <a:avLst/>
                <a:gdLst>
                  <a:gd name="T0" fmla="*/ 29 w 112"/>
                  <a:gd name="T1" fmla="*/ 84 h 90"/>
                  <a:gd name="T2" fmla="*/ 103 w 112"/>
                  <a:gd name="T3" fmla="*/ 30 h 90"/>
                  <a:gd name="T4" fmla="*/ 106 w 112"/>
                  <a:gd name="T5" fmla="*/ 7 h 90"/>
                  <a:gd name="T6" fmla="*/ 92 w 112"/>
                  <a:gd name="T7" fmla="*/ 0 h 90"/>
                  <a:gd name="T8" fmla="*/ 82 w 112"/>
                  <a:gd name="T9" fmla="*/ 3 h 90"/>
                  <a:gd name="T10" fmla="*/ 9 w 112"/>
                  <a:gd name="T11" fmla="*/ 58 h 90"/>
                  <a:gd name="T12" fmla="*/ 5 w 112"/>
                  <a:gd name="T13" fmla="*/ 81 h 90"/>
                  <a:gd name="T14" fmla="*/ 29 w 112"/>
                  <a:gd name="T15" fmla="*/ 8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90">
                    <a:moveTo>
                      <a:pt x="29" y="84"/>
                    </a:moveTo>
                    <a:cubicBezTo>
                      <a:pt x="103" y="30"/>
                      <a:pt x="103" y="30"/>
                      <a:pt x="103" y="30"/>
                    </a:cubicBezTo>
                    <a:cubicBezTo>
                      <a:pt x="110" y="24"/>
                      <a:pt x="112" y="14"/>
                      <a:pt x="106" y="7"/>
                    </a:cubicBezTo>
                    <a:cubicBezTo>
                      <a:pt x="103" y="2"/>
                      <a:pt x="98" y="0"/>
                      <a:pt x="92" y="0"/>
                    </a:cubicBezTo>
                    <a:cubicBezTo>
                      <a:pt x="89" y="0"/>
                      <a:pt x="85" y="1"/>
                      <a:pt x="82" y="3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" y="63"/>
                      <a:pt x="0" y="74"/>
                      <a:pt x="5" y="81"/>
                    </a:cubicBezTo>
                    <a:cubicBezTo>
                      <a:pt x="11" y="88"/>
                      <a:pt x="22" y="90"/>
                      <a:pt x="29" y="84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1431" y="1813"/>
                <a:ext cx="134" cy="128"/>
              </a:xfrm>
              <a:custGeom>
                <a:avLst/>
                <a:gdLst>
                  <a:gd name="T0" fmla="*/ 84 w 103"/>
                  <a:gd name="T1" fmla="*/ 0 h 98"/>
                  <a:gd name="T2" fmla="*/ 72 w 103"/>
                  <a:gd name="T3" fmla="*/ 4 h 98"/>
                  <a:gd name="T4" fmla="*/ 7 w 103"/>
                  <a:gd name="T5" fmla="*/ 68 h 98"/>
                  <a:gd name="T6" fmla="*/ 7 w 103"/>
                  <a:gd name="T7" fmla="*/ 91 h 98"/>
                  <a:gd name="T8" fmla="*/ 31 w 103"/>
                  <a:gd name="T9" fmla="*/ 91 h 98"/>
                  <a:gd name="T10" fmla="*/ 96 w 103"/>
                  <a:gd name="T11" fmla="*/ 28 h 98"/>
                  <a:gd name="T12" fmla="*/ 96 w 103"/>
                  <a:gd name="T13" fmla="*/ 4 h 98"/>
                  <a:gd name="T14" fmla="*/ 84 w 103"/>
                  <a:gd name="T1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98">
                    <a:moveTo>
                      <a:pt x="84" y="0"/>
                    </a:moveTo>
                    <a:cubicBezTo>
                      <a:pt x="80" y="0"/>
                      <a:pt x="75" y="1"/>
                      <a:pt x="72" y="4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0" y="74"/>
                      <a:pt x="0" y="85"/>
                      <a:pt x="7" y="91"/>
                    </a:cubicBezTo>
                    <a:cubicBezTo>
                      <a:pt x="13" y="98"/>
                      <a:pt x="24" y="98"/>
                      <a:pt x="31" y="91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103" y="21"/>
                      <a:pt x="103" y="11"/>
                      <a:pt x="96" y="4"/>
                    </a:cubicBezTo>
                    <a:cubicBezTo>
                      <a:pt x="93" y="1"/>
                      <a:pt x="88" y="0"/>
                      <a:pt x="84" y="0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Freeform 13"/>
              <p:cNvSpPr/>
              <p:nvPr/>
            </p:nvSpPr>
            <p:spPr bwMode="auto">
              <a:xfrm>
                <a:off x="2043" y="1813"/>
                <a:ext cx="132" cy="128"/>
              </a:xfrm>
              <a:custGeom>
                <a:avLst/>
                <a:gdLst>
                  <a:gd name="T0" fmla="*/ 31 w 102"/>
                  <a:gd name="T1" fmla="*/ 4 h 98"/>
                  <a:gd name="T2" fmla="*/ 19 w 102"/>
                  <a:gd name="T3" fmla="*/ 0 h 98"/>
                  <a:gd name="T4" fmla="*/ 7 w 102"/>
                  <a:gd name="T5" fmla="*/ 4 h 98"/>
                  <a:gd name="T6" fmla="*/ 7 w 102"/>
                  <a:gd name="T7" fmla="*/ 28 h 98"/>
                  <a:gd name="T8" fmla="*/ 72 w 102"/>
                  <a:gd name="T9" fmla="*/ 91 h 98"/>
                  <a:gd name="T10" fmla="*/ 96 w 102"/>
                  <a:gd name="T11" fmla="*/ 91 h 98"/>
                  <a:gd name="T12" fmla="*/ 96 w 102"/>
                  <a:gd name="T13" fmla="*/ 68 h 98"/>
                  <a:gd name="T14" fmla="*/ 31 w 102"/>
                  <a:gd name="T15" fmla="*/ 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98">
                    <a:moveTo>
                      <a:pt x="31" y="4"/>
                    </a:moveTo>
                    <a:cubicBezTo>
                      <a:pt x="27" y="1"/>
                      <a:pt x="23" y="0"/>
                      <a:pt x="19" y="0"/>
                    </a:cubicBezTo>
                    <a:cubicBezTo>
                      <a:pt x="14" y="0"/>
                      <a:pt x="10" y="1"/>
                      <a:pt x="7" y="4"/>
                    </a:cubicBezTo>
                    <a:cubicBezTo>
                      <a:pt x="0" y="11"/>
                      <a:pt x="0" y="21"/>
                      <a:pt x="7" y="28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8" y="98"/>
                      <a:pt x="89" y="98"/>
                      <a:pt x="96" y="91"/>
                    </a:cubicBezTo>
                    <a:cubicBezTo>
                      <a:pt x="102" y="85"/>
                      <a:pt x="102" y="74"/>
                      <a:pt x="96" y="68"/>
                    </a:cubicBezTo>
                    <a:lnTo>
                      <a:pt x="31" y="4"/>
                    </a:ln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pic>
        <p:nvPicPr>
          <p:cNvPr id="2" name="图片 1" descr="日晷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14315" y="881380"/>
            <a:ext cx="2348230" cy="3154680"/>
          </a:xfrm>
          <a:prstGeom prst="rect">
            <a:avLst/>
          </a:prstGeom>
        </p:spPr>
      </p:pic>
      <p:pic>
        <p:nvPicPr>
          <p:cNvPr id="85" name="图片 84" descr="水钟"/>
          <p:cNvPicPr>
            <a:picLocks noChangeAspect="1"/>
          </p:cNvPicPr>
          <p:nvPr/>
        </p:nvPicPr>
        <p:blipFill>
          <a:blip r:embed="rId3"/>
          <a:srcRect l="3341" t="3240" r="4211" b="2375"/>
          <a:stretch>
            <a:fillRect/>
          </a:stretch>
        </p:blipFill>
        <p:spPr>
          <a:xfrm>
            <a:off x="8181340" y="251460"/>
            <a:ext cx="2628900" cy="3052445"/>
          </a:xfrm>
          <a:prstGeom prst="rect">
            <a:avLst/>
          </a:prstGeom>
        </p:spPr>
      </p:pic>
      <p:pic>
        <p:nvPicPr>
          <p:cNvPr id="86" name="图片 85" descr="摆钟"/>
          <p:cNvPicPr>
            <a:picLocks noChangeAspect="1"/>
          </p:cNvPicPr>
          <p:nvPr/>
        </p:nvPicPr>
        <p:blipFill>
          <a:blip r:embed="rId4"/>
          <a:srcRect l="19224" t="-679" r="21099"/>
          <a:stretch>
            <a:fillRect/>
          </a:stretch>
        </p:blipFill>
        <p:spPr>
          <a:xfrm>
            <a:off x="2197735" y="2654300"/>
            <a:ext cx="2343785" cy="395414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座钟卡通"/>
          <p:cNvPicPr>
            <a:picLocks noChangeAspect="1"/>
          </p:cNvPicPr>
          <p:nvPr/>
        </p:nvPicPr>
        <p:blipFill>
          <a:blip r:embed="rId1" cstate="print"/>
          <a:srcRect l="23737" t="7999" r="22768" b="8196"/>
          <a:stretch>
            <a:fillRect/>
          </a:stretch>
        </p:blipFill>
        <p:spPr>
          <a:xfrm>
            <a:off x="8501380" y="1257300"/>
            <a:ext cx="2179955" cy="3415665"/>
          </a:xfrm>
          <a:prstGeom prst="rect">
            <a:avLst/>
          </a:prstGeom>
        </p:spPr>
      </p:pic>
      <p:pic>
        <p:nvPicPr>
          <p:cNvPr id="2" name="图片 1" descr="闹钟"/>
          <p:cNvPicPr>
            <a:picLocks noChangeAspect="1"/>
          </p:cNvPicPr>
          <p:nvPr/>
        </p:nvPicPr>
        <p:blipFill>
          <a:blip r:embed="rId2"/>
          <a:srcRect l="12982" r="17224" b="-806"/>
          <a:stretch>
            <a:fillRect/>
          </a:stretch>
        </p:blipFill>
        <p:spPr>
          <a:xfrm>
            <a:off x="1743075" y="1749425"/>
            <a:ext cx="2392045" cy="2286635"/>
          </a:xfrm>
          <a:prstGeom prst="rect">
            <a:avLst/>
          </a:prstGeom>
        </p:spPr>
      </p:pic>
      <p:pic>
        <p:nvPicPr>
          <p:cNvPr id="22" name="PA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075" y="4036060"/>
            <a:ext cx="2592705" cy="167068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467606" y="399953"/>
            <a:ext cx="4646778" cy="926790"/>
            <a:chOff x="3384960" y="4556142"/>
            <a:chExt cx="5266593" cy="926790"/>
          </a:xfrm>
        </p:grpSpPr>
        <p:grpSp>
          <p:nvGrpSpPr>
            <p:cNvPr id="24" name="组合 23"/>
            <p:cNvGrpSpPr/>
            <p:nvPr/>
          </p:nvGrpSpPr>
          <p:grpSpPr>
            <a:xfrm>
              <a:off x="3384960" y="4556142"/>
              <a:ext cx="5266593" cy="926790"/>
              <a:chOff x="3314700" y="5609052"/>
              <a:chExt cx="5377706" cy="741149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3396506" y="5704302"/>
                <a:ext cx="5295900" cy="645899"/>
              </a:xfrm>
              <a:prstGeom prst="rect">
                <a:avLst/>
              </a:prstGeom>
              <a:solidFill>
                <a:srgbClr val="FFDD0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314700" y="5609052"/>
                <a:ext cx="5295900" cy="6458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텍스트 개체 틀 1"/>
            <p:cNvSpPr txBox="1"/>
            <p:nvPr/>
          </p:nvSpPr>
          <p:spPr>
            <a:xfrm>
              <a:off x="3918949" y="4626946"/>
              <a:ext cx="4037836" cy="786637"/>
            </a:xfrm>
            <a:prstGeom prst="rect">
              <a:avLst/>
            </a:prstGeom>
            <a:noFill/>
          </p:spPr>
          <p:txBody>
            <a:bodyPr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ko-KR" sz="3600" b="1" i="0" u="none" strike="noStrike" kern="1200" cap="none" spc="0" normalizeH="0" baseline="0" noProof="0" dirty="0">
                  <a:effectLst/>
                  <a:uLnTx/>
                  <a:uFillTx/>
                  <a:latin typeface="微软雅黑" panose="020B0503020204020204" pitchFamily="34" charset="-122"/>
                </a:rPr>
                <a:t>钟表的分类</a:t>
              </a:r>
              <a:endParaRPr kumimoji="0" lang="zh-CN" altLang="ko-KR" sz="3600" b="1" i="0" u="none" strike="noStrike" kern="1200" cap="none" spc="0" normalizeH="0" baseline="0" noProof="0" dirty="0"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520315" y="4610735"/>
            <a:ext cx="1415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滴答</a:t>
            </a:r>
            <a:endParaRPr lang="zh-CN" altLang="en-US" sz="2800"/>
          </a:p>
        </p:txBody>
      </p:sp>
      <p:pic>
        <p:nvPicPr>
          <p:cNvPr id="29" name="图片 28" descr="摆钟卡通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21325" y="2042795"/>
            <a:ext cx="1960245" cy="2630170"/>
          </a:xfrm>
          <a:prstGeom prst="rect">
            <a:avLst/>
          </a:prstGeom>
        </p:spPr>
      </p:pic>
      <p:pic>
        <p:nvPicPr>
          <p:cNvPr id="30" name="PA_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095" y="4673600"/>
            <a:ext cx="2592705" cy="1670685"/>
          </a:xfrm>
          <a:prstGeom prst="rect">
            <a:avLst/>
          </a:prstGeom>
        </p:spPr>
      </p:pic>
      <p:pic>
        <p:nvPicPr>
          <p:cNvPr id="31" name="PA_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005" y="4438650"/>
            <a:ext cx="2592705" cy="1670685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086475" y="5247640"/>
            <a:ext cx="1268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+mn-ea"/>
                <a:cs typeface="+mn-ea"/>
              </a:rPr>
              <a:t>当</a:t>
            </a:r>
            <a:r>
              <a:rPr lang="en-US" altLang="zh-CN" sz="2800">
                <a:latin typeface="+mn-ea"/>
                <a:cs typeface="+mn-ea"/>
              </a:rPr>
              <a:t>0</a:t>
            </a:r>
            <a:endParaRPr lang="en-US" altLang="zh-CN" sz="2800">
              <a:latin typeface="+mn-ea"/>
              <a:cs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234805" y="5013325"/>
            <a:ext cx="1194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+mn-ea"/>
                <a:cs typeface="+mn-ea"/>
              </a:rPr>
              <a:t>当</a:t>
            </a:r>
            <a:r>
              <a:rPr lang="en-US" altLang="zh-CN" sz="2800">
                <a:latin typeface="+mn-ea"/>
                <a:cs typeface="+mn-ea"/>
              </a:rPr>
              <a:t>—</a:t>
            </a:r>
            <a:endParaRPr lang="en-US" altLang="zh-CN" sz="2800">
              <a:latin typeface="+mn-ea"/>
              <a:cs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270" y="4088765"/>
            <a:ext cx="3924935" cy="267017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741805" y="1292225"/>
            <a:ext cx="93833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+mn-ea"/>
              </a:rPr>
              <a:t>2/4 </a:t>
            </a:r>
            <a:endParaRPr lang="en-US" altLang="zh-CN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>
                <a:latin typeface="+mn-ea"/>
                <a:cs typeface="+mn-ea"/>
              </a:rPr>
              <a:t>滴答 滴答 | 滴答 滴答 | 当0 当0 | 当 — ||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63415" y="593725"/>
            <a:ext cx="3813588" cy="935894"/>
            <a:chOff x="3988348" y="244904"/>
            <a:chExt cx="4565673" cy="1023451"/>
          </a:xfrm>
        </p:grpSpPr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7760627" y="808992"/>
              <a:ext cx="793394" cy="459363"/>
            </a:xfrm>
            <a:custGeom>
              <a:avLst/>
              <a:gdLst>
                <a:gd name="T0" fmla="*/ 97 w 97"/>
                <a:gd name="T1" fmla="*/ 16 h 63"/>
                <a:gd name="T2" fmla="*/ 90 w 97"/>
                <a:gd name="T3" fmla="*/ 22 h 63"/>
                <a:gd name="T4" fmla="*/ 75 w 97"/>
                <a:gd name="T5" fmla="*/ 33 h 63"/>
                <a:gd name="T6" fmla="*/ 46 w 97"/>
                <a:gd name="T7" fmla="*/ 51 h 63"/>
                <a:gd name="T8" fmla="*/ 29 w 97"/>
                <a:gd name="T9" fmla="*/ 63 h 63"/>
                <a:gd name="T10" fmla="*/ 26 w 97"/>
                <a:gd name="T11" fmla="*/ 62 h 63"/>
                <a:gd name="T12" fmla="*/ 16 w 97"/>
                <a:gd name="T13" fmla="*/ 47 h 63"/>
                <a:gd name="T14" fmla="*/ 2 w 97"/>
                <a:gd name="T15" fmla="*/ 48 h 63"/>
                <a:gd name="T16" fmla="*/ 10 w 97"/>
                <a:gd name="T17" fmla="*/ 28 h 63"/>
                <a:gd name="T18" fmla="*/ 10 w 97"/>
                <a:gd name="T19" fmla="*/ 26 h 63"/>
                <a:gd name="T20" fmla="*/ 18 w 97"/>
                <a:gd name="T21" fmla="*/ 0 h 63"/>
                <a:gd name="T22" fmla="*/ 40 w 97"/>
                <a:gd name="T23" fmla="*/ 5 h 63"/>
                <a:gd name="T24" fmla="*/ 75 w 97"/>
                <a:gd name="T25" fmla="*/ 13 h 63"/>
                <a:gd name="T26" fmla="*/ 94 w 97"/>
                <a:gd name="T27" fmla="*/ 15 h 63"/>
                <a:gd name="T28" fmla="*/ 97 w 97"/>
                <a:gd name="T29" fmla="*/ 16 h 63"/>
                <a:gd name="T30" fmla="*/ 20 w 97"/>
                <a:gd name="T31" fmla="*/ 3 h 63"/>
                <a:gd name="T32" fmla="*/ 16 w 97"/>
                <a:gd name="T33" fmla="*/ 18 h 63"/>
                <a:gd name="T34" fmla="*/ 14 w 97"/>
                <a:gd name="T35" fmla="*/ 26 h 63"/>
                <a:gd name="T36" fmla="*/ 65 w 97"/>
                <a:gd name="T37" fmla="*/ 20 h 63"/>
                <a:gd name="T38" fmla="*/ 86 w 97"/>
                <a:gd name="T39" fmla="*/ 17 h 63"/>
                <a:gd name="T40" fmla="*/ 20 w 97"/>
                <a:gd name="T41" fmla="*/ 3 h 63"/>
                <a:gd name="T42" fmla="*/ 14 w 97"/>
                <a:gd name="T43" fmla="*/ 38 h 63"/>
                <a:gd name="T44" fmla="*/ 28 w 97"/>
                <a:gd name="T45" fmla="*/ 60 h 63"/>
                <a:gd name="T46" fmla="*/ 82 w 97"/>
                <a:gd name="T47" fmla="*/ 24 h 63"/>
                <a:gd name="T48" fmla="*/ 82 w 97"/>
                <a:gd name="T49" fmla="*/ 23 h 63"/>
                <a:gd name="T50" fmla="*/ 14 w 97"/>
                <a:gd name="T51" fmla="*/ 38 h 63"/>
                <a:gd name="T52" fmla="*/ 13 w 97"/>
                <a:gd name="T53" fmla="*/ 29 h 63"/>
                <a:gd name="T54" fmla="*/ 7 w 97"/>
                <a:gd name="T55" fmla="*/ 40 h 63"/>
                <a:gd name="T56" fmla="*/ 12 w 97"/>
                <a:gd name="T57" fmla="*/ 35 h 63"/>
                <a:gd name="T58" fmla="*/ 15 w 97"/>
                <a:gd name="T59" fmla="*/ 36 h 63"/>
                <a:gd name="T60" fmla="*/ 57 w 97"/>
                <a:gd name="T61" fmla="*/ 27 h 63"/>
                <a:gd name="T62" fmla="*/ 77 w 97"/>
                <a:gd name="T63" fmla="*/ 21 h 63"/>
                <a:gd name="T64" fmla="*/ 13 w 97"/>
                <a:gd name="T65" fmla="*/ 29 h 63"/>
                <a:gd name="T66" fmla="*/ 6 w 97"/>
                <a:gd name="T67" fmla="*/ 45 h 63"/>
                <a:gd name="T68" fmla="*/ 14 w 97"/>
                <a:gd name="T69" fmla="*/ 44 h 63"/>
                <a:gd name="T70" fmla="*/ 11 w 97"/>
                <a:gd name="T71" fmla="*/ 39 h 63"/>
                <a:gd name="T72" fmla="*/ 6 w 97"/>
                <a:gd name="T73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7" h="63">
                  <a:moveTo>
                    <a:pt x="97" y="16"/>
                  </a:moveTo>
                  <a:cubicBezTo>
                    <a:pt x="96" y="20"/>
                    <a:pt x="92" y="19"/>
                    <a:pt x="90" y="22"/>
                  </a:cubicBezTo>
                  <a:cubicBezTo>
                    <a:pt x="85" y="24"/>
                    <a:pt x="80" y="29"/>
                    <a:pt x="75" y="33"/>
                  </a:cubicBezTo>
                  <a:cubicBezTo>
                    <a:pt x="65" y="38"/>
                    <a:pt x="56" y="45"/>
                    <a:pt x="46" y="51"/>
                  </a:cubicBezTo>
                  <a:cubicBezTo>
                    <a:pt x="40" y="54"/>
                    <a:pt x="35" y="58"/>
                    <a:pt x="29" y="63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2" y="57"/>
                    <a:pt x="20" y="52"/>
                    <a:pt x="16" y="47"/>
                  </a:cubicBezTo>
                  <a:cubicBezTo>
                    <a:pt x="12" y="47"/>
                    <a:pt x="6" y="49"/>
                    <a:pt x="2" y="48"/>
                  </a:cubicBezTo>
                  <a:cubicBezTo>
                    <a:pt x="0" y="42"/>
                    <a:pt x="7" y="35"/>
                    <a:pt x="10" y="28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3" y="17"/>
                    <a:pt x="15" y="8"/>
                    <a:pt x="18" y="0"/>
                  </a:cubicBezTo>
                  <a:cubicBezTo>
                    <a:pt x="25" y="0"/>
                    <a:pt x="33" y="4"/>
                    <a:pt x="40" y="5"/>
                  </a:cubicBezTo>
                  <a:cubicBezTo>
                    <a:pt x="51" y="8"/>
                    <a:pt x="63" y="10"/>
                    <a:pt x="75" y="13"/>
                  </a:cubicBezTo>
                  <a:cubicBezTo>
                    <a:pt x="81" y="13"/>
                    <a:pt x="88" y="15"/>
                    <a:pt x="94" y="15"/>
                  </a:cubicBezTo>
                  <a:cubicBezTo>
                    <a:pt x="95" y="15"/>
                    <a:pt x="96" y="14"/>
                    <a:pt x="97" y="16"/>
                  </a:cubicBezTo>
                  <a:close/>
                  <a:moveTo>
                    <a:pt x="20" y="3"/>
                  </a:moveTo>
                  <a:cubicBezTo>
                    <a:pt x="18" y="8"/>
                    <a:pt x="16" y="13"/>
                    <a:pt x="16" y="18"/>
                  </a:cubicBezTo>
                  <a:cubicBezTo>
                    <a:pt x="15" y="21"/>
                    <a:pt x="13" y="23"/>
                    <a:pt x="14" y="26"/>
                  </a:cubicBezTo>
                  <a:cubicBezTo>
                    <a:pt x="31" y="24"/>
                    <a:pt x="48" y="21"/>
                    <a:pt x="65" y="20"/>
                  </a:cubicBezTo>
                  <a:cubicBezTo>
                    <a:pt x="72" y="18"/>
                    <a:pt x="80" y="19"/>
                    <a:pt x="86" y="17"/>
                  </a:cubicBezTo>
                  <a:cubicBezTo>
                    <a:pt x="64" y="14"/>
                    <a:pt x="41" y="7"/>
                    <a:pt x="20" y="3"/>
                  </a:cubicBezTo>
                  <a:close/>
                  <a:moveTo>
                    <a:pt x="14" y="38"/>
                  </a:moveTo>
                  <a:cubicBezTo>
                    <a:pt x="19" y="45"/>
                    <a:pt x="22" y="53"/>
                    <a:pt x="28" y="60"/>
                  </a:cubicBezTo>
                  <a:cubicBezTo>
                    <a:pt x="46" y="48"/>
                    <a:pt x="64" y="37"/>
                    <a:pt x="82" y="24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59" y="29"/>
                    <a:pt x="37" y="35"/>
                    <a:pt x="14" y="38"/>
                  </a:cubicBezTo>
                  <a:close/>
                  <a:moveTo>
                    <a:pt x="13" y="29"/>
                  </a:moveTo>
                  <a:cubicBezTo>
                    <a:pt x="11" y="33"/>
                    <a:pt x="8" y="37"/>
                    <a:pt x="7" y="40"/>
                  </a:cubicBezTo>
                  <a:cubicBezTo>
                    <a:pt x="9" y="39"/>
                    <a:pt x="9" y="36"/>
                    <a:pt x="12" y="35"/>
                  </a:cubicBezTo>
                  <a:cubicBezTo>
                    <a:pt x="13" y="35"/>
                    <a:pt x="14" y="35"/>
                    <a:pt x="15" y="36"/>
                  </a:cubicBezTo>
                  <a:cubicBezTo>
                    <a:pt x="29" y="33"/>
                    <a:pt x="43" y="30"/>
                    <a:pt x="57" y="27"/>
                  </a:cubicBezTo>
                  <a:cubicBezTo>
                    <a:pt x="64" y="24"/>
                    <a:pt x="70" y="23"/>
                    <a:pt x="77" y="21"/>
                  </a:cubicBezTo>
                  <a:cubicBezTo>
                    <a:pt x="55" y="23"/>
                    <a:pt x="34" y="25"/>
                    <a:pt x="13" y="29"/>
                  </a:cubicBezTo>
                  <a:close/>
                  <a:moveTo>
                    <a:pt x="6" y="45"/>
                  </a:moveTo>
                  <a:cubicBezTo>
                    <a:pt x="9" y="46"/>
                    <a:pt x="12" y="44"/>
                    <a:pt x="14" y="44"/>
                  </a:cubicBezTo>
                  <a:cubicBezTo>
                    <a:pt x="13" y="42"/>
                    <a:pt x="13" y="41"/>
                    <a:pt x="11" y="39"/>
                  </a:cubicBezTo>
                  <a:cubicBezTo>
                    <a:pt x="10" y="41"/>
                    <a:pt x="8" y="43"/>
                    <a:pt x="6" y="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993739" y="891610"/>
              <a:ext cx="3975213" cy="317376"/>
            </a:xfrm>
            <a:custGeom>
              <a:avLst/>
              <a:gdLst>
                <a:gd name="connsiteX0" fmla="*/ 0 w 6766560"/>
                <a:gd name="connsiteY0" fmla="*/ 39809 h 361457"/>
                <a:gd name="connsiteX1" fmla="*/ 4411980 w 6766560"/>
                <a:gd name="connsiteY1" fmla="*/ 28379 h 361457"/>
                <a:gd name="connsiteX2" fmla="*/ 4023360 w 6766560"/>
                <a:gd name="connsiteY2" fmla="*/ 359849 h 361457"/>
                <a:gd name="connsiteX3" fmla="*/ 6766560 w 6766560"/>
                <a:gd name="connsiteY3" fmla="*/ 131249 h 361457"/>
                <a:gd name="connsiteX0-1" fmla="*/ 0 w 6766560"/>
                <a:gd name="connsiteY0-2" fmla="*/ 75291 h 398381"/>
                <a:gd name="connsiteX1-3" fmla="*/ 4369154 w 6766560"/>
                <a:gd name="connsiteY1-4" fmla="*/ 18141 h 398381"/>
                <a:gd name="connsiteX2-5" fmla="*/ 4023360 w 6766560"/>
                <a:gd name="connsiteY2-6" fmla="*/ 395331 h 398381"/>
                <a:gd name="connsiteX3-7" fmla="*/ 6766560 w 6766560"/>
                <a:gd name="connsiteY3-8" fmla="*/ 166731 h 398381"/>
                <a:gd name="connsiteX0-9" fmla="*/ 0 w 6766560"/>
                <a:gd name="connsiteY0-10" fmla="*/ 71354 h 339035"/>
                <a:gd name="connsiteX1-11" fmla="*/ 4369154 w 6766560"/>
                <a:gd name="connsiteY1-12" fmla="*/ 14204 h 339035"/>
                <a:gd name="connsiteX2-13" fmla="*/ 4351696 w 6766560"/>
                <a:gd name="connsiteY2-14" fmla="*/ 334244 h 339035"/>
                <a:gd name="connsiteX3-15" fmla="*/ 6766560 w 6766560"/>
                <a:gd name="connsiteY3-16" fmla="*/ 162794 h 339035"/>
                <a:gd name="connsiteX0-17" fmla="*/ 0 w 7194823"/>
                <a:gd name="connsiteY0-18" fmla="*/ 71354 h 334304"/>
                <a:gd name="connsiteX1-19" fmla="*/ 4369154 w 7194823"/>
                <a:gd name="connsiteY1-20" fmla="*/ 14204 h 334304"/>
                <a:gd name="connsiteX2-21" fmla="*/ 4351696 w 7194823"/>
                <a:gd name="connsiteY2-22" fmla="*/ 334244 h 334304"/>
                <a:gd name="connsiteX3-23" fmla="*/ 7194823 w 7194823"/>
                <a:gd name="connsiteY3-24" fmla="*/ 37064 h 334304"/>
                <a:gd name="connsiteX0-25" fmla="*/ 0 w 7194823"/>
                <a:gd name="connsiteY0-26" fmla="*/ 72918 h 358721"/>
                <a:gd name="connsiteX1-27" fmla="*/ 4369154 w 7194823"/>
                <a:gd name="connsiteY1-28" fmla="*/ 15768 h 358721"/>
                <a:gd name="connsiteX2-29" fmla="*/ 4051911 w 7194823"/>
                <a:gd name="connsiteY2-30" fmla="*/ 358668 h 358721"/>
                <a:gd name="connsiteX3-31" fmla="*/ 7194823 w 7194823"/>
                <a:gd name="connsiteY3-32" fmla="*/ 38628 h 358721"/>
                <a:gd name="connsiteX0-33" fmla="*/ 0 w 6454042"/>
                <a:gd name="connsiteY0-34" fmla="*/ 72918 h 359955"/>
                <a:gd name="connsiteX1-35" fmla="*/ 4369154 w 6454042"/>
                <a:gd name="connsiteY1-36" fmla="*/ 15768 h 359955"/>
                <a:gd name="connsiteX2-37" fmla="*/ 4051911 w 6454042"/>
                <a:gd name="connsiteY2-38" fmla="*/ 358668 h 359955"/>
                <a:gd name="connsiteX3-39" fmla="*/ 6454042 w 6454042"/>
                <a:gd name="connsiteY3-40" fmla="*/ 112769 h 359955"/>
                <a:gd name="connsiteX0-41" fmla="*/ 0 w 6454042"/>
                <a:gd name="connsiteY0-42" fmla="*/ 62493 h 349247"/>
                <a:gd name="connsiteX1-43" fmla="*/ 4122228 w 6454042"/>
                <a:gd name="connsiteY1-44" fmla="*/ 17700 h 349247"/>
                <a:gd name="connsiteX2-45" fmla="*/ 4051911 w 6454042"/>
                <a:gd name="connsiteY2-46" fmla="*/ 348243 h 349247"/>
                <a:gd name="connsiteX3-47" fmla="*/ 6454042 w 6454042"/>
                <a:gd name="connsiteY3-48" fmla="*/ 102344 h 349247"/>
                <a:gd name="connsiteX0-49" fmla="*/ 0 w 4341830"/>
                <a:gd name="connsiteY0-50" fmla="*/ 62493 h 348243"/>
                <a:gd name="connsiteX1-51" fmla="*/ 4122228 w 4341830"/>
                <a:gd name="connsiteY1-52" fmla="*/ 17700 h 348243"/>
                <a:gd name="connsiteX2-53" fmla="*/ 4051911 w 4341830"/>
                <a:gd name="connsiteY2-54" fmla="*/ 348243 h 348243"/>
                <a:gd name="connsiteX0-55" fmla="*/ 0 w 4122228"/>
                <a:gd name="connsiteY0-56" fmla="*/ 62493 h 62493"/>
                <a:gd name="connsiteX1-57" fmla="*/ 4122228 w 4122228"/>
                <a:gd name="connsiteY1-58" fmla="*/ 17700 h 62493"/>
                <a:gd name="connsiteX0-59" fmla="*/ 0 w 4122228"/>
                <a:gd name="connsiteY0-60" fmla="*/ 44793 h 66159"/>
                <a:gd name="connsiteX1-61" fmla="*/ 4122228 w 4122228"/>
                <a:gd name="connsiteY1-62" fmla="*/ 0 h 66159"/>
                <a:gd name="connsiteX0-63" fmla="*/ 0 w 4245691"/>
                <a:gd name="connsiteY0-64" fmla="*/ 156004 h 156004"/>
                <a:gd name="connsiteX1-65" fmla="*/ 4245691 w 4245691"/>
                <a:gd name="connsiteY1-66" fmla="*/ 0 h 156004"/>
                <a:gd name="connsiteX0-67" fmla="*/ 0 w 4245691"/>
                <a:gd name="connsiteY0-68" fmla="*/ 156004 h 163985"/>
                <a:gd name="connsiteX1-69" fmla="*/ 4245691 w 4245691"/>
                <a:gd name="connsiteY1-70" fmla="*/ 0 h 163985"/>
                <a:gd name="connsiteX0-71" fmla="*/ 0 w 5449458"/>
                <a:gd name="connsiteY0-72" fmla="*/ 143648 h 143648"/>
                <a:gd name="connsiteX1-73" fmla="*/ 5449458 w 5449458"/>
                <a:gd name="connsiteY1-74" fmla="*/ 0 h 143648"/>
                <a:gd name="connsiteX0-75" fmla="*/ 0 w 5449458"/>
                <a:gd name="connsiteY0-76" fmla="*/ 143648 h 260913"/>
                <a:gd name="connsiteX1-77" fmla="*/ 1990356 w 5449458"/>
                <a:gd name="connsiteY1-78" fmla="*/ 260339 h 260913"/>
                <a:gd name="connsiteX2-79" fmla="*/ 5449458 w 5449458"/>
                <a:gd name="connsiteY2-80" fmla="*/ 0 h 260913"/>
                <a:gd name="connsiteX0-81" fmla="*/ 0 w 4693246"/>
                <a:gd name="connsiteY0-82" fmla="*/ 169 h 463018"/>
                <a:gd name="connsiteX1-83" fmla="*/ 1234144 w 4693246"/>
                <a:gd name="connsiteY1-84" fmla="*/ 462849 h 463018"/>
                <a:gd name="connsiteX2-85" fmla="*/ 4693246 w 4693246"/>
                <a:gd name="connsiteY2-86" fmla="*/ 202510 h 463018"/>
                <a:gd name="connsiteX0-87" fmla="*/ 153395 w 4846641"/>
                <a:gd name="connsiteY0-88" fmla="*/ 0 h 462988"/>
                <a:gd name="connsiteX1-89" fmla="*/ 1387539 w 4846641"/>
                <a:gd name="connsiteY1-90" fmla="*/ 462680 h 462988"/>
                <a:gd name="connsiteX2-91" fmla="*/ 4846641 w 4846641"/>
                <a:gd name="connsiteY2-92" fmla="*/ 202341 h 462988"/>
                <a:gd name="connsiteX0-93" fmla="*/ 212160 w 4457851"/>
                <a:gd name="connsiteY0-94" fmla="*/ 0 h 462988"/>
                <a:gd name="connsiteX1-95" fmla="*/ 998749 w 4457851"/>
                <a:gd name="connsiteY1-96" fmla="*/ 462680 h 462988"/>
                <a:gd name="connsiteX2-97" fmla="*/ 4457851 w 4457851"/>
                <a:gd name="connsiteY2-98" fmla="*/ 202341 h 462988"/>
                <a:gd name="connsiteX0-99" fmla="*/ 238795 w 4484486"/>
                <a:gd name="connsiteY0-100" fmla="*/ 0 h 462868"/>
                <a:gd name="connsiteX1-101" fmla="*/ 1025384 w 4484486"/>
                <a:gd name="connsiteY1-102" fmla="*/ 462680 h 462868"/>
                <a:gd name="connsiteX2-103" fmla="*/ 4484486 w 4484486"/>
                <a:gd name="connsiteY2-104" fmla="*/ 202341 h 462868"/>
                <a:gd name="connsiteX0-105" fmla="*/ 410770 w 4656461"/>
                <a:gd name="connsiteY0-106" fmla="*/ 0 h 425815"/>
                <a:gd name="connsiteX1-107" fmla="*/ 595476 w 4656461"/>
                <a:gd name="connsiteY1-108" fmla="*/ 425610 h 425815"/>
                <a:gd name="connsiteX2-109" fmla="*/ 4656461 w 4656461"/>
                <a:gd name="connsiteY2-110" fmla="*/ 202341 h 425815"/>
                <a:gd name="connsiteX0-111" fmla="*/ 410770 w 4656461"/>
                <a:gd name="connsiteY0-112" fmla="*/ 0 h 364069"/>
                <a:gd name="connsiteX1-113" fmla="*/ 595476 w 4656461"/>
                <a:gd name="connsiteY1-114" fmla="*/ 363827 h 364069"/>
                <a:gd name="connsiteX2-115" fmla="*/ 4656461 w 4656461"/>
                <a:gd name="connsiteY2-116" fmla="*/ 202341 h 364069"/>
                <a:gd name="connsiteX0-117" fmla="*/ 558636 w 4511100"/>
                <a:gd name="connsiteY0-118" fmla="*/ 0 h 388767"/>
                <a:gd name="connsiteX1-119" fmla="*/ 450115 w 4511100"/>
                <a:gd name="connsiteY1-120" fmla="*/ 388541 h 388767"/>
                <a:gd name="connsiteX2-121" fmla="*/ 4511100 w 4511100"/>
                <a:gd name="connsiteY2-122" fmla="*/ 227055 h 388767"/>
                <a:gd name="connsiteX0-123" fmla="*/ 445007 w 4613533"/>
                <a:gd name="connsiteY0-124" fmla="*/ 0 h 413467"/>
                <a:gd name="connsiteX1-125" fmla="*/ 552548 w 4613533"/>
                <a:gd name="connsiteY1-126" fmla="*/ 413255 h 413467"/>
                <a:gd name="connsiteX2-127" fmla="*/ 4613533 w 4613533"/>
                <a:gd name="connsiteY2-128" fmla="*/ 251769 h 413467"/>
                <a:gd name="connsiteX0-129" fmla="*/ 437894 w 4606420"/>
                <a:gd name="connsiteY0-130" fmla="*/ 0 h 351722"/>
                <a:gd name="connsiteX1-131" fmla="*/ 560868 w 4606420"/>
                <a:gd name="connsiteY1-132" fmla="*/ 351471 h 351722"/>
                <a:gd name="connsiteX2-133" fmla="*/ 4606420 w 4606420"/>
                <a:gd name="connsiteY2-134" fmla="*/ 251769 h 351722"/>
                <a:gd name="connsiteX0-135" fmla="*/ 424068 w 4592594"/>
                <a:gd name="connsiteY0-136" fmla="*/ 0 h 401116"/>
                <a:gd name="connsiteX1-137" fmla="*/ 577907 w 4592594"/>
                <a:gd name="connsiteY1-138" fmla="*/ 400898 h 401116"/>
                <a:gd name="connsiteX2-139" fmla="*/ 4592594 w 4592594"/>
                <a:gd name="connsiteY2-140" fmla="*/ 251769 h 401116"/>
                <a:gd name="connsiteX0-141" fmla="*/ 424068 w 4592594"/>
                <a:gd name="connsiteY0-142" fmla="*/ 0 h 401116"/>
                <a:gd name="connsiteX1-143" fmla="*/ 577907 w 4592594"/>
                <a:gd name="connsiteY1-144" fmla="*/ 400898 h 401116"/>
                <a:gd name="connsiteX2-145" fmla="*/ 4592594 w 4592594"/>
                <a:gd name="connsiteY2-146" fmla="*/ 338266 h 401116"/>
                <a:gd name="connsiteX0-147" fmla="*/ 391353 w 4638179"/>
                <a:gd name="connsiteY0-148" fmla="*/ 0 h 401116"/>
                <a:gd name="connsiteX1-149" fmla="*/ 623492 w 4638179"/>
                <a:gd name="connsiteY1-150" fmla="*/ 400898 h 401116"/>
                <a:gd name="connsiteX2-151" fmla="*/ 4638179 w 4638179"/>
                <a:gd name="connsiteY2-152" fmla="*/ 338266 h 401116"/>
                <a:gd name="connsiteX0-153" fmla="*/ 391353 w 4904398"/>
                <a:gd name="connsiteY0-154" fmla="*/ 0 h 401116"/>
                <a:gd name="connsiteX1-155" fmla="*/ 623492 w 4904398"/>
                <a:gd name="connsiteY1-156" fmla="*/ 400898 h 401116"/>
                <a:gd name="connsiteX2-157" fmla="*/ 4904398 w 4904398"/>
                <a:gd name="connsiteY2-158" fmla="*/ 322224 h 4011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904398" h="401116">
                  <a:moveTo>
                    <a:pt x="391353" y="0"/>
                  </a:moveTo>
                  <a:cubicBezTo>
                    <a:pt x="-226127" y="38897"/>
                    <a:pt x="-86259" y="411428"/>
                    <a:pt x="623492" y="400898"/>
                  </a:cubicBezTo>
                  <a:lnTo>
                    <a:pt x="4904398" y="322224"/>
                  </a:lnTo>
                </a:path>
              </a:pathLst>
            </a:custGeom>
            <a:noFill/>
            <a:ln w="25400" cap="rnd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Group 4"/>
            <p:cNvGrpSpPr>
              <a:grpSpLocks noChangeAspect="1"/>
            </p:cNvGrpSpPr>
            <p:nvPr/>
          </p:nvGrpSpPr>
          <p:grpSpPr bwMode="auto">
            <a:xfrm flipV="1">
              <a:off x="3988348" y="244904"/>
              <a:ext cx="739929" cy="763583"/>
              <a:chOff x="1308" y="1009"/>
              <a:chExt cx="1001" cy="1033"/>
            </a:xfrm>
          </p:grpSpPr>
          <p:sp>
            <p:nvSpPr>
              <p:cNvPr id="24" name="Freeform 5"/>
              <p:cNvSpPr/>
              <p:nvPr/>
            </p:nvSpPr>
            <p:spPr bwMode="auto">
              <a:xfrm>
                <a:off x="1533" y="1009"/>
                <a:ext cx="571" cy="830"/>
              </a:xfrm>
              <a:custGeom>
                <a:avLst/>
                <a:gdLst>
                  <a:gd name="T0" fmla="*/ 404 w 439"/>
                  <a:gd name="T1" fmla="*/ 298 h 638"/>
                  <a:gd name="T2" fmla="*/ 321 w 439"/>
                  <a:gd name="T3" fmla="*/ 223 h 638"/>
                  <a:gd name="T4" fmla="*/ 321 w 439"/>
                  <a:gd name="T5" fmla="*/ 50 h 638"/>
                  <a:gd name="T6" fmla="*/ 318 w 439"/>
                  <a:gd name="T7" fmla="*/ 41 h 638"/>
                  <a:gd name="T8" fmla="*/ 221 w 439"/>
                  <a:gd name="T9" fmla="*/ 0 h 638"/>
                  <a:gd name="T10" fmla="*/ 118 w 439"/>
                  <a:gd name="T11" fmla="*/ 40 h 638"/>
                  <a:gd name="T12" fmla="*/ 114 w 439"/>
                  <a:gd name="T13" fmla="*/ 50 h 638"/>
                  <a:gd name="T14" fmla="*/ 114 w 439"/>
                  <a:gd name="T15" fmla="*/ 225 h 638"/>
                  <a:gd name="T16" fmla="*/ 34 w 439"/>
                  <a:gd name="T17" fmla="*/ 300 h 638"/>
                  <a:gd name="T18" fmla="*/ 0 w 439"/>
                  <a:gd name="T19" fmla="*/ 418 h 638"/>
                  <a:gd name="T20" fmla="*/ 220 w 439"/>
                  <a:gd name="T21" fmla="*/ 638 h 638"/>
                  <a:gd name="T22" fmla="*/ 439 w 439"/>
                  <a:gd name="T23" fmla="*/ 418 h 638"/>
                  <a:gd name="T24" fmla="*/ 404 w 439"/>
                  <a:gd name="T25" fmla="*/ 298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9" h="638">
                    <a:moveTo>
                      <a:pt x="404" y="298"/>
                    </a:moveTo>
                    <a:cubicBezTo>
                      <a:pt x="383" y="267"/>
                      <a:pt x="355" y="241"/>
                      <a:pt x="321" y="223"/>
                    </a:cubicBezTo>
                    <a:cubicBezTo>
                      <a:pt x="321" y="222"/>
                      <a:pt x="321" y="50"/>
                      <a:pt x="321" y="50"/>
                    </a:cubicBezTo>
                    <a:cubicBezTo>
                      <a:pt x="321" y="47"/>
                      <a:pt x="320" y="44"/>
                      <a:pt x="318" y="41"/>
                    </a:cubicBezTo>
                    <a:cubicBezTo>
                      <a:pt x="316" y="39"/>
                      <a:pt x="282" y="0"/>
                      <a:pt x="221" y="0"/>
                    </a:cubicBezTo>
                    <a:cubicBezTo>
                      <a:pt x="162" y="0"/>
                      <a:pt x="120" y="38"/>
                      <a:pt x="118" y="40"/>
                    </a:cubicBezTo>
                    <a:cubicBezTo>
                      <a:pt x="116" y="43"/>
                      <a:pt x="114" y="46"/>
                      <a:pt x="114" y="50"/>
                    </a:cubicBezTo>
                    <a:cubicBezTo>
                      <a:pt x="114" y="50"/>
                      <a:pt x="114" y="223"/>
                      <a:pt x="114" y="225"/>
                    </a:cubicBezTo>
                    <a:cubicBezTo>
                      <a:pt x="81" y="243"/>
                      <a:pt x="54" y="269"/>
                      <a:pt x="34" y="300"/>
                    </a:cubicBezTo>
                    <a:cubicBezTo>
                      <a:pt x="11" y="335"/>
                      <a:pt x="0" y="376"/>
                      <a:pt x="0" y="418"/>
                    </a:cubicBezTo>
                    <a:cubicBezTo>
                      <a:pt x="0" y="539"/>
                      <a:pt x="98" y="638"/>
                      <a:pt x="220" y="638"/>
                    </a:cubicBezTo>
                    <a:cubicBezTo>
                      <a:pt x="341" y="638"/>
                      <a:pt x="439" y="539"/>
                      <a:pt x="439" y="418"/>
                    </a:cubicBezTo>
                    <a:cubicBezTo>
                      <a:pt x="439" y="375"/>
                      <a:pt x="427" y="334"/>
                      <a:pt x="404" y="298"/>
                    </a:cubicBez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1526" y="1009"/>
                <a:ext cx="573" cy="830"/>
              </a:xfrm>
              <a:custGeom>
                <a:avLst/>
                <a:gdLst>
                  <a:gd name="T0" fmla="*/ 440 w 440"/>
                  <a:gd name="T1" fmla="*/ 418 h 638"/>
                  <a:gd name="T2" fmla="*/ 322 w 440"/>
                  <a:gd name="T3" fmla="*/ 223 h 638"/>
                  <a:gd name="T4" fmla="*/ 319 w 440"/>
                  <a:gd name="T5" fmla="*/ 41 h 638"/>
                  <a:gd name="T6" fmla="*/ 119 w 440"/>
                  <a:gd name="T7" fmla="*/ 40 h 638"/>
                  <a:gd name="T8" fmla="*/ 114 w 440"/>
                  <a:gd name="T9" fmla="*/ 225 h 638"/>
                  <a:gd name="T10" fmla="*/ 0 w 440"/>
                  <a:gd name="T11" fmla="*/ 418 h 638"/>
                  <a:gd name="T12" fmla="*/ 143 w 440"/>
                  <a:gd name="T13" fmla="*/ 75 h 638"/>
                  <a:gd name="T14" fmla="*/ 294 w 440"/>
                  <a:gd name="T15" fmla="*/ 134 h 638"/>
                  <a:gd name="T16" fmla="*/ 143 w 440"/>
                  <a:gd name="T17" fmla="*/ 75 h 638"/>
                  <a:gd name="T18" fmla="*/ 294 w 440"/>
                  <a:gd name="T19" fmla="*/ 162 h 638"/>
                  <a:gd name="T20" fmla="*/ 294 w 440"/>
                  <a:gd name="T21" fmla="*/ 189 h 638"/>
                  <a:gd name="T22" fmla="*/ 143 w 440"/>
                  <a:gd name="T23" fmla="*/ 134 h 638"/>
                  <a:gd name="T24" fmla="*/ 213 w 440"/>
                  <a:gd name="T25" fmla="*/ 411 h 638"/>
                  <a:gd name="T26" fmla="*/ 184 w 440"/>
                  <a:gd name="T27" fmla="*/ 400 h 638"/>
                  <a:gd name="T28" fmla="*/ 196 w 440"/>
                  <a:gd name="T29" fmla="*/ 200 h 638"/>
                  <a:gd name="T30" fmla="*/ 230 w 440"/>
                  <a:gd name="T31" fmla="*/ 228 h 638"/>
                  <a:gd name="T32" fmla="*/ 218 w 440"/>
                  <a:gd name="T33" fmla="*/ 408 h 638"/>
                  <a:gd name="T34" fmla="*/ 213 w 440"/>
                  <a:gd name="T35" fmla="*/ 459 h 638"/>
                  <a:gd name="T36" fmla="*/ 213 w 440"/>
                  <a:gd name="T37" fmla="*/ 435 h 638"/>
                  <a:gd name="T38" fmla="*/ 136 w 440"/>
                  <a:gd name="T39" fmla="*/ 245 h 638"/>
                  <a:gd name="T40" fmla="*/ 143 w 440"/>
                  <a:gd name="T41" fmla="*/ 191 h 638"/>
                  <a:gd name="T42" fmla="*/ 183 w 440"/>
                  <a:gd name="T43" fmla="*/ 228 h 638"/>
                  <a:gd name="T44" fmla="*/ 146 w 440"/>
                  <a:gd name="T45" fmla="*/ 411 h 638"/>
                  <a:gd name="T46" fmla="*/ 139 w 440"/>
                  <a:gd name="T47" fmla="*/ 470 h 638"/>
                  <a:gd name="T48" fmla="*/ 181 w 440"/>
                  <a:gd name="T49" fmla="*/ 421 h 638"/>
                  <a:gd name="T50" fmla="*/ 188 w 440"/>
                  <a:gd name="T51" fmla="*/ 450 h 638"/>
                  <a:gd name="T52" fmla="*/ 237 w 440"/>
                  <a:gd name="T53" fmla="*/ 450 h 638"/>
                  <a:gd name="T54" fmla="*/ 245 w 440"/>
                  <a:gd name="T55" fmla="*/ 421 h 638"/>
                  <a:gd name="T56" fmla="*/ 286 w 440"/>
                  <a:gd name="T57" fmla="*/ 470 h 638"/>
                  <a:gd name="T58" fmla="*/ 279 w 440"/>
                  <a:gd name="T59" fmla="*/ 411 h 638"/>
                  <a:gd name="T60" fmla="*/ 243 w 440"/>
                  <a:gd name="T61" fmla="*/ 228 h 638"/>
                  <a:gd name="T62" fmla="*/ 294 w 440"/>
                  <a:gd name="T63" fmla="*/ 217 h 638"/>
                  <a:gd name="T64" fmla="*/ 302 w 440"/>
                  <a:gd name="T65" fmla="*/ 244 h 638"/>
                  <a:gd name="T66" fmla="*/ 220 w 440"/>
                  <a:gd name="T67" fmla="*/ 610 h 638"/>
                  <a:gd name="T68" fmla="*/ 136 w 440"/>
                  <a:gd name="T69" fmla="*/ 245 h 638"/>
                  <a:gd name="T70" fmla="*/ 160 w 440"/>
                  <a:gd name="T71" fmla="*/ 443 h 638"/>
                  <a:gd name="T72" fmla="*/ 143 w 440"/>
                  <a:gd name="T73" fmla="*/ 447 h 638"/>
                  <a:gd name="T74" fmla="*/ 168 w 440"/>
                  <a:gd name="T75" fmla="*/ 422 h 638"/>
                  <a:gd name="T76" fmla="*/ 273 w 440"/>
                  <a:gd name="T77" fmla="*/ 429 h 638"/>
                  <a:gd name="T78" fmla="*/ 280 w 440"/>
                  <a:gd name="T79" fmla="*/ 452 h 638"/>
                  <a:gd name="T80" fmla="*/ 258 w 440"/>
                  <a:gd name="T81" fmla="*/ 422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0" h="638">
                    <a:moveTo>
                      <a:pt x="220" y="638"/>
                    </a:moveTo>
                    <a:cubicBezTo>
                      <a:pt x="342" y="638"/>
                      <a:pt x="440" y="539"/>
                      <a:pt x="440" y="418"/>
                    </a:cubicBezTo>
                    <a:cubicBezTo>
                      <a:pt x="440" y="375"/>
                      <a:pt x="428" y="334"/>
                      <a:pt x="405" y="298"/>
                    </a:cubicBezTo>
                    <a:cubicBezTo>
                      <a:pt x="384" y="267"/>
                      <a:pt x="356" y="241"/>
                      <a:pt x="322" y="223"/>
                    </a:cubicBezTo>
                    <a:cubicBezTo>
                      <a:pt x="322" y="222"/>
                      <a:pt x="322" y="50"/>
                      <a:pt x="322" y="50"/>
                    </a:cubicBezTo>
                    <a:cubicBezTo>
                      <a:pt x="322" y="47"/>
                      <a:pt x="321" y="44"/>
                      <a:pt x="319" y="41"/>
                    </a:cubicBezTo>
                    <a:cubicBezTo>
                      <a:pt x="317" y="39"/>
                      <a:pt x="283" y="0"/>
                      <a:pt x="222" y="0"/>
                    </a:cubicBezTo>
                    <a:cubicBezTo>
                      <a:pt x="162" y="0"/>
                      <a:pt x="121" y="38"/>
                      <a:pt x="119" y="40"/>
                    </a:cubicBezTo>
                    <a:cubicBezTo>
                      <a:pt x="117" y="43"/>
                      <a:pt x="115" y="46"/>
                      <a:pt x="115" y="50"/>
                    </a:cubicBezTo>
                    <a:cubicBezTo>
                      <a:pt x="115" y="50"/>
                      <a:pt x="115" y="223"/>
                      <a:pt x="114" y="225"/>
                    </a:cubicBezTo>
                    <a:cubicBezTo>
                      <a:pt x="82" y="243"/>
                      <a:pt x="55" y="269"/>
                      <a:pt x="35" y="300"/>
                    </a:cubicBezTo>
                    <a:cubicBezTo>
                      <a:pt x="12" y="335"/>
                      <a:pt x="0" y="376"/>
                      <a:pt x="0" y="418"/>
                    </a:cubicBezTo>
                    <a:cubicBezTo>
                      <a:pt x="0" y="539"/>
                      <a:pt x="99" y="638"/>
                      <a:pt x="220" y="638"/>
                    </a:cubicBezTo>
                    <a:close/>
                    <a:moveTo>
                      <a:pt x="143" y="75"/>
                    </a:moveTo>
                    <a:cubicBezTo>
                      <a:pt x="294" y="102"/>
                      <a:pt x="294" y="102"/>
                      <a:pt x="294" y="102"/>
                    </a:cubicBezTo>
                    <a:cubicBezTo>
                      <a:pt x="294" y="134"/>
                      <a:pt x="294" y="134"/>
                      <a:pt x="294" y="134"/>
                    </a:cubicBezTo>
                    <a:cubicBezTo>
                      <a:pt x="143" y="106"/>
                      <a:pt x="143" y="106"/>
                      <a:pt x="143" y="106"/>
                    </a:cubicBezTo>
                    <a:lnTo>
                      <a:pt x="143" y="75"/>
                    </a:lnTo>
                    <a:close/>
                    <a:moveTo>
                      <a:pt x="143" y="134"/>
                    </a:moveTo>
                    <a:cubicBezTo>
                      <a:pt x="294" y="162"/>
                      <a:pt x="294" y="162"/>
                      <a:pt x="294" y="162"/>
                    </a:cubicBezTo>
                    <a:cubicBezTo>
                      <a:pt x="294" y="180"/>
                      <a:pt x="294" y="180"/>
                      <a:pt x="294" y="180"/>
                    </a:cubicBezTo>
                    <a:cubicBezTo>
                      <a:pt x="294" y="189"/>
                      <a:pt x="294" y="189"/>
                      <a:pt x="294" y="189"/>
                    </a:cubicBezTo>
                    <a:cubicBezTo>
                      <a:pt x="143" y="163"/>
                      <a:pt x="143" y="163"/>
                      <a:pt x="143" y="163"/>
                    </a:cubicBezTo>
                    <a:lnTo>
                      <a:pt x="143" y="134"/>
                    </a:lnTo>
                    <a:close/>
                    <a:moveTo>
                      <a:pt x="218" y="408"/>
                    </a:moveTo>
                    <a:cubicBezTo>
                      <a:pt x="216" y="409"/>
                      <a:pt x="214" y="410"/>
                      <a:pt x="213" y="411"/>
                    </a:cubicBezTo>
                    <a:cubicBezTo>
                      <a:pt x="211" y="410"/>
                      <a:pt x="209" y="409"/>
                      <a:pt x="207" y="408"/>
                    </a:cubicBezTo>
                    <a:cubicBezTo>
                      <a:pt x="201" y="404"/>
                      <a:pt x="193" y="402"/>
                      <a:pt x="184" y="400"/>
                    </a:cubicBezTo>
                    <a:cubicBezTo>
                      <a:pt x="191" y="354"/>
                      <a:pt x="194" y="273"/>
                      <a:pt x="195" y="228"/>
                    </a:cubicBezTo>
                    <a:cubicBezTo>
                      <a:pt x="195" y="215"/>
                      <a:pt x="196" y="205"/>
                      <a:pt x="196" y="200"/>
                    </a:cubicBezTo>
                    <a:cubicBezTo>
                      <a:pt x="230" y="206"/>
                      <a:pt x="230" y="206"/>
                      <a:pt x="230" y="206"/>
                    </a:cubicBezTo>
                    <a:cubicBezTo>
                      <a:pt x="230" y="211"/>
                      <a:pt x="230" y="219"/>
                      <a:pt x="230" y="228"/>
                    </a:cubicBezTo>
                    <a:cubicBezTo>
                      <a:pt x="231" y="273"/>
                      <a:pt x="234" y="354"/>
                      <a:pt x="241" y="400"/>
                    </a:cubicBezTo>
                    <a:cubicBezTo>
                      <a:pt x="233" y="402"/>
                      <a:pt x="225" y="404"/>
                      <a:pt x="218" y="408"/>
                    </a:cubicBezTo>
                    <a:close/>
                    <a:moveTo>
                      <a:pt x="225" y="448"/>
                    </a:moveTo>
                    <a:cubicBezTo>
                      <a:pt x="224" y="452"/>
                      <a:pt x="218" y="459"/>
                      <a:pt x="213" y="459"/>
                    </a:cubicBezTo>
                    <a:cubicBezTo>
                      <a:pt x="208" y="459"/>
                      <a:pt x="201" y="452"/>
                      <a:pt x="201" y="448"/>
                    </a:cubicBezTo>
                    <a:cubicBezTo>
                      <a:pt x="201" y="445"/>
                      <a:pt x="204" y="439"/>
                      <a:pt x="213" y="435"/>
                    </a:cubicBezTo>
                    <a:cubicBezTo>
                      <a:pt x="221" y="439"/>
                      <a:pt x="225" y="445"/>
                      <a:pt x="225" y="448"/>
                    </a:cubicBezTo>
                    <a:close/>
                    <a:moveTo>
                      <a:pt x="136" y="245"/>
                    </a:moveTo>
                    <a:cubicBezTo>
                      <a:pt x="144" y="242"/>
                      <a:pt x="144" y="242"/>
                      <a:pt x="144" y="242"/>
                    </a:cubicBezTo>
                    <a:cubicBezTo>
                      <a:pt x="143" y="191"/>
                      <a:pt x="143" y="191"/>
                      <a:pt x="143" y="191"/>
                    </a:cubicBezTo>
                    <a:cubicBezTo>
                      <a:pt x="183" y="198"/>
                      <a:pt x="183" y="198"/>
                      <a:pt x="183" y="198"/>
                    </a:cubicBezTo>
                    <a:cubicBezTo>
                      <a:pt x="183" y="205"/>
                      <a:pt x="183" y="215"/>
                      <a:pt x="183" y="228"/>
                    </a:cubicBezTo>
                    <a:cubicBezTo>
                      <a:pt x="181" y="278"/>
                      <a:pt x="178" y="360"/>
                      <a:pt x="172" y="400"/>
                    </a:cubicBezTo>
                    <a:cubicBezTo>
                      <a:pt x="162" y="401"/>
                      <a:pt x="153" y="404"/>
                      <a:pt x="146" y="411"/>
                    </a:cubicBezTo>
                    <a:cubicBezTo>
                      <a:pt x="138" y="418"/>
                      <a:pt x="133" y="429"/>
                      <a:pt x="131" y="441"/>
                    </a:cubicBezTo>
                    <a:cubicBezTo>
                      <a:pt x="129" y="453"/>
                      <a:pt x="132" y="464"/>
                      <a:pt x="139" y="470"/>
                    </a:cubicBezTo>
                    <a:cubicBezTo>
                      <a:pt x="146" y="477"/>
                      <a:pt x="158" y="477"/>
                      <a:pt x="170" y="457"/>
                    </a:cubicBezTo>
                    <a:cubicBezTo>
                      <a:pt x="174" y="449"/>
                      <a:pt x="178" y="436"/>
                      <a:pt x="181" y="421"/>
                    </a:cubicBezTo>
                    <a:cubicBezTo>
                      <a:pt x="186" y="421"/>
                      <a:pt x="192" y="423"/>
                      <a:pt x="197" y="425"/>
                    </a:cubicBezTo>
                    <a:cubicBezTo>
                      <a:pt x="189" y="434"/>
                      <a:pt x="188" y="444"/>
                      <a:pt x="188" y="450"/>
                    </a:cubicBezTo>
                    <a:cubicBezTo>
                      <a:pt x="189" y="464"/>
                      <a:pt x="200" y="480"/>
                      <a:pt x="213" y="480"/>
                    </a:cubicBezTo>
                    <a:cubicBezTo>
                      <a:pt x="225" y="480"/>
                      <a:pt x="236" y="464"/>
                      <a:pt x="237" y="450"/>
                    </a:cubicBezTo>
                    <a:cubicBezTo>
                      <a:pt x="237" y="444"/>
                      <a:pt x="236" y="434"/>
                      <a:pt x="229" y="425"/>
                    </a:cubicBezTo>
                    <a:cubicBezTo>
                      <a:pt x="234" y="423"/>
                      <a:pt x="239" y="421"/>
                      <a:pt x="245" y="421"/>
                    </a:cubicBezTo>
                    <a:cubicBezTo>
                      <a:pt x="248" y="436"/>
                      <a:pt x="251" y="449"/>
                      <a:pt x="256" y="457"/>
                    </a:cubicBezTo>
                    <a:cubicBezTo>
                      <a:pt x="267" y="477"/>
                      <a:pt x="279" y="477"/>
                      <a:pt x="286" y="470"/>
                    </a:cubicBezTo>
                    <a:cubicBezTo>
                      <a:pt x="293" y="464"/>
                      <a:pt x="296" y="453"/>
                      <a:pt x="294" y="441"/>
                    </a:cubicBezTo>
                    <a:cubicBezTo>
                      <a:pt x="292" y="429"/>
                      <a:pt x="287" y="418"/>
                      <a:pt x="279" y="411"/>
                    </a:cubicBezTo>
                    <a:cubicBezTo>
                      <a:pt x="272" y="404"/>
                      <a:pt x="263" y="401"/>
                      <a:pt x="254" y="400"/>
                    </a:cubicBezTo>
                    <a:cubicBezTo>
                      <a:pt x="247" y="360"/>
                      <a:pt x="244" y="278"/>
                      <a:pt x="243" y="228"/>
                    </a:cubicBezTo>
                    <a:cubicBezTo>
                      <a:pt x="243" y="220"/>
                      <a:pt x="242" y="214"/>
                      <a:pt x="242" y="208"/>
                    </a:cubicBezTo>
                    <a:cubicBezTo>
                      <a:pt x="294" y="217"/>
                      <a:pt x="294" y="217"/>
                      <a:pt x="294" y="217"/>
                    </a:cubicBezTo>
                    <a:cubicBezTo>
                      <a:pt x="294" y="240"/>
                      <a:pt x="294" y="240"/>
                      <a:pt x="294" y="240"/>
                    </a:cubicBezTo>
                    <a:cubicBezTo>
                      <a:pt x="302" y="244"/>
                      <a:pt x="302" y="244"/>
                      <a:pt x="302" y="244"/>
                    </a:cubicBezTo>
                    <a:cubicBezTo>
                      <a:pt x="369" y="275"/>
                      <a:pt x="413" y="344"/>
                      <a:pt x="413" y="418"/>
                    </a:cubicBezTo>
                    <a:cubicBezTo>
                      <a:pt x="413" y="524"/>
                      <a:pt x="326" y="610"/>
                      <a:pt x="220" y="610"/>
                    </a:cubicBezTo>
                    <a:cubicBezTo>
                      <a:pt x="114" y="610"/>
                      <a:pt x="28" y="524"/>
                      <a:pt x="28" y="418"/>
                    </a:cubicBezTo>
                    <a:cubicBezTo>
                      <a:pt x="28" y="344"/>
                      <a:pt x="70" y="278"/>
                      <a:pt x="136" y="245"/>
                    </a:cubicBezTo>
                    <a:close/>
                    <a:moveTo>
                      <a:pt x="168" y="422"/>
                    </a:moveTo>
                    <a:cubicBezTo>
                      <a:pt x="165" y="431"/>
                      <a:pt x="163" y="438"/>
                      <a:pt x="160" y="443"/>
                    </a:cubicBezTo>
                    <a:cubicBezTo>
                      <a:pt x="154" y="454"/>
                      <a:pt x="148" y="455"/>
                      <a:pt x="145" y="452"/>
                    </a:cubicBezTo>
                    <a:cubicBezTo>
                      <a:pt x="144" y="451"/>
                      <a:pt x="143" y="449"/>
                      <a:pt x="143" y="447"/>
                    </a:cubicBezTo>
                    <a:cubicBezTo>
                      <a:pt x="144" y="439"/>
                      <a:pt x="147" y="434"/>
                      <a:pt x="152" y="429"/>
                    </a:cubicBezTo>
                    <a:cubicBezTo>
                      <a:pt x="156" y="425"/>
                      <a:pt x="162" y="423"/>
                      <a:pt x="168" y="422"/>
                    </a:cubicBezTo>
                    <a:close/>
                    <a:moveTo>
                      <a:pt x="258" y="422"/>
                    </a:moveTo>
                    <a:cubicBezTo>
                      <a:pt x="264" y="423"/>
                      <a:pt x="269" y="425"/>
                      <a:pt x="273" y="429"/>
                    </a:cubicBezTo>
                    <a:cubicBezTo>
                      <a:pt x="278" y="434"/>
                      <a:pt x="281" y="439"/>
                      <a:pt x="282" y="447"/>
                    </a:cubicBezTo>
                    <a:cubicBezTo>
                      <a:pt x="283" y="449"/>
                      <a:pt x="282" y="451"/>
                      <a:pt x="280" y="452"/>
                    </a:cubicBezTo>
                    <a:cubicBezTo>
                      <a:pt x="277" y="455"/>
                      <a:pt x="271" y="454"/>
                      <a:pt x="265" y="443"/>
                    </a:cubicBezTo>
                    <a:cubicBezTo>
                      <a:pt x="262" y="438"/>
                      <a:pt x="260" y="431"/>
                      <a:pt x="258" y="422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" name="Freeform 7"/>
              <p:cNvSpPr/>
              <p:nvPr/>
            </p:nvSpPr>
            <p:spPr bwMode="auto">
              <a:xfrm>
                <a:off x="2145" y="1578"/>
                <a:ext cx="164" cy="42"/>
              </a:xfrm>
              <a:custGeom>
                <a:avLst/>
                <a:gdLst>
                  <a:gd name="T0" fmla="*/ 0 w 126"/>
                  <a:gd name="T1" fmla="*/ 16 h 33"/>
                  <a:gd name="T2" fmla="*/ 17 w 126"/>
                  <a:gd name="T3" fmla="*/ 33 h 33"/>
                  <a:gd name="T4" fmla="*/ 109 w 126"/>
                  <a:gd name="T5" fmla="*/ 33 h 33"/>
                  <a:gd name="T6" fmla="*/ 126 w 126"/>
                  <a:gd name="T7" fmla="*/ 16 h 33"/>
                  <a:gd name="T8" fmla="*/ 109 w 126"/>
                  <a:gd name="T9" fmla="*/ 0 h 33"/>
                  <a:gd name="T10" fmla="*/ 17 w 126"/>
                  <a:gd name="T11" fmla="*/ 0 h 33"/>
                  <a:gd name="T12" fmla="*/ 0 w 126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33">
                    <a:moveTo>
                      <a:pt x="0" y="16"/>
                    </a:moveTo>
                    <a:cubicBezTo>
                      <a:pt x="0" y="25"/>
                      <a:pt x="7" y="33"/>
                      <a:pt x="17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18" y="33"/>
                      <a:pt x="126" y="25"/>
                      <a:pt x="126" y="16"/>
                    </a:cubicBezTo>
                    <a:cubicBezTo>
                      <a:pt x="126" y="7"/>
                      <a:pt x="118" y="0"/>
                      <a:pt x="10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7"/>
                      <a:pt x="0" y="16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" name="Freeform 8"/>
              <p:cNvSpPr/>
              <p:nvPr/>
            </p:nvSpPr>
            <p:spPr bwMode="auto">
              <a:xfrm>
                <a:off x="1763" y="1882"/>
                <a:ext cx="44" cy="160"/>
              </a:xfrm>
              <a:custGeom>
                <a:avLst/>
                <a:gdLst>
                  <a:gd name="T0" fmla="*/ 17 w 34"/>
                  <a:gd name="T1" fmla="*/ 0 h 123"/>
                  <a:gd name="T2" fmla="*/ 0 w 34"/>
                  <a:gd name="T3" fmla="*/ 16 h 123"/>
                  <a:gd name="T4" fmla="*/ 0 w 34"/>
                  <a:gd name="T5" fmla="*/ 106 h 123"/>
                  <a:gd name="T6" fmla="*/ 17 w 34"/>
                  <a:gd name="T7" fmla="*/ 123 h 123"/>
                  <a:gd name="T8" fmla="*/ 34 w 34"/>
                  <a:gd name="T9" fmla="*/ 106 h 123"/>
                  <a:gd name="T10" fmla="*/ 34 w 34"/>
                  <a:gd name="T11" fmla="*/ 16 h 123"/>
                  <a:gd name="T12" fmla="*/ 17 w 34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23">
                    <a:moveTo>
                      <a:pt x="17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5"/>
                      <a:pt x="7" y="123"/>
                      <a:pt x="17" y="123"/>
                    </a:cubicBezTo>
                    <a:cubicBezTo>
                      <a:pt x="26" y="123"/>
                      <a:pt x="34" y="115"/>
                      <a:pt x="34" y="10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7"/>
                      <a:pt x="26" y="0"/>
                      <a:pt x="17" y="0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" name="Freeform 9"/>
              <p:cNvSpPr/>
              <p:nvPr/>
            </p:nvSpPr>
            <p:spPr bwMode="auto">
              <a:xfrm>
                <a:off x="1308" y="1557"/>
                <a:ext cx="165" cy="44"/>
              </a:xfrm>
              <a:custGeom>
                <a:avLst/>
                <a:gdLst>
                  <a:gd name="T0" fmla="*/ 17 w 127"/>
                  <a:gd name="T1" fmla="*/ 34 h 34"/>
                  <a:gd name="T2" fmla="*/ 110 w 127"/>
                  <a:gd name="T3" fmla="*/ 34 h 34"/>
                  <a:gd name="T4" fmla="*/ 127 w 127"/>
                  <a:gd name="T5" fmla="*/ 17 h 34"/>
                  <a:gd name="T6" fmla="*/ 110 w 127"/>
                  <a:gd name="T7" fmla="*/ 0 h 34"/>
                  <a:gd name="T8" fmla="*/ 17 w 127"/>
                  <a:gd name="T9" fmla="*/ 0 h 34"/>
                  <a:gd name="T10" fmla="*/ 0 w 127"/>
                  <a:gd name="T11" fmla="*/ 17 h 34"/>
                  <a:gd name="T12" fmla="*/ 17 w 127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34">
                    <a:moveTo>
                      <a:pt x="17" y="34"/>
                    </a:moveTo>
                    <a:cubicBezTo>
                      <a:pt x="110" y="34"/>
                      <a:pt x="110" y="34"/>
                      <a:pt x="110" y="34"/>
                    </a:cubicBezTo>
                    <a:cubicBezTo>
                      <a:pt x="119" y="34"/>
                      <a:pt x="127" y="26"/>
                      <a:pt x="127" y="17"/>
                    </a:cubicBezTo>
                    <a:cubicBezTo>
                      <a:pt x="127" y="8"/>
                      <a:pt x="119" y="0"/>
                      <a:pt x="11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Freeform 10"/>
              <p:cNvSpPr/>
              <p:nvPr/>
            </p:nvSpPr>
            <p:spPr bwMode="auto">
              <a:xfrm>
                <a:off x="1403" y="1231"/>
                <a:ext cx="145" cy="117"/>
              </a:xfrm>
              <a:custGeom>
                <a:avLst/>
                <a:gdLst>
                  <a:gd name="T0" fmla="*/ 9 w 112"/>
                  <a:gd name="T1" fmla="*/ 30 h 90"/>
                  <a:gd name="T2" fmla="*/ 83 w 112"/>
                  <a:gd name="T3" fmla="*/ 84 h 90"/>
                  <a:gd name="T4" fmla="*/ 107 w 112"/>
                  <a:gd name="T5" fmla="*/ 81 h 90"/>
                  <a:gd name="T6" fmla="*/ 103 w 112"/>
                  <a:gd name="T7" fmla="*/ 58 h 90"/>
                  <a:gd name="T8" fmla="*/ 30 w 112"/>
                  <a:gd name="T9" fmla="*/ 3 h 90"/>
                  <a:gd name="T10" fmla="*/ 20 w 112"/>
                  <a:gd name="T11" fmla="*/ 0 h 90"/>
                  <a:gd name="T12" fmla="*/ 6 w 112"/>
                  <a:gd name="T13" fmla="*/ 7 h 90"/>
                  <a:gd name="T14" fmla="*/ 9 w 112"/>
                  <a:gd name="T15" fmla="*/ 3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90">
                    <a:moveTo>
                      <a:pt x="9" y="30"/>
                    </a:moveTo>
                    <a:cubicBezTo>
                      <a:pt x="83" y="84"/>
                      <a:pt x="83" y="84"/>
                      <a:pt x="83" y="84"/>
                    </a:cubicBezTo>
                    <a:cubicBezTo>
                      <a:pt x="90" y="90"/>
                      <a:pt x="101" y="88"/>
                      <a:pt x="107" y="81"/>
                    </a:cubicBezTo>
                    <a:cubicBezTo>
                      <a:pt x="112" y="74"/>
                      <a:pt x="111" y="63"/>
                      <a:pt x="103" y="58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7" y="1"/>
                      <a:pt x="23" y="0"/>
                      <a:pt x="20" y="0"/>
                    </a:cubicBezTo>
                    <a:cubicBezTo>
                      <a:pt x="14" y="0"/>
                      <a:pt x="9" y="2"/>
                      <a:pt x="6" y="7"/>
                    </a:cubicBezTo>
                    <a:cubicBezTo>
                      <a:pt x="0" y="14"/>
                      <a:pt x="2" y="24"/>
                      <a:pt x="9" y="30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Freeform 11"/>
              <p:cNvSpPr/>
              <p:nvPr/>
            </p:nvSpPr>
            <p:spPr bwMode="auto">
              <a:xfrm>
                <a:off x="2073" y="1231"/>
                <a:ext cx="145" cy="117"/>
              </a:xfrm>
              <a:custGeom>
                <a:avLst/>
                <a:gdLst>
                  <a:gd name="T0" fmla="*/ 29 w 112"/>
                  <a:gd name="T1" fmla="*/ 84 h 90"/>
                  <a:gd name="T2" fmla="*/ 103 w 112"/>
                  <a:gd name="T3" fmla="*/ 30 h 90"/>
                  <a:gd name="T4" fmla="*/ 106 w 112"/>
                  <a:gd name="T5" fmla="*/ 7 h 90"/>
                  <a:gd name="T6" fmla="*/ 92 w 112"/>
                  <a:gd name="T7" fmla="*/ 0 h 90"/>
                  <a:gd name="T8" fmla="*/ 82 w 112"/>
                  <a:gd name="T9" fmla="*/ 3 h 90"/>
                  <a:gd name="T10" fmla="*/ 9 w 112"/>
                  <a:gd name="T11" fmla="*/ 58 h 90"/>
                  <a:gd name="T12" fmla="*/ 5 w 112"/>
                  <a:gd name="T13" fmla="*/ 81 h 90"/>
                  <a:gd name="T14" fmla="*/ 29 w 112"/>
                  <a:gd name="T15" fmla="*/ 8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90">
                    <a:moveTo>
                      <a:pt x="29" y="84"/>
                    </a:moveTo>
                    <a:cubicBezTo>
                      <a:pt x="103" y="30"/>
                      <a:pt x="103" y="30"/>
                      <a:pt x="103" y="30"/>
                    </a:cubicBezTo>
                    <a:cubicBezTo>
                      <a:pt x="110" y="24"/>
                      <a:pt x="112" y="14"/>
                      <a:pt x="106" y="7"/>
                    </a:cubicBezTo>
                    <a:cubicBezTo>
                      <a:pt x="103" y="2"/>
                      <a:pt x="98" y="0"/>
                      <a:pt x="92" y="0"/>
                    </a:cubicBezTo>
                    <a:cubicBezTo>
                      <a:pt x="89" y="0"/>
                      <a:pt x="85" y="1"/>
                      <a:pt x="82" y="3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" y="63"/>
                      <a:pt x="0" y="74"/>
                      <a:pt x="5" y="81"/>
                    </a:cubicBezTo>
                    <a:cubicBezTo>
                      <a:pt x="11" y="88"/>
                      <a:pt x="22" y="90"/>
                      <a:pt x="29" y="84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12"/>
              <p:cNvSpPr/>
              <p:nvPr/>
            </p:nvSpPr>
            <p:spPr bwMode="auto">
              <a:xfrm>
                <a:off x="1431" y="1813"/>
                <a:ext cx="134" cy="128"/>
              </a:xfrm>
              <a:custGeom>
                <a:avLst/>
                <a:gdLst>
                  <a:gd name="T0" fmla="*/ 84 w 103"/>
                  <a:gd name="T1" fmla="*/ 0 h 98"/>
                  <a:gd name="T2" fmla="*/ 72 w 103"/>
                  <a:gd name="T3" fmla="*/ 4 h 98"/>
                  <a:gd name="T4" fmla="*/ 7 w 103"/>
                  <a:gd name="T5" fmla="*/ 68 h 98"/>
                  <a:gd name="T6" fmla="*/ 7 w 103"/>
                  <a:gd name="T7" fmla="*/ 91 h 98"/>
                  <a:gd name="T8" fmla="*/ 31 w 103"/>
                  <a:gd name="T9" fmla="*/ 91 h 98"/>
                  <a:gd name="T10" fmla="*/ 96 w 103"/>
                  <a:gd name="T11" fmla="*/ 28 h 98"/>
                  <a:gd name="T12" fmla="*/ 96 w 103"/>
                  <a:gd name="T13" fmla="*/ 4 h 98"/>
                  <a:gd name="T14" fmla="*/ 84 w 103"/>
                  <a:gd name="T1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98">
                    <a:moveTo>
                      <a:pt x="84" y="0"/>
                    </a:moveTo>
                    <a:cubicBezTo>
                      <a:pt x="80" y="0"/>
                      <a:pt x="75" y="1"/>
                      <a:pt x="72" y="4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0" y="74"/>
                      <a:pt x="0" y="85"/>
                      <a:pt x="7" y="91"/>
                    </a:cubicBezTo>
                    <a:cubicBezTo>
                      <a:pt x="13" y="98"/>
                      <a:pt x="24" y="98"/>
                      <a:pt x="31" y="91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103" y="21"/>
                      <a:pt x="103" y="11"/>
                      <a:pt x="96" y="4"/>
                    </a:cubicBezTo>
                    <a:cubicBezTo>
                      <a:pt x="93" y="1"/>
                      <a:pt x="88" y="0"/>
                      <a:pt x="84" y="0"/>
                    </a:cubicBez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13"/>
              <p:cNvSpPr/>
              <p:nvPr/>
            </p:nvSpPr>
            <p:spPr bwMode="auto">
              <a:xfrm>
                <a:off x="2043" y="1813"/>
                <a:ext cx="132" cy="128"/>
              </a:xfrm>
              <a:custGeom>
                <a:avLst/>
                <a:gdLst>
                  <a:gd name="T0" fmla="*/ 31 w 102"/>
                  <a:gd name="T1" fmla="*/ 4 h 98"/>
                  <a:gd name="T2" fmla="*/ 19 w 102"/>
                  <a:gd name="T3" fmla="*/ 0 h 98"/>
                  <a:gd name="T4" fmla="*/ 7 w 102"/>
                  <a:gd name="T5" fmla="*/ 4 h 98"/>
                  <a:gd name="T6" fmla="*/ 7 w 102"/>
                  <a:gd name="T7" fmla="*/ 28 h 98"/>
                  <a:gd name="T8" fmla="*/ 72 w 102"/>
                  <a:gd name="T9" fmla="*/ 91 h 98"/>
                  <a:gd name="T10" fmla="*/ 96 w 102"/>
                  <a:gd name="T11" fmla="*/ 91 h 98"/>
                  <a:gd name="T12" fmla="*/ 96 w 102"/>
                  <a:gd name="T13" fmla="*/ 68 h 98"/>
                  <a:gd name="T14" fmla="*/ 31 w 102"/>
                  <a:gd name="T15" fmla="*/ 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98">
                    <a:moveTo>
                      <a:pt x="31" y="4"/>
                    </a:moveTo>
                    <a:cubicBezTo>
                      <a:pt x="27" y="1"/>
                      <a:pt x="23" y="0"/>
                      <a:pt x="19" y="0"/>
                    </a:cubicBezTo>
                    <a:cubicBezTo>
                      <a:pt x="14" y="0"/>
                      <a:pt x="10" y="1"/>
                      <a:pt x="7" y="4"/>
                    </a:cubicBezTo>
                    <a:cubicBezTo>
                      <a:pt x="0" y="11"/>
                      <a:pt x="0" y="21"/>
                      <a:pt x="7" y="28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8" y="98"/>
                      <a:pt x="89" y="98"/>
                      <a:pt x="96" y="91"/>
                    </a:cubicBezTo>
                    <a:cubicBezTo>
                      <a:pt x="102" y="85"/>
                      <a:pt x="102" y="74"/>
                      <a:pt x="96" y="68"/>
                    </a:cubicBezTo>
                    <a:lnTo>
                      <a:pt x="31" y="4"/>
                    </a:lnTo>
                    <a:close/>
                  </a:path>
                </a:pathLst>
              </a:custGeom>
              <a:solidFill>
                <a:srgbClr val="3D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5264150" y="770255"/>
            <a:ext cx="2800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钟表交响曲</a:t>
            </a:r>
            <a:endParaRPr lang="zh-CN" altLang="en-US" sz="2800"/>
          </a:p>
        </p:txBody>
      </p:sp>
      <p:sp>
        <p:nvSpPr>
          <p:cNvPr id="34" name="文本框 33"/>
          <p:cNvSpPr txBox="1"/>
          <p:nvPr/>
        </p:nvSpPr>
        <p:spPr>
          <a:xfrm>
            <a:off x="7041515" y="3422015"/>
            <a:ext cx="408368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会说没有嘴</a:t>
            </a:r>
            <a:endParaRPr lang="zh-CN" altLang="en-US" sz="4000"/>
          </a:p>
          <a:p>
            <a:r>
              <a:rPr lang="zh-CN" altLang="en-US" sz="4000"/>
              <a:t>会走没有腿</a:t>
            </a:r>
            <a:endParaRPr lang="zh-CN" altLang="en-US" sz="4000"/>
          </a:p>
          <a:p>
            <a:r>
              <a:rPr lang="zh-CN" altLang="en-US" sz="4000"/>
              <a:t>他会告诉我们</a:t>
            </a:r>
            <a:endParaRPr lang="zh-CN" altLang="en-US" sz="4000"/>
          </a:p>
          <a:p>
            <a:r>
              <a:rPr lang="zh-CN" altLang="en-US" sz="4000"/>
              <a:t>什么时间起</a:t>
            </a:r>
            <a:endParaRPr lang="zh-CN" altLang="en-US" sz="4000"/>
          </a:p>
          <a:p>
            <a:r>
              <a:rPr lang="zh-CN" altLang="en-US" sz="4000"/>
              <a:t>什么时间睡</a:t>
            </a:r>
            <a:endParaRPr lang="zh-CN" altLang="en-US" sz="40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这是什么？J.png"/>
          <p:cNvPicPr>
            <a:picLocks noChangeAspect="1"/>
          </p:cNvPicPr>
          <p:nvPr/>
        </p:nvPicPr>
        <p:blipFill>
          <a:blip r:embed="rId1"/>
          <a:srcRect l="11497" t="10695" r="11497" b="13369"/>
          <a:stretch>
            <a:fillRect/>
          </a:stretch>
        </p:blipFill>
        <p:spPr>
          <a:xfrm>
            <a:off x="1971675" y="1800225"/>
            <a:ext cx="5486400" cy="40576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678" y="54757"/>
            <a:ext cx="4003546" cy="4721725"/>
          </a:xfrm>
          <a:prstGeom prst="rect">
            <a:avLst/>
          </a:prstGeom>
        </p:spPr>
      </p:pic>
      <p:pic>
        <p:nvPicPr>
          <p:cNvPr id="2" name="08.这是什么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44395" y="73088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561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72000">
                <p:cTn id="1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A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25" y="-1911350"/>
            <a:ext cx="8642350" cy="8642350"/>
          </a:xfrm>
          <a:prstGeom prst="rect">
            <a:avLst/>
          </a:prstGeom>
        </p:spPr>
      </p:pic>
      <p:pic>
        <p:nvPicPr>
          <p:cNvPr id="2" name="图片 1" descr="微信图片_201905092343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1590675"/>
            <a:ext cx="5457825" cy="209613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343400" y="5736590"/>
            <a:ext cx="6073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+mn-ea"/>
              </a:rPr>
              <a:t>附点节奏</a:t>
            </a:r>
            <a:endParaRPr lang="zh-CN" altLang="en-US" sz="4000">
              <a:latin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3.2.0"/>
</p:tagLst>
</file>

<file path=ppt/tags/tag13.xml><?xml version="1.0" encoding="utf-8"?>
<p:tagLst xmlns:p="http://schemas.openxmlformats.org/presentationml/2006/main">
  <p:tag name="PA" val="v3.2.0"/>
</p:tagLst>
</file>

<file path=ppt/tags/tag14.xml><?xml version="1.0" encoding="utf-8"?>
<p:tagLst xmlns:p="http://schemas.openxmlformats.org/presentationml/2006/main">
  <p:tag name="PA" val="v3.2.0"/>
</p:tagLst>
</file>

<file path=ppt/tags/tag15.xml><?xml version="1.0" encoding="utf-8"?>
<p:tagLst xmlns:p="http://schemas.openxmlformats.org/presentationml/2006/main">
  <p:tag name="PA" val="v3.2.0"/>
</p:tagLst>
</file>

<file path=ppt/tags/tag16.xml><?xml version="1.0" encoding="utf-8"?>
<p:tagLst xmlns:p="http://schemas.openxmlformats.org/presentationml/2006/main">
  <p:tag name="PA" val="v3.2.0"/>
</p:tagLst>
</file>

<file path=ppt/tags/tag17.xml><?xml version="1.0" encoding="utf-8"?>
<p:tagLst xmlns:p="http://schemas.openxmlformats.org/presentationml/2006/main">
  <p:tag name="PA" val="v3.2.0"/>
</p:tagLst>
</file>

<file path=ppt/tags/tag18.xml><?xml version="1.0" encoding="utf-8"?>
<p:tagLst xmlns:p="http://schemas.openxmlformats.org/presentationml/2006/main">
  <p:tag name="PA" val="v3.2.0"/>
</p:tagLst>
</file>

<file path=ppt/tags/tag19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3.2.0"/>
</p:tagLst>
</file>

<file path=ppt/tags/tag21.xml><?xml version="1.0" encoding="utf-8"?>
<p:tagLst xmlns:p="http://schemas.openxmlformats.org/presentationml/2006/main">
  <p:tag name="PA" val="v3.2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ISPRING_PRESENTATION_TITLE" val="PowerPoint 演示文稿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3.2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</Words>
  <Application>WPS 演示</Application>
  <PresentationFormat>自定义</PresentationFormat>
  <Paragraphs>56</Paragraphs>
  <Slides>14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站酷快乐体2016修订版</vt:lpstr>
      <vt:lpstr>微软雅黑</vt:lpstr>
      <vt:lpstr>华康娃娃体W5</vt:lpstr>
      <vt:lpstr>方正静蕾简体</vt:lpstr>
      <vt:lpstr>Arial Unicode MS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USER-</dc:creator>
  <cp:lastModifiedBy>鹿彧难寻</cp:lastModifiedBy>
  <cp:revision>43</cp:revision>
  <dcterms:created xsi:type="dcterms:W3CDTF">2018-04-25T09:33:00Z</dcterms:created>
  <dcterms:modified xsi:type="dcterms:W3CDTF">2019-05-09T15:48:58Z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