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 id="2147483762" r:id="rId2"/>
    <p:sldMasterId id="2147483774" r:id="rId3"/>
  </p:sldMasterIdLst>
  <p:sldIdLst>
    <p:sldId id="256" r:id="rId4"/>
    <p:sldId id="258" r:id="rId5"/>
    <p:sldId id="259" r:id="rId6"/>
    <p:sldId id="260"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3" autoAdjust="0"/>
    <p:restoredTop sz="94660"/>
  </p:normalViewPr>
  <p:slideViewPr>
    <p:cSldViewPr snapToGrid="0">
      <p:cViewPr varScale="1">
        <p:scale>
          <a:sx n="89" d="100"/>
          <a:sy n="89" d="100"/>
        </p:scale>
        <p:origin x="68" y="2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180A9DB8-BA17-4FE3-94FD-49FE21BB5ABE}" type="datetimeFigureOut">
              <a:rPr lang="zh-CN" altLang="en-US" smtClean="0"/>
              <a:t>2020/6/1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32CE3AE-BD4D-4A6E-9541-784D159B5BB9}" type="slidenum">
              <a:rPr lang="zh-CN" altLang="en-US" smtClean="0"/>
              <a:t>‹#›</a:t>
            </a:fld>
            <a:endParaRPr lang="zh-CN" altLang="en-US"/>
          </a:p>
        </p:txBody>
      </p:sp>
    </p:spTree>
    <p:extLst>
      <p:ext uri="{BB962C8B-B14F-4D97-AF65-F5344CB8AC3E}">
        <p14:creationId xmlns:p14="http://schemas.microsoft.com/office/powerpoint/2010/main" val="3963103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180A9DB8-BA17-4FE3-94FD-49FE21BB5ABE}" type="datetimeFigureOut">
              <a:rPr lang="zh-CN" altLang="en-US" smtClean="0"/>
              <a:t>2020/6/1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32CE3AE-BD4D-4A6E-9541-784D159B5BB9}" type="slidenum">
              <a:rPr lang="zh-CN" altLang="en-US" smtClean="0"/>
              <a:t>‹#›</a:t>
            </a:fld>
            <a:endParaRPr lang="zh-CN" altLang="en-US"/>
          </a:p>
        </p:txBody>
      </p:sp>
    </p:spTree>
    <p:extLst>
      <p:ext uri="{BB962C8B-B14F-4D97-AF65-F5344CB8AC3E}">
        <p14:creationId xmlns:p14="http://schemas.microsoft.com/office/powerpoint/2010/main" val="15928079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zh-CN" altLang="en-US"/>
              <a:t>单击此处编辑母版标题样式</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a:p>
        </p:txBody>
      </p:sp>
      <p:sp>
        <p:nvSpPr>
          <p:cNvPr id="4" name="Date Placeholder 3"/>
          <p:cNvSpPr>
            <a:spLocks noGrp="1"/>
          </p:cNvSpPr>
          <p:nvPr>
            <p:ph type="dt" sz="half" idx="10"/>
          </p:nvPr>
        </p:nvSpPr>
        <p:spPr/>
        <p:txBody>
          <a:bodyPr/>
          <a:lstStyle/>
          <a:p>
            <a:fld id="{180A9DB8-BA17-4FE3-94FD-49FE21BB5ABE}" type="datetimeFigureOut">
              <a:rPr lang="zh-CN" altLang="en-US" smtClean="0"/>
              <a:t>2020/6/1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32CE3AE-BD4D-4A6E-9541-784D159B5BB9}" type="slidenum">
              <a:rPr lang="zh-CN" altLang="en-US" smtClean="0"/>
              <a:t>‹#›</a:t>
            </a:fld>
            <a:endParaRPr lang="zh-CN" altLang="en-US"/>
          </a:p>
        </p:txBody>
      </p:sp>
    </p:spTree>
    <p:extLst>
      <p:ext uri="{BB962C8B-B14F-4D97-AF65-F5344CB8AC3E}">
        <p14:creationId xmlns:p14="http://schemas.microsoft.com/office/powerpoint/2010/main" val="34590540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180A9DB8-BA17-4FE3-94FD-49FE21BB5ABE}" type="datetimeFigureOut">
              <a:rPr lang="zh-CN" altLang="en-US" smtClean="0"/>
              <a:t>2020/6/1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32CE3AE-BD4D-4A6E-9541-784D159B5BB9}" type="slidenum">
              <a:rPr lang="zh-CN" altLang="en-US" smtClean="0"/>
              <a:t>‹#›</a:t>
            </a:fld>
            <a:endParaRPr lang="zh-CN" altLang="en-US"/>
          </a:p>
        </p:txBody>
      </p:sp>
    </p:spTree>
    <p:extLst>
      <p:ext uri="{BB962C8B-B14F-4D97-AF65-F5344CB8AC3E}">
        <p14:creationId xmlns:p14="http://schemas.microsoft.com/office/powerpoint/2010/main" val="7739548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180A9DB8-BA17-4FE3-94FD-49FE21BB5ABE}" type="datetimeFigureOut">
              <a:rPr lang="zh-CN" altLang="en-US" smtClean="0"/>
              <a:t>2020/6/1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32CE3AE-BD4D-4A6E-9541-784D159B5BB9}" type="slidenum">
              <a:rPr lang="zh-CN" altLang="en-US" smtClean="0"/>
              <a:t>‹#›</a:t>
            </a:fld>
            <a:endParaRPr lang="zh-CN" altLang="en-US"/>
          </a:p>
        </p:txBody>
      </p:sp>
    </p:spTree>
    <p:extLst>
      <p:ext uri="{BB962C8B-B14F-4D97-AF65-F5344CB8AC3E}">
        <p14:creationId xmlns:p14="http://schemas.microsoft.com/office/powerpoint/2010/main" val="9160339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zh-CN" altLang="en-US"/>
              <a:t>单击此处编辑母版标题样式</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180A9DB8-BA17-4FE3-94FD-49FE21BB5ABE}" type="datetimeFigureOut">
              <a:rPr lang="zh-CN" altLang="en-US" smtClean="0"/>
              <a:t>2020/6/1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32CE3AE-BD4D-4A6E-9541-784D159B5BB9}" type="slidenum">
              <a:rPr lang="zh-CN" altLang="en-US" smtClean="0"/>
              <a:t>‹#›</a:t>
            </a:fld>
            <a:endParaRPr lang="zh-CN" altLang="en-US"/>
          </a:p>
        </p:txBody>
      </p:sp>
    </p:spTree>
    <p:extLst>
      <p:ext uri="{BB962C8B-B14F-4D97-AF65-F5344CB8AC3E}">
        <p14:creationId xmlns:p14="http://schemas.microsoft.com/office/powerpoint/2010/main" val="4467896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180A9DB8-BA17-4FE3-94FD-49FE21BB5ABE}" type="datetimeFigureOut">
              <a:rPr lang="zh-CN" altLang="en-US" smtClean="0"/>
              <a:t>2020/6/1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32CE3AE-BD4D-4A6E-9541-784D159B5BB9}" type="slidenum">
              <a:rPr lang="zh-CN" altLang="en-US" smtClean="0"/>
              <a:t>‹#›</a:t>
            </a:fld>
            <a:endParaRPr lang="zh-CN" altLang="en-US"/>
          </a:p>
        </p:txBody>
      </p:sp>
    </p:spTree>
    <p:extLst>
      <p:ext uri="{BB962C8B-B14F-4D97-AF65-F5344CB8AC3E}">
        <p14:creationId xmlns:p14="http://schemas.microsoft.com/office/powerpoint/2010/main" val="9597452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比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845127" y="2507550"/>
            <a:ext cx="5156200" cy="3680525"/>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6172200" y="2507550"/>
            <a:ext cx="5181601" cy="3680525"/>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a:p>
        </p:txBody>
      </p:sp>
      <p:sp>
        <p:nvSpPr>
          <p:cNvPr id="7" name="Date Placeholder 6"/>
          <p:cNvSpPr>
            <a:spLocks noGrp="1"/>
          </p:cNvSpPr>
          <p:nvPr>
            <p:ph type="dt" sz="half" idx="10"/>
          </p:nvPr>
        </p:nvSpPr>
        <p:spPr/>
        <p:txBody>
          <a:bodyPr/>
          <a:lstStyle/>
          <a:p>
            <a:fld id="{180A9DB8-BA17-4FE3-94FD-49FE21BB5ABE}" type="datetimeFigureOut">
              <a:rPr lang="zh-CN" altLang="en-US" smtClean="0"/>
              <a:t>2020/6/1</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32CE3AE-BD4D-4A6E-9541-784D159B5BB9}" type="slidenum">
              <a:rPr lang="zh-CN" altLang="en-US" smtClean="0"/>
              <a:t>‹#›</a:t>
            </a:fld>
            <a:endParaRPr lang="zh-CN" altLang="en-US"/>
          </a:p>
        </p:txBody>
      </p:sp>
      <p:sp>
        <p:nvSpPr>
          <p:cNvPr id="10" name="Title 9"/>
          <p:cNvSpPr>
            <a:spLocks noGrp="1"/>
          </p:cNvSpPr>
          <p:nvPr>
            <p:ph type="title"/>
          </p:nvPr>
        </p:nvSpPr>
        <p:spPr/>
        <p:txBody>
          <a:bodyPr/>
          <a:lstStyle/>
          <a:p>
            <a:r>
              <a:rPr lang="zh-CN" altLang="en-US"/>
              <a:t>单击此处编辑母版标题样式</a:t>
            </a:r>
            <a:endParaRPr lang="en-US" dirty="0"/>
          </a:p>
        </p:txBody>
      </p:sp>
    </p:spTree>
    <p:extLst>
      <p:ext uri="{BB962C8B-B14F-4D97-AF65-F5344CB8AC3E}">
        <p14:creationId xmlns:p14="http://schemas.microsoft.com/office/powerpoint/2010/main" val="3774177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仅标题">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80A9DB8-BA17-4FE3-94FD-49FE21BB5ABE}" type="datetimeFigureOut">
              <a:rPr lang="zh-CN" altLang="en-US" smtClean="0"/>
              <a:t>2020/6/1</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32CE3AE-BD4D-4A6E-9541-784D159B5BB9}" type="slidenum">
              <a:rPr lang="zh-CN" altLang="en-US" smtClean="0"/>
              <a:t>‹#›</a:t>
            </a:fld>
            <a:endParaRPr lang="zh-CN" altLang="en-US"/>
          </a:p>
        </p:txBody>
      </p:sp>
      <p:sp>
        <p:nvSpPr>
          <p:cNvPr id="6" name="Title 5"/>
          <p:cNvSpPr>
            <a:spLocks noGrp="1"/>
          </p:cNvSpPr>
          <p:nvPr>
            <p:ph type="title"/>
          </p:nvPr>
        </p:nvSpPr>
        <p:spPr/>
        <p:txBody>
          <a:bodyPr/>
          <a:lstStyle/>
          <a:p>
            <a:r>
              <a:rPr lang="zh-CN" altLang="en-US"/>
              <a:t>单击此处编辑母版标题样式</a:t>
            </a:r>
            <a:endParaRPr lang="en-US"/>
          </a:p>
        </p:txBody>
      </p:sp>
    </p:spTree>
    <p:extLst>
      <p:ext uri="{BB962C8B-B14F-4D97-AF65-F5344CB8AC3E}">
        <p14:creationId xmlns:p14="http://schemas.microsoft.com/office/powerpoint/2010/main" val="1810115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0A9DB8-BA17-4FE3-94FD-49FE21BB5ABE}" type="datetimeFigureOut">
              <a:rPr lang="zh-CN" altLang="en-US" smtClean="0"/>
              <a:t>2020/6/1</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32CE3AE-BD4D-4A6E-9541-784D159B5BB9}" type="slidenum">
              <a:rPr lang="zh-CN" altLang="en-US" smtClean="0"/>
              <a:t>‹#›</a:t>
            </a:fld>
            <a:endParaRPr lang="zh-CN" altLang="en-US"/>
          </a:p>
        </p:txBody>
      </p:sp>
    </p:spTree>
    <p:extLst>
      <p:ext uri="{BB962C8B-B14F-4D97-AF65-F5344CB8AC3E}">
        <p14:creationId xmlns:p14="http://schemas.microsoft.com/office/powerpoint/2010/main" val="20438076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zh-CN" altLang="en-US"/>
              <a:t>单击此处编辑母版标题样式</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180A9DB8-BA17-4FE3-94FD-49FE21BB5ABE}" type="datetimeFigureOut">
              <a:rPr lang="zh-CN" altLang="en-US" smtClean="0"/>
              <a:t>2020/6/1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32CE3AE-BD4D-4A6E-9541-784D159B5BB9}" type="slidenum">
              <a:rPr lang="zh-CN" altLang="en-US" smtClean="0"/>
              <a:t>‹#›</a:t>
            </a:fld>
            <a:endParaRPr lang="zh-CN" altLang="en-US"/>
          </a:p>
        </p:txBody>
      </p:sp>
    </p:spTree>
    <p:extLst>
      <p:ext uri="{BB962C8B-B14F-4D97-AF65-F5344CB8AC3E}">
        <p14:creationId xmlns:p14="http://schemas.microsoft.com/office/powerpoint/2010/main" val="42509453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180A9DB8-BA17-4FE3-94FD-49FE21BB5ABE}" type="datetimeFigureOut">
              <a:rPr lang="zh-CN" altLang="en-US" smtClean="0"/>
              <a:t>2020/6/1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32CE3AE-BD4D-4A6E-9541-784D159B5BB9}" type="slidenum">
              <a:rPr lang="zh-CN" altLang="en-US" smtClean="0"/>
              <a:t>‹#›</a:t>
            </a:fld>
            <a:endParaRPr lang="zh-CN" altLang="en-US"/>
          </a:p>
        </p:txBody>
      </p:sp>
    </p:spTree>
    <p:extLst>
      <p:ext uri="{BB962C8B-B14F-4D97-AF65-F5344CB8AC3E}">
        <p14:creationId xmlns:p14="http://schemas.microsoft.com/office/powerpoint/2010/main" val="376350309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zh-CN" altLang="en-US"/>
              <a:t>单击此处编辑母版标题样式</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180A9DB8-BA17-4FE3-94FD-49FE21BB5ABE}" type="datetimeFigureOut">
              <a:rPr lang="zh-CN" altLang="en-US" smtClean="0"/>
              <a:t>2020/6/1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32CE3AE-BD4D-4A6E-9541-784D159B5BB9}" type="slidenum">
              <a:rPr lang="zh-CN" altLang="en-US" smtClean="0"/>
              <a:t>‹#›</a:t>
            </a:fld>
            <a:endParaRPr lang="zh-CN" altLang="en-US"/>
          </a:p>
        </p:txBody>
      </p:sp>
    </p:spTree>
    <p:extLst>
      <p:ext uri="{BB962C8B-B14F-4D97-AF65-F5344CB8AC3E}">
        <p14:creationId xmlns:p14="http://schemas.microsoft.com/office/powerpoint/2010/main" val="38661583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180A9DB8-BA17-4FE3-94FD-49FE21BB5ABE}" type="datetimeFigureOut">
              <a:rPr lang="zh-CN" altLang="en-US" smtClean="0"/>
              <a:t>2020/6/1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32CE3AE-BD4D-4A6E-9541-784D159B5BB9}" type="slidenum">
              <a:rPr lang="zh-CN" altLang="en-US" smtClean="0"/>
              <a:t>‹#›</a:t>
            </a:fld>
            <a:endParaRPr lang="zh-CN" altLang="en-US"/>
          </a:p>
        </p:txBody>
      </p:sp>
    </p:spTree>
    <p:extLst>
      <p:ext uri="{BB962C8B-B14F-4D97-AF65-F5344CB8AC3E}">
        <p14:creationId xmlns:p14="http://schemas.microsoft.com/office/powerpoint/2010/main" val="49382598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zh-CN" altLang="en-US"/>
              <a:t>单击此处编辑母版标题样式</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a:p>
        </p:txBody>
      </p:sp>
      <p:sp>
        <p:nvSpPr>
          <p:cNvPr id="4" name="Date Placeholder 3"/>
          <p:cNvSpPr>
            <a:spLocks noGrp="1"/>
          </p:cNvSpPr>
          <p:nvPr>
            <p:ph type="dt" sz="half" idx="10"/>
          </p:nvPr>
        </p:nvSpPr>
        <p:spPr/>
        <p:txBody>
          <a:bodyPr/>
          <a:lstStyle/>
          <a:p>
            <a:fld id="{180A9DB8-BA17-4FE3-94FD-49FE21BB5ABE}" type="datetimeFigureOut">
              <a:rPr lang="zh-CN" altLang="en-US" smtClean="0"/>
              <a:t>2020/6/1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32CE3AE-BD4D-4A6E-9541-784D159B5BB9}" type="slidenum">
              <a:rPr lang="zh-CN" altLang="en-US" smtClean="0"/>
              <a:t>‹#›</a:t>
            </a:fld>
            <a:endParaRPr lang="zh-CN" altLang="en-US"/>
          </a:p>
        </p:txBody>
      </p:sp>
    </p:spTree>
    <p:extLst>
      <p:ext uri="{BB962C8B-B14F-4D97-AF65-F5344CB8AC3E}">
        <p14:creationId xmlns:p14="http://schemas.microsoft.com/office/powerpoint/2010/main" val="381771443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zh-CN" altLang="en-US"/>
              <a:t>单击此处编辑母版标题样式</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180A9DB8-BA17-4FE3-94FD-49FE21BB5ABE}" type="datetimeFigureOut">
              <a:rPr lang="zh-CN" altLang="en-US" smtClean="0"/>
              <a:t>2020/6/1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32CE3AE-BD4D-4A6E-9541-784D159B5BB9}" type="slidenum">
              <a:rPr lang="zh-CN" altLang="en-US" smtClean="0"/>
              <a:t>‹#›</a:t>
            </a:fld>
            <a:endParaRPr lang="zh-CN"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6796580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180A9DB8-BA17-4FE3-94FD-49FE21BB5ABE}" type="datetimeFigureOut">
              <a:rPr lang="zh-CN" altLang="en-US" smtClean="0"/>
              <a:t>2020/6/1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32CE3AE-BD4D-4A6E-9541-784D159B5BB9}" type="slidenum">
              <a:rPr lang="zh-CN" altLang="en-US" smtClean="0"/>
              <a:t>‹#›</a:t>
            </a:fld>
            <a:endParaRPr lang="zh-CN" altLang="en-US"/>
          </a:p>
        </p:txBody>
      </p:sp>
    </p:spTree>
    <p:extLst>
      <p:ext uri="{BB962C8B-B14F-4D97-AF65-F5344CB8AC3E}">
        <p14:creationId xmlns:p14="http://schemas.microsoft.com/office/powerpoint/2010/main" val="340044428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节标题">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180A9DB8-BA17-4FE3-94FD-49FE21BB5ABE}" type="datetimeFigureOut">
              <a:rPr lang="zh-CN" altLang="en-US" smtClean="0"/>
              <a:t>2020/6/1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32CE3AE-BD4D-4A6E-9541-784D159B5BB9}" type="slidenum">
              <a:rPr lang="zh-CN" altLang="en-US" smtClean="0"/>
              <a:t>‹#›</a:t>
            </a:fld>
            <a:endParaRPr lang="zh-CN"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2470004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180A9DB8-BA17-4FE3-94FD-49FE21BB5ABE}" type="datetimeFigureOut">
              <a:rPr lang="zh-CN" altLang="en-US" smtClean="0"/>
              <a:t>2020/6/1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32CE3AE-BD4D-4A6E-9541-784D159B5BB9}" type="slidenum">
              <a:rPr lang="zh-CN" altLang="en-US" smtClean="0"/>
              <a:t>‹#›</a:t>
            </a:fld>
            <a:endParaRPr lang="zh-CN" altLang="en-US"/>
          </a:p>
        </p:txBody>
      </p:sp>
    </p:spTree>
    <p:extLst>
      <p:ext uri="{BB962C8B-B14F-4D97-AF65-F5344CB8AC3E}">
        <p14:creationId xmlns:p14="http://schemas.microsoft.com/office/powerpoint/2010/main" val="138119032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1097280" y="2582334"/>
            <a:ext cx="4937760" cy="337820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6217920" y="2582334"/>
            <a:ext cx="4937760" cy="337820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180A9DB8-BA17-4FE3-94FD-49FE21BB5ABE}" type="datetimeFigureOut">
              <a:rPr lang="zh-CN" altLang="en-US" smtClean="0"/>
              <a:t>2020/6/1</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32CE3AE-BD4D-4A6E-9541-784D159B5BB9}" type="slidenum">
              <a:rPr lang="zh-CN" altLang="en-US" smtClean="0"/>
              <a:t>‹#›</a:t>
            </a:fld>
            <a:endParaRPr lang="zh-CN" altLang="en-US"/>
          </a:p>
        </p:txBody>
      </p:sp>
    </p:spTree>
    <p:extLst>
      <p:ext uri="{BB962C8B-B14F-4D97-AF65-F5344CB8AC3E}">
        <p14:creationId xmlns:p14="http://schemas.microsoft.com/office/powerpoint/2010/main" val="416805270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180A9DB8-BA17-4FE3-94FD-49FE21BB5ABE}" type="datetimeFigureOut">
              <a:rPr lang="zh-CN" altLang="en-US" smtClean="0"/>
              <a:t>2020/6/1</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32CE3AE-BD4D-4A6E-9541-784D159B5BB9}" type="slidenum">
              <a:rPr lang="zh-CN" altLang="en-US" smtClean="0"/>
              <a:t>‹#›</a:t>
            </a:fld>
            <a:endParaRPr lang="zh-CN" altLang="en-US"/>
          </a:p>
        </p:txBody>
      </p:sp>
    </p:spTree>
    <p:extLst>
      <p:ext uri="{BB962C8B-B14F-4D97-AF65-F5344CB8AC3E}">
        <p14:creationId xmlns:p14="http://schemas.microsoft.com/office/powerpoint/2010/main" val="216527079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80A9DB8-BA17-4FE3-94FD-49FE21BB5ABE}" type="datetimeFigureOut">
              <a:rPr lang="zh-CN" altLang="en-US" smtClean="0"/>
              <a:t>2020/6/1</a:t>
            </a:fld>
            <a:endParaRPr lang="zh-CN" alt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zh-CN" altLang="en-US"/>
          </a:p>
        </p:txBody>
      </p:sp>
      <p:sp>
        <p:nvSpPr>
          <p:cNvPr id="9" name="Slide Number Placeholder 8"/>
          <p:cNvSpPr>
            <a:spLocks noGrp="1"/>
          </p:cNvSpPr>
          <p:nvPr>
            <p:ph type="sldNum" sz="quarter" idx="12"/>
          </p:nvPr>
        </p:nvSpPr>
        <p:spPr/>
        <p:txBody>
          <a:bodyPr/>
          <a:lstStyle/>
          <a:p>
            <a:fld id="{A32CE3AE-BD4D-4A6E-9541-784D159B5BB9}" type="slidenum">
              <a:rPr lang="zh-CN" altLang="en-US" smtClean="0"/>
              <a:t>‹#›</a:t>
            </a:fld>
            <a:endParaRPr lang="zh-CN" altLang="en-US"/>
          </a:p>
        </p:txBody>
      </p:sp>
    </p:spTree>
    <p:extLst>
      <p:ext uri="{BB962C8B-B14F-4D97-AF65-F5344CB8AC3E}">
        <p14:creationId xmlns:p14="http://schemas.microsoft.com/office/powerpoint/2010/main" val="721947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zh-CN" altLang="en-US"/>
              <a:t>单击此处编辑母版标题样式</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180A9DB8-BA17-4FE3-94FD-49FE21BB5ABE}" type="datetimeFigureOut">
              <a:rPr lang="zh-CN" altLang="en-US" smtClean="0"/>
              <a:t>2020/6/1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32CE3AE-BD4D-4A6E-9541-784D159B5BB9}" type="slidenum">
              <a:rPr lang="zh-CN" altLang="en-US" smtClean="0"/>
              <a:t>‹#›</a:t>
            </a:fld>
            <a:endParaRPr lang="zh-CN" altLang="en-US"/>
          </a:p>
        </p:txBody>
      </p:sp>
    </p:spTree>
    <p:extLst>
      <p:ext uri="{BB962C8B-B14F-4D97-AF65-F5344CB8AC3E}">
        <p14:creationId xmlns:p14="http://schemas.microsoft.com/office/powerpoint/2010/main" val="357294984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zh-CN" altLang="en-US"/>
              <a:t>单击此处编辑母版标题样式</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180A9DB8-BA17-4FE3-94FD-49FE21BB5ABE}" type="datetimeFigureOut">
              <a:rPr lang="zh-CN" altLang="en-US" smtClean="0"/>
              <a:t>2020/6/1</a:t>
            </a:fld>
            <a:endParaRPr lang="zh-CN" alt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zh-CN" alt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32CE3AE-BD4D-4A6E-9541-784D159B5BB9}" type="slidenum">
              <a:rPr lang="zh-CN" altLang="en-US" smtClean="0"/>
              <a:t>‹#›</a:t>
            </a:fld>
            <a:endParaRPr lang="zh-CN" altLang="en-US"/>
          </a:p>
        </p:txBody>
      </p:sp>
    </p:spTree>
    <p:extLst>
      <p:ext uri="{BB962C8B-B14F-4D97-AF65-F5344CB8AC3E}">
        <p14:creationId xmlns:p14="http://schemas.microsoft.com/office/powerpoint/2010/main" val="105279538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180A9DB8-BA17-4FE3-94FD-49FE21BB5ABE}" type="datetimeFigureOut">
              <a:rPr lang="zh-CN" altLang="en-US" smtClean="0"/>
              <a:t>2020/6/1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32CE3AE-BD4D-4A6E-9541-784D159B5BB9}" type="slidenum">
              <a:rPr lang="zh-CN" altLang="en-US" smtClean="0"/>
              <a:t>‹#›</a:t>
            </a:fld>
            <a:endParaRPr lang="zh-CN" altLang="en-US"/>
          </a:p>
        </p:txBody>
      </p:sp>
    </p:spTree>
    <p:extLst>
      <p:ext uri="{BB962C8B-B14F-4D97-AF65-F5344CB8AC3E}">
        <p14:creationId xmlns:p14="http://schemas.microsoft.com/office/powerpoint/2010/main" val="396614379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180A9DB8-BA17-4FE3-94FD-49FE21BB5ABE}" type="datetimeFigureOut">
              <a:rPr lang="zh-CN" altLang="en-US" smtClean="0"/>
              <a:t>2020/6/1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32CE3AE-BD4D-4A6E-9541-784D159B5BB9}" type="slidenum">
              <a:rPr lang="zh-CN" altLang="en-US" smtClean="0"/>
              <a:t>‹#›</a:t>
            </a:fld>
            <a:endParaRPr lang="zh-CN" altLang="en-US"/>
          </a:p>
        </p:txBody>
      </p:sp>
    </p:spTree>
    <p:extLst>
      <p:ext uri="{BB962C8B-B14F-4D97-AF65-F5344CB8AC3E}">
        <p14:creationId xmlns:p14="http://schemas.microsoft.com/office/powerpoint/2010/main" val="348976169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竖排标题与文本">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180A9DB8-BA17-4FE3-94FD-49FE21BB5ABE}" type="datetimeFigureOut">
              <a:rPr lang="zh-CN" altLang="en-US" smtClean="0"/>
              <a:t>2020/6/1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32CE3AE-BD4D-4A6E-9541-784D159B5BB9}" type="slidenum">
              <a:rPr lang="zh-CN" altLang="en-US" smtClean="0"/>
              <a:t>‹#›</a:t>
            </a:fld>
            <a:endParaRPr lang="zh-CN" altLang="en-US"/>
          </a:p>
        </p:txBody>
      </p:sp>
    </p:spTree>
    <p:extLst>
      <p:ext uri="{BB962C8B-B14F-4D97-AF65-F5344CB8AC3E}">
        <p14:creationId xmlns:p14="http://schemas.microsoft.com/office/powerpoint/2010/main" val="3554030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180A9DB8-BA17-4FE3-94FD-49FE21BB5ABE}" type="datetimeFigureOut">
              <a:rPr lang="zh-CN" altLang="en-US" smtClean="0"/>
              <a:t>2020/6/1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32CE3AE-BD4D-4A6E-9541-784D159B5BB9}" type="slidenum">
              <a:rPr lang="zh-CN" altLang="en-US" smtClean="0"/>
              <a:t>‹#›</a:t>
            </a:fld>
            <a:endParaRPr lang="zh-CN" altLang="en-US"/>
          </a:p>
        </p:txBody>
      </p:sp>
    </p:spTree>
    <p:extLst>
      <p:ext uri="{BB962C8B-B14F-4D97-AF65-F5344CB8AC3E}">
        <p14:creationId xmlns:p14="http://schemas.microsoft.com/office/powerpoint/2010/main" val="3530408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845127" y="2507550"/>
            <a:ext cx="5156200" cy="3680525"/>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6172200" y="2507550"/>
            <a:ext cx="5181601" cy="3680525"/>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a:p>
        </p:txBody>
      </p:sp>
      <p:sp>
        <p:nvSpPr>
          <p:cNvPr id="7" name="Date Placeholder 6"/>
          <p:cNvSpPr>
            <a:spLocks noGrp="1"/>
          </p:cNvSpPr>
          <p:nvPr>
            <p:ph type="dt" sz="half" idx="10"/>
          </p:nvPr>
        </p:nvSpPr>
        <p:spPr/>
        <p:txBody>
          <a:bodyPr/>
          <a:lstStyle/>
          <a:p>
            <a:fld id="{180A9DB8-BA17-4FE3-94FD-49FE21BB5ABE}" type="datetimeFigureOut">
              <a:rPr lang="zh-CN" altLang="en-US" smtClean="0"/>
              <a:t>2020/6/1</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32CE3AE-BD4D-4A6E-9541-784D159B5BB9}" type="slidenum">
              <a:rPr lang="zh-CN" altLang="en-US" smtClean="0"/>
              <a:t>‹#›</a:t>
            </a:fld>
            <a:endParaRPr lang="zh-CN" altLang="en-US"/>
          </a:p>
        </p:txBody>
      </p:sp>
      <p:sp>
        <p:nvSpPr>
          <p:cNvPr id="10" name="Title 9"/>
          <p:cNvSpPr>
            <a:spLocks noGrp="1"/>
          </p:cNvSpPr>
          <p:nvPr>
            <p:ph type="title"/>
          </p:nvPr>
        </p:nvSpPr>
        <p:spPr/>
        <p:txBody>
          <a:bodyPr/>
          <a:lstStyle/>
          <a:p>
            <a:r>
              <a:rPr lang="zh-CN" altLang="en-US"/>
              <a:t>单击此处编辑母版标题样式</a:t>
            </a:r>
            <a:endParaRPr lang="en-US" dirty="0"/>
          </a:p>
        </p:txBody>
      </p:sp>
    </p:spTree>
    <p:extLst>
      <p:ext uri="{BB962C8B-B14F-4D97-AF65-F5344CB8AC3E}">
        <p14:creationId xmlns:p14="http://schemas.microsoft.com/office/powerpoint/2010/main" val="3483676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仅标题">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80A9DB8-BA17-4FE3-94FD-49FE21BB5ABE}" type="datetimeFigureOut">
              <a:rPr lang="zh-CN" altLang="en-US" smtClean="0"/>
              <a:t>2020/6/1</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32CE3AE-BD4D-4A6E-9541-784D159B5BB9}" type="slidenum">
              <a:rPr lang="zh-CN" altLang="en-US" smtClean="0"/>
              <a:t>‹#›</a:t>
            </a:fld>
            <a:endParaRPr lang="zh-CN" altLang="en-US"/>
          </a:p>
        </p:txBody>
      </p:sp>
      <p:sp>
        <p:nvSpPr>
          <p:cNvPr id="6" name="Title 5"/>
          <p:cNvSpPr>
            <a:spLocks noGrp="1"/>
          </p:cNvSpPr>
          <p:nvPr>
            <p:ph type="title"/>
          </p:nvPr>
        </p:nvSpPr>
        <p:spPr/>
        <p:txBody>
          <a:bodyPr/>
          <a:lstStyle/>
          <a:p>
            <a:r>
              <a:rPr lang="zh-CN" altLang="en-US"/>
              <a:t>单击此处编辑母版标题样式</a:t>
            </a:r>
            <a:endParaRPr lang="en-US"/>
          </a:p>
        </p:txBody>
      </p:sp>
    </p:spTree>
    <p:extLst>
      <p:ext uri="{BB962C8B-B14F-4D97-AF65-F5344CB8AC3E}">
        <p14:creationId xmlns:p14="http://schemas.microsoft.com/office/powerpoint/2010/main" val="813071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0A9DB8-BA17-4FE3-94FD-49FE21BB5ABE}" type="datetimeFigureOut">
              <a:rPr lang="zh-CN" altLang="en-US" smtClean="0"/>
              <a:t>2020/6/1</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32CE3AE-BD4D-4A6E-9541-784D159B5BB9}" type="slidenum">
              <a:rPr lang="zh-CN" altLang="en-US" smtClean="0"/>
              <a:t>‹#›</a:t>
            </a:fld>
            <a:endParaRPr lang="zh-CN" altLang="en-US"/>
          </a:p>
        </p:txBody>
      </p:sp>
    </p:spTree>
    <p:extLst>
      <p:ext uri="{BB962C8B-B14F-4D97-AF65-F5344CB8AC3E}">
        <p14:creationId xmlns:p14="http://schemas.microsoft.com/office/powerpoint/2010/main" val="935848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zh-CN" altLang="en-US"/>
              <a:t>单击此处编辑母版标题样式</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180A9DB8-BA17-4FE3-94FD-49FE21BB5ABE}" type="datetimeFigureOut">
              <a:rPr lang="zh-CN" altLang="en-US" smtClean="0"/>
              <a:t>2020/6/1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32CE3AE-BD4D-4A6E-9541-784D159B5BB9}" type="slidenum">
              <a:rPr lang="zh-CN" altLang="en-US" smtClean="0"/>
              <a:t>‹#›</a:t>
            </a:fld>
            <a:endParaRPr lang="zh-CN" altLang="en-US"/>
          </a:p>
        </p:txBody>
      </p:sp>
    </p:spTree>
    <p:extLst>
      <p:ext uri="{BB962C8B-B14F-4D97-AF65-F5344CB8AC3E}">
        <p14:creationId xmlns:p14="http://schemas.microsoft.com/office/powerpoint/2010/main" val="4011189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zh-CN" altLang="en-US"/>
              <a:t>单击此处编辑母版标题样式</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180A9DB8-BA17-4FE3-94FD-49FE21BB5ABE}" type="datetimeFigureOut">
              <a:rPr lang="zh-CN" altLang="en-US" smtClean="0"/>
              <a:t>2020/6/1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32CE3AE-BD4D-4A6E-9541-784D159B5BB9}" type="slidenum">
              <a:rPr lang="zh-CN" altLang="en-US" smtClean="0"/>
              <a:t>‹#›</a:t>
            </a:fld>
            <a:endParaRPr lang="zh-CN" altLang="en-US"/>
          </a:p>
        </p:txBody>
      </p:sp>
    </p:spTree>
    <p:extLst>
      <p:ext uri="{BB962C8B-B14F-4D97-AF65-F5344CB8AC3E}">
        <p14:creationId xmlns:p14="http://schemas.microsoft.com/office/powerpoint/2010/main" val="35424110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180A9DB8-BA17-4FE3-94FD-49FE21BB5ABE}" type="datetimeFigureOut">
              <a:rPr lang="zh-CN" altLang="en-US" smtClean="0"/>
              <a:t>2020/6/1</a:t>
            </a:fld>
            <a:endParaRPr lang="zh-CN"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zh-CN" altLang="en-US"/>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A32CE3AE-BD4D-4A6E-9541-784D159B5BB9}" type="slidenum">
              <a:rPr lang="zh-CN" altLang="en-US" smtClean="0"/>
              <a:t>‹#›</a:t>
            </a:fld>
            <a:endParaRPr lang="zh-CN" altLang="en-US"/>
          </a:p>
        </p:txBody>
      </p:sp>
    </p:spTree>
    <p:extLst>
      <p:ext uri="{BB962C8B-B14F-4D97-AF65-F5344CB8AC3E}">
        <p14:creationId xmlns:p14="http://schemas.microsoft.com/office/powerpoint/2010/main" val="281510735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180A9DB8-BA17-4FE3-94FD-49FE21BB5ABE}" type="datetimeFigureOut">
              <a:rPr lang="zh-CN" altLang="en-US" smtClean="0"/>
              <a:t>2020/6/1</a:t>
            </a:fld>
            <a:endParaRPr lang="zh-CN"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zh-CN" altLang="en-US"/>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A32CE3AE-BD4D-4A6E-9541-784D159B5BB9}" type="slidenum">
              <a:rPr lang="zh-CN" altLang="en-US" smtClean="0"/>
              <a:t>‹#›</a:t>
            </a:fld>
            <a:endParaRPr lang="zh-CN" altLang="en-US"/>
          </a:p>
        </p:txBody>
      </p:sp>
    </p:spTree>
    <p:extLst>
      <p:ext uri="{BB962C8B-B14F-4D97-AF65-F5344CB8AC3E}">
        <p14:creationId xmlns:p14="http://schemas.microsoft.com/office/powerpoint/2010/main" val="3289487873"/>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80A9DB8-BA17-4FE3-94FD-49FE21BB5ABE}" type="datetimeFigureOut">
              <a:rPr lang="zh-CN" altLang="en-US" smtClean="0"/>
              <a:t>2020/6/1</a:t>
            </a:fld>
            <a:endParaRPr lang="zh-CN" alt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zh-CN" alt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A32CE3AE-BD4D-4A6E-9541-784D159B5BB9}" type="slidenum">
              <a:rPr lang="zh-CN" altLang="en-US" smtClean="0"/>
              <a:t>‹#›</a:t>
            </a:fld>
            <a:endParaRPr lang="zh-CN" alt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10387693"/>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a:extLst>
              <a:ext uri="{FF2B5EF4-FFF2-40B4-BE49-F238E27FC236}">
                <a16:creationId xmlns:a16="http://schemas.microsoft.com/office/drawing/2014/main" id="{2BB0678C-47A7-4524-8308-A6E43F8AE8DD}"/>
              </a:ext>
            </a:extLst>
          </p:cNvPr>
          <p:cNvPicPr>
            <a:picLocks noChangeAspect="1"/>
          </p:cNvPicPr>
          <p:nvPr/>
        </p:nvPicPr>
        <p:blipFill rotWithShape="1">
          <a:blip r:embed="rId2">
            <a:extLst>
              <a:ext uri="{28A0092B-C50C-407E-A947-70E740481C1C}">
                <a14:useLocalDpi xmlns:a14="http://schemas.microsoft.com/office/drawing/2010/main" val="0"/>
              </a:ext>
            </a:extLst>
          </a:blip>
          <a:srcRect b="17147"/>
          <a:stretch/>
        </p:blipFill>
        <p:spPr>
          <a:xfrm>
            <a:off x="721519" y="1340643"/>
            <a:ext cx="10748962" cy="4452939"/>
          </a:xfrm>
          <a:prstGeom prst="rect">
            <a:avLst/>
          </a:prstGeom>
        </p:spPr>
      </p:pic>
    </p:spTree>
    <p:extLst>
      <p:ext uri="{BB962C8B-B14F-4D97-AF65-F5344CB8AC3E}">
        <p14:creationId xmlns:p14="http://schemas.microsoft.com/office/powerpoint/2010/main" val="29910506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a:extLst>
              <a:ext uri="{FF2B5EF4-FFF2-40B4-BE49-F238E27FC236}">
                <a16:creationId xmlns:a16="http://schemas.microsoft.com/office/drawing/2014/main" id="{DCBBBF6C-885F-4CC2-889A-031603D98AEB}"/>
              </a:ext>
            </a:extLst>
          </p:cNvPr>
          <p:cNvSpPr/>
          <p:nvPr/>
        </p:nvSpPr>
        <p:spPr>
          <a:xfrm>
            <a:off x="728663" y="3910251"/>
            <a:ext cx="10794205" cy="353943"/>
          </a:xfrm>
          <a:prstGeom prst="rect">
            <a:avLst/>
          </a:prstGeom>
        </p:spPr>
        <p:txBody>
          <a:bodyPr wrap="square">
            <a:spAutoFit/>
          </a:bodyPr>
          <a:lstStyle/>
          <a:p>
            <a:pPr indent="304800" algn="just">
              <a:lnSpc>
                <a:spcPts val="2000"/>
              </a:lnSpc>
              <a:spcAft>
                <a:spcPts val="0"/>
              </a:spcAft>
            </a:pPr>
            <a:r>
              <a:rPr lang="zh-CN" altLang="zh-CN" sz="3200" b="1" kern="100" dirty="0">
                <a:solidFill>
                  <a:srgbClr val="000000"/>
                </a:solidFill>
                <a:latin typeface="楷体" panose="02010609060101010101" pitchFamily="49" charset="-122"/>
                <a:ea typeface="楷体" panose="02010609060101010101" pitchFamily="49" charset="-122"/>
                <a:cs typeface="Times New Roman" panose="02020603050405020304" pitchFamily="18" charset="0"/>
              </a:rPr>
              <a:t>疑惑不解 </a:t>
            </a:r>
            <a:r>
              <a:rPr lang="en-US" altLang="zh-CN" sz="3200" b="1" kern="100" dirty="0">
                <a:solidFill>
                  <a:srgbClr val="000000"/>
                </a:solidFill>
                <a:latin typeface="楷体" panose="02010609060101010101" pitchFamily="49" charset="-122"/>
                <a:ea typeface="楷体" panose="02010609060101010101" pitchFamily="49" charset="-122"/>
                <a:cs typeface="Times New Roman" panose="02020603050405020304" pitchFamily="18" charset="0"/>
              </a:rPr>
              <a:t>  </a:t>
            </a:r>
            <a:r>
              <a:rPr lang="zh-CN" altLang="zh-CN" sz="3200" b="1" kern="100" dirty="0">
                <a:solidFill>
                  <a:srgbClr val="000000"/>
                </a:solidFill>
                <a:latin typeface="楷体" panose="02010609060101010101" pitchFamily="49" charset="-122"/>
                <a:ea typeface="楷体" panose="02010609060101010101" pitchFamily="49" charset="-122"/>
                <a:cs typeface="Times New Roman" panose="02020603050405020304" pitchFamily="18" charset="0"/>
              </a:rPr>
              <a:t>中华不振 </a:t>
            </a:r>
            <a:r>
              <a:rPr lang="en-US" altLang="zh-CN" sz="3200" b="1" kern="100" dirty="0">
                <a:solidFill>
                  <a:srgbClr val="000000"/>
                </a:solidFill>
                <a:latin typeface="楷体" panose="02010609060101010101" pitchFamily="49" charset="-122"/>
                <a:ea typeface="楷体" panose="02010609060101010101" pitchFamily="49" charset="-122"/>
                <a:cs typeface="Times New Roman" panose="02020603050405020304" pitchFamily="18" charset="0"/>
              </a:rPr>
              <a:t>  </a:t>
            </a:r>
            <a:r>
              <a:rPr lang="zh-CN" altLang="zh-CN" sz="3200" b="1" kern="100" dirty="0">
                <a:solidFill>
                  <a:srgbClr val="000000"/>
                </a:solidFill>
                <a:latin typeface="楷体" panose="02010609060101010101" pitchFamily="49" charset="-122"/>
                <a:ea typeface="楷体" panose="02010609060101010101" pitchFamily="49" charset="-122"/>
                <a:cs typeface="Times New Roman" panose="02020603050405020304" pitchFamily="18" charset="0"/>
              </a:rPr>
              <a:t>热闹非凡 </a:t>
            </a:r>
            <a:r>
              <a:rPr lang="en-US" altLang="zh-CN" sz="3200" b="1" kern="100" dirty="0">
                <a:solidFill>
                  <a:srgbClr val="000000"/>
                </a:solidFill>
                <a:latin typeface="楷体" panose="02010609060101010101" pitchFamily="49" charset="-122"/>
                <a:ea typeface="楷体" panose="02010609060101010101" pitchFamily="49" charset="-122"/>
                <a:cs typeface="Times New Roman" panose="02020603050405020304" pitchFamily="18" charset="0"/>
              </a:rPr>
              <a:t>  </a:t>
            </a:r>
            <a:r>
              <a:rPr lang="zh-CN" altLang="zh-CN" sz="3200" b="1" kern="100" dirty="0">
                <a:solidFill>
                  <a:srgbClr val="000000"/>
                </a:solidFill>
                <a:latin typeface="楷体" panose="02010609060101010101" pitchFamily="49" charset="-122"/>
                <a:ea typeface="楷体" panose="02010609060101010101" pitchFamily="49" charset="-122"/>
                <a:cs typeface="Times New Roman" panose="02020603050405020304" pitchFamily="18" charset="0"/>
              </a:rPr>
              <a:t>左顾右盼 </a:t>
            </a:r>
            <a:r>
              <a:rPr lang="en-US" altLang="zh-CN" sz="3200" b="1" kern="100" dirty="0">
                <a:solidFill>
                  <a:srgbClr val="000000"/>
                </a:solidFill>
                <a:latin typeface="楷体" panose="02010609060101010101" pitchFamily="49" charset="-122"/>
                <a:ea typeface="楷体" panose="02010609060101010101" pitchFamily="49" charset="-122"/>
                <a:cs typeface="Times New Roman" panose="02020603050405020304" pitchFamily="18" charset="0"/>
              </a:rPr>
              <a:t>  </a:t>
            </a:r>
            <a:r>
              <a:rPr lang="zh-CN" altLang="zh-CN" sz="3200" b="1" kern="100" dirty="0">
                <a:solidFill>
                  <a:srgbClr val="000000"/>
                </a:solidFill>
                <a:latin typeface="楷体" panose="02010609060101010101" pitchFamily="49" charset="-122"/>
                <a:ea typeface="楷体" panose="02010609060101010101" pitchFamily="49" charset="-122"/>
                <a:cs typeface="Times New Roman" panose="02020603050405020304" pitchFamily="18" charset="0"/>
              </a:rPr>
              <a:t>训斥</a:t>
            </a:r>
            <a:endParaRPr lang="zh-CN" altLang="zh-CN" sz="2400" b="1" kern="100" dirty="0">
              <a:latin typeface="楷体" panose="02010609060101010101" pitchFamily="49" charset="-122"/>
              <a:ea typeface="楷体" panose="02010609060101010101" pitchFamily="49" charset="-122"/>
              <a:cs typeface="Times New Roman" panose="02020603050405020304" pitchFamily="18" charset="0"/>
            </a:endParaRPr>
          </a:p>
        </p:txBody>
      </p:sp>
      <p:sp>
        <p:nvSpPr>
          <p:cNvPr id="9" name="矩形 8">
            <a:extLst>
              <a:ext uri="{FF2B5EF4-FFF2-40B4-BE49-F238E27FC236}">
                <a16:creationId xmlns:a16="http://schemas.microsoft.com/office/drawing/2014/main" id="{843980DA-01E8-4A9E-B1DE-1F32B03820A3}"/>
              </a:ext>
            </a:extLst>
          </p:cNvPr>
          <p:cNvSpPr/>
          <p:nvPr/>
        </p:nvSpPr>
        <p:spPr>
          <a:xfrm>
            <a:off x="842364" y="1258562"/>
            <a:ext cx="6032421" cy="362600"/>
          </a:xfrm>
          <a:prstGeom prst="rect">
            <a:avLst/>
          </a:prstGeom>
        </p:spPr>
        <p:txBody>
          <a:bodyPr wrap="none">
            <a:spAutoFit/>
          </a:bodyPr>
          <a:lstStyle/>
          <a:p>
            <a:pPr indent="304800" algn="just">
              <a:lnSpc>
                <a:spcPts val="2000"/>
              </a:lnSpc>
              <a:spcAft>
                <a:spcPts val="0"/>
              </a:spcAft>
            </a:pPr>
            <a:r>
              <a:rPr lang="zh-CN" altLang="zh-CN" sz="3600" b="1" kern="100" dirty="0">
                <a:solidFill>
                  <a:srgbClr val="000000"/>
                </a:solidFill>
                <a:latin typeface="楷体" panose="02010609060101010101" pitchFamily="49" charset="-122"/>
                <a:ea typeface="楷体" panose="02010609060101010101" pitchFamily="49" charset="-122"/>
                <a:cs typeface="Times New Roman" panose="02020603050405020304" pitchFamily="18" charset="0"/>
              </a:rPr>
              <a:t>严肃 </a:t>
            </a:r>
            <a:r>
              <a:rPr lang="en-US" altLang="zh-CN" sz="3600" b="1" kern="100" dirty="0">
                <a:solidFill>
                  <a:srgbClr val="000000"/>
                </a:solidFill>
                <a:latin typeface="楷体" panose="02010609060101010101" pitchFamily="49" charset="-122"/>
                <a:ea typeface="楷体" panose="02010609060101010101" pitchFamily="49" charset="-122"/>
                <a:cs typeface="Times New Roman" panose="02020603050405020304" pitchFamily="18" charset="0"/>
              </a:rPr>
              <a:t>   </a:t>
            </a:r>
            <a:r>
              <a:rPr lang="zh-CN" altLang="zh-CN" sz="3600" b="1" kern="100" dirty="0">
                <a:solidFill>
                  <a:srgbClr val="000000"/>
                </a:solidFill>
                <a:latin typeface="楷体" panose="02010609060101010101" pitchFamily="49" charset="-122"/>
                <a:ea typeface="楷体" panose="02010609060101010101" pitchFamily="49" charset="-122"/>
                <a:cs typeface="Times New Roman" panose="02020603050405020304" pitchFamily="18" charset="0"/>
              </a:rPr>
              <a:t>清晰 </a:t>
            </a:r>
            <a:r>
              <a:rPr lang="en-US" altLang="zh-CN" sz="3600" b="1" kern="100" dirty="0">
                <a:solidFill>
                  <a:srgbClr val="000000"/>
                </a:solidFill>
                <a:latin typeface="楷体" panose="02010609060101010101" pitchFamily="49" charset="-122"/>
                <a:ea typeface="楷体" panose="02010609060101010101" pitchFamily="49" charset="-122"/>
                <a:cs typeface="Times New Roman" panose="02020603050405020304" pitchFamily="18" charset="0"/>
              </a:rPr>
              <a:t>   </a:t>
            </a:r>
            <a:r>
              <a:rPr lang="zh-CN" altLang="zh-CN" sz="3600" b="1" kern="100" dirty="0">
                <a:solidFill>
                  <a:srgbClr val="000000"/>
                </a:solidFill>
                <a:latin typeface="楷体" panose="02010609060101010101" pitchFamily="49" charset="-122"/>
                <a:ea typeface="楷体" panose="02010609060101010101" pitchFamily="49" charset="-122"/>
                <a:cs typeface="Times New Roman" panose="02020603050405020304" pitchFamily="18" charset="0"/>
              </a:rPr>
              <a:t>胸怀 </a:t>
            </a:r>
            <a:r>
              <a:rPr lang="en-US" altLang="zh-CN" sz="3600" b="1" kern="100" dirty="0">
                <a:solidFill>
                  <a:srgbClr val="000000"/>
                </a:solidFill>
                <a:latin typeface="楷体" panose="02010609060101010101" pitchFamily="49" charset="-122"/>
                <a:ea typeface="楷体" panose="02010609060101010101" pitchFamily="49" charset="-122"/>
                <a:cs typeface="Times New Roman" panose="02020603050405020304" pitchFamily="18" charset="0"/>
              </a:rPr>
              <a:t>   </a:t>
            </a:r>
          </a:p>
        </p:txBody>
      </p:sp>
      <p:sp>
        <p:nvSpPr>
          <p:cNvPr id="10" name="矩形 9">
            <a:extLst>
              <a:ext uri="{FF2B5EF4-FFF2-40B4-BE49-F238E27FC236}">
                <a16:creationId xmlns:a16="http://schemas.microsoft.com/office/drawing/2014/main" id="{52A7AE6B-B94E-426E-9AB6-380860A5BFBA}"/>
              </a:ext>
            </a:extLst>
          </p:cNvPr>
          <p:cNvSpPr/>
          <p:nvPr/>
        </p:nvSpPr>
        <p:spPr>
          <a:xfrm>
            <a:off x="728663" y="2489429"/>
            <a:ext cx="8212505" cy="371255"/>
          </a:xfrm>
          <a:prstGeom prst="rect">
            <a:avLst/>
          </a:prstGeom>
        </p:spPr>
        <p:txBody>
          <a:bodyPr wrap="none">
            <a:spAutoFit/>
          </a:bodyPr>
          <a:lstStyle/>
          <a:p>
            <a:pPr indent="304800" algn="just">
              <a:lnSpc>
                <a:spcPts val="2000"/>
              </a:lnSpc>
              <a:spcAft>
                <a:spcPts val="0"/>
              </a:spcAft>
            </a:pPr>
            <a:r>
              <a:rPr lang="zh-CN" altLang="zh-CN" sz="3600" b="1" kern="100" dirty="0">
                <a:solidFill>
                  <a:srgbClr val="000000"/>
                </a:solidFill>
                <a:latin typeface="楷体" panose="02010609060101010101" pitchFamily="49" charset="-122"/>
                <a:ea typeface="楷体" panose="02010609060101010101" pitchFamily="49" charset="-122"/>
                <a:cs typeface="Times New Roman" panose="02020603050405020304" pitchFamily="18" charset="0"/>
              </a:rPr>
              <a:t>为之一振 </a:t>
            </a:r>
            <a:r>
              <a:rPr lang="en-US" altLang="zh-CN" sz="3600" b="1" kern="100" dirty="0">
                <a:solidFill>
                  <a:srgbClr val="000000"/>
                </a:solidFill>
                <a:latin typeface="楷体" panose="02010609060101010101" pitchFamily="49" charset="-122"/>
                <a:ea typeface="楷体" panose="02010609060101010101" pitchFamily="49" charset="-122"/>
                <a:cs typeface="Times New Roman" panose="02020603050405020304" pitchFamily="18" charset="0"/>
              </a:rPr>
              <a:t>   </a:t>
            </a:r>
            <a:r>
              <a:rPr lang="zh-CN" altLang="zh-CN" sz="3600" b="1" kern="100" dirty="0">
                <a:solidFill>
                  <a:srgbClr val="000000"/>
                </a:solidFill>
                <a:latin typeface="楷体" panose="02010609060101010101" pitchFamily="49" charset="-122"/>
                <a:ea typeface="楷体" panose="02010609060101010101" pitchFamily="49" charset="-122"/>
                <a:cs typeface="Times New Roman" panose="02020603050405020304" pitchFamily="18" charset="0"/>
              </a:rPr>
              <a:t>连声赞叹 </a:t>
            </a:r>
            <a:r>
              <a:rPr lang="en-US" altLang="zh-CN" sz="3600" b="1" kern="100" dirty="0">
                <a:solidFill>
                  <a:srgbClr val="000000"/>
                </a:solidFill>
                <a:latin typeface="楷体" panose="02010609060101010101" pitchFamily="49" charset="-122"/>
                <a:ea typeface="楷体" panose="02010609060101010101" pitchFamily="49" charset="-122"/>
                <a:cs typeface="Times New Roman" panose="02020603050405020304" pitchFamily="18" charset="0"/>
              </a:rPr>
              <a:t>   </a:t>
            </a:r>
            <a:r>
              <a:rPr lang="zh-CN" altLang="zh-CN" sz="3600" b="1" kern="100" dirty="0">
                <a:solidFill>
                  <a:srgbClr val="000000"/>
                </a:solidFill>
                <a:latin typeface="楷体" panose="02010609060101010101" pitchFamily="49" charset="-122"/>
                <a:ea typeface="楷体" panose="02010609060101010101" pitchFamily="49" charset="-122"/>
                <a:cs typeface="Times New Roman" panose="02020603050405020304" pitchFamily="18" charset="0"/>
              </a:rPr>
              <a:t>当效此生 </a:t>
            </a:r>
            <a:endParaRPr lang="zh-CN" altLang="zh-CN" sz="2800" b="1" kern="100" dirty="0">
              <a:latin typeface="楷体" panose="02010609060101010101" pitchFamily="49" charset="-122"/>
              <a:ea typeface="楷体" panose="02010609060101010101" pitchFamily="49" charset="-122"/>
              <a:cs typeface="Times New Roman" panose="02020603050405020304" pitchFamily="18" charset="0"/>
            </a:endParaRPr>
          </a:p>
        </p:txBody>
      </p:sp>
      <p:sp>
        <p:nvSpPr>
          <p:cNvPr id="11" name="矩形 10">
            <a:extLst>
              <a:ext uri="{FF2B5EF4-FFF2-40B4-BE49-F238E27FC236}">
                <a16:creationId xmlns:a16="http://schemas.microsoft.com/office/drawing/2014/main" id="{5F599B7B-E6E9-4377-84C0-D873CEEC231D}"/>
              </a:ext>
            </a:extLst>
          </p:cNvPr>
          <p:cNvSpPr/>
          <p:nvPr/>
        </p:nvSpPr>
        <p:spPr>
          <a:xfrm>
            <a:off x="907256" y="1707356"/>
            <a:ext cx="10551319" cy="121444"/>
          </a:xfrm>
          <a:prstGeom prst="rect">
            <a:avLst/>
          </a:prstGeom>
          <a:solidFill>
            <a:schemeClr val="bg1"/>
          </a:solidFill>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zh-CN" altLang="en-US" dirty="0">
              <a:ln>
                <a:solidFill>
                  <a:schemeClr val="bg1"/>
                </a:solidFill>
              </a:ln>
              <a:solidFill>
                <a:schemeClr val="bg1"/>
              </a:solidFill>
            </a:endParaRPr>
          </a:p>
        </p:txBody>
      </p:sp>
    </p:spTree>
    <p:extLst>
      <p:ext uri="{BB962C8B-B14F-4D97-AF65-F5344CB8AC3E}">
        <p14:creationId xmlns:p14="http://schemas.microsoft.com/office/powerpoint/2010/main" val="4173053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a:extLst>
              <a:ext uri="{FF2B5EF4-FFF2-40B4-BE49-F238E27FC236}">
                <a16:creationId xmlns:a16="http://schemas.microsoft.com/office/drawing/2014/main" id="{226AE3A5-5AC1-42E2-B2BA-2C258AC83195}"/>
              </a:ext>
            </a:extLst>
          </p:cNvPr>
          <p:cNvGraphicFramePr>
            <a:graphicFrameLocks noGrp="1"/>
          </p:cNvGraphicFramePr>
          <p:nvPr>
            <p:extLst>
              <p:ext uri="{D42A27DB-BD31-4B8C-83A1-F6EECF244321}">
                <p14:modId xmlns:p14="http://schemas.microsoft.com/office/powerpoint/2010/main" val="2937207169"/>
              </p:ext>
            </p:extLst>
          </p:nvPr>
        </p:nvGraphicFramePr>
        <p:xfrm>
          <a:off x="708343" y="787559"/>
          <a:ext cx="11028838" cy="5234621"/>
        </p:xfrm>
        <a:graphic>
          <a:graphicData uri="http://schemas.openxmlformats.org/drawingml/2006/table">
            <a:tbl>
              <a:tblPr firstRow="1" firstCol="1" bandRow="1">
                <a:tableStyleId>{5C22544A-7EE6-4342-B048-85BDC9FD1C3A}</a:tableStyleId>
              </a:tblPr>
              <a:tblGrid>
                <a:gridCol w="1455019">
                  <a:extLst>
                    <a:ext uri="{9D8B030D-6E8A-4147-A177-3AD203B41FA5}">
                      <a16:colId xmlns:a16="http://schemas.microsoft.com/office/drawing/2014/main" val="828942261"/>
                    </a:ext>
                  </a:extLst>
                </a:gridCol>
                <a:gridCol w="2044307">
                  <a:extLst>
                    <a:ext uri="{9D8B030D-6E8A-4147-A177-3AD203B41FA5}">
                      <a16:colId xmlns:a16="http://schemas.microsoft.com/office/drawing/2014/main" val="1618671565"/>
                    </a:ext>
                  </a:extLst>
                </a:gridCol>
                <a:gridCol w="1891456">
                  <a:extLst>
                    <a:ext uri="{9D8B030D-6E8A-4147-A177-3AD203B41FA5}">
                      <a16:colId xmlns:a16="http://schemas.microsoft.com/office/drawing/2014/main" val="1779100823"/>
                    </a:ext>
                  </a:extLst>
                </a:gridCol>
                <a:gridCol w="2068623">
                  <a:extLst>
                    <a:ext uri="{9D8B030D-6E8A-4147-A177-3AD203B41FA5}">
                      <a16:colId xmlns:a16="http://schemas.microsoft.com/office/drawing/2014/main" val="1702091564"/>
                    </a:ext>
                  </a:extLst>
                </a:gridCol>
                <a:gridCol w="3569433">
                  <a:extLst>
                    <a:ext uri="{9D8B030D-6E8A-4147-A177-3AD203B41FA5}">
                      <a16:colId xmlns:a16="http://schemas.microsoft.com/office/drawing/2014/main" val="1246859017"/>
                    </a:ext>
                  </a:extLst>
                </a:gridCol>
              </a:tblGrid>
              <a:tr h="886456">
                <a:tc>
                  <a:txBody>
                    <a:bodyPr/>
                    <a:lstStyle/>
                    <a:p>
                      <a:pPr algn="ctr">
                        <a:lnSpc>
                          <a:spcPts val="2000"/>
                        </a:lnSpc>
                        <a:spcAft>
                          <a:spcPts val="0"/>
                        </a:spcAft>
                      </a:pPr>
                      <a:r>
                        <a:rPr lang="en-US" sz="3200" kern="100">
                          <a:effectLst/>
                        </a:rPr>
                        <a:t> </a:t>
                      </a:r>
                      <a:endParaRPr lang="zh-CN" sz="2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tc>
                <a:tc>
                  <a:txBody>
                    <a:bodyPr/>
                    <a:lstStyle/>
                    <a:p>
                      <a:pPr algn="ctr">
                        <a:lnSpc>
                          <a:spcPts val="2000"/>
                        </a:lnSpc>
                        <a:spcAft>
                          <a:spcPts val="0"/>
                        </a:spcAft>
                      </a:pPr>
                      <a:r>
                        <a:rPr lang="zh-CN" sz="3200" kern="100">
                          <a:effectLst/>
                        </a:rPr>
                        <a:t>时间</a:t>
                      </a:r>
                      <a:endParaRPr lang="zh-CN" sz="2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tc>
                <a:tc>
                  <a:txBody>
                    <a:bodyPr/>
                    <a:lstStyle/>
                    <a:p>
                      <a:pPr algn="ctr">
                        <a:lnSpc>
                          <a:spcPts val="2000"/>
                        </a:lnSpc>
                        <a:spcAft>
                          <a:spcPts val="0"/>
                        </a:spcAft>
                      </a:pPr>
                      <a:r>
                        <a:rPr lang="zh-CN" sz="3200" kern="100">
                          <a:effectLst/>
                        </a:rPr>
                        <a:t>地点</a:t>
                      </a:r>
                      <a:endParaRPr lang="zh-CN" sz="2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tc>
                <a:tc>
                  <a:txBody>
                    <a:bodyPr/>
                    <a:lstStyle/>
                    <a:p>
                      <a:pPr algn="ctr">
                        <a:lnSpc>
                          <a:spcPts val="2000"/>
                        </a:lnSpc>
                        <a:spcAft>
                          <a:spcPts val="0"/>
                        </a:spcAft>
                      </a:pPr>
                      <a:r>
                        <a:rPr lang="zh-CN" sz="3200" kern="100">
                          <a:effectLst/>
                        </a:rPr>
                        <a:t>人物</a:t>
                      </a:r>
                      <a:endParaRPr lang="zh-CN" sz="2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tc>
                <a:tc>
                  <a:txBody>
                    <a:bodyPr/>
                    <a:lstStyle/>
                    <a:p>
                      <a:pPr algn="ctr">
                        <a:lnSpc>
                          <a:spcPts val="2000"/>
                        </a:lnSpc>
                        <a:spcAft>
                          <a:spcPts val="0"/>
                        </a:spcAft>
                      </a:pPr>
                      <a:r>
                        <a:rPr lang="zh-CN" sz="3200" kern="100">
                          <a:effectLst/>
                        </a:rPr>
                        <a:t>事件</a:t>
                      </a:r>
                      <a:endParaRPr lang="zh-CN" sz="2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3634721686"/>
                  </a:ext>
                </a:extLst>
              </a:tr>
              <a:tr h="1087041">
                <a:tc>
                  <a:txBody>
                    <a:bodyPr/>
                    <a:lstStyle/>
                    <a:p>
                      <a:pPr lvl="0" algn="ctr">
                        <a:spcAft>
                          <a:spcPts val="0"/>
                        </a:spcAft>
                      </a:pPr>
                      <a:r>
                        <a:rPr lang="zh-CN" sz="2400" kern="100" dirty="0">
                          <a:effectLst/>
                        </a:rPr>
                        <a:t>第一件事</a:t>
                      </a:r>
                      <a:endParaRPr lang="zh-CN" sz="24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tc>
                <a:tc>
                  <a:txBody>
                    <a:bodyPr/>
                    <a:lstStyle/>
                    <a:p>
                      <a:pPr lvl="0" algn="ctr">
                        <a:spcAft>
                          <a:spcPts val="0"/>
                        </a:spcAft>
                      </a:pPr>
                      <a:r>
                        <a:rPr lang="zh-CN" sz="2400" kern="100" dirty="0">
                          <a:effectLst/>
                        </a:rPr>
                        <a:t>新学年开始了</a:t>
                      </a:r>
                      <a:endParaRPr lang="zh-CN" sz="24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tc>
                <a:tc>
                  <a:txBody>
                    <a:bodyPr/>
                    <a:lstStyle/>
                    <a:p>
                      <a:pPr lvl="0" algn="ctr">
                        <a:spcAft>
                          <a:spcPts val="0"/>
                        </a:spcAft>
                      </a:pPr>
                      <a:r>
                        <a:rPr lang="zh-CN" sz="2400" kern="100" dirty="0">
                          <a:effectLst/>
                        </a:rPr>
                        <a:t>修身课上</a:t>
                      </a:r>
                      <a:endParaRPr lang="zh-CN" sz="24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tc>
                <a:tc>
                  <a:txBody>
                    <a:bodyPr/>
                    <a:lstStyle/>
                    <a:p>
                      <a:pPr lvl="0" algn="ctr">
                        <a:spcAft>
                          <a:spcPts val="0"/>
                        </a:spcAft>
                      </a:pPr>
                      <a:r>
                        <a:rPr lang="zh-CN" sz="2400" kern="100">
                          <a:effectLst/>
                        </a:rPr>
                        <a:t>魏校长</a:t>
                      </a:r>
                    </a:p>
                    <a:p>
                      <a:pPr lvl="0" algn="ctr">
                        <a:spcAft>
                          <a:spcPts val="0"/>
                        </a:spcAft>
                      </a:pPr>
                      <a:r>
                        <a:rPr lang="zh-CN" sz="2400" kern="100">
                          <a:effectLst/>
                        </a:rPr>
                        <a:t>周恩来</a:t>
                      </a:r>
                      <a:endParaRPr lang="zh-CN" sz="2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tc>
                <a:tc>
                  <a:txBody>
                    <a:bodyPr/>
                    <a:lstStyle/>
                    <a:p>
                      <a:pPr lvl="0" algn="ctr">
                        <a:spcAft>
                          <a:spcPts val="0"/>
                        </a:spcAft>
                      </a:pPr>
                      <a:r>
                        <a:rPr lang="zh-CN" sz="2400" kern="100">
                          <a:effectLst/>
                        </a:rPr>
                        <a:t>周恩来回答为什么读书</a:t>
                      </a:r>
                      <a:endParaRPr lang="zh-CN" sz="2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4276956623"/>
                  </a:ext>
                </a:extLst>
              </a:tr>
              <a:tr h="1087041">
                <a:tc>
                  <a:txBody>
                    <a:bodyPr/>
                    <a:lstStyle/>
                    <a:p>
                      <a:pPr lvl="0" algn="ctr">
                        <a:spcAft>
                          <a:spcPts val="0"/>
                        </a:spcAft>
                      </a:pPr>
                      <a:r>
                        <a:rPr lang="zh-CN" sz="2400" kern="100">
                          <a:effectLst/>
                        </a:rPr>
                        <a:t>第二件事</a:t>
                      </a:r>
                      <a:endParaRPr lang="zh-CN" sz="2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tc>
                <a:tc>
                  <a:txBody>
                    <a:bodyPr/>
                    <a:lstStyle/>
                    <a:p>
                      <a:pPr lvl="0" algn="ctr">
                        <a:spcAft>
                          <a:spcPts val="0"/>
                        </a:spcAft>
                      </a:pPr>
                      <a:r>
                        <a:rPr lang="zh-CN" sz="2400" kern="100">
                          <a:effectLst/>
                        </a:rPr>
                        <a:t>十二岁那年</a:t>
                      </a:r>
                      <a:endParaRPr lang="zh-CN" sz="2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tc>
                <a:tc>
                  <a:txBody>
                    <a:bodyPr/>
                    <a:lstStyle/>
                    <a:p>
                      <a:pPr lvl="0" algn="ctr">
                        <a:spcAft>
                          <a:spcPts val="0"/>
                        </a:spcAft>
                      </a:pPr>
                      <a:r>
                        <a:rPr lang="zh-CN" sz="2400" kern="100" dirty="0">
                          <a:effectLst/>
                        </a:rPr>
                        <a:t>奉天</a:t>
                      </a:r>
                      <a:endParaRPr lang="zh-CN" sz="24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tc>
                <a:tc>
                  <a:txBody>
                    <a:bodyPr/>
                    <a:lstStyle/>
                    <a:p>
                      <a:pPr lvl="0" algn="ctr">
                        <a:spcAft>
                          <a:spcPts val="0"/>
                        </a:spcAft>
                      </a:pPr>
                      <a:r>
                        <a:rPr lang="zh-CN" sz="2400" kern="100" dirty="0">
                          <a:effectLst/>
                        </a:rPr>
                        <a:t>伯父</a:t>
                      </a:r>
                    </a:p>
                    <a:p>
                      <a:pPr lvl="0" algn="ctr">
                        <a:spcAft>
                          <a:spcPts val="0"/>
                        </a:spcAft>
                      </a:pPr>
                      <a:r>
                        <a:rPr lang="zh-CN" sz="2400" kern="100" dirty="0">
                          <a:effectLst/>
                        </a:rPr>
                        <a:t>周恩来</a:t>
                      </a:r>
                      <a:endParaRPr lang="zh-CN" sz="24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tc>
                <a:tc>
                  <a:txBody>
                    <a:bodyPr/>
                    <a:lstStyle/>
                    <a:p>
                      <a:pPr lvl="0" algn="ctr">
                        <a:spcAft>
                          <a:spcPts val="0"/>
                        </a:spcAft>
                      </a:pPr>
                      <a:r>
                        <a:rPr lang="zh-CN" sz="2400" kern="100">
                          <a:effectLst/>
                        </a:rPr>
                        <a:t>周恩来疑惑为什么不能去被外国人占据的地方</a:t>
                      </a:r>
                      <a:endParaRPr lang="zh-CN" sz="2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348708301"/>
                  </a:ext>
                </a:extLst>
              </a:tr>
              <a:tr h="2174083">
                <a:tc>
                  <a:txBody>
                    <a:bodyPr/>
                    <a:lstStyle/>
                    <a:p>
                      <a:pPr lvl="0" algn="ctr">
                        <a:spcAft>
                          <a:spcPts val="0"/>
                        </a:spcAft>
                      </a:pPr>
                      <a:r>
                        <a:rPr lang="zh-CN" sz="2400" kern="100">
                          <a:effectLst/>
                        </a:rPr>
                        <a:t>第三件事</a:t>
                      </a:r>
                      <a:endParaRPr lang="zh-CN" sz="2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tc>
                <a:tc>
                  <a:txBody>
                    <a:bodyPr/>
                    <a:lstStyle/>
                    <a:p>
                      <a:pPr lvl="0" algn="ctr">
                        <a:spcAft>
                          <a:spcPts val="0"/>
                        </a:spcAft>
                      </a:pPr>
                      <a:r>
                        <a:rPr lang="zh-CN" sz="2400" kern="100">
                          <a:effectLst/>
                        </a:rPr>
                        <a:t>一个星期天</a:t>
                      </a:r>
                      <a:endParaRPr lang="zh-CN" sz="2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tc>
                <a:tc>
                  <a:txBody>
                    <a:bodyPr/>
                    <a:lstStyle/>
                    <a:p>
                      <a:pPr lvl="0" algn="ctr">
                        <a:spcAft>
                          <a:spcPts val="0"/>
                        </a:spcAft>
                      </a:pPr>
                      <a:r>
                        <a:rPr lang="zh-CN" sz="2400" kern="100">
                          <a:effectLst/>
                        </a:rPr>
                        <a:t>被外国人占据的地方</a:t>
                      </a:r>
                      <a:endParaRPr lang="zh-CN" sz="2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tc>
                <a:tc>
                  <a:txBody>
                    <a:bodyPr/>
                    <a:lstStyle/>
                    <a:p>
                      <a:pPr lvl="0" algn="ctr">
                        <a:spcAft>
                          <a:spcPts val="0"/>
                        </a:spcAft>
                      </a:pPr>
                      <a:r>
                        <a:rPr lang="zh-CN" sz="2400" kern="100" dirty="0">
                          <a:effectLst/>
                        </a:rPr>
                        <a:t>中国妇女</a:t>
                      </a:r>
                    </a:p>
                    <a:p>
                      <a:pPr lvl="0" algn="ctr">
                        <a:spcAft>
                          <a:spcPts val="0"/>
                        </a:spcAft>
                      </a:pPr>
                      <a:r>
                        <a:rPr lang="zh-CN" sz="2400" kern="100" dirty="0">
                          <a:effectLst/>
                        </a:rPr>
                        <a:t>中国巡警</a:t>
                      </a:r>
                    </a:p>
                    <a:p>
                      <a:pPr lvl="0" algn="ctr">
                        <a:spcAft>
                          <a:spcPts val="0"/>
                        </a:spcAft>
                      </a:pPr>
                      <a:r>
                        <a:rPr lang="zh-CN" sz="2400" kern="100" dirty="0">
                          <a:effectLst/>
                        </a:rPr>
                        <a:t>围观的中国人</a:t>
                      </a:r>
                    </a:p>
                    <a:p>
                      <a:pPr lvl="0" algn="ctr">
                        <a:spcAft>
                          <a:spcPts val="0"/>
                        </a:spcAft>
                      </a:pPr>
                      <a:r>
                        <a:rPr lang="zh-CN" sz="2400" kern="100" dirty="0">
                          <a:effectLst/>
                        </a:rPr>
                        <a:t>周恩来</a:t>
                      </a:r>
                      <a:endParaRPr lang="zh-CN" sz="24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tc>
                <a:tc>
                  <a:txBody>
                    <a:bodyPr/>
                    <a:lstStyle/>
                    <a:p>
                      <a:pPr lvl="0" algn="ctr">
                        <a:spcAft>
                          <a:spcPts val="0"/>
                        </a:spcAft>
                      </a:pPr>
                      <a:r>
                        <a:rPr lang="zh-CN" sz="2400" kern="100" dirty="0">
                          <a:effectLst/>
                        </a:rPr>
                        <a:t>周恩来看到中国妇女受到欺侮，体会到“中华不振”的含义，立下远大志向</a:t>
                      </a:r>
                      <a:endParaRPr lang="zh-CN" sz="24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433767743"/>
                  </a:ext>
                </a:extLst>
              </a:tr>
            </a:tbl>
          </a:graphicData>
        </a:graphic>
      </p:graphicFrame>
    </p:spTree>
    <p:extLst>
      <p:ext uri="{BB962C8B-B14F-4D97-AF65-F5344CB8AC3E}">
        <p14:creationId xmlns:p14="http://schemas.microsoft.com/office/powerpoint/2010/main" val="18846955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A665DC8-733F-4326-AA23-807BE3F44FC8}"/>
              </a:ext>
            </a:extLst>
          </p:cNvPr>
          <p:cNvSpPr>
            <a:spLocks noGrp="1"/>
          </p:cNvSpPr>
          <p:nvPr>
            <p:ph type="title"/>
          </p:nvPr>
        </p:nvSpPr>
        <p:spPr/>
        <p:txBody>
          <a:bodyPr/>
          <a:lstStyle/>
          <a:p>
            <a:pPr algn="ctr"/>
            <a:r>
              <a:rPr lang="zh-CN" altLang="en-US" dirty="0">
                <a:solidFill>
                  <a:schemeClr val="tx1"/>
                </a:solidFill>
                <a:latin typeface="黑体" panose="02010609060101010101" pitchFamily="49" charset="-122"/>
                <a:ea typeface="黑体" panose="02010609060101010101" pitchFamily="49" charset="-122"/>
              </a:rPr>
              <a:t>概括课文主要内容</a:t>
            </a:r>
          </a:p>
        </p:txBody>
      </p:sp>
      <p:sp>
        <p:nvSpPr>
          <p:cNvPr id="3" name="内容占位符 2">
            <a:extLst>
              <a:ext uri="{FF2B5EF4-FFF2-40B4-BE49-F238E27FC236}">
                <a16:creationId xmlns:a16="http://schemas.microsoft.com/office/drawing/2014/main" id="{83FC97A5-37AD-4EFF-AABC-772DDC23630E}"/>
              </a:ext>
            </a:extLst>
          </p:cNvPr>
          <p:cNvSpPr>
            <a:spLocks noGrp="1"/>
          </p:cNvSpPr>
          <p:nvPr>
            <p:ph idx="1"/>
          </p:nvPr>
        </p:nvSpPr>
        <p:spPr>
          <a:xfrm>
            <a:off x="711514" y="1845734"/>
            <a:ext cx="10058400" cy="4023360"/>
          </a:xfrm>
        </p:spPr>
        <p:txBody>
          <a:bodyPr>
            <a:normAutofit fontScale="92500" lnSpcReduction="20000"/>
          </a:bodyPr>
          <a:lstStyle/>
          <a:p>
            <a:pPr algn="ctr">
              <a:lnSpc>
                <a:spcPct val="150000"/>
              </a:lnSpc>
            </a:pPr>
            <a:r>
              <a:rPr lang="zh-CN" altLang="zh-CN" sz="3600" dirty="0">
                <a:solidFill>
                  <a:schemeClr val="tx1"/>
                </a:solidFill>
              </a:rPr>
              <a:t>人物事件法</a:t>
            </a:r>
            <a:endParaRPr lang="en-US" altLang="zh-CN" sz="3600" dirty="0">
              <a:solidFill>
                <a:schemeClr val="tx1"/>
              </a:solidFill>
            </a:endParaRPr>
          </a:p>
          <a:p>
            <a:pPr algn="ctr">
              <a:lnSpc>
                <a:spcPct val="150000"/>
              </a:lnSpc>
            </a:pPr>
            <a:r>
              <a:rPr lang="zh-CN" altLang="zh-CN" sz="3600" dirty="0">
                <a:solidFill>
                  <a:schemeClr val="tx1"/>
                </a:solidFill>
              </a:rPr>
              <a:t>事件顺序法</a:t>
            </a:r>
            <a:endParaRPr lang="en-US" altLang="zh-CN" sz="3600" dirty="0">
              <a:solidFill>
                <a:schemeClr val="tx1"/>
              </a:solidFill>
            </a:endParaRPr>
          </a:p>
          <a:p>
            <a:pPr algn="ctr">
              <a:lnSpc>
                <a:spcPct val="150000"/>
              </a:lnSpc>
            </a:pPr>
            <a:r>
              <a:rPr lang="zh-CN" altLang="zh-CN" sz="3600" dirty="0">
                <a:solidFill>
                  <a:schemeClr val="tx1"/>
                </a:solidFill>
              </a:rPr>
              <a:t>先果后因法</a:t>
            </a:r>
            <a:endParaRPr lang="en-US" altLang="zh-CN" sz="3600" dirty="0">
              <a:solidFill>
                <a:schemeClr val="tx1"/>
              </a:solidFill>
            </a:endParaRPr>
          </a:p>
          <a:p>
            <a:pPr algn="ctr">
              <a:lnSpc>
                <a:spcPct val="150000"/>
              </a:lnSpc>
            </a:pPr>
            <a:r>
              <a:rPr lang="zh-CN" altLang="zh-CN" sz="3600" dirty="0">
                <a:solidFill>
                  <a:schemeClr val="tx1"/>
                </a:solidFill>
              </a:rPr>
              <a:t>时间顺序法</a:t>
            </a:r>
            <a:endParaRPr lang="en-US" altLang="zh-CN" sz="3600" dirty="0">
              <a:solidFill>
                <a:schemeClr val="tx1"/>
              </a:solidFill>
            </a:endParaRPr>
          </a:p>
          <a:p>
            <a:pPr algn="ctr">
              <a:lnSpc>
                <a:spcPct val="150000"/>
              </a:lnSpc>
            </a:pPr>
            <a:r>
              <a:rPr lang="zh-CN" altLang="zh-CN" sz="3600" dirty="0">
                <a:solidFill>
                  <a:schemeClr val="tx1"/>
                </a:solidFill>
              </a:rPr>
              <a:t>提炼词语法</a:t>
            </a:r>
            <a:endParaRPr lang="zh-CN" altLang="en-US" sz="3600" dirty="0">
              <a:solidFill>
                <a:schemeClr val="tx1"/>
              </a:solidFill>
            </a:endParaRPr>
          </a:p>
        </p:txBody>
      </p:sp>
    </p:spTree>
    <p:extLst>
      <p:ext uri="{BB962C8B-B14F-4D97-AF65-F5344CB8AC3E}">
        <p14:creationId xmlns:p14="http://schemas.microsoft.com/office/powerpoint/2010/main" val="21460395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a:extLst>
              <a:ext uri="{FF2B5EF4-FFF2-40B4-BE49-F238E27FC236}">
                <a16:creationId xmlns:a16="http://schemas.microsoft.com/office/drawing/2014/main" id="{C62B36D7-2C99-4BB1-BD3B-0CDC99B1CD03}"/>
              </a:ext>
            </a:extLst>
          </p:cNvPr>
          <p:cNvSpPr/>
          <p:nvPr/>
        </p:nvSpPr>
        <p:spPr>
          <a:xfrm>
            <a:off x="1064419" y="1557338"/>
            <a:ext cx="10294144" cy="32861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2">
            <a:extLst>
              <a:ext uri="{FF2B5EF4-FFF2-40B4-BE49-F238E27FC236}">
                <a16:creationId xmlns:a16="http://schemas.microsoft.com/office/drawing/2014/main" id="{AAECD30F-7938-4A69-A1C4-BF3E3D6F6F79}"/>
              </a:ext>
            </a:extLst>
          </p:cNvPr>
          <p:cNvSpPr txBox="1">
            <a:spLocks noChangeArrowheads="1"/>
          </p:cNvSpPr>
          <p:nvPr/>
        </p:nvSpPr>
        <p:spPr bwMode="auto">
          <a:xfrm>
            <a:off x="642943" y="1664494"/>
            <a:ext cx="4414832" cy="2507456"/>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gn="just">
              <a:spcAft>
                <a:spcPts val="0"/>
              </a:spcAft>
            </a:pPr>
            <a:r>
              <a:rPr lang="zh-CN" sz="2800" kern="100" dirty="0">
                <a:effectLst/>
                <a:latin typeface="等线" panose="02010600030101010101" pitchFamily="2" charset="-122"/>
                <a:ea typeface="宋体" panose="02010600030101010101" pitchFamily="2" charset="-122"/>
                <a:cs typeface="Times New Roman" panose="02020603050405020304" pitchFamily="18" charset="0"/>
              </a:rPr>
              <a:t>她</a:t>
            </a:r>
            <a:r>
              <a:rPr lang="zh-CN" sz="2800" kern="100" dirty="0">
                <a:solidFill>
                  <a:srgbClr val="FF0000"/>
                </a:solidFill>
                <a:effectLst/>
                <a:latin typeface="等线" panose="02010600030101010101" pitchFamily="2" charset="-122"/>
                <a:ea typeface="宋体" panose="02010600030101010101" pitchFamily="2" charset="-122"/>
                <a:cs typeface="Times New Roman" panose="02020603050405020304" pitchFamily="18" charset="0"/>
              </a:rPr>
              <a:t>原本指望</a:t>
            </a:r>
            <a:r>
              <a:rPr lang="zh-CN" sz="2800" kern="100" dirty="0">
                <a:effectLst/>
                <a:latin typeface="等线" panose="02010600030101010101" pitchFamily="2" charset="-122"/>
                <a:ea typeface="宋体" panose="02010600030101010101" pitchFamily="2" charset="-122"/>
                <a:cs typeface="Times New Roman" panose="02020603050405020304" pitchFamily="18" charset="0"/>
              </a:rPr>
              <a:t>巡警局能给她撑腰，惩处这个外国人，谁知中国巡警不但不惩处肇事的外国人，</a:t>
            </a:r>
            <a:r>
              <a:rPr lang="zh-CN" sz="2800" kern="100" dirty="0">
                <a:solidFill>
                  <a:srgbClr val="FF0000"/>
                </a:solidFill>
                <a:effectLst/>
                <a:latin typeface="等线" panose="02010600030101010101" pitchFamily="2" charset="-122"/>
                <a:ea typeface="宋体" panose="02010600030101010101" pitchFamily="2" charset="-122"/>
                <a:cs typeface="Times New Roman" panose="02020603050405020304" pitchFamily="18" charset="0"/>
              </a:rPr>
              <a:t>反而训斥她。</a:t>
            </a:r>
            <a:endParaRPr lang="zh-CN" sz="20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5" name="文本框 2">
            <a:extLst>
              <a:ext uri="{FF2B5EF4-FFF2-40B4-BE49-F238E27FC236}">
                <a16:creationId xmlns:a16="http://schemas.microsoft.com/office/drawing/2014/main" id="{2883CB35-7C0F-4495-8412-02905F0E29B2}"/>
              </a:ext>
            </a:extLst>
          </p:cNvPr>
          <p:cNvSpPr txBox="1">
            <a:spLocks noChangeArrowheads="1"/>
          </p:cNvSpPr>
          <p:nvPr/>
        </p:nvSpPr>
        <p:spPr bwMode="auto">
          <a:xfrm>
            <a:off x="6036472" y="1664494"/>
            <a:ext cx="4922031" cy="2507456"/>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gn="just">
              <a:spcAft>
                <a:spcPts val="0"/>
              </a:spcAft>
            </a:pPr>
            <a:r>
              <a:rPr lang="zh-CN" sz="2800" kern="100" dirty="0">
                <a:effectLst/>
                <a:latin typeface="等线" panose="02010600030101010101" pitchFamily="2" charset="-122"/>
                <a:ea typeface="宋体" panose="02010600030101010101" pitchFamily="2" charset="-122"/>
                <a:cs typeface="Times New Roman" panose="02020603050405020304" pitchFamily="18" charset="0"/>
              </a:rPr>
              <a:t>围观的中国人都</a:t>
            </a:r>
            <a:r>
              <a:rPr lang="zh-CN" sz="2800" kern="100" dirty="0">
                <a:solidFill>
                  <a:srgbClr val="FF0000"/>
                </a:solidFill>
                <a:effectLst/>
                <a:latin typeface="等线" panose="02010600030101010101" pitchFamily="2" charset="-122"/>
                <a:ea typeface="宋体" panose="02010600030101010101" pitchFamily="2" charset="-122"/>
                <a:cs typeface="Times New Roman" panose="02020603050405020304" pitchFamily="18" charset="0"/>
              </a:rPr>
              <a:t>紧握着拳头</a:t>
            </a:r>
            <a:r>
              <a:rPr lang="zh-CN" sz="2800" kern="100" dirty="0">
                <a:effectLst/>
                <a:latin typeface="等线" panose="02010600030101010101" pitchFamily="2" charset="-122"/>
                <a:ea typeface="宋体" panose="02010600030101010101" pitchFamily="2" charset="-122"/>
                <a:cs typeface="Times New Roman" panose="02020603050405020304" pitchFamily="18" charset="0"/>
              </a:rPr>
              <a:t>。但这是在外国人的地盘里，</a:t>
            </a:r>
            <a:r>
              <a:rPr lang="zh-CN" sz="2800" kern="100" dirty="0">
                <a:solidFill>
                  <a:srgbClr val="FF0000"/>
                </a:solidFill>
                <a:effectLst/>
                <a:latin typeface="等线" panose="02010600030101010101" pitchFamily="2" charset="-122"/>
                <a:ea typeface="宋体" panose="02010600030101010101" pitchFamily="2" charset="-122"/>
                <a:cs typeface="Times New Roman" panose="02020603050405020304" pitchFamily="18" charset="0"/>
              </a:rPr>
              <a:t>谁又敢怎么样呢？</a:t>
            </a:r>
            <a:r>
              <a:rPr lang="zh-CN" sz="2800" kern="100" dirty="0">
                <a:effectLst/>
                <a:latin typeface="等线" panose="02010600030101010101" pitchFamily="2" charset="-122"/>
                <a:ea typeface="宋体" panose="02010600030101010101" pitchFamily="2" charset="-122"/>
                <a:cs typeface="Times New Roman" panose="02020603050405020304" pitchFamily="18" charset="0"/>
              </a:rPr>
              <a:t>大家只能劝慰这个不幸的女人。</a:t>
            </a:r>
            <a:endParaRPr lang="zh-CN" sz="20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spcAft>
                <a:spcPts val="0"/>
              </a:spcAft>
            </a:pPr>
            <a:r>
              <a:rPr lang="en-US" sz="2000" kern="100" dirty="0">
                <a:effectLst/>
                <a:latin typeface="等线" panose="02010600030101010101" pitchFamily="2" charset="-122"/>
                <a:ea typeface="等线" panose="02010600030101010101" pitchFamily="2" charset="-122"/>
                <a:cs typeface="Times New Roman" panose="02020603050405020304" pitchFamily="18" charset="0"/>
              </a:rPr>
              <a:t> </a:t>
            </a:r>
            <a:endParaRPr lang="zh-CN" sz="2000" kern="100" dirty="0">
              <a:effectLst/>
              <a:latin typeface="等线" panose="02010600030101010101" pitchFamily="2" charset="-122"/>
              <a:ea typeface="等线" panose="02010600030101010101" pitchFamily="2" charset="-122"/>
              <a:cs typeface="Times New Roman" panose="02020603050405020304" pitchFamily="18" charset="0"/>
            </a:endParaRPr>
          </a:p>
        </p:txBody>
      </p:sp>
      <p:cxnSp>
        <p:nvCxnSpPr>
          <p:cNvPr id="6" name="直接连接符 5">
            <a:extLst>
              <a:ext uri="{FF2B5EF4-FFF2-40B4-BE49-F238E27FC236}">
                <a16:creationId xmlns:a16="http://schemas.microsoft.com/office/drawing/2014/main" id="{3F8AEB0B-08E1-4C19-BD49-CFE3E07D4F9E}"/>
              </a:ext>
            </a:extLst>
          </p:cNvPr>
          <p:cNvCxnSpPr>
            <a:cxnSpLocks/>
          </p:cNvCxnSpPr>
          <p:nvPr/>
        </p:nvCxnSpPr>
        <p:spPr>
          <a:xfrm>
            <a:off x="5603240" y="1425305"/>
            <a:ext cx="0" cy="286094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576694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3715195-FC8A-4DC9-B4CD-85836053E9A2}"/>
              </a:ext>
            </a:extLst>
          </p:cNvPr>
          <p:cNvSpPr>
            <a:spLocks noGrp="1"/>
          </p:cNvSpPr>
          <p:nvPr>
            <p:ph type="title"/>
          </p:nvPr>
        </p:nvSpPr>
        <p:spPr>
          <a:xfrm>
            <a:off x="485775" y="200021"/>
            <a:ext cx="11287125" cy="712004"/>
          </a:xfrm>
        </p:spPr>
        <p:txBody>
          <a:bodyPr>
            <a:normAutofit/>
          </a:bodyPr>
          <a:lstStyle/>
          <a:p>
            <a:r>
              <a:rPr lang="zh-CN" altLang="zh-CN" sz="2800" dirty="0">
                <a:latin typeface="黑体" panose="02010609060101010101" pitchFamily="49" charset="-122"/>
                <a:ea typeface="黑体" panose="02010609060101010101" pitchFamily="49" charset="-122"/>
              </a:rPr>
              <a:t>一百多年前的旧中国到底有着一段怎样的饱受帝国主义列强欺凌的历史？</a:t>
            </a:r>
            <a:endParaRPr lang="zh-CN" altLang="en-US" sz="2800" dirty="0">
              <a:latin typeface="黑体" panose="02010609060101010101" pitchFamily="49" charset="-122"/>
              <a:ea typeface="黑体" panose="02010609060101010101" pitchFamily="49" charset="-122"/>
            </a:endParaRPr>
          </a:p>
        </p:txBody>
      </p:sp>
      <p:sp>
        <p:nvSpPr>
          <p:cNvPr id="4" name="矩形 3">
            <a:extLst>
              <a:ext uri="{FF2B5EF4-FFF2-40B4-BE49-F238E27FC236}">
                <a16:creationId xmlns:a16="http://schemas.microsoft.com/office/drawing/2014/main" id="{87E44143-D0AB-442C-BC5F-0E5734C2881D}"/>
              </a:ext>
            </a:extLst>
          </p:cNvPr>
          <p:cNvSpPr/>
          <p:nvPr/>
        </p:nvSpPr>
        <p:spPr>
          <a:xfrm>
            <a:off x="750094" y="1421606"/>
            <a:ext cx="10651331" cy="52863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050" name="Picture 2">
            <a:extLst>
              <a:ext uri="{FF2B5EF4-FFF2-40B4-BE49-F238E27FC236}">
                <a16:creationId xmlns:a16="http://schemas.microsoft.com/office/drawing/2014/main" id="{4087DDAE-FE3E-46EB-8294-B49446807DD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3988"/>
          <a:stretch/>
        </p:blipFill>
        <p:spPr bwMode="auto">
          <a:xfrm>
            <a:off x="931069" y="1421606"/>
            <a:ext cx="5715000" cy="4069556"/>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a:extLst>
              <a:ext uri="{FF2B5EF4-FFF2-40B4-BE49-F238E27FC236}">
                <a16:creationId xmlns:a16="http://schemas.microsoft.com/office/drawing/2014/main" id="{229D5CE9-2AB5-43D3-92E1-CD247DBB6F4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60147" y="1318530"/>
            <a:ext cx="3284066" cy="46393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97506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id="{445051C8-29BF-414E-BA5C-129D478207AC}"/>
              </a:ext>
            </a:extLst>
          </p:cNvPr>
          <p:cNvSpPr/>
          <p:nvPr/>
        </p:nvSpPr>
        <p:spPr>
          <a:xfrm>
            <a:off x="661987" y="2262872"/>
            <a:ext cx="6096000" cy="1661032"/>
          </a:xfrm>
          <a:prstGeom prst="rect">
            <a:avLst/>
          </a:prstGeom>
        </p:spPr>
        <p:txBody>
          <a:bodyPr>
            <a:spAutoFit/>
          </a:bodyPr>
          <a:lstStyle/>
          <a:p>
            <a:pPr>
              <a:lnSpc>
                <a:spcPct val="200000"/>
              </a:lnSpc>
            </a:pPr>
            <a:r>
              <a:rPr lang="zh-CN" altLang="en-US" sz="2800" b="0" i="0" dirty="0">
                <a:solidFill>
                  <a:srgbClr val="CC0000"/>
                </a:solidFill>
                <a:effectLst/>
                <a:latin typeface="楷体" panose="02010609060101010101" pitchFamily="49" charset="-122"/>
                <a:ea typeface="楷体" panose="02010609060101010101" pitchFamily="49" charset="-122"/>
              </a:rPr>
              <a:t>大江歌罢掉头东</a:t>
            </a:r>
            <a:r>
              <a:rPr lang="zh-CN" altLang="en-US" sz="2800" b="0" i="0" dirty="0">
                <a:solidFill>
                  <a:srgbClr val="333333"/>
                </a:solidFill>
                <a:effectLst/>
                <a:latin typeface="楷体" panose="02010609060101010101" pitchFamily="49" charset="-122"/>
                <a:ea typeface="楷体" panose="02010609060101010101" pitchFamily="49" charset="-122"/>
              </a:rPr>
              <a:t>，邃密群科济世穷。</a:t>
            </a:r>
            <a:br>
              <a:rPr lang="zh-CN" altLang="en-US" sz="2800" dirty="0">
                <a:latin typeface="楷体" panose="02010609060101010101" pitchFamily="49" charset="-122"/>
                <a:ea typeface="楷体" panose="02010609060101010101" pitchFamily="49" charset="-122"/>
              </a:rPr>
            </a:br>
            <a:r>
              <a:rPr lang="zh-CN" altLang="en-US" sz="2800" b="0" i="0" dirty="0">
                <a:solidFill>
                  <a:srgbClr val="333333"/>
                </a:solidFill>
                <a:effectLst/>
                <a:latin typeface="楷体" panose="02010609060101010101" pitchFamily="49" charset="-122"/>
                <a:ea typeface="楷体" panose="02010609060101010101" pitchFamily="49" charset="-122"/>
              </a:rPr>
              <a:t>面壁十年图破壁，难酬蹈海亦英雄。</a:t>
            </a:r>
            <a:endParaRPr lang="zh-CN" altLang="en-US" sz="2800" dirty="0">
              <a:latin typeface="楷体" panose="02010609060101010101" pitchFamily="49" charset="-122"/>
              <a:ea typeface="楷体" panose="02010609060101010101" pitchFamily="49" charset="-122"/>
            </a:endParaRPr>
          </a:p>
        </p:txBody>
      </p:sp>
      <p:sp>
        <p:nvSpPr>
          <p:cNvPr id="7" name="矩形 6">
            <a:extLst>
              <a:ext uri="{FF2B5EF4-FFF2-40B4-BE49-F238E27FC236}">
                <a16:creationId xmlns:a16="http://schemas.microsoft.com/office/drawing/2014/main" id="{D6EFFA82-18A1-4E94-A145-75AD65E2D7AC}"/>
              </a:ext>
            </a:extLst>
          </p:cNvPr>
          <p:cNvSpPr/>
          <p:nvPr/>
        </p:nvSpPr>
        <p:spPr>
          <a:xfrm>
            <a:off x="521494" y="1385888"/>
            <a:ext cx="10972800" cy="47863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3074" name="Picture 2">
            <a:extLst>
              <a:ext uri="{FF2B5EF4-FFF2-40B4-BE49-F238E27FC236}">
                <a16:creationId xmlns:a16="http://schemas.microsoft.com/office/drawing/2014/main" id="{C6FBE86E-119D-465B-90B4-7C485000FBE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60330" y="1300162"/>
            <a:ext cx="5372100" cy="4029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57148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C41BA76-B5E1-47C8-8956-365F4EC8D791}"/>
              </a:ext>
            </a:extLst>
          </p:cNvPr>
          <p:cNvSpPr>
            <a:spLocks noGrp="1"/>
          </p:cNvSpPr>
          <p:nvPr>
            <p:ph type="title"/>
          </p:nvPr>
        </p:nvSpPr>
        <p:spPr/>
        <p:txBody>
          <a:bodyPr>
            <a:normAutofit/>
          </a:bodyPr>
          <a:lstStyle/>
          <a:p>
            <a:pPr algn="ctr"/>
            <a:r>
              <a:rPr lang="zh-CN" altLang="en-US" sz="5400" dirty="0">
                <a:latin typeface="全新硬笔楷书简" panose="02010600040101010101" pitchFamily="2" charset="-122"/>
                <a:ea typeface="全新硬笔楷书简" panose="02010600040101010101" pitchFamily="2" charset="-122"/>
              </a:rPr>
              <a:t>殚精竭虑 振兴中华</a:t>
            </a:r>
          </a:p>
        </p:txBody>
      </p:sp>
      <p:pic>
        <p:nvPicPr>
          <p:cNvPr id="4098" name="Picture 2">
            <a:extLst>
              <a:ext uri="{FF2B5EF4-FFF2-40B4-BE49-F238E27FC236}">
                <a16:creationId xmlns:a16="http://schemas.microsoft.com/office/drawing/2014/main" id="{02F03DE7-AD4F-4E13-94B8-22176EB60BA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5797"/>
          <a:stretch/>
        </p:blipFill>
        <p:spPr bwMode="auto">
          <a:xfrm>
            <a:off x="4336256" y="1810570"/>
            <a:ext cx="3379781" cy="43369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88708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a:extLst>
              <a:ext uri="{FF2B5EF4-FFF2-40B4-BE49-F238E27FC236}">
                <a16:creationId xmlns:a16="http://schemas.microsoft.com/office/drawing/2014/main" id="{07734435-484A-41F7-BA93-0DD22B7D2F55}"/>
              </a:ext>
            </a:extLst>
          </p:cNvPr>
          <p:cNvPicPr>
            <a:picLocks noChangeAspect="1"/>
          </p:cNvPicPr>
          <p:nvPr/>
        </p:nvPicPr>
        <p:blipFill rotWithShape="1">
          <a:blip r:embed="rId2">
            <a:extLst>
              <a:ext uri="{28A0092B-C50C-407E-A947-70E740481C1C}">
                <a14:useLocalDpi xmlns:a14="http://schemas.microsoft.com/office/drawing/2010/main" val="0"/>
              </a:ext>
            </a:extLst>
          </a:blip>
          <a:srcRect t="27125"/>
          <a:stretch/>
        </p:blipFill>
        <p:spPr>
          <a:xfrm>
            <a:off x="2717800" y="2450306"/>
            <a:ext cx="6756400" cy="2776538"/>
          </a:xfrm>
          <a:prstGeom prst="rect">
            <a:avLst/>
          </a:prstGeom>
        </p:spPr>
      </p:pic>
      <p:sp>
        <p:nvSpPr>
          <p:cNvPr id="6" name="文本框 5">
            <a:extLst>
              <a:ext uri="{FF2B5EF4-FFF2-40B4-BE49-F238E27FC236}">
                <a16:creationId xmlns:a16="http://schemas.microsoft.com/office/drawing/2014/main" id="{31F6C5EE-2BAA-4A39-A384-C0019EC2A527}"/>
              </a:ext>
            </a:extLst>
          </p:cNvPr>
          <p:cNvSpPr txBox="1"/>
          <p:nvPr/>
        </p:nvSpPr>
        <p:spPr>
          <a:xfrm>
            <a:off x="4293388" y="835814"/>
            <a:ext cx="3570208" cy="769441"/>
          </a:xfrm>
          <a:prstGeom prst="rect">
            <a:avLst/>
          </a:prstGeom>
          <a:noFill/>
        </p:spPr>
        <p:txBody>
          <a:bodyPr wrap="none" rtlCol="0">
            <a:spAutoFit/>
          </a:bodyPr>
          <a:lstStyle/>
          <a:p>
            <a:r>
              <a:rPr lang="zh-CN" altLang="en-US" sz="4400" b="1" dirty="0">
                <a:latin typeface="黑体" panose="02010609060101010101" pitchFamily="49" charset="-122"/>
                <a:ea typeface="黑体" panose="02010609060101010101" pitchFamily="49" charset="-122"/>
              </a:rPr>
              <a:t>我的读书志向</a:t>
            </a:r>
          </a:p>
        </p:txBody>
      </p:sp>
    </p:spTree>
    <p:extLst>
      <p:ext uri="{BB962C8B-B14F-4D97-AF65-F5344CB8AC3E}">
        <p14:creationId xmlns:p14="http://schemas.microsoft.com/office/powerpoint/2010/main" val="1239660606"/>
      </p:ext>
    </p:extLst>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1_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回顾">
  <a:themeElements>
    <a:clrScheme name="回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回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回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TM02900720[[fn=积分]]</Template>
  <TotalTime>88</TotalTime>
  <Words>218</Words>
  <Application>Microsoft Office PowerPoint</Application>
  <PresentationFormat>宽屏</PresentationFormat>
  <Paragraphs>41</Paragraphs>
  <Slides>9</Slides>
  <Notes>0</Notes>
  <HiddenSlides>0</HiddenSlides>
  <MMClips>0</MMClips>
  <ScaleCrop>false</ScaleCrop>
  <HeadingPairs>
    <vt:vector size="6" baseType="variant">
      <vt:variant>
        <vt:lpstr>已用的字体</vt:lpstr>
      </vt:variant>
      <vt:variant>
        <vt:i4>7</vt:i4>
      </vt:variant>
      <vt:variant>
        <vt:lpstr>主题</vt:lpstr>
      </vt:variant>
      <vt:variant>
        <vt:i4>3</vt:i4>
      </vt:variant>
      <vt:variant>
        <vt:lpstr>幻灯片标题</vt:lpstr>
      </vt:variant>
      <vt:variant>
        <vt:i4>9</vt:i4>
      </vt:variant>
    </vt:vector>
  </HeadingPairs>
  <TitlesOfParts>
    <vt:vector size="19" baseType="lpstr">
      <vt:lpstr>等线</vt:lpstr>
      <vt:lpstr>黑体</vt:lpstr>
      <vt:lpstr>楷体</vt:lpstr>
      <vt:lpstr>全新硬笔楷书简</vt:lpstr>
      <vt:lpstr>Calibri</vt:lpstr>
      <vt:lpstr>Calibri Light</vt:lpstr>
      <vt:lpstr>Wingdings 2</vt:lpstr>
      <vt:lpstr>HDOfficeLightV0</vt:lpstr>
      <vt:lpstr>1_HDOfficeLightV0</vt:lpstr>
      <vt:lpstr>回顾</vt:lpstr>
      <vt:lpstr>PowerPoint 演示文稿</vt:lpstr>
      <vt:lpstr>PowerPoint 演示文稿</vt:lpstr>
      <vt:lpstr>PowerPoint 演示文稿</vt:lpstr>
      <vt:lpstr>概括课文主要内容</vt:lpstr>
      <vt:lpstr>PowerPoint 演示文稿</vt:lpstr>
      <vt:lpstr>一百多年前的旧中国到底有着一段怎样的饱受帝国主义列强欺凌的历史？</vt:lpstr>
      <vt:lpstr>PowerPoint 演示文稿</vt:lpstr>
      <vt:lpstr>殚精竭虑 振兴中华</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184609967@qq.com</dc:creator>
  <cp:lastModifiedBy>184609967@qq.com</cp:lastModifiedBy>
  <cp:revision>8</cp:revision>
  <dcterms:created xsi:type="dcterms:W3CDTF">2020-05-31T14:41:23Z</dcterms:created>
  <dcterms:modified xsi:type="dcterms:W3CDTF">2020-05-31T16:14:57Z</dcterms:modified>
</cp:coreProperties>
</file>