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37"/>
  </p:notesMasterIdLst>
  <p:handoutMasterIdLst>
    <p:handoutMasterId r:id="rId38"/>
  </p:handoutMasterIdLst>
  <p:sldIdLst>
    <p:sldId id="366" r:id="rId2"/>
    <p:sldId id="336" r:id="rId3"/>
    <p:sldId id="256" r:id="rId4"/>
    <p:sldId id="390" r:id="rId5"/>
    <p:sldId id="360" r:id="rId6"/>
    <p:sldId id="335" r:id="rId7"/>
    <p:sldId id="398" r:id="rId8"/>
    <p:sldId id="346" r:id="rId9"/>
    <p:sldId id="297" r:id="rId10"/>
    <p:sldId id="391" r:id="rId11"/>
    <p:sldId id="392" r:id="rId12"/>
    <p:sldId id="364" r:id="rId13"/>
    <p:sldId id="271" r:id="rId14"/>
    <p:sldId id="399" r:id="rId15"/>
    <p:sldId id="400" r:id="rId16"/>
    <p:sldId id="401" r:id="rId17"/>
    <p:sldId id="369" r:id="rId18"/>
    <p:sldId id="370" r:id="rId19"/>
    <p:sldId id="402" r:id="rId20"/>
    <p:sldId id="373" r:id="rId21"/>
    <p:sldId id="374" r:id="rId22"/>
    <p:sldId id="377" r:id="rId23"/>
    <p:sldId id="379" r:id="rId24"/>
    <p:sldId id="376" r:id="rId25"/>
    <p:sldId id="368" r:id="rId26"/>
    <p:sldId id="378" r:id="rId27"/>
    <p:sldId id="381" r:id="rId28"/>
    <p:sldId id="384" r:id="rId29"/>
    <p:sldId id="386" r:id="rId30"/>
    <p:sldId id="380" r:id="rId31"/>
    <p:sldId id="388" r:id="rId32"/>
    <p:sldId id="389" r:id="rId33"/>
    <p:sldId id="403" r:id="rId34"/>
    <p:sldId id="277" r:id="rId35"/>
    <p:sldId id="274" r:id="rId36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FDB"/>
    <a:srgbClr val="78B857"/>
    <a:srgbClr val="174134"/>
    <a:srgbClr val="E32727"/>
    <a:srgbClr val="23634F"/>
    <a:srgbClr val="65BFC6"/>
    <a:srgbClr val="1B97C3"/>
    <a:srgbClr val="156885"/>
    <a:srgbClr val="1C8EB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6256" autoAdjust="0"/>
  </p:normalViewPr>
  <p:slideViewPr>
    <p:cSldViewPr snapToGrid="0" showGuides="1">
      <p:cViewPr>
        <p:scale>
          <a:sx n="158" d="100"/>
          <a:sy n="158" d="100"/>
        </p:scale>
        <p:origin x="-264" y="18"/>
      </p:cViewPr>
      <p:guideLst>
        <p:guide orient="horz" pos="1620"/>
        <p:guide orient="horz" pos="69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912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893939EE-F5CE-478E-BAC6-64A2A39DA9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A4F777-B4B2-484B-952A-8A7BE9EA10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51920A82-00ED-4D72-B54E-A44DB81CA0EC}" type="datetimeFigureOut">
              <a:rPr lang="zh-CN" altLang="en-US"/>
              <a:pPr>
                <a:defRPr/>
              </a:pPr>
              <a:t>2019/8/19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6AE8C5-2DBD-4E97-9094-4F54B690B8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A06A52F-ACE3-4296-A9BE-BA33C9BCD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A8644F2C-474B-4472-82A8-DDA7AA56793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250709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ECDA0F29-98C5-40AE-9F9A-C4A692392C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8776A6A-80C1-4574-93C7-073B63552A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F7DA3CB1-D5B5-44C2-8260-3BF28D16B3CD}" type="datetimeFigureOut">
              <a:rPr lang="zh-CN" altLang="en-US"/>
              <a:pPr>
                <a:defRPr/>
              </a:pPr>
              <a:t>2019/8/19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xmlns="" id="{366EB3C6-AB8D-423A-94AF-F46E60C532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xmlns="" id="{59B55D0C-C481-4EDE-B5D0-077E628AA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7D18229-D783-440A-9D60-83AE45B9E1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E559B2B-8399-4F58-B9EE-16DA3DDF1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CF1EAF19-B460-46BA-BDED-C8DBF284721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337955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状元成才路</a:t>
            </a:r>
          </a:p>
        </p:txBody>
      </p:sp>
    </p:spTree>
    <p:extLst>
      <p:ext uri="{BB962C8B-B14F-4D97-AF65-F5344CB8AC3E}">
        <p14:creationId xmlns:p14="http://schemas.microsoft.com/office/powerpoint/2010/main" val="213869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48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6149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宋体" panose="02010600030101010101" pitchFamily="2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16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13317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宋体" panose="02010600030101010101" pitchFamily="2" charset="-122"/>
              </a:rPr>
              <a:t>状元成才路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3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1" t="43135"/>
          <a:stretch/>
        </p:blipFill>
        <p:spPr>
          <a:xfrm>
            <a:off x="-8709" y="-8708"/>
            <a:ext cx="1541417" cy="144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3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1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871689" y="-2341799"/>
            <a:ext cx="5492492" cy="9928436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1" t="43135"/>
          <a:stretch/>
        </p:blipFill>
        <p:spPr>
          <a:xfrm>
            <a:off x="-8709" y="-8708"/>
            <a:ext cx="1541417" cy="14426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3180521"/>
            <a:ext cx="2203586" cy="19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871689" y="-2341799"/>
            <a:ext cx="5492492" cy="9928436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35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3180521"/>
            <a:ext cx="2203586" cy="19891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1" t="43135"/>
          <a:stretch/>
        </p:blipFill>
        <p:spPr>
          <a:xfrm>
            <a:off x="-8709" y="-8708"/>
            <a:ext cx="1541417" cy="1442628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 rot="21304045">
            <a:off x="2547709" y="-569495"/>
            <a:ext cx="3818343" cy="1717752"/>
            <a:chOff x="2842413" y="-189427"/>
            <a:chExt cx="3154700" cy="14192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" t="8965" r="24370" b="54088"/>
            <a:stretch/>
          </p:blipFill>
          <p:spPr>
            <a:xfrm rot="347966">
              <a:off x="2842413" y="-189427"/>
              <a:ext cx="2358265" cy="131381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1" t="30569" r="9961" b="37989"/>
            <a:stretch/>
          </p:blipFill>
          <p:spPr>
            <a:xfrm>
              <a:off x="4331619" y="280905"/>
              <a:ext cx="1665494" cy="948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5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平行四边形 13">
            <a:extLst>
              <a:ext uri="{FF2B5EF4-FFF2-40B4-BE49-F238E27FC236}">
                <a16:creationId xmlns:a16="http://schemas.microsoft.com/office/drawing/2014/main" xmlns="" id="{80E0D738-8D08-45CE-BD20-D2DFF508A0D9}"/>
              </a:ext>
            </a:extLst>
          </p:cNvPr>
          <p:cNvSpPr/>
          <p:nvPr/>
        </p:nvSpPr>
        <p:spPr>
          <a:xfrm>
            <a:off x="673029" y="850999"/>
            <a:ext cx="2810400" cy="1122847"/>
          </a:xfrm>
          <a:prstGeom prst="parallelogram">
            <a:avLst>
              <a:gd name="adj" fmla="val 43429"/>
            </a:avLst>
          </a:prstGeom>
          <a:solidFill>
            <a:srgbClr val="236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2CE72FC-C324-4372-9148-C98EAF4A23BE}"/>
              </a:ext>
            </a:extLst>
          </p:cNvPr>
          <p:cNvSpPr/>
          <p:nvPr userDrawn="1"/>
        </p:nvSpPr>
        <p:spPr>
          <a:xfrm>
            <a:off x="533340" y="1358361"/>
            <a:ext cx="8077319" cy="3435808"/>
          </a:xfrm>
          <a:prstGeom prst="rect">
            <a:avLst/>
          </a:prstGeom>
          <a:solidFill>
            <a:schemeClr val="bg1"/>
          </a:solidFill>
          <a:ln w="38100">
            <a:solidFill>
              <a:srgbClr val="2364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1" t="43135"/>
          <a:stretch/>
        </p:blipFill>
        <p:spPr>
          <a:xfrm>
            <a:off x="-8709" y="-8708"/>
            <a:ext cx="1541417" cy="144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92075"/>
            <a:ext cx="1354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3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2482AB7-15F3-4A87-9317-8DC99AFC1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r="36634" b="27258"/>
          <a:stretch/>
        </p:blipFill>
        <p:spPr>
          <a:xfrm>
            <a:off x="0" y="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2" r:id="rId2"/>
    <p:sldLayoutId id="2147483794" r:id="rId3"/>
    <p:sldLayoutId id="2147483793" r:id="rId4"/>
    <p:sldLayoutId id="2147483796" r:id="rId5"/>
    <p:sldLayoutId id="2147483797" r:id="rId6"/>
    <p:sldLayoutId id="21474837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slide" Target="slide15.xml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6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pc-2\&#20809;&#30424;&#23450;&#31295;&#65288;&#20002;&#36825;&#20799;&#65289;\9-&#37096;&#32534;&#29256;&#183;&#19968;&#24180;&#32423;&#35821;&#25991;&#19978;&#20876;&#65288;&#29366;&#20803;&#22823;&#35838;&#22530;&#65289;\9-&#37096;&#32534;&#29256;&#183;&#19968;&#24180;&#32423;&#35821;&#25991;&#19978;&#20876;&#65288;&#29366;&#20803;&#22823;&#35838;&#22530;&#65289;\&#37096;&#32534;&#29256;&#19968;&#35821;&#19978;%20&#25945;&#23398;&#36164;&#28304;\&#31532;&#19971;&#21333;&#20803;\&#19978;&#35838;&#35838;&#20214;+&#25945;&#26696;\9%20&#26126;&#22825;&#35201;&#36828;&#36275;\9%20&#26126;&#22825;&#35201;&#36828;&#36275;%20&#12304;&#25945;&#26696;&#21305;&#37197;&#29256;&#12305;&#25512;&#33616;&#10084;\&#21516;.wmv" TargetMode="External"/><Relationship Id="rId1" Type="http://schemas.microsoft.com/office/2007/relationships/media" Target="file:///\\pc-2\&#20809;&#30424;&#23450;&#31295;&#65288;&#20002;&#36825;&#20799;&#65289;\9-&#37096;&#32534;&#29256;&#183;&#19968;&#24180;&#32423;&#35821;&#25991;&#19978;&#20876;&#65288;&#29366;&#20803;&#22823;&#35838;&#22530;&#65289;\9-&#37096;&#32534;&#29256;&#183;&#19968;&#24180;&#32423;&#35821;&#25991;&#19978;&#20876;&#65288;&#29366;&#20803;&#22823;&#35838;&#22530;&#65289;\&#37096;&#32534;&#29256;&#19968;&#35821;&#19978;%20&#25945;&#23398;&#36164;&#28304;\&#31532;&#19971;&#21333;&#20803;\&#19978;&#35838;&#35838;&#20214;+&#25945;&#26696;\9%20&#26126;&#22825;&#35201;&#36828;&#36275;\9%20&#26126;&#22825;&#35201;&#36828;&#36275;%20&#12304;&#25945;&#26696;&#21305;&#37197;&#29256;&#12305;&#25512;&#33616;&#10084;\&#21516;.wmv" TargetMode="Externa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&#21407;&#22987;&#36164;&#26009;\1&#19978;&#35821;&#25991;19&#24180;&#29366;&#20803;&#22823;&#35838;&#22530;\1&#19978;&#35821;&#25991;&#29366;&#20803;&#22823;&#35838;&#22530;&#35838;&#20214;3&#22871;%20-%20&#21103;&#26412;\&#31532;&#19971;&#21333;&#20803;\9%20&#26126;&#22825;&#35201;&#36828;&#36275;\&#23398;.wmv" TargetMode="External"/><Relationship Id="rId1" Type="http://schemas.microsoft.com/office/2007/relationships/media" Target="file:///G:\&#21407;&#22987;&#36164;&#26009;\1&#19978;&#35821;&#25991;19&#24180;&#29366;&#20803;&#22823;&#35838;&#22530;\1&#19978;&#35821;&#25991;&#29366;&#20803;&#22823;&#35838;&#22530;&#35838;&#20214;3&#22871;%20-%20&#21103;&#26412;\&#31532;&#19971;&#21333;&#20803;\9%20&#26126;&#22825;&#35201;&#36828;&#36275;\&#23398;.wmv" TargetMode="Externa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03016" y="787708"/>
            <a:ext cx="3340509" cy="1895169"/>
            <a:chOff x="2080021" y="691933"/>
            <a:chExt cx="3340509" cy="1895169"/>
          </a:xfrm>
        </p:grpSpPr>
        <p:pic>
          <p:nvPicPr>
            <p:cNvPr id="5" name="图片 4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6" t="9368" r="25128" b="53786"/>
            <a:stretch/>
          </p:blipFill>
          <p:spPr>
            <a:xfrm>
              <a:off x="2080021" y="691933"/>
              <a:ext cx="3340509" cy="1895169"/>
            </a:xfrm>
            <a:prstGeom prst="rect">
              <a:avLst/>
            </a:prstGeom>
            <a:effectLst>
              <a:outerShdw blurRad="139700" dist="76200" dir="2400000" algn="tl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11" name="文本框 10">
              <a:hlinkClick r:id="rId3" action="ppaction://hlinksldjump"/>
            </p:cNvPr>
            <p:cNvSpPr txBox="1"/>
            <p:nvPr/>
          </p:nvSpPr>
          <p:spPr>
            <a:xfrm>
              <a:off x="2731406" y="1327777"/>
              <a:ext cx="18069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课时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72479" y="1648041"/>
            <a:ext cx="2909617" cy="1637071"/>
            <a:chOff x="5147186" y="1860442"/>
            <a:chExt cx="2909617" cy="1637071"/>
          </a:xfrm>
        </p:grpSpPr>
        <p:pic>
          <p:nvPicPr>
            <p:cNvPr id="6" name="图片 5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3" t="30968" r="9238" b="37204"/>
            <a:stretch/>
          </p:blipFill>
          <p:spPr>
            <a:xfrm>
              <a:off x="5147186" y="1860442"/>
              <a:ext cx="2909617" cy="1637071"/>
            </a:xfrm>
            <a:prstGeom prst="rect">
              <a:avLst/>
            </a:prstGeom>
            <a:effectLst>
              <a:outerShdw blurRad="139700" dist="76200" dir="2400000" algn="tl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22" name="文本框 21">
              <a:hlinkClick r:id="rId5" action="ppaction://hlinksldjump"/>
            </p:cNvPr>
            <p:cNvSpPr txBox="1"/>
            <p:nvPr/>
          </p:nvSpPr>
          <p:spPr>
            <a:xfrm>
              <a:off x="5582324" y="2429554"/>
              <a:ext cx="18069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课时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2490" b="57796"/>
          <a:stretch/>
        </p:blipFill>
        <p:spPr>
          <a:xfrm>
            <a:off x="6164825" y="83425"/>
            <a:ext cx="2979175" cy="14085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31572" r="42397" b="19253"/>
          <a:stretch/>
        </p:blipFill>
        <p:spPr>
          <a:xfrm>
            <a:off x="1519980" y="438379"/>
            <a:ext cx="1619956" cy="27651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9" t="28682" r="33705" b="46658"/>
          <a:stretch/>
        </p:blipFill>
        <p:spPr>
          <a:xfrm>
            <a:off x="0" y="0"/>
            <a:ext cx="1339134" cy="150770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0" y="1862039"/>
            <a:ext cx="9191243" cy="3321838"/>
            <a:chOff x="0" y="1855215"/>
            <a:chExt cx="9191243" cy="3321838"/>
          </a:xfrm>
        </p:grpSpPr>
        <p:grpSp>
          <p:nvGrpSpPr>
            <p:cNvPr id="28" name="组合 27"/>
            <p:cNvGrpSpPr/>
            <p:nvPr/>
          </p:nvGrpSpPr>
          <p:grpSpPr>
            <a:xfrm>
              <a:off x="0" y="1855215"/>
              <a:ext cx="8413955" cy="3321468"/>
              <a:chOff x="0" y="1855215"/>
              <a:chExt cx="8413955" cy="3321468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357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667"/>
              <a:stretch/>
            </p:blipFill>
            <p:spPr>
              <a:xfrm>
                <a:off x="1337116" y="3761182"/>
                <a:ext cx="7076839" cy="1415501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11500"/>
                        </a14:imgEffect>
                        <a14:imgEffect>
                          <a14:saturation sa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205" b="2512"/>
              <a:stretch/>
            </p:blipFill>
            <p:spPr>
              <a:xfrm>
                <a:off x="545178" y="3543210"/>
                <a:ext cx="5359696" cy="1630847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11500"/>
                        </a14:imgEffect>
                        <a14:imgEffect>
                          <a14:saturation sat="8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426" r="49247" b="72"/>
              <a:stretch/>
            </p:blipFill>
            <p:spPr>
              <a:xfrm>
                <a:off x="0" y="1855215"/>
                <a:ext cx="2780071" cy="3314094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485" r="14163"/>
              <a:stretch/>
            </p:blipFill>
            <p:spPr>
              <a:xfrm>
                <a:off x="2634736" y="3067320"/>
                <a:ext cx="5779219" cy="2102174"/>
              </a:xfrm>
              <a:prstGeom prst="rect">
                <a:avLst/>
              </a:prstGeom>
            </p:spPr>
          </p:pic>
        </p:grp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75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2" t="39426" r="-775" b="72"/>
            <a:stretch/>
          </p:blipFill>
          <p:spPr>
            <a:xfrm>
              <a:off x="6411172" y="1862958"/>
              <a:ext cx="2780071" cy="33140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8" accel="6000" fill="hold" nodeType="after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6000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8" accel="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25717" y="2197279"/>
            <a:ext cx="7235687" cy="1386991"/>
          </a:xfrm>
          <a:prstGeom prst="roundRect">
            <a:avLst/>
          </a:prstGeom>
          <a:solidFill>
            <a:srgbClr val="B3DFDB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25717" y="1202993"/>
            <a:ext cx="7235687" cy="873125"/>
          </a:xfrm>
          <a:prstGeom prst="roundRect">
            <a:avLst/>
          </a:prstGeom>
          <a:noFill/>
          <a:ln w="19050">
            <a:solidFill>
              <a:srgbClr val="2364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140150F-FE2A-451D-BAA1-B5F58A0B98FD}"/>
              </a:ext>
            </a:extLst>
          </p:cNvPr>
          <p:cNvSpPr/>
          <p:nvPr/>
        </p:nvSpPr>
        <p:spPr>
          <a:xfrm>
            <a:off x="3035300" y="-42377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语境识字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1280" y="1271233"/>
            <a:ext cx="1471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987875" y="1272821"/>
            <a:ext cx="4446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</a:t>
            </a:r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是什么？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80808" y="2455531"/>
            <a:ext cx="2162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真、吗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67403" y="2103414"/>
            <a:ext cx="4665663" cy="147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</a:t>
            </a:r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的像老师说的那样</a:t>
            </a:r>
            <a:r>
              <a:rPr lang="zh-CN" altLang="en-US" sz="40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吗</a:t>
            </a:r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808" y="3798368"/>
            <a:ext cx="1471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967403" y="3799955"/>
            <a:ext cx="4446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刚</a:t>
            </a:r>
            <a:r>
              <a:rPr lang="zh-CN" altLang="en-US" sz="40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</a:t>
            </a:r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你在做什么？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1025717" y="3705431"/>
            <a:ext cx="7235687" cy="873125"/>
          </a:xfrm>
          <a:prstGeom prst="roundRect">
            <a:avLst/>
          </a:prstGeom>
          <a:noFill/>
          <a:ln w="19050">
            <a:solidFill>
              <a:srgbClr val="2364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5" grpId="0"/>
      <p:bldP spid="6" grpId="0"/>
      <p:bldP spid="7" grpId="0"/>
      <p:bldP spid="8" grpId="0"/>
      <p:bldP spid="9" grpId="0"/>
      <p:bldP spid="10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976DEA0-1D8E-45A6-B690-2839A9E52533}"/>
              </a:ext>
            </a:extLst>
          </p:cNvPr>
          <p:cNvSpPr/>
          <p:nvPr/>
        </p:nvSpPr>
        <p:spPr>
          <a:xfrm>
            <a:off x="1245402" y="124684"/>
            <a:ext cx="5849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23634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结合生活实际识字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3F1417-97CC-42C3-A2E4-C8477046A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96" y="1181953"/>
            <a:ext cx="4169390" cy="277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6566E7F0-DAEA-4E33-BA2F-07D69CF140C8}"/>
              </a:ext>
            </a:extLst>
          </p:cNvPr>
          <p:cNvCxnSpPr/>
          <p:nvPr/>
        </p:nvCxnSpPr>
        <p:spPr>
          <a:xfrm flipH="1">
            <a:off x="1751020" y="2699067"/>
            <a:ext cx="2192828" cy="616627"/>
          </a:xfrm>
          <a:prstGeom prst="line">
            <a:avLst/>
          </a:prstGeom>
          <a:ln w="25400">
            <a:solidFill>
              <a:srgbClr val="E3272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1E8BA166-3B31-430D-B896-EECF973391ED}"/>
              </a:ext>
            </a:extLst>
          </p:cNvPr>
          <p:cNvCxnSpPr>
            <a:cxnSpLocks/>
          </p:cNvCxnSpPr>
          <p:nvPr/>
        </p:nvCxnSpPr>
        <p:spPr>
          <a:xfrm flipH="1" flipV="1">
            <a:off x="1779988" y="1741011"/>
            <a:ext cx="1071563" cy="544513"/>
          </a:xfrm>
          <a:prstGeom prst="line">
            <a:avLst/>
          </a:prstGeom>
          <a:ln w="25400">
            <a:solidFill>
              <a:srgbClr val="E3272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CCDBFFBD-268C-49BB-B6EA-2A98AC7040D3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426601" y="1516931"/>
            <a:ext cx="840081" cy="144705"/>
          </a:xfrm>
          <a:prstGeom prst="line">
            <a:avLst/>
          </a:prstGeom>
          <a:ln w="25400">
            <a:solidFill>
              <a:srgbClr val="E3272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011763" y="4049236"/>
            <a:ext cx="5462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教室里可能还有谁呢？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0FAA27-5E4D-4E96-9CF4-078A6B249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213" y="3253522"/>
            <a:ext cx="1382713" cy="708025"/>
          </a:xfrm>
          <a:prstGeom prst="rect">
            <a:avLst/>
          </a:prstGeom>
          <a:solidFill>
            <a:srgbClr val="FDB9B9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40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老师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10168" y="928939"/>
            <a:ext cx="1369820" cy="1369820"/>
            <a:chOff x="410168" y="928939"/>
            <a:chExt cx="1369820" cy="1369820"/>
          </a:xfrm>
        </p:grpSpPr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85927" y="1239619"/>
              <a:ext cx="126509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 dirty="0">
                  <a:solidFill>
                    <a:srgbClr val="E327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同学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410168" y="928939"/>
              <a:ext cx="1369820" cy="1369820"/>
            </a:xfrm>
            <a:prstGeom prst="ellipse">
              <a:avLst/>
            </a:prstGeom>
            <a:noFill/>
            <a:ln w="25400">
              <a:solidFill>
                <a:srgbClr val="E3272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9298" y="2779848"/>
            <a:ext cx="1369820" cy="1369820"/>
            <a:chOff x="399298" y="2568612"/>
            <a:chExt cx="1369820" cy="1369820"/>
          </a:xfrm>
        </p:grpSpPr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72268" y="2899510"/>
              <a:ext cx="122388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 dirty="0">
                  <a:solidFill>
                    <a:srgbClr val="E327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睡</a:t>
              </a:r>
              <a:r>
                <a:rPr lang="zh-CN" altLang="en-US" sz="40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觉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399298" y="2568612"/>
              <a:ext cx="1369820" cy="1369820"/>
            </a:xfrm>
            <a:prstGeom prst="ellipse">
              <a:avLst/>
            </a:prstGeom>
            <a:noFill/>
            <a:ln w="25400">
              <a:solidFill>
                <a:srgbClr val="E3272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266682" y="832021"/>
            <a:ext cx="1384300" cy="1369820"/>
            <a:chOff x="7266682" y="832021"/>
            <a:chExt cx="1384300" cy="1369820"/>
          </a:xfrm>
        </p:grpSpPr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7266682" y="1163712"/>
              <a:ext cx="1384300" cy="70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明</a:t>
              </a:r>
              <a:r>
                <a:rPr lang="zh-CN" altLang="en-US" sz="4000" b="1" dirty="0">
                  <a:solidFill>
                    <a:srgbClr val="E327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亮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7273922" y="832021"/>
              <a:ext cx="1369820" cy="1369820"/>
            </a:xfrm>
            <a:prstGeom prst="ellipse">
              <a:avLst/>
            </a:prstGeom>
            <a:noFill/>
            <a:ln w="25400">
              <a:solidFill>
                <a:srgbClr val="E3272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8" y="3251"/>
            <a:ext cx="9150148" cy="5146315"/>
          </a:xfrm>
          <a:prstGeom prst="rect">
            <a:avLst/>
          </a:prstGeom>
        </p:spPr>
      </p:pic>
      <p:pic>
        <p:nvPicPr>
          <p:cNvPr id="17410" name="图片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11398" r="12164" b="13147"/>
          <a:stretch>
            <a:fillRect/>
          </a:stretch>
        </p:blipFill>
        <p:spPr bwMode="auto">
          <a:xfrm>
            <a:off x="4487020" y="550525"/>
            <a:ext cx="4813602" cy="54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11398" r="12164" b="13147"/>
          <a:stretch>
            <a:fillRect/>
          </a:stretch>
        </p:blipFill>
        <p:spPr bwMode="auto">
          <a:xfrm>
            <a:off x="-20772" y="252846"/>
            <a:ext cx="5218462" cy="594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1428974" y="1297990"/>
            <a:ext cx="1073973" cy="1181786"/>
            <a:chOff x="260027" y="869684"/>
            <a:chExt cx="844451" cy="930277"/>
          </a:xfrm>
        </p:grpSpPr>
        <p:pic>
          <p:nvPicPr>
            <p:cNvPr id="17443" name="图片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312082" y="869684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4" name="矩形 3"/>
            <p:cNvSpPr>
              <a:spLocks noChangeArrowheads="1"/>
            </p:cNvSpPr>
            <p:nvPr/>
          </p:nvSpPr>
          <p:spPr bwMode="auto">
            <a:xfrm>
              <a:off x="260027" y="1030520"/>
              <a:ext cx="84445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睡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616300" y="2186202"/>
            <a:ext cx="991205" cy="1169517"/>
            <a:chOff x="1339638" y="1827627"/>
            <a:chExt cx="779005" cy="918951"/>
          </a:xfrm>
        </p:grpSpPr>
        <p:pic>
          <p:nvPicPr>
            <p:cNvPr id="17441" name="图片 2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0946">
              <a:off x="1339638" y="1827627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2" name="矩形 3"/>
            <p:cNvSpPr>
              <a:spLocks noChangeArrowheads="1"/>
            </p:cNvSpPr>
            <p:nvPr/>
          </p:nvSpPr>
          <p:spPr bwMode="auto">
            <a:xfrm>
              <a:off x="1359454" y="1977137"/>
              <a:ext cx="6978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那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2865222" y="1494403"/>
            <a:ext cx="989186" cy="1198307"/>
            <a:chOff x="3133034" y="1170478"/>
            <a:chExt cx="779005" cy="941573"/>
          </a:xfrm>
        </p:grpSpPr>
        <p:pic>
          <p:nvPicPr>
            <p:cNvPr id="17439" name="图片 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3133034" y="1170478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0" name="矩形 3"/>
            <p:cNvSpPr>
              <a:spLocks noChangeArrowheads="1"/>
            </p:cNvSpPr>
            <p:nvPr/>
          </p:nvSpPr>
          <p:spPr bwMode="auto">
            <a:xfrm>
              <a:off x="3217792" y="1342610"/>
              <a:ext cx="63444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真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2182705" y="1900720"/>
            <a:ext cx="991204" cy="1173207"/>
            <a:chOff x="2567396" y="1605053"/>
            <a:chExt cx="779005" cy="921851"/>
          </a:xfrm>
        </p:grpSpPr>
        <p:pic>
          <p:nvPicPr>
            <p:cNvPr id="17437" name="图片 2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2567396" y="1605053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8" name="矩形 3"/>
            <p:cNvSpPr>
              <a:spLocks noChangeArrowheads="1"/>
            </p:cNvSpPr>
            <p:nvPr/>
          </p:nvSpPr>
          <p:spPr bwMode="auto">
            <a:xfrm>
              <a:off x="2592886" y="1757463"/>
              <a:ext cx="6978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师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组合 45"/>
          <p:cNvGrpSpPr>
            <a:grpSpLocks/>
          </p:cNvGrpSpPr>
          <p:nvPr/>
        </p:nvGrpSpPr>
        <p:grpSpPr bwMode="auto">
          <a:xfrm>
            <a:off x="1434695" y="2822587"/>
            <a:ext cx="993509" cy="1186631"/>
            <a:chOff x="1989818" y="2224371"/>
            <a:chExt cx="781779" cy="932398"/>
          </a:xfrm>
        </p:grpSpPr>
        <p:pic>
          <p:nvPicPr>
            <p:cNvPr id="17435" name="图片 4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1992592" y="2224371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6" name="矩形 3"/>
            <p:cNvSpPr>
              <a:spLocks noChangeArrowheads="1"/>
            </p:cNvSpPr>
            <p:nvPr/>
          </p:nvSpPr>
          <p:spPr bwMode="auto">
            <a:xfrm>
              <a:off x="1989818" y="2387328"/>
              <a:ext cx="7676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老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7" name="组合 46"/>
          <p:cNvGrpSpPr>
            <a:grpSpLocks/>
          </p:cNvGrpSpPr>
          <p:nvPr/>
        </p:nvGrpSpPr>
        <p:grpSpPr bwMode="auto">
          <a:xfrm>
            <a:off x="3528798" y="2618659"/>
            <a:ext cx="992173" cy="1181736"/>
            <a:chOff x="3240638" y="2172822"/>
            <a:chExt cx="779005" cy="930238"/>
          </a:xfrm>
        </p:grpSpPr>
        <p:pic>
          <p:nvPicPr>
            <p:cNvPr id="17433" name="图片 3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638" y="2172822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4" name="矩形 3"/>
            <p:cNvSpPr>
              <a:spLocks noChangeArrowheads="1"/>
            </p:cNvSpPr>
            <p:nvPr/>
          </p:nvSpPr>
          <p:spPr bwMode="auto">
            <a:xfrm>
              <a:off x="3240885" y="2333619"/>
              <a:ext cx="7676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亮</a:t>
              </a:r>
            </a:p>
          </p:txBody>
        </p:sp>
      </p:grp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5869337" y="1479417"/>
            <a:ext cx="971822" cy="1114699"/>
            <a:chOff x="5845251" y="1454930"/>
            <a:chExt cx="806050" cy="923098"/>
          </a:xfrm>
        </p:grpSpPr>
        <p:pic>
          <p:nvPicPr>
            <p:cNvPr id="17431" name="图片 3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5872296" y="1454930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2" name="矩形 3"/>
            <p:cNvSpPr>
              <a:spLocks noChangeArrowheads="1"/>
            </p:cNvSpPr>
            <p:nvPr/>
          </p:nvSpPr>
          <p:spPr bwMode="auto">
            <a:xfrm>
              <a:off x="5845251" y="1608587"/>
              <a:ext cx="7676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吗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9" name="组合 48"/>
          <p:cNvGrpSpPr>
            <a:grpSpLocks/>
          </p:cNvGrpSpPr>
          <p:nvPr/>
        </p:nvGrpSpPr>
        <p:grpSpPr bwMode="auto">
          <a:xfrm>
            <a:off x="7139058" y="1742204"/>
            <a:ext cx="943741" cy="1114492"/>
            <a:chOff x="6928580" y="1533478"/>
            <a:chExt cx="781470" cy="922926"/>
          </a:xfrm>
        </p:grpSpPr>
        <p:pic>
          <p:nvPicPr>
            <p:cNvPr id="17429" name="图片 3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6931045" y="1533478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矩形 3"/>
            <p:cNvSpPr>
              <a:spLocks noChangeArrowheads="1"/>
            </p:cNvSpPr>
            <p:nvPr/>
          </p:nvSpPr>
          <p:spPr bwMode="auto">
            <a:xfrm>
              <a:off x="6928580" y="1686963"/>
              <a:ext cx="7676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同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5823339" y="2928631"/>
            <a:ext cx="941842" cy="1057345"/>
            <a:chOff x="5805657" y="2524896"/>
            <a:chExt cx="781008" cy="875602"/>
          </a:xfrm>
        </p:grpSpPr>
        <p:pic>
          <p:nvPicPr>
            <p:cNvPr id="17427" name="图片 3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5805657" y="2524896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矩形 3"/>
            <p:cNvSpPr>
              <a:spLocks noChangeArrowheads="1"/>
            </p:cNvSpPr>
            <p:nvPr/>
          </p:nvSpPr>
          <p:spPr bwMode="auto">
            <a:xfrm>
              <a:off x="5818982" y="2681331"/>
              <a:ext cx="767683" cy="6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5040880" y="2381545"/>
            <a:ext cx="954871" cy="1106113"/>
            <a:chOff x="5151818" y="2128306"/>
            <a:chExt cx="792266" cy="917650"/>
          </a:xfrm>
        </p:grpSpPr>
        <p:pic>
          <p:nvPicPr>
            <p:cNvPr id="17425" name="图片 3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3745">
              <a:off x="5165079" y="2128306"/>
              <a:ext cx="779005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6" name="矩形 3"/>
            <p:cNvSpPr>
              <a:spLocks noChangeArrowheads="1"/>
            </p:cNvSpPr>
            <p:nvPr/>
          </p:nvSpPr>
          <p:spPr bwMode="auto">
            <a:xfrm>
              <a:off x="5151818" y="2276515"/>
              <a:ext cx="7676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什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7273264" y="2780321"/>
            <a:ext cx="940235" cy="1116706"/>
            <a:chOff x="7007810" y="2456413"/>
            <a:chExt cx="779004" cy="924760"/>
          </a:xfrm>
        </p:grpSpPr>
        <p:pic>
          <p:nvPicPr>
            <p:cNvPr id="17423" name="图片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95">
              <a:off x="7007810" y="2456413"/>
              <a:ext cx="779004" cy="8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矩形 3"/>
            <p:cNvSpPr>
              <a:spLocks noChangeArrowheads="1"/>
            </p:cNvSpPr>
            <p:nvPr/>
          </p:nvSpPr>
          <p:spPr bwMode="auto">
            <a:xfrm>
              <a:off x="7014367" y="2611732"/>
              <a:ext cx="7676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才</a:t>
              </a:r>
              <a:endPara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304870" y="999891"/>
            <a:ext cx="67500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再读课文，想一想：</a:t>
            </a:r>
            <a:endParaRPr lang="en-US" altLang="zh-CN" sz="36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1.</a:t>
            </a: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小朋友为什么睡不着呢？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2.</a:t>
            </a: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课文主要写了什么内容？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3.</a:t>
            </a: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你觉得哪儿最有趣？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104239" y="0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整体感知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2992865" y="0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课堂小结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1BB7325-6AA5-4265-9693-3BE92FBDC522}"/>
              </a:ext>
            </a:extLst>
          </p:cNvPr>
          <p:cNvSpPr/>
          <p:nvPr/>
        </p:nvSpPr>
        <p:spPr bwMode="auto">
          <a:xfrm>
            <a:off x="905047" y="1084077"/>
            <a:ext cx="7333906" cy="320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1200"/>
              </a:spcBef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    这节课，我们初读了课文，学习了生字词，了解了课文的主要内容，体会了作者因要远足而兴奋得睡不着觉的激动心情。作者还想到了什么呢？下节课我们继续学习。</a:t>
            </a:r>
          </a:p>
        </p:txBody>
      </p:sp>
    </p:spTree>
    <p:extLst>
      <p:ext uri="{BB962C8B-B14F-4D97-AF65-F5344CB8AC3E}">
        <p14:creationId xmlns:p14="http://schemas.microsoft.com/office/powerpoint/2010/main" val="10087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239794" y="716646"/>
            <a:ext cx="2018714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1200"/>
              </a:spcBef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复习引入</a:t>
            </a:r>
            <a:endParaRPr lang="en-US" altLang="zh-CN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1574007" y="1534304"/>
            <a:ext cx="6434137" cy="295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   那   海   真</a:t>
            </a:r>
            <a:endParaRPr lang="en-US" altLang="zh-CN" sz="54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   师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吗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</a:t>
            </a:r>
            <a:endParaRPr lang="en-US" altLang="zh-CN" sz="54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亮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3F9069B4-A093-40D8-82C2-A0E9DDDB7D9D}"/>
              </a:ext>
            </a:extLst>
          </p:cNvPr>
          <p:cNvGrpSpPr/>
          <p:nvPr/>
        </p:nvGrpSpPr>
        <p:grpSpPr>
          <a:xfrm>
            <a:off x="3852508" y="67803"/>
            <a:ext cx="2186038" cy="1229955"/>
            <a:chOff x="5508975" y="2064000"/>
            <a:chExt cx="2186038" cy="122995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E4610DB-6070-46B6-80CB-F184C1961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3" t="30968" r="9238" b="37204"/>
            <a:stretch/>
          </p:blipFill>
          <p:spPr>
            <a:xfrm>
              <a:off x="5508975" y="2064000"/>
              <a:ext cx="2186038" cy="1229955"/>
            </a:xfrm>
            <a:prstGeom prst="rect">
              <a:avLst/>
            </a:prstGeom>
            <a:effectLst>
              <a:outerShdw blurRad="139700" dist="76200" dir="2400000" algn="tl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28C13C4-F7AF-480D-BE90-AB7D1FCA934D}"/>
                </a:ext>
              </a:extLst>
            </p:cNvPr>
            <p:cNvSpPr txBox="1"/>
            <p:nvPr/>
          </p:nvSpPr>
          <p:spPr>
            <a:xfrm>
              <a:off x="5698541" y="2389677"/>
              <a:ext cx="18069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课时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25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229465" y="54787"/>
            <a:ext cx="3677800" cy="1450767"/>
            <a:chOff x="308978" y="520416"/>
            <a:chExt cx="3677800" cy="1450767"/>
          </a:xfrm>
        </p:grpSpPr>
        <p:grpSp>
          <p:nvGrpSpPr>
            <p:cNvPr id="27" name="组合 26"/>
            <p:cNvGrpSpPr/>
            <p:nvPr/>
          </p:nvGrpSpPr>
          <p:grpSpPr>
            <a:xfrm>
              <a:off x="1052747" y="943544"/>
              <a:ext cx="2934031" cy="851780"/>
              <a:chOff x="3589213" y="951495"/>
              <a:chExt cx="2934031" cy="85178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3589213" y="951495"/>
                <a:ext cx="2934031" cy="851780"/>
              </a:xfrm>
              <a:prstGeom prst="roundRect">
                <a:avLst/>
              </a:prstGeom>
              <a:solidFill>
                <a:srgbClr val="2363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657248" y="1025217"/>
                <a:ext cx="2797960" cy="704337"/>
              </a:xfrm>
              <a:prstGeom prst="roundRect">
                <a:avLst/>
              </a:prstGeom>
              <a:noFill/>
              <a:ln w="158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78" y="520416"/>
              <a:ext cx="1450767" cy="145076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654789" y="955850"/>
              <a:ext cx="2331988" cy="710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ts val="1200"/>
                </a:spcBef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品读课文</a:t>
              </a:r>
              <a:endPara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788684" y="1594405"/>
            <a:ext cx="77692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    指名读第一、二小节。思考：远足的前一夜，小作者怎么了？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213606" y="3527103"/>
            <a:ext cx="2748593" cy="993393"/>
            <a:chOff x="3845598" y="2978917"/>
            <a:chExt cx="4972399" cy="1476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9820484-0742-46DA-845D-820D050DCE6C}"/>
                </a:ext>
              </a:extLst>
            </p:cNvPr>
            <p:cNvSpPr/>
            <p:nvPr/>
          </p:nvSpPr>
          <p:spPr>
            <a:xfrm>
              <a:off x="3845598" y="2978917"/>
              <a:ext cx="4972399" cy="1476000"/>
            </a:xfrm>
            <a:prstGeom prst="rect">
              <a:avLst/>
            </a:prstGeom>
            <a:solidFill>
              <a:srgbClr val="FDB9B9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723164" y="3172443"/>
              <a:ext cx="3217266" cy="1088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buNone/>
                <a:defRPr/>
              </a:pPr>
              <a:r>
                <a:rPr lang="zh-CN" altLang="en-US" sz="4000" b="1" dirty="0">
                  <a:solidFill>
                    <a:srgbClr val="E32727"/>
                  </a:solidFill>
                  <a:latin typeface="宋体" panose="02010600030101010101" pitchFamily="2" charset="-122"/>
                </a:rPr>
                <a:t>睡不着</a:t>
              </a:r>
              <a:endParaRPr lang="en-US" altLang="zh-CN" sz="4000" b="1" dirty="0">
                <a:solidFill>
                  <a:srgbClr val="E32727"/>
                </a:solidFill>
                <a:latin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1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C0A39763-19CD-4EB2-AE49-570039DCE46D}"/>
              </a:ext>
            </a:extLst>
          </p:cNvPr>
          <p:cNvSpPr/>
          <p:nvPr/>
        </p:nvSpPr>
        <p:spPr>
          <a:xfrm>
            <a:off x="2951052" y="1771802"/>
            <a:ext cx="2703991" cy="665163"/>
          </a:xfrm>
          <a:prstGeom prst="roundRect">
            <a:avLst/>
          </a:prstGeom>
          <a:solidFill>
            <a:srgbClr val="B3DFDB"/>
          </a:solidFill>
          <a:ln>
            <a:noFill/>
          </a:ln>
          <a:effectLst>
            <a:outerShdw blurRad="50800" dist="139700" dir="8100000" algn="tr" rotWithShape="0">
              <a:srgbClr val="6BB2B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“目”字旁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5719763" y="1327150"/>
            <a:ext cx="18383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BA1B4B6-125A-4B41-87D7-7958FE99E641}"/>
              </a:ext>
            </a:extLst>
          </p:cNvPr>
          <p:cNvSpPr/>
          <p:nvPr/>
        </p:nvSpPr>
        <p:spPr>
          <a:xfrm>
            <a:off x="5980113" y="827088"/>
            <a:ext cx="13195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44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shuì</a:t>
            </a:r>
            <a:endParaRPr lang="zh-CN" altLang="en-US" sz="44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A5A16041-A683-4D72-9CBF-DB74C147FDA5}"/>
              </a:ext>
            </a:extLst>
          </p:cNvPr>
          <p:cNvSpPr/>
          <p:nvPr/>
        </p:nvSpPr>
        <p:spPr>
          <a:xfrm>
            <a:off x="3968639" y="555777"/>
            <a:ext cx="885825" cy="858837"/>
          </a:xfrm>
          <a:prstGeom prst="ellipse">
            <a:avLst/>
          </a:prstGeom>
          <a:solidFill>
            <a:srgbClr val="23634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眼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447181E2-22ED-435A-AE73-9D05A18D591D}"/>
              </a:ext>
            </a:extLst>
          </p:cNvPr>
          <p:cNvSpPr/>
          <p:nvPr/>
        </p:nvSpPr>
        <p:spPr>
          <a:xfrm>
            <a:off x="2506552" y="554189"/>
            <a:ext cx="889000" cy="860425"/>
          </a:xfrm>
          <a:prstGeom prst="ellipse">
            <a:avLst/>
          </a:prstGeom>
          <a:solidFill>
            <a:srgbClr val="23634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睛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99F86CAA-FF55-4014-A864-7E4C91FC33DA}"/>
              </a:ext>
            </a:extLst>
          </p:cNvPr>
          <p:cNvSpPr/>
          <p:nvPr/>
        </p:nvSpPr>
        <p:spPr>
          <a:xfrm>
            <a:off x="1700102" y="1771802"/>
            <a:ext cx="885825" cy="858837"/>
          </a:xfrm>
          <a:prstGeom prst="ellipse">
            <a:avLst/>
          </a:prstGeom>
          <a:solidFill>
            <a:srgbClr val="23634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盯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F69E0224-725A-47D2-8FD0-3C5FBE56BAE3}"/>
              </a:ext>
            </a:extLst>
          </p:cNvPr>
          <p:cNvSpPr/>
          <p:nvPr/>
        </p:nvSpPr>
        <p:spPr>
          <a:xfrm>
            <a:off x="2508139" y="2927502"/>
            <a:ext cx="887413" cy="858837"/>
          </a:xfrm>
          <a:prstGeom prst="ellipse">
            <a:avLst/>
          </a:prstGeom>
          <a:solidFill>
            <a:srgbClr val="23634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睁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08E4C103-83B8-46A4-8BAB-F6BB571D2D53}"/>
              </a:ext>
            </a:extLst>
          </p:cNvPr>
          <p:cNvSpPr/>
          <p:nvPr/>
        </p:nvSpPr>
        <p:spPr>
          <a:xfrm>
            <a:off x="4065477" y="2927502"/>
            <a:ext cx="889000" cy="858837"/>
          </a:xfrm>
          <a:prstGeom prst="ellipse">
            <a:avLst/>
          </a:prstGeom>
          <a:solidFill>
            <a:srgbClr val="23634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眨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0759A516-2CC9-44C1-AAD9-99A1E7730EAC}"/>
              </a:ext>
            </a:extLst>
          </p:cNvPr>
          <p:cNvSpPr/>
          <p:nvPr/>
        </p:nvSpPr>
        <p:spPr>
          <a:xfrm>
            <a:off x="691763" y="3918993"/>
            <a:ext cx="7922163" cy="772277"/>
          </a:xfrm>
          <a:prstGeom prst="roundRect">
            <a:avLst>
              <a:gd name="adj" fmla="val 0"/>
            </a:avLst>
          </a:prstGeom>
          <a:solidFill>
            <a:srgbClr val="B3DF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zh-CN" altLang="en-US" sz="3400" b="1" dirty="0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带“目”字旁的字，通常都和</a:t>
            </a:r>
            <a:r>
              <a:rPr lang="zh-CN" altLang="en-US" sz="3400" b="1" dirty="0">
                <a:solidFill>
                  <a:srgbClr val="E3272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眼睛</a:t>
            </a:r>
            <a:r>
              <a:rPr lang="zh-CN" altLang="en-US" sz="3400" b="1" dirty="0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572000" y="1294192"/>
            <a:ext cx="4572000" cy="328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6725" indent="-4667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小作者睡不着觉，首先想到了什么？</a:t>
            </a:r>
            <a:endParaRPr lang="en-US" altLang="zh-CN" sz="36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说说那地方的海是怎样的。</a:t>
            </a:r>
          </a:p>
        </p:txBody>
      </p:sp>
      <p:sp>
        <p:nvSpPr>
          <p:cNvPr id="3" name="矩形 2"/>
          <p:cNvSpPr/>
          <p:nvPr/>
        </p:nvSpPr>
        <p:spPr>
          <a:xfrm>
            <a:off x="3739007" y="1120805"/>
            <a:ext cx="5335325" cy="3589141"/>
          </a:xfrm>
          <a:prstGeom prst="rect">
            <a:avLst/>
          </a:prstGeom>
          <a:noFill/>
          <a:ln w="19050">
            <a:solidFill>
              <a:srgbClr val="1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0D389BF-DF4F-49DD-A0EC-E0532D013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"/>
          <a:stretch/>
        </p:blipFill>
        <p:spPr>
          <a:xfrm>
            <a:off x="0" y="562831"/>
            <a:ext cx="4572000" cy="3345862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603472" y="3826699"/>
            <a:ext cx="2016125" cy="708025"/>
          </a:xfrm>
          <a:prstGeom prst="rect">
            <a:avLst/>
          </a:prstGeom>
          <a:solidFill>
            <a:srgbClr val="1C8EB6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 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imgsa.baidu.com/timg?image&amp;quality=80&amp;size=b9999_10000&amp;sec=1490342912352&amp;di=e4ac7c6185e51dbedd994ed3f989bda3&amp;imgtype=0&amp;src=http%3A%2F%2Fimg3.iqilu.com%2Fdata%2Fattachment%2Fforum%2F201308%2F21%2F182450zslhlfefqzetmgf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58" y="536169"/>
            <a:ext cx="7237621" cy="407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80199" y="694735"/>
            <a:ext cx="43777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多种颜色的海</a:t>
            </a:r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1090621" y="542280"/>
            <a:ext cx="7396418" cy="4071162"/>
            <a:chOff x="4796518" y="-233989"/>
            <a:chExt cx="9344625" cy="5143500"/>
          </a:xfrm>
        </p:grpSpPr>
        <p:pic>
          <p:nvPicPr>
            <p:cNvPr id="7" name="Picture 7" descr="https://timgsa.baidu.com/timg?image&amp;quality=80&amp;size=b9999_10000&amp;sec=1553600687193&amp;di=124de0325a3f4a85e21331c6ec9e7596&amp;imgtype=0&amp;src=http%3A%2F%2Fbbsfiles.vivo.com.cn%2Fvivobbs%2Fattachment%2Fforum%2F201707%2F23%2F105401aqmq1p4didm4mhpq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0" t="30650"/>
            <a:stretch>
              <a:fillRect/>
            </a:stretch>
          </p:blipFill>
          <p:spPr bwMode="auto">
            <a:xfrm>
              <a:off x="4796518" y="-233989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4872912" y="3748759"/>
              <a:ext cx="9268231" cy="89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</a:rPr>
                <a:t>太阳没升起来时，是灰色的；</a:t>
              </a:r>
              <a:endParaRPr lang="en-US" altLang="zh-CN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1081635" y="531678"/>
            <a:ext cx="7237621" cy="4078701"/>
            <a:chOff x="0" y="-10291"/>
            <a:chExt cx="9144000" cy="5153791"/>
          </a:xfrm>
        </p:grpSpPr>
        <p:pic>
          <p:nvPicPr>
            <p:cNvPr id="10" name="Picture 2" descr="https://timgsa.baidu.com/timg?image&amp;quality=80&amp;size=b9999_10000&amp;sec=1557906706004&amp;di=a56e956c04d1c360cf44dc4b6e733ea7&amp;imgtype=0&amp;src=http%3A%2F%2Fimg.pconline.com.cn%2Fimages%2Fupload%2Fupc%2Ftx%2Fphotoblog%2F1407%2F14%2Fc3%2F36307753_36307753_1405352558045_mthum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8"/>
            <a:stretch>
              <a:fillRect/>
            </a:stretch>
          </p:blipFill>
          <p:spPr bwMode="auto">
            <a:xfrm>
              <a:off x="0" y="-10291"/>
              <a:ext cx="9144000" cy="515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250865" y="336778"/>
              <a:ext cx="6095055" cy="89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</a:rPr>
                <a:t>日出时是红色的；</a:t>
              </a:r>
              <a:endPara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1079474" y="545011"/>
            <a:ext cx="7237621" cy="4071162"/>
            <a:chOff x="0" y="-10291"/>
            <a:chExt cx="9144000" cy="5143500"/>
          </a:xfrm>
        </p:grpSpPr>
        <p:pic>
          <p:nvPicPr>
            <p:cNvPr id="13" name="图片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291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211497" y="1697273"/>
              <a:ext cx="6179252" cy="89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</a:rPr>
                <a:t>傍晚时是橘色的</a:t>
              </a:r>
              <a:r>
                <a:rPr lang="en-US" altLang="zh-CN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</a:rPr>
                <a:t>……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09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imgsa.baidu.com/timg?image&amp;quality=80&amp;size=b9999_10000&amp;sec=1560759983&amp;di=9ec6afb317d9822277997958e4133de2&amp;imgtype=jpg&amp;er=1&amp;src=http%3A%2F%2Fimg.bimg.126.net%2Fphoto%2Fc5VKtSOIL5xG4dfNv2PlzQ%3D%3D%2F3166030538042111401.jpg">
            <a:extLst>
              <a:ext uri="{FF2B5EF4-FFF2-40B4-BE49-F238E27FC236}">
                <a16:creationId xmlns:a16="http://schemas.microsoft.com/office/drawing/2014/main" xmlns="" id="{E9FAFC4A-D16F-415F-9C4B-708D84BB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81" y="1077717"/>
            <a:ext cx="5329457" cy="298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imgsa.baidu.com/timg?image&amp;quality=80&amp;size=b9999_10000&amp;sec=1560165145080&amp;di=bc3851e61c9ea9b875257f0279024cfa&amp;imgtype=0&amp;src=http%3A%2F%2Fwww.hyjwx.com%2FSite%2FDefault%2FUploads%2F20180503%2F18181991231356899_%25E5%2589%25AF%25E6%259C%25AC.jpg">
            <a:extLst>
              <a:ext uri="{FF2B5EF4-FFF2-40B4-BE49-F238E27FC236}">
                <a16:creationId xmlns:a16="http://schemas.microsoft.com/office/drawing/2014/main" xmlns="" id="{91A9C52A-6ADE-4005-8873-C9AD642D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81" y="573203"/>
            <a:ext cx="5329457" cy="399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8A94CAAF-F94E-4C34-9AB6-1A218D83E4DB}"/>
              </a:ext>
            </a:extLst>
          </p:cNvPr>
          <p:cNvGrpSpPr/>
          <p:nvPr/>
        </p:nvGrpSpPr>
        <p:grpSpPr>
          <a:xfrm>
            <a:off x="46005" y="198772"/>
            <a:ext cx="2281613" cy="1294425"/>
            <a:chOff x="2609469" y="992305"/>
            <a:chExt cx="2281613" cy="129442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0835FD4-D8A5-4B6D-BC34-839FAF4D2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6" t="9368" r="25128" b="53786"/>
            <a:stretch/>
          </p:blipFill>
          <p:spPr>
            <a:xfrm>
              <a:off x="2609469" y="992305"/>
              <a:ext cx="2281613" cy="1294425"/>
            </a:xfrm>
            <a:prstGeom prst="rect">
              <a:avLst/>
            </a:prstGeom>
            <a:effectLst>
              <a:outerShdw blurRad="139700" dist="76200" dir="2400000" algn="tl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50F079C6-FE05-4D0E-AFF0-EB458E6675DC}"/>
                </a:ext>
              </a:extLst>
            </p:cNvPr>
            <p:cNvSpPr txBox="1"/>
            <p:nvPr/>
          </p:nvSpPr>
          <p:spPr>
            <a:xfrm>
              <a:off x="2778819" y="1366736"/>
              <a:ext cx="18069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3600" b="1" dirty="0">
                  <a:solidFill>
                    <a:srgbClr val="174134"/>
                  </a:solidFill>
                  <a:effectLst>
                    <a:outerShdw blurRad="38100" dist="38100" dir="2700000" algn="tl">
                      <a:srgbClr val="0E4262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课时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2"/>
          <a:stretch/>
        </p:blipFill>
        <p:spPr>
          <a:xfrm>
            <a:off x="5373614" y="493461"/>
            <a:ext cx="3377797" cy="2078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034EFCE6-80E9-452F-95AC-1550DEFE7988}"/>
              </a:ext>
            </a:extLst>
          </p:cNvPr>
          <p:cNvSpPr/>
          <p:nvPr/>
        </p:nvSpPr>
        <p:spPr>
          <a:xfrm>
            <a:off x="2223349" y="3142456"/>
            <a:ext cx="1900238" cy="646112"/>
          </a:xfrm>
          <a:prstGeom prst="roundRect">
            <a:avLst/>
          </a:prstGeom>
          <a:solidFill>
            <a:srgbClr val="B3DFDB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262912" y="1343818"/>
            <a:ext cx="53594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那地方的云，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真的像同学说的，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那么洁白柔软吗？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2" name="矩形 1"/>
          <p:cNvSpPr>
            <a:spLocks noChangeArrowheads="1"/>
          </p:cNvSpPr>
          <p:nvPr/>
        </p:nvSpPr>
        <p:spPr bwMode="auto">
          <a:xfrm>
            <a:off x="1181025" y="134765"/>
            <a:ext cx="5260718" cy="7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6725" indent="-4667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那地方的云是怎样的？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30569" r="25371" b="37989"/>
          <a:stretch/>
        </p:blipFill>
        <p:spPr>
          <a:xfrm>
            <a:off x="7865060" y="2666393"/>
            <a:ext cx="1278940" cy="1010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30569" r="9961" b="37989"/>
          <a:stretch/>
        </p:blipFill>
        <p:spPr>
          <a:xfrm rot="21304045">
            <a:off x="5346965" y="3146201"/>
            <a:ext cx="1514218" cy="862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"/>
          <p:cNvSpPr>
            <a:spLocks noChangeArrowheads="1"/>
          </p:cNvSpPr>
          <p:nvPr/>
        </p:nvSpPr>
        <p:spPr bwMode="auto">
          <a:xfrm>
            <a:off x="1106739" y="124029"/>
            <a:ext cx="6740724" cy="7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你见过什么是“洁白柔软”的？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68142" y="1429511"/>
            <a:ext cx="3792742" cy="2942192"/>
            <a:chOff x="385559" y="1269305"/>
            <a:chExt cx="3538989" cy="2745345"/>
          </a:xfrm>
        </p:grpSpPr>
        <p:grpSp>
          <p:nvGrpSpPr>
            <p:cNvPr id="7" name="组合 6"/>
            <p:cNvGrpSpPr/>
            <p:nvPr/>
          </p:nvGrpSpPr>
          <p:grpSpPr>
            <a:xfrm>
              <a:off x="385559" y="1269305"/>
              <a:ext cx="3538989" cy="2745345"/>
              <a:chOff x="1805218" y="1568084"/>
              <a:chExt cx="2471659" cy="1917371"/>
            </a:xfrm>
          </p:grpSpPr>
          <p:sp>
            <p:nvSpPr>
              <p:cNvPr id="8" name="MH_Other_1"/>
              <p:cNvSpPr/>
              <p:nvPr>
                <p:custDataLst>
                  <p:tags r:id="rId3"/>
                </p:custDataLst>
              </p:nvPr>
            </p:nvSpPr>
            <p:spPr>
              <a:xfrm>
                <a:off x="1979936" y="1800481"/>
                <a:ext cx="2296941" cy="1684974"/>
              </a:xfrm>
              <a:prstGeom prst="rect">
                <a:avLst/>
              </a:prstGeom>
              <a:solidFill>
                <a:srgbClr val="68C6EA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宋体" panose="02010600030101010101" pitchFamily="2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" name="MH_Other_2"/>
              <p:cNvSpPr/>
              <p:nvPr>
                <p:custDataLst>
                  <p:tags r:id="rId4"/>
                </p:custDataLst>
              </p:nvPr>
            </p:nvSpPr>
            <p:spPr>
              <a:xfrm>
                <a:off x="1805218" y="1568084"/>
                <a:ext cx="228600" cy="228600"/>
              </a:xfrm>
              <a:custGeom>
                <a:avLst/>
                <a:gdLst>
                  <a:gd name="connsiteX0" fmla="*/ 0 w 495300"/>
                  <a:gd name="connsiteY0" fmla="*/ 0 h 495300"/>
                  <a:gd name="connsiteX1" fmla="*/ 495300 w 495300"/>
                  <a:gd name="connsiteY1" fmla="*/ 0 h 495300"/>
                  <a:gd name="connsiteX2" fmla="*/ 495300 w 495300"/>
                  <a:gd name="connsiteY2" fmla="*/ 85725 h 495300"/>
                  <a:gd name="connsiteX3" fmla="*/ 85725 w 495300"/>
                  <a:gd name="connsiteY3" fmla="*/ 85725 h 495300"/>
                  <a:gd name="connsiteX4" fmla="*/ 85725 w 495300"/>
                  <a:gd name="connsiteY4" fmla="*/ 495300 h 495300"/>
                  <a:gd name="connsiteX5" fmla="*/ 0 w 495300"/>
                  <a:gd name="connsiteY5" fmla="*/ 49530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5300" h="495300">
                    <a:moveTo>
                      <a:pt x="0" y="0"/>
                    </a:moveTo>
                    <a:lnTo>
                      <a:pt x="495300" y="0"/>
                    </a:lnTo>
                    <a:lnTo>
                      <a:pt x="495300" y="85725"/>
                    </a:lnTo>
                    <a:lnTo>
                      <a:pt x="85725" y="85725"/>
                    </a:lnTo>
                    <a:lnTo>
                      <a:pt x="85725" y="495300"/>
                    </a:lnTo>
                    <a:lnTo>
                      <a:pt x="0" y="495300"/>
                    </a:lnTo>
                    <a:close/>
                  </a:path>
                </a:pathLst>
              </a:custGeom>
              <a:solidFill>
                <a:srgbClr val="68C6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宋体" panose="02010600030101010101" pitchFamily="2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60418" name="Picture 2" descr="https://timgsa.baidu.com/timg?image&amp;quality=80&amp;size=b9999_10000&amp;sec=1557988607782&amp;di=232d4cbfa2d4e3620dd1cea521133ae5&amp;imgtype=0&amp;src=http%3A%2F%2Fimg4.agronet.com.cn%2FUsers%2F100%2F241%2F567%2F20165201350428783.png">
              <a:extLst>
                <a:ext uri="{FF2B5EF4-FFF2-40B4-BE49-F238E27FC236}">
                  <a16:creationId xmlns:a16="http://schemas.microsoft.com/office/drawing/2014/main" xmlns="" id="{3EE55539-F368-4A98-97AC-CB31AF935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57" y="1432963"/>
              <a:ext cx="3273489" cy="246330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918370" y="1429511"/>
            <a:ext cx="3792742" cy="2942192"/>
            <a:chOff x="6015650" y="1883259"/>
            <a:chExt cx="3538989" cy="2745345"/>
          </a:xfrm>
        </p:grpSpPr>
        <p:grpSp>
          <p:nvGrpSpPr>
            <p:cNvPr id="10" name="组合 9"/>
            <p:cNvGrpSpPr/>
            <p:nvPr/>
          </p:nvGrpSpPr>
          <p:grpSpPr>
            <a:xfrm>
              <a:off x="6015650" y="1883259"/>
              <a:ext cx="3538989" cy="2745345"/>
              <a:chOff x="1805218" y="1568084"/>
              <a:chExt cx="2471659" cy="1917371"/>
            </a:xfrm>
          </p:grpSpPr>
          <p:sp>
            <p:nvSpPr>
              <p:cNvPr id="11" name="MH_Other_1"/>
              <p:cNvSpPr/>
              <p:nvPr>
                <p:custDataLst>
                  <p:tags r:id="rId1"/>
                </p:custDataLst>
              </p:nvPr>
            </p:nvSpPr>
            <p:spPr>
              <a:xfrm>
                <a:off x="1979936" y="1800481"/>
                <a:ext cx="2296941" cy="1684974"/>
              </a:xfrm>
              <a:prstGeom prst="rect">
                <a:avLst/>
              </a:prstGeom>
              <a:solidFill>
                <a:srgbClr val="68C6EA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宋体" panose="02010600030101010101" pitchFamily="2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" name="MH_Other_2"/>
              <p:cNvSpPr/>
              <p:nvPr>
                <p:custDataLst>
                  <p:tags r:id="rId2"/>
                </p:custDataLst>
              </p:nvPr>
            </p:nvSpPr>
            <p:spPr>
              <a:xfrm>
                <a:off x="1805218" y="1568084"/>
                <a:ext cx="228600" cy="228600"/>
              </a:xfrm>
              <a:custGeom>
                <a:avLst/>
                <a:gdLst>
                  <a:gd name="connsiteX0" fmla="*/ 0 w 495300"/>
                  <a:gd name="connsiteY0" fmla="*/ 0 h 495300"/>
                  <a:gd name="connsiteX1" fmla="*/ 495300 w 495300"/>
                  <a:gd name="connsiteY1" fmla="*/ 0 h 495300"/>
                  <a:gd name="connsiteX2" fmla="*/ 495300 w 495300"/>
                  <a:gd name="connsiteY2" fmla="*/ 85725 h 495300"/>
                  <a:gd name="connsiteX3" fmla="*/ 85725 w 495300"/>
                  <a:gd name="connsiteY3" fmla="*/ 85725 h 495300"/>
                  <a:gd name="connsiteX4" fmla="*/ 85725 w 495300"/>
                  <a:gd name="connsiteY4" fmla="*/ 495300 h 495300"/>
                  <a:gd name="connsiteX5" fmla="*/ 0 w 495300"/>
                  <a:gd name="connsiteY5" fmla="*/ 49530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5300" h="495300">
                    <a:moveTo>
                      <a:pt x="0" y="0"/>
                    </a:moveTo>
                    <a:lnTo>
                      <a:pt x="495300" y="0"/>
                    </a:lnTo>
                    <a:lnTo>
                      <a:pt x="495300" y="85725"/>
                    </a:lnTo>
                    <a:lnTo>
                      <a:pt x="85725" y="85725"/>
                    </a:lnTo>
                    <a:lnTo>
                      <a:pt x="85725" y="495300"/>
                    </a:lnTo>
                    <a:lnTo>
                      <a:pt x="0" y="495300"/>
                    </a:lnTo>
                    <a:close/>
                  </a:path>
                </a:pathLst>
              </a:custGeom>
              <a:solidFill>
                <a:srgbClr val="68C6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宋体" panose="02010600030101010101" pitchFamily="2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2EC3CA2-8351-4791-B166-BCEA5F20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914" y="2057429"/>
              <a:ext cx="3271479" cy="24536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矩形 3"/>
          <p:cNvSpPr>
            <a:spLocks noChangeArrowheads="1"/>
          </p:cNvSpPr>
          <p:nvPr/>
        </p:nvSpPr>
        <p:spPr bwMode="auto">
          <a:xfrm>
            <a:off x="571568" y="450663"/>
            <a:ext cx="8000863" cy="7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小作者是听谁说的大海有很多种颜色？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A214D64D-FEEB-4A65-84E4-15B85EFBD5EA}"/>
              </a:ext>
            </a:extLst>
          </p:cNvPr>
          <p:cNvSpPr/>
          <p:nvPr/>
        </p:nvSpPr>
        <p:spPr>
          <a:xfrm>
            <a:off x="3552552" y="3132712"/>
            <a:ext cx="571500" cy="66516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xmlns="" id="{35A6D650-02B1-44D0-ADCB-8C1A856C8D41}"/>
              </a:ext>
            </a:extLst>
          </p:cNvPr>
          <p:cNvSpPr/>
          <p:nvPr/>
        </p:nvSpPr>
        <p:spPr>
          <a:xfrm>
            <a:off x="764902" y="2332612"/>
            <a:ext cx="571500" cy="66516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B3F9A841-F3CD-44C4-8BA6-50D9815B6311}"/>
              </a:ext>
            </a:extLst>
          </p:cNvPr>
          <p:cNvSpPr/>
          <p:nvPr/>
        </p:nvSpPr>
        <p:spPr>
          <a:xfrm>
            <a:off x="2203177" y="2332612"/>
            <a:ext cx="917575" cy="665162"/>
          </a:xfrm>
          <a:prstGeom prst="roundRect">
            <a:avLst/>
          </a:prstGeom>
          <a:solidFill>
            <a:srgbClr val="B3DFD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45852" y="3998180"/>
            <a:ext cx="4152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怀疑、不相信</a:t>
            </a:r>
            <a:r>
              <a:rPr lang="en-US" altLang="zh-CN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600" b="1" dirty="0">
              <a:solidFill>
                <a:srgbClr val="E3272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507" name="矩形 3"/>
          <p:cNvSpPr>
            <a:spLocks noChangeArrowheads="1"/>
          </p:cNvSpPr>
          <p:nvPr/>
        </p:nvSpPr>
        <p:spPr bwMode="auto">
          <a:xfrm>
            <a:off x="745852" y="1342012"/>
            <a:ext cx="45593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那地方的海，</a:t>
            </a:r>
            <a:endParaRPr lang="en-US" altLang="zh-CN" sz="36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真的像老师说的，</a:t>
            </a:r>
            <a:endParaRPr lang="en-US" altLang="zh-CN" sz="36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那么多种颜色吗？</a:t>
            </a:r>
            <a:endParaRPr lang="zh-CN" altLang="en-US" sz="36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4492352" y="1378630"/>
            <a:ext cx="2870200" cy="1785938"/>
            <a:chOff x="5815212" y="1926674"/>
            <a:chExt cx="2870200" cy="1786643"/>
          </a:xfrm>
        </p:grpSpPr>
        <p:sp>
          <p:nvSpPr>
            <p:cNvPr id="19" name="对话气泡: 圆角矩形 4">
              <a:extLst>
                <a:ext uri="{FF2B5EF4-FFF2-40B4-BE49-F238E27FC236}">
                  <a16:creationId xmlns:a16="http://schemas.microsoft.com/office/drawing/2014/main" xmlns="" id="{1E2C6207-1782-43CD-9326-5B139B091708}"/>
                </a:ext>
              </a:extLst>
            </p:cNvPr>
            <p:cNvSpPr/>
            <p:nvPr/>
          </p:nvSpPr>
          <p:spPr>
            <a:xfrm>
              <a:off x="5815212" y="1969554"/>
              <a:ext cx="2870200" cy="1683414"/>
            </a:xfrm>
            <a:prstGeom prst="wedgeRoundRectCallout">
              <a:avLst>
                <a:gd name="adj1" fmla="val 40893"/>
                <a:gd name="adj2" fmla="val 68160"/>
                <a:gd name="adj3" fmla="val 16667"/>
              </a:avLst>
            </a:prstGeom>
            <a:solidFill>
              <a:srgbClr val="23634F"/>
            </a:solidFill>
            <a:ln>
              <a:solidFill>
                <a:srgbClr val="23634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矩形 3"/>
            <p:cNvSpPr>
              <a:spLocks noChangeArrowheads="1"/>
            </p:cNvSpPr>
            <p:nvPr/>
          </p:nvSpPr>
          <p:spPr bwMode="auto">
            <a:xfrm>
              <a:off x="6019204" y="1926674"/>
              <a:ext cx="2549127" cy="178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    </a:t>
              </a: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你能用“老师”说一句话吗？</a:t>
              </a: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4492352" y="1377837"/>
            <a:ext cx="2870200" cy="1787525"/>
            <a:chOff x="5815212" y="1934403"/>
            <a:chExt cx="2870200" cy="1786643"/>
          </a:xfrm>
        </p:grpSpPr>
        <p:sp>
          <p:nvSpPr>
            <p:cNvPr id="22" name="对话气泡: 圆角矩形 8">
              <a:extLst>
                <a:ext uri="{FF2B5EF4-FFF2-40B4-BE49-F238E27FC236}">
                  <a16:creationId xmlns:a16="http://schemas.microsoft.com/office/drawing/2014/main" xmlns="" id="{1E1936F9-BC9D-49D8-8F74-8AA26B38971E}"/>
                </a:ext>
              </a:extLst>
            </p:cNvPr>
            <p:cNvSpPr/>
            <p:nvPr/>
          </p:nvSpPr>
          <p:spPr>
            <a:xfrm>
              <a:off x="5815212" y="1970898"/>
              <a:ext cx="2870200" cy="1681920"/>
            </a:xfrm>
            <a:prstGeom prst="wedgeRoundRectCallout">
              <a:avLst>
                <a:gd name="adj1" fmla="val 40893"/>
                <a:gd name="adj2" fmla="val 68160"/>
                <a:gd name="adj3" fmla="val 16667"/>
              </a:avLst>
            </a:prstGeom>
            <a:solidFill>
              <a:srgbClr val="23634F"/>
            </a:solidFill>
            <a:ln>
              <a:solidFill>
                <a:srgbClr val="23634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矩形 3"/>
            <p:cNvSpPr>
              <a:spLocks noChangeArrowheads="1"/>
            </p:cNvSpPr>
            <p:nvPr/>
          </p:nvSpPr>
          <p:spPr bwMode="auto">
            <a:xfrm>
              <a:off x="6022380" y="1934403"/>
              <a:ext cx="2549127" cy="178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    小作者对老师的话持什么态度？</a:t>
              </a: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4492352" y="1377837"/>
            <a:ext cx="2870200" cy="1787525"/>
            <a:chOff x="5815212" y="1918269"/>
            <a:chExt cx="2870200" cy="1786643"/>
          </a:xfrm>
        </p:grpSpPr>
        <p:sp>
          <p:nvSpPr>
            <p:cNvPr id="25" name="对话气泡: 圆角矩形 12">
              <a:extLst>
                <a:ext uri="{FF2B5EF4-FFF2-40B4-BE49-F238E27FC236}">
                  <a16:creationId xmlns:a16="http://schemas.microsoft.com/office/drawing/2014/main" xmlns="" id="{7CD9E477-86B4-48D1-882E-E3BBA95F711A}"/>
                </a:ext>
              </a:extLst>
            </p:cNvPr>
            <p:cNvSpPr/>
            <p:nvPr/>
          </p:nvSpPr>
          <p:spPr>
            <a:xfrm>
              <a:off x="5815212" y="1970630"/>
              <a:ext cx="2870200" cy="1681920"/>
            </a:xfrm>
            <a:prstGeom prst="wedgeRoundRectCallout">
              <a:avLst>
                <a:gd name="adj1" fmla="val 40893"/>
                <a:gd name="adj2" fmla="val 68160"/>
                <a:gd name="adj3" fmla="val 16667"/>
              </a:avLst>
            </a:prstGeom>
            <a:solidFill>
              <a:srgbClr val="23634F"/>
            </a:solidFill>
            <a:ln>
              <a:solidFill>
                <a:srgbClr val="23634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矩形 3"/>
            <p:cNvSpPr>
              <a:spLocks noChangeArrowheads="1"/>
            </p:cNvSpPr>
            <p:nvPr/>
          </p:nvSpPr>
          <p:spPr bwMode="auto">
            <a:xfrm>
              <a:off x="6110487" y="1918269"/>
              <a:ext cx="2549127" cy="178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    </a:t>
              </a: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你是从哪个词看出来的？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/>
          <a:stretch/>
        </p:blipFill>
        <p:spPr>
          <a:xfrm flipH="1">
            <a:off x="6142280" y="1713169"/>
            <a:ext cx="2565161" cy="3145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2" grpId="0" animBg="1"/>
      <p:bldP spid="11" grpId="0"/>
      <p:bldP spid="215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矩形 3"/>
          <p:cNvSpPr>
            <a:spLocks noChangeArrowheads="1"/>
          </p:cNvSpPr>
          <p:nvPr/>
        </p:nvSpPr>
        <p:spPr bwMode="auto">
          <a:xfrm>
            <a:off x="997765" y="1279088"/>
            <a:ext cx="7279604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    运用同样的方法学习第二节后三句，练习用“同学”说一句话。</a:t>
            </a:r>
            <a:endParaRPr lang="en-US" altLang="zh-CN" sz="36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600" b="1" dirty="0">
                <a:solidFill>
                  <a:srgbClr val="174134"/>
                </a:solidFill>
                <a:latin typeface="宋体" panose="02010600030101010101" pitchFamily="2" charset="-122"/>
              </a:rPr>
              <a:t>仿照句式，练习表达。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36768" y="857250"/>
            <a:ext cx="4335232" cy="3954572"/>
            <a:chOff x="1880227" y="1696542"/>
            <a:chExt cx="2224347" cy="2029035"/>
          </a:xfrm>
        </p:grpSpPr>
        <p:sp>
          <p:nvSpPr>
            <p:cNvPr id="13" name="MH_Other_1"/>
            <p:cNvSpPr/>
            <p:nvPr>
              <p:custDataLst>
                <p:tags r:id="rId3"/>
              </p:custDataLst>
            </p:nvPr>
          </p:nvSpPr>
          <p:spPr>
            <a:xfrm>
              <a:off x="1979937" y="1800481"/>
              <a:ext cx="2124637" cy="1925096"/>
            </a:xfrm>
            <a:prstGeom prst="rect">
              <a:avLst/>
            </a:prstGeom>
            <a:solidFill>
              <a:srgbClr val="68C6EA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宋体" panose="02010600030101010101" pitchFamily="2" charset="-122"/>
                <a:ea typeface="黑体" panose="02010609060101010101" pitchFamily="49" charset="-122"/>
              </a:endParaRPr>
            </a:p>
          </p:txBody>
        </p:sp>
        <p:sp>
          <p:nvSpPr>
            <p:cNvPr id="14" name="MH_Other_2"/>
            <p:cNvSpPr/>
            <p:nvPr>
              <p:custDataLst>
                <p:tags r:id="rId4"/>
              </p:custDataLst>
            </p:nvPr>
          </p:nvSpPr>
          <p:spPr>
            <a:xfrm>
              <a:off x="1880227" y="1696542"/>
              <a:ext cx="228600" cy="228600"/>
            </a:xfrm>
            <a:custGeom>
              <a:avLst/>
              <a:gdLst>
                <a:gd name="connsiteX0" fmla="*/ 0 w 495300"/>
                <a:gd name="connsiteY0" fmla="*/ 0 h 495300"/>
                <a:gd name="connsiteX1" fmla="*/ 495300 w 495300"/>
                <a:gd name="connsiteY1" fmla="*/ 0 h 495300"/>
                <a:gd name="connsiteX2" fmla="*/ 495300 w 495300"/>
                <a:gd name="connsiteY2" fmla="*/ 85725 h 495300"/>
                <a:gd name="connsiteX3" fmla="*/ 85725 w 495300"/>
                <a:gd name="connsiteY3" fmla="*/ 85725 h 495300"/>
                <a:gd name="connsiteX4" fmla="*/ 85725 w 495300"/>
                <a:gd name="connsiteY4" fmla="*/ 495300 h 495300"/>
                <a:gd name="connsiteX5" fmla="*/ 0 w 495300"/>
                <a:gd name="connsiteY5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495300">
                  <a:moveTo>
                    <a:pt x="0" y="0"/>
                  </a:moveTo>
                  <a:lnTo>
                    <a:pt x="495300" y="0"/>
                  </a:lnTo>
                  <a:lnTo>
                    <a:pt x="495300" y="85725"/>
                  </a:lnTo>
                  <a:lnTo>
                    <a:pt x="85725" y="85725"/>
                  </a:lnTo>
                  <a:lnTo>
                    <a:pt x="85725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68C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宋体" panose="02010600030101010101" pitchFamily="2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9698" name="矩形 3"/>
          <p:cNvSpPr>
            <a:spLocks noChangeArrowheads="1"/>
          </p:cNvSpPr>
          <p:nvPr/>
        </p:nvSpPr>
        <p:spPr bwMode="auto">
          <a:xfrm>
            <a:off x="682306" y="1095375"/>
            <a:ext cx="41402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翻过来，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睡不着。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那地方的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真的像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说的，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那么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吗？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flipH="1">
            <a:off x="4664984" y="857250"/>
            <a:ext cx="4335232" cy="3954572"/>
            <a:chOff x="1880227" y="1696542"/>
            <a:chExt cx="2224347" cy="2029035"/>
          </a:xfrm>
        </p:grpSpPr>
        <p:sp>
          <p:nvSpPr>
            <p:cNvPr id="16" name="MH_Other_1"/>
            <p:cNvSpPr/>
            <p:nvPr>
              <p:custDataLst>
                <p:tags r:id="rId1"/>
              </p:custDataLst>
            </p:nvPr>
          </p:nvSpPr>
          <p:spPr>
            <a:xfrm>
              <a:off x="1979937" y="1800481"/>
              <a:ext cx="2124637" cy="1925096"/>
            </a:xfrm>
            <a:prstGeom prst="rect">
              <a:avLst/>
            </a:prstGeom>
            <a:solidFill>
              <a:srgbClr val="68C6EA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宋体" panose="02010600030101010101" pitchFamily="2" charset="-122"/>
                <a:ea typeface="黑体" panose="02010609060101010101" pitchFamily="49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2"/>
              </p:custDataLst>
            </p:nvPr>
          </p:nvSpPr>
          <p:spPr>
            <a:xfrm>
              <a:off x="1880227" y="1696542"/>
              <a:ext cx="228600" cy="228600"/>
            </a:xfrm>
            <a:custGeom>
              <a:avLst/>
              <a:gdLst>
                <a:gd name="connsiteX0" fmla="*/ 0 w 495300"/>
                <a:gd name="connsiteY0" fmla="*/ 0 h 495300"/>
                <a:gd name="connsiteX1" fmla="*/ 495300 w 495300"/>
                <a:gd name="connsiteY1" fmla="*/ 0 h 495300"/>
                <a:gd name="connsiteX2" fmla="*/ 495300 w 495300"/>
                <a:gd name="connsiteY2" fmla="*/ 85725 h 495300"/>
                <a:gd name="connsiteX3" fmla="*/ 85725 w 495300"/>
                <a:gd name="connsiteY3" fmla="*/ 85725 h 495300"/>
                <a:gd name="connsiteX4" fmla="*/ 85725 w 495300"/>
                <a:gd name="connsiteY4" fmla="*/ 495300 h 495300"/>
                <a:gd name="connsiteX5" fmla="*/ 0 w 495300"/>
                <a:gd name="connsiteY5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495300">
                  <a:moveTo>
                    <a:pt x="0" y="0"/>
                  </a:moveTo>
                  <a:lnTo>
                    <a:pt x="495300" y="0"/>
                  </a:lnTo>
                  <a:lnTo>
                    <a:pt x="495300" y="85725"/>
                  </a:lnTo>
                  <a:lnTo>
                    <a:pt x="85725" y="85725"/>
                  </a:lnTo>
                  <a:lnTo>
                    <a:pt x="85725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68C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宋体" panose="02010600030101010101" pitchFamily="2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9699" name="矩形 3"/>
          <p:cNvSpPr>
            <a:spLocks noChangeArrowheads="1"/>
          </p:cNvSpPr>
          <p:nvPr/>
        </p:nvSpPr>
        <p:spPr bwMode="auto">
          <a:xfrm>
            <a:off x="4895191" y="1095375"/>
            <a:ext cx="40036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翻过去，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睡不着。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那地方的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真的像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说的，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那么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吗？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988362" y="1717674"/>
            <a:ext cx="2520000" cy="2098675"/>
          </a:xfrm>
          <a:prstGeom prst="rect">
            <a:avLst/>
          </a:prstGeom>
          <a:solidFill>
            <a:srgbClr val="B3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80715" y="1717674"/>
            <a:ext cx="2520000" cy="2098675"/>
          </a:xfrm>
          <a:prstGeom prst="rect">
            <a:avLst/>
          </a:prstGeom>
          <a:solidFill>
            <a:srgbClr val="FD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3069" y="1717674"/>
            <a:ext cx="2520000" cy="2098675"/>
          </a:xfrm>
          <a:prstGeom prst="rect">
            <a:avLst/>
          </a:prstGeom>
          <a:solidFill>
            <a:srgbClr val="B3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725" name="矩形 4"/>
          <p:cNvSpPr>
            <a:spLocks noChangeArrowheads="1"/>
          </p:cNvSpPr>
          <p:nvPr/>
        </p:nvSpPr>
        <p:spPr bwMode="auto">
          <a:xfrm>
            <a:off x="958759" y="1742678"/>
            <a:ext cx="21685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翻过来，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睡不着。</a:t>
            </a:r>
          </a:p>
        </p:txBody>
      </p:sp>
      <p:sp>
        <p:nvSpPr>
          <p:cNvPr id="30726" name="矩形 4"/>
          <p:cNvSpPr>
            <a:spLocks noChangeArrowheads="1"/>
          </p:cNvSpPr>
          <p:nvPr/>
        </p:nvSpPr>
        <p:spPr bwMode="auto">
          <a:xfrm>
            <a:off x="3565978" y="1767680"/>
            <a:ext cx="21494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翻过去，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睡不着。</a:t>
            </a:r>
          </a:p>
        </p:txBody>
      </p:sp>
      <p:sp>
        <p:nvSpPr>
          <p:cNvPr id="30727" name="矩形 4"/>
          <p:cNvSpPr>
            <a:spLocks noChangeArrowheads="1"/>
          </p:cNvSpPr>
          <p:nvPr/>
        </p:nvSpPr>
        <p:spPr bwMode="auto">
          <a:xfrm>
            <a:off x="6219662" y="1767680"/>
            <a:ext cx="20574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翻过来，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翻过去，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</p:txBody>
      </p:sp>
      <p:sp>
        <p:nvSpPr>
          <p:cNvPr id="30728" name="TextBox 3"/>
          <p:cNvSpPr txBox="1">
            <a:spLocks noChangeArrowheads="1"/>
          </p:cNvSpPr>
          <p:nvPr/>
        </p:nvSpPr>
        <p:spPr bwMode="auto">
          <a:xfrm>
            <a:off x="3311934" y="0"/>
            <a:ext cx="204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我会读</a:t>
            </a:r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948806" y="2415424"/>
            <a:ext cx="21685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3573463" y="2447792"/>
            <a:ext cx="21685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6219662" y="3109888"/>
            <a:ext cx="21685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812800" y="1428750"/>
            <a:ext cx="368953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那地方的海，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真的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像老师说的，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那么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多种颜色吗？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5240338" y="1493480"/>
            <a:ext cx="331311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那地方的海，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像老师说的，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多种颜色吗？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143568" y="-8164"/>
            <a:ext cx="2708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对比朗读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41DE3273-A614-4FC4-827F-160B486BC6A5}"/>
              </a:ext>
            </a:extLst>
          </p:cNvPr>
          <p:cNvCxnSpPr>
            <a:cxnSpLocks/>
          </p:cNvCxnSpPr>
          <p:nvPr/>
        </p:nvCxnSpPr>
        <p:spPr>
          <a:xfrm>
            <a:off x="4884466" y="1428750"/>
            <a:ext cx="0" cy="2528888"/>
          </a:xfrm>
          <a:prstGeom prst="line">
            <a:avLst/>
          </a:prstGeom>
          <a:ln w="38100">
            <a:solidFill>
              <a:srgbClr val="17413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2"/>
          <p:cNvSpPr>
            <a:spLocks noChangeArrowheads="1"/>
          </p:cNvSpPr>
          <p:nvPr/>
        </p:nvSpPr>
        <p:spPr bwMode="auto">
          <a:xfrm>
            <a:off x="914581" y="755741"/>
            <a:ext cx="381793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翻过来，</a:t>
            </a:r>
            <a:endParaRPr lang="en-US" altLang="zh-CN" sz="36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翻过去，</a:t>
            </a:r>
            <a:endParaRPr lang="en-US" altLang="zh-CN" sz="36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6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到底什么时候，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才天亮呢？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A24EC401-AEC0-424B-8544-BA38D3CFBCAE}"/>
              </a:ext>
            </a:extLst>
          </p:cNvPr>
          <p:cNvCxnSpPr>
            <a:cxnSpLocks/>
          </p:cNvCxnSpPr>
          <p:nvPr/>
        </p:nvCxnSpPr>
        <p:spPr>
          <a:xfrm>
            <a:off x="4046084" y="396831"/>
            <a:ext cx="20819" cy="4289469"/>
          </a:xfrm>
          <a:prstGeom prst="line">
            <a:avLst/>
          </a:prstGeom>
          <a:ln w="38100">
            <a:solidFill>
              <a:srgbClr val="23634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81B14BA-AB04-4693-8F45-ACAD3630B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258" y="396831"/>
            <a:ext cx="4344307" cy="386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指名读，思考：</a:t>
            </a:r>
            <a:endParaRPr lang="en-US" altLang="zh-CN" sz="32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小作者越想越兴奋，此时她的心情怎样？</a:t>
            </a:r>
            <a:endParaRPr lang="en-US" altLang="zh-CN" sz="32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你是从哪句话看出来的？</a:t>
            </a:r>
            <a:endParaRPr lang="en-US" altLang="zh-CN" sz="32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你能读出这种心情吗？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505836" y="4071467"/>
            <a:ext cx="3100887" cy="646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着急、不耐烦</a:t>
            </a: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914581" y="2895691"/>
            <a:ext cx="3817938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到底什么时候，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才天亮呢？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1FD7C2D-3D58-4A66-A058-9E5DF8C0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746" y="1568450"/>
            <a:ext cx="2400718" cy="2411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795" name="矩形 1"/>
          <p:cNvSpPr>
            <a:spLocks noChangeArrowheads="1"/>
          </p:cNvSpPr>
          <p:nvPr/>
        </p:nvSpPr>
        <p:spPr bwMode="auto">
          <a:xfrm>
            <a:off x="2663167" y="168698"/>
            <a:ext cx="3537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dirty="0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我会“比一比”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358334" y="1095375"/>
            <a:ext cx="1838325" cy="2152650"/>
            <a:chOff x="3045506" y="1568127"/>
            <a:chExt cx="1838325" cy="2152248"/>
          </a:xfrm>
        </p:grpSpPr>
        <p:sp>
          <p:nvSpPr>
            <p:cNvPr id="33801" name="TextBox 4"/>
            <p:cNvSpPr txBox="1">
              <a:spLocks noChangeArrowheads="1"/>
            </p:cNvSpPr>
            <p:nvPr/>
          </p:nvSpPr>
          <p:spPr bwMode="auto">
            <a:xfrm>
              <a:off x="3045506" y="2089159"/>
              <a:ext cx="1838325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00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亮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EFD9B56-FAED-49BC-81C6-45B6751D34F6}"/>
                </a:ext>
              </a:extLst>
            </p:cNvPr>
            <p:cNvSpPr/>
            <p:nvPr/>
          </p:nvSpPr>
          <p:spPr>
            <a:xfrm>
              <a:off x="3162981" y="1568127"/>
              <a:ext cx="1603324" cy="7692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4400" b="1" dirty="0" err="1">
                  <a:solidFill>
                    <a:srgbClr val="E32727"/>
                  </a:solidFill>
                  <a:latin typeface="宋体" panose="02010600030101010101" pitchFamily="2" charset="-122"/>
                </a:rPr>
                <a:t>liànɡ</a:t>
              </a:r>
              <a:endParaRPr lang="zh-CN" altLang="en-US" sz="4400" b="1" dirty="0">
                <a:solidFill>
                  <a:srgbClr val="E32727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31047" y="1603375"/>
            <a:ext cx="18383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5A2EBB52-A217-447F-B7A4-011CF82E74A2}"/>
              </a:ext>
            </a:extLst>
          </p:cNvPr>
          <p:cNvCxnSpPr/>
          <p:nvPr/>
        </p:nvCxnSpPr>
        <p:spPr>
          <a:xfrm>
            <a:off x="2634434" y="2432050"/>
            <a:ext cx="990600" cy="0"/>
          </a:xfrm>
          <a:prstGeom prst="straightConnector1">
            <a:avLst/>
          </a:prstGeom>
          <a:ln w="57150">
            <a:solidFill>
              <a:srgbClr val="E3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3226572" y="3406775"/>
            <a:ext cx="111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光亮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4380684" y="3408363"/>
            <a:ext cx="1111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3"/>
          <p:cNvSpPr>
            <a:spLocks noChangeArrowheads="1"/>
          </p:cNvSpPr>
          <p:nvPr/>
        </p:nvSpPr>
        <p:spPr bwMode="auto">
          <a:xfrm>
            <a:off x="1129190" y="735011"/>
            <a:ext cx="3123246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翻过来，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翻过去，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到底什么时候，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才天亮呢？</a:t>
            </a:r>
          </a:p>
        </p:txBody>
      </p:sp>
      <p:sp>
        <p:nvSpPr>
          <p:cNvPr id="34819" name="矩形 3"/>
          <p:cNvSpPr>
            <a:spLocks noChangeArrowheads="1"/>
          </p:cNvSpPr>
          <p:nvPr/>
        </p:nvSpPr>
        <p:spPr bwMode="auto">
          <a:xfrm>
            <a:off x="4891564" y="735011"/>
            <a:ext cx="364013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翻过来，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翻过去，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到底什么时候，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呢？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41DE3273-A614-4FC4-827F-160B486BC6A5}"/>
              </a:ext>
            </a:extLst>
          </p:cNvPr>
          <p:cNvCxnSpPr>
            <a:cxnSpLocks/>
          </p:cNvCxnSpPr>
          <p:nvPr/>
        </p:nvCxnSpPr>
        <p:spPr>
          <a:xfrm>
            <a:off x="4572000" y="735012"/>
            <a:ext cx="0" cy="3673475"/>
          </a:xfrm>
          <a:prstGeom prst="line">
            <a:avLst/>
          </a:prstGeom>
          <a:ln w="38100">
            <a:solidFill>
              <a:srgbClr val="17413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91" y="51592"/>
            <a:ext cx="3907213" cy="457162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8ABEE761-5B34-4EC3-9A27-7A719F6309F3}"/>
              </a:ext>
            </a:extLst>
          </p:cNvPr>
          <p:cNvCxnSpPr>
            <a:cxnSpLocks/>
          </p:cNvCxnSpPr>
          <p:nvPr/>
        </p:nvCxnSpPr>
        <p:spPr>
          <a:xfrm>
            <a:off x="5457372" y="282697"/>
            <a:ext cx="3686628" cy="0"/>
          </a:xfrm>
          <a:prstGeom prst="line">
            <a:avLst/>
          </a:prstGeom>
          <a:ln w="38100">
            <a:solidFill>
              <a:srgbClr val="236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1ACD55E-F7BA-4CF1-8C4B-653C370EDA0F}"/>
              </a:ext>
            </a:extLst>
          </p:cNvPr>
          <p:cNvSpPr txBox="1"/>
          <p:nvPr/>
        </p:nvSpPr>
        <p:spPr>
          <a:xfrm>
            <a:off x="126300" y="5698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3000" dirty="0">
                <a:solidFill>
                  <a:srgbClr val="23634F"/>
                </a:solidFill>
                <a:latin typeface="宋体" panose="02010600030101010101" pitchFamily="2" charset="-122"/>
              </a:rPr>
              <a:t>&gt;&gt;&gt;&gt;&gt;&gt;&gt;&gt;</a:t>
            </a:r>
            <a:endParaRPr lang="zh-CN" altLang="en-US" sz="3000" dirty="0">
              <a:solidFill>
                <a:srgbClr val="23634F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标题 1"/>
          <p:cNvSpPr txBox="1">
            <a:spLocks/>
          </p:cNvSpPr>
          <p:nvPr/>
        </p:nvSpPr>
        <p:spPr bwMode="auto">
          <a:xfrm>
            <a:off x="3140869" y="1592214"/>
            <a:ext cx="463300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 天 要 远 足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DA6E97DA-01BA-4E51-BB2F-4F8D8A002969}"/>
              </a:ext>
            </a:extLst>
          </p:cNvPr>
          <p:cNvSpPr txBox="1"/>
          <p:nvPr/>
        </p:nvSpPr>
        <p:spPr>
          <a:xfrm>
            <a:off x="3098305" y="1068994"/>
            <a:ext cx="4940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mínɡ</a:t>
            </a:r>
            <a:r>
              <a:rPr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tiān</a:t>
            </a:r>
            <a:r>
              <a:rPr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yào</a:t>
            </a:r>
            <a:r>
              <a:rPr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yuǎn</a:t>
            </a:r>
            <a:r>
              <a:rPr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  </a:t>
            </a:r>
            <a:r>
              <a:rPr lang="en-US" altLang="zh-CN" sz="28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zú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68316" y="991006"/>
            <a:ext cx="1265467" cy="1334296"/>
            <a:chOff x="1568316" y="991006"/>
            <a:chExt cx="1265467" cy="1334296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F2BB2498-D665-4B6C-AD3A-73330991760D}"/>
                </a:ext>
              </a:extLst>
            </p:cNvPr>
            <p:cNvSpPr/>
            <p:nvPr/>
          </p:nvSpPr>
          <p:spPr bwMode="auto">
            <a:xfrm>
              <a:off x="1568316" y="1039424"/>
              <a:ext cx="1265467" cy="1285878"/>
            </a:xfrm>
            <a:prstGeom prst="ellipse">
              <a:avLst/>
            </a:prstGeom>
            <a:solidFill>
              <a:srgbClr val="23634F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标题 1"/>
            <p:cNvSpPr txBox="1">
              <a:spLocks/>
            </p:cNvSpPr>
            <p:nvPr/>
          </p:nvSpPr>
          <p:spPr bwMode="auto">
            <a:xfrm>
              <a:off x="1832838" y="991006"/>
              <a:ext cx="736421" cy="1234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8000" b="1" dirty="0">
                  <a:ln w="222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9</a:t>
              </a:r>
              <a:endParaRPr lang="zh-CN" altLang="en-US" sz="8000" b="1" dirty="0">
                <a:ln w="22225">
                  <a:solidFill>
                    <a:schemeClr val="bg1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F296F8C2-9557-4C0C-8CB9-A33B3FAF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39" y="2752982"/>
            <a:ext cx="7441958" cy="14305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508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zh-CN" altLang="en-US" sz="3600" b="1" dirty="0">
                <a:solidFill>
                  <a:srgbClr val="1741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    远足，指徒步到比较远的郊区、农村或者山野等地旅行。</a:t>
            </a:r>
            <a:endParaRPr lang="zh-CN" altLang="en-US" sz="3600" dirty="0">
              <a:solidFill>
                <a:srgbClr val="1741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3170562" y="80010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书写指导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31080" y="1627187"/>
            <a:ext cx="1792288" cy="1889125"/>
            <a:chOff x="692150" y="1593850"/>
            <a:chExt cx="1792288" cy="1889125"/>
          </a:xfrm>
        </p:grpSpPr>
        <p:grpSp>
          <p:nvGrpSpPr>
            <p:cNvPr id="35843" name="组合 7"/>
            <p:cNvGrpSpPr>
              <a:grpSpLocks/>
            </p:cNvGrpSpPr>
            <p:nvPr/>
          </p:nvGrpSpPr>
          <p:grpSpPr bwMode="auto">
            <a:xfrm>
              <a:off x="692150" y="1660525"/>
              <a:ext cx="1792288" cy="1822450"/>
              <a:chOff x="2437" y="2032"/>
              <a:chExt cx="1244" cy="1264"/>
            </a:xfrm>
          </p:grpSpPr>
          <p:sp>
            <p:nvSpPr>
              <p:cNvPr id="35860" name="矩形 1"/>
              <p:cNvSpPr>
                <a:spLocks noChangeArrowheads="1"/>
              </p:cNvSpPr>
              <p:nvPr/>
            </p:nvSpPr>
            <p:spPr bwMode="auto"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35861" name="直接连接符 4"/>
              <p:cNvCxnSpPr>
                <a:cxnSpLocks noChangeShapeType="1"/>
              </p:cNvCxnSpPr>
              <p:nvPr/>
            </p:nvCxnSpPr>
            <p:spPr bwMode="auto">
              <a:xfrm>
                <a:off x="2437" y="2645"/>
                <a:ext cx="12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62" name="直接连接符 6"/>
              <p:cNvCxnSpPr>
                <a:cxnSpLocks noChangeShapeType="1"/>
              </p:cNvCxnSpPr>
              <p:nvPr/>
            </p:nvCxnSpPr>
            <p:spPr bwMode="auto">
              <a:xfrm>
                <a:off x="3060" y="2052"/>
                <a:ext cx="0" cy="1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5847" name="TextBox 2"/>
            <p:cNvSpPr txBox="1">
              <a:spLocks noChangeArrowheads="1"/>
            </p:cNvSpPr>
            <p:nvPr/>
          </p:nvSpPr>
          <p:spPr bwMode="auto">
            <a:xfrm>
              <a:off x="719138" y="1593850"/>
              <a:ext cx="1582737" cy="186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5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才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36934" y="1600839"/>
            <a:ext cx="1785937" cy="1914525"/>
            <a:chOff x="4725988" y="1568450"/>
            <a:chExt cx="1785937" cy="1914525"/>
          </a:xfrm>
        </p:grpSpPr>
        <p:grpSp>
          <p:nvGrpSpPr>
            <p:cNvPr id="35844" name="组合 7"/>
            <p:cNvGrpSpPr>
              <a:grpSpLocks/>
            </p:cNvGrpSpPr>
            <p:nvPr/>
          </p:nvGrpSpPr>
          <p:grpSpPr bwMode="auto">
            <a:xfrm>
              <a:off x="4725988" y="1660525"/>
              <a:ext cx="1785937" cy="1822450"/>
              <a:chOff x="2437" y="2032"/>
              <a:chExt cx="1244" cy="1264"/>
            </a:xfrm>
          </p:grpSpPr>
          <p:sp>
            <p:nvSpPr>
              <p:cNvPr id="35857" name="矩形 1"/>
              <p:cNvSpPr>
                <a:spLocks noChangeArrowheads="1"/>
              </p:cNvSpPr>
              <p:nvPr/>
            </p:nvSpPr>
            <p:spPr bwMode="auto"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chemeClr val="bg1"/>
                  </a:solidFill>
                  <a:latin typeface="宋体" panose="02010600030101010101" pitchFamily="2" charset="-122"/>
                </a:endParaRPr>
              </a:p>
            </p:txBody>
          </p:sp>
          <p:cxnSp>
            <p:nvCxnSpPr>
              <p:cNvPr id="35858" name="直接连接符 4"/>
              <p:cNvCxnSpPr>
                <a:cxnSpLocks noChangeShapeType="1"/>
              </p:cNvCxnSpPr>
              <p:nvPr/>
            </p:nvCxnSpPr>
            <p:spPr bwMode="auto">
              <a:xfrm>
                <a:off x="2437" y="2645"/>
                <a:ext cx="12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59" name="直接连接符 6"/>
              <p:cNvCxnSpPr>
                <a:cxnSpLocks noChangeShapeType="1"/>
              </p:cNvCxnSpPr>
              <p:nvPr/>
            </p:nvCxnSpPr>
            <p:spPr bwMode="auto">
              <a:xfrm>
                <a:off x="3060" y="2052"/>
                <a:ext cx="0" cy="1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5848" name="TextBox 42"/>
            <p:cNvSpPr txBox="1">
              <a:spLocks noChangeArrowheads="1"/>
            </p:cNvSpPr>
            <p:nvPr/>
          </p:nvSpPr>
          <p:spPr bwMode="auto">
            <a:xfrm>
              <a:off x="4773613" y="1568450"/>
              <a:ext cx="1704975" cy="186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5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同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85595" y="1562111"/>
            <a:ext cx="1789112" cy="1951037"/>
            <a:chOff x="2709863" y="1531938"/>
            <a:chExt cx="1789112" cy="1951037"/>
          </a:xfrm>
        </p:grpSpPr>
        <p:grpSp>
          <p:nvGrpSpPr>
            <p:cNvPr id="35845" name="组合 7"/>
            <p:cNvGrpSpPr>
              <a:grpSpLocks/>
            </p:cNvGrpSpPr>
            <p:nvPr/>
          </p:nvGrpSpPr>
          <p:grpSpPr bwMode="auto">
            <a:xfrm>
              <a:off x="2709863" y="1660525"/>
              <a:ext cx="1789112" cy="1822450"/>
              <a:chOff x="2437" y="2032"/>
              <a:chExt cx="1244" cy="1264"/>
            </a:xfrm>
          </p:grpSpPr>
          <p:sp>
            <p:nvSpPr>
              <p:cNvPr id="35854" name="矩形 1"/>
              <p:cNvSpPr>
                <a:spLocks noChangeArrowheads="1"/>
              </p:cNvSpPr>
              <p:nvPr/>
            </p:nvSpPr>
            <p:spPr bwMode="auto"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35855" name="直接连接符 4"/>
              <p:cNvCxnSpPr>
                <a:cxnSpLocks noChangeShapeType="1"/>
              </p:cNvCxnSpPr>
              <p:nvPr/>
            </p:nvCxnSpPr>
            <p:spPr bwMode="auto">
              <a:xfrm>
                <a:off x="2437" y="2645"/>
                <a:ext cx="12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56" name="直接连接符 6"/>
              <p:cNvCxnSpPr>
                <a:cxnSpLocks noChangeShapeType="1"/>
              </p:cNvCxnSpPr>
              <p:nvPr/>
            </p:nvCxnSpPr>
            <p:spPr bwMode="auto">
              <a:xfrm>
                <a:off x="3060" y="2052"/>
                <a:ext cx="0" cy="1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5849" name="TextBox 2"/>
            <p:cNvSpPr txBox="1">
              <a:spLocks noChangeArrowheads="1"/>
            </p:cNvSpPr>
            <p:nvPr/>
          </p:nvSpPr>
          <p:spPr bwMode="auto">
            <a:xfrm>
              <a:off x="2816225" y="1531938"/>
              <a:ext cx="1579563" cy="186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5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明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85099" y="1592108"/>
            <a:ext cx="1787525" cy="1931987"/>
            <a:chOff x="6737350" y="1550988"/>
            <a:chExt cx="1787525" cy="1931987"/>
          </a:xfrm>
        </p:grpSpPr>
        <p:grpSp>
          <p:nvGrpSpPr>
            <p:cNvPr id="35846" name="组合 7"/>
            <p:cNvGrpSpPr>
              <a:grpSpLocks/>
            </p:cNvGrpSpPr>
            <p:nvPr/>
          </p:nvGrpSpPr>
          <p:grpSpPr bwMode="auto">
            <a:xfrm>
              <a:off x="6737350" y="1660525"/>
              <a:ext cx="1787525" cy="1822450"/>
              <a:chOff x="2437" y="2032"/>
              <a:chExt cx="1244" cy="1264"/>
            </a:xfrm>
          </p:grpSpPr>
          <p:sp>
            <p:nvSpPr>
              <p:cNvPr id="35851" name="矩形 1"/>
              <p:cNvSpPr>
                <a:spLocks noChangeArrowheads="1"/>
              </p:cNvSpPr>
              <p:nvPr/>
            </p:nvSpPr>
            <p:spPr bwMode="auto"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chemeClr val="bg1"/>
                  </a:solidFill>
                  <a:latin typeface="宋体" panose="02010600030101010101" pitchFamily="2" charset="-122"/>
                </a:endParaRPr>
              </a:p>
            </p:txBody>
          </p:sp>
          <p:cxnSp>
            <p:nvCxnSpPr>
              <p:cNvPr id="35852" name="直接连接符 4"/>
              <p:cNvCxnSpPr>
                <a:cxnSpLocks noChangeShapeType="1"/>
              </p:cNvCxnSpPr>
              <p:nvPr/>
            </p:nvCxnSpPr>
            <p:spPr bwMode="auto">
              <a:xfrm>
                <a:off x="2437" y="2645"/>
                <a:ext cx="12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53" name="直接连接符 6"/>
              <p:cNvCxnSpPr>
                <a:cxnSpLocks noChangeShapeType="1"/>
              </p:cNvCxnSpPr>
              <p:nvPr/>
            </p:nvCxnSpPr>
            <p:spPr bwMode="auto">
              <a:xfrm>
                <a:off x="3060" y="2052"/>
                <a:ext cx="0" cy="1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5850" name="TextBox 42"/>
            <p:cNvSpPr txBox="1">
              <a:spLocks noChangeArrowheads="1"/>
            </p:cNvSpPr>
            <p:nvPr/>
          </p:nvSpPr>
          <p:spPr bwMode="auto">
            <a:xfrm>
              <a:off x="6759575" y="1550988"/>
              <a:ext cx="1704975" cy="186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500" b="1" dirty="0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学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0" y="1790734"/>
            <a:ext cx="2273620" cy="2279715"/>
          </a:xfrm>
          <a:prstGeom prst="rect">
            <a:avLst/>
          </a:prstGeom>
        </p:spPr>
      </p:pic>
      <p:sp>
        <p:nvSpPr>
          <p:cNvPr id="3" name="Freeform 9"/>
          <p:cNvSpPr>
            <a:spLocks/>
          </p:cNvSpPr>
          <p:nvPr/>
        </p:nvSpPr>
        <p:spPr bwMode="auto">
          <a:xfrm>
            <a:off x="939800" y="2600325"/>
            <a:ext cx="1519238" cy="279400"/>
          </a:xfrm>
          <a:custGeom>
            <a:avLst/>
            <a:gdLst>
              <a:gd name="T0" fmla="*/ 2147483646 w 957"/>
              <a:gd name="T1" fmla="*/ 0 h 176"/>
              <a:gd name="T2" fmla="*/ 2147483646 w 957"/>
              <a:gd name="T3" fmla="*/ 0 h 176"/>
              <a:gd name="T4" fmla="*/ 2147483646 w 957"/>
              <a:gd name="T5" fmla="*/ 2147483646 h 176"/>
              <a:gd name="T6" fmla="*/ 2147483646 w 957"/>
              <a:gd name="T7" fmla="*/ 2147483646 h 176"/>
              <a:gd name="T8" fmla="*/ 2147483646 w 957"/>
              <a:gd name="T9" fmla="*/ 2147483646 h 176"/>
              <a:gd name="T10" fmla="*/ 2147483646 w 957"/>
              <a:gd name="T11" fmla="*/ 2147483646 h 176"/>
              <a:gd name="T12" fmla="*/ 2147483646 w 957"/>
              <a:gd name="T13" fmla="*/ 2147483646 h 176"/>
              <a:gd name="T14" fmla="*/ 2147483646 w 957"/>
              <a:gd name="T15" fmla="*/ 2147483646 h 176"/>
              <a:gd name="T16" fmla="*/ 2147483646 w 957"/>
              <a:gd name="T17" fmla="*/ 2147483646 h 176"/>
              <a:gd name="T18" fmla="*/ 2147483646 w 957"/>
              <a:gd name="T19" fmla="*/ 2147483646 h 176"/>
              <a:gd name="T20" fmla="*/ 2147483646 w 957"/>
              <a:gd name="T21" fmla="*/ 2147483646 h 176"/>
              <a:gd name="T22" fmla="*/ 2147483646 w 957"/>
              <a:gd name="T23" fmla="*/ 2147483646 h 176"/>
              <a:gd name="T24" fmla="*/ 2147483646 w 957"/>
              <a:gd name="T25" fmla="*/ 2147483646 h 176"/>
              <a:gd name="T26" fmla="*/ 2147483646 w 957"/>
              <a:gd name="T27" fmla="*/ 2147483646 h 176"/>
              <a:gd name="T28" fmla="*/ 2147483646 w 957"/>
              <a:gd name="T29" fmla="*/ 2147483646 h 176"/>
              <a:gd name="T30" fmla="*/ 2147483646 w 957"/>
              <a:gd name="T31" fmla="*/ 2147483646 h 176"/>
              <a:gd name="T32" fmla="*/ 2147483646 w 957"/>
              <a:gd name="T33" fmla="*/ 2147483646 h 176"/>
              <a:gd name="T34" fmla="*/ 2147483646 w 957"/>
              <a:gd name="T35" fmla="*/ 2147483646 h 176"/>
              <a:gd name="T36" fmla="*/ 2147483646 w 957"/>
              <a:gd name="T37" fmla="*/ 2147483646 h 176"/>
              <a:gd name="T38" fmla="*/ 2147483646 w 957"/>
              <a:gd name="T39" fmla="*/ 2147483646 h 176"/>
              <a:gd name="T40" fmla="*/ 2147483646 w 957"/>
              <a:gd name="T41" fmla="*/ 2147483646 h 176"/>
              <a:gd name="T42" fmla="*/ 2147483646 w 957"/>
              <a:gd name="T43" fmla="*/ 2147483646 h 176"/>
              <a:gd name="T44" fmla="*/ 2147483646 w 957"/>
              <a:gd name="T45" fmla="*/ 2147483646 h 176"/>
              <a:gd name="T46" fmla="*/ 2147483646 w 957"/>
              <a:gd name="T47" fmla="*/ 2147483646 h 176"/>
              <a:gd name="T48" fmla="*/ 2147483646 w 957"/>
              <a:gd name="T49" fmla="*/ 2147483646 h 176"/>
              <a:gd name="T50" fmla="*/ 2147483646 w 957"/>
              <a:gd name="T51" fmla="*/ 2147483646 h 176"/>
              <a:gd name="T52" fmla="*/ 2147483646 w 957"/>
              <a:gd name="T53" fmla="*/ 2147483646 h 176"/>
              <a:gd name="T54" fmla="*/ 2147483646 w 957"/>
              <a:gd name="T55" fmla="*/ 2147483646 h 176"/>
              <a:gd name="T56" fmla="*/ 2147483646 w 957"/>
              <a:gd name="T57" fmla="*/ 2147483646 h 176"/>
              <a:gd name="T58" fmla="*/ 2147483646 w 957"/>
              <a:gd name="T59" fmla="*/ 2147483646 h 176"/>
              <a:gd name="T60" fmla="*/ 0 w 957"/>
              <a:gd name="T61" fmla="*/ 2147483646 h 176"/>
              <a:gd name="T62" fmla="*/ 0 w 957"/>
              <a:gd name="T63" fmla="*/ 2147483646 h 176"/>
              <a:gd name="T64" fmla="*/ 2147483646 w 957"/>
              <a:gd name="T65" fmla="*/ 2147483646 h 176"/>
              <a:gd name="T66" fmla="*/ 2147483646 w 957"/>
              <a:gd name="T67" fmla="*/ 2147483646 h 176"/>
              <a:gd name="T68" fmla="*/ 2147483646 w 957"/>
              <a:gd name="T69" fmla="*/ 2147483646 h 176"/>
              <a:gd name="T70" fmla="*/ 2147483646 w 957"/>
              <a:gd name="T71" fmla="*/ 2147483646 h 176"/>
              <a:gd name="T72" fmla="*/ 2147483646 w 957"/>
              <a:gd name="T73" fmla="*/ 2147483646 h 176"/>
              <a:gd name="T74" fmla="*/ 2147483646 w 957"/>
              <a:gd name="T75" fmla="*/ 2147483646 h 176"/>
              <a:gd name="T76" fmla="*/ 2147483646 w 957"/>
              <a:gd name="T77" fmla="*/ 2147483646 h 176"/>
              <a:gd name="T78" fmla="*/ 2147483646 w 957"/>
              <a:gd name="T79" fmla="*/ 2147483646 h 176"/>
              <a:gd name="T80" fmla="*/ 2147483646 w 957"/>
              <a:gd name="T81" fmla="*/ 2147483646 h 176"/>
              <a:gd name="T82" fmla="*/ 2147483646 w 957"/>
              <a:gd name="T83" fmla="*/ 2147483646 h 176"/>
              <a:gd name="T84" fmla="*/ 2147483646 w 957"/>
              <a:gd name="T85" fmla="*/ 2147483646 h 176"/>
              <a:gd name="T86" fmla="*/ 2147483646 w 957"/>
              <a:gd name="T87" fmla="*/ 2147483646 h 176"/>
              <a:gd name="T88" fmla="*/ 2147483646 w 957"/>
              <a:gd name="T89" fmla="*/ 2147483646 h 176"/>
              <a:gd name="T90" fmla="*/ 2147483646 w 957"/>
              <a:gd name="T91" fmla="*/ 2147483646 h 176"/>
              <a:gd name="T92" fmla="*/ 2147483646 w 957"/>
              <a:gd name="T93" fmla="*/ 2147483646 h 176"/>
              <a:gd name="T94" fmla="*/ 2147483646 w 957"/>
              <a:gd name="T95" fmla="*/ 0 h 1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57" h="176">
                <a:moveTo>
                  <a:pt x="804" y="0"/>
                </a:moveTo>
                <a:lnTo>
                  <a:pt x="821" y="0"/>
                </a:lnTo>
                <a:lnTo>
                  <a:pt x="832" y="0"/>
                </a:lnTo>
                <a:lnTo>
                  <a:pt x="849" y="0"/>
                </a:lnTo>
                <a:lnTo>
                  <a:pt x="861" y="5"/>
                </a:lnTo>
                <a:lnTo>
                  <a:pt x="883" y="11"/>
                </a:lnTo>
                <a:lnTo>
                  <a:pt x="906" y="22"/>
                </a:lnTo>
                <a:lnTo>
                  <a:pt x="923" y="34"/>
                </a:lnTo>
                <a:lnTo>
                  <a:pt x="940" y="45"/>
                </a:lnTo>
                <a:lnTo>
                  <a:pt x="946" y="51"/>
                </a:lnTo>
                <a:lnTo>
                  <a:pt x="951" y="56"/>
                </a:lnTo>
                <a:lnTo>
                  <a:pt x="951" y="68"/>
                </a:lnTo>
                <a:lnTo>
                  <a:pt x="957" y="73"/>
                </a:lnTo>
                <a:lnTo>
                  <a:pt x="957" y="79"/>
                </a:lnTo>
                <a:lnTo>
                  <a:pt x="957" y="85"/>
                </a:lnTo>
                <a:lnTo>
                  <a:pt x="957" y="90"/>
                </a:lnTo>
                <a:lnTo>
                  <a:pt x="957" y="96"/>
                </a:lnTo>
                <a:lnTo>
                  <a:pt x="951" y="107"/>
                </a:lnTo>
                <a:lnTo>
                  <a:pt x="940" y="107"/>
                </a:lnTo>
                <a:lnTo>
                  <a:pt x="934" y="113"/>
                </a:lnTo>
                <a:lnTo>
                  <a:pt x="929" y="113"/>
                </a:lnTo>
                <a:lnTo>
                  <a:pt x="917" y="113"/>
                </a:lnTo>
                <a:lnTo>
                  <a:pt x="906" y="113"/>
                </a:lnTo>
                <a:lnTo>
                  <a:pt x="895" y="107"/>
                </a:lnTo>
                <a:lnTo>
                  <a:pt x="883" y="107"/>
                </a:lnTo>
                <a:lnTo>
                  <a:pt x="866" y="107"/>
                </a:lnTo>
                <a:lnTo>
                  <a:pt x="849" y="107"/>
                </a:lnTo>
                <a:lnTo>
                  <a:pt x="821" y="102"/>
                </a:lnTo>
                <a:lnTo>
                  <a:pt x="793" y="102"/>
                </a:lnTo>
                <a:lnTo>
                  <a:pt x="764" y="102"/>
                </a:lnTo>
                <a:lnTo>
                  <a:pt x="747" y="102"/>
                </a:lnTo>
                <a:lnTo>
                  <a:pt x="736" y="102"/>
                </a:lnTo>
                <a:lnTo>
                  <a:pt x="719" y="102"/>
                </a:lnTo>
                <a:lnTo>
                  <a:pt x="702" y="102"/>
                </a:lnTo>
                <a:lnTo>
                  <a:pt x="685" y="102"/>
                </a:lnTo>
                <a:lnTo>
                  <a:pt x="657" y="107"/>
                </a:lnTo>
                <a:lnTo>
                  <a:pt x="634" y="107"/>
                </a:lnTo>
                <a:lnTo>
                  <a:pt x="606" y="107"/>
                </a:lnTo>
                <a:lnTo>
                  <a:pt x="572" y="107"/>
                </a:lnTo>
                <a:lnTo>
                  <a:pt x="509" y="119"/>
                </a:lnTo>
                <a:lnTo>
                  <a:pt x="442" y="125"/>
                </a:lnTo>
                <a:lnTo>
                  <a:pt x="368" y="136"/>
                </a:lnTo>
                <a:lnTo>
                  <a:pt x="300" y="147"/>
                </a:lnTo>
                <a:lnTo>
                  <a:pt x="266" y="153"/>
                </a:lnTo>
                <a:lnTo>
                  <a:pt x="232" y="159"/>
                </a:lnTo>
                <a:lnTo>
                  <a:pt x="204" y="164"/>
                </a:lnTo>
                <a:lnTo>
                  <a:pt x="181" y="170"/>
                </a:lnTo>
                <a:lnTo>
                  <a:pt x="158" y="170"/>
                </a:lnTo>
                <a:lnTo>
                  <a:pt x="141" y="176"/>
                </a:lnTo>
                <a:lnTo>
                  <a:pt x="130" y="176"/>
                </a:lnTo>
                <a:lnTo>
                  <a:pt x="119" y="176"/>
                </a:lnTo>
                <a:lnTo>
                  <a:pt x="102" y="176"/>
                </a:lnTo>
                <a:lnTo>
                  <a:pt x="85" y="170"/>
                </a:lnTo>
                <a:lnTo>
                  <a:pt x="62" y="164"/>
                </a:lnTo>
                <a:lnTo>
                  <a:pt x="45" y="153"/>
                </a:lnTo>
                <a:lnTo>
                  <a:pt x="34" y="147"/>
                </a:lnTo>
                <a:lnTo>
                  <a:pt x="22" y="142"/>
                </a:lnTo>
                <a:lnTo>
                  <a:pt x="17" y="136"/>
                </a:lnTo>
                <a:lnTo>
                  <a:pt x="11" y="136"/>
                </a:lnTo>
                <a:lnTo>
                  <a:pt x="5" y="130"/>
                </a:lnTo>
                <a:lnTo>
                  <a:pt x="0" y="125"/>
                </a:lnTo>
                <a:lnTo>
                  <a:pt x="0" y="119"/>
                </a:lnTo>
                <a:lnTo>
                  <a:pt x="0" y="113"/>
                </a:lnTo>
                <a:lnTo>
                  <a:pt x="0" y="107"/>
                </a:lnTo>
                <a:lnTo>
                  <a:pt x="5" y="107"/>
                </a:lnTo>
                <a:lnTo>
                  <a:pt x="11" y="102"/>
                </a:lnTo>
                <a:lnTo>
                  <a:pt x="17" y="102"/>
                </a:lnTo>
                <a:lnTo>
                  <a:pt x="22" y="102"/>
                </a:lnTo>
                <a:lnTo>
                  <a:pt x="34" y="102"/>
                </a:lnTo>
                <a:lnTo>
                  <a:pt x="45" y="102"/>
                </a:lnTo>
                <a:lnTo>
                  <a:pt x="56" y="102"/>
                </a:lnTo>
                <a:lnTo>
                  <a:pt x="68" y="102"/>
                </a:lnTo>
                <a:lnTo>
                  <a:pt x="85" y="96"/>
                </a:lnTo>
                <a:lnTo>
                  <a:pt x="107" y="96"/>
                </a:lnTo>
                <a:lnTo>
                  <a:pt x="130" y="96"/>
                </a:lnTo>
                <a:lnTo>
                  <a:pt x="153" y="90"/>
                </a:lnTo>
                <a:lnTo>
                  <a:pt x="181" y="90"/>
                </a:lnTo>
                <a:lnTo>
                  <a:pt x="209" y="85"/>
                </a:lnTo>
                <a:lnTo>
                  <a:pt x="266" y="79"/>
                </a:lnTo>
                <a:lnTo>
                  <a:pt x="317" y="73"/>
                </a:lnTo>
                <a:lnTo>
                  <a:pt x="368" y="68"/>
                </a:lnTo>
                <a:lnTo>
                  <a:pt x="413" y="62"/>
                </a:lnTo>
                <a:lnTo>
                  <a:pt x="458" y="56"/>
                </a:lnTo>
                <a:lnTo>
                  <a:pt x="509" y="51"/>
                </a:lnTo>
                <a:lnTo>
                  <a:pt x="566" y="39"/>
                </a:lnTo>
                <a:lnTo>
                  <a:pt x="623" y="28"/>
                </a:lnTo>
                <a:lnTo>
                  <a:pt x="651" y="22"/>
                </a:lnTo>
                <a:lnTo>
                  <a:pt x="679" y="17"/>
                </a:lnTo>
                <a:lnTo>
                  <a:pt x="702" y="17"/>
                </a:lnTo>
                <a:lnTo>
                  <a:pt x="725" y="11"/>
                </a:lnTo>
                <a:lnTo>
                  <a:pt x="747" y="11"/>
                </a:lnTo>
                <a:lnTo>
                  <a:pt x="770" y="5"/>
                </a:lnTo>
                <a:lnTo>
                  <a:pt x="787" y="5"/>
                </a:lnTo>
                <a:lnTo>
                  <a:pt x="804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4" name="Freeform 11"/>
          <p:cNvSpPr>
            <a:spLocks/>
          </p:cNvSpPr>
          <p:nvPr/>
        </p:nvSpPr>
        <p:spPr bwMode="auto">
          <a:xfrm>
            <a:off x="822325" y="2689225"/>
            <a:ext cx="1042988" cy="911225"/>
          </a:xfrm>
          <a:custGeom>
            <a:avLst/>
            <a:gdLst>
              <a:gd name="T0" fmla="*/ 2147483646 w 657"/>
              <a:gd name="T1" fmla="*/ 2147483646 h 574"/>
              <a:gd name="T2" fmla="*/ 2147483646 w 657"/>
              <a:gd name="T3" fmla="*/ 2147483646 h 574"/>
              <a:gd name="T4" fmla="*/ 2147483646 w 657"/>
              <a:gd name="T5" fmla="*/ 2147483646 h 574"/>
              <a:gd name="T6" fmla="*/ 2147483646 w 657"/>
              <a:gd name="T7" fmla="*/ 2147483646 h 574"/>
              <a:gd name="T8" fmla="*/ 2147483646 w 657"/>
              <a:gd name="T9" fmla="*/ 2147483646 h 574"/>
              <a:gd name="T10" fmla="*/ 2147483646 w 657"/>
              <a:gd name="T11" fmla="*/ 2147483646 h 574"/>
              <a:gd name="T12" fmla="*/ 2147483646 w 657"/>
              <a:gd name="T13" fmla="*/ 2147483646 h 574"/>
              <a:gd name="T14" fmla="*/ 2147483646 w 657"/>
              <a:gd name="T15" fmla="*/ 2147483646 h 574"/>
              <a:gd name="T16" fmla="*/ 2147483646 w 657"/>
              <a:gd name="T17" fmla="*/ 2147483646 h 574"/>
              <a:gd name="T18" fmla="*/ 2147483646 w 657"/>
              <a:gd name="T19" fmla="*/ 2147483646 h 574"/>
              <a:gd name="T20" fmla="*/ 2147483646 w 657"/>
              <a:gd name="T21" fmla="*/ 2147483646 h 574"/>
              <a:gd name="T22" fmla="*/ 2147483646 w 657"/>
              <a:gd name="T23" fmla="*/ 2147483646 h 574"/>
              <a:gd name="T24" fmla="*/ 2147483646 w 657"/>
              <a:gd name="T25" fmla="*/ 2147483646 h 574"/>
              <a:gd name="T26" fmla="*/ 2147483646 w 657"/>
              <a:gd name="T27" fmla="*/ 2147483646 h 574"/>
              <a:gd name="T28" fmla="*/ 2147483646 w 657"/>
              <a:gd name="T29" fmla="*/ 2147483646 h 574"/>
              <a:gd name="T30" fmla="*/ 2147483646 w 657"/>
              <a:gd name="T31" fmla="*/ 2147483646 h 574"/>
              <a:gd name="T32" fmla="*/ 2147483646 w 657"/>
              <a:gd name="T33" fmla="*/ 2147483646 h 574"/>
              <a:gd name="T34" fmla="*/ 2147483646 w 657"/>
              <a:gd name="T35" fmla="*/ 2147483646 h 574"/>
              <a:gd name="T36" fmla="*/ 2147483646 w 657"/>
              <a:gd name="T37" fmla="*/ 2147483646 h 574"/>
              <a:gd name="T38" fmla="*/ 2147483646 w 657"/>
              <a:gd name="T39" fmla="*/ 2147483646 h 574"/>
              <a:gd name="T40" fmla="*/ 2147483646 w 657"/>
              <a:gd name="T41" fmla="*/ 2147483646 h 574"/>
              <a:gd name="T42" fmla="*/ 2147483646 w 657"/>
              <a:gd name="T43" fmla="*/ 2147483646 h 574"/>
              <a:gd name="T44" fmla="*/ 0 w 657"/>
              <a:gd name="T45" fmla="*/ 2147483646 h 574"/>
              <a:gd name="T46" fmla="*/ 2147483646 w 657"/>
              <a:gd name="T47" fmla="*/ 2147483646 h 574"/>
              <a:gd name="T48" fmla="*/ 2147483646 w 657"/>
              <a:gd name="T49" fmla="*/ 2147483646 h 574"/>
              <a:gd name="T50" fmla="*/ 2147483646 w 657"/>
              <a:gd name="T51" fmla="*/ 2147483646 h 574"/>
              <a:gd name="T52" fmla="*/ 2147483646 w 657"/>
              <a:gd name="T53" fmla="*/ 2147483646 h 574"/>
              <a:gd name="T54" fmla="*/ 2147483646 w 657"/>
              <a:gd name="T55" fmla="*/ 2147483646 h 574"/>
              <a:gd name="T56" fmla="*/ 2147483646 w 657"/>
              <a:gd name="T57" fmla="*/ 2147483646 h 574"/>
              <a:gd name="T58" fmla="*/ 2147483646 w 657"/>
              <a:gd name="T59" fmla="*/ 2147483646 h 574"/>
              <a:gd name="T60" fmla="*/ 2147483646 w 657"/>
              <a:gd name="T61" fmla="*/ 2147483646 h 574"/>
              <a:gd name="T62" fmla="*/ 2147483646 w 657"/>
              <a:gd name="T63" fmla="*/ 2147483646 h 574"/>
              <a:gd name="T64" fmla="*/ 2147483646 w 657"/>
              <a:gd name="T65" fmla="*/ 2147483646 h 574"/>
              <a:gd name="T66" fmla="*/ 2147483646 w 657"/>
              <a:gd name="T67" fmla="*/ 2147483646 h 574"/>
              <a:gd name="T68" fmla="*/ 2147483646 w 657"/>
              <a:gd name="T69" fmla="*/ 2147483646 h 574"/>
              <a:gd name="T70" fmla="*/ 2147483646 w 657"/>
              <a:gd name="T71" fmla="*/ 2147483646 h 574"/>
              <a:gd name="T72" fmla="*/ 2147483646 w 657"/>
              <a:gd name="T73" fmla="*/ 2147483646 h 574"/>
              <a:gd name="T74" fmla="*/ 2147483646 w 657"/>
              <a:gd name="T75" fmla="*/ 2147483646 h 574"/>
              <a:gd name="T76" fmla="*/ 2147483646 w 657"/>
              <a:gd name="T77" fmla="*/ 2147483646 h 574"/>
              <a:gd name="T78" fmla="*/ 2147483646 w 657"/>
              <a:gd name="T79" fmla="*/ 2147483646 h 574"/>
              <a:gd name="T80" fmla="*/ 2147483646 w 657"/>
              <a:gd name="T81" fmla="*/ 2147483646 h 574"/>
              <a:gd name="T82" fmla="*/ 2147483646 w 657"/>
              <a:gd name="T83" fmla="*/ 2147483646 h 574"/>
              <a:gd name="T84" fmla="*/ 2147483646 w 657"/>
              <a:gd name="T85" fmla="*/ 2147483646 h 574"/>
              <a:gd name="T86" fmla="*/ 2147483646 w 657"/>
              <a:gd name="T87" fmla="*/ 2147483646 h 574"/>
              <a:gd name="T88" fmla="*/ 2147483646 w 657"/>
              <a:gd name="T89" fmla="*/ 2147483646 h 574"/>
              <a:gd name="T90" fmla="*/ 2147483646 w 657"/>
              <a:gd name="T91" fmla="*/ 2147483646 h 574"/>
              <a:gd name="T92" fmla="*/ 2147483646 w 657"/>
              <a:gd name="T93" fmla="*/ 2147483646 h 574"/>
              <a:gd name="T94" fmla="*/ 2147483646 w 657"/>
              <a:gd name="T95" fmla="*/ 2147483646 h 574"/>
              <a:gd name="T96" fmla="*/ 2147483646 w 657"/>
              <a:gd name="T97" fmla="*/ 2147483646 h 574"/>
              <a:gd name="T98" fmla="*/ 2147483646 w 657"/>
              <a:gd name="T99" fmla="*/ 0 h 574"/>
              <a:gd name="T100" fmla="*/ 2147483646 w 657"/>
              <a:gd name="T101" fmla="*/ 2147483646 h 574"/>
              <a:gd name="T102" fmla="*/ 2147483646 w 657"/>
              <a:gd name="T103" fmla="*/ 2147483646 h 574"/>
              <a:gd name="T104" fmla="*/ 2147483646 w 657"/>
              <a:gd name="T105" fmla="*/ 2147483646 h 574"/>
              <a:gd name="T106" fmla="*/ 2147483646 w 657"/>
              <a:gd name="T107" fmla="*/ 2147483646 h 574"/>
              <a:gd name="T108" fmla="*/ 2147483646 w 657"/>
              <a:gd name="T109" fmla="*/ 2147483646 h 574"/>
              <a:gd name="T110" fmla="*/ 2147483646 w 657"/>
              <a:gd name="T111" fmla="*/ 2147483646 h 574"/>
              <a:gd name="T112" fmla="*/ 2147483646 w 657"/>
              <a:gd name="T113" fmla="*/ 2147483646 h 574"/>
              <a:gd name="T114" fmla="*/ 2147483646 w 657"/>
              <a:gd name="T115" fmla="*/ 2147483646 h 574"/>
              <a:gd name="T116" fmla="*/ 2147483646 w 657"/>
              <a:gd name="T117" fmla="*/ 2147483646 h 574"/>
              <a:gd name="T118" fmla="*/ 2147483646 w 657"/>
              <a:gd name="T119" fmla="*/ 2147483646 h 574"/>
              <a:gd name="T120" fmla="*/ 2147483646 w 657"/>
              <a:gd name="T121" fmla="*/ 2147483646 h 57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57" h="574">
                <a:moveTo>
                  <a:pt x="482" y="301"/>
                </a:moveTo>
                <a:lnTo>
                  <a:pt x="459" y="324"/>
                </a:lnTo>
                <a:lnTo>
                  <a:pt x="436" y="347"/>
                </a:lnTo>
                <a:lnTo>
                  <a:pt x="414" y="369"/>
                </a:lnTo>
                <a:lnTo>
                  <a:pt x="391" y="387"/>
                </a:lnTo>
                <a:lnTo>
                  <a:pt x="374" y="409"/>
                </a:lnTo>
                <a:lnTo>
                  <a:pt x="351" y="426"/>
                </a:lnTo>
                <a:lnTo>
                  <a:pt x="329" y="443"/>
                </a:lnTo>
                <a:lnTo>
                  <a:pt x="306" y="455"/>
                </a:lnTo>
                <a:lnTo>
                  <a:pt x="289" y="472"/>
                </a:lnTo>
                <a:lnTo>
                  <a:pt x="266" y="483"/>
                </a:lnTo>
                <a:lnTo>
                  <a:pt x="244" y="494"/>
                </a:lnTo>
                <a:lnTo>
                  <a:pt x="215" y="506"/>
                </a:lnTo>
                <a:lnTo>
                  <a:pt x="164" y="528"/>
                </a:lnTo>
                <a:lnTo>
                  <a:pt x="113" y="546"/>
                </a:lnTo>
                <a:lnTo>
                  <a:pt x="85" y="557"/>
                </a:lnTo>
                <a:lnTo>
                  <a:pt x="62" y="563"/>
                </a:lnTo>
                <a:lnTo>
                  <a:pt x="45" y="568"/>
                </a:lnTo>
                <a:lnTo>
                  <a:pt x="28" y="568"/>
                </a:lnTo>
                <a:lnTo>
                  <a:pt x="17" y="574"/>
                </a:lnTo>
                <a:lnTo>
                  <a:pt x="6" y="574"/>
                </a:lnTo>
                <a:lnTo>
                  <a:pt x="6" y="568"/>
                </a:lnTo>
                <a:lnTo>
                  <a:pt x="0" y="563"/>
                </a:lnTo>
                <a:lnTo>
                  <a:pt x="6" y="557"/>
                </a:lnTo>
                <a:lnTo>
                  <a:pt x="6" y="551"/>
                </a:lnTo>
                <a:lnTo>
                  <a:pt x="11" y="546"/>
                </a:lnTo>
                <a:lnTo>
                  <a:pt x="23" y="540"/>
                </a:lnTo>
                <a:lnTo>
                  <a:pt x="34" y="534"/>
                </a:lnTo>
                <a:lnTo>
                  <a:pt x="45" y="523"/>
                </a:lnTo>
                <a:lnTo>
                  <a:pt x="57" y="517"/>
                </a:lnTo>
                <a:lnTo>
                  <a:pt x="79" y="506"/>
                </a:lnTo>
                <a:lnTo>
                  <a:pt x="96" y="500"/>
                </a:lnTo>
                <a:lnTo>
                  <a:pt x="113" y="489"/>
                </a:lnTo>
                <a:lnTo>
                  <a:pt x="153" y="466"/>
                </a:lnTo>
                <a:lnTo>
                  <a:pt x="193" y="438"/>
                </a:lnTo>
                <a:lnTo>
                  <a:pt x="210" y="426"/>
                </a:lnTo>
                <a:lnTo>
                  <a:pt x="232" y="409"/>
                </a:lnTo>
                <a:lnTo>
                  <a:pt x="272" y="375"/>
                </a:lnTo>
                <a:lnTo>
                  <a:pt x="317" y="341"/>
                </a:lnTo>
                <a:lnTo>
                  <a:pt x="357" y="301"/>
                </a:lnTo>
                <a:lnTo>
                  <a:pt x="380" y="284"/>
                </a:lnTo>
                <a:lnTo>
                  <a:pt x="397" y="262"/>
                </a:lnTo>
                <a:lnTo>
                  <a:pt x="419" y="239"/>
                </a:lnTo>
                <a:lnTo>
                  <a:pt x="436" y="216"/>
                </a:lnTo>
                <a:lnTo>
                  <a:pt x="459" y="188"/>
                </a:lnTo>
                <a:lnTo>
                  <a:pt x="476" y="154"/>
                </a:lnTo>
                <a:lnTo>
                  <a:pt x="499" y="120"/>
                </a:lnTo>
                <a:lnTo>
                  <a:pt x="516" y="86"/>
                </a:lnTo>
                <a:lnTo>
                  <a:pt x="538" y="46"/>
                </a:lnTo>
                <a:lnTo>
                  <a:pt x="561" y="0"/>
                </a:lnTo>
                <a:lnTo>
                  <a:pt x="606" y="17"/>
                </a:lnTo>
                <a:lnTo>
                  <a:pt x="657" y="29"/>
                </a:lnTo>
                <a:lnTo>
                  <a:pt x="640" y="74"/>
                </a:lnTo>
                <a:lnTo>
                  <a:pt x="617" y="114"/>
                </a:lnTo>
                <a:lnTo>
                  <a:pt x="595" y="154"/>
                </a:lnTo>
                <a:lnTo>
                  <a:pt x="572" y="188"/>
                </a:lnTo>
                <a:lnTo>
                  <a:pt x="555" y="216"/>
                </a:lnTo>
                <a:lnTo>
                  <a:pt x="532" y="250"/>
                </a:lnTo>
                <a:lnTo>
                  <a:pt x="504" y="273"/>
                </a:lnTo>
                <a:lnTo>
                  <a:pt x="482" y="301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5" name="任意多边形: 形状 4"/>
          <p:cNvSpPr>
            <a:spLocks/>
          </p:cNvSpPr>
          <p:nvPr/>
        </p:nvSpPr>
        <p:spPr bwMode="auto">
          <a:xfrm>
            <a:off x="1516063" y="3571875"/>
            <a:ext cx="219075" cy="254000"/>
          </a:xfrm>
          <a:custGeom>
            <a:avLst/>
            <a:gdLst>
              <a:gd name="T0" fmla="*/ 36858 w 218986"/>
              <a:gd name="T1" fmla="*/ 0 h 253083"/>
              <a:gd name="T2" fmla="*/ 54481 w 218986"/>
              <a:gd name="T3" fmla="*/ 0 h 253083"/>
              <a:gd name="T4" fmla="*/ 73715 w 218986"/>
              <a:gd name="T5" fmla="*/ 10352 h 253083"/>
              <a:gd name="T6" fmla="*/ 91339 w 218986"/>
              <a:gd name="T7" fmla="*/ 10352 h 253083"/>
              <a:gd name="T8" fmla="*/ 118579 w 218986"/>
              <a:gd name="T9" fmla="*/ 18979 h 253083"/>
              <a:gd name="T10" fmla="*/ 136203 w 218986"/>
              <a:gd name="T11" fmla="*/ 29329 h 253083"/>
              <a:gd name="T12" fmla="*/ 163443 w 218986"/>
              <a:gd name="T13" fmla="*/ 39681 h 253083"/>
              <a:gd name="T14" fmla="*/ 181070 w 218986"/>
              <a:gd name="T15" fmla="*/ 39681 h 253083"/>
              <a:gd name="T16" fmla="*/ 190684 w 218986"/>
              <a:gd name="T17" fmla="*/ 39681 h 253083"/>
              <a:gd name="T18" fmla="*/ 208311 w 218986"/>
              <a:gd name="T19" fmla="*/ 39681 h 253083"/>
              <a:gd name="T20" fmla="*/ 216164 w 218986"/>
              <a:gd name="T21" fmla="*/ 39681 h 253083"/>
              <a:gd name="T22" fmla="*/ 221042 w 218986"/>
              <a:gd name="T23" fmla="*/ 99798 h 253083"/>
              <a:gd name="T24" fmla="*/ 196325 w 218986"/>
              <a:gd name="T25" fmla="*/ 251899 h 253083"/>
              <a:gd name="T26" fmla="*/ 186216 w 218986"/>
              <a:gd name="T27" fmla="*/ 275037 h 253083"/>
              <a:gd name="T28" fmla="*/ 181070 w 218986"/>
              <a:gd name="T29" fmla="*/ 263956 h 253083"/>
              <a:gd name="T30" fmla="*/ 163443 w 218986"/>
              <a:gd name="T31" fmla="*/ 224277 h 253083"/>
              <a:gd name="T32" fmla="*/ 136203 w 218986"/>
              <a:gd name="T33" fmla="*/ 186321 h 253083"/>
              <a:gd name="T34" fmla="*/ 118579 w 218986"/>
              <a:gd name="T35" fmla="*/ 165618 h 253083"/>
              <a:gd name="T36" fmla="*/ 108962 w 218986"/>
              <a:gd name="T37" fmla="*/ 156998 h 253083"/>
              <a:gd name="T38" fmla="*/ 91339 w 218986"/>
              <a:gd name="T39" fmla="*/ 136290 h 253083"/>
              <a:gd name="T40" fmla="*/ 64098 w 218986"/>
              <a:gd name="T41" fmla="*/ 117313 h 253083"/>
              <a:gd name="T42" fmla="*/ 46475 w 218986"/>
              <a:gd name="T43" fmla="*/ 106963 h 253083"/>
              <a:gd name="T44" fmla="*/ 36858 w 218986"/>
              <a:gd name="T45" fmla="*/ 87986 h 253083"/>
              <a:gd name="T46" fmla="*/ 19234 w 218986"/>
              <a:gd name="T47" fmla="*/ 77632 h 253083"/>
              <a:gd name="T48" fmla="*/ 9617 w 218986"/>
              <a:gd name="T49" fmla="*/ 69008 h 253083"/>
              <a:gd name="T50" fmla="*/ 9617 w 218986"/>
              <a:gd name="T51" fmla="*/ 48306 h 253083"/>
              <a:gd name="T52" fmla="*/ 0 w 218986"/>
              <a:gd name="T53" fmla="*/ 39681 h 253083"/>
              <a:gd name="T54" fmla="*/ 0 w 218986"/>
              <a:gd name="T55" fmla="*/ 29329 h 253083"/>
              <a:gd name="T56" fmla="*/ 0 w 218986"/>
              <a:gd name="T57" fmla="*/ 18979 h 253083"/>
              <a:gd name="T58" fmla="*/ 9617 w 218986"/>
              <a:gd name="T59" fmla="*/ 10352 h 253083"/>
              <a:gd name="T60" fmla="*/ 27241 w 218986"/>
              <a:gd name="T61" fmla="*/ 10352 h 25308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8986" h="253083">
                <a:moveTo>
                  <a:pt x="36513" y="0"/>
                </a:moveTo>
                <a:lnTo>
                  <a:pt x="53975" y="0"/>
                </a:lnTo>
                <a:lnTo>
                  <a:pt x="73025" y="9525"/>
                </a:lnTo>
                <a:lnTo>
                  <a:pt x="90488" y="9525"/>
                </a:lnTo>
                <a:lnTo>
                  <a:pt x="117475" y="17463"/>
                </a:lnTo>
                <a:lnTo>
                  <a:pt x="134938" y="26988"/>
                </a:lnTo>
                <a:lnTo>
                  <a:pt x="161925" y="36513"/>
                </a:lnTo>
                <a:lnTo>
                  <a:pt x="179388" y="36513"/>
                </a:lnTo>
                <a:lnTo>
                  <a:pt x="188913" y="36513"/>
                </a:lnTo>
                <a:lnTo>
                  <a:pt x="206375" y="36513"/>
                </a:lnTo>
                <a:lnTo>
                  <a:pt x="214154" y="36513"/>
                </a:lnTo>
                <a:lnTo>
                  <a:pt x="218986" y="91832"/>
                </a:lnTo>
                <a:cubicBezTo>
                  <a:pt x="218986" y="141478"/>
                  <a:pt x="210267" y="188774"/>
                  <a:pt x="194500" y="231793"/>
                </a:cubicBezTo>
                <a:lnTo>
                  <a:pt x="184486" y="253083"/>
                </a:lnTo>
                <a:lnTo>
                  <a:pt x="179388" y="242888"/>
                </a:lnTo>
                <a:lnTo>
                  <a:pt x="161925" y="206375"/>
                </a:lnTo>
                <a:lnTo>
                  <a:pt x="134938" y="171450"/>
                </a:lnTo>
                <a:lnTo>
                  <a:pt x="117475" y="152400"/>
                </a:lnTo>
                <a:lnTo>
                  <a:pt x="107950" y="144463"/>
                </a:lnTo>
                <a:lnTo>
                  <a:pt x="90488" y="125413"/>
                </a:lnTo>
                <a:lnTo>
                  <a:pt x="63500" y="107950"/>
                </a:lnTo>
                <a:lnTo>
                  <a:pt x="46038" y="98425"/>
                </a:lnTo>
                <a:lnTo>
                  <a:pt x="36513" y="80963"/>
                </a:lnTo>
                <a:lnTo>
                  <a:pt x="19050" y="71438"/>
                </a:lnTo>
                <a:lnTo>
                  <a:pt x="9525" y="63500"/>
                </a:lnTo>
                <a:lnTo>
                  <a:pt x="9525" y="44450"/>
                </a:lnTo>
                <a:lnTo>
                  <a:pt x="0" y="36513"/>
                </a:lnTo>
                <a:lnTo>
                  <a:pt x="0" y="26988"/>
                </a:lnTo>
                <a:lnTo>
                  <a:pt x="0" y="17463"/>
                </a:lnTo>
                <a:lnTo>
                  <a:pt x="9525" y="9525"/>
                </a:lnTo>
                <a:lnTo>
                  <a:pt x="26988" y="9525"/>
                </a:lnTo>
                <a:lnTo>
                  <a:pt x="36513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6" name="任意多边形: 形状 5"/>
          <p:cNvSpPr>
            <a:spLocks/>
          </p:cNvSpPr>
          <p:nvPr/>
        </p:nvSpPr>
        <p:spPr bwMode="auto">
          <a:xfrm>
            <a:off x="1679575" y="2179638"/>
            <a:ext cx="242888" cy="1720850"/>
          </a:xfrm>
          <a:custGeom>
            <a:avLst/>
            <a:gdLst>
              <a:gd name="T0" fmla="*/ 44450 w 242888"/>
              <a:gd name="T1" fmla="*/ 0 h 1720850"/>
              <a:gd name="T2" fmla="*/ 98425 w 242888"/>
              <a:gd name="T3" fmla="*/ 7938 h 1720850"/>
              <a:gd name="T4" fmla="*/ 171431 w 242888"/>
              <a:gd name="T5" fmla="*/ 44450 h 1720850"/>
              <a:gd name="T6" fmla="*/ 206357 w 242888"/>
              <a:gd name="T7" fmla="*/ 61913 h 1720850"/>
              <a:gd name="T8" fmla="*/ 233344 w 242888"/>
              <a:gd name="T9" fmla="*/ 88900 h 1720850"/>
              <a:gd name="T10" fmla="*/ 242869 w 242888"/>
              <a:gd name="T11" fmla="*/ 117475 h 1720850"/>
              <a:gd name="T12" fmla="*/ 242869 w 242888"/>
              <a:gd name="T13" fmla="*/ 144463 h 1720850"/>
              <a:gd name="T14" fmla="*/ 233344 w 242888"/>
              <a:gd name="T15" fmla="*/ 179388 h 1720850"/>
              <a:gd name="T16" fmla="*/ 225407 w 242888"/>
              <a:gd name="T17" fmla="*/ 225425 h 1720850"/>
              <a:gd name="T18" fmla="*/ 225407 w 242888"/>
              <a:gd name="T19" fmla="*/ 269875 h 1720850"/>
              <a:gd name="T20" fmla="*/ 225407 w 242888"/>
              <a:gd name="T21" fmla="*/ 323850 h 1720850"/>
              <a:gd name="T22" fmla="*/ 225407 w 242888"/>
              <a:gd name="T23" fmla="*/ 369888 h 1720850"/>
              <a:gd name="T24" fmla="*/ 225407 w 242888"/>
              <a:gd name="T25" fmla="*/ 414338 h 1720850"/>
              <a:gd name="T26" fmla="*/ 225407 w 242888"/>
              <a:gd name="T27" fmla="*/ 477838 h 1720850"/>
              <a:gd name="T28" fmla="*/ 225407 w 242888"/>
              <a:gd name="T29" fmla="*/ 549275 h 1720850"/>
              <a:gd name="T30" fmla="*/ 225407 w 242888"/>
              <a:gd name="T31" fmla="*/ 639763 h 1720850"/>
              <a:gd name="T32" fmla="*/ 225407 w 242888"/>
              <a:gd name="T33" fmla="*/ 738188 h 1720850"/>
              <a:gd name="T34" fmla="*/ 225407 w 242888"/>
              <a:gd name="T35" fmla="*/ 846138 h 1720850"/>
              <a:gd name="T36" fmla="*/ 233344 w 242888"/>
              <a:gd name="T37" fmla="*/ 973138 h 1720850"/>
              <a:gd name="T38" fmla="*/ 233344 w 242888"/>
              <a:gd name="T39" fmla="*/ 1098550 h 1720850"/>
              <a:gd name="T40" fmla="*/ 233344 w 242888"/>
              <a:gd name="T41" fmla="*/ 1208088 h 1720850"/>
              <a:gd name="T42" fmla="*/ 233344 w 242888"/>
              <a:gd name="T43" fmla="*/ 1306513 h 1720850"/>
              <a:gd name="T44" fmla="*/ 225407 w 242888"/>
              <a:gd name="T45" fmla="*/ 1387475 h 1720850"/>
              <a:gd name="T46" fmla="*/ 215882 w 242888"/>
              <a:gd name="T47" fmla="*/ 1460500 h 1720850"/>
              <a:gd name="T48" fmla="*/ 206357 w 242888"/>
              <a:gd name="T49" fmla="*/ 1522413 h 1720850"/>
              <a:gd name="T50" fmla="*/ 198419 w 242888"/>
              <a:gd name="T51" fmla="*/ 1568450 h 1720850"/>
              <a:gd name="T52" fmla="*/ 179369 w 242888"/>
              <a:gd name="T53" fmla="*/ 1603375 h 1720850"/>
              <a:gd name="T54" fmla="*/ 152381 w 242888"/>
              <a:gd name="T55" fmla="*/ 1658938 h 1720850"/>
              <a:gd name="T56" fmla="*/ 125394 w 242888"/>
              <a:gd name="T57" fmla="*/ 1685925 h 1720850"/>
              <a:gd name="T58" fmla="*/ 107950 w 242888"/>
              <a:gd name="T59" fmla="*/ 1712913 h 1720850"/>
              <a:gd name="T60" fmla="*/ 90488 w 242888"/>
              <a:gd name="T61" fmla="*/ 1720850 h 1720850"/>
              <a:gd name="T62" fmla="*/ 71438 w 242888"/>
              <a:gd name="T63" fmla="*/ 1712913 h 1720850"/>
              <a:gd name="T64" fmla="*/ 53975 w 242888"/>
              <a:gd name="T65" fmla="*/ 1703388 h 1720850"/>
              <a:gd name="T66" fmla="*/ 36513 w 242888"/>
              <a:gd name="T67" fmla="*/ 1676400 h 1720850"/>
              <a:gd name="T68" fmla="*/ 22560 w 242888"/>
              <a:gd name="T69" fmla="*/ 1650083 h 1720850"/>
              <a:gd name="T70" fmla="*/ 57061 w 242888"/>
              <a:gd name="T71" fmla="*/ 1488832 h 1720850"/>
              <a:gd name="T72" fmla="*/ 53975 w 242888"/>
              <a:gd name="T73" fmla="*/ 1433513 h 1720850"/>
              <a:gd name="T74" fmla="*/ 63500 w 242888"/>
              <a:gd name="T75" fmla="*/ 1423988 h 1720850"/>
              <a:gd name="T76" fmla="*/ 71438 w 242888"/>
              <a:gd name="T77" fmla="*/ 1406525 h 1720850"/>
              <a:gd name="T78" fmla="*/ 71438 w 242888"/>
              <a:gd name="T79" fmla="*/ 1387475 h 1720850"/>
              <a:gd name="T80" fmla="*/ 71438 w 242888"/>
              <a:gd name="T81" fmla="*/ 1350963 h 1720850"/>
              <a:gd name="T82" fmla="*/ 71438 w 242888"/>
              <a:gd name="T83" fmla="*/ 1316038 h 1720850"/>
              <a:gd name="T84" fmla="*/ 71438 w 242888"/>
              <a:gd name="T85" fmla="*/ 1262063 h 1720850"/>
              <a:gd name="T86" fmla="*/ 80963 w 242888"/>
              <a:gd name="T87" fmla="*/ 1208088 h 1720850"/>
              <a:gd name="T88" fmla="*/ 80963 w 242888"/>
              <a:gd name="T89" fmla="*/ 1135063 h 1720850"/>
              <a:gd name="T90" fmla="*/ 90488 w 242888"/>
              <a:gd name="T91" fmla="*/ 882650 h 1720850"/>
              <a:gd name="T92" fmla="*/ 90488 w 242888"/>
              <a:gd name="T93" fmla="*/ 639763 h 1720850"/>
              <a:gd name="T94" fmla="*/ 80963 w 242888"/>
              <a:gd name="T95" fmla="*/ 522288 h 1720850"/>
              <a:gd name="T96" fmla="*/ 80963 w 242888"/>
              <a:gd name="T97" fmla="*/ 423863 h 1720850"/>
              <a:gd name="T98" fmla="*/ 80963 w 242888"/>
              <a:gd name="T99" fmla="*/ 341313 h 1720850"/>
              <a:gd name="T100" fmla="*/ 71438 w 242888"/>
              <a:gd name="T101" fmla="*/ 269875 h 1720850"/>
              <a:gd name="T102" fmla="*/ 63500 w 242888"/>
              <a:gd name="T103" fmla="*/ 206375 h 1720850"/>
              <a:gd name="T104" fmla="*/ 53975 w 242888"/>
              <a:gd name="T105" fmla="*/ 161925 h 1720850"/>
              <a:gd name="T106" fmla="*/ 44450 w 242888"/>
              <a:gd name="T107" fmla="*/ 125413 h 1720850"/>
              <a:gd name="T108" fmla="*/ 36513 w 242888"/>
              <a:gd name="T109" fmla="*/ 98425 h 1720850"/>
              <a:gd name="T110" fmla="*/ 9525 w 242888"/>
              <a:gd name="T111" fmla="*/ 71438 h 1720850"/>
              <a:gd name="T112" fmla="*/ 0 w 242888"/>
              <a:gd name="T113" fmla="*/ 34925 h 1720850"/>
              <a:gd name="T114" fmla="*/ 9525 w 242888"/>
              <a:gd name="T115" fmla="*/ 7938 h 172085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42888" h="1720850">
                <a:moveTo>
                  <a:pt x="26988" y="0"/>
                </a:moveTo>
                <a:lnTo>
                  <a:pt x="44450" y="0"/>
                </a:lnTo>
                <a:lnTo>
                  <a:pt x="71438" y="0"/>
                </a:lnTo>
                <a:lnTo>
                  <a:pt x="98425" y="7938"/>
                </a:lnTo>
                <a:lnTo>
                  <a:pt x="134938" y="26988"/>
                </a:lnTo>
                <a:lnTo>
                  <a:pt x="171450" y="44450"/>
                </a:lnTo>
                <a:lnTo>
                  <a:pt x="198438" y="53975"/>
                </a:lnTo>
                <a:lnTo>
                  <a:pt x="206376" y="61913"/>
                </a:lnTo>
                <a:lnTo>
                  <a:pt x="225426" y="80963"/>
                </a:lnTo>
                <a:lnTo>
                  <a:pt x="233363" y="88900"/>
                </a:lnTo>
                <a:lnTo>
                  <a:pt x="233363" y="107950"/>
                </a:lnTo>
                <a:lnTo>
                  <a:pt x="242888" y="117475"/>
                </a:lnTo>
                <a:lnTo>
                  <a:pt x="242888" y="134938"/>
                </a:lnTo>
                <a:lnTo>
                  <a:pt x="242888" y="144463"/>
                </a:lnTo>
                <a:lnTo>
                  <a:pt x="233363" y="161925"/>
                </a:lnTo>
                <a:lnTo>
                  <a:pt x="233363" y="179388"/>
                </a:lnTo>
                <a:lnTo>
                  <a:pt x="233363" y="198438"/>
                </a:lnTo>
                <a:lnTo>
                  <a:pt x="225426" y="225425"/>
                </a:lnTo>
                <a:lnTo>
                  <a:pt x="225426" y="242888"/>
                </a:lnTo>
                <a:lnTo>
                  <a:pt x="225426" y="269875"/>
                </a:lnTo>
                <a:lnTo>
                  <a:pt x="225426" y="296863"/>
                </a:lnTo>
                <a:lnTo>
                  <a:pt x="225426" y="323850"/>
                </a:lnTo>
                <a:lnTo>
                  <a:pt x="225426" y="341313"/>
                </a:lnTo>
                <a:lnTo>
                  <a:pt x="225426" y="369888"/>
                </a:lnTo>
                <a:lnTo>
                  <a:pt x="225426" y="387350"/>
                </a:lnTo>
                <a:lnTo>
                  <a:pt x="225426" y="414338"/>
                </a:lnTo>
                <a:lnTo>
                  <a:pt x="225426" y="441325"/>
                </a:lnTo>
                <a:lnTo>
                  <a:pt x="225426" y="477838"/>
                </a:lnTo>
                <a:lnTo>
                  <a:pt x="225426" y="512763"/>
                </a:lnTo>
                <a:lnTo>
                  <a:pt x="225426" y="549275"/>
                </a:lnTo>
                <a:lnTo>
                  <a:pt x="225426" y="593725"/>
                </a:lnTo>
                <a:lnTo>
                  <a:pt x="225426" y="639763"/>
                </a:lnTo>
                <a:lnTo>
                  <a:pt x="225426" y="684213"/>
                </a:lnTo>
                <a:lnTo>
                  <a:pt x="225426" y="738188"/>
                </a:lnTo>
                <a:lnTo>
                  <a:pt x="225426" y="792163"/>
                </a:lnTo>
                <a:lnTo>
                  <a:pt x="225426" y="846138"/>
                </a:lnTo>
                <a:lnTo>
                  <a:pt x="233363" y="909638"/>
                </a:lnTo>
                <a:lnTo>
                  <a:pt x="233363" y="973138"/>
                </a:lnTo>
                <a:lnTo>
                  <a:pt x="233363" y="1036638"/>
                </a:lnTo>
                <a:lnTo>
                  <a:pt x="233363" y="1098550"/>
                </a:lnTo>
                <a:lnTo>
                  <a:pt x="233363" y="1154113"/>
                </a:lnTo>
                <a:lnTo>
                  <a:pt x="233363" y="1208088"/>
                </a:lnTo>
                <a:lnTo>
                  <a:pt x="233363" y="1262063"/>
                </a:lnTo>
                <a:lnTo>
                  <a:pt x="233363" y="1306513"/>
                </a:lnTo>
                <a:lnTo>
                  <a:pt x="225426" y="1350963"/>
                </a:lnTo>
                <a:lnTo>
                  <a:pt x="225426" y="1387475"/>
                </a:lnTo>
                <a:lnTo>
                  <a:pt x="225426" y="1433513"/>
                </a:lnTo>
                <a:lnTo>
                  <a:pt x="215901" y="1460500"/>
                </a:lnTo>
                <a:lnTo>
                  <a:pt x="215901" y="1495425"/>
                </a:lnTo>
                <a:lnTo>
                  <a:pt x="206376" y="1522413"/>
                </a:lnTo>
                <a:lnTo>
                  <a:pt x="206376" y="1549400"/>
                </a:lnTo>
                <a:lnTo>
                  <a:pt x="198438" y="1568450"/>
                </a:lnTo>
                <a:lnTo>
                  <a:pt x="188913" y="1585913"/>
                </a:lnTo>
                <a:lnTo>
                  <a:pt x="179388" y="1603375"/>
                </a:lnTo>
                <a:lnTo>
                  <a:pt x="171450" y="1631950"/>
                </a:lnTo>
                <a:lnTo>
                  <a:pt x="152400" y="1658938"/>
                </a:lnTo>
                <a:lnTo>
                  <a:pt x="144463" y="1676400"/>
                </a:lnTo>
                <a:lnTo>
                  <a:pt x="125413" y="1685925"/>
                </a:lnTo>
                <a:lnTo>
                  <a:pt x="117475" y="1703388"/>
                </a:lnTo>
                <a:lnTo>
                  <a:pt x="107950" y="1712913"/>
                </a:lnTo>
                <a:lnTo>
                  <a:pt x="98425" y="1712913"/>
                </a:lnTo>
                <a:lnTo>
                  <a:pt x="90488" y="1720850"/>
                </a:lnTo>
                <a:lnTo>
                  <a:pt x="80963" y="1720850"/>
                </a:lnTo>
                <a:lnTo>
                  <a:pt x="71438" y="1712913"/>
                </a:lnTo>
                <a:lnTo>
                  <a:pt x="63500" y="1712913"/>
                </a:lnTo>
                <a:lnTo>
                  <a:pt x="53975" y="1703388"/>
                </a:lnTo>
                <a:lnTo>
                  <a:pt x="44450" y="1685925"/>
                </a:lnTo>
                <a:lnTo>
                  <a:pt x="36513" y="1676400"/>
                </a:lnTo>
                <a:lnTo>
                  <a:pt x="26988" y="1658938"/>
                </a:lnTo>
                <a:lnTo>
                  <a:pt x="22560" y="1650083"/>
                </a:lnTo>
                <a:lnTo>
                  <a:pt x="32575" y="1628793"/>
                </a:lnTo>
                <a:cubicBezTo>
                  <a:pt x="48342" y="1585774"/>
                  <a:pt x="57061" y="1538478"/>
                  <a:pt x="57061" y="1488832"/>
                </a:cubicBezTo>
                <a:lnTo>
                  <a:pt x="52228" y="1433513"/>
                </a:lnTo>
                <a:lnTo>
                  <a:pt x="53975" y="1433513"/>
                </a:lnTo>
                <a:lnTo>
                  <a:pt x="63500" y="1433513"/>
                </a:lnTo>
                <a:lnTo>
                  <a:pt x="63500" y="1423988"/>
                </a:lnTo>
                <a:lnTo>
                  <a:pt x="71438" y="1414463"/>
                </a:lnTo>
                <a:lnTo>
                  <a:pt x="71438" y="1406525"/>
                </a:lnTo>
                <a:lnTo>
                  <a:pt x="71438" y="1397000"/>
                </a:lnTo>
                <a:lnTo>
                  <a:pt x="71438" y="1387475"/>
                </a:lnTo>
                <a:lnTo>
                  <a:pt x="71438" y="1370013"/>
                </a:lnTo>
                <a:lnTo>
                  <a:pt x="71438" y="1350963"/>
                </a:lnTo>
                <a:lnTo>
                  <a:pt x="71438" y="1333500"/>
                </a:lnTo>
                <a:lnTo>
                  <a:pt x="71438" y="1316038"/>
                </a:lnTo>
                <a:lnTo>
                  <a:pt x="71438" y="1289050"/>
                </a:lnTo>
                <a:lnTo>
                  <a:pt x="71438" y="1262063"/>
                </a:lnTo>
                <a:lnTo>
                  <a:pt x="71438" y="1235075"/>
                </a:lnTo>
                <a:lnTo>
                  <a:pt x="80963" y="1208088"/>
                </a:lnTo>
                <a:lnTo>
                  <a:pt x="80963" y="1171575"/>
                </a:lnTo>
                <a:lnTo>
                  <a:pt x="80963" y="1135063"/>
                </a:lnTo>
                <a:lnTo>
                  <a:pt x="80963" y="1009650"/>
                </a:lnTo>
                <a:lnTo>
                  <a:pt x="90488" y="882650"/>
                </a:lnTo>
                <a:lnTo>
                  <a:pt x="90488" y="757238"/>
                </a:lnTo>
                <a:lnTo>
                  <a:pt x="90488" y="639763"/>
                </a:lnTo>
                <a:lnTo>
                  <a:pt x="80963" y="576263"/>
                </a:lnTo>
                <a:lnTo>
                  <a:pt x="80963" y="522288"/>
                </a:lnTo>
                <a:lnTo>
                  <a:pt x="80963" y="477838"/>
                </a:lnTo>
                <a:lnTo>
                  <a:pt x="80963" y="423863"/>
                </a:lnTo>
                <a:lnTo>
                  <a:pt x="80963" y="377825"/>
                </a:lnTo>
                <a:lnTo>
                  <a:pt x="80963" y="341313"/>
                </a:lnTo>
                <a:lnTo>
                  <a:pt x="71438" y="306388"/>
                </a:lnTo>
                <a:lnTo>
                  <a:pt x="71438" y="269875"/>
                </a:lnTo>
                <a:lnTo>
                  <a:pt x="71438" y="233363"/>
                </a:lnTo>
                <a:lnTo>
                  <a:pt x="63500" y="206375"/>
                </a:lnTo>
                <a:lnTo>
                  <a:pt x="63500" y="188913"/>
                </a:lnTo>
                <a:lnTo>
                  <a:pt x="53975" y="161925"/>
                </a:lnTo>
                <a:lnTo>
                  <a:pt x="53975" y="144463"/>
                </a:lnTo>
                <a:lnTo>
                  <a:pt x="44450" y="125413"/>
                </a:lnTo>
                <a:lnTo>
                  <a:pt x="36513" y="117475"/>
                </a:lnTo>
                <a:lnTo>
                  <a:pt x="36513" y="98425"/>
                </a:lnTo>
                <a:lnTo>
                  <a:pt x="17463" y="88900"/>
                </a:lnTo>
                <a:lnTo>
                  <a:pt x="9525" y="71438"/>
                </a:lnTo>
                <a:lnTo>
                  <a:pt x="0" y="53975"/>
                </a:lnTo>
                <a:lnTo>
                  <a:pt x="0" y="34925"/>
                </a:lnTo>
                <a:lnTo>
                  <a:pt x="0" y="17463"/>
                </a:lnTo>
                <a:lnTo>
                  <a:pt x="9525" y="7938"/>
                </a:lnTo>
                <a:lnTo>
                  <a:pt x="2698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86355FA-A6C8-43F2-9B6E-EBD822704531}"/>
              </a:ext>
            </a:extLst>
          </p:cNvPr>
          <p:cNvSpPr txBox="1"/>
          <p:nvPr/>
        </p:nvSpPr>
        <p:spPr>
          <a:xfrm>
            <a:off x="774700" y="552450"/>
            <a:ext cx="20272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cái</a:t>
            </a:r>
            <a:endParaRPr lang="en-US" altLang="zh-CN" sz="60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36390" y="3531282"/>
            <a:ext cx="5578895" cy="1476000"/>
            <a:chOff x="3482185" y="3252604"/>
            <a:chExt cx="5578895" cy="147600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9820484-0742-46DA-845D-820D050DCE6C}"/>
                </a:ext>
              </a:extLst>
            </p:cNvPr>
            <p:cNvSpPr/>
            <p:nvPr/>
          </p:nvSpPr>
          <p:spPr>
            <a:xfrm>
              <a:off x="3482185" y="3252604"/>
              <a:ext cx="5578895" cy="1476000"/>
            </a:xfrm>
            <a:prstGeom prst="rect">
              <a:avLst/>
            </a:prstGeom>
            <a:solidFill>
              <a:srgbClr val="B3DFDB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874" name="文本框 11"/>
            <p:cNvSpPr txBox="1">
              <a:spLocks noChangeArrowheads="1"/>
            </p:cNvSpPr>
            <p:nvPr/>
          </p:nvSpPr>
          <p:spPr bwMode="auto">
            <a:xfrm>
              <a:off x="3625270" y="3353507"/>
              <a:ext cx="5292725" cy="11957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ts val="0"/>
                </a:spcBef>
                <a:buNone/>
                <a:defRPr sz="3200" b="1">
                  <a:solidFill>
                    <a:srgbClr val="23634F"/>
                  </a:solidFill>
                  <a:effectLst>
                    <a:outerShdw blurRad="38100" dist="25400" dir="2700000" algn="tl">
                      <a:srgbClr val="23634F"/>
                    </a:outerShdw>
                  </a:effectLst>
                  <a:latin typeface="+mn-ea"/>
                </a:defRPr>
              </a:lvl1pPr>
            </a:lstStyle>
            <a:p>
              <a:r>
                <a:rPr lang="zh-CN" altLang="en-US" dirty="0">
                  <a:solidFill>
                    <a:srgbClr val="174134"/>
                  </a:solidFill>
                  <a:latin typeface="宋体" panose="02010600030101010101" pitchFamily="2" charset="-122"/>
                </a:rPr>
                <a:t>    人才、口才、天才、才能、刚才</a:t>
              </a:r>
              <a:endParaRPr lang="en-US" altLang="zh-CN" dirty="0">
                <a:solidFill>
                  <a:srgbClr val="174134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24DD5DA8-43D3-4897-A677-98E86E1FFCD5}"/>
              </a:ext>
            </a:extLst>
          </p:cNvPr>
          <p:cNvSpPr txBox="1"/>
          <p:nvPr/>
        </p:nvSpPr>
        <p:spPr>
          <a:xfrm>
            <a:off x="5252684" y="406844"/>
            <a:ext cx="2019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23634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书写指导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24DD5DA8-43D3-4897-A677-98E86E1FFCD5}"/>
              </a:ext>
            </a:extLst>
          </p:cNvPr>
          <p:cNvSpPr txBox="1"/>
          <p:nvPr/>
        </p:nvSpPr>
        <p:spPr>
          <a:xfrm>
            <a:off x="5386064" y="2966219"/>
            <a:ext cx="147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2363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组  词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27075" y="1024162"/>
            <a:ext cx="5597525" cy="1892096"/>
            <a:chOff x="3346084" y="797129"/>
            <a:chExt cx="5597525" cy="1892096"/>
          </a:xfrm>
        </p:grpSpPr>
        <p:sp>
          <p:nvSpPr>
            <p:cNvPr id="14" name="矩形 13"/>
            <p:cNvSpPr/>
            <p:nvPr/>
          </p:nvSpPr>
          <p:spPr>
            <a:xfrm>
              <a:off x="3364714" y="797129"/>
              <a:ext cx="5560264" cy="1892096"/>
            </a:xfrm>
            <a:prstGeom prst="rect">
              <a:avLst/>
            </a:prstGeom>
            <a:solidFill>
              <a:srgbClr val="23634F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文本框 10"/>
            <p:cNvSpPr txBox="1">
              <a:spLocks noChangeArrowheads="1"/>
            </p:cNvSpPr>
            <p:nvPr/>
          </p:nvSpPr>
          <p:spPr bwMode="auto">
            <a:xfrm>
              <a:off x="3346084" y="849856"/>
              <a:ext cx="5597525" cy="17866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200" b="1">
                  <a:solidFill>
                    <a:schemeClr val="bg1"/>
                  </a:solidFill>
                  <a:latin typeface="+mn-ea"/>
                </a:defRPr>
              </a:lvl1pPr>
            </a:lstStyle>
            <a:p>
              <a:pPr eaLnBrk="1" hangingPunct="1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    起笔横画高于横中线，第二笔竖钩在竖中线上，第三笔撇在横画的中间，向左下撇出。</a:t>
              </a:r>
              <a:endParaRPr lang="en-US" altLang="zh-CN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同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0" y="1974664"/>
            <a:ext cx="2278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C8FC78B6-2B8F-4B63-B7A6-9F5D777E113E}"/>
              </a:ext>
            </a:extLst>
          </p:cNvPr>
          <p:cNvCxnSpPr/>
          <p:nvPr/>
        </p:nvCxnSpPr>
        <p:spPr>
          <a:xfrm>
            <a:off x="645290" y="1974664"/>
            <a:ext cx="2278063" cy="0"/>
          </a:xfrm>
          <a:prstGeom prst="line">
            <a:avLst/>
          </a:prstGeom>
          <a:ln w="9525">
            <a:solidFill>
              <a:srgbClr val="78B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4ECA8F0-BFC7-43B3-9B31-762E5377A60D}"/>
              </a:ext>
            </a:extLst>
          </p:cNvPr>
          <p:cNvSpPr txBox="1"/>
          <p:nvPr/>
        </p:nvSpPr>
        <p:spPr>
          <a:xfrm>
            <a:off x="770702" y="871004"/>
            <a:ext cx="20272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tónɡ</a:t>
            </a:r>
            <a:endParaRPr lang="en-US" altLang="zh-CN" sz="60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C0E621C-847E-479A-94C9-30BECEFD2551}"/>
              </a:ext>
            </a:extLst>
          </p:cNvPr>
          <p:cNvGrpSpPr/>
          <p:nvPr/>
        </p:nvGrpSpPr>
        <p:grpSpPr>
          <a:xfrm>
            <a:off x="3274974" y="3033140"/>
            <a:ext cx="5578895" cy="1476000"/>
            <a:chOff x="3482185" y="3252604"/>
            <a:chExt cx="5578895" cy="1476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F2B35D7-E367-4649-AAE6-31F4F1005D9C}"/>
                </a:ext>
              </a:extLst>
            </p:cNvPr>
            <p:cNvSpPr/>
            <p:nvPr/>
          </p:nvSpPr>
          <p:spPr>
            <a:xfrm>
              <a:off x="3482185" y="3252604"/>
              <a:ext cx="5578895" cy="1476000"/>
            </a:xfrm>
            <a:prstGeom prst="rect">
              <a:avLst/>
            </a:prstGeom>
            <a:solidFill>
              <a:srgbClr val="B3DFDB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xmlns="" id="{2B74CD51-2D1C-495A-A396-5CB3FCAA5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5270" y="3353507"/>
              <a:ext cx="5292725" cy="11957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ts val="0"/>
                </a:spcBef>
                <a:buNone/>
                <a:defRPr sz="3200" b="1">
                  <a:solidFill>
                    <a:srgbClr val="23634F"/>
                  </a:solidFill>
                  <a:effectLst>
                    <a:outerShdw blurRad="38100" dist="25400" dir="2700000" algn="tl">
                      <a:srgbClr val="23634F"/>
                    </a:outerShdw>
                  </a:effectLst>
                  <a:latin typeface="+mn-ea"/>
                </a:defRPr>
              </a:lvl1pPr>
            </a:lstStyle>
            <a:p>
              <a:r>
                <a:rPr lang="zh-CN" altLang="en-US" dirty="0">
                  <a:solidFill>
                    <a:srgbClr val="174134"/>
                  </a:solidFill>
                  <a:latin typeface="宋体" panose="02010600030101010101" pitchFamily="2" charset="-122"/>
                </a:rPr>
                <a:t>    同学、同事、同时、一同、相同、共同</a:t>
              </a:r>
              <a:endParaRPr lang="en-US" altLang="zh-CN" dirty="0">
                <a:solidFill>
                  <a:srgbClr val="174134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9EBF4EB-E285-49BF-8051-401D43DCB7AA}"/>
              </a:ext>
            </a:extLst>
          </p:cNvPr>
          <p:cNvSpPr txBox="1"/>
          <p:nvPr/>
        </p:nvSpPr>
        <p:spPr>
          <a:xfrm>
            <a:off x="5054787" y="885300"/>
            <a:ext cx="2019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23634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记笔顺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F63B1FE-47A3-4363-B78A-DE5C8517025A}"/>
              </a:ext>
            </a:extLst>
          </p:cNvPr>
          <p:cNvSpPr txBox="1"/>
          <p:nvPr/>
        </p:nvSpPr>
        <p:spPr>
          <a:xfrm>
            <a:off x="5324648" y="2399837"/>
            <a:ext cx="147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2363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组  词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DD2B8EB-95D0-4147-8686-05F528AE8D6E}"/>
              </a:ext>
            </a:extLst>
          </p:cNvPr>
          <p:cNvGrpSpPr/>
          <p:nvPr/>
        </p:nvGrpSpPr>
        <p:grpSpPr>
          <a:xfrm>
            <a:off x="3265659" y="1576895"/>
            <a:ext cx="5597525" cy="750047"/>
            <a:chOff x="3346084" y="797129"/>
            <a:chExt cx="5597525" cy="750047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56026850-5198-4577-A75B-FA5DF4220217}"/>
                </a:ext>
              </a:extLst>
            </p:cNvPr>
            <p:cNvSpPr/>
            <p:nvPr/>
          </p:nvSpPr>
          <p:spPr>
            <a:xfrm>
              <a:off x="3364714" y="797129"/>
              <a:ext cx="5560264" cy="750047"/>
            </a:xfrm>
            <a:prstGeom prst="rect">
              <a:avLst/>
            </a:prstGeom>
            <a:solidFill>
              <a:srgbClr val="23634F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文本框 10">
              <a:extLst>
                <a:ext uri="{FF2B5EF4-FFF2-40B4-BE49-F238E27FC236}">
                  <a16:creationId xmlns:a16="http://schemas.microsoft.com/office/drawing/2014/main" xmlns="" id="{03D1AE36-B0CB-4354-BEF5-6BA2F7988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6084" y="849856"/>
              <a:ext cx="5597525" cy="60510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200" b="1">
                  <a:solidFill>
                    <a:schemeClr val="bg1"/>
                  </a:solidFill>
                  <a:latin typeface="+mn-ea"/>
                </a:defRPr>
              </a:lvl1pPr>
            </a:lstStyle>
            <a:p>
              <a:pPr eaLnBrk="1" hangingPunct="1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    半包围结构，从外到内。</a:t>
              </a:r>
              <a:endParaRPr lang="en-US" altLang="zh-CN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学.wmv">
            <a:hlinkClick r:id="" action="ppaction://media"/>
            <a:extLst>
              <a:ext uri="{FF2B5EF4-FFF2-40B4-BE49-F238E27FC236}">
                <a16:creationId xmlns:a16="http://schemas.microsoft.com/office/drawing/2014/main" xmlns="" id="{B39E93EF-17B6-48DE-8F35-4E5EE878E9A1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8" y="1778818"/>
            <a:ext cx="2538412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605A023-996E-448C-B661-F47ED6A1514C}"/>
              </a:ext>
            </a:extLst>
          </p:cNvPr>
          <p:cNvSpPr txBox="1"/>
          <p:nvPr/>
        </p:nvSpPr>
        <p:spPr>
          <a:xfrm>
            <a:off x="409030" y="625341"/>
            <a:ext cx="20272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xué</a:t>
            </a:r>
            <a:endParaRPr lang="en-US" altLang="zh-CN" sz="60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080C732-9B59-4F76-859D-71B66D4078EE}"/>
              </a:ext>
            </a:extLst>
          </p:cNvPr>
          <p:cNvGrpSpPr/>
          <p:nvPr/>
        </p:nvGrpSpPr>
        <p:grpSpPr>
          <a:xfrm>
            <a:off x="2967894" y="3244678"/>
            <a:ext cx="5937264" cy="1751290"/>
            <a:chOff x="3475361" y="3252604"/>
            <a:chExt cx="5937264" cy="175129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7A9D0CFF-A3CA-44FF-9B56-4327E5258CA6}"/>
                </a:ext>
              </a:extLst>
            </p:cNvPr>
            <p:cNvSpPr/>
            <p:nvPr/>
          </p:nvSpPr>
          <p:spPr>
            <a:xfrm>
              <a:off x="3475361" y="3252604"/>
              <a:ext cx="5937264" cy="1751290"/>
            </a:xfrm>
            <a:prstGeom prst="rect">
              <a:avLst/>
            </a:prstGeom>
            <a:solidFill>
              <a:srgbClr val="B3DFDB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xmlns="" id="{A40C2EE7-1EF9-4EEF-B8B2-675F7F55A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086" y="3298915"/>
              <a:ext cx="5841948" cy="168078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ts val="0"/>
                </a:spcBef>
                <a:buNone/>
                <a:defRPr sz="3200" b="1">
                  <a:solidFill>
                    <a:srgbClr val="23634F"/>
                  </a:solidFill>
                  <a:effectLst>
                    <a:outerShdw blurRad="38100" dist="25400" dir="2700000" algn="tl">
                      <a:srgbClr val="23634F"/>
                    </a:outerShdw>
                  </a:effectLst>
                  <a:latin typeface="+mn-ea"/>
                </a:defRPr>
              </a:lvl1pPr>
            </a:lstStyle>
            <a:p>
              <a:pPr eaLnBrk="1" hangingPunct="1"/>
              <a:r>
                <a:rPr lang="zh-CN" altLang="en-US" sz="3000" dirty="0">
                  <a:solidFill>
                    <a:srgbClr val="174134"/>
                  </a:solidFill>
                  <a:latin typeface="宋体" panose="02010600030101010101" pitchFamily="2" charset="-122"/>
                </a:rPr>
                <a:t>    同学、学习、学生、学校、入学、上学、放学、小学、中学、大学</a:t>
              </a:r>
              <a:endParaRPr lang="en-US" altLang="zh-CN" sz="3000" dirty="0">
                <a:solidFill>
                  <a:srgbClr val="174134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9C5416E-CC65-4A55-B6C5-D2495701EEEE}"/>
              </a:ext>
            </a:extLst>
          </p:cNvPr>
          <p:cNvSpPr txBox="1"/>
          <p:nvPr/>
        </p:nvSpPr>
        <p:spPr>
          <a:xfrm>
            <a:off x="4891012" y="147532"/>
            <a:ext cx="2019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23634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观察字形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330071D-D042-4988-951A-8FEB7D8480F5}"/>
              </a:ext>
            </a:extLst>
          </p:cNvPr>
          <p:cNvSpPr txBox="1"/>
          <p:nvPr/>
        </p:nvSpPr>
        <p:spPr>
          <a:xfrm>
            <a:off x="5024392" y="2679615"/>
            <a:ext cx="147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2363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组  词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7EBEFDD5-698F-4B3D-B289-DEF34BCAA4F1}"/>
              </a:ext>
            </a:extLst>
          </p:cNvPr>
          <p:cNvGrpSpPr/>
          <p:nvPr/>
        </p:nvGrpSpPr>
        <p:grpSpPr>
          <a:xfrm>
            <a:off x="2965403" y="764850"/>
            <a:ext cx="5958384" cy="1892096"/>
            <a:chOff x="3346084" y="797129"/>
            <a:chExt cx="5958384" cy="189209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F1C783A2-7E07-4E15-804E-45F02EA3DC5E}"/>
                </a:ext>
              </a:extLst>
            </p:cNvPr>
            <p:cNvSpPr/>
            <p:nvPr/>
          </p:nvSpPr>
          <p:spPr>
            <a:xfrm>
              <a:off x="3364714" y="797129"/>
              <a:ext cx="5939754" cy="1892096"/>
            </a:xfrm>
            <a:prstGeom prst="rect">
              <a:avLst/>
            </a:prstGeom>
            <a:solidFill>
              <a:srgbClr val="23634F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25FE207-FBB4-4979-A459-617A5B2BC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6084" y="849856"/>
              <a:ext cx="5939755" cy="168078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3200" b="1">
                  <a:solidFill>
                    <a:schemeClr val="bg1"/>
                  </a:solidFill>
                  <a:latin typeface="+mn-ea"/>
                </a:defRPr>
              </a:lvl1pPr>
            </a:lstStyle>
            <a:p>
              <a:pPr eaLnBrk="1" hangingPunct="1"/>
              <a:r>
                <a:rPr lang="zh-CN" altLang="en-US" sz="3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上下结构，上面有两点和一个短撇，这三个笔画要紧凑；“子”下面的横要比上面的横略长一点。</a:t>
              </a:r>
              <a:endParaRPr lang="en-US" altLang="zh-CN" sz="3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7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内容占位符 2"/>
          <p:cNvSpPr txBox="1">
            <a:spLocks/>
          </p:cNvSpPr>
          <p:nvPr/>
        </p:nvSpPr>
        <p:spPr bwMode="auto">
          <a:xfrm>
            <a:off x="985838" y="1311275"/>
            <a:ext cx="752633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1200"/>
              </a:spcBef>
              <a:buFont typeface="Times New Roman" panose="02020603050405020304" pitchFamily="18" charset="0"/>
              <a:buAutoNum type="arabicPeriod"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回家后把课文读给爸爸妈妈听一听，让他们也感受到你的快乐吧。</a:t>
            </a:r>
            <a:endParaRPr lang="en-US" altLang="zh-CN" sz="32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ts val="1200"/>
              </a:spcBef>
              <a:buFont typeface="Times New Roman" panose="02020603050405020304" pitchFamily="18" charset="0"/>
              <a:buAutoNum type="arabicPeriod"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拓展阅读</a:t>
            </a:r>
            <a:r>
              <a:rPr lang="en-US" altLang="zh-CN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小威钓鱼去</a:t>
            </a:r>
            <a:r>
              <a:rPr lang="en-US" altLang="zh-CN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》《</a:t>
            </a: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小脚丫走天下</a:t>
            </a:r>
            <a:r>
              <a:rPr lang="en-US" altLang="zh-CN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》</a:t>
            </a: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。</a:t>
            </a:r>
            <a:endParaRPr lang="zh-CN" altLang="zh-CN" sz="32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3062967" y="0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4800" b="1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布置作业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0" y="2278893"/>
            <a:ext cx="2212975" cy="1819275"/>
            <a:chOff x="246665" y="2099462"/>
            <a:chExt cx="2212535" cy="1818865"/>
          </a:xfrm>
        </p:grpSpPr>
        <p:pic>
          <p:nvPicPr>
            <p:cNvPr id="30737" name="Picture 6" descr="E:\孙巧灵\2016秋上\上课课件\制作\R一语上\人一语大课堂（正文）\7D-4.TIF">
              <a:extLst>
                <a:ext uri="{FF2B5EF4-FFF2-40B4-BE49-F238E27FC236}">
                  <a16:creationId xmlns:a16="http://schemas.microsoft.com/office/drawing/2014/main" xmlns="" id="{A964A54F-4D6E-4218-9F49-7847EAB94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7" t="5933" r="72223" b="26447"/>
            <a:stretch>
              <a:fillRect/>
            </a:stretch>
          </p:blipFill>
          <p:spPr bwMode="auto">
            <a:xfrm>
              <a:off x="493397" y="2099462"/>
              <a:ext cx="1719073" cy="12216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952" name="Text Box 15"/>
            <p:cNvSpPr txBox="1">
              <a:spLocks noChangeArrowheads="1"/>
            </p:cNvSpPr>
            <p:nvPr/>
          </p:nvSpPr>
          <p:spPr bwMode="auto">
            <a:xfrm>
              <a:off x="246665" y="3364329"/>
              <a:ext cx="221253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多种颜色吗</a:t>
              </a: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237311" y="2274130"/>
            <a:ext cx="2136775" cy="1828800"/>
            <a:chOff x="2473830" y="2089040"/>
            <a:chExt cx="2136669" cy="1829287"/>
          </a:xfrm>
        </p:grpSpPr>
        <p:pic>
          <p:nvPicPr>
            <p:cNvPr id="30735" name="Picture 6" descr="E:\孙巧灵\2016秋上\上课课件\制作\R一语上\人一语大课堂（正文）\7D-4.TIF">
              <a:extLst>
                <a:ext uri="{FF2B5EF4-FFF2-40B4-BE49-F238E27FC236}">
                  <a16:creationId xmlns:a16="http://schemas.microsoft.com/office/drawing/2014/main" xmlns="" id="{DC4CFCF2-9C00-4EF7-945F-08939A496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11" t="4814" r="48273" b="25584"/>
            <a:stretch>
              <a:fillRect/>
            </a:stretch>
          </p:blipFill>
          <p:spPr bwMode="auto">
            <a:xfrm>
              <a:off x="2688021" y="2089040"/>
              <a:ext cx="1711757" cy="12573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950" name="Text Box 15"/>
            <p:cNvSpPr txBox="1">
              <a:spLocks noChangeArrowheads="1"/>
            </p:cNvSpPr>
            <p:nvPr/>
          </p:nvSpPr>
          <p:spPr bwMode="auto">
            <a:xfrm>
              <a:off x="2473830" y="3364329"/>
              <a:ext cx="213666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洁白柔软吗</a:t>
              </a:r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4398422" y="2282861"/>
            <a:ext cx="2143125" cy="1811338"/>
            <a:chOff x="4669020" y="2106916"/>
            <a:chExt cx="2144156" cy="1811411"/>
          </a:xfrm>
        </p:grpSpPr>
        <p:pic>
          <p:nvPicPr>
            <p:cNvPr id="30733" name="Picture 6" descr="E:\孙巧灵\2016秋上\上课课件\制作\R一语上\人一语大课堂（正文）\7D-4.TIF">
              <a:extLst>
                <a:ext uri="{FF2B5EF4-FFF2-40B4-BE49-F238E27FC236}">
                  <a16:creationId xmlns:a16="http://schemas.microsoft.com/office/drawing/2014/main" xmlns="" id="{7BECC761-8F8E-40A0-BD31-54CAC0E11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8" t="6126" r="24345" b="27077"/>
            <a:stretch>
              <a:fillRect/>
            </a:stretch>
          </p:blipFill>
          <p:spPr bwMode="auto">
            <a:xfrm>
              <a:off x="4850736" y="2106916"/>
              <a:ext cx="1710995" cy="12067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948" name="Text Box 15"/>
            <p:cNvSpPr txBox="1">
              <a:spLocks noChangeArrowheads="1"/>
            </p:cNvSpPr>
            <p:nvPr/>
          </p:nvSpPr>
          <p:spPr bwMode="auto">
            <a:xfrm>
              <a:off x="4669020" y="3364329"/>
              <a:ext cx="21441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什么时候亮</a:t>
              </a: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7174420" y="2286830"/>
            <a:ext cx="1719262" cy="1803400"/>
            <a:chOff x="7017996" y="2114372"/>
            <a:chExt cx="1719072" cy="1803955"/>
          </a:xfrm>
        </p:grpSpPr>
        <p:pic>
          <p:nvPicPr>
            <p:cNvPr id="30731" name="Picture 6" descr="E:\孙巧灵\2016秋上\上课课件\制作\R一语上\人一语大课堂（正文）\7D-4.TIF">
              <a:extLst>
                <a:ext uri="{FF2B5EF4-FFF2-40B4-BE49-F238E27FC236}">
                  <a16:creationId xmlns:a16="http://schemas.microsoft.com/office/drawing/2014/main" xmlns="" id="{4A06DCC5-6995-416C-AABC-3DB3AAFA4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81" t="6126" b="27077"/>
            <a:stretch>
              <a:fillRect/>
            </a:stretch>
          </p:blipFill>
          <p:spPr bwMode="auto">
            <a:xfrm>
              <a:off x="7039032" y="2114372"/>
              <a:ext cx="1677001" cy="12067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946" name="Text Box 15"/>
            <p:cNvSpPr txBox="1">
              <a:spLocks noChangeArrowheads="1"/>
            </p:cNvSpPr>
            <p:nvPr/>
          </p:nvSpPr>
          <p:spPr bwMode="auto">
            <a:xfrm>
              <a:off x="7017996" y="3364329"/>
              <a:ext cx="171907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174134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充满期待</a:t>
              </a:r>
            </a:p>
          </p:txBody>
        </p:sp>
      </p:grpSp>
      <p:sp>
        <p:nvSpPr>
          <p:cNvPr id="22" name="右箭头 21">
            <a:extLst>
              <a:ext uri="{FF2B5EF4-FFF2-40B4-BE49-F238E27FC236}">
                <a16:creationId xmlns:a16="http://schemas.microsoft.com/office/drawing/2014/main" xmlns="" id="{8BB499E5-B932-4903-AB0A-9B34C4DAAA74}"/>
              </a:ext>
            </a:extLst>
          </p:cNvPr>
          <p:cNvSpPr/>
          <p:nvPr/>
        </p:nvSpPr>
        <p:spPr>
          <a:xfrm>
            <a:off x="6450740" y="2798682"/>
            <a:ext cx="584200" cy="365125"/>
          </a:xfrm>
          <a:prstGeom prst="rightArrow">
            <a:avLst/>
          </a:prstGeom>
          <a:solidFill>
            <a:srgbClr val="174134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4" name="TextBox 3"/>
          <p:cNvSpPr txBox="1">
            <a:spLocks noChangeArrowheads="1"/>
          </p:cNvSpPr>
          <p:nvPr/>
        </p:nvSpPr>
        <p:spPr bwMode="auto">
          <a:xfrm>
            <a:off x="1208087" y="-18904"/>
            <a:ext cx="2238375" cy="7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3200" b="1">
                <a:solidFill>
                  <a:srgbClr val="174134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3600" dirty="0"/>
              <a:t>板书设计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038527" y="1014662"/>
            <a:ext cx="2934031" cy="851780"/>
            <a:chOff x="1052747" y="943544"/>
            <a:chExt cx="2934031" cy="851780"/>
          </a:xfrm>
        </p:grpSpPr>
        <p:grpSp>
          <p:nvGrpSpPr>
            <p:cNvPr id="19" name="组合 18"/>
            <p:cNvGrpSpPr/>
            <p:nvPr/>
          </p:nvGrpSpPr>
          <p:grpSpPr>
            <a:xfrm>
              <a:off x="1052747" y="943544"/>
              <a:ext cx="2934031" cy="851780"/>
              <a:chOff x="3589213" y="951495"/>
              <a:chExt cx="2934031" cy="851780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3589213" y="951495"/>
                <a:ext cx="2934031" cy="851780"/>
              </a:xfrm>
              <a:prstGeom prst="roundRect">
                <a:avLst/>
              </a:prstGeom>
              <a:solidFill>
                <a:srgbClr val="2363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3657248" y="1025217"/>
                <a:ext cx="2797960" cy="704337"/>
              </a:xfrm>
              <a:prstGeom prst="roundRect">
                <a:avLst/>
              </a:prstGeom>
              <a:noFill/>
              <a:ln w="158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401014" y="1003157"/>
              <a:ext cx="2517727" cy="641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ts val="1200"/>
                </a:spcBef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明天要远足</a:t>
              </a:r>
              <a:endParaRPr lang="en-US" altLang="zh-CN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5" r="33218" b="17559"/>
          <a:stretch/>
        </p:blipFill>
        <p:spPr>
          <a:xfrm>
            <a:off x="5876" y="2948938"/>
            <a:ext cx="3062009" cy="22323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5" y="1816861"/>
            <a:ext cx="2273620" cy="2279715"/>
          </a:xfrm>
          <a:prstGeom prst="rect">
            <a:avLst/>
          </a:prstGeom>
        </p:spPr>
      </p:pic>
      <p:sp>
        <p:nvSpPr>
          <p:cNvPr id="7174" name="文本框 36"/>
          <p:cNvSpPr txBox="1">
            <a:spLocks noChangeArrowheads="1"/>
          </p:cNvSpPr>
          <p:nvPr/>
        </p:nvSpPr>
        <p:spPr bwMode="auto">
          <a:xfrm rot="-1160763">
            <a:off x="2024063" y="254635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zh-CN" sz="500">
                <a:solidFill>
                  <a:srgbClr val="C8F6F3"/>
                </a:solidFill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992188" y="2400300"/>
            <a:ext cx="225425" cy="950913"/>
          </a:xfrm>
          <a:custGeom>
            <a:avLst/>
            <a:gdLst>
              <a:gd name="T0" fmla="*/ 2147483646 w 142"/>
              <a:gd name="T1" fmla="*/ 2147483646 h 599"/>
              <a:gd name="T2" fmla="*/ 2147483646 w 142"/>
              <a:gd name="T3" fmla="*/ 2147483646 h 599"/>
              <a:gd name="T4" fmla="*/ 2147483646 w 142"/>
              <a:gd name="T5" fmla="*/ 2147483646 h 599"/>
              <a:gd name="T6" fmla="*/ 2147483646 w 142"/>
              <a:gd name="T7" fmla="*/ 2147483646 h 599"/>
              <a:gd name="T8" fmla="*/ 2147483646 w 142"/>
              <a:gd name="T9" fmla="*/ 2147483646 h 599"/>
              <a:gd name="T10" fmla="*/ 2147483646 w 142"/>
              <a:gd name="T11" fmla="*/ 2147483646 h 599"/>
              <a:gd name="T12" fmla="*/ 2147483646 w 142"/>
              <a:gd name="T13" fmla="*/ 2147483646 h 599"/>
              <a:gd name="T14" fmla="*/ 2147483646 w 142"/>
              <a:gd name="T15" fmla="*/ 2147483646 h 599"/>
              <a:gd name="T16" fmla="*/ 2147483646 w 142"/>
              <a:gd name="T17" fmla="*/ 2147483646 h 599"/>
              <a:gd name="T18" fmla="*/ 2147483646 w 142"/>
              <a:gd name="T19" fmla="*/ 2147483646 h 599"/>
              <a:gd name="T20" fmla="*/ 2147483646 w 142"/>
              <a:gd name="T21" fmla="*/ 2147483646 h 599"/>
              <a:gd name="T22" fmla="*/ 2147483646 w 142"/>
              <a:gd name="T23" fmla="*/ 2147483646 h 599"/>
              <a:gd name="T24" fmla="*/ 2147483646 w 142"/>
              <a:gd name="T25" fmla="*/ 2147483646 h 599"/>
              <a:gd name="T26" fmla="*/ 2147483646 w 142"/>
              <a:gd name="T27" fmla="*/ 2147483646 h 599"/>
              <a:gd name="T28" fmla="*/ 2147483646 w 142"/>
              <a:gd name="T29" fmla="*/ 2147483646 h 599"/>
              <a:gd name="T30" fmla="*/ 2147483646 w 142"/>
              <a:gd name="T31" fmla="*/ 2147483646 h 599"/>
              <a:gd name="T32" fmla="*/ 2147483646 w 142"/>
              <a:gd name="T33" fmla="*/ 2147483646 h 599"/>
              <a:gd name="T34" fmla="*/ 2147483646 w 142"/>
              <a:gd name="T35" fmla="*/ 2147483646 h 599"/>
              <a:gd name="T36" fmla="*/ 2147483646 w 142"/>
              <a:gd name="T37" fmla="*/ 2147483646 h 599"/>
              <a:gd name="T38" fmla="*/ 2147483646 w 142"/>
              <a:gd name="T39" fmla="*/ 2147483646 h 599"/>
              <a:gd name="T40" fmla="*/ 2147483646 w 142"/>
              <a:gd name="T41" fmla="*/ 2147483646 h 599"/>
              <a:gd name="T42" fmla="*/ 2147483646 w 142"/>
              <a:gd name="T43" fmla="*/ 2147483646 h 599"/>
              <a:gd name="T44" fmla="*/ 2147483646 w 142"/>
              <a:gd name="T45" fmla="*/ 2147483646 h 599"/>
              <a:gd name="T46" fmla="*/ 0 w 142"/>
              <a:gd name="T47" fmla="*/ 2147483646 h 599"/>
              <a:gd name="T48" fmla="*/ 0 w 142"/>
              <a:gd name="T49" fmla="*/ 2147483646 h 599"/>
              <a:gd name="T50" fmla="*/ 2147483646 w 142"/>
              <a:gd name="T51" fmla="*/ 0 h 599"/>
              <a:gd name="T52" fmla="*/ 2147483646 w 142"/>
              <a:gd name="T53" fmla="*/ 0 h 599"/>
              <a:gd name="T54" fmla="*/ 2147483646 w 142"/>
              <a:gd name="T55" fmla="*/ 0 h 599"/>
              <a:gd name="T56" fmla="*/ 2147483646 w 142"/>
              <a:gd name="T57" fmla="*/ 0 h 599"/>
              <a:gd name="T58" fmla="*/ 2147483646 w 142"/>
              <a:gd name="T59" fmla="*/ 2147483646 h 599"/>
              <a:gd name="T60" fmla="*/ 2147483646 w 142"/>
              <a:gd name="T61" fmla="*/ 2147483646 h 599"/>
              <a:gd name="T62" fmla="*/ 2147483646 w 142"/>
              <a:gd name="T63" fmla="*/ 2147483646 h 599"/>
              <a:gd name="T64" fmla="*/ 2147483646 w 142"/>
              <a:gd name="T65" fmla="*/ 2147483646 h 599"/>
              <a:gd name="T66" fmla="*/ 2147483646 w 142"/>
              <a:gd name="T67" fmla="*/ 2147483646 h 599"/>
              <a:gd name="T68" fmla="*/ 2147483646 w 142"/>
              <a:gd name="T69" fmla="*/ 2147483646 h 599"/>
              <a:gd name="T70" fmla="*/ 2147483646 w 142"/>
              <a:gd name="T71" fmla="*/ 2147483646 h 599"/>
              <a:gd name="T72" fmla="*/ 2147483646 w 142"/>
              <a:gd name="T73" fmla="*/ 2147483646 h 599"/>
              <a:gd name="T74" fmla="*/ 2147483646 w 142"/>
              <a:gd name="T75" fmla="*/ 2147483646 h 599"/>
              <a:gd name="T76" fmla="*/ 2147483646 w 142"/>
              <a:gd name="T77" fmla="*/ 2147483646 h 599"/>
              <a:gd name="T78" fmla="*/ 2147483646 w 142"/>
              <a:gd name="T79" fmla="*/ 2147483646 h 599"/>
              <a:gd name="T80" fmla="*/ 2147483646 w 142"/>
              <a:gd name="T81" fmla="*/ 2147483646 h 5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" h="599">
                <a:moveTo>
                  <a:pt x="125" y="520"/>
                </a:moveTo>
                <a:lnTo>
                  <a:pt x="119" y="542"/>
                </a:lnTo>
                <a:lnTo>
                  <a:pt x="119" y="554"/>
                </a:lnTo>
                <a:lnTo>
                  <a:pt x="113" y="570"/>
                </a:lnTo>
                <a:lnTo>
                  <a:pt x="108" y="576"/>
                </a:lnTo>
                <a:lnTo>
                  <a:pt x="102" y="587"/>
                </a:lnTo>
                <a:lnTo>
                  <a:pt x="96" y="593"/>
                </a:lnTo>
                <a:lnTo>
                  <a:pt x="91" y="593"/>
                </a:lnTo>
                <a:lnTo>
                  <a:pt x="85" y="599"/>
                </a:lnTo>
                <a:lnTo>
                  <a:pt x="74" y="599"/>
                </a:lnTo>
                <a:lnTo>
                  <a:pt x="68" y="593"/>
                </a:lnTo>
                <a:lnTo>
                  <a:pt x="62" y="593"/>
                </a:lnTo>
                <a:lnTo>
                  <a:pt x="57" y="587"/>
                </a:lnTo>
                <a:lnTo>
                  <a:pt x="51" y="576"/>
                </a:lnTo>
                <a:lnTo>
                  <a:pt x="45" y="570"/>
                </a:lnTo>
                <a:lnTo>
                  <a:pt x="40" y="559"/>
                </a:lnTo>
                <a:lnTo>
                  <a:pt x="34" y="548"/>
                </a:lnTo>
                <a:lnTo>
                  <a:pt x="28" y="525"/>
                </a:lnTo>
                <a:lnTo>
                  <a:pt x="23" y="508"/>
                </a:lnTo>
                <a:lnTo>
                  <a:pt x="23" y="497"/>
                </a:lnTo>
                <a:lnTo>
                  <a:pt x="17" y="486"/>
                </a:lnTo>
                <a:lnTo>
                  <a:pt x="17" y="480"/>
                </a:lnTo>
                <a:lnTo>
                  <a:pt x="17" y="474"/>
                </a:lnTo>
                <a:lnTo>
                  <a:pt x="17" y="469"/>
                </a:lnTo>
                <a:lnTo>
                  <a:pt x="17" y="463"/>
                </a:lnTo>
                <a:lnTo>
                  <a:pt x="23" y="452"/>
                </a:lnTo>
                <a:lnTo>
                  <a:pt x="23" y="441"/>
                </a:lnTo>
                <a:lnTo>
                  <a:pt x="28" y="429"/>
                </a:lnTo>
                <a:lnTo>
                  <a:pt x="28" y="412"/>
                </a:lnTo>
                <a:lnTo>
                  <a:pt x="34" y="395"/>
                </a:lnTo>
                <a:lnTo>
                  <a:pt x="34" y="378"/>
                </a:lnTo>
                <a:lnTo>
                  <a:pt x="34" y="361"/>
                </a:lnTo>
                <a:lnTo>
                  <a:pt x="40" y="333"/>
                </a:lnTo>
                <a:lnTo>
                  <a:pt x="40" y="311"/>
                </a:lnTo>
                <a:lnTo>
                  <a:pt x="40" y="277"/>
                </a:lnTo>
                <a:lnTo>
                  <a:pt x="40" y="248"/>
                </a:lnTo>
                <a:lnTo>
                  <a:pt x="34" y="215"/>
                </a:lnTo>
                <a:lnTo>
                  <a:pt x="34" y="181"/>
                </a:lnTo>
                <a:lnTo>
                  <a:pt x="34" y="147"/>
                </a:lnTo>
                <a:lnTo>
                  <a:pt x="28" y="124"/>
                </a:lnTo>
                <a:lnTo>
                  <a:pt x="28" y="102"/>
                </a:lnTo>
                <a:lnTo>
                  <a:pt x="23" y="85"/>
                </a:lnTo>
                <a:lnTo>
                  <a:pt x="23" y="68"/>
                </a:lnTo>
                <a:lnTo>
                  <a:pt x="23" y="56"/>
                </a:lnTo>
                <a:lnTo>
                  <a:pt x="17" y="51"/>
                </a:lnTo>
                <a:lnTo>
                  <a:pt x="11" y="39"/>
                </a:lnTo>
                <a:lnTo>
                  <a:pt x="6" y="28"/>
                </a:lnTo>
                <a:lnTo>
                  <a:pt x="0" y="17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lnTo>
                  <a:pt x="11" y="0"/>
                </a:lnTo>
                <a:lnTo>
                  <a:pt x="17" y="0"/>
                </a:lnTo>
                <a:lnTo>
                  <a:pt x="23" y="0"/>
                </a:lnTo>
                <a:lnTo>
                  <a:pt x="28" y="0"/>
                </a:lnTo>
                <a:lnTo>
                  <a:pt x="34" y="0"/>
                </a:lnTo>
                <a:lnTo>
                  <a:pt x="45" y="0"/>
                </a:lnTo>
                <a:lnTo>
                  <a:pt x="57" y="0"/>
                </a:lnTo>
                <a:lnTo>
                  <a:pt x="68" y="6"/>
                </a:lnTo>
                <a:lnTo>
                  <a:pt x="79" y="6"/>
                </a:lnTo>
                <a:lnTo>
                  <a:pt x="96" y="11"/>
                </a:lnTo>
                <a:lnTo>
                  <a:pt x="108" y="11"/>
                </a:lnTo>
                <a:lnTo>
                  <a:pt x="125" y="17"/>
                </a:lnTo>
                <a:lnTo>
                  <a:pt x="142" y="17"/>
                </a:lnTo>
                <a:lnTo>
                  <a:pt x="142" y="68"/>
                </a:lnTo>
                <a:lnTo>
                  <a:pt x="142" y="119"/>
                </a:lnTo>
                <a:lnTo>
                  <a:pt x="142" y="164"/>
                </a:lnTo>
                <a:lnTo>
                  <a:pt x="142" y="209"/>
                </a:lnTo>
                <a:lnTo>
                  <a:pt x="142" y="248"/>
                </a:lnTo>
                <a:lnTo>
                  <a:pt x="136" y="288"/>
                </a:lnTo>
                <a:lnTo>
                  <a:pt x="136" y="322"/>
                </a:lnTo>
                <a:lnTo>
                  <a:pt x="136" y="356"/>
                </a:lnTo>
                <a:lnTo>
                  <a:pt x="136" y="384"/>
                </a:lnTo>
                <a:lnTo>
                  <a:pt x="136" y="412"/>
                </a:lnTo>
                <a:lnTo>
                  <a:pt x="130" y="441"/>
                </a:lnTo>
                <a:lnTo>
                  <a:pt x="130" y="463"/>
                </a:lnTo>
                <a:lnTo>
                  <a:pt x="130" y="480"/>
                </a:lnTo>
                <a:lnTo>
                  <a:pt x="130" y="497"/>
                </a:lnTo>
                <a:lnTo>
                  <a:pt x="125" y="508"/>
                </a:lnTo>
                <a:lnTo>
                  <a:pt x="125" y="52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1109663" y="2722563"/>
            <a:ext cx="385762" cy="144462"/>
          </a:xfrm>
          <a:custGeom>
            <a:avLst/>
            <a:gdLst>
              <a:gd name="T0" fmla="*/ 2147483646 w 243"/>
              <a:gd name="T1" fmla="*/ 2147483646 h 91"/>
              <a:gd name="T2" fmla="*/ 2147483646 w 243"/>
              <a:gd name="T3" fmla="*/ 2147483646 h 91"/>
              <a:gd name="T4" fmla="*/ 2147483646 w 243"/>
              <a:gd name="T5" fmla="*/ 2147483646 h 91"/>
              <a:gd name="T6" fmla="*/ 2147483646 w 243"/>
              <a:gd name="T7" fmla="*/ 0 h 91"/>
              <a:gd name="T8" fmla="*/ 2147483646 w 243"/>
              <a:gd name="T9" fmla="*/ 0 h 91"/>
              <a:gd name="T10" fmla="*/ 2147483646 w 243"/>
              <a:gd name="T11" fmla="*/ 0 h 91"/>
              <a:gd name="T12" fmla="*/ 2147483646 w 243"/>
              <a:gd name="T13" fmla="*/ 0 h 91"/>
              <a:gd name="T14" fmla="*/ 2147483646 w 243"/>
              <a:gd name="T15" fmla="*/ 0 h 91"/>
              <a:gd name="T16" fmla="*/ 2147483646 w 243"/>
              <a:gd name="T17" fmla="*/ 2147483646 h 91"/>
              <a:gd name="T18" fmla="*/ 2147483646 w 243"/>
              <a:gd name="T19" fmla="*/ 2147483646 h 91"/>
              <a:gd name="T20" fmla="*/ 2147483646 w 243"/>
              <a:gd name="T21" fmla="*/ 2147483646 h 91"/>
              <a:gd name="T22" fmla="*/ 2147483646 w 243"/>
              <a:gd name="T23" fmla="*/ 2147483646 h 91"/>
              <a:gd name="T24" fmla="*/ 2147483646 w 243"/>
              <a:gd name="T25" fmla="*/ 2147483646 h 91"/>
              <a:gd name="T26" fmla="*/ 2147483646 w 243"/>
              <a:gd name="T27" fmla="*/ 2147483646 h 91"/>
              <a:gd name="T28" fmla="*/ 2147483646 w 243"/>
              <a:gd name="T29" fmla="*/ 2147483646 h 91"/>
              <a:gd name="T30" fmla="*/ 2147483646 w 243"/>
              <a:gd name="T31" fmla="*/ 2147483646 h 91"/>
              <a:gd name="T32" fmla="*/ 2147483646 w 243"/>
              <a:gd name="T33" fmla="*/ 2147483646 h 91"/>
              <a:gd name="T34" fmla="*/ 2147483646 w 243"/>
              <a:gd name="T35" fmla="*/ 2147483646 h 91"/>
              <a:gd name="T36" fmla="*/ 2147483646 w 243"/>
              <a:gd name="T37" fmla="*/ 2147483646 h 91"/>
              <a:gd name="T38" fmla="*/ 2147483646 w 243"/>
              <a:gd name="T39" fmla="*/ 2147483646 h 91"/>
              <a:gd name="T40" fmla="*/ 2147483646 w 243"/>
              <a:gd name="T41" fmla="*/ 2147483646 h 91"/>
              <a:gd name="T42" fmla="*/ 2147483646 w 243"/>
              <a:gd name="T43" fmla="*/ 2147483646 h 91"/>
              <a:gd name="T44" fmla="*/ 2147483646 w 243"/>
              <a:gd name="T45" fmla="*/ 2147483646 h 91"/>
              <a:gd name="T46" fmla="*/ 2147483646 w 243"/>
              <a:gd name="T47" fmla="*/ 2147483646 h 91"/>
              <a:gd name="T48" fmla="*/ 2147483646 w 243"/>
              <a:gd name="T49" fmla="*/ 2147483646 h 91"/>
              <a:gd name="T50" fmla="*/ 2147483646 w 243"/>
              <a:gd name="T51" fmla="*/ 2147483646 h 91"/>
              <a:gd name="T52" fmla="*/ 2147483646 w 243"/>
              <a:gd name="T53" fmla="*/ 2147483646 h 91"/>
              <a:gd name="T54" fmla="*/ 2147483646 w 243"/>
              <a:gd name="T55" fmla="*/ 2147483646 h 91"/>
              <a:gd name="T56" fmla="*/ 2147483646 w 243"/>
              <a:gd name="T57" fmla="*/ 2147483646 h 91"/>
              <a:gd name="T58" fmla="*/ 2147483646 w 243"/>
              <a:gd name="T59" fmla="*/ 2147483646 h 91"/>
              <a:gd name="T60" fmla="*/ 0 w 243"/>
              <a:gd name="T61" fmla="*/ 2147483646 h 91"/>
              <a:gd name="T62" fmla="*/ 0 w 243"/>
              <a:gd name="T63" fmla="*/ 2147483646 h 91"/>
              <a:gd name="T64" fmla="*/ 2147483646 w 243"/>
              <a:gd name="T65" fmla="*/ 2147483646 h 91"/>
              <a:gd name="T66" fmla="*/ 2147483646 w 243"/>
              <a:gd name="T67" fmla="*/ 2147483646 h 91"/>
              <a:gd name="T68" fmla="*/ 2147483646 w 243"/>
              <a:gd name="T69" fmla="*/ 2147483646 h 91"/>
              <a:gd name="T70" fmla="*/ 2147483646 w 243"/>
              <a:gd name="T71" fmla="*/ 2147483646 h 91"/>
              <a:gd name="T72" fmla="*/ 2147483646 w 243"/>
              <a:gd name="T73" fmla="*/ 2147483646 h 91"/>
              <a:gd name="T74" fmla="*/ 2147483646 w 243"/>
              <a:gd name="T75" fmla="*/ 2147483646 h 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43" h="91">
                <a:moveTo>
                  <a:pt x="107" y="12"/>
                </a:moveTo>
                <a:lnTo>
                  <a:pt x="119" y="6"/>
                </a:lnTo>
                <a:lnTo>
                  <a:pt x="130" y="6"/>
                </a:lnTo>
                <a:lnTo>
                  <a:pt x="141" y="0"/>
                </a:lnTo>
                <a:lnTo>
                  <a:pt x="158" y="0"/>
                </a:lnTo>
                <a:lnTo>
                  <a:pt x="164" y="0"/>
                </a:lnTo>
                <a:lnTo>
                  <a:pt x="175" y="0"/>
                </a:lnTo>
                <a:lnTo>
                  <a:pt x="187" y="0"/>
                </a:lnTo>
                <a:lnTo>
                  <a:pt x="198" y="6"/>
                </a:lnTo>
                <a:lnTo>
                  <a:pt x="215" y="12"/>
                </a:lnTo>
                <a:lnTo>
                  <a:pt x="226" y="17"/>
                </a:lnTo>
                <a:lnTo>
                  <a:pt x="232" y="23"/>
                </a:lnTo>
                <a:lnTo>
                  <a:pt x="238" y="29"/>
                </a:lnTo>
                <a:lnTo>
                  <a:pt x="243" y="34"/>
                </a:lnTo>
                <a:lnTo>
                  <a:pt x="243" y="40"/>
                </a:lnTo>
                <a:lnTo>
                  <a:pt x="243" y="45"/>
                </a:lnTo>
                <a:lnTo>
                  <a:pt x="238" y="51"/>
                </a:lnTo>
                <a:lnTo>
                  <a:pt x="232" y="57"/>
                </a:lnTo>
                <a:lnTo>
                  <a:pt x="226" y="57"/>
                </a:lnTo>
                <a:lnTo>
                  <a:pt x="221" y="62"/>
                </a:lnTo>
                <a:lnTo>
                  <a:pt x="209" y="68"/>
                </a:lnTo>
                <a:lnTo>
                  <a:pt x="198" y="68"/>
                </a:lnTo>
                <a:lnTo>
                  <a:pt x="187" y="74"/>
                </a:lnTo>
                <a:lnTo>
                  <a:pt x="170" y="79"/>
                </a:lnTo>
                <a:lnTo>
                  <a:pt x="147" y="79"/>
                </a:lnTo>
                <a:lnTo>
                  <a:pt x="130" y="85"/>
                </a:lnTo>
                <a:lnTo>
                  <a:pt x="107" y="85"/>
                </a:lnTo>
                <a:lnTo>
                  <a:pt x="85" y="85"/>
                </a:lnTo>
                <a:lnTo>
                  <a:pt x="56" y="91"/>
                </a:lnTo>
                <a:lnTo>
                  <a:pt x="28" y="91"/>
                </a:lnTo>
                <a:lnTo>
                  <a:pt x="0" y="91"/>
                </a:lnTo>
                <a:lnTo>
                  <a:pt x="0" y="23"/>
                </a:lnTo>
                <a:lnTo>
                  <a:pt x="17" y="23"/>
                </a:lnTo>
                <a:lnTo>
                  <a:pt x="28" y="23"/>
                </a:lnTo>
                <a:lnTo>
                  <a:pt x="62" y="17"/>
                </a:lnTo>
                <a:lnTo>
                  <a:pt x="85" y="12"/>
                </a:lnTo>
                <a:lnTo>
                  <a:pt x="107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1406525" y="2181225"/>
            <a:ext cx="746125" cy="1631950"/>
          </a:xfrm>
          <a:custGeom>
            <a:avLst/>
            <a:gdLst>
              <a:gd name="T0" fmla="*/ 2147483646 w 470"/>
              <a:gd name="T1" fmla="*/ 2147483646 h 1028"/>
              <a:gd name="T2" fmla="*/ 2147483646 w 470"/>
              <a:gd name="T3" fmla="*/ 2147483646 h 1028"/>
              <a:gd name="T4" fmla="*/ 2147483646 w 470"/>
              <a:gd name="T5" fmla="*/ 2147483646 h 1028"/>
              <a:gd name="T6" fmla="*/ 2147483646 w 470"/>
              <a:gd name="T7" fmla="*/ 2147483646 h 1028"/>
              <a:gd name="T8" fmla="*/ 2147483646 w 470"/>
              <a:gd name="T9" fmla="*/ 2147483646 h 1028"/>
              <a:gd name="T10" fmla="*/ 2147483646 w 470"/>
              <a:gd name="T11" fmla="*/ 2147483646 h 1028"/>
              <a:gd name="T12" fmla="*/ 2147483646 w 470"/>
              <a:gd name="T13" fmla="*/ 2147483646 h 1028"/>
              <a:gd name="T14" fmla="*/ 2147483646 w 470"/>
              <a:gd name="T15" fmla="*/ 2147483646 h 1028"/>
              <a:gd name="T16" fmla="*/ 2147483646 w 470"/>
              <a:gd name="T17" fmla="*/ 2147483646 h 1028"/>
              <a:gd name="T18" fmla="*/ 2147483646 w 470"/>
              <a:gd name="T19" fmla="*/ 2147483646 h 1028"/>
              <a:gd name="T20" fmla="*/ 2147483646 w 470"/>
              <a:gd name="T21" fmla="*/ 2147483646 h 1028"/>
              <a:gd name="T22" fmla="*/ 0 w 470"/>
              <a:gd name="T23" fmla="*/ 2147483646 h 1028"/>
              <a:gd name="T24" fmla="*/ 2147483646 w 470"/>
              <a:gd name="T25" fmla="*/ 2147483646 h 1028"/>
              <a:gd name="T26" fmla="*/ 2147483646 w 470"/>
              <a:gd name="T27" fmla="*/ 2147483646 h 1028"/>
              <a:gd name="T28" fmla="*/ 2147483646 w 470"/>
              <a:gd name="T29" fmla="*/ 2147483646 h 1028"/>
              <a:gd name="T30" fmla="*/ 2147483646 w 470"/>
              <a:gd name="T31" fmla="*/ 2147483646 h 1028"/>
              <a:gd name="T32" fmla="*/ 2147483646 w 470"/>
              <a:gd name="T33" fmla="*/ 2147483646 h 1028"/>
              <a:gd name="T34" fmla="*/ 2147483646 w 470"/>
              <a:gd name="T35" fmla="*/ 2147483646 h 1028"/>
              <a:gd name="T36" fmla="*/ 2147483646 w 470"/>
              <a:gd name="T37" fmla="*/ 2147483646 h 1028"/>
              <a:gd name="T38" fmla="*/ 2147483646 w 470"/>
              <a:gd name="T39" fmla="*/ 2147483646 h 1028"/>
              <a:gd name="T40" fmla="*/ 2147483646 w 470"/>
              <a:gd name="T41" fmla="*/ 2147483646 h 1028"/>
              <a:gd name="T42" fmla="*/ 2147483646 w 470"/>
              <a:gd name="T43" fmla="*/ 2147483646 h 1028"/>
              <a:gd name="T44" fmla="*/ 2147483646 w 470"/>
              <a:gd name="T45" fmla="*/ 2147483646 h 1028"/>
              <a:gd name="T46" fmla="*/ 2147483646 w 470"/>
              <a:gd name="T47" fmla="*/ 2147483646 h 1028"/>
              <a:gd name="T48" fmla="*/ 2147483646 w 470"/>
              <a:gd name="T49" fmla="*/ 2147483646 h 1028"/>
              <a:gd name="T50" fmla="*/ 2147483646 w 470"/>
              <a:gd name="T51" fmla="*/ 2147483646 h 1028"/>
              <a:gd name="T52" fmla="*/ 2147483646 w 470"/>
              <a:gd name="T53" fmla="*/ 2147483646 h 1028"/>
              <a:gd name="T54" fmla="*/ 2147483646 w 470"/>
              <a:gd name="T55" fmla="*/ 2147483646 h 1028"/>
              <a:gd name="T56" fmla="*/ 2147483646 w 470"/>
              <a:gd name="T57" fmla="*/ 2147483646 h 1028"/>
              <a:gd name="T58" fmla="*/ 2147483646 w 470"/>
              <a:gd name="T59" fmla="*/ 2147483646 h 1028"/>
              <a:gd name="T60" fmla="*/ 2147483646 w 470"/>
              <a:gd name="T61" fmla="*/ 2147483646 h 1028"/>
              <a:gd name="T62" fmla="*/ 2147483646 w 470"/>
              <a:gd name="T63" fmla="*/ 2147483646 h 1028"/>
              <a:gd name="T64" fmla="*/ 2147483646 w 470"/>
              <a:gd name="T65" fmla="*/ 0 h 1028"/>
              <a:gd name="T66" fmla="*/ 2147483646 w 470"/>
              <a:gd name="T67" fmla="*/ 0 h 1028"/>
              <a:gd name="T68" fmla="*/ 2147483646 w 470"/>
              <a:gd name="T69" fmla="*/ 0 h 1028"/>
              <a:gd name="T70" fmla="*/ 2147483646 w 470"/>
              <a:gd name="T71" fmla="*/ 2147483646 h 1028"/>
              <a:gd name="T72" fmla="*/ 2147483646 w 470"/>
              <a:gd name="T73" fmla="*/ 2147483646 h 1028"/>
              <a:gd name="T74" fmla="*/ 2147483646 w 470"/>
              <a:gd name="T75" fmla="*/ 2147483646 h 1028"/>
              <a:gd name="T76" fmla="*/ 2147483646 w 470"/>
              <a:gd name="T77" fmla="*/ 2147483646 h 1028"/>
              <a:gd name="T78" fmla="*/ 2147483646 w 470"/>
              <a:gd name="T79" fmla="*/ 2147483646 h 1028"/>
              <a:gd name="T80" fmla="*/ 2147483646 w 470"/>
              <a:gd name="T81" fmla="*/ 2147483646 h 1028"/>
              <a:gd name="T82" fmla="*/ 2147483646 w 470"/>
              <a:gd name="T83" fmla="*/ 2147483646 h 1028"/>
              <a:gd name="T84" fmla="*/ 2147483646 w 470"/>
              <a:gd name="T85" fmla="*/ 2147483646 h 1028"/>
              <a:gd name="T86" fmla="*/ 2147483646 w 470"/>
              <a:gd name="T87" fmla="*/ 2147483646 h 1028"/>
              <a:gd name="T88" fmla="*/ 2147483646 w 470"/>
              <a:gd name="T89" fmla="*/ 2147483646 h 1028"/>
              <a:gd name="T90" fmla="*/ 2147483646 w 470"/>
              <a:gd name="T91" fmla="*/ 2147483646 h 1028"/>
              <a:gd name="T92" fmla="*/ 2147483646 w 470"/>
              <a:gd name="T93" fmla="*/ 2147483646 h 1028"/>
              <a:gd name="T94" fmla="*/ 2147483646 w 470"/>
              <a:gd name="T95" fmla="*/ 2147483646 h 1028"/>
              <a:gd name="T96" fmla="*/ 2147483646 w 470"/>
              <a:gd name="T97" fmla="*/ 2147483646 h 1028"/>
              <a:gd name="T98" fmla="*/ 2147483646 w 470"/>
              <a:gd name="T99" fmla="*/ 2147483646 h 102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70" h="1028">
                <a:moveTo>
                  <a:pt x="362" y="740"/>
                </a:moveTo>
                <a:lnTo>
                  <a:pt x="351" y="763"/>
                </a:lnTo>
                <a:lnTo>
                  <a:pt x="340" y="785"/>
                </a:lnTo>
                <a:lnTo>
                  <a:pt x="323" y="802"/>
                </a:lnTo>
                <a:lnTo>
                  <a:pt x="311" y="825"/>
                </a:lnTo>
                <a:lnTo>
                  <a:pt x="294" y="842"/>
                </a:lnTo>
                <a:lnTo>
                  <a:pt x="283" y="859"/>
                </a:lnTo>
                <a:lnTo>
                  <a:pt x="266" y="876"/>
                </a:lnTo>
                <a:lnTo>
                  <a:pt x="255" y="887"/>
                </a:lnTo>
                <a:lnTo>
                  <a:pt x="238" y="904"/>
                </a:lnTo>
                <a:lnTo>
                  <a:pt x="221" y="915"/>
                </a:lnTo>
                <a:lnTo>
                  <a:pt x="204" y="932"/>
                </a:lnTo>
                <a:lnTo>
                  <a:pt x="187" y="943"/>
                </a:lnTo>
                <a:lnTo>
                  <a:pt x="147" y="972"/>
                </a:lnTo>
                <a:lnTo>
                  <a:pt x="102" y="994"/>
                </a:lnTo>
                <a:lnTo>
                  <a:pt x="79" y="1005"/>
                </a:lnTo>
                <a:lnTo>
                  <a:pt x="62" y="1011"/>
                </a:lnTo>
                <a:lnTo>
                  <a:pt x="45" y="1017"/>
                </a:lnTo>
                <a:lnTo>
                  <a:pt x="34" y="1022"/>
                </a:lnTo>
                <a:lnTo>
                  <a:pt x="22" y="1028"/>
                </a:lnTo>
                <a:lnTo>
                  <a:pt x="11" y="1028"/>
                </a:lnTo>
                <a:lnTo>
                  <a:pt x="5" y="1028"/>
                </a:lnTo>
                <a:lnTo>
                  <a:pt x="5" y="1022"/>
                </a:lnTo>
                <a:lnTo>
                  <a:pt x="0" y="1017"/>
                </a:lnTo>
                <a:lnTo>
                  <a:pt x="5" y="1011"/>
                </a:lnTo>
                <a:lnTo>
                  <a:pt x="5" y="1000"/>
                </a:lnTo>
                <a:lnTo>
                  <a:pt x="11" y="994"/>
                </a:lnTo>
                <a:lnTo>
                  <a:pt x="22" y="983"/>
                </a:lnTo>
                <a:lnTo>
                  <a:pt x="34" y="972"/>
                </a:lnTo>
                <a:lnTo>
                  <a:pt x="45" y="960"/>
                </a:lnTo>
                <a:lnTo>
                  <a:pt x="62" y="949"/>
                </a:lnTo>
                <a:lnTo>
                  <a:pt x="96" y="915"/>
                </a:lnTo>
                <a:lnTo>
                  <a:pt x="130" y="887"/>
                </a:lnTo>
                <a:lnTo>
                  <a:pt x="158" y="847"/>
                </a:lnTo>
                <a:lnTo>
                  <a:pt x="187" y="813"/>
                </a:lnTo>
                <a:lnTo>
                  <a:pt x="215" y="774"/>
                </a:lnTo>
                <a:lnTo>
                  <a:pt x="243" y="734"/>
                </a:lnTo>
                <a:lnTo>
                  <a:pt x="266" y="689"/>
                </a:lnTo>
                <a:lnTo>
                  <a:pt x="277" y="666"/>
                </a:lnTo>
                <a:lnTo>
                  <a:pt x="289" y="644"/>
                </a:lnTo>
                <a:lnTo>
                  <a:pt x="306" y="593"/>
                </a:lnTo>
                <a:lnTo>
                  <a:pt x="317" y="542"/>
                </a:lnTo>
                <a:lnTo>
                  <a:pt x="328" y="491"/>
                </a:lnTo>
                <a:lnTo>
                  <a:pt x="340" y="435"/>
                </a:lnTo>
                <a:lnTo>
                  <a:pt x="345" y="378"/>
                </a:lnTo>
                <a:lnTo>
                  <a:pt x="351" y="322"/>
                </a:lnTo>
                <a:lnTo>
                  <a:pt x="351" y="265"/>
                </a:lnTo>
                <a:lnTo>
                  <a:pt x="351" y="209"/>
                </a:lnTo>
                <a:lnTo>
                  <a:pt x="351" y="181"/>
                </a:lnTo>
                <a:lnTo>
                  <a:pt x="351" y="158"/>
                </a:lnTo>
                <a:lnTo>
                  <a:pt x="351" y="135"/>
                </a:lnTo>
                <a:lnTo>
                  <a:pt x="351" y="118"/>
                </a:lnTo>
                <a:lnTo>
                  <a:pt x="345" y="102"/>
                </a:lnTo>
                <a:lnTo>
                  <a:pt x="345" y="85"/>
                </a:lnTo>
                <a:lnTo>
                  <a:pt x="345" y="73"/>
                </a:lnTo>
                <a:lnTo>
                  <a:pt x="340" y="62"/>
                </a:lnTo>
                <a:lnTo>
                  <a:pt x="334" y="51"/>
                </a:lnTo>
                <a:lnTo>
                  <a:pt x="328" y="39"/>
                </a:lnTo>
                <a:lnTo>
                  <a:pt x="323" y="28"/>
                </a:lnTo>
                <a:lnTo>
                  <a:pt x="323" y="17"/>
                </a:lnTo>
                <a:lnTo>
                  <a:pt x="323" y="11"/>
                </a:lnTo>
                <a:lnTo>
                  <a:pt x="323" y="5"/>
                </a:lnTo>
                <a:lnTo>
                  <a:pt x="328" y="5"/>
                </a:lnTo>
                <a:lnTo>
                  <a:pt x="334" y="5"/>
                </a:lnTo>
                <a:lnTo>
                  <a:pt x="340" y="0"/>
                </a:lnTo>
                <a:lnTo>
                  <a:pt x="345" y="0"/>
                </a:lnTo>
                <a:lnTo>
                  <a:pt x="351" y="0"/>
                </a:lnTo>
                <a:lnTo>
                  <a:pt x="357" y="0"/>
                </a:lnTo>
                <a:lnTo>
                  <a:pt x="368" y="0"/>
                </a:lnTo>
                <a:lnTo>
                  <a:pt x="374" y="0"/>
                </a:lnTo>
                <a:lnTo>
                  <a:pt x="385" y="0"/>
                </a:lnTo>
                <a:lnTo>
                  <a:pt x="402" y="5"/>
                </a:lnTo>
                <a:lnTo>
                  <a:pt x="413" y="5"/>
                </a:lnTo>
                <a:lnTo>
                  <a:pt x="430" y="11"/>
                </a:lnTo>
                <a:lnTo>
                  <a:pt x="447" y="17"/>
                </a:lnTo>
                <a:lnTo>
                  <a:pt x="470" y="17"/>
                </a:lnTo>
                <a:lnTo>
                  <a:pt x="470" y="34"/>
                </a:lnTo>
                <a:lnTo>
                  <a:pt x="470" y="56"/>
                </a:lnTo>
                <a:lnTo>
                  <a:pt x="470" y="79"/>
                </a:lnTo>
                <a:lnTo>
                  <a:pt x="470" y="107"/>
                </a:lnTo>
                <a:lnTo>
                  <a:pt x="470" y="135"/>
                </a:lnTo>
                <a:lnTo>
                  <a:pt x="470" y="164"/>
                </a:lnTo>
                <a:lnTo>
                  <a:pt x="470" y="203"/>
                </a:lnTo>
                <a:lnTo>
                  <a:pt x="470" y="237"/>
                </a:lnTo>
                <a:lnTo>
                  <a:pt x="470" y="277"/>
                </a:lnTo>
                <a:lnTo>
                  <a:pt x="470" y="316"/>
                </a:lnTo>
                <a:lnTo>
                  <a:pt x="464" y="356"/>
                </a:lnTo>
                <a:lnTo>
                  <a:pt x="464" y="390"/>
                </a:lnTo>
                <a:lnTo>
                  <a:pt x="459" y="429"/>
                </a:lnTo>
                <a:lnTo>
                  <a:pt x="459" y="463"/>
                </a:lnTo>
                <a:lnTo>
                  <a:pt x="453" y="491"/>
                </a:lnTo>
                <a:lnTo>
                  <a:pt x="447" y="525"/>
                </a:lnTo>
                <a:lnTo>
                  <a:pt x="436" y="553"/>
                </a:lnTo>
                <a:lnTo>
                  <a:pt x="430" y="582"/>
                </a:lnTo>
                <a:lnTo>
                  <a:pt x="419" y="610"/>
                </a:lnTo>
                <a:lnTo>
                  <a:pt x="413" y="638"/>
                </a:lnTo>
                <a:lnTo>
                  <a:pt x="402" y="666"/>
                </a:lnTo>
                <a:lnTo>
                  <a:pt x="391" y="689"/>
                </a:lnTo>
                <a:lnTo>
                  <a:pt x="379" y="717"/>
                </a:lnTo>
                <a:lnTo>
                  <a:pt x="362" y="74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2017713" y="2530475"/>
            <a:ext cx="468312" cy="144463"/>
          </a:xfrm>
          <a:custGeom>
            <a:avLst/>
            <a:gdLst>
              <a:gd name="T0" fmla="*/ 2147483646 w 295"/>
              <a:gd name="T1" fmla="*/ 2147483646 h 91"/>
              <a:gd name="T2" fmla="*/ 2147483646 w 295"/>
              <a:gd name="T3" fmla="*/ 2147483646 h 91"/>
              <a:gd name="T4" fmla="*/ 2147483646 w 295"/>
              <a:gd name="T5" fmla="*/ 2147483646 h 91"/>
              <a:gd name="T6" fmla="*/ 2147483646 w 295"/>
              <a:gd name="T7" fmla="*/ 2147483646 h 91"/>
              <a:gd name="T8" fmla="*/ 2147483646 w 295"/>
              <a:gd name="T9" fmla="*/ 0 h 91"/>
              <a:gd name="T10" fmla="*/ 2147483646 w 295"/>
              <a:gd name="T11" fmla="*/ 0 h 91"/>
              <a:gd name="T12" fmla="*/ 2147483646 w 295"/>
              <a:gd name="T13" fmla="*/ 0 h 91"/>
              <a:gd name="T14" fmla="*/ 2147483646 w 295"/>
              <a:gd name="T15" fmla="*/ 0 h 91"/>
              <a:gd name="T16" fmla="*/ 2147483646 w 295"/>
              <a:gd name="T17" fmla="*/ 0 h 91"/>
              <a:gd name="T18" fmla="*/ 2147483646 w 295"/>
              <a:gd name="T19" fmla="*/ 0 h 91"/>
              <a:gd name="T20" fmla="*/ 2147483646 w 295"/>
              <a:gd name="T21" fmla="*/ 0 h 91"/>
              <a:gd name="T22" fmla="*/ 2147483646 w 295"/>
              <a:gd name="T23" fmla="*/ 2147483646 h 91"/>
              <a:gd name="T24" fmla="*/ 2147483646 w 295"/>
              <a:gd name="T25" fmla="*/ 2147483646 h 91"/>
              <a:gd name="T26" fmla="*/ 2147483646 w 295"/>
              <a:gd name="T27" fmla="*/ 2147483646 h 91"/>
              <a:gd name="T28" fmla="*/ 2147483646 w 295"/>
              <a:gd name="T29" fmla="*/ 2147483646 h 91"/>
              <a:gd name="T30" fmla="*/ 2147483646 w 295"/>
              <a:gd name="T31" fmla="*/ 2147483646 h 91"/>
              <a:gd name="T32" fmla="*/ 2147483646 w 295"/>
              <a:gd name="T33" fmla="*/ 2147483646 h 91"/>
              <a:gd name="T34" fmla="*/ 2147483646 w 295"/>
              <a:gd name="T35" fmla="*/ 2147483646 h 91"/>
              <a:gd name="T36" fmla="*/ 2147483646 w 295"/>
              <a:gd name="T37" fmla="*/ 2147483646 h 91"/>
              <a:gd name="T38" fmla="*/ 2147483646 w 295"/>
              <a:gd name="T39" fmla="*/ 2147483646 h 91"/>
              <a:gd name="T40" fmla="*/ 2147483646 w 295"/>
              <a:gd name="T41" fmla="*/ 2147483646 h 91"/>
              <a:gd name="T42" fmla="*/ 2147483646 w 295"/>
              <a:gd name="T43" fmla="*/ 2147483646 h 91"/>
              <a:gd name="T44" fmla="*/ 2147483646 w 295"/>
              <a:gd name="T45" fmla="*/ 2147483646 h 91"/>
              <a:gd name="T46" fmla="*/ 2147483646 w 295"/>
              <a:gd name="T47" fmla="*/ 2147483646 h 91"/>
              <a:gd name="T48" fmla="*/ 2147483646 w 295"/>
              <a:gd name="T49" fmla="*/ 2147483646 h 91"/>
              <a:gd name="T50" fmla="*/ 2147483646 w 295"/>
              <a:gd name="T51" fmla="*/ 2147483646 h 91"/>
              <a:gd name="T52" fmla="*/ 2147483646 w 295"/>
              <a:gd name="T53" fmla="*/ 2147483646 h 91"/>
              <a:gd name="T54" fmla="*/ 2147483646 w 295"/>
              <a:gd name="T55" fmla="*/ 2147483646 h 91"/>
              <a:gd name="T56" fmla="*/ 2147483646 w 295"/>
              <a:gd name="T57" fmla="*/ 2147483646 h 91"/>
              <a:gd name="T58" fmla="*/ 2147483646 w 295"/>
              <a:gd name="T59" fmla="*/ 2147483646 h 91"/>
              <a:gd name="T60" fmla="*/ 2147483646 w 295"/>
              <a:gd name="T61" fmla="*/ 2147483646 h 91"/>
              <a:gd name="T62" fmla="*/ 2147483646 w 295"/>
              <a:gd name="T63" fmla="*/ 2147483646 h 91"/>
              <a:gd name="T64" fmla="*/ 2147483646 w 295"/>
              <a:gd name="T65" fmla="*/ 2147483646 h 91"/>
              <a:gd name="T66" fmla="*/ 2147483646 w 295"/>
              <a:gd name="T67" fmla="*/ 2147483646 h 91"/>
              <a:gd name="T68" fmla="*/ 2147483646 w 295"/>
              <a:gd name="T69" fmla="*/ 2147483646 h 91"/>
              <a:gd name="T70" fmla="*/ 2147483646 w 295"/>
              <a:gd name="T71" fmla="*/ 2147483646 h 91"/>
              <a:gd name="T72" fmla="*/ 2147483646 w 295"/>
              <a:gd name="T73" fmla="*/ 2147483646 h 91"/>
              <a:gd name="T74" fmla="*/ 2147483646 w 295"/>
              <a:gd name="T75" fmla="*/ 2147483646 h 91"/>
              <a:gd name="T76" fmla="*/ 2147483646 w 295"/>
              <a:gd name="T77" fmla="*/ 2147483646 h 91"/>
              <a:gd name="T78" fmla="*/ 2147483646 w 295"/>
              <a:gd name="T79" fmla="*/ 2147483646 h 91"/>
              <a:gd name="T80" fmla="*/ 2147483646 w 295"/>
              <a:gd name="T81" fmla="*/ 2147483646 h 91"/>
              <a:gd name="T82" fmla="*/ 0 w 295"/>
              <a:gd name="T83" fmla="*/ 2147483646 h 91"/>
              <a:gd name="T84" fmla="*/ 0 w 295"/>
              <a:gd name="T85" fmla="*/ 2147483646 h 91"/>
              <a:gd name="T86" fmla="*/ 2147483646 w 295"/>
              <a:gd name="T87" fmla="*/ 2147483646 h 91"/>
              <a:gd name="T88" fmla="*/ 2147483646 w 295"/>
              <a:gd name="T89" fmla="*/ 2147483646 h 91"/>
              <a:gd name="T90" fmla="*/ 2147483646 w 295"/>
              <a:gd name="T91" fmla="*/ 2147483646 h 91"/>
              <a:gd name="T92" fmla="*/ 2147483646 w 295"/>
              <a:gd name="T93" fmla="*/ 2147483646 h 91"/>
              <a:gd name="T94" fmla="*/ 2147483646 w 295"/>
              <a:gd name="T95" fmla="*/ 2147483646 h 91"/>
              <a:gd name="T96" fmla="*/ 2147483646 w 295"/>
              <a:gd name="T97" fmla="*/ 2147483646 h 91"/>
              <a:gd name="T98" fmla="*/ 2147483646 w 295"/>
              <a:gd name="T99" fmla="*/ 2147483646 h 91"/>
              <a:gd name="T100" fmla="*/ 2147483646 w 295"/>
              <a:gd name="T101" fmla="*/ 2147483646 h 91"/>
              <a:gd name="T102" fmla="*/ 2147483646 w 295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95" h="91">
                <a:moveTo>
                  <a:pt x="125" y="11"/>
                </a:moveTo>
                <a:lnTo>
                  <a:pt x="142" y="11"/>
                </a:lnTo>
                <a:lnTo>
                  <a:pt x="159" y="6"/>
                </a:lnTo>
                <a:lnTo>
                  <a:pt x="176" y="6"/>
                </a:lnTo>
                <a:lnTo>
                  <a:pt x="187" y="0"/>
                </a:lnTo>
                <a:lnTo>
                  <a:pt x="198" y="0"/>
                </a:lnTo>
                <a:lnTo>
                  <a:pt x="204" y="0"/>
                </a:lnTo>
                <a:lnTo>
                  <a:pt x="215" y="0"/>
                </a:lnTo>
                <a:lnTo>
                  <a:pt x="227" y="0"/>
                </a:lnTo>
                <a:lnTo>
                  <a:pt x="238" y="0"/>
                </a:lnTo>
                <a:lnTo>
                  <a:pt x="249" y="6"/>
                </a:lnTo>
                <a:lnTo>
                  <a:pt x="266" y="11"/>
                </a:lnTo>
                <a:lnTo>
                  <a:pt x="278" y="11"/>
                </a:lnTo>
                <a:lnTo>
                  <a:pt x="283" y="23"/>
                </a:lnTo>
                <a:lnTo>
                  <a:pt x="295" y="28"/>
                </a:lnTo>
                <a:lnTo>
                  <a:pt x="295" y="34"/>
                </a:lnTo>
                <a:lnTo>
                  <a:pt x="295" y="40"/>
                </a:lnTo>
                <a:lnTo>
                  <a:pt x="295" y="45"/>
                </a:lnTo>
                <a:lnTo>
                  <a:pt x="289" y="51"/>
                </a:lnTo>
                <a:lnTo>
                  <a:pt x="283" y="57"/>
                </a:lnTo>
                <a:lnTo>
                  <a:pt x="272" y="62"/>
                </a:lnTo>
                <a:lnTo>
                  <a:pt x="266" y="68"/>
                </a:lnTo>
                <a:lnTo>
                  <a:pt x="255" y="68"/>
                </a:lnTo>
                <a:lnTo>
                  <a:pt x="244" y="74"/>
                </a:lnTo>
                <a:lnTo>
                  <a:pt x="232" y="74"/>
                </a:lnTo>
                <a:lnTo>
                  <a:pt x="227" y="79"/>
                </a:lnTo>
                <a:lnTo>
                  <a:pt x="215" y="79"/>
                </a:lnTo>
                <a:lnTo>
                  <a:pt x="204" y="79"/>
                </a:lnTo>
                <a:lnTo>
                  <a:pt x="193" y="79"/>
                </a:lnTo>
                <a:lnTo>
                  <a:pt x="181" y="85"/>
                </a:lnTo>
                <a:lnTo>
                  <a:pt x="170" y="85"/>
                </a:lnTo>
                <a:lnTo>
                  <a:pt x="153" y="85"/>
                </a:lnTo>
                <a:lnTo>
                  <a:pt x="142" y="85"/>
                </a:lnTo>
                <a:lnTo>
                  <a:pt x="125" y="85"/>
                </a:lnTo>
                <a:lnTo>
                  <a:pt x="108" y="85"/>
                </a:lnTo>
                <a:lnTo>
                  <a:pt x="85" y="91"/>
                </a:lnTo>
                <a:lnTo>
                  <a:pt x="68" y="91"/>
                </a:lnTo>
                <a:lnTo>
                  <a:pt x="45" y="91"/>
                </a:lnTo>
                <a:lnTo>
                  <a:pt x="23" y="91"/>
                </a:lnTo>
                <a:lnTo>
                  <a:pt x="0" y="91"/>
                </a:lnTo>
                <a:lnTo>
                  <a:pt x="0" y="28"/>
                </a:lnTo>
                <a:lnTo>
                  <a:pt x="11" y="28"/>
                </a:lnTo>
                <a:lnTo>
                  <a:pt x="28" y="28"/>
                </a:lnTo>
                <a:lnTo>
                  <a:pt x="40" y="28"/>
                </a:lnTo>
                <a:lnTo>
                  <a:pt x="57" y="23"/>
                </a:lnTo>
                <a:lnTo>
                  <a:pt x="68" y="23"/>
                </a:lnTo>
                <a:lnTo>
                  <a:pt x="85" y="23"/>
                </a:lnTo>
                <a:lnTo>
                  <a:pt x="108" y="17"/>
                </a:lnTo>
                <a:lnTo>
                  <a:pt x="125" y="11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>
            <a:off x="2000250" y="2889250"/>
            <a:ext cx="520700" cy="134938"/>
          </a:xfrm>
          <a:custGeom>
            <a:avLst/>
            <a:gdLst>
              <a:gd name="T0" fmla="*/ 2147483646 w 328"/>
              <a:gd name="T1" fmla="*/ 2147483646 h 85"/>
              <a:gd name="T2" fmla="*/ 2147483646 w 328"/>
              <a:gd name="T3" fmla="*/ 2147483646 h 85"/>
              <a:gd name="T4" fmla="*/ 2147483646 w 328"/>
              <a:gd name="T5" fmla="*/ 2147483646 h 85"/>
              <a:gd name="T6" fmla="*/ 2147483646 w 328"/>
              <a:gd name="T7" fmla="*/ 2147483646 h 85"/>
              <a:gd name="T8" fmla="*/ 2147483646 w 328"/>
              <a:gd name="T9" fmla="*/ 2147483646 h 85"/>
              <a:gd name="T10" fmla="*/ 2147483646 w 328"/>
              <a:gd name="T11" fmla="*/ 2147483646 h 85"/>
              <a:gd name="T12" fmla="*/ 2147483646 w 328"/>
              <a:gd name="T13" fmla="*/ 2147483646 h 85"/>
              <a:gd name="T14" fmla="*/ 2147483646 w 328"/>
              <a:gd name="T15" fmla="*/ 2147483646 h 85"/>
              <a:gd name="T16" fmla="*/ 2147483646 w 328"/>
              <a:gd name="T17" fmla="*/ 2147483646 h 85"/>
              <a:gd name="T18" fmla="*/ 2147483646 w 328"/>
              <a:gd name="T19" fmla="*/ 2147483646 h 85"/>
              <a:gd name="T20" fmla="*/ 2147483646 w 328"/>
              <a:gd name="T21" fmla="*/ 2147483646 h 85"/>
              <a:gd name="T22" fmla="*/ 2147483646 w 328"/>
              <a:gd name="T23" fmla="*/ 2147483646 h 85"/>
              <a:gd name="T24" fmla="*/ 2147483646 w 328"/>
              <a:gd name="T25" fmla="*/ 2147483646 h 85"/>
              <a:gd name="T26" fmla="*/ 2147483646 w 328"/>
              <a:gd name="T27" fmla="*/ 2147483646 h 85"/>
              <a:gd name="T28" fmla="*/ 2147483646 w 328"/>
              <a:gd name="T29" fmla="*/ 2147483646 h 85"/>
              <a:gd name="T30" fmla="*/ 2147483646 w 328"/>
              <a:gd name="T31" fmla="*/ 2147483646 h 85"/>
              <a:gd name="T32" fmla="*/ 0 w 328"/>
              <a:gd name="T33" fmla="*/ 2147483646 h 85"/>
              <a:gd name="T34" fmla="*/ 0 w 328"/>
              <a:gd name="T35" fmla="*/ 2147483646 h 85"/>
              <a:gd name="T36" fmla="*/ 2147483646 w 328"/>
              <a:gd name="T37" fmla="*/ 2147483646 h 85"/>
              <a:gd name="T38" fmla="*/ 2147483646 w 328"/>
              <a:gd name="T39" fmla="*/ 2147483646 h 85"/>
              <a:gd name="T40" fmla="*/ 2147483646 w 328"/>
              <a:gd name="T41" fmla="*/ 2147483646 h 85"/>
              <a:gd name="T42" fmla="*/ 2147483646 w 328"/>
              <a:gd name="T43" fmla="*/ 2147483646 h 85"/>
              <a:gd name="T44" fmla="*/ 2147483646 w 328"/>
              <a:gd name="T45" fmla="*/ 2147483646 h 85"/>
              <a:gd name="T46" fmla="*/ 2147483646 w 328"/>
              <a:gd name="T47" fmla="*/ 2147483646 h 85"/>
              <a:gd name="T48" fmla="*/ 2147483646 w 328"/>
              <a:gd name="T49" fmla="*/ 2147483646 h 85"/>
              <a:gd name="T50" fmla="*/ 2147483646 w 328"/>
              <a:gd name="T51" fmla="*/ 2147483646 h 85"/>
              <a:gd name="T52" fmla="*/ 2147483646 w 328"/>
              <a:gd name="T53" fmla="*/ 2147483646 h 85"/>
              <a:gd name="T54" fmla="*/ 2147483646 w 328"/>
              <a:gd name="T55" fmla="*/ 2147483646 h 85"/>
              <a:gd name="T56" fmla="*/ 2147483646 w 328"/>
              <a:gd name="T57" fmla="*/ 2147483646 h 85"/>
              <a:gd name="T58" fmla="*/ 2147483646 w 328"/>
              <a:gd name="T59" fmla="*/ 2147483646 h 85"/>
              <a:gd name="T60" fmla="*/ 2147483646 w 328"/>
              <a:gd name="T61" fmla="*/ 2147483646 h 85"/>
              <a:gd name="T62" fmla="*/ 2147483646 w 328"/>
              <a:gd name="T63" fmla="*/ 2147483646 h 85"/>
              <a:gd name="T64" fmla="*/ 2147483646 w 328"/>
              <a:gd name="T65" fmla="*/ 0 h 85"/>
              <a:gd name="T66" fmla="*/ 2147483646 w 328"/>
              <a:gd name="T67" fmla="*/ 0 h 85"/>
              <a:gd name="T68" fmla="*/ 2147483646 w 328"/>
              <a:gd name="T69" fmla="*/ 2147483646 h 85"/>
              <a:gd name="T70" fmla="*/ 2147483646 w 328"/>
              <a:gd name="T71" fmla="*/ 2147483646 h 85"/>
              <a:gd name="T72" fmla="*/ 2147483646 w 328"/>
              <a:gd name="T73" fmla="*/ 2147483646 h 85"/>
              <a:gd name="T74" fmla="*/ 2147483646 w 328"/>
              <a:gd name="T75" fmla="*/ 2147483646 h 85"/>
              <a:gd name="T76" fmla="*/ 2147483646 w 328"/>
              <a:gd name="T77" fmla="*/ 2147483646 h 85"/>
              <a:gd name="T78" fmla="*/ 2147483646 w 328"/>
              <a:gd name="T79" fmla="*/ 2147483646 h 85"/>
              <a:gd name="T80" fmla="*/ 2147483646 w 328"/>
              <a:gd name="T81" fmla="*/ 2147483646 h 85"/>
              <a:gd name="T82" fmla="*/ 2147483646 w 328"/>
              <a:gd name="T83" fmla="*/ 2147483646 h 85"/>
              <a:gd name="T84" fmla="*/ 2147483646 w 328"/>
              <a:gd name="T85" fmla="*/ 2147483646 h 85"/>
              <a:gd name="T86" fmla="*/ 2147483646 w 328"/>
              <a:gd name="T87" fmla="*/ 2147483646 h 85"/>
              <a:gd name="T88" fmla="*/ 2147483646 w 328"/>
              <a:gd name="T89" fmla="*/ 2147483646 h 85"/>
              <a:gd name="T90" fmla="*/ 2147483646 w 328"/>
              <a:gd name="T91" fmla="*/ 2147483646 h 85"/>
              <a:gd name="T92" fmla="*/ 2147483646 w 328"/>
              <a:gd name="T93" fmla="*/ 2147483646 h 85"/>
              <a:gd name="T94" fmla="*/ 2147483646 w 328"/>
              <a:gd name="T95" fmla="*/ 2147483646 h 85"/>
              <a:gd name="T96" fmla="*/ 2147483646 w 328"/>
              <a:gd name="T97" fmla="*/ 2147483646 h 85"/>
              <a:gd name="T98" fmla="*/ 2147483646 w 328"/>
              <a:gd name="T99" fmla="*/ 2147483646 h 85"/>
              <a:gd name="T100" fmla="*/ 2147483646 w 328"/>
              <a:gd name="T101" fmla="*/ 2147483646 h 8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28" h="85">
                <a:moveTo>
                  <a:pt x="283" y="79"/>
                </a:moveTo>
                <a:lnTo>
                  <a:pt x="277" y="79"/>
                </a:lnTo>
                <a:lnTo>
                  <a:pt x="266" y="79"/>
                </a:lnTo>
                <a:lnTo>
                  <a:pt x="260" y="79"/>
                </a:lnTo>
                <a:lnTo>
                  <a:pt x="249" y="79"/>
                </a:lnTo>
                <a:lnTo>
                  <a:pt x="238" y="79"/>
                </a:lnTo>
                <a:lnTo>
                  <a:pt x="221" y="85"/>
                </a:lnTo>
                <a:lnTo>
                  <a:pt x="209" y="85"/>
                </a:lnTo>
                <a:lnTo>
                  <a:pt x="192" y="85"/>
                </a:lnTo>
                <a:lnTo>
                  <a:pt x="170" y="85"/>
                </a:lnTo>
                <a:lnTo>
                  <a:pt x="153" y="85"/>
                </a:lnTo>
                <a:lnTo>
                  <a:pt x="130" y="85"/>
                </a:lnTo>
                <a:lnTo>
                  <a:pt x="107" y="85"/>
                </a:lnTo>
                <a:lnTo>
                  <a:pt x="85" y="85"/>
                </a:lnTo>
                <a:lnTo>
                  <a:pt x="56" y="85"/>
                </a:lnTo>
                <a:lnTo>
                  <a:pt x="28" y="85"/>
                </a:lnTo>
                <a:lnTo>
                  <a:pt x="0" y="85"/>
                </a:lnTo>
                <a:lnTo>
                  <a:pt x="0" y="34"/>
                </a:lnTo>
                <a:lnTo>
                  <a:pt x="28" y="28"/>
                </a:lnTo>
                <a:lnTo>
                  <a:pt x="51" y="23"/>
                </a:lnTo>
                <a:lnTo>
                  <a:pt x="79" y="23"/>
                </a:lnTo>
                <a:lnTo>
                  <a:pt x="102" y="17"/>
                </a:lnTo>
                <a:lnTo>
                  <a:pt x="119" y="17"/>
                </a:lnTo>
                <a:lnTo>
                  <a:pt x="141" y="11"/>
                </a:lnTo>
                <a:lnTo>
                  <a:pt x="158" y="11"/>
                </a:lnTo>
                <a:lnTo>
                  <a:pt x="170" y="11"/>
                </a:lnTo>
                <a:lnTo>
                  <a:pt x="187" y="6"/>
                </a:lnTo>
                <a:lnTo>
                  <a:pt x="198" y="6"/>
                </a:lnTo>
                <a:lnTo>
                  <a:pt x="209" y="6"/>
                </a:lnTo>
                <a:lnTo>
                  <a:pt x="221" y="6"/>
                </a:lnTo>
                <a:lnTo>
                  <a:pt x="232" y="6"/>
                </a:lnTo>
                <a:lnTo>
                  <a:pt x="238" y="6"/>
                </a:lnTo>
                <a:lnTo>
                  <a:pt x="243" y="0"/>
                </a:lnTo>
                <a:lnTo>
                  <a:pt x="249" y="0"/>
                </a:lnTo>
                <a:lnTo>
                  <a:pt x="260" y="6"/>
                </a:lnTo>
                <a:lnTo>
                  <a:pt x="272" y="6"/>
                </a:lnTo>
                <a:lnTo>
                  <a:pt x="300" y="11"/>
                </a:lnTo>
                <a:lnTo>
                  <a:pt x="311" y="23"/>
                </a:lnTo>
                <a:lnTo>
                  <a:pt x="323" y="28"/>
                </a:lnTo>
                <a:lnTo>
                  <a:pt x="328" y="34"/>
                </a:lnTo>
                <a:lnTo>
                  <a:pt x="328" y="40"/>
                </a:lnTo>
                <a:lnTo>
                  <a:pt x="328" y="45"/>
                </a:lnTo>
                <a:lnTo>
                  <a:pt x="323" y="51"/>
                </a:lnTo>
                <a:lnTo>
                  <a:pt x="323" y="57"/>
                </a:lnTo>
                <a:lnTo>
                  <a:pt x="317" y="62"/>
                </a:lnTo>
                <a:lnTo>
                  <a:pt x="311" y="68"/>
                </a:lnTo>
                <a:lnTo>
                  <a:pt x="300" y="68"/>
                </a:lnTo>
                <a:lnTo>
                  <a:pt x="294" y="74"/>
                </a:lnTo>
                <a:lnTo>
                  <a:pt x="283" y="7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21" name="任意多边形: 形状 20"/>
          <p:cNvSpPr>
            <a:spLocks/>
          </p:cNvSpPr>
          <p:nvPr/>
        </p:nvSpPr>
        <p:spPr bwMode="auto">
          <a:xfrm>
            <a:off x="1116013" y="2343150"/>
            <a:ext cx="384175" cy="182563"/>
          </a:xfrm>
          <a:custGeom>
            <a:avLst/>
            <a:gdLst>
              <a:gd name="T0" fmla="*/ 352770 w 385441"/>
              <a:gd name="T1" fmla="*/ 0 h 182595"/>
              <a:gd name="T2" fmla="*/ 357353 w 385441"/>
              <a:gd name="T3" fmla="*/ 47554 h 182595"/>
              <a:gd name="T4" fmla="*/ 350400 w 385441"/>
              <a:gd name="T5" fmla="*/ 119721 h 182595"/>
              <a:gd name="T6" fmla="*/ 342758 w 385441"/>
              <a:gd name="T7" fmla="*/ 145485 h 182595"/>
              <a:gd name="T8" fmla="*/ 341459 w 385441"/>
              <a:gd name="T9" fmla="*/ 145485 h 182595"/>
              <a:gd name="T10" fmla="*/ 332628 w 385441"/>
              <a:gd name="T11" fmla="*/ 145485 h 182595"/>
              <a:gd name="T12" fmla="*/ 316438 w 385441"/>
              <a:gd name="T13" fmla="*/ 145485 h 182595"/>
              <a:gd name="T14" fmla="*/ 300249 w 385441"/>
              <a:gd name="T15" fmla="*/ 145485 h 182595"/>
              <a:gd name="T16" fmla="*/ 282587 w 385441"/>
              <a:gd name="T17" fmla="*/ 145485 h 182595"/>
              <a:gd name="T18" fmla="*/ 266399 w 385441"/>
              <a:gd name="T19" fmla="*/ 145485 h 182595"/>
              <a:gd name="T20" fmla="*/ 241377 w 385441"/>
              <a:gd name="T21" fmla="*/ 154968 h 182595"/>
              <a:gd name="T22" fmla="*/ 216357 w 385441"/>
              <a:gd name="T23" fmla="*/ 154968 h 182595"/>
              <a:gd name="T24" fmla="*/ 166314 w 385441"/>
              <a:gd name="T25" fmla="*/ 164447 h 182595"/>
              <a:gd name="T26" fmla="*/ 107442 w 385441"/>
              <a:gd name="T27" fmla="*/ 172361 h 182595"/>
              <a:gd name="T28" fmla="*/ 57402 w 385441"/>
              <a:gd name="T29" fmla="*/ 181840 h 182595"/>
              <a:gd name="T30" fmla="*/ 0 w 385441"/>
              <a:gd name="T31" fmla="*/ 181840 h 182595"/>
              <a:gd name="T32" fmla="*/ 0 w 385441"/>
              <a:gd name="T33" fmla="*/ 83825 h 182595"/>
              <a:gd name="T34" fmla="*/ 16190 w 385441"/>
              <a:gd name="T35" fmla="*/ 83825 h 182595"/>
              <a:gd name="T36" fmla="*/ 32380 w 385441"/>
              <a:gd name="T37" fmla="*/ 83825 h 182595"/>
              <a:gd name="T38" fmla="*/ 50041 w 385441"/>
              <a:gd name="T39" fmla="*/ 83825 h 182595"/>
              <a:gd name="T40" fmla="*/ 75064 w 385441"/>
              <a:gd name="T41" fmla="*/ 74346 h 182595"/>
              <a:gd name="T42" fmla="*/ 100084 w 385441"/>
              <a:gd name="T43" fmla="*/ 74346 h 182595"/>
              <a:gd name="T44" fmla="*/ 132461 w 385441"/>
              <a:gd name="T45" fmla="*/ 66432 h 182595"/>
              <a:gd name="T46" fmla="*/ 157484 w 385441"/>
              <a:gd name="T47" fmla="*/ 66432 h 182595"/>
              <a:gd name="T48" fmla="*/ 191334 w 385441"/>
              <a:gd name="T49" fmla="*/ 56953 h 182595"/>
              <a:gd name="T50" fmla="*/ 225187 w 385441"/>
              <a:gd name="T51" fmla="*/ 47455 h 182595"/>
              <a:gd name="T52" fmla="*/ 250206 w 385441"/>
              <a:gd name="T53" fmla="*/ 39559 h 182595"/>
              <a:gd name="T54" fmla="*/ 275229 w 385441"/>
              <a:gd name="T55" fmla="*/ 39559 h 182595"/>
              <a:gd name="T56" fmla="*/ 300249 w 385441"/>
              <a:gd name="T57" fmla="*/ 30080 h 182595"/>
              <a:gd name="T58" fmla="*/ 316438 w 385441"/>
              <a:gd name="T59" fmla="*/ 20578 h 182595"/>
              <a:gd name="T60" fmla="*/ 325270 w 385441"/>
              <a:gd name="T61" fmla="*/ 20578 h 182595"/>
              <a:gd name="T62" fmla="*/ 341459 w 385441"/>
              <a:gd name="T63" fmla="*/ 12687 h 182595"/>
              <a:gd name="T64" fmla="*/ 350289 w 385441"/>
              <a:gd name="T65" fmla="*/ 3185 h 1825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85441" h="182595">
                <a:moveTo>
                  <a:pt x="380498" y="0"/>
                </a:moveTo>
                <a:lnTo>
                  <a:pt x="385441" y="47757"/>
                </a:lnTo>
                <a:cubicBezTo>
                  <a:pt x="385441" y="72580"/>
                  <a:pt x="382859" y="96816"/>
                  <a:pt x="377941" y="120223"/>
                </a:cubicBezTo>
                <a:lnTo>
                  <a:pt x="369699" y="146083"/>
                </a:lnTo>
                <a:lnTo>
                  <a:pt x="368300" y="146083"/>
                </a:lnTo>
                <a:lnTo>
                  <a:pt x="358775" y="146083"/>
                </a:lnTo>
                <a:lnTo>
                  <a:pt x="341313" y="146083"/>
                </a:lnTo>
                <a:lnTo>
                  <a:pt x="323850" y="146083"/>
                </a:lnTo>
                <a:lnTo>
                  <a:pt x="304800" y="146083"/>
                </a:lnTo>
                <a:lnTo>
                  <a:pt x="287338" y="146083"/>
                </a:lnTo>
                <a:lnTo>
                  <a:pt x="260350" y="155608"/>
                </a:lnTo>
                <a:lnTo>
                  <a:pt x="233363" y="155608"/>
                </a:lnTo>
                <a:lnTo>
                  <a:pt x="179388" y="165133"/>
                </a:lnTo>
                <a:lnTo>
                  <a:pt x="115888" y="173070"/>
                </a:lnTo>
                <a:lnTo>
                  <a:pt x="61913" y="182595"/>
                </a:lnTo>
                <a:lnTo>
                  <a:pt x="0" y="182595"/>
                </a:lnTo>
                <a:lnTo>
                  <a:pt x="0" y="84170"/>
                </a:lnTo>
                <a:lnTo>
                  <a:pt x="17463" y="84170"/>
                </a:lnTo>
                <a:lnTo>
                  <a:pt x="34925" y="84170"/>
                </a:lnTo>
                <a:lnTo>
                  <a:pt x="53975" y="84170"/>
                </a:lnTo>
                <a:lnTo>
                  <a:pt x="80963" y="74645"/>
                </a:lnTo>
                <a:lnTo>
                  <a:pt x="107950" y="74645"/>
                </a:lnTo>
                <a:lnTo>
                  <a:pt x="142875" y="66708"/>
                </a:lnTo>
                <a:lnTo>
                  <a:pt x="169863" y="66708"/>
                </a:lnTo>
                <a:lnTo>
                  <a:pt x="206375" y="57183"/>
                </a:lnTo>
                <a:lnTo>
                  <a:pt x="242888" y="47658"/>
                </a:lnTo>
                <a:lnTo>
                  <a:pt x="269875" y="39720"/>
                </a:lnTo>
                <a:lnTo>
                  <a:pt x="296863" y="39720"/>
                </a:lnTo>
                <a:lnTo>
                  <a:pt x="323850" y="30195"/>
                </a:lnTo>
                <a:lnTo>
                  <a:pt x="341313" y="20670"/>
                </a:lnTo>
                <a:lnTo>
                  <a:pt x="350838" y="20670"/>
                </a:lnTo>
                <a:lnTo>
                  <a:pt x="368300" y="12733"/>
                </a:lnTo>
                <a:lnTo>
                  <a:pt x="377825" y="3208"/>
                </a:lnTo>
                <a:lnTo>
                  <a:pt x="38049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22" name="任意多边形: 形状 21"/>
          <p:cNvSpPr>
            <a:spLocks/>
          </p:cNvSpPr>
          <p:nvPr/>
        </p:nvSpPr>
        <p:spPr bwMode="auto">
          <a:xfrm>
            <a:off x="1490663" y="2316163"/>
            <a:ext cx="277812" cy="1049337"/>
          </a:xfrm>
          <a:custGeom>
            <a:avLst/>
            <a:gdLst>
              <a:gd name="T0" fmla="*/ 61177 w 278001"/>
              <a:gd name="T1" fmla="*/ 9525 h 1049337"/>
              <a:gd name="T2" fmla="*/ 95585 w 278001"/>
              <a:gd name="T3" fmla="*/ 17463 h 1049337"/>
              <a:gd name="T4" fmla="*/ 122173 w 278001"/>
              <a:gd name="T5" fmla="*/ 36513 h 1049337"/>
              <a:gd name="T6" fmla="*/ 167527 w 278001"/>
              <a:gd name="T7" fmla="*/ 53975 h 1049337"/>
              <a:gd name="T8" fmla="*/ 201932 w 278001"/>
              <a:gd name="T9" fmla="*/ 80963 h 1049337"/>
              <a:gd name="T10" fmla="*/ 237903 w 278001"/>
              <a:gd name="T11" fmla="*/ 107950 h 1049337"/>
              <a:gd name="T12" fmla="*/ 255106 w 278001"/>
              <a:gd name="T13" fmla="*/ 125413 h 1049337"/>
              <a:gd name="T14" fmla="*/ 264490 w 278001"/>
              <a:gd name="T15" fmla="*/ 142875 h 1049337"/>
              <a:gd name="T16" fmla="*/ 264490 w 278001"/>
              <a:gd name="T17" fmla="*/ 161925 h 1049337"/>
              <a:gd name="T18" fmla="*/ 247288 w 278001"/>
              <a:gd name="T19" fmla="*/ 179388 h 1049337"/>
              <a:gd name="T20" fmla="*/ 228520 w 278001"/>
              <a:gd name="T21" fmla="*/ 196850 h 1049337"/>
              <a:gd name="T22" fmla="*/ 220701 w 278001"/>
              <a:gd name="T23" fmla="*/ 223838 h 1049337"/>
              <a:gd name="T24" fmla="*/ 211316 w 278001"/>
              <a:gd name="T25" fmla="*/ 260350 h 1049337"/>
              <a:gd name="T26" fmla="*/ 201932 w 278001"/>
              <a:gd name="T27" fmla="*/ 314325 h 1049337"/>
              <a:gd name="T28" fmla="*/ 201932 w 278001"/>
              <a:gd name="T29" fmla="*/ 385763 h 1049337"/>
              <a:gd name="T30" fmla="*/ 201932 w 278001"/>
              <a:gd name="T31" fmla="*/ 457200 h 1049337"/>
              <a:gd name="T32" fmla="*/ 201932 w 278001"/>
              <a:gd name="T33" fmla="*/ 538180 h 1049337"/>
              <a:gd name="T34" fmla="*/ 201932 w 278001"/>
              <a:gd name="T35" fmla="*/ 628668 h 1049337"/>
              <a:gd name="T36" fmla="*/ 201932 w 278001"/>
              <a:gd name="T37" fmla="*/ 717568 h 1049337"/>
              <a:gd name="T38" fmla="*/ 201932 w 278001"/>
              <a:gd name="T39" fmla="*/ 806468 h 1049337"/>
              <a:gd name="T40" fmla="*/ 194113 w 278001"/>
              <a:gd name="T41" fmla="*/ 879493 h 1049337"/>
              <a:gd name="T42" fmla="*/ 175346 w 278001"/>
              <a:gd name="T43" fmla="*/ 933468 h 1049337"/>
              <a:gd name="T44" fmla="*/ 158142 w 278001"/>
              <a:gd name="T45" fmla="*/ 977918 h 1049337"/>
              <a:gd name="T46" fmla="*/ 140940 w 278001"/>
              <a:gd name="T47" fmla="*/ 1012843 h 1049337"/>
              <a:gd name="T48" fmla="*/ 114353 w 278001"/>
              <a:gd name="T49" fmla="*/ 1039830 h 1049337"/>
              <a:gd name="T50" fmla="*/ 87768 w 278001"/>
              <a:gd name="T51" fmla="*/ 1049355 h 1049337"/>
              <a:gd name="T52" fmla="*/ 69002 w 278001"/>
              <a:gd name="T53" fmla="*/ 1039830 h 1049337"/>
              <a:gd name="T54" fmla="*/ 42413 w 278001"/>
              <a:gd name="T55" fmla="*/ 1022368 h 1049337"/>
              <a:gd name="T56" fmla="*/ 34586 w 278001"/>
              <a:gd name="T57" fmla="*/ 977918 h 1049337"/>
              <a:gd name="T58" fmla="*/ 34586 w 278001"/>
              <a:gd name="T59" fmla="*/ 914418 h 1049337"/>
              <a:gd name="T60" fmla="*/ 34586 w 278001"/>
              <a:gd name="T61" fmla="*/ 825518 h 1049337"/>
              <a:gd name="T62" fmla="*/ 34586 w 278001"/>
              <a:gd name="T63" fmla="*/ 735030 h 1049337"/>
              <a:gd name="T64" fmla="*/ 34586 w 278001"/>
              <a:gd name="T65" fmla="*/ 628668 h 1049337"/>
              <a:gd name="T66" fmla="*/ 34586 w 278001"/>
              <a:gd name="T67" fmla="*/ 511175 h 1049337"/>
              <a:gd name="T68" fmla="*/ 34586 w 278001"/>
              <a:gd name="T69" fmla="*/ 422275 h 1049337"/>
              <a:gd name="T70" fmla="*/ 34586 w 278001"/>
              <a:gd name="T71" fmla="*/ 368300 h 1049337"/>
              <a:gd name="T72" fmla="*/ 34586 w 278001"/>
              <a:gd name="T73" fmla="*/ 314325 h 1049337"/>
              <a:gd name="T74" fmla="*/ 25215 w 278001"/>
              <a:gd name="T75" fmla="*/ 277813 h 1049337"/>
              <a:gd name="T76" fmla="*/ 25215 w 278001"/>
              <a:gd name="T77" fmla="*/ 242888 h 1049337"/>
              <a:gd name="T78" fmla="*/ 15822 w 278001"/>
              <a:gd name="T79" fmla="*/ 215900 h 1049337"/>
              <a:gd name="T80" fmla="*/ 15822 w 278001"/>
              <a:gd name="T81" fmla="*/ 188913 h 1049337"/>
              <a:gd name="T82" fmla="*/ 8010 w 278001"/>
              <a:gd name="T83" fmla="*/ 169863 h 1049337"/>
              <a:gd name="T84" fmla="*/ 8110 w 278001"/>
              <a:gd name="T85" fmla="*/ 144003 h 1049337"/>
              <a:gd name="T86" fmla="*/ 10645 w 278001"/>
              <a:gd name="T87" fmla="*/ 23780 h 1049337"/>
              <a:gd name="T88" fmla="*/ 25215 w 278001"/>
              <a:gd name="T89" fmla="*/ 9525 h 104933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78001" h="1049337">
                <a:moveTo>
                  <a:pt x="43051" y="0"/>
                </a:moveTo>
                <a:lnTo>
                  <a:pt x="62101" y="9525"/>
                </a:lnTo>
                <a:lnTo>
                  <a:pt x="79564" y="17463"/>
                </a:lnTo>
                <a:lnTo>
                  <a:pt x="97026" y="17463"/>
                </a:lnTo>
                <a:lnTo>
                  <a:pt x="116076" y="26988"/>
                </a:lnTo>
                <a:lnTo>
                  <a:pt x="124014" y="36513"/>
                </a:lnTo>
                <a:lnTo>
                  <a:pt x="151001" y="44450"/>
                </a:lnTo>
                <a:lnTo>
                  <a:pt x="170051" y="53975"/>
                </a:lnTo>
                <a:lnTo>
                  <a:pt x="187514" y="71438"/>
                </a:lnTo>
                <a:lnTo>
                  <a:pt x="204976" y="80963"/>
                </a:lnTo>
                <a:lnTo>
                  <a:pt x="224026" y="98425"/>
                </a:lnTo>
                <a:lnTo>
                  <a:pt x="241489" y="107950"/>
                </a:lnTo>
                <a:lnTo>
                  <a:pt x="251014" y="115888"/>
                </a:lnTo>
                <a:lnTo>
                  <a:pt x="258951" y="125413"/>
                </a:lnTo>
                <a:lnTo>
                  <a:pt x="268476" y="134938"/>
                </a:lnTo>
                <a:lnTo>
                  <a:pt x="268476" y="142875"/>
                </a:lnTo>
                <a:lnTo>
                  <a:pt x="278001" y="152400"/>
                </a:lnTo>
                <a:lnTo>
                  <a:pt x="268476" y="161925"/>
                </a:lnTo>
                <a:lnTo>
                  <a:pt x="258951" y="169863"/>
                </a:lnTo>
                <a:lnTo>
                  <a:pt x="251014" y="179388"/>
                </a:lnTo>
                <a:lnTo>
                  <a:pt x="231964" y="188913"/>
                </a:lnTo>
                <a:lnTo>
                  <a:pt x="231964" y="196850"/>
                </a:lnTo>
                <a:lnTo>
                  <a:pt x="224026" y="206375"/>
                </a:lnTo>
                <a:lnTo>
                  <a:pt x="224026" y="223838"/>
                </a:lnTo>
                <a:lnTo>
                  <a:pt x="214501" y="242888"/>
                </a:lnTo>
                <a:lnTo>
                  <a:pt x="214501" y="260350"/>
                </a:lnTo>
                <a:lnTo>
                  <a:pt x="214501" y="287338"/>
                </a:lnTo>
                <a:lnTo>
                  <a:pt x="204976" y="314325"/>
                </a:lnTo>
                <a:lnTo>
                  <a:pt x="204976" y="349250"/>
                </a:lnTo>
                <a:lnTo>
                  <a:pt x="204976" y="385763"/>
                </a:lnTo>
                <a:lnTo>
                  <a:pt x="204976" y="422275"/>
                </a:lnTo>
                <a:lnTo>
                  <a:pt x="204976" y="457200"/>
                </a:lnTo>
                <a:lnTo>
                  <a:pt x="204976" y="493712"/>
                </a:lnTo>
                <a:lnTo>
                  <a:pt x="204976" y="538162"/>
                </a:lnTo>
                <a:lnTo>
                  <a:pt x="204976" y="582612"/>
                </a:lnTo>
                <a:lnTo>
                  <a:pt x="204976" y="628650"/>
                </a:lnTo>
                <a:lnTo>
                  <a:pt x="204976" y="673100"/>
                </a:lnTo>
                <a:lnTo>
                  <a:pt x="204976" y="717550"/>
                </a:lnTo>
                <a:lnTo>
                  <a:pt x="204976" y="762000"/>
                </a:lnTo>
                <a:lnTo>
                  <a:pt x="204976" y="806450"/>
                </a:lnTo>
                <a:lnTo>
                  <a:pt x="197039" y="842962"/>
                </a:lnTo>
                <a:lnTo>
                  <a:pt x="197039" y="879475"/>
                </a:lnTo>
                <a:lnTo>
                  <a:pt x="187514" y="906462"/>
                </a:lnTo>
                <a:lnTo>
                  <a:pt x="177989" y="933450"/>
                </a:lnTo>
                <a:lnTo>
                  <a:pt x="170051" y="960437"/>
                </a:lnTo>
                <a:lnTo>
                  <a:pt x="160526" y="977900"/>
                </a:lnTo>
                <a:lnTo>
                  <a:pt x="151001" y="995362"/>
                </a:lnTo>
                <a:lnTo>
                  <a:pt x="143064" y="1012825"/>
                </a:lnTo>
                <a:lnTo>
                  <a:pt x="133539" y="1031875"/>
                </a:lnTo>
                <a:lnTo>
                  <a:pt x="116076" y="1039812"/>
                </a:lnTo>
                <a:lnTo>
                  <a:pt x="106551" y="1039812"/>
                </a:lnTo>
                <a:lnTo>
                  <a:pt x="89089" y="1049337"/>
                </a:lnTo>
                <a:lnTo>
                  <a:pt x="79564" y="1039812"/>
                </a:lnTo>
                <a:lnTo>
                  <a:pt x="70039" y="1039812"/>
                </a:lnTo>
                <a:lnTo>
                  <a:pt x="52576" y="1031875"/>
                </a:lnTo>
                <a:lnTo>
                  <a:pt x="43051" y="1022350"/>
                </a:lnTo>
                <a:lnTo>
                  <a:pt x="35114" y="1004887"/>
                </a:lnTo>
                <a:lnTo>
                  <a:pt x="35114" y="977900"/>
                </a:lnTo>
                <a:lnTo>
                  <a:pt x="35114" y="950912"/>
                </a:lnTo>
                <a:lnTo>
                  <a:pt x="35114" y="914400"/>
                </a:lnTo>
                <a:lnTo>
                  <a:pt x="35114" y="869950"/>
                </a:lnTo>
                <a:lnTo>
                  <a:pt x="35114" y="825500"/>
                </a:lnTo>
                <a:lnTo>
                  <a:pt x="35114" y="781050"/>
                </a:lnTo>
                <a:lnTo>
                  <a:pt x="35114" y="735012"/>
                </a:lnTo>
                <a:lnTo>
                  <a:pt x="35114" y="681037"/>
                </a:lnTo>
                <a:lnTo>
                  <a:pt x="35114" y="628650"/>
                </a:lnTo>
                <a:lnTo>
                  <a:pt x="35114" y="574675"/>
                </a:lnTo>
                <a:lnTo>
                  <a:pt x="35114" y="511175"/>
                </a:lnTo>
                <a:lnTo>
                  <a:pt x="35114" y="449263"/>
                </a:lnTo>
                <a:lnTo>
                  <a:pt x="35114" y="422275"/>
                </a:lnTo>
                <a:lnTo>
                  <a:pt x="35114" y="395288"/>
                </a:lnTo>
                <a:lnTo>
                  <a:pt x="35114" y="368300"/>
                </a:lnTo>
                <a:lnTo>
                  <a:pt x="35114" y="341313"/>
                </a:lnTo>
                <a:lnTo>
                  <a:pt x="35114" y="314325"/>
                </a:lnTo>
                <a:lnTo>
                  <a:pt x="25589" y="295275"/>
                </a:lnTo>
                <a:lnTo>
                  <a:pt x="25589" y="277813"/>
                </a:lnTo>
                <a:lnTo>
                  <a:pt x="25589" y="250825"/>
                </a:lnTo>
                <a:lnTo>
                  <a:pt x="25589" y="242888"/>
                </a:lnTo>
                <a:lnTo>
                  <a:pt x="25589" y="223838"/>
                </a:lnTo>
                <a:lnTo>
                  <a:pt x="16064" y="215900"/>
                </a:lnTo>
                <a:lnTo>
                  <a:pt x="16064" y="196850"/>
                </a:lnTo>
                <a:lnTo>
                  <a:pt x="16064" y="188913"/>
                </a:lnTo>
                <a:lnTo>
                  <a:pt x="8126" y="179388"/>
                </a:lnTo>
                <a:lnTo>
                  <a:pt x="8126" y="169863"/>
                </a:lnTo>
                <a:lnTo>
                  <a:pt x="0" y="169863"/>
                </a:lnTo>
                <a:lnTo>
                  <a:pt x="8242" y="144003"/>
                </a:lnTo>
                <a:cubicBezTo>
                  <a:pt x="13160" y="120596"/>
                  <a:pt x="15742" y="96360"/>
                  <a:pt x="15742" y="71537"/>
                </a:cubicBezTo>
                <a:lnTo>
                  <a:pt x="10799" y="23780"/>
                </a:lnTo>
                <a:lnTo>
                  <a:pt x="16064" y="17463"/>
                </a:lnTo>
                <a:lnTo>
                  <a:pt x="25589" y="9525"/>
                </a:lnTo>
                <a:lnTo>
                  <a:pt x="4305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23" name="任意多边形: 形状 22"/>
          <p:cNvSpPr>
            <a:spLocks/>
          </p:cNvSpPr>
          <p:nvPr/>
        </p:nvSpPr>
        <p:spPr bwMode="auto">
          <a:xfrm>
            <a:off x="2447925" y="2109788"/>
            <a:ext cx="307975" cy="1673225"/>
          </a:xfrm>
          <a:custGeom>
            <a:avLst/>
            <a:gdLst>
              <a:gd name="T0" fmla="*/ 95455 w 307380"/>
              <a:gd name="T1" fmla="*/ 5607 h 1674135"/>
              <a:gd name="T2" fmla="*/ 131899 w 307380"/>
              <a:gd name="T3" fmla="*/ 15022 h 1674135"/>
              <a:gd name="T4" fmla="*/ 179938 w 307380"/>
              <a:gd name="T5" fmla="*/ 32264 h 1674135"/>
              <a:gd name="T6" fmla="*/ 236259 w 307380"/>
              <a:gd name="T7" fmla="*/ 58944 h 1674135"/>
              <a:gd name="T8" fmla="*/ 272706 w 307380"/>
              <a:gd name="T9" fmla="*/ 76189 h 1674135"/>
              <a:gd name="T10" fmla="*/ 300861 w 307380"/>
              <a:gd name="T11" fmla="*/ 95016 h 1674135"/>
              <a:gd name="T12" fmla="*/ 320739 w 307380"/>
              <a:gd name="T13" fmla="*/ 112273 h 1674135"/>
              <a:gd name="T14" fmla="*/ 310801 w 307380"/>
              <a:gd name="T15" fmla="*/ 148350 h 1674135"/>
              <a:gd name="T16" fmla="*/ 300861 w 307380"/>
              <a:gd name="T17" fmla="*/ 165605 h 1674135"/>
              <a:gd name="T18" fmla="*/ 292580 w 307380"/>
              <a:gd name="T19" fmla="*/ 175018 h 1674135"/>
              <a:gd name="T20" fmla="*/ 282640 w 307380"/>
              <a:gd name="T21" fmla="*/ 192270 h 1674135"/>
              <a:gd name="T22" fmla="*/ 282640 w 307380"/>
              <a:gd name="T23" fmla="*/ 218940 h 1674135"/>
              <a:gd name="T24" fmla="*/ 272706 w 307380"/>
              <a:gd name="T25" fmla="*/ 253449 h 1674135"/>
              <a:gd name="T26" fmla="*/ 272706 w 307380"/>
              <a:gd name="T27" fmla="*/ 298938 h 1674135"/>
              <a:gd name="T28" fmla="*/ 272706 w 307380"/>
              <a:gd name="T29" fmla="*/ 342859 h 1674135"/>
              <a:gd name="T30" fmla="*/ 272706 w 307380"/>
              <a:gd name="T31" fmla="*/ 405603 h 1674135"/>
              <a:gd name="T32" fmla="*/ 272706 w 307380"/>
              <a:gd name="T33" fmla="*/ 502859 h 1674135"/>
              <a:gd name="T34" fmla="*/ 272706 w 307380"/>
              <a:gd name="T35" fmla="*/ 644035 h 1674135"/>
              <a:gd name="T36" fmla="*/ 272706 w 307380"/>
              <a:gd name="T37" fmla="*/ 794623 h 1674135"/>
              <a:gd name="T38" fmla="*/ 272706 w 307380"/>
              <a:gd name="T39" fmla="*/ 962467 h 1674135"/>
              <a:gd name="T40" fmla="*/ 282640 w 307380"/>
              <a:gd name="T41" fmla="*/ 1095798 h 1674135"/>
              <a:gd name="T42" fmla="*/ 282640 w 307380"/>
              <a:gd name="T43" fmla="*/ 1185210 h 1674135"/>
              <a:gd name="T44" fmla="*/ 282640 w 307380"/>
              <a:gd name="T45" fmla="*/ 1255799 h 1674135"/>
              <a:gd name="T46" fmla="*/ 282640 w 307380"/>
              <a:gd name="T47" fmla="*/ 1316975 h 1674135"/>
              <a:gd name="T48" fmla="*/ 282640 w 307380"/>
              <a:gd name="T49" fmla="*/ 1370308 h 1674135"/>
              <a:gd name="T50" fmla="*/ 272706 w 307380"/>
              <a:gd name="T51" fmla="*/ 1423642 h 1674135"/>
              <a:gd name="T52" fmla="*/ 272706 w 307380"/>
              <a:gd name="T53" fmla="*/ 1459719 h 1674135"/>
              <a:gd name="T54" fmla="*/ 264417 w 307380"/>
              <a:gd name="T55" fmla="*/ 1486387 h 1674135"/>
              <a:gd name="T56" fmla="*/ 236259 w 307380"/>
              <a:gd name="T57" fmla="*/ 1539720 h 1674135"/>
              <a:gd name="T58" fmla="*/ 208098 w 307380"/>
              <a:gd name="T59" fmla="*/ 1593054 h 1674135"/>
              <a:gd name="T60" fmla="*/ 179938 w 307380"/>
              <a:gd name="T61" fmla="*/ 1619718 h 1674135"/>
              <a:gd name="T62" fmla="*/ 151778 w 307380"/>
              <a:gd name="T63" fmla="*/ 1636972 h 1674135"/>
              <a:gd name="T64" fmla="*/ 103738 w 307380"/>
              <a:gd name="T65" fmla="*/ 1654225 h 1674135"/>
              <a:gd name="T66" fmla="*/ 75577 w 307380"/>
              <a:gd name="T67" fmla="*/ 1654225 h 1674135"/>
              <a:gd name="T68" fmla="*/ 57357 w 307380"/>
              <a:gd name="T69" fmla="*/ 1644819 h 1674135"/>
              <a:gd name="T70" fmla="*/ 39135 w 307380"/>
              <a:gd name="T71" fmla="*/ 1627563 h 1674135"/>
              <a:gd name="T72" fmla="*/ 19257 w 307380"/>
              <a:gd name="T73" fmla="*/ 1600895 h 1674135"/>
              <a:gd name="T74" fmla="*/ 10976 w 307380"/>
              <a:gd name="T75" fmla="*/ 1566386 h 1674135"/>
              <a:gd name="T76" fmla="*/ 0 w 307380"/>
              <a:gd name="T77" fmla="*/ 1545764 h 1674135"/>
              <a:gd name="T78" fmla="*/ 52598 w 307380"/>
              <a:gd name="T79" fmla="*/ 1423023 h 1674135"/>
              <a:gd name="T80" fmla="*/ 67298 w 307380"/>
              <a:gd name="T81" fmla="*/ 1353054 h 1674135"/>
              <a:gd name="T82" fmla="*/ 67298 w 307380"/>
              <a:gd name="T83" fmla="*/ 1335800 h 1674135"/>
              <a:gd name="T84" fmla="*/ 75577 w 307380"/>
              <a:gd name="T85" fmla="*/ 1309132 h 1674135"/>
              <a:gd name="T86" fmla="*/ 85517 w 307380"/>
              <a:gd name="T87" fmla="*/ 1273054 h 1674135"/>
              <a:gd name="T88" fmla="*/ 85517 w 307380"/>
              <a:gd name="T89" fmla="*/ 1246386 h 1674135"/>
              <a:gd name="T90" fmla="*/ 95455 w 307380"/>
              <a:gd name="T91" fmla="*/ 1219720 h 1674135"/>
              <a:gd name="T92" fmla="*/ 95455 w 307380"/>
              <a:gd name="T93" fmla="*/ 1175799 h 1674135"/>
              <a:gd name="T94" fmla="*/ 95455 w 307380"/>
              <a:gd name="T95" fmla="*/ 1131876 h 1674135"/>
              <a:gd name="T96" fmla="*/ 95455 w 307380"/>
              <a:gd name="T97" fmla="*/ 1078545 h 1674135"/>
              <a:gd name="T98" fmla="*/ 95455 w 307380"/>
              <a:gd name="T99" fmla="*/ 1025211 h 1674135"/>
              <a:gd name="T100" fmla="*/ 95455 w 307380"/>
              <a:gd name="T101" fmla="*/ 962467 h 1674135"/>
              <a:gd name="T102" fmla="*/ 95455 w 307380"/>
              <a:gd name="T103" fmla="*/ 891878 h 1674135"/>
              <a:gd name="T104" fmla="*/ 95455 w 307380"/>
              <a:gd name="T105" fmla="*/ 750701 h 1674135"/>
              <a:gd name="T106" fmla="*/ 95455 w 307380"/>
              <a:gd name="T107" fmla="*/ 617369 h 1674135"/>
              <a:gd name="T108" fmla="*/ 95455 w 307380"/>
              <a:gd name="T109" fmla="*/ 493447 h 1674135"/>
              <a:gd name="T110" fmla="*/ 85517 w 307380"/>
              <a:gd name="T111" fmla="*/ 378939 h 1674135"/>
              <a:gd name="T112" fmla="*/ 75577 w 307380"/>
              <a:gd name="T113" fmla="*/ 289526 h 1674135"/>
              <a:gd name="T114" fmla="*/ 67298 w 307380"/>
              <a:gd name="T115" fmla="*/ 228351 h 1674135"/>
              <a:gd name="T116" fmla="*/ 67298 w 307380"/>
              <a:gd name="T117" fmla="*/ 201682 h 1674135"/>
              <a:gd name="T118" fmla="*/ 67298 w 307380"/>
              <a:gd name="T119" fmla="*/ 182859 h 1674135"/>
              <a:gd name="T120" fmla="*/ 57357 w 307380"/>
              <a:gd name="T121" fmla="*/ 165605 h 1674135"/>
              <a:gd name="T122" fmla="*/ 77599 w 307380"/>
              <a:gd name="T123" fmla="*/ 94623 h 16741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07380" h="1674135">
                <a:moveTo>
                  <a:pt x="84673" y="0"/>
                </a:moveTo>
                <a:lnTo>
                  <a:pt x="91480" y="5673"/>
                </a:lnTo>
                <a:lnTo>
                  <a:pt x="108943" y="5673"/>
                </a:lnTo>
                <a:lnTo>
                  <a:pt x="126405" y="15198"/>
                </a:lnTo>
                <a:lnTo>
                  <a:pt x="153393" y="24723"/>
                </a:lnTo>
                <a:lnTo>
                  <a:pt x="172443" y="32660"/>
                </a:lnTo>
                <a:lnTo>
                  <a:pt x="199430" y="42185"/>
                </a:lnTo>
                <a:lnTo>
                  <a:pt x="226418" y="59648"/>
                </a:lnTo>
                <a:lnTo>
                  <a:pt x="243880" y="69173"/>
                </a:lnTo>
                <a:lnTo>
                  <a:pt x="261343" y="77110"/>
                </a:lnTo>
                <a:lnTo>
                  <a:pt x="280393" y="86635"/>
                </a:lnTo>
                <a:lnTo>
                  <a:pt x="288330" y="96160"/>
                </a:lnTo>
                <a:lnTo>
                  <a:pt x="297855" y="104098"/>
                </a:lnTo>
                <a:lnTo>
                  <a:pt x="307380" y="113623"/>
                </a:lnTo>
                <a:lnTo>
                  <a:pt x="307380" y="131085"/>
                </a:lnTo>
                <a:lnTo>
                  <a:pt x="297855" y="150135"/>
                </a:lnTo>
                <a:lnTo>
                  <a:pt x="288330" y="158073"/>
                </a:lnTo>
                <a:lnTo>
                  <a:pt x="288330" y="167598"/>
                </a:lnTo>
                <a:lnTo>
                  <a:pt x="280393" y="167598"/>
                </a:lnTo>
                <a:lnTo>
                  <a:pt x="280393" y="177123"/>
                </a:lnTo>
                <a:lnTo>
                  <a:pt x="270868" y="185060"/>
                </a:lnTo>
                <a:lnTo>
                  <a:pt x="270868" y="194585"/>
                </a:lnTo>
                <a:lnTo>
                  <a:pt x="270868" y="212048"/>
                </a:lnTo>
                <a:lnTo>
                  <a:pt x="270868" y="221573"/>
                </a:lnTo>
                <a:lnTo>
                  <a:pt x="261343" y="239035"/>
                </a:lnTo>
                <a:lnTo>
                  <a:pt x="261343" y="256498"/>
                </a:lnTo>
                <a:lnTo>
                  <a:pt x="261343" y="275548"/>
                </a:lnTo>
                <a:lnTo>
                  <a:pt x="261343" y="302535"/>
                </a:lnTo>
                <a:lnTo>
                  <a:pt x="261343" y="329523"/>
                </a:lnTo>
                <a:lnTo>
                  <a:pt x="261343" y="346985"/>
                </a:lnTo>
                <a:lnTo>
                  <a:pt x="261343" y="383498"/>
                </a:lnTo>
                <a:lnTo>
                  <a:pt x="261343" y="410485"/>
                </a:lnTo>
                <a:lnTo>
                  <a:pt x="261343" y="435885"/>
                </a:lnTo>
                <a:lnTo>
                  <a:pt x="261343" y="508910"/>
                </a:lnTo>
                <a:lnTo>
                  <a:pt x="261343" y="580348"/>
                </a:lnTo>
                <a:lnTo>
                  <a:pt x="261343" y="651785"/>
                </a:lnTo>
                <a:lnTo>
                  <a:pt x="261343" y="723223"/>
                </a:lnTo>
                <a:lnTo>
                  <a:pt x="261343" y="804185"/>
                </a:lnTo>
                <a:lnTo>
                  <a:pt x="261343" y="894673"/>
                </a:lnTo>
                <a:lnTo>
                  <a:pt x="261343" y="974048"/>
                </a:lnTo>
                <a:lnTo>
                  <a:pt x="270868" y="1064535"/>
                </a:lnTo>
                <a:lnTo>
                  <a:pt x="270868" y="1108985"/>
                </a:lnTo>
                <a:lnTo>
                  <a:pt x="270868" y="1153435"/>
                </a:lnTo>
                <a:lnTo>
                  <a:pt x="270868" y="1199473"/>
                </a:lnTo>
                <a:lnTo>
                  <a:pt x="270868" y="1234398"/>
                </a:lnTo>
                <a:lnTo>
                  <a:pt x="270868" y="1270910"/>
                </a:lnTo>
                <a:lnTo>
                  <a:pt x="270868" y="1305835"/>
                </a:lnTo>
                <a:lnTo>
                  <a:pt x="270868" y="1332823"/>
                </a:lnTo>
                <a:lnTo>
                  <a:pt x="270868" y="1359810"/>
                </a:lnTo>
                <a:lnTo>
                  <a:pt x="270868" y="1386798"/>
                </a:lnTo>
                <a:lnTo>
                  <a:pt x="261343" y="1413785"/>
                </a:lnTo>
                <a:lnTo>
                  <a:pt x="261343" y="1440773"/>
                </a:lnTo>
                <a:lnTo>
                  <a:pt x="261343" y="1459823"/>
                </a:lnTo>
                <a:lnTo>
                  <a:pt x="261343" y="1477285"/>
                </a:lnTo>
                <a:lnTo>
                  <a:pt x="253405" y="1494748"/>
                </a:lnTo>
                <a:lnTo>
                  <a:pt x="253405" y="1504273"/>
                </a:lnTo>
                <a:lnTo>
                  <a:pt x="253405" y="1521735"/>
                </a:lnTo>
                <a:lnTo>
                  <a:pt x="226418" y="1558248"/>
                </a:lnTo>
                <a:lnTo>
                  <a:pt x="207368" y="1593173"/>
                </a:lnTo>
                <a:lnTo>
                  <a:pt x="199430" y="1612223"/>
                </a:lnTo>
                <a:lnTo>
                  <a:pt x="189905" y="1620160"/>
                </a:lnTo>
                <a:lnTo>
                  <a:pt x="172443" y="1639210"/>
                </a:lnTo>
                <a:lnTo>
                  <a:pt x="162918" y="1647148"/>
                </a:lnTo>
                <a:lnTo>
                  <a:pt x="145455" y="1656673"/>
                </a:lnTo>
                <a:lnTo>
                  <a:pt x="126405" y="1674135"/>
                </a:lnTo>
                <a:lnTo>
                  <a:pt x="99418" y="1674135"/>
                </a:lnTo>
                <a:lnTo>
                  <a:pt x="81955" y="1674135"/>
                </a:lnTo>
                <a:lnTo>
                  <a:pt x="72430" y="1674135"/>
                </a:lnTo>
                <a:lnTo>
                  <a:pt x="64493" y="1674135"/>
                </a:lnTo>
                <a:lnTo>
                  <a:pt x="54968" y="1664610"/>
                </a:lnTo>
                <a:lnTo>
                  <a:pt x="45443" y="1656673"/>
                </a:lnTo>
                <a:lnTo>
                  <a:pt x="37505" y="1647148"/>
                </a:lnTo>
                <a:lnTo>
                  <a:pt x="27980" y="1639210"/>
                </a:lnTo>
                <a:lnTo>
                  <a:pt x="18455" y="1620160"/>
                </a:lnTo>
                <a:lnTo>
                  <a:pt x="18455" y="1602698"/>
                </a:lnTo>
                <a:lnTo>
                  <a:pt x="10518" y="1585235"/>
                </a:lnTo>
                <a:lnTo>
                  <a:pt x="993" y="1566185"/>
                </a:lnTo>
                <a:lnTo>
                  <a:pt x="0" y="1564365"/>
                </a:lnTo>
                <a:lnTo>
                  <a:pt x="29995" y="1507642"/>
                </a:lnTo>
                <a:cubicBezTo>
                  <a:pt x="38859" y="1486132"/>
                  <a:pt x="45741" y="1463554"/>
                  <a:pt x="50407" y="1440147"/>
                </a:cubicBezTo>
                <a:lnTo>
                  <a:pt x="56585" y="1377243"/>
                </a:lnTo>
                <a:lnTo>
                  <a:pt x="64493" y="1369335"/>
                </a:lnTo>
                <a:lnTo>
                  <a:pt x="64493" y="1359810"/>
                </a:lnTo>
                <a:lnTo>
                  <a:pt x="64493" y="1351873"/>
                </a:lnTo>
                <a:lnTo>
                  <a:pt x="72430" y="1342348"/>
                </a:lnTo>
                <a:lnTo>
                  <a:pt x="72430" y="1324885"/>
                </a:lnTo>
                <a:lnTo>
                  <a:pt x="81955" y="1305835"/>
                </a:lnTo>
                <a:lnTo>
                  <a:pt x="81955" y="1288373"/>
                </a:lnTo>
                <a:lnTo>
                  <a:pt x="81955" y="1280435"/>
                </a:lnTo>
                <a:lnTo>
                  <a:pt x="81955" y="1261385"/>
                </a:lnTo>
                <a:lnTo>
                  <a:pt x="81955" y="1253448"/>
                </a:lnTo>
                <a:lnTo>
                  <a:pt x="91480" y="1234398"/>
                </a:lnTo>
                <a:lnTo>
                  <a:pt x="91480" y="1216935"/>
                </a:lnTo>
                <a:lnTo>
                  <a:pt x="91480" y="1189948"/>
                </a:lnTo>
                <a:lnTo>
                  <a:pt x="91480" y="1172485"/>
                </a:lnTo>
                <a:lnTo>
                  <a:pt x="91480" y="1145498"/>
                </a:lnTo>
                <a:lnTo>
                  <a:pt x="91480" y="1118510"/>
                </a:lnTo>
                <a:lnTo>
                  <a:pt x="91480" y="1091523"/>
                </a:lnTo>
                <a:lnTo>
                  <a:pt x="91480" y="1064535"/>
                </a:lnTo>
                <a:lnTo>
                  <a:pt x="91480" y="1037548"/>
                </a:lnTo>
                <a:lnTo>
                  <a:pt x="91480" y="1001035"/>
                </a:lnTo>
                <a:lnTo>
                  <a:pt x="91480" y="974048"/>
                </a:lnTo>
                <a:lnTo>
                  <a:pt x="91480" y="939123"/>
                </a:lnTo>
                <a:lnTo>
                  <a:pt x="91480" y="902610"/>
                </a:lnTo>
                <a:lnTo>
                  <a:pt x="91480" y="831173"/>
                </a:lnTo>
                <a:lnTo>
                  <a:pt x="91480" y="759735"/>
                </a:lnTo>
                <a:lnTo>
                  <a:pt x="91480" y="688298"/>
                </a:lnTo>
                <a:lnTo>
                  <a:pt x="91480" y="624798"/>
                </a:lnTo>
                <a:lnTo>
                  <a:pt x="91480" y="562885"/>
                </a:lnTo>
                <a:lnTo>
                  <a:pt x="91480" y="499385"/>
                </a:lnTo>
                <a:lnTo>
                  <a:pt x="81955" y="435885"/>
                </a:lnTo>
                <a:lnTo>
                  <a:pt x="81955" y="383498"/>
                </a:lnTo>
                <a:lnTo>
                  <a:pt x="81955" y="337460"/>
                </a:lnTo>
                <a:lnTo>
                  <a:pt x="72430" y="293010"/>
                </a:lnTo>
                <a:lnTo>
                  <a:pt x="72430" y="256498"/>
                </a:lnTo>
                <a:lnTo>
                  <a:pt x="64493" y="231098"/>
                </a:lnTo>
                <a:lnTo>
                  <a:pt x="64493" y="212048"/>
                </a:lnTo>
                <a:lnTo>
                  <a:pt x="64493" y="204110"/>
                </a:lnTo>
                <a:lnTo>
                  <a:pt x="64493" y="194585"/>
                </a:lnTo>
                <a:lnTo>
                  <a:pt x="64493" y="185060"/>
                </a:lnTo>
                <a:lnTo>
                  <a:pt x="54968" y="177123"/>
                </a:lnTo>
                <a:lnTo>
                  <a:pt x="54968" y="167598"/>
                </a:lnTo>
                <a:lnTo>
                  <a:pt x="51660" y="164290"/>
                </a:lnTo>
                <a:lnTo>
                  <a:pt x="74367" y="95765"/>
                </a:lnTo>
                <a:lnTo>
                  <a:pt x="84673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24" name="任意多边形: 形状 23"/>
          <p:cNvSpPr>
            <a:spLocks/>
          </p:cNvSpPr>
          <p:nvPr/>
        </p:nvSpPr>
        <p:spPr bwMode="auto">
          <a:xfrm>
            <a:off x="2017713" y="2109788"/>
            <a:ext cx="515937" cy="187325"/>
          </a:xfrm>
          <a:custGeom>
            <a:avLst/>
            <a:gdLst>
              <a:gd name="T0" fmla="*/ 477956 w 515480"/>
              <a:gd name="T1" fmla="*/ 0 h 187325"/>
              <a:gd name="T2" fmla="*/ 495778 w 515480"/>
              <a:gd name="T3" fmla="*/ 0 h 187325"/>
              <a:gd name="T4" fmla="*/ 505499 w 515480"/>
              <a:gd name="T5" fmla="*/ 0 h 187325"/>
              <a:gd name="T6" fmla="*/ 523321 w 515480"/>
              <a:gd name="T7" fmla="*/ 0 h 187325"/>
              <a:gd name="T8" fmla="*/ 526095 w 515480"/>
              <a:gd name="T9" fmla="*/ 2265 h 187325"/>
              <a:gd name="T10" fmla="*/ 515576 w 515480"/>
              <a:gd name="T11" fmla="*/ 98030 h 187325"/>
              <a:gd name="T12" fmla="*/ 492402 w 515480"/>
              <a:gd name="T13" fmla="*/ 166555 h 187325"/>
              <a:gd name="T14" fmla="*/ 486057 w 515480"/>
              <a:gd name="T15" fmla="*/ 160338 h 187325"/>
              <a:gd name="T16" fmla="*/ 468235 w 515480"/>
              <a:gd name="T17" fmla="*/ 160338 h 187325"/>
              <a:gd name="T18" fmla="*/ 450413 w 515480"/>
              <a:gd name="T19" fmla="*/ 160338 h 187325"/>
              <a:gd name="T20" fmla="*/ 430970 w 515480"/>
              <a:gd name="T21" fmla="*/ 160338 h 187325"/>
              <a:gd name="T22" fmla="*/ 403427 w 515480"/>
              <a:gd name="T23" fmla="*/ 160338 h 187325"/>
              <a:gd name="T24" fmla="*/ 375885 w 515480"/>
              <a:gd name="T25" fmla="*/ 160338 h 187325"/>
              <a:gd name="T26" fmla="*/ 340241 w 515480"/>
              <a:gd name="T27" fmla="*/ 160338 h 187325"/>
              <a:gd name="T28" fmla="*/ 293255 w 515480"/>
              <a:gd name="T29" fmla="*/ 169863 h 187325"/>
              <a:gd name="T30" fmla="*/ 257611 w 515480"/>
              <a:gd name="T31" fmla="*/ 169863 h 187325"/>
              <a:gd name="T32" fmla="*/ 210625 w 515480"/>
              <a:gd name="T33" fmla="*/ 169863 h 187325"/>
              <a:gd name="T34" fmla="*/ 137717 w 515480"/>
              <a:gd name="T35" fmla="*/ 179388 h 187325"/>
              <a:gd name="T36" fmla="*/ 72910 w 515480"/>
              <a:gd name="T37" fmla="*/ 179388 h 187325"/>
              <a:gd name="T38" fmla="*/ 0 w 515480"/>
              <a:gd name="T39" fmla="*/ 187325 h 187325"/>
              <a:gd name="T40" fmla="*/ 0 w 515480"/>
              <a:gd name="T41" fmla="*/ 88900 h 187325"/>
              <a:gd name="T42" fmla="*/ 72910 w 515480"/>
              <a:gd name="T43" fmla="*/ 88900 h 187325"/>
              <a:gd name="T44" fmla="*/ 147438 w 515480"/>
              <a:gd name="T45" fmla="*/ 79375 h 187325"/>
              <a:gd name="T46" fmla="*/ 220345 w 515480"/>
              <a:gd name="T47" fmla="*/ 71438 h 187325"/>
              <a:gd name="T48" fmla="*/ 285154 w 515480"/>
              <a:gd name="T49" fmla="*/ 61913 h 187325"/>
              <a:gd name="T50" fmla="*/ 320798 w 515480"/>
              <a:gd name="T51" fmla="*/ 61913 h 187325"/>
              <a:gd name="T52" fmla="*/ 348341 w 515480"/>
              <a:gd name="T53" fmla="*/ 53975 h 187325"/>
              <a:gd name="T54" fmla="*/ 367782 w 515480"/>
              <a:gd name="T55" fmla="*/ 53975 h 187325"/>
              <a:gd name="T56" fmla="*/ 395327 w 515480"/>
              <a:gd name="T57" fmla="*/ 44450 h 187325"/>
              <a:gd name="T58" fmla="*/ 413147 w 515480"/>
              <a:gd name="T59" fmla="*/ 44450 h 187325"/>
              <a:gd name="T60" fmla="*/ 422871 w 515480"/>
              <a:gd name="T61" fmla="*/ 34925 h 187325"/>
              <a:gd name="T62" fmla="*/ 430970 w 515480"/>
              <a:gd name="T63" fmla="*/ 26988 h 187325"/>
              <a:gd name="T64" fmla="*/ 440693 w 515480"/>
              <a:gd name="T65" fmla="*/ 26988 h 187325"/>
              <a:gd name="T66" fmla="*/ 450413 w 515480"/>
              <a:gd name="T67" fmla="*/ 7938 h 187325"/>
              <a:gd name="T68" fmla="*/ 458513 w 515480"/>
              <a:gd name="T69" fmla="*/ 7938 h 1873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5480" h="187325">
                <a:moveTo>
                  <a:pt x="468312" y="0"/>
                </a:moveTo>
                <a:lnTo>
                  <a:pt x="485775" y="0"/>
                </a:lnTo>
                <a:lnTo>
                  <a:pt x="495300" y="0"/>
                </a:lnTo>
                <a:lnTo>
                  <a:pt x="512762" y="0"/>
                </a:lnTo>
                <a:lnTo>
                  <a:pt x="515480" y="2265"/>
                </a:lnTo>
                <a:lnTo>
                  <a:pt x="505174" y="98030"/>
                </a:lnTo>
                <a:lnTo>
                  <a:pt x="482467" y="166555"/>
                </a:lnTo>
                <a:lnTo>
                  <a:pt x="476250" y="160338"/>
                </a:lnTo>
                <a:lnTo>
                  <a:pt x="458787" y="160338"/>
                </a:lnTo>
                <a:lnTo>
                  <a:pt x="441325" y="160338"/>
                </a:lnTo>
                <a:lnTo>
                  <a:pt x="422275" y="160338"/>
                </a:lnTo>
                <a:lnTo>
                  <a:pt x="395287" y="160338"/>
                </a:lnTo>
                <a:lnTo>
                  <a:pt x="368300" y="160338"/>
                </a:lnTo>
                <a:lnTo>
                  <a:pt x="333375" y="160338"/>
                </a:lnTo>
                <a:lnTo>
                  <a:pt x="287337" y="169863"/>
                </a:lnTo>
                <a:lnTo>
                  <a:pt x="252412" y="169863"/>
                </a:lnTo>
                <a:lnTo>
                  <a:pt x="206375" y="169863"/>
                </a:lnTo>
                <a:lnTo>
                  <a:pt x="134938" y="179388"/>
                </a:lnTo>
                <a:lnTo>
                  <a:pt x="71438" y="179388"/>
                </a:lnTo>
                <a:lnTo>
                  <a:pt x="0" y="187325"/>
                </a:lnTo>
                <a:lnTo>
                  <a:pt x="0" y="88900"/>
                </a:lnTo>
                <a:lnTo>
                  <a:pt x="71438" y="88900"/>
                </a:lnTo>
                <a:lnTo>
                  <a:pt x="144463" y="79375"/>
                </a:lnTo>
                <a:lnTo>
                  <a:pt x="215900" y="71438"/>
                </a:lnTo>
                <a:lnTo>
                  <a:pt x="279400" y="61913"/>
                </a:lnTo>
                <a:lnTo>
                  <a:pt x="314325" y="61913"/>
                </a:lnTo>
                <a:lnTo>
                  <a:pt x="341312" y="53975"/>
                </a:lnTo>
                <a:lnTo>
                  <a:pt x="360362" y="53975"/>
                </a:lnTo>
                <a:lnTo>
                  <a:pt x="387350" y="44450"/>
                </a:lnTo>
                <a:lnTo>
                  <a:pt x="404812" y="44450"/>
                </a:lnTo>
                <a:lnTo>
                  <a:pt x="414337" y="34925"/>
                </a:lnTo>
                <a:lnTo>
                  <a:pt x="422275" y="26988"/>
                </a:lnTo>
                <a:lnTo>
                  <a:pt x="431800" y="26988"/>
                </a:lnTo>
                <a:lnTo>
                  <a:pt x="441325" y="7938"/>
                </a:lnTo>
                <a:lnTo>
                  <a:pt x="449262" y="7938"/>
                </a:lnTo>
                <a:lnTo>
                  <a:pt x="4683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xmlns="" id="{0D9048A5-BC6A-4C81-8073-825E575E7279}"/>
              </a:ext>
            </a:extLst>
          </p:cNvPr>
          <p:cNvSpPr/>
          <p:nvPr/>
        </p:nvSpPr>
        <p:spPr>
          <a:xfrm>
            <a:off x="2257425" y="3449638"/>
            <a:ext cx="261938" cy="220662"/>
          </a:xfrm>
          <a:custGeom>
            <a:avLst/>
            <a:gdLst>
              <a:gd name="connsiteX0" fmla="*/ 7937 w 261967"/>
              <a:gd name="connsiteY0" fmla="*/ 0 h 222017"/>
              <a:gd name="connsiteX1" fmla="*/ 17462 w 261967"/>
              <a:gd name="connsiteY1" fmla="*/ 0 h 222017"/>
              <a:gd name="connsiteX2" fmla="*/ 26987 w 261967"/>
              <a:gd name="connsiteY2" fmla="*/ 0 h 222017"/>
              <a:gd name="connsiteX3" fmla="*/ 34925 w 261967"/>
              <a:gd name="connsiteY3" fmla="*/ 0 h 222017"/>
              <a:gd name="connsiteX4" fmla="*/ 53975 w 261967"/>
              <a:gd name="connsiteY4" fmla="*/ 0 h 222017"/>
              <a:gd name="connsiteX5" fmla="*/ 80962 w 261967"/>
              <a:gd name="connsiteY5" fmla="*/ 0 h 222017"/>
              <a:gd name="connsiteX6" fmla="*/ 98425 w 261967"/>
              <a:gd name="connsiteY6" fmla="*/ 0 h 222017"/>
              <a:gd name="connsiteX7" fmla="*/ 134937 w 261967"/>
              <a:gd name="connsiteY7" fmla="*/ 9525 h 222017"/>
              <a:gd name="connsiteX8" fmla="*/ 152400 w 261967"/>
              <a:gd name="connsiteY8" fmla="*/ 17462 h 222017"/>
              <a:gd name="connsiteX9" fmla="*/ 179387 w 261967"/>
              <a:gd name="connsiteY9" fmla="*/ 26987 h 222017"/>
              <a:gd name="connsiteX10" fmla="*/ 196850 w 261967"/>
              <a:gd name="connsiteY10" fmla="*/ 26987 h 222017"/>
              <a:gd name="connsiteX11" fmla="*/ 215900 w 261967"/>
              <a:gd name="connsiteY11" fmla="*/ 36512 h 222017"/>
              <a:gd name="connsiteX12" fmla="*/ 233362 w 261967"/>
              <a:gd name="connsiteY12" fmla="*/ 36512 h 222017"/>
              <a:gd name="connsiteX13" fmla="*/ 242887 w 261967"/>
              <a:gd name="connsiteY13" fmla="*/ 36512 h 222017"/>
              <a:gd name="connsiteX14" fmla="*/ 250825 w 261967"/>
              <a:gd name="connsiteY14" fmla="*/ 36512 h 222017"/>
              <a:gd name="connsiteX15" fmla="*/ 260350 w 261967"/>
              <a:gd name="connsiteY15" fmla="*/ 36512 h 222017"/>
              <a:gd name="connsiteX16" fmla="*/ 261967 w 261967"/>
              <a:gd name="connsiteY16" fmla="*/ 34895 h 222017"/>
              <a:gd name="connsiteX17" fmla="*/ 255789 w 261967"/>
              <a:gd name="connsiteY17" fmla="*/ 97799 h 222017"/>
              <a:gd name="connsiteX18" fmla="*/ 235377 w 261967"/>
              <a:gd name="connsiteY18" fmla="*/ 165294 h 222017"/>
              <a:gd name="connsiteX19" fmla="*/ 205382 w 261967"/>
              <a:gd name="connsiteY19" fmla="*/ 222017 h 222017"/>
              <a:gd name="connsiteX20" fmla="*/ 196850 w 261967"/>
              <a:gd name="connsiteY20" fmla="*/ 206375 h 222017"/>
              <a:gd name="connsiteX21" fmla="*/ 179387 w 261967"/>
              <a:gd name="connsiteY21" fmla="*/ 188912 h 222017"/>
              <a:gd name="connsiteX22" fmla="*/ 169862 w 261967"/>
              <a:gd name="connsiteY22" fmla="*/ 169862 h 222017"/>
              <a:gd name="connsiteX23" fmla="*/ 142875 w 261967"/>
              <a:gd name="connsiteY23" fmla="*/ 152400 h 222017"/>
              <a:gd name="connsiteX24" fmla="*/ 125412 w 261967"/>
              <a:gd name="connsiteY24" fmla="*/ 134937 h 222017"/>
              <a:gd name="connsiteX25" fmla="*/ 98425 w 261967"/>
              <a:gd name="connsiteY25" fmla="*/ 117475 h 222017"/>
              <a:gd name="connsiteX26" fmla="*/ 80962 w 261967"/>
              <a:gd name="connsiteY26" fmla="*/ 90487 h 222017"/>
              <a:gd name="connsiteX27" fmla="*/ 53975 w 261967"/>
              <a:gd name="connsiteY27" fmla="*/ 71437 h 222017"/>
              <a:gd name="connsiteX28" fmla="*/ 34925 w 261967"/>
              <a:gd name="connsiteY28" fmla="*/ 63500 h 222017"/>
              <a:gd name="connsiteX29" fmla="*/ 17462 w 261967"/>
              <a:gd name="connsiteY29" fmla="*/ 44450 h 222017"/>
              <a:gd name="connsiteX30" fmla="*/ 7937 w 261967"/>
              <a:gd name="connsiteY30" fmla="*/ 36512 h 222017"/>
              <a:gd name="connsiteX31" fmla="*/ 0 w 261967"/>
              <a:gd name="connsiteY31" fmla="*/ 26987 h 222017"/>
              <a:gd name="connsiteX32" fmla="*/ 0 w 261967"/>
              <a:gd name="connsiteY32" fmla="*/ 17462 h 222017"/>
              <a:gd name="connsiteX33" fmla="*/ 0 w 261967"/>
              <a:gd name="connsiteY33" fmla="*/ 9525 h 22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1967" h="222017">
                <a:moveTo>
                  <a:pt x="7937" y="0"/>
                </a:moveTo>
                <a:lnTo>
                  <a:pt x="17462" y="0"/>
                </a:lnTo>
                <a:lnTo>
                  <a:pt x="26987" y="0"/>
                </a:lnTo>
                <a:lnTo>
                  <a:pt x="34925" y="0"/>
                </a:lnTo>
                <a:lnTo>
                  <a:pt x="53975" y="0"/>
                </a:lnTo>
                <a:lnTo>
                  <a:pt x="80962" y="0"/>
                </a:lnTo>
                <a:lnTo>
                  <a:pt x="98425" y="0"/>
                </a:lnTo>
                <a:lnTo>
                  <a:pt x="134937" y="9525"/>
                </a:lnTo>
                <a:lnTo>
                  <a:pt x="152400" y="17462"/>
                </a:lnTo>
                <a:lnTo>
                  <a:pt x="179387" y="26987"/>
                </a:lnTo>
                <a:lnTo>
                  <a:pt x="196850" y="26987"/>
                </a:lnTo>
                <a:lnTo>
                  <a:pt x="215900" y="36512"/>
                </a:lnTo>
                <a:lnTo>
                  <a:pt x="233362" y="36512"/>
                </a:lnTo>
                <a:lnTo>
                  <a:pt x="242887" y="36512"/>
                </a:lnTo>
                <a:lnTo>
                  <a:pt x="250825" y="36512"/>
                </a:lnTo>
                <a:lnTo>
                  <a:pt x="260350" y="36512"/>
                </a:lnTo>
                <a:lnTo>
                  <a:pt x="261967" y="34895"/>
                </a:lnTo>
                <a:lnTo>
                  <a:pt x="255789" y="97799"/>
                </a:lnTo>
                <a:cubicBezTo>
                  <a:pt x="251123" y="121206"/>
                  <a:pt x="244241" y="143784"/>
                  <a:pt x="235377" y="165294"/>
                </a:cubicBezTo>
                <a:lnTo>
                  <a:pt x="205382" y="222017"/>
                </a:lnTo>
                <a:lnTo>
                  <a:pt x="196850" y="206375"/>
                </a:lnTo>
                <a:lnTo>
                  <a:pt x="179387" y="188912"/>
                </a:lnTo>
                <a:lnTo>
                  <a:pt x="169862" y="169862"/>
                </a:lnTo>
                <a:lnTo>
                  <a:pt x="142875" y="152400"/>
                </a:lnTo>
                <a:lnTo>
                  <a:pt x="125412" y="134937"/>
                </a:lnTo>
                <a:lnTo>
                  <a:pt x="98425" y="117475"/>
                </a:lnTo>
                <a:lnTo>
                  <a:pt x="80962" y="90487"/>
                </a:lnTo>
                <a:lnTo>
                  <a:pt x="53975" y="71437"/>
                </a:lnTo>
                <a:lnTo>
                  <a:pt x="34925" y="63500"/>
                </a:lnTo>
                <a:lnTo>
                  <a:pt x="17462" y="44450"/>
                </a:lnTo>
                <a:lnTo>
                  <a:pt x="7937" y="36512"/>
                </a:lnTo>
                <a:lnTo>
                  <a:pt x="0" y="26987"/>
                </a:lnTo>
                <a:lnTo>
                  <a:pt x="0" y="17462"/>
                </a:lnTo>
                <a:lnTo>
                  <a:pt x="0" y="95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9566969-CE20-4532-A15B-380B72A2E3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478" t="46502" r="54515" b="49193"/>
          <a:stretch>
            <a:fillRect/>
          </a:stretch>
        </p:blipFill>
        <p:spPr>
          <a:xfrm>
            <a:off x="1130452" y="3023764"/>
            <a:ext cx="502415" cy="228840"/>
          </a:xfrm>
          <a:custGeom>
            <a:avLst/>
            <a:gdLst>
              <a:gd name="connsiteX0" fmla="*/ 190726 w 502415"/>
              <a:gd name="connsiteY0" fmla="*/ 0 h 228840"/>
              <a:gd name="connsiteX1" fmla="*/ 270931 w 502415"/>
              <a:gd name="connsiteY1" fmla="*/ 5069 h 228840"/>
              <a:gd name="connsiteX2" fmla="*/ 323388 w 502415"/>
              <a:gd name="connsiteY2" fmla="*/ 23486 h 228840"/>
              <a:gd name="connsiteX3" fmla="*/ 407936 w 502415"/>
              <a:gd name="connsiteY3" fmla="*/ 32375 h 228840"/>
              <a:gd name="connsiteX4" fmla="*/ 431873 w 502415"/>
              <a:gd name="connsiteY4" fmla="*/ 29859 h 228840"/>
              <a:gd name="connsiteX5" fmla="*/ 449189 w 502415"/>
              <a:gd name="connsiteY5" fmla="*/ 33513 h 228840"/>
              <a:gd name="connsiteX6" fmla="*/ 478792 w 502415"/>
              <a:gd name="connsiteY6" fmla="*/ 44744 h 228840"/>
              <a:gd name="connsiteX7" fmla="*/ 494989 w 502415"/>
              <a:gd name="connsiteY7" fmla="*/ 79757 h 228840"/>
              <a:gd name="connsiteX8" fmla="*/ 502415 w 502415"/>
              <a:gd name="connsiteY8" fmla="*/ 129187 h 228840"/>
              <a:gd name="connsiteX9" fmla="*/ 495725 w 502415"/>
              <a:gd name="connsiteY9" fmla="*/ 173721 h 228840"/>
              <a:gd name="connsiteX10" fmla="*/ 489078 w 502415"/>
              <a:gd name="connsiteY10" fmla="*/ 176807 h 228840"/>
              <a:gd name="connsiteX11" fmla="*/ 486236 w 502415"/>
              <a:gd name="connsiteY11" fmla="*/ 175810 h 228840"/>
              <a:gd name="connsiteX12" fmla="*/ 401688 w 502415"/>
              <a:gd name="connsiteY12" fmla="*/ 166921 h 228840"/>
              <a:gd name="connsiteX13" fmla="*/ 248098 w 502415"/>
              <a:gd name="connsiteY13" fmla="*/ 200050 h 228840"/>
              <a:gd name="connsiteX14" fmla="*/ 212613 w 502415"/>
              <a:gd name="connsiteY14" fmla="*/ 227457 h 228840"/>
              <a:gd name="connsiteX15" fmla="*/ 190726 w 502415"/>
              <a:gd name="connsiteY15" fmla="*/ 228840 h 228840"/>
              <a:gd name="connsiteX16" fmla="*/ 63165 w 502415"/>
              <a:gd name="connsiteY16" fmla="*/ 220778 h 228840"/>
              <a:gd name="connsiteX17" fmla="*/ 23470 w 502415"/>
              <a:gd name="connsiteY17" fmla="*/ 188622 h 228840"/>
              <a:gd name="connsiteX18" fmla="*/ 0 w 502415"/>
              <a:gd name="connsiteY18" fmla="*/ 125130 h 228840"/>
              <a:gd name="connsiteX19" fmla="*/ 87474 w 502415"/>
              <a:gd name="connsiteY19" fmla="*/ 9790 h 228840"/>
              <a:gd name="connsiteX20" fmla="*/ 98175 w 502415"/>
              <a:gd name="connsiteY20" fmla="*/ 5849 h 22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415" h="228840">
                <a:moveTo>
                  <a:pt x="190726" y="0"/>
                </a:moveTo>
                <a:lnTo>
                  <a:pt x="270931" y="5069"/>
                </a:lnTo>
                <a:lnTo>
                  <a:pt x="323388" y="23486"/>
                </a:lnTo>
                <a:cubicBezTo>
                  <a:pt x="349375" y="29210"/>
                  <a:pt x="377946" y="32375"/>
                  <a:pt x="407936" y="32375"/>
                </a:cubicBezTo>
                <a:lnTo>
                  <a:pt x="431873" y="29859"/>
                </a:lnTo>
                <a:lnTo>
                  <a:pt x="449189" y="33513"/>
                </a:lnTo>
                <a:lnTo>
                  <a:pt x="478792" y="44744"/>
                </a:lnTo>
                <a:lnTo>
                  <a:pt x="494989" y="79757"/>
                </a:lnTo>
                <a:cubicBezTo>
                  <a:pt x="499858" y="95723"/>
                  <a:pt x="502415" y="112255"/>
                  <a:pt x="502415" y="129187"/>
                </a:cubicBezTo>
                <a:lnTo>
                  <a:pt x="495725" y="173721"/>
                </a:lnTo>
                <a:lnTo>
                  <a:pt x="489078" y="176807"/>
                </a:lnTo>
                <a:lnTo>
                  <a:pt x="486236" y="175810"/>
                </a:lnTo>
                <a:cubicBezTo>
                  <a:pt x="460250" y="170086"/>
                  <a:pt x="431679" y="166921"/>
                  <a:pt x="401688" y="166921"/>
                </a:cubicBezTo>
                <a:cubicBezTo>
                  <a:pt x="341707" y="166921"/>
                  <a:pt x="287405" y="179581"/>
                  <a:pt x="248098" y="200050"/>
                </a:cubicBezTo>
                <a:lnTo>
                  <a:pt x="212613" y="227457"/>
                </a:lnTo>
                <a:lnTo>
                  <a:pt x="190726" y="228840"/>
                </a:lnTo>
                <a:lnTo>
                  <a:pt x="63165" y="220778"/>
                </a:lnTo>
                <a:lnTo>
                  <a:pt x="23470" y="188622"/>
                </a:lnTo>
                <a:cubicBezTo>
                  <a:pt x="8357" y="169107"/>
                  <a:pt x="0" y="147652"/>
                  <a:pt x="0" y="125130"/>
                </a:cubicBezTo>
                <a:cubicBezTo>
                  <a:pt x="0" y="80087"/>
                  <a:pt x="33428" y="39308"/>
                  <a:pt x="87474" y="9790"/>
                </a:cubicBezTo>
                <a:lnTo>
                  <a:pt x="98175" y="5849"/>
                </a:lnTo>
                <a:close/>
              </a:path>
            </a:pathLst>
          </a:cu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36AD3778-745E-4C57-BC69-6156F8414353}"/>
              </a:ext>
            </a:extLst>
          </p:cNvPr>
          <p:cNvSpPr txBox="1"/>
          <p:nvPr/>
        </p:nvSpPr>
        <p:spPr>
          <a:xfrm>
            <a:off x="446762" y="652463"/>
            <a:ext cx="29686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mínɡ</a:t>
            </a:r>
            <a:endParaRPr lang="en-US" altLang="zh-CN" sz="60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45598" y="1095375"/>
            <a:ext cx="4972399" cy="1476000"/>
            <a:chOff x="3845598" y="801411"/>
            <a:chExt cx="4972399" cy="1476000"/>
          </a:xfrm>
        </p:grpSpPr>
        <p:sp>
          <p:nvSpPr>
            <p:cNvPr id="12" name="矩形 11"/>
            <p:cNvSpPr/>
            <p:nvPr/>
          </p:nvSpPr>
          <p:spPr>
            <a:xfrm>
              <a:off x="3845598" y="801411"/>
              <a:ext cx="4972399" cy="1476000"/>
            </a:xfrm>
            <a:prstGeom prst="rect">
              <a:avLst/>
            </a:prstGeom>
            <a:solidFill>
              <a:srgbClr val="23634F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556668" y="925525"/>
              <a:ext cx="3550258" cy="1227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日</a:t>
              </a:r>
              <a:r>
                <a:rPr lang="en-US" altLang="zh-CN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+</a:t>
              </a: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月</a:t>
              </a:r>
              <a:r>
                <a:rPr lang="en-US" altLang="zh-CN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=</a:t>
              </a: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明</a:t>
              </a:r>
              <a:endParaRPr lang="en-US" altLang="zh-CN" sz="3200" b="1" dirty="0">
                <a:solidFill>
                  <a:schemeClr val="bg1"/>
                </a:solidFill>
                <a:latin typeface="宋体" panose="02010600030101010101" pitchFamily="2" charset="-122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日月同辉</a:t>
              </a:r>
              <a:r>
                <a:rPr lang="en-US" altLang="zh-CN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——</a:t>
              </a: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明</a:t>
              </a:r>
              <a:endParaRPr lang="en-US" altLang="zh-CN" sz="3200" b="1" dirty="0">
                <a:solidFill>
                  <a:schemeClr val="bg1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845598" y="3436346"/>
            <a:ext cx="4972399" cy="1476000"/>
            <a:chOff x="3845598" y="2978917"/>
            <a:chExt cx="4972399" cy="1476000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xmlns="" id="{49820484-0742-46DA-845D-820D050DCE6C}"/>
                </a:ext>
              </a:extLst>
            </p:cNvPr>
            <p:cNvSpPr/>
            <p:nvPr/>
          </p:nvSpPr>
          <p:spPr>
            <a:xfrm>
              <a:off x="3845598" y="2978917"/>
              <a:ext cx="4972399" cy="1476000"/>
            </a:xfrm>
            <a:prstGeom prst="rect">
              <a:avLst/>
            </a:prstGeom>
            <a:solidFill>
              <a:srgbClr val="B3DFDB"/>
            </a:solidFill>
            <a:ln>
              <a:noFill/>
            </a:ln>
            <a:effectLst>
              <a:outerShdw blurRad="50800" dist="139700" dir="8100000" algn="tr" rotWithShape="0">
                <a:srgbClr val="6BB2B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966284" y="3079820"/>
              <a:ext cx="4731026" cy="1195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buNone/>
                <a:defRPr/>
              </a:pPr>
              <a:r>
                <a:rPr lang="zh-CN" altLang="en-US" sz="3200" b="1" dirty="0">
                  <a:solidFill>
                    <a:srgbClr val="174134"/>
                  </a:solidFill>
                  <a:effectLst>
                    <a:outerShdw blurRad="38100" dist="12700" dir="2700000" algn="tl">
                      <a:srgbClr val="23634F"/>
                    </a:outerShdw>
                  </a:effectLst>
                  <a:latin typeface="宋体" panose="02010600030101010101" pitchFamily="2" charset="-122"/>
                </a:rPr>
                <a:t>日字靠上，月字稍高，横画匀称撇穿插。</a:t>
              </a:r>
              <a:endParaRPr lang="en-US" altLang="zh-CN" sz="3200" b="1" dirty="0">
                <a:solidFill>
                  <a:srgbClr val="174134"/>
                </a:solidFill>
                <a:effectLst>
                  <a:outerShdw blurRad="38100" dist="12700" dir="2700000" algn="tl">
                    <a:srgbClr val="23634F"/>
                  </a:outerShdw>
                </a:effectLst>
                <a:latin typeface="宋体" panose="02010600030101010101" pitchFamily="2" charset="-122"/>
              </a:endParaRP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24DD5DA8-43D3-4897-A677-98E86E1FFCD5}"/>
              </a:ext>
            </a:extLst>
          </p:cNvPr>
          <p:cNvSpPr txBox="1"/>
          <p:nvPr/>
        </p:nvSpPr>
        <p:spPr>
          <a:xfrm>
            <a:off x="5592024" y="370502"/>
            <a:ext cx="147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23634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巧  记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xmlns="" id="{24DD5DA8-43D3-4897-A677-98E86E1FFCD5}"/>
              </a:ext>
            </a:extLst>
          </p:cNvPr>
          <p:cNvSpPr txBox="1"/>
          <p:nvPr/>
        </p:nvSpPr>
        <p:spPr>
          <a:xfrm>
            <a:off x="5592024" y="2711473"/>
            <a:ext cx="147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2363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口  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8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1BB7325-6AA5-4265-9693-3BE92FBDC522}"/>
              </a:ext>
            </a:extLst>
          </p:cNvPr>
          <p:cNvSpPr/>
          <p:nvPr/>
        </p:nvSpPr>
        <p:spPr bwMode="auto">
          <a:xfrm>
            <a:off x="861916" y="2337418"/>
            <a:ext cx="7677150" cy="20759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注意读准字音，读通句子，读顺课文。</a:t>
            </a:r>
            <a:endParaRPr lang="en-US" altLang="zh-CN" sz="3200" b="1" dirty="0">
              <a:solidFill>
                <a:srgbClr val="174134"/>
              </a:solidFill>
              <a:latin typeface="宋体" panose="02010600030101010101" pitchFamily="2" charset="-122"/>
            </a:endParaRPr>
          </a:p>
          <a:p>
            <a:pPr marL="514350" indent="-514350" eaLnBrk="1" hangingPunct="1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sz="3200" b="1" dirty="0">
                <a:solidFill>
                  <a:srgbClr val="174134"/>
                </a:solidFill>
                <a:latin typeface="宋体" panose="02010600030101010101" pitchFamily="2" charset="-122"/>
              </a:rPr>
              <a:t>用笔圈出本课生字，遇到不认识的字借助拼音多读几遍。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2219" y="34120"/>
            <a:ext cx="3143731" cy="646113"/>
            <a:chOff x="12219" y="0"/>
            <a:chExt cx="3143731" cy="646113"/>
          </a:xfrm>
        </p:grpSpPr>
        <p:sp>
          <p:nvSpPr>
            <p:cNvPr id="8195" name="TextBox 3"/>
            <p:cNvSpPr txBox="1">
              <a:spLocks noChangeArrowheads="1"/>
            </p:cNvSpPr>
            <p:nvPr/>
          </p:nvSpPr>
          <p:spPr bwMode="auto">
            <a:xfrm>
              <a:off x="917575" y="0"/>
              <a:ext cx="22383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600" b="1" dirty="0">
                  <a:solidFill>
                    <a:srgbClr val="23634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初读课文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51ACD55E-F7BA-4CF1-8C4B-653C370EDA0F}"/>
                </a:ext>
              </a:extLst>
            </p:cNvPr>
            <p:cNvSpPr txBox="1"/>
            <p:nvPr/>
          </p:nvSpPr>
          <p:spPr>
            <a:xfrm>
              <a:off x="12219" y="70315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3000" dirty="0">
                  <a:solidFill>
                    <a:srgbClr val="23634F"/>
                  </a:solidFill>
                  <a:latin typeface="宋体" panose="02010600030101010101" pitchFamily="2" charset="-122"/>
                </a:rPr>
                <a:t>&gt;&gt;&gt;&gt;</a:t>
              </a:r>
              <a:endParaRPr lang="zh-CN" altLang="en-US" sz="3000" dirty="0">
                <a:solidFill>
                  <a:srgbClr val="23634F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3076" y="719849"/>
            <a:ext cx="3835371" cy="1450767"/>
            <a:chOff x="308978" y="520416"/>
            <a:chExt cx="3835371" cy="1450767"/>
          </a:xfrm>
        </p:grpSpPr>
        <p:grpSp>
          <p:nvGrpSpPr>
            <p:cNvPr id="27" name="组合 26"/>
            <p:cNvGrpSpPr/>
            <p:nvPr/>
          </p:nvGrpSpPr>
          <p:grpSpPr>
            <a:xfrm>
              <a:off x="1052747" y="943544"/>
              <a:ext cx="2934031" cy="851780"/>
              <a:chOff x="3589213" y="951495"/>
              <a:chExt cx="2934031" cy="85178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3589213" y="951495"/>
                <a:ext cx="2934031" cy="851780"/>
              </a:xfrm>
              <a:prstGeom prst="roundRect">
                <a:avLst/>
              </a:prstGeom>
              <a:solidFill>
                <a:srgbClr val="2363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657248" y="1025217"/>
                <a:ext cx="2797960" cy="704337"/>
              </a:xfrm>
              <a:prstGeom prst="roundRect">
                <a:avLst/>
              </a:prstGeom>
              <a:noFill/>
              <a:ln w="158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78" y="520416"/>
              <a:ext cx="1450767" cy="145076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561712" y="943544"/>
              <a:ext cx="2582637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ts val="1200"/>
                </a:spcBef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自读提示：</a:t>
              </a:r>
              <a:endParaRPr lang="en-US" altLang="zh-CN" sz="3600" b="1" dirty="0">
                <a:solidFill>
                  <a:schemeClr val="bg1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100000">
              <a:srgbClr val="C9E6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4"/>
          <p:cNvSpPr>
            <a:spLocks noChangeArrowheads="1"/>
          </p:cNvSpPr>
          <p:nvPr/>
        </p:nvSpPr>
        <p:spPr bwMode="auto">
          <a:xfrm>
            <a:off x="1421434" y="788198"/>
            <a:ext cx="52482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 过 来，</a:t>
            </a:r>
            <a:endParaRPr lang="en-US" altLang="zh-CN" sz="3200" b="1" dirty="0">
              <a:solidFill>
                <a:srgbClr val="23634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200" b="1" dirty="0">
              <a:solidFill>
                <a:srgbClr val="23634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 不 着。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那地 方 的海，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 的  像  老 师 说 的，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3634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那么 多 种  颜 色吗？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253823" y="609713"/>
            <a:ext cx="6415886" cy="4702859"/>
            <a:chOff x="253823" y="609713"/>
            <a:chExt cx="6415886" cy="4702859"/>
          </a:xfrm>
        </p:grpSpPr>
        <p:sp>
          <p:nvSpPr>
            <p:cNvPr id="82" name="矩形 81"/>
            <p:cNvSpPr/>
            <p:nvPr/>
          </p:nvSpPr>
          <p:spPr>
            <a:xfrm>
              <a:off x="264857" y="694025"/>
              <a:ext cx="6404852" cy="4618547"/>
            </a:xfrm>
            <a:prstGeom prst="rect">
              <a:avLst/>
            </a:prstGeom>
            <a:noFill/>
            <a:ln w="19050">
              <a:solidFill>
                <a:srgbClr val="236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53823" y="609713"/>
              <a:ext cx="962726" cy="1076479"/>
              <a:chOff x="338484" y="513556"/>
              <a:chExt cx="1068898" cy="1195196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38484" y="513556"/>
                <a:ext cx="1068898" cy="1195196"/>
                <a:chOff x="1157468" y="1089949"/>
                <a:chExt cx="1551009" cy="1734274"/>
              </a:xfrm>
            </p:grpSpPr>
            <p:sp>
              <p:nvSpPr>
                <p:cNvPr id="35" name="流程图: 离页连接符 34"/>
                <p:cNvSpPr/>
                <p:nvPr/>
              </p:nvSpPr>
              <p:spPr>
                <a:xfrm>
                  <a:off x="1157468" y="1203767"/>
                  <a:ext cx="1412112" cy="1620456"/>
                </a:xfrm>
                <a:prstGeom prst="flowChartOffpageConnector">
                  <a:avLst/>
                </a:prstGeom>
                <a:solidFill>
                  <a:srgbClr val="2363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6" name="流程图: 离页连接符 35"/>
                <p:cNvSpPr/>
                <p:nvPr/>
              </p:nvSpPr>
              <p:spPr>
                <a:xfrm>
                  <a:off x="1425616" y="1089949"/>
                  <a:ext cx="1282861" cy="1444907"/>
                </a:xfrm>
                <a:prstGeom prst="flowChartOffpageConnector">
                  <a:avLst/>
                </a:prstGeom>
                <a:noFill/>
                <a:ln>
                  <a:solidFill>
                    <a:srgbClr val="2363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11D77953-60F5-44A9-BA27-34E2E901E64B}"/>
                  </a:ext>
                </a:extLst>
              </p:cNvPr>
              <p:cNvSpPr txBox="1"/>
              <p:nvPr/>
            </p:nvSpPr>
            <p:spPr>
              <a:xfrm>
                <a:off x="611622" y="953005"/>
                <a:ext cx="375668" cy="636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40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sz="4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622299" y="711725"/>
                <a:ext cx="405546" cy="356424"/>
                <a:chOff x="6716713" y="1554163"/>
                <a:chExt cx="642938" cy="641350"/>
              </a:xfrm>
            </p:grpSpPr>
            <p:sp>
              <p:nvSpPr>
                <p:cNvPr id="22" name="Freeform 8"/>
                <p:cNvSpPr>
                  <a:spLocks noEditPoints="1"/>
                </p:cNvSpPr>
                <p:nvPr/>
              </p:nvSpPr>
              <p:spPr bwMode="auto">
                <a:xfrm>
                  <a:off x="6873876" y="1708150"/>
                  <a:ext cx="323850" cy="322263"/>
                </a:xfrm>
                <a:custGeom>
                  <a:avLst/>
                  <a:gdLst>
                    <a:gd name="T0" fmla="*/ 43 w 86"/>
                    <a:gd name="T1" fmla="*/ 0 h 86"/>
                    <a:gd name="T2" fmla="*/ 73 w 86"/>
                    <a:gd name="T3" fmla="*/ 12 h 86"/>
                    <a:gd name="T4" fmla="*/ 86 w 86"/>
                    <a:gd name="T5" fmla="*/ 43 h 86"/>
                    <a:gd name="T6" fmla="*/ 73 w 86"/>
                    <a:gd name="T7" fmla="*/ 73 h 86"/>
                    <a:gd name="T8" fmla="*/ 43 w 86"/>
                    <a:gd name="T9" fmla="*/ 86 h 86"/>
                    <a:gd name="T10" fmla="*/ 13 w 86"/>
                    <a:gd name="T11" fmla="*/ 73 h 86"/>
                    <a:gd name="T12" fmla="*/ 0 w 86"/>
                    <a:gd name="T13" fmla="*/ 43 h 86"/>
                    <a:gd name="T14" fmla="*/ 13 w 86"/>
                    <a:gd name="T15" fmla="*/ 12 h 86"/>
                    <a:gd name="T16" fmla="*/ 43 w 86"/>
                    <a:gd name="T17" fmla="*/ 0 h 86"/>
                    <a:gd name="T18" fmla="*/ 66 w 86"/>
                    <a:gd name="T19" fmla="*/ 20 h 86"/>
                    <a:gd name="T20" fmla="*/ 43 w 86"/>
                    <a:gd name="T21" fmla="*/ 10 h 86"/>
                    <a:gd name="T22" fmla="*/ 20 w 86"/>
                    <a:gd name="T23" fmla="*/ 20 h 86"/>
                    <a:gd name="T24" fmla="*/ 10 w 86"/>
                    <a:gd name="T25" fmla="*/ 43 h 86"/>
                    <a:gd name="T26" fmla="*/ 20 w 86"/>
                    <a:gd name="T27" fmla="*/ 66 h 86"/>
                    <a:gd name="T28" fmla="*/ 43 w 86"/>
                    <a:gd name="T29" fmla="*/ 76 h 86"/>
                    <a:gd name="T30" fmla="*/ 66 w 86"/>
                    <a:gd name="T31" fmla="*/ 66 h 86"/>
                    <a:gd name="T32" fmla="*/ 76 w 86"/>
                    <a:gd name="T33" fmla="*/ 43 h 86"/>
                    <a:gd name="T34" fmla="*/ 66 w 86"/>
                    <a:gd name="T35" fmla="*/ 2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6" h="86">
                      <a:moveTo>
                        <a:pt x="43" y="0"/>
                      </a:moveTo>
                      <a:cubicBezTo>
                        <a:pt x="55" y="0"/>
                        <a:pt x="66" y="5"/>
                        <a:pt x="73" y="12"/>
                      </a:cubicBezTo>
                      <a:cubicBezTo>
                        <a:pt x="81" y="20"/>
                        <a:pt x="86" y="31"/>
                        <a:pt x="86" y="43"/>
                      </a:cubicBezTo>
                      <a:cubicBezTo>
                        <a:pt x="86" y="55"/>
                        <a:pt x="81" y="65"/>
                        <a:pt x="73" y="73"/>
                      </a:cubicBezTo>
                      <a:cubicBezTo>
                        <a:pt x="66" y="81"/>
                        <a:pt x="55" y="86"/>
                        <a:pt x="43" y="86"/>
                      </a:cubicBezTo>
                      <a:cubicBezTo>
                        <a:pt x="31" y="86"/>
                        <a:pt x="21" y="81"/>
                        <a:pt x="13" y="73"/>
                      </a:cubicBezTo>
                      <a:cubicBezTo>
                        <a:pt x="5" y="65"/>
                        <a:pt x="0" y="55"/>
                        <a:pt x="0" y="43"/>
                      </a:cubicBezTo>
                      <a:cubicBezTo>
                        <a:pt x="0" y="31"/>
                        <a:pt x="5" y="20"/>
                        <a:pt x="13" y="12"/>
                      </a:cubicBezTo>
                      <a:cubicBezTo>
                        <a:pt x="21" y="5"/>
                        <a:pt x="31" y="0"/>
                        <a:pt x="43" y="0"/>
                      </a:cubicBezTo>
                      <a:close/>
                      <a:moveTo>
                        <a:pt x="66" y="20"/>
                      </a:moveTo>
                      <a:cubicBezTo>
                        <a:pt x="60" y="14"/>
                        <a:pt x="52" y="10"/>
                        <a:pt x="43" y="10"/>
                      </a:cubicBezTo>
                      <a:cubicBezTo>
                        <a:pt x="34" y="10"/>
                        <a:pt x="26" y="14"/>
                        <a:pt x="20" y="20"/>
                      </a:cubicBezTo>
                      <a:cubicBezTo>
                        <a:pt x="14" y="25"/>
                        <a:pt x="10" y="34"/>
                        <a:pt x="10" y="43"/>
                      </a:cubicBezTo>
                      <a:cubicBezTo>
                        <a:pt x="10" y="52"/>
                        <a:pt x="14" y="60"/>
                        <a:pt x="20" y="66"/>
                      </a:cubicBezTo>
                      <a:cubicBezTo>
                        <a:pt x="26" y="72"/>
                        <a:pt x="34" y="76"/>
                        <a:pt x="43" y="76"/>
                      </a:cubicBezTo>
                      <a:cubicBezTo>
                        <a:pt x="52" y="76"/>
                        <a:pt x="60" y="72"/>
                        <a:pt x="66" y="66"/>
                      </a:cubicBezTo>
                      <a:cubicBezTo>
                        <a:pt x="72" y="60"/>
                        <a:pt x="76" y="52"/>
                        <a:pt x="76" y="43"/>
                      </a:cubicBezTo>
                      <a:cubicBezTo>
                        <a:pt x="76" y="34"/>
                        <a:pt x="72" y="25"/>
                        <a:pt x="66" y="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3" name="Freeform 9"/>
                <p:cNvSpPr>
                  <a:spLocks/>
                </p:cNvSpPr>
                <p:nvPr/>
              </p:nvSpPr>
              <p:spPr bwMode="auto">
                <a:xfrm>
                  <a:off x="7016751" y="1554163"/>
                  <a:ext cx="38100" cy="119063"/>
                </a:xfrm>
                <a:custGeom>
                  <a:avLst/>
                  <a:gdLst>
                    <a:gd name="T0" fmla="*/ 0 w 10"/>
                    <a:gd name="T1" fmla="*/ 27 h 32"/>
                    <a:gd name="T2" fmla="*/ 5 w 10"/>
                    <a:gd name="T3" fmla="*/ 32 h 32"/>
                    <a:gd name="T4" fmla="*/ 10 w 10"/>
                    <a:gd name="T5" fmla="*/ 27 h 32"/>
                    <a:gd name="T6" fmla="*/ 10 w 10"/>
                    <a:gd name="T7" fmla="*/ 5 h 32"/>
                    <a:gd name="T8" fmla="*/ 5 w 10"/>
                    <a:gd name="T9" fmla="*/ 0 h 32"/>
                    <a:gd name="T10" fmla="*/ 0 w 10"/>
                    <a:gd name="T11" fmla="*/ 5 h 32"/>
                    <a:gd name="T12" fmla="*/ 0 w 10"/>
                    <a:gd name="T13" fmla="*/ 2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32">
                      <a:moveTo>
                        <a:pt x="0" y="27"/>
                      </a:moveTo>
                      <a:cubicBezTo>
                        <a:pt x="0" y="30"/>
                        <a:pt x="2" y="32"/>
                        <a:pt x="5" y="32"/>
                      </a:cubicBezTo>
                      <a:cubicBezTo>
                        <a:pt x="8" y="32"/>
                        <a:pt x="10" y="30"/>
                        <a:pt x="10" y="2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7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4" name="Freeform 10"/>
                <p:cNvSpPr>
                  <a:spLocks/>
                </p:cNvSpPr>
                <p:nvPr/>
              </p:nvSpPr>
              <p:spPr bwMode="auto">
                <a:xfrm>
                  <a:off x="7016751" y="2063750"/>
                  <a:ext cx="38100" cy="131763"/>
                </a:xfrm>
                <a:custGeom>
                  <a:avLst/>
                  <a:gdLst>
                    <a:gd name="T0" fmla="*/ 0 w 10"/>
                    <a:gd name="T1" fmla="*/ 30 h 35"/>
                    <a:gd name="T2" fmla="*/ 5 w 10"/>
                    <a:gd name="T3" fmla="*/ 35 h 35"/>
                    <a:gd name="T4" fmla="*/ 10 w 10"/>
                    <a:gd name="T5" fmla="*/ 30 h 35"/>
                    <a:gd name="T6" fmla="*/ 10 w 10"/>
                    <a:gd name="T7" fmla="*/ 5 h 35"/>
                    <a:gd name="T8" fmla="*/ 5 w 10"/>
                    <a:gd name="T9" fmla="*/ 0 h 35"/>
                    <a:gd name="T10" fmla="*/ 0 w 10"/>
                    <a:gd name="T11" fmla="*/ 5 h 35"/>
                    <a:gd name="T12" fmla="*/ 0 w 10"/>
                    <a:gd name="T13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35">
                      <a:moveTo>
                        <a:pt x="0" y="30"/>
                      </a:moveTo>
                      <a:cubicBezTo>
                        <a:pt x="0" y="32"/>
                        <a:pt x="2" y="35"/>
                        <a:pt x="5" y="35"/>
                      </a:cubicBezTo>
                      <a:cubicBezTo>
                        <a:pt x="8" y="35"/>
                        <a:pt x="10" y="32"/>
                        <a:pt x="10" y="30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30"/>
                        <a:pt x="0" y="30"/>
                        <a:pt x="0" y="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5" name="Freeform 11"/>
                <p:cNvSpPr>
                  <a:spLocks/>
                </p:cNvSpPr>
                <p:nvPr/>
              </p:nvSpPr>
              <p:spPr bwMode="auto">
                <a:xfrm>
                  <a:off x="7231063" y="1854200"/>
                  <a:ext cx="128588" cy="38100"/>
                </a:xfrm>
                <a:custGeom>
                  <a:avLst/>
                  <a:gdLst>
                    <a:gd name="T0" fmla="*/ 5 w 34"/>
                    <a:gd name="T1" fmla="*/ 0 h 10"/>
                    <a:gd name="T2" fmla="*/ 0 w 34"/>
                    <a:gd name="T3" fmla="*/ 5 h 10"/>
                    <a:gd name="T4" fmla="*/ 5 w 34"/>
                    <a:gd name="T5" fmla="*/ 10 h 10"/>
                    <a:gd name="T6" fmla="*/ 29 w 34"/>
                    <a:gd name="T7" fmla="*/ 10 h 10"/>
                    <a:gd name="T8" fmla="*/ 34 w 34"/>
                    <a:gd name="T9" fmla="*/ 5 h 10"/>
                    <a:gd name="T10" fmla="*/ 29 w 34"/>
                    <a:gd name="T11" fmla="*/ 0 h 10"/>
                    <a:gd name="T12" fmla="*/ 5 w 34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10">
                      <a:moveTo>
                        <a:pt x="5" y="0"/>
                      </a:moveTo>
                      <a:cubicBezTo>
                        <a:pt x="2" y="0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1" y="10"/>
                        <a:pt x="34" y="8"/>
                        <a:pt x="34" y="5"/>
                      </a:cubicBezTo>
                      <a:cubicBezTo>
                        <a:pt x="34" y="3"/>
                        <a:pt x="31" y="0"/>
                        <a:pt x="2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6" name="Freeform 12"/>
                <p:cNvSpPr>
                  <a:spLocks/>
                </p:cNvSpPr>
                <p:nvPr/>
              </p:nvSpPr>
              <p:spPr bwMode="auto">
                <a:xfrm>
                  <a:off x="6716713" y="1854200"/>
                  <a:ext cx="123825" cy="38100"/>
                </a:xfrm>
                <a:custGeom>
                  <a:avLst/>
                  <a:gdLst>
                    <a:gd name="T0" fmla="*/ 5 w 33"/>
                    <a:gd name="T1" fmla="*/ 0 h 10"/>
                    <a:gd name="T2" fmla="*/ 0 w 33"/>
                    <a:gd name="T3" fmla="*/ 5 h 10"/>
                    <a:gd name="T4" fmla="*/ 5 w 33"/>
                    <a:gd name="T5" fmla="*/ 10 h 10"/>
                    <a:gd name="T6" fmla="*/ 28 w 33"/>
                    <a:gd name="T7" fmla="*/ 10 h 10"/>
                    <a:gd name="T8" fmla="*/ 33 w 33"/>
                    <a:gd name="T9" fmla="*/ 5 h 10"/>
                    <a:gd name="T10" fmla="*/ 28 w 33"/>
                    <a:gd name="T11" fmla="*/ 0 h 10"/>
                    <a:gd name="T12" fmla="*/ 5 w 33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" h="10">
                      <a:moveTo>
                        <a:pt x="5" y="0"/>
                      </a:moveTo>
                      <a:cubicBezTo>
                        <a:pt x="2" y="0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1" y="10"/>
                        <a:pt x="33" y="8"/>
                        <a:pt x="33" y="5"/>
                      </a:cubicBezTo>
                      <a:cubicBezTo>
                        <a:pt x="33" y="3"/>
                        <a:pt x="31" y="0"/>
                        <a:pt x="2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7" name="Freeform 13"/>
                <p:cNvSpPr>
                  <a:spLocks/>
                </p:cNvSpPr>
                <p:nvPr/>
              </p:nvSpPr>
              <p:spPr bwMode="auto">
                <a:xfrm>
                  <a:off x="7126288" y="1590675"/>
                  <a:ext cx="82550" cy="117475"/>
                </a:xfrm>
                <a:custGeom>
                  <a:avLst/>
                  <a:gdLst>
                    <a:gd name="T0" fmla="*/ 1 w 22"/>
                    <a:gd name="T1" fmla="*/ 22 h 31"/>
                    <a:gd name="T2" fmla="*/ 3 w 22"/>
                    <a:gd name="T3" fmla="*/ 29 h 31"/>
                    <a:gd name="T4" fmla="*/ 10 w 22"/>
                    <a:gd name="T5" fmla="*/ 27 h 31"/>
                    <a:gd name="T6" fmla="*/ 21 w 22"/>
                    <a:gd name="T7" fmla="*/ 8 h 31"/>
                    <a:gd name="T8" fmla="*/ 19 w 22"/>
                    <a:gd name="T9" fmla="*/ 1 h 31"/>
                    <a:gd name="T10" fmla="*/ 12 w 22"/>
                    <a:gd name="T11" fmla="*/ 3 h 31"/>
                    <a:gd name="T12" fmla="*/ 1 w 22"/>
                    <a:gd name="T13" fmla="*/ 2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1">
                      <a:moveTo>
                        <a:pt x="1" y="22"/>
                      </a:moveTo>
                      <a:cubicBezTo>
                        <a:pt x="0" y="25"/>
                        <a:pt x="0" y="28"/>
                        <a:pt x="3" y="29"/>
                      </a:cubicBezTo>
                      <a:cubicBezTo>
                        <a:pt x="5" y="31"/>
                        <a:pt x="8" y="30"/>
                        <a:pt x="10" y="27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2" y="6"/>
                        <a:pt x="21" y="3"/>
                        <a:pt x="19" y="1"/>
                      </a:cubicBezTo>
                      <a:cubicBezTo>
                        <a:pt x="16" y="0"/>
                        <a:pt x="13" y="1"/>
                        <a:pt x="12" y="3"/>
                      </a:cubicBezTo>
                      <a:cubicBezTo>
                        <a:pt x="1" y="22"/>
                        <a:pt x="1" y="22"/>
                        <a:pt x="1" y="2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8" name="Freeform 14"/>
                <p:cNvSpPr>
                  <a:spLocks/>
                </p:cNvSpPr>
                <p:nvPr/>
              </p:nvSpPr>
              <p:spPr bwMode="auto">
                <a:xfrm>
                  <a:off x="6862763" y="2035175"/>
                  <a:ext cx="90488" cy="123825"/>
                </a:xfrm>
                <a:custGeom>
                  <a:avLst/>
                  <a:gdLst>
                    <a:gd name="T0" fmla="*/ 2 w 24"/>
                    <a:gd name="T1" fmla="*/ 24 h 33"/>
                    <a:gd name="T2" fmla="*/ 4 w 24"/>
                    <a:gd name="T3" fmla="*/ 31 h 33"/>
                    <a:gd name="T4" fmla="*/ 10 w 24"/>
                    <a:gd name="T5" fmla="*/ 29 h 33"/>
                    <a:gd name="T6" fmla="*/ 23 w 24"/>
                    <a:gd name="T7" fmla="*/ 8 h 33"/>
                    <a:gd name="T8" fmla="*/ 21 w 24"/>
                    <a:gd name="T9" fmla="*/ 1 h 33"/>
                    <a:gd name="T10" fmla="*/ 14 w 24"/>
                    <a:gd name="T11" fmla="*/ 3 h 33"/>
                    <a:gd name="T12" fmla="*/ 2 w 24"/>
                    <a:gd name="T13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33">
                      <a:moveTo>
                        <a:pt x="2" y="24"/>
                      </a:moveTo>
                      <a:cubicBezTo>
                        <a:pt x="0" y="27"/>
                        <a:pt x="1" y="30"/>
                        <a:pt x="4" y="31"/>
                      </a:cubicBezTo>
                      <a:cubicBezTo>
                        <a:pt x="6" y="33"/>
                        <a:pt x="9" y="32"/>
                        <a:pt x="10" y="29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4" y="6"/>
                        <a:pt x="23" y="2"/>
                        <a:pt x="21" y="1"/>
                      </a:cubicBezTo>
                      <a:cubicBezTo>
                        <a:pt x="19" y="0"/>
                        <a:pt x="15" y="1"/>
                        <a:pt x="14" y="3"/>
                      </a:cubicBezTo>
                      <a:cubicBezTo>
                        <a:pt x="2" y="24"/>
                        <a:pt x="2" y="24"/>
                        <a:pt x="2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9" name="Freeform 15"/>
                <p:cNvSpPr>
                  <a:spLocks/>
                </p:cNvSpPr>
                <p:nvPr/>
              </p:nvSpPr>
              <p:spPr bwMode="auto">
                <a:xfrm>
                  <a:off x="7200901" y="1700213"/>
                  <a:ext cx="115888" cy="85725"/>
                </a:xfrm>
                <a:custGeom>
                  <a:avLst/>
                  <a:gdLst>
                    <a:gd name="T0" fmla="*/ 4 w 31"/>
                    <a:gd name="T1" fmla="*/ 13 h 23"/>
                    <a:gd name="T2" fmla="*/ 2 w 31"/>
                    <a:gd name="T3" fmla="*/ 20 h 23"/>
                    <a:gd name="T4" fmla="*/ 9 w 31"/>
                    <a:gd name="T5" fmla="*/ 22 h 23"/>
                    <a:gd name="T6" fmla="*/ 28 w 31"/>
                    <a:gd name="T7" fmla="*/ 10 h 23"/>
                    <a:gd name="T8" fmla="*/ 30 w 31"/>
                    <a:gd name="T9" fmla="*/ 4 h 23"/>
                    <a:gd name="T10" fmla="*/ 23 w 31"/>
                    <a:gd name="T11" fmla="*/ 2 h 23"/>
                    <a:gd name="T12" fmla="*/ 4 w 31"/>
                    <a:gd name="T13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23">
                      <a:moveTo>
                        <a:pt x="4" y="13"/>
                      </a:moveTo>
                      <a:cubicBezTo>
                        <a:pt x="1" y="15"/>
                        <a:pt x="0" y="18"/>
                        <a:pt x="2" y="20"/>
                      </a:cubicBezTo>
                      <a:cubicBezTo>
                        <a:pt x="3" y="22"/>
                        <a:pt x="6" y="23"/>
                        <a:pt x="9" y="2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1" y="9"/>
                        <a:pt x="31" y="6"/>
                        <a:pt x="30" y="4"/>
                      </a:cubicBezTo>
                      <a:cubicBezTo>
                        <a:pt x="29" y="1"/>
                        <a:pt x="26" y="0"/>
                        <a:pt x="23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0" name="Freeform 16"/>
                <p:cNvSpPr>
                  <a:spLocks/>
                </p:cNvSpPr>
                <p:nvPr/>
              </p:nvSpPr>
              <p:spPr bwMode="auto">
                <a:xfrm>
                  <a:off x="6754813" y="1958975"/>
                  <a:ext cx="119063" cy="87313"/>
                </a:xfrm>
                <a:custGeom>
                  <a:avLst/>
                  <a:gdLst>
                    <a:gd name="T0" fmla="*/ 3 w 32"/>
                    <a:gd name="T1" fmla="*/ 13 h 23"/>
                    <a:gd name="T2" fmla="*/ 1 w 32"/>
                    <a:gd name="T3" fmla="*/ 20 h 23"/>
                    <a:gd name="T4" fmla="*/ 8 w 32"/>
                    <a:gd name="T5" fmla="*/ 22 h 23"/>
                    <a:gd name="T6" fmla="*/ 29 w 32"/>
                    <a:gd name="T7" fmla="*/ 10 h 23"/>
                    <a:gd name="T8" fmla="*/ 31 w 32"/>
                    <a:gd name="T9" fmla="*/ 3 h 23"/>
                    <a:gd name="T10" fmla="*/ 24 w 32"/>
                    <a:gd name="T11" fmla="*/ 1 h 23"/>
                    <a:gd name="T12" fmla="*/ 3 w 32"/>
                    <a:gd name="T13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23">
                      <a:moveTo>
                        <a:pt x="3" y="13"/>
                      </a:moveTo>
                      <a:cubicBezTo>
                        <a:pt x="1" y="15"/>
                        <a:pt x="0" y="18"/>
                        <a:pt x="1" y="20"/>
                      </a:cubicBezTo>
                      <a:cubicBezTo>
                        <a:pt x="3" y="22"/>
                        <a:pt x="6" y="23"/>
                        <a:pt x="8" y="22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1" y="8"/>
                        <a:pt x="32" y="5"/>
                        <a:pt x="31" y="3"/>
                      </a:cubicBezTo>
                      <a:cubicBezTo>
                        <a:pt x="30" y="0"/>
                        <a:pt x="27" y="0"/>
                        <a:pt x="24" y="1"/>
                      </a:cubicBezTo>
                      <a:cubicBezTo>
                        <a:pt x="3" y="13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1" name="Freeform 17"/>
                <p:cNvSpPr>
                  <a:spLocks/>
                </p:cNvSpPr>
                <p:nvPr/>
              </p:nvSpPr>
              <p:spPr bwMode="auto">
                <a:xfrm>
                  <a:off x="7197726" y="1958975"/>
                  <a:ext cx="119063" cy="87313"/>
                </a:xfrm>
                <a:custGeom>
                  <a:avLst/>
                  <a:gdLst>
                    <a:gd name="T0" fmla="*/ 8 w 32"/>
                    <a:gd name="T1" fmla="*/ 1 h 23"/>
                    <a:gd name="T2" fmla="*/ 1 w 32"/>
                    <a:gd name="T3" fmla="*/ 3 h 23"/>
                    <a:gd name="T4" fmla="*/ 3 w 32"/>
                    <a:gd name="T5" fmla="*/ 10 h 23"/>
                    <a:gd name="T6" fmla="*/ 24 w 32"/>
                    <a:gd name="T7" fmla="*/ 22 h 23"/>
                    <a:gd name="T8" fmla="*/ 31 w 32"/>
                    <a:gd name="T9" fmla="*/ 20 h 23"/>
                    <a:gd name="T10" fmla="*/ 29 w 32"/>
                    <a:gd name="T11" fmla="*/ 13 h 23"/>
                    <a:gd name="T12" fmla="*/ 8 w 32"/>
                    <a:gd name="T13" fmla="*/ 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23">
                      <a:moveTo>
                        <a:pt x="8" y="1"/>
                      </a:moveTo>
                      <a:cubicBezTo>
                        <a:pt x="6" y="0"/>
                        <a:pt x="3" y="0"/>
                        <a:pt x="1" y="3"/>
                      </a:cubicBezTo>
                      <a:cubicBezTo>
                        <a:pt x="0" y="5"/>
                        <a:pt x="1" y="8"/>
                        <a:pt x="3" y="10"/>
                      </a:cubicBez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27" y="23"/>
                        <a:pt x="30" y="22"/>
                        <a:pt x="31" y="20"/>
                      </a:cubicBezTo>
                      <a:cubicBezTo>
                        <a:pt x="32" y="18"/>
                        <a:pt x="32" y="15"/>
                        <a:pt x="29" y="13"/>
                      </a:cubicBezTo>
                      <a:cubicBezTo>
                        <a:pt x="8" y="1"/>
                        <a:pt x="8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2" name="Freeform 18"/>
                <p:cNvSpPr>
                  <a:spLocks/>
                </p:cNvSpPr>
                <p:nvPr/>
              </p:nvSpPr>
              <p:spPr bwMode="auto">
                <a:xfrm>
                  <a:off x="6754813" y="1700213"/>
                  <a:ext cx="115888" cy="85725"/>
                </a:xfrm>
                <a:custGeom>
                  <a:avLst/>
                  <a:gdLst>
                    <a:gd name="T0" fmla="*/ 8 w 31"/>
                    <a:gd name="T1" fmla="*/ 2 h 23"/>
                    <a:gd name="T2" fmla="*/ 1 w 31"/>
                    <a:gd name="T3" fmla="*/ 4 h 23"/>
                    <a:gd name="T4" fmla="*/ 3 w 31"/>
                    <a:gd name="T5" fmla="*/ 10 h 23"/>
                    <a:gd name="T6" fmla="*/ 23 w 31"/>
                    <a:gd name="T7" fmla="*/ 22 h 23"/>
                    <a:gd name="T8" fmla="*/ 30 w 31"/>
                    <a:gd name="T9" fmla="*/ 20 h 23"/>
                    <a:gd name="T10" fmla="*/ 28 w 31"/>
                    <a:gd name="T11" fmla="*/ 13 h 23"/>
                    <a:gd name="T12" fmla="*/ 8 w 31"/>
                    <a:gd name="T1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23">
                      <a:moveTo>
                        <a:pt x="8" y="2"/>
                      </a:moveTo>
                      <a:cubicBezTo>
                        <a:pt x="6" y="0"/>
                        <a:pt x="3" y="1"/>
                        <a:pt x="1" y="4"/>
                      </a:cubicBezTo>
                      <a:cubicBezTo>
                        <a:pt x="0" y="6"/>
                        <a:pt x="1" y="9"/>
                        <a:pt x="3" y="10"/>
                      </a:cubicBezTo>
                      <a:cubicBezTo>
                        <a:pt x="23" y="22"/>
                        <a:pt x="23" y="22"/>
                        <a:pt x="23" y="22"/>
                      </a:cubicBezTo>
                      <a:cubicBezTo>
                        <a:pt x="25" y="23"/>
                        <a:pt x="28" y="22"/>
                        <a:pt x="30" y="20"/>
                      </a:cubicBezTo>
                      <a:cubicBezTo>
                        <a:pt x="31" y="18"/>
                        <a:pt x="30" y="15"/>
                        <a:pt x="28" y="13"/>
                      </a:cubicBezTo>
                      <a:cubicBezTo>
                        <a:pt x="8" y="2"/>
                        <a:pt x="8" y="2"/>
                        <a:pt x="8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3" name="Freeform 19"/>
                <p:cNvSpPr>
                  <a:spLocks/>
                </p:cNvSpPr>
                <p:nvPr/>
              </p:nvSpPr>
              <p:spPr bwMode="auto">
                <a:xfrm>
                  <a:off x="7118351" y="2035175"/>
                  <a:ext cx="90488" cy="123825"/>
                </a:xfrm>
                <a:custGeom>
                  <a:avLst/>
                  <a:gdLst>
                    <a:gd name="T0" fmla="*/ 10 w 24"/>
                    <a:gd name="T1" fmla="*/ 3 h 33"/>
                    <a:gd name="T2" fmla="*/ 3 w 24"/>
                    <a:gd name="T3" fmla="*/ 1 h 33"/>
                    <a:gd name="T4" fmla="*/ 2 w 24"/>
                    <a:gd name="T5" fmla="*/ 8 h 33"/>
                    <a:gd name="T6" fmla="*/ 14 w 24"/>
                    <a:gd name="T7" fmla="*/ 29 h 33"/>
                    <a:gd name="T8" fmla="*/ 21 w 24"/>
                    <a:gd name="T9" fmla="*/ 31 h 33"/>
                    <a:gd name="T10" fmla="*/ 23 w 24"/>
                    <a:gd name="T11" fmla="*/ 24 h 33"/>
                    <a:gd name="T12" fmla="*/ 10 w 24"/>
                    <a:gd name="T13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33">
                      <a:moveTo>
                        <a:pt x="10" y="3"/>
                      </a:moveTo>
                      <a:cubicBezTo>
                        <a:pt x="9" y="1"/>
                        <a:pt x="6" y="0"/>
                        <a:pt x="3" y="1"/>
                      </a:cubicBezTo>
                      <a:cubicBezTo>
                        <a:pt x="1" y="2"/>
                        <a:pt x="0" y="6"/>
                        <a:pt x="2" y="8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5" y="32"/>
                        <a:pt x="18" y="33"/>
                        <a:pt x="21" y="31"/>
                      </a:cubicBezTo>
                      <a:cubicBezTo>
                        <a:pt x="23" y="30"/>
                        <a:pt x="24" y="27"/>
                        <a:pt x="23" y="24"/>
                      </a:cubicBezTo>
                      <a:cubicBezTo>
                        <a:pt x="10" y="3"/>
                        <a:pt x="10" y="3"/>
                        <a:pt x="10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4" name="Freeform 20"/>
                <p:cNvSpPr>
                  <a:spLocks/>
                </p:cNvSpPr>
                <p:nvPr/>
              </p:nvSpPr>
              <p:spPr bwMode="auto">
                <a:xfrm>
                  <a:off x="6862763" y="1590675"/>
                  <a:ext cx="87313" cy="117475"/>
                </a:xfrm>
                <a:custGeom>
                  <a:avLst/>
                  <a:gdLst>
                    <a:gd name="T0" fmla="*/ 10 w 23"/>
                    <a:gd name="T1" fmla="*/ 3 h 31"/>
                    <a:gd name="T2" fmla="*/ 4 w 23"/>
                    <a:gd name="T3" fmla="*/ 1 h 31"/>
                    <a:gd name="T4" fmla="*/ 2 w 23"/>
                    <a:gd name="T5" fmla="*/ 8 h 31"/>
                    <a:gd name="T6" fmla="*/ 13 w 23"/>
                    <a:gd name="T7" fmla="*/ 27 h 31"/>
                    <a:gd name="T8" fmla="*/ 20 w 23"/>
                    <a:gd name="T9" fmla="*/ 29 h 31"/>
                    <a:gd name="T10" fmla="*/ 21 w 23"/>
                    <a:gd name="T11" fmla="*/ 22 h 31"/>
                    <a:gd name="T12" fmla="*/ 10 w 23"/>
                    <a:gd name="T13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31">
                      <a:moveTo>
                        <a:pt x="10" y="3"/>
                      </a:moveTo>
                      <a:cubicBezTo>
                        <a:pt x="9" y="1"/>
                        <a:pt x="6" y="0"/>
                        <a:pt x="4" y="1"/>
                      </a:cubicBezTo>
                      <a:cubicBezTo>
                        <a:pt x="1" y="3"/>
                        <a:pt x="0" y="6"/>
                        <a:pt x="2" y="8"/>
                      </a:cubicBezTo>
                      <a:cubicBezTo>
                        <a:pt x="13" y="27"/>
                        <a:pt x="13" y="27"/>
                        <a:pt x="13" y="27"/>
                      </a:cubicBezTo>
                      <a:cubicBezTo>
                        <a:pt x="14" y="30"/>
                        <a:pt x="17" y="31"/>
                        <a:pt x="20" y="29"/>
                      </a:cubicBezTo>
                      <a:cubicBezTo>
                        <a:pt x="22" y="28"/>
                        <a:pt x="23" y="25"/>
                        <a:pt x="21" y="22"/>
                      </a:cubicBezTo>
                      <a:cubicBezTo>
                        <a:pt x="10" y="3"/>
                        <a:pt x="10" y="3"/>
                        <a:pt x="10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69" name="组合 68"/>
          <p:cNvGrpSpPr/>
          <p:nvPr/>
        </p:nvGrpSpPr>
        <p:grpSpPr>
          <a:xfrm>
            <a:off x="126300" y="-36400"/>
            <a:ext cx="9017700" cy="646113"/>
            <a:chOff x="126300" y="-36400"/>
            <a:chExt cx="9017700" cy="646113"/>
          </a:xfrm>
        </p:grpSpPr>
        <p:sp>
          <p:nvSpPr>
            <p:cNvPr id="9218" name="标题 1"/>
            <p:cNvSpPr txBox="1">
              <a:spLocks/>
            </p:cNvSpPr>
            <p:nvPr/>
          </p:nvSpPr>
          <p:spPr bwMode="auto">
            <a:xfrm>
              <a:off x="1602566" y="-36400"/>
              <a:ext cx="47910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b="1" dirty="0">
                  <a:solidFill>
                    <a:srgbClr val="E327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明天要远足</a:t>
              </a:r>
              <a:r>
                <a:rPr lang="zh-CN" altLang="en-US" sz="3200" b="1" dirty="0">
                  <a:solidFill>
                    <a:srgbClr val="E327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（方素珍）</a:t>
              </a:r>
              <a:endParaRPr lang="zh-CN" altLang="en-US" sz="3600" b="1" dirty="0">
                <a:solidFill>
                  <a:srgbClr val="E327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8ABEE761-5B34-4EC3-9A27-7A719F6309F3}"/>
                </a:ext>
              </a:extLst>
            </p:cNvPr>
            <p:cNvCxnSpPr>
              <a:cxnSpLocks/>
            </p:cNvCxnSpPr>
            <p:nvPr/>
          </p:nvCxnSpPr>
          <p:spPr>
            <a:xfrm>
              <a:off x="6146358" y="282697"/>
              <a:ext cx="2997642" cy="0"/>
            </a:xfrm>
            <a:prstGeom prst="line">
              <a:avLst/>
            </a:prstGeom>
            <a:ln w="38100">
              <a:solidFill>
                <a:srgbClr val="2363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xmlns="" id="{51ACD55E-F7BA-4CF1-8C4B-653C370EDA0F}"/>
                </a:ext>
              </a:extLst>
            </p:cNvPr>
            <p:cNvSpPr txBox="1"/>
            <p:nvPr/>
          </p:nvSpPr>
          <p:spPr>
            <a:xfrm>
              <a:off x="126300" y="5698"/>
              <a:ext cx="17235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3000" dirty="0">
                  <a:solidFill>
                    <a:srgbClr val="23634F"/>
                  </a:solidFill>
                  <a:latin typeface="宋体" panose="02010600030101010101" pitchFamily="2" charset="-122"/>
                </a:rPr>
                <a:t>&gt;&gt;&gt;&gt;&gt;&gt;&gt;&gt;</a:t>
              </a:r>
              <a:endParaRPr lang="zh-CN" altLang="en-US" sz="3000" dirty="0">
                <a:solidFill>
                  <a:srgbClr val="23634F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873BDBDE-B3BB-44C3-BDBE-3E0073A55B2E}"/>
              </a:ext>
            </a:extLst>
          </p:cNvPr>
          <p:cNvSpPr/>
          <p:nvPr/>
        </p:nvSpPr>
        <p:spPr bwMode="auto">
          <a:xfrm>
            <a:off x="1475409" y="1343823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i</a:t>
            </a:r>
            <a:endParaRPr lang="zh-CN" altLang="en-US" sz="2400" b="1" dirty="0">
              <a:solidFill>
                <a:srgbClr val="23634F"/>
              </a:solidFill>
              <a:latin typeface="宋体" panose="02010600030101010101" pitchFamily="2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98F85611-87BA-418C-BE49-8E8ABB70C174}"/>
              </a:ext>
            </a:extLst>
          </p:cNvPr>
          <p:cNvSpPr/>
          <p:nvPr/>
        </p:nvSpPr>
        <p:spPr bwMode="auto">
          <a:xfrm>
            <a:off x="1316659" y="2112173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shu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zh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o</a:t>
            </a:r>
            <a:endParaRPr lang="zh-CN" altLang="en-US" sz="2400" b="1" dirty="0">
              <a:solidFill>
                <a:srgbClr val="23634F"/>
              </a:solidFill>
              <a:latin typeface="宋体" panose="02010600030101010101" pitchFamily="2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F4CFBB26-D799-4EF9-A658-B685DA725078}"/>
              </a:ext>
            </a:extLst>
          </p:cNvPr>
          <p:cNvSpPr/>
          <p:nvPr/>
        </p:nvSpPr>
        <p:spPr bwMode="auto">
          <a:xfrm>
            <a:off x="1421434" y="2812261"/>
            <a:ext cx="50911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d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f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ɑ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de h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ǎ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i</a:t>
            </a:r>
            <a:endParaRPr lang="en-US" altLang="zh-CN" sz="2400" b="1" dirty="0">
              <a:solidFill>
                <a:srgbClr val="23634F"/>
              </a:solidFill>
              <a:latin typeface="宋体" panose="02010600030101010101" pitchFamily="2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B7AFE2B3-F018-4C01-9E39-875A44086592}"/>
              </a:ext>
            </a:extLst>
          </p:cNvPr>
          <p:cNvSpPr/>
          <p:nvPr/>
        </p:nvSpPr>
        <p:spPr bwMode="auto">
          <a:xfrm>
            <a:off x="1421434" y="3534573"/>
            <a:ext cx="50895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zh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ē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 de xi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l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ǎ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o 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sh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ī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shu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ō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de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3D7AEB67-7D47-477C-AA49-6CFA425425E9}"/>
              </a:ext>
            </a:extLst>
          </p:cNvPr>
          <p:cNvSpPr/>
          <p:nvPr/>
        </p:nvSpPr>
        <p:spPr bwMode="auto">
          <a:xfrm>
            <a:off x="1421434" y="4298161"/>
            <a:ext cx="50911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me du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ō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zh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ǒ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n s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è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m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ɑ</a:t>
            </a:r>
            <a:endParaRPr lang="zh-CN" altLang="en-US" sz="2400" b="1" dirty="0">
              <a:solidFill>
                <a:srgbClr val="23634F"/>
              </a:solidFill>
              <a:latin typeface="宋体" panose="02010600030101010101" pitchFamily="2" charset="-122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CB68FE30-172F-4043-9A0C-C6983FCCD34C}"/>
              </a:ext>
            </a:extLst>
          </p:cNvPr>
          <p:cNvSpPr/>
          <p:nvPr/>
        </p:nvSpPr>
        <p:spPr bwMode="auto">
          <a:xfrm>
            <a:off x="1391271" y="600873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fān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ɡ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uò</a:t>
            </a:r>
            <a:r>
              <a:rPr lang="en-US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 l</a:t>
            </a:r>
            <a:r>
              <a:rPr lang="zh-CN" altLang="zh-CN" sz="2400" b="1" dirty="0">
                <a:solidFill>
                  <a:srgbClr val="23634F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 err="1">
                <a:solidFill>
                  <a:srgbClr val="23634F"/>
                </a:solidFill>
                <a:latin typeface="宋体" panose="02010600030101010101" pitchFamily="2" charset="-122"/>
              </a:rPr>
              <a:t>i</a:t>
            </a:r>
            <a:endParaRPr lang="zh-CN" altLang="en-US" sz="2400" b="1" dirty="0">
              <a:solidFill>
                <a:srgbClr val="23634F"/>
              </a:solidFill>
              <a:latin typeface="宋体" panose="02010600030101010101" pitchFamily="2" charset="-122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xmlns="" id="{FA007AAA-C7F7-416D-AB1E-3380A2DB85F1}"/>
              </a:ext>
            </a:extLst>
          </p:cNvPr>
          <p:cNvSpPr/>
          <p:nvPr/>
        </p:nvSpPr>
        <p:spPr>
          <a:xfrm>
            <a:off x="1421434" y="2494761"/>
            <a:ext cx="592137" cy="392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xmlns="" id="{A17B4C90-7727-49A1-9585-9D9E9BB28D8C}"/>
              </a:ext>
            </a:extLst>
          </p:cNvPr>
          <p:cNvSpPr/>
          <p:nvPr/>
        </p:nvSpPr>
        <p:spPr>
          <a:xfrm>
            <a:off x="1394138" y="3231361"/>
            <a:ext cx="592137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xmlns="" id="{9C456A32-2C2A-4CCF-B30E-A1692580F23F}"/>
              </a:ext>
            </a:extLst>
          </p:cNvPr>
          <p:cNvSpPr/>
          <p:nvPr/>
        </p:nvSpPr>
        <p:spPr>
          <a:xfrm>
            <a:off x="1410321" y="3966373"/>
            <a:ext cx="592138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xmlns="" id="{E89DC530-64F0-48CA-B129-808AE99BAAD0}"/>
              </a:ext>
            </a:extLst>
          </p:cNvPr>
          <p:cNvSpPr/>
          <p:nvPr/>
        </p:nvSpPr>
        <p:spPr>
          <a:xfrm>
            <a:off x="3664571" y="3960023"/>
            <a:ext cx="592138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xmlns="" id="{85FC4A49-FAA6-452F-96B9-0C3922C4AB61}"/>
              </a:ext>
            </a:extLst>
          </p:cNvPr>
          <p:cNvSpPr/>
          <p:nvPr/>
        </p:nvSpPr>
        <p:spPr>
          <a:xfrm>
            <a:off x="4286871" y="3960023"/>
            <a:ext cx="592138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xmlns="" id="{A690C5C4-5EF6-4ACD-8C0F-15D7C93B4F4F}"/>
              </a:ext>
            </a:extLst>
          </p:cNvPr>
          <p:cNvSpPr/>
          <p:nvPr/>
        </p:nvSpPr>
        <p:spPr>
          <a:xfrm>
            <a:off x="4902182" y="4671223"/>
            <a:ext cx="592137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046148" y="1149193"/>
            <a:ext cx="3829321" cy="2410897"/>
            <a:chOff x="4877850" y="735068"/>
            <a:chExt cx="4142261" cy="2607920"/>
          </a:xfrm>
        </p:grpSpPr>
        <p:grpSp>
          <p:nvGrpSpPr>
            <p:cNvPr id="12" name="组合 11"/>
            <p:cNvGrpSpPr/>
            <p:nvPr/>
          </p:nvGrpSpPr>
          <p:grpSpPr>
            <a:xfrm>
              <a:off x="4889838" y="735068"/>
              <a:ext cx="4130273" cy="2607920"/>
              <a:chOff x="3633694" y="924427"/>
              <a:chExt cx="3055458" cy="4834423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3726033" y="1094251"/>
                <a:ext cx="2963119" cy="4664599"/>
              </a:xfrm>
              <a:prstGeom prst="rect">
                <a:avLst/>
              </a:prstGeom>
              <a:solidFill>
                <a:srgbClr val="23634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3633694" y="924427"/>
                <a:ext cx="2963119" cy="46645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70" name="Picture 116" descr="https://timgsa.baidu.com/timg?image&amp;quality=80&amp;size=b9999_10000&amp;sec=1553767595921&amp;di=233d9271476c5ff7cfc78bc72cb88357&amp;imgtype=0&amp;src=http%3A%2F%2Fbpic.ooopic.com%2F15%2F53%2F28%2F15532830-93ef9d3426a054f9f59c1be59fdd77fb.jpg">
              <a:extLst>
                <a:ext uri="{FF2B5EF4-FFF2-40B4-BE49-F238E27FC236}">
                  <a16:creationId xmlns:a16="http://schemas.microsoft.com/office/drawing/2014/main" xmlns="" id="{8EE432BF-F4B4-442E-9D2F-DA732757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850" y="735068"/>
              <a:ext cx="4026096" cy="251630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582CE7AD-F8FB-43B7-80D9-A637D0D2D2BA}"/>
              </a:ext>
            </a:extLst>
          </p:cNvPr>
          <p:cNvSpPr/>
          <p:nvPr/>
        </p:nvSpPr>
        <p:spPr>
          <a:xfrm>
            <a:off x="3467283" y="3223423"/>
            <a:ext cx="592137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3634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6" grpId="0"/>
      <p:bldP spid="57" grpId="0"/>
      <p:bldP spid="58" grpId="0"/>
      <p:bldP spid="59" grpId="0"/>
      <p:bldP spid="60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57731" y="196417"/>
            <a:ext cx="3754269" cy="4677733"/>
            <a:chOff x="5257731" y="196417"/>
            <a:chExt cx="3754269" cy="4677733"/>
          </a:xfrm>
        </p:grpSpPr>
        <p:sp>
          <p:nvSpPr>
            <p:cNvPr id="127" name="矩形 126"/>
            <p:cNvSpPr/>
            <p:nvPr/>
          </p:nvSpPr>
          <p:spPr>
            <a:xfrm>
              <a:off x="5257731" y="275017"/>
              <a:ext cx="3664813" cy="4599133"/>
            </a:xfrm>
            <a:prstGeom prst="rect">
              <a:avLst/>
            </a:prstGeom>
            <a:noFill/>
            <a:ln w="19050">
              <a:solidFill>
                <a:srgbClr val="F4A10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8049274" y="196417"/>
              <a:ext cx="962726" cy="1103686"/>
              <a:chOff x="2675549" y="2276141"/>
              <a:chExt cx="962726" cy="1103686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2675549" y="2276141"/>
                <a:ext cx="962726" cy="1076479"/>
                <a:chOff x="1157468" y="1089949"/>
                <a:chExt cx="1551009" cy="1734274"/>
              </a:xfrm>
            </p:grpSpPr>
            <p:sp>
              <p:nvSpPr>
                <p:cNvPr id="99" name="流程图: 离页连接符 98"/>
                <p:cNvSpPr/>
                <p:nvPr/>
              </p:nvSpPr>
              <p:spPr>
                <a:xfrm>
                  <a:off x="1157468" y="1203767"/>
                  <a:ext cx="1412112" cy="1620456"/>
                </a:xfrm>
                <a:prstGeom prst="flowChartOffpageConnector">
                  <a:avLst/>
                </a:prstGeom>
                <a:solidFill>
                  <a:srgbClr val="F4A1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" name="流程图: 离页连接符 99"/>
                <p:cNvSpPr/>
                <p:nvPr/>
              </p:nvSpPr>
              <p:spPr>
                <a:xfrm>
                  <a:off x="1425616" y="1089949"/>
                  <a:ext cx="1282861" cy="1444907"/>
                </a:xfrm>
                <a:prstGeom prst="flowChartOffpageConnector">
                  <a:avLst/>
                </a:prstGeom>
                <a:noFill/>
                <a:ln>
                  <a:solidFill>
                    <a:srgbClr val="F4A1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xmlns="" id="{11D77953-60F5-44A9-BA27-34E2E901E64B}"/>
                  </a:ext>
                </a:extLst>
              </p:cNvPr>
              <p:cNvSpPr txBox="1"/>
              <p:nvPr/>
            </p:nvSpPr>
            <p:spPr>
              <a:xfrm>
                <a:off x="2921557" y="2671940"/>
                <a:ext cx="338353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40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sz="4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grpSp>
            <p:nvGrpSpPr>
              <p:cNvPr id="101" name="组合 100"/>
              <p:cNvGrpSpPr/>
              <p:nvPr/>
            </p:nvGrpSpPr>
            <p:grpSpPr>
              <a:xfrm>
                <a:off x="2967573" y="2421469"/>
                <a:ext cx="308239" cy="348267"/>
                <a:chOff x="7808913" y="3675063"/>
                <a:chExt cx="582613" cy="642938"/>
              </a:xfrm>
            </p:grpSpPr>
            <p:sp>
              <p:nvSpPr>
                <p:cNvPr id="102" name="Freeform 28"/>
                <p:cNvSpPr>
                  <a:spLocks/>
                </p:cNvSpPr>
                <p:nvPr/>
              </p:nvSpPr>
              <p:spPr bwMode="auto">
                <a:xfrm>
                  <a:off x="7808913" y="3675063"/>
                  <a:ext cx="582613" cy="582613"/>
                </a:xfrm>
                <a:custGeom>
                  <a:avLst/>
                  <a:gdLst>
                    <a:gd name="T0" fmla="*/ 94 w 155"/>
                    <a:gd name="T1" fmla="*/ 137 h 155"/>
                    <a:gd name="T2" fmla="*/ 90 w 155"/>
                    <a:gd name="T3" fmla="*/ 143 h 155"/>
                    <a:gd name="T4" fmla="*/ 96 w 155"/>
                    <a:gd name="T5" fmla="*/ 147 h 155"/>
                    <a:gd name="T6" fmla="*/ 99 w 155"/>
                    <a:gd name="T7" fmla="*/ 146 h 155"/>
                    <a:gd name="T8" fmla="*/ 128 w 155"/>
                    <a:gd name="T9" fmla="*/ 148 h 155"/>
                    <a:gd name="T10" fmla="*/ 136 w 155"/>
                    <a:gd name="T11" fmla="*/ 124 h 155"/>
                    <a:gd name="T12" fmla="*/ 155 w 155"/>
                    <a:gd name="T13" fmla="*/ 101 h 155"/>
                    <a:gd name="T14" fmla="*/ 144 w 155"/>
                    <a:gd name="T15" fmla="*/ 79 h 155"/>
                    <a:gd name="T16" fmla="*/ 145 w 155"/>
                    <a:gd name="T17" fmla="*/ 46 h 155"/>
                    <a:gd name="T18" fmla="*/ 114 w 155"/>
                    <a:gd name="T19" fmla="*/ 30 h 155"/>
                    <a:gd name="T20" fmla="*/ 78 w 155"/>
                    <a:gd name="T21" fmla="*/ 0 h 155"/>
                    <a:gd name="T22" fmla="*/ 41 w 155"/>
                    <a:gd name="T23" fmla="*/ 30 h 155"/>
                    <a:gd name="T24" fmla="*/ 10 w 155"/>
                    <a:gd name="T25" fmla="*/ 46 h 155"/>
                    <a:gd name="T26" fmla="*/ 11 w 155"/>
                    <a:gd name="T27" fmla="*/ 79 h 155"/>
                    <a:gd name="T28" fmla="*/ 0 w 155"/>
                    <a:gd name="T29" fmla="*/ 101 h 155"/>
                    <a:gd name="T30" fmla="*/ 19 w 155"/>
                    <a:gd name="T31" fmla="*/ 124 h 155"/>
                    <a:gd name="T32" fmla="*/ 27 w 155"/>
                    <a:gd name="T33" fmla="*/ 148 h 155"/>
                    <a:gd name="T34" fmla="*/ 56 w 155"/>
                    <a:gd name="T35" fmla="*/ 146 h 155"/>
                    <a:gd name="T36" fmla="*/ 59 w 155"/>
                    <a:gd name="T37" fmla="*/ 147 h 155"/>
                    <a:gd name="T38" fmla="*/ 65 w 155"/>
                    <a:gd name="T39" fmla="*/ 143 h 155"/>
                    <a:gd name="T40" fmla="*/ 61 w 155"/>
                    <a:gd name="T41" fmla="*/ 137 h 155"/>
                    <a:gd name="T42" fmla="*/ 59 w 155"/>
                    <a:gd name="T43" fmla="*/ 136 h 155"/>
                    <a:gd name="T44" fmla="*/ 57 w 155"/>
                    <a:gd name="T45" fmla="*/ 136 h 155"/>
                    <a:gd name="T46" fmla="*/ 54 w 155"/>
                    <a:gd name="T47" fmla="*/ 135 h 155"/>
                    <a:gd name="T48" fmla="*/ 51 w 155"/>
                    <a:gd name="T49" fmla="*/ 137 h 155"/>
                    <a:gd name="T50" fmla="*/ 33 w 155"/>
                    <a:gd name="T51" fmla="*/ 140 h 155"/>
                    <a:gd name="T52" fmla="*/ 30 w 155"/>
                    <a:gd name="T53" fmla="*/ 123 h 155"/>
                    <a:gd name="T54" fmla="*/ 31 w 155"/>
                    <a:gd name="T55" fmla="*/ 121 h 155"/>
                    <a:gd name="T56" fmla="*/ 30 w 155"/>
                    <a:gd name="T57" fmla="*/ 118 h 155"/>
                    <a:gd name="T58" fmla="*/ 26 w 155"/>
                    <a:gd name="T59" fmla="*/ 115 h 155"/>
                    <a:gd name="T60" fmla="*/ 10 w 155"/>
                    <a:gd name="T61" fmla="*/ 101 h 155"/>
                    <a:gd name="T62" fmla="*/ 19 w 155"/>
                    <a:gd name="T63" fmla="*/ 86 h 155"/>
                    <a:gd name="T64" fmla="*/ 21 w 155"/>
                    <a:gd name="T65" fmla="*/ 85 h 155"/>
                    <a:gd name="T66" fmla="*/ 23 w 155"/>
                    <a:gd name="T67" fmla="*/ 82 h 155"/>
                    <a:gd name="T68" fmla="*/ 21 w 155"/>
                    <a:gd name="T69" fmla="*/ 77 h 155"/>
                    <a:gd name="T70" fmla="*/ 19 w 155"/>
                    <a:gd name="T71" fmla="*/ 51 h 155"/>
                    <a:gd name="T72" fmla="*/ 43 w 155"/>
                    <a:gd name="T73" fmla="*/ 41 h 155"/>
                    <a:gd name="T74" fmla="*/ 48 w 155"/>
                    <a:gd name="T75" fmla="*/ 40 h 155"/>
                    <a:gd name="T76" fmla="*/ 50 w 155"/>
                    <a:gd name="T77" fmla="*/ 36 h 155"/>
                    <a:gd name="T78" fmla="*/ 78 w 155"/>
                    <a:gd name="T79" fmla="*/ 10 h 155"/>
                    <a:gd name="T80" fmla="*/ 105 w 155"/>
                    <a:gd name="T81" fmla="*/ 36 h 155"/>
                    <a:gd name="T82" fmla="*/ 107 w 155"/>
                    <a:gd name="T83" fmla="*/ 40 h 155"/>
                    <a:gd name="T84" fmla="*/ 112 w 155"/>
                    <a:gd name="T85" fmla="*/ 41 h 155"/>
                    <a:gd name="T86" fmla="*/ 136 w 155"/>
                    <a:gd name="T87" fmla="*/ 51 h 155"/>
                    <a:gd name="T88" fmla="*/ 134 w 155"/>
                    <a:gd name="T89" fmla="*/ 77 h 155"/>
                    <a:gd name="T90" fmla="*/ 133 w 155"/>
                    <a:gd name="T91" fmla="*/ 83 h 155"/>
                    <a:gd name="T92" fmla="*/ 137 w 155"/>
                    <a:gd name="T93" fmla="*/ 86 h 155"/>
                    <a:gd name="T94" fmla="*/ 145 w 155"/>
                    <a:gd name="T95" fmla="*/ 101 h 155"/>
                    <a:gd name="T96" fmla="*/ 129 w 155"/>
                    <a:gd name="T97" fmla="*/ 115 h 155"/>
                    <a:gd name="T98" fmla="*/ 125 w 155"/>
                    <a:gd name="T99" fmla="*/ 118 h 155"/>
                    <a:gd name="T100" fmla="*/ 125 w 155"/>
                    <a:gd name="T101" fmla="*/ 123 h 155"/>
                    <a:gd name="T102" fmla="*/ 122 w 155"/>
                    <a:gd name="T103" fmla="*/ 140 h 155"/>
                    <a:gd name="T104" fmla="*/ 104 w 155"/>
                    <a:gd name="T105" fmla="*/ 137 h 155"/>
                    <a:gd name="T106" fmla="*/ 101 w 155"/>
                    <a:gd name="T107" fmla="*/ 135 h 155"/>
                    <a:gd name="T108" fmla="*/ 99 w 155"/>
                    <a:gd name="T109" fmla="*/ 135 h 155"/>
                    <a:gd name="T110" fmla="*/ 96 w 155"/>
                    <a:gd name="T111" fmla="*/ 136 h 155"/>
                    <a:gd name="T112" fmla="*/ 94 w 155"/>
                    <a:gd name="T113" fmla="*/ 137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55" h="155">
                      <a:moveTo>
                        <a:pt x="94" y="137"/>
                      </a:moveTo>
                      <a:cubicBezTo>
                        <a:pt x="91" y="138"/>
                        <a:pt x="89" y="141"/>
                        <a:pt x="90" y="143"/>
                      </a:cubicBezTo>
                      <a:cubicBezTo>
                        <a:pt x="91" y="146"/>
                        <a:pt x="94" y="148"/>
                        <a:pt x="96" y="147"/>
                      </a:cubicBezTo>
                      <a:cubicBezTo>
                        <a:pt x="97" y="147"/>
                        <a:pt x="98" y="146"/>
                        <a:pt x="99" y="146"/>
                      </a:cubicBezTo>
                      <a:cubicBezTo>
                        <a:pt x="107" y="152"/>
                        <a:pt x="119" y="155"/>
                        <a:pt x="128" y="148"/>
                      </a:cubicBezTo>
                      <a:cubicBezTo>
                        <a:pt x="136" y="143"/>
                        <a:pt x="138" y="133"/>
                        <a:pt x="136" y="124"/>
                      </a:cubicBezTo>
                      <a:cubicBezTo>
                        <a:pt x="146" y="120"/>
                        <a:pt x="155" y="113"/>
                        <a:pt x="155" y="101"/>
                      </a:cubicBezTo>
                      <a:cubicBezTo>
                        <a:pt x="155" y="92"/>
                        <a:pt x="151" y="84"/>
                        <a:pt x="144" y="79"/>
                      </a:cubicBezTo>
                      <a:cubicBezTo>
                        <a:pt x="150" y="69"/>
                        <a:pt x="151" y="56"/>
                        <a:pt x="145" y="46"/>
                      </a:cubicBezTo>
                      <a:cubicBezTo>
                        <a:pt x="138" y="35"/>
                        <a:pt x="127" y="30"/>
                        <a:pt x="114" y="30"/>
                      </a:cubicBezTo>
                      <a:cubicBezTo>
                        <a:pt x="110" y="13"/>
                        <a:pt x="96" y="0"/>
                        <a:pt x="78" y="0"/>
                      </a:cubicBezTo>
                      <a:cubicBezTo>
                        <a:pt x="59" y="0"/>
                        <a:pt x="46" y="13"/>
                        <a:pt x="41" y="30"/>
                      </a:cubicBezTo>
                      <a:cubicBezTo>
                        <a:pt x="29" y="30"/>
                        <a:pt x="17" y="35"/>
                        <a:pt x="10" y="46"/>
                      </a:cubicBezTo>
                      <a:cubicBezTo>
                        <a:pt x="4" y="56"/>
                        <a:pt x="5" y="69"/>
                        <a:pt x="11" y="79"/>
                      </a:cubicBezTo>
                      <a:cubicBezTo>
                        <a:pt x="4" y="84"/>
                        <a:pt x="0" y="92"/>
                        <a:pt x="0" y="101"/>
                      </a:cubicBezTo>
                      <a:cubicBezTo>
                        <a:pt x="0" y="113"/>
                        <a:pt x="9" y="120"/>
                        <a:pt x="19" y="124"/>
                      </a:cubicBezTo>
                      <a:cubicBezTo>
                        <a:pt x="17" y="133"/>
                        <a:pt x="19" y="143"/>
                        <a:pt x="27" y="148"/>
                      </a:cubicBezTo>
                      <a:cubicBezTo>
                        <a:pt x="36" y="155"/>
                        <a:pt x="48" y="152"/>
                        <a:pt x="56" y="146"/>
                      </a:cubicBezTo>
                      <a:cubicBezTo>
                        <a:pt x="57" y="146"/>
                        <a:pt x="58" y="147"/>
                        <a:pt x="59" y="147"/>
                      </a:cubicBezTo>
                      <a:cubicBezTo>
                        <a:pt x="61" y="148"/>
                        <a:pt x="64" y="146"/>
                        <a:pt x="65" y="143"/>
                      </a:cubicBezTo>
                      <a:cubicBezTo>
                        <a:pt x="66" y="141"/>
                        <a:pt x="64" y="138"/>
                        <a:pt x="61" y="137"/>
                      </a:cubicBezTo>
                      <a:cubicBezTo>
                        <a:pt x="61" y="137"/>
                        <a:pt x="60" y="137"/>
                        <a:pt x="59" y="136"/>
                      </a:cubicBezTo>
                      <a:cubicBezTo>
                        <a:pt x="58" y="136"/>
                        <a:pt x="58" y="136"/>
                        <a:pt x="57" y="136"/>
                      </a:cubicBezTo>
                      <a:cubicBezTo>
                        <a:pt x="56" y="135"/>
                        <a:pt x="55" y="135"/>
                        <a:pt x="54" y="135"/>
                      </a:cubicBezTo>
                      <a:cubicBezTo>
                        <a:pt x="53" y="136"/>
                        <a:pt x="52" y="136"/>
                        <a:pt x="51" y="137"/>
                      </a:cubicBezTo>
                      <a:cubicBezTo>
                        <a:pt x="46" y="141"/>
                        <a:pt x="39" y="144"/>
                        <a:pt x="33" y="140"/>
                      </a:cubicBezTo>
                      <a:cubicBezTo>
                        <a:pt x="27" y="136"/>
                        <a:pt x="28" y="128"/>
                        <a:pt x="30" y="123"/>
                      </a:cubicBezTo>
                      <a:cubicBezTo>
                        <a:pt x="30" y="122"/>
                        <a:pt x="31" y="122"/>
                        <a:pt x="31" y="121"/>
                      </a:cubicBezTo>
                      <a:cubicBezTo>
                        <a:pt x="31" y="120"/>
                        <a:pt x="31" y="119"/>
                        <a:pt x="30" y="118"/>
                      </a:cubicBezTo>
                      <a:cubicBezTo>
                        <a:pt x="29" y="116"/>
                        <a:pt x="28" y="116"/>
                        <a:pt x="26" y="115"/>
                      </a:cubicBezTo>
                      <a:cubicBezTo>
                        <a:pt x="18" y="113"/>
                        <a:pt x="10" y="109"/>
                        <a:pt x="10" y="101"/>
                      </a:cubicBezTo>
                      <a:cubicBezTo>
                        <a:pt x="10" y="95"/>
                        <a:pt x="14" y="88"/>
                        <a:pt x="19" y="86"/>
                      </a:cubicBezTo>
                      <a:cubicBezTo>
                        <a:pt x="20" y="85"/>
                        <a:pt x="20" y="85"/>
                        <a:pt x="21" y="85"/>
                      </a:cubicBezTo>
                      <a:cubicBezTo>
                        <a:pt x="22" y="84"/>
                        <a:pt x="22" y="83"/>
                        <a:pt x="23" y="82"/>
                      </a:cubicBezTo>
                      <a:cubicBezTo>
                        <a:pt x="23" y="80"/>
                        <a:pt x="22" y="79"/>
                        <a:pt x="21" y="77"/>
                      </a:cubicBezTo>
                      <a:cubicBezTo>
                        <a:pt x="16" y="69"/>
                        <a:pt x="14" y="59"/>
                        <a:pt x="19" y="51"/>
                      </a:cubicBezTo>
                      <a:cubicBezTo>
                        <a:pt x="24" y="43"/>
                        <a:pt x="33" y="39"/>
                        <a:pt x="43" y="41"/>
                      </a:cubicBezTo>
                      <a:cubicBezTo>
                        <a:pt x="45" y="41"/>
                        <a:pt x="46" y="41"/>
                        <a:pt x="48" y="40"/>
                      </a:cubicBezTo>
                      <a:cubicBezTo>
                        <a:pt x="49" y="39"/>
                        <a:pt x="49" y="37"/>
                        <a:pt x="50" y="36"/>
                      </a:cubicBezTo>
                      <a:cubicBezTo>
                        <a:pt x="53" y="22"/>
                        <a:pt x="63" y="10"/>
                        <a:pt x="78" y="10"/>
                      </a:cubicBezTo>
                      <a:cubicBezTo>
                        <a:pt x="92" y="10"/>
                        <a:pt x="102" y="22"/>
                        <a:pt x="105" y="36"/>
                      </a:cubicBezTo>
                      <a:cubicBezTo>
                        <a:pt x="106" y="37"/>
                        <a:pt x="106" y="38"/>
                        <a:pt x="107" y="40"/>
                      </a:cubicBezTo>
                      <a:cubicBezTo>
                        <a:pt x="109" y="41"/>
                        <a:pt x="110" y="41"/>
                        <a:pt x="112" y="41"/>
                      </a:cubicBezTo>
                      <a:cubicBezTo>
                        <a:pt x="121" y="39"/>
                        <a:pt x="131" y="42"/>
                        <a:pt x="136" y="51"/>
                      </a:cubicBezTo>
                      <a:cubicBezTo>
                        <a:pt x="141" y="60"/>
                        <a:pt x="139" y="70"/>
                        <a:pt x="134" y="77"/>
                      </a:cubicBezTo>
                      <a:cubicBezTo>
                        <a:pt x="132" y="79"/>
                        <a:pt x="132" y="81"/>
                        <a:pt x="133" y="83"/>
                      </a:cubicBezTo>
                      <a:cubicBezTo>
                        <a:pt x="134" y="85"/>
                        <a:pt x="135" y="85"/>
                        <a:pt x="137" y="86"/>
                      </a:cubicBezTo>
                      <a:cubicBezTo>
                        <a:pt x="142" y="88"/>
                        <a:pt x="145" y="95"/>
                        <a:pt x="145" y="101"/>
                      </a:cubicBezTo>
                      <a:cubicBezTo>
                        <a:pt x="145" y="110"/>
                        <a:pt x="136" y="114"/>
                        <a:pt x="129" y="115"/>
                      </a:cubicBezTo>
                      <a:cubicBezTo>
                        <a:pt x="127" y="116"/>
                        <a:pt x="125" y="117"/>
                        <a:pt x="125" y="118"/>
                      </a:cubicBezTo>
                      <a:cubicBezTo>
                        <a:pt x="124" y="120"/>
                        <a:pt x="124" y="121"/>
                        <a:pt x="125" y="123"/>
                      </a:cubicBezTo>
                      <a:cubicBezTo>
                        <a:pt x="127" y="129"/>
                        <a:pt x="128" y="136"/>
                        <a:pt x="122" y="140"/>
                      </a:cubicBezTo>
                      <a:cubicBezTo>
                        <a:pt x="116" y="144"/>
                        <a:pt x="109" y="141"/>
                        <a:pt x="104" y="137"/>
                      </a:cubicBezTo>
                      <a:cubicBezTo>
                        <a:pt x="103" y="136"/>
                        <a:pt x="102" y="136"/>
                        <a:pt x="101" y="135"/>
                      </a:cubicBezTo>
                      <a:cubicBezTo>
                        <a:pt x="100" y="135"/>
                        <a:pt x="100" y="135"/>
                        <a:pt x="99" y="135"/>
                      </a:cubicBezTo>
                      <a:cubicBezTo>
                        <a:pt x="98" y="136"/>
                        <a:pt x="97" y="136"/>
                        <a:pt x="96" y="136"/>
                      </a:cubicBezTo>
                      <a:cubicBezTo>
                        <a:pt x="95" y="137"/>
                        <a:pt x="95" y="137"/>
                        <a:pt x="94" y="13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103" name="Freeform 29"/>
                <p:cNvSpPr>
                  <a:spLocks/>
                </p:cNvSpPr>
                <p:nvPr/>
              </p:nvSpPr>
              <p:spPr bwMode="auto">
                <a:xfrm>
                  <a:off x="8080376" y="4125913"/>
                  <a:ext cx="38100" cy="192088"/>
                </a:xfrm>
                <a:custGeom>
                  <a:avLst/>
                  <a:gdLst>
                    <a:gd name="T0" fmla="*/ 0 w 10"/>
                    <a:gd name="T1" fmla="*/ 46 h 51"/>
                    <a:gd name="T2" fmla="*/ 5 w 10"/>
                    <a:gd name="T3" fmla="*/ 51 h 51"/>
                    <a:gd name="T4" fmla="*/ 10 w 10"/>
                    <a:gd name="T5" fmla="*/ 46 h 51"/>
                    <a:gd name="T6" fmla="*/ 10 w 10"/>
                    <a:gd name="T7" fmla="*/ 5 h 51"/>
                    <a:gd name="T8" fmla="*/ 5 w 10"/>
                    <a:gd name="T9" fmla="*/ 0 h 51"/>
                    <a:gd name="T10" fmla="*/ 0 w 10"/>
                    <a:gd name="T11" fmla="*/ 5 h 51"/>
                    <a:gd name="T12" fmla="*/ 0 w 10"/>
                    <a:gd name="T13" fmla="*/ 4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51">
                      <a:moveTo>
                        <a:pt x="0" y="46"/>
                      </a:moveTo>
                      <a:cubicBezTo>
                        <a:pt x="0" y="49"/>
                        <a:pt x="2" y="51"/>
                        <a:pt x="5" y="51"/>
                      </a:cubicBezTo>
                      <a:cubicBezTo>
                        <a:pt x="7" y="51"/>
                        <a:pt x="10" y="49"/>
                        <a:pt x="10" y="4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46"/>
                        <a:pt x="0" y="46"/>
                        <a:pt x="0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110" name="矩形 1"/>
          <p:cNvSpPr>
            <a:spLocks noChangeArrowheads="1"/>
          </p:cNvSpPr>
          <p:nvPr/>
        </p:nvSpPr>
        <p:spPr bwMode="auto">
          <a:xfrm>
            <a:off x="198909" y="487756"/>
            <a:ext cx="51419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 过 去，</a:t>
            </a:r>
            <a:endParaRPr lang="en-US" altLang="zh-CN" sz="32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2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 不 着。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那地 方 的 云，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 的  像  同 学 说 的，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那么 洁 白 柔 软 吗？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xmlns="" id="{81B0F484-2CA2-4C4C-B0D6-48977F7C976E}"/>
              </a:ext>
            </a:extLst>
          </p:cNvPr>
          <p:cNvSpPr/>
          <p:nvPr/>
        </p:nvSpPr>
        <p:spPr bwMode="auto">
          <a:xfrm>
            <a:off x="205259" y="2522931"/>
            <a:ext cx="51419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d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f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ɑ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de y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xmlns="" id="{E3E3C537-AC25-464F-B5BD-332409DFE78B}"/>
              </a:ext>
            </a:extLst>
          </p:cNvPr>
          <p:cNvSpPr/>
          <p:nvPr/>
        </p:nvSpPr>
        <p:spPr bwMode="auto">
          <a:xfrm>
            <a:off x="283046" y="105766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i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xmlns="" id="{E0554C58-FA60-429F-861F-249A083A60C6}"/>
              </a:ext>
            </a:extLst>
          </p:cNvPr>
          <p:cNvSpPr/>
          <p:nvPr/>
        </p:nvSpPr>
        <p:spPr bwMode="auto">
          <a:xfrm>
            <a:off x="198909" y="314718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fān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ɡ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uò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qù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xmlns="" id="{4A5971FB-B0C5-4C50-85CA-C73B4BCEAF2F}"/>
              </a:ext>
            </a:extLst>
          </p:cNvPr>
          <p:cNvSpPr/>
          <p:nvPr/>
        </p:nvSpPr>
        <p:spPr bwMode="auto">
          <a:xfrm>
            <a:off x="143346" y="1818081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shu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zh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o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xmlns="" id="{E86C00CC-A967-4754-8C46-ACFB62A39074}"/>
              </a:ext>
            </a:extLst>
          </p:cNvPr>
          <p:cNvSpPr/>
          <p:nvPr/>
        </p:nvSpPr>
        <p:spPr bwMode="auto">
          <a:xfrm>
            <a:off x="143346" y="3253181"/>
            <a:ext cx="514191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zh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ē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 de xi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t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ó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xu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shu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ō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de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xmlns="" id="{2F3CBEE3-7DE8-4E53-944B-BD013613741F}"/>
              </a:ext>
            </a:extLst>
          </p:cNvPr>
          <p:cNvSpPr/>
          <p:nvPr/>
        </p:nvSpPr>
        <p:spPr bwMode="auto">
          <a:xfrm>
            <a:off x="230659" y="4002481"/>
            <a:ext cx="51419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me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ji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i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r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ó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u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ru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ǎ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 m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ɑ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xmlns="" id="{A583E77C-7D6B-48F2-9274-24A84F255BA7}"/>
              </a:ext>
            </a:extLst>
          </p:cNvPr>
          <p:cNvSpPr/>
          <p:nvPr/>
        </p:nvSpPr>
        <p:spPr>
          <a:xfrm>
            <a:off x="2450954" y="3662756"/>
            <a:ext cx="592138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7413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9" name="矩形 2"/>
          <p:cNvSpPr>
            <a:spLocks noChangeArrowheads="1"/>
          </p:cNvSpPr>
          <p:nvPr/>
        </p:nvSpPr>
        <p:spPr bwMode="auto">
          <a:xfrm>
            <a:off x="5354148" y="643075"/>
            <a:ext cx="38179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 过 来，</a:t>
            </a:r>
            <a:endParaRPr lang="en-US" altLang="zh-CN" sz="32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 过 去，</a:t>
            </a:r>
            <a:endParaRPr lang="en-US" altLang="zh-CN" sz="32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唉</a:t>
            </a:r>
            <a:r>
              <a:rPr lang="en-US" altLang="zh-CN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2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 底 什 么 时候，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  天  亮 呢？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xmlns="" id="{6519A933-44F6-4422-8CB6-7F37B4971917}"/>
              </a:ext>
            </a:extLst>
          </p:cNvPr>
          <p:cNvSpPr/>
          <p:nvPr/>
        </p:nvSpPr>
        <p:spPr bwMode="auto">
          <a:xfrm>
            <a:off x="5300173" y="454162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fān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ɡ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uò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l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i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xmlns="" id="{2A5A686C-539C-4862-BAC8-296724ADDAF2}"/>
              </a:ext>
            </a:extLst>
          </p:cNvPr>
          <p:cNvSpPr/>
          <p:nvPr/>
        </p:nvSpPr>
        <p:spPr bwMode="auto">
          <a:xfrm>
            <a:off x="5300173" y="1203462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fān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ɡ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uò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qù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xmlns="" id="{1875B075-D44A-46BC-9D11-5D26BB0FF7FC}"/>
              </a:ext>
            </a:extLst>
          </p:cNvPr>
          <p:cNvSpPr/>
          <p:nvPr/>
        </p:nvSpPr>
        <p:spPr bwMode="auto">
          <a:xfrm>
            <a:off x="5352560" y="1952762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i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xmlns="" id="{4397708C-E7D1-478B-B352-21FB60812F0B}"/>
              </a:ext>
            </a:extLst>
          </p:cNvPr>
          <p:cNvSpPr/>
          <p:nvPr/>
        </p:nvSpPr>
        <p:spPr bwMode="auto">
          <a:xfrm>
            <a:off x="5347798" y="2671900"/>
            <a:ext cx="38163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d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o d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sh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 me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sh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í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hou</a:t>
            </a:r>
            <a:endParaRPr lang="en-US" altLang="zh-CN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xmlns="" id="{39622818-2015-42A2-8D62-0617FE311C9C}"/>
              </a:ext>
            </a:extLst>
          </p:cNvPr>
          <p:cNvSpPr/>
          <p:nvPr/>
        </p:nvSpPr>
        <p:spPr>
          <a:xfrm>
            <a:off x="6601118" y="3086877"/>
            <a:ext cx="592137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xmlns="" id="{5CE585CF-5E3A-4121-9E5F-44D201D63E30}"/>
              </a:ext>
            </a:extLst>
          </p:cNvPr>
          <p:cNvSpPr/>
          <p:nvPr/>
        </p:nvSpPr>
        <p:spPr>
          <a:xfrm>
            <a:off x="5372250" y="3806180"/>
            <a:ext cx="592137" cy="392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xmlns="" id="{69B5759A-47B4-41E8-952E-6AD91DF6850F}"/>
              </a:ext>
            </a:extLst>
          </p:cNvPr>
          <p:cNvSpPr/>
          <p:nvPr/>
        </p:nvSpPr>
        <p:spPr>
          <a:xfrm>
            <a:off x="6996902" y="3805375"/>
            <a:ext cx="592137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3346" y="196417"/>
            <a:ext cx="5042788" cy="4677734"/>
            <a:chOff x="143346" y="196417"/>
            <a:chExt cx="5042788" cy="4677734"/>
          </a:xfrm>
        </p:grpSpPr>
        <p:grpSp>
          <p:nvGrpSpPr>
            <p:cNvPr id="3" name="组合 2"/>
            <p:cNvGrpSpPr/>
            <p:nvPr/>
          </p:nvGrpSpPr>
          <p:grpSpPr>
            <a:xfrm>
              <a:off x="4223408" y="196417"/>
              <a:ext cx="962726" cy="1103686"/>
              <a:chOff x="338484" y="513556"/>
              <a:chExt cx="1068898" cy="1225403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38484" y="513556"/>
                <a:ext cx="1068898" cy="1195196"/>
                <a:chOff x="1157468" y="1089949"/>
                <a:chExt cx="1551009" cy="1734274"/>
              </a:xfrm>
            </p:grpSpPr>
            <p:sp>
              <p:nvSpPr>
                <p:cNvPr id="35" name="流程图: 离页连接符 34"/>
                <p:cNvSpPr/>
                <p:nvPr/>
              </p:nvSpPr>
              <p:spPr>
                <a:xfrm>
                  <a:off x="1157468" y="1203767"/>
                  <a:ext cx="1412112" cy="1620456"/>
                </a:xfrm>
                <a:prstGeom prst="flowChartOffpageConnector">
                  <a:avLst/>
                </a:prstGeom>
                <a:solidFill>
                  <a:srgbClr val="2363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6" name="流程图: 离页连接符 35"/>
                <p:cNvSpPr/>
                <p:nvPr/>
              </p:nvSpPr>
              <p:spPr>
                <a:xfrm>
                  <a:off x="1425616" y="1089949"/>
                  <a:ext cx="1282861" cy="1444907"/>
                </a:xfrm>
                <a:prstGeom prst="flowChartOffpageConnector">
                  <a:avLst/>
                </a:prstGeom>
                <a:noFill/>
                <a:ln>
                  <a:solidFill>
                    <a:srgbClr val="2363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11D77953-60F5-44A9-BA27-34E2E901E64B}"/>
                  </a:ext>
                </a:extLst>
              </p:cNvPr>
              <p:cNvSpPr txBox="1"/>
              <p:nvPr/>
            </p:nvSpPr>
            <p:spPr>
              <a:xfrm>
                <a:off x="611622" y="953005"/>
                <a:ext cx="375667" cy="785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40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sz="4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622299" y="711725"/>
                <a:ext cx="405546" cy="356424"/>
                <a:chOff x="6716713" y="1554163"/>
                <a:chExt cx="642938" cy="641350"/>
              </a:xfrm>
            </p:grpSpPr>
            <p:sp>
              <p:nvSpPr>
                <p:cNvPr id="22" name="Freeform 8"/>
                <p:cNvSpPr>
                  <a:spLocks noEditPoints="1"/>
                </p:cNvSpPr>
                <p:nvPr/>
              </p:nvSpPr>
              <p:spPr bwMode="auto">
                <a:xfrm>
                  <a:off x="6873876" y="1708150"/>
                  <a:ext cx="323850" cy="322263"/>
                </a:xfrm>
                <a:custGeom>
                  <a:avLst/>
                  <a:gdLst>
                    <a:gd name="T0" fmla="*/ 43 w 86"/>
                    <a:gd name="T1" fmla="*/ 0 h 86"/>
                    <a:gd name="T2" fmla="*/ 73 w 86"/>
                    <a:gd name="T3" fmla="*/ 12 h 86"/>
                    <a:gd name="T4" fmla="*/ 86 w 86"/>
                    <a:gd name="T5" fmla="*/ 43 h 86"/>
                    <a:gd name="T6" fmla="*/ 73 w 86"/>
                    <a:gd name="T7" fmla="*/ 73 h 86"/>
                    <a:gd name="T8" fmla="*/ 43 w 86"/>
                    <a:gd name="T9" fmla="*/ 86 h 86"/>
                    <a:gd name="T10" fmla="*/ 13 w 86"/>
                    <a:gd name="T11" fmla="*/ 73 h 86"/>
                    <a:gd name="T12" fmla="*/ 0 w 86"/>
                    <a:gd name="T13" fmla="*/ 43 h 86"/>
                    <a:gd name="T14" fmla="*/ 13 w 86"/>
                    <a:gd name="T15" fmla="*/ 12 h 86"/>
                    <a:gd name="T16" fmla="*/ 43 w 86"/>
                    <a:gd name="T17" fmla="*/ 0 h 86"/>
                    <a:gd name="T18" fmla="*/ 66 w 86"/>
                    <a:gd name="T19" fmla="*/ 20 h 86"/>
                    <a:gd name="T20" fmla="*/ 43 w 86"/>
                    <a:gd name="T21" fmla="*/ 10 h 86"/>
                    <a:gd name="T22" fmla="*/ 20 w 86"/>
                    <a:gd name="T23" fmla="*/ 20 h 86"/>
                    <a:gd name="T24" fmla="*/ 10 w 86"/>
                    <a:gd name="T25" fmla="*/ 43 h 86"/>
                    <a:gd name="T26" fmla="*/ 20 w 86"/>
                    <a:gd name="T27" fmla="*/ 66 h 86"/>
                    <a:gd name="T28" fmla="*/ 43 w 86"/>
                    <a:gd name="T29" fmla="*/ 76 h 86"/>
                    <a:gd name="T30" fmla="*/ 66 w 86"/>
                    <a:gd name="T31" fmla="*/ 66 h 86"/>
                    <a:gd name="T32" fmla="*/ 76 w 86"/>
                    <a:gd name="T33" fmla="*/ 43 h 86"/>
                    <a:gd name="T34" fmla="*/ 66 w 86"/>
                    <a:gd name="T35" fmla="*/ 2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6" h="86">
                      <a:moveTo>
                        <a:pt x="43" y="0"/>
                      </a:moveTo>
                      <a:cubicBezTo>
                        <a:pt x="55" y="0"/>
                        <a:pt x="66" y="5"/>
                        <a:pt x="73" y="12"/>
                      </a:cubicBezTo>
                      <a:cubicBezTo>
                        <a:pt x="81" y="20"/>
                        <a:pt x="86" y="31"/>
                        <a:pt x="86" y="43"/>
                      </a:cubicBezTo>
                      <a:cubicBezTo>
                        <a:pt x="86" y="55"/>
                        <a:pt x="81" y="65"/>
                        <a:pt x="73" y="73"/>
                      </a:cubicBezTo>
                      <a:cubicBezTo>
                        <a:pt x="66" y="81"/>
                        <a:pt x="55" y="86"/>
                        <a:pt x="43" y="86"/>
                      </a:cubicBezTo>
                      <a:cubicBezTo>
                        <a:pt x="31" y="86"/>
                        <a:pt x="21" y="81"/>
                        <a:pt x="13" y="73"/>
                      </a:cubicBezTo>
                      <a:cubicBezTo>
                        <a:pt x="5" y="65"/>
                        <a:pt x="0" y="55"/>
                        <a:pt x="0" y="43"/>
                      </a:cubicBezTo>
                      <a:cubicBezTo>
                        <a:pt x="0" y="31"/>
                        <a:pt x="5" y="20"/>
                        <a:pt x="13" y="12"/>
                      </a:cubicBezTo>
                      <a:cubicBezTo>
                        <a:pt x="21" y="5"/>
                        <a:pt x="31" y="0"/>
                        <a:pt x="43" y="0"/>
                      </a:cubicBezTo>
                      <a:close/>
                      <a:moveTo>
                        <a:pt x="66" y="20"/>
                      </a:moveTo>
                      <a:cubicBezTo>
                        <a:pt x="60" y="14"/>
                        <a:pt x="52" y="10"/>
                        <a:pt x="43" y="10"/>
                      </a:cubicBezTo>
                      <a:cubicBezTo>
                        <a:pt x="34" y="10"/>
                        <a:pt x="26" y="14"/>
                        <a:pt x="20" y="20"/>
                      </a:cubicBezTo>
                      <a:cubicBezTo>
                        <a:pt x="14" y="25"/>
                        <a:pt x="10" y="34"/>
                        <a:pt x="10" y="43"/>
                      </a:cubicBezTo>
                      <a:cubicBezTo>
                        <a:pt x="10" y="52"/>
                        <a:pt x="14" y="60"/>
                        <a:pt x="20" y="66"/>
                      </a:cubicBezTo>
                      <a:cubicBezTo>
                        <a:pt x="26" y="72"/>
                        <a:pt x="34" y="76"/>
                        <a:pt x="43" y="76"/>
                      </a:cubicBezTo>
                      <a:cubicBezTo>
                        <a:pt x="52" y="76"/>
                        <a:pt x="60" y="72"/>
                        <a:pt x="66" y="66"/>
                      </a:cubicBezTo>
                      <a:cubicBezTo>
                        <a:pt x="72" y="60"/>
                        <a:pt x="76" y="52"/>
                        <a:pt x="76" y="43"/>
                      </a:cubicBezTo>
                      <a:cubicBezTo>
                        <a:pt x="76" y="34"/>
                        <a:pt x="72" y="25"/>
                        <a:pt x="66" y="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3" name="Freeform 9"/>
                <p:cNvSpPr>
                  <a:spLocks/>
                </p:cNvSpPr>
                <p:nvPr/>
              </p:nvSpPr>
              <p:spPr bwMode="auto">
                <a:xfrm>
                  <a:off x="7016751" y="1554163"/>
                  <a:ext cx="38100" cy="119063"/>
                </a:xfrm>
                <a:custGeom>
                  <a:avLst/>
                  <a:gdLst>
                    <a:gd name="T0" fmla="*/ 0 w 10"/>
                    <a:gd name="T1" fmla="*/ 27 h 32"/>
                    <a:gd name="T2" fmla="*/ 5 w 10"/>
                    <a:gd name="T3" fmla="*/ 32 h 32"/>
                    <a:gd name="T4" fmla="*/ 10 w 10"/>
                    <a:gd name="T5" fmla="*/ 27 h 32"/>
                    <a:gd name="T6" fmla="*/ 10 w 10"/>
                    <a:gd name="T7" fmla="*/ 5 h 32"/>
                    <a:gd name="T8" fmla="*/ 5 w 10"/>
                    <a:gd name="T9" fmla="*/ 0 h 32"/>
                    <a:gd name="T10" fmla="*/ 0 w 10"/>
                    <a:gd name="T11" fmla="*/ 5 h 32"/>
                    <a:gd name="T12" fmla="*/ 0 w 10"/>
                    <a:gd name="T13" fmla="*/ 2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32">
                      <a:moveTo>
                        <a:pt x="0" y="27"/>
                      </a:moveTo>
                      <a:cubicBezTo>
                        <a:pt x="0" y="30"/>
                        <a:pt x="2" y="32"/>
                        <a:pt x="5" y="32"/>
                      </a:cubicBezTo>
                      <a:cubicBezTo>
                        <a:pt x="8" y="32"/>
                        <a:pt x="10" y="30"/>
                        <a:pt x="10" y="2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7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4" name="Freeform 10"/>
                <p:cNvSpPr>
                  <a:spLocks/>
                </p:cNvSpPr>
                <p:nvPr/>
              </p:nvSpPr>
              <p:spPr bwMode="auto">
                <a:xfrm>
                  <a:off x="7016751" y="2063750"/>
                  <a:ext cx="38100" cy="131763"/>
                </a:xfrm>
                <a:custGeom>
                  <a:avLst/>
                  <a:gdLst>
                    <a:gd name="T0" fmla="*/ 0 w 10"/>
                    <a:gd name="T1" fmla="*/ 30 h 35"/>
                    <a:gd name="T2" fmla="*/ 5 w 10"/>
                    <a:gd name="T3" fmla="*/ 35 h 35"/>
                    <a:gd name="T4" fmla="*/ 10 w 10"/>
                    <a:gd name="T5" fmla="*/ 30 h 35"/>
                    <a:gd name="T6" fmla="*/ 10 w 10"/>
                    <a:gd name="T7" fmla="*/ 5 h 35"/>
                    <a:gd name="T8" fmla="*/ 5 w 10"/>
                    <a:gd name="T9" fmla="*/ 0 h 35"/>
                    <a:gd name="T10" fmla="*/ 0 w 10"/>
                    <a:gd name="T11" fmla="*/ 5 h 35"/>
                    <a:gd name="T12" fmla="*/ 0 w 10"/>
                    <a:gd name="T13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35">
                      <a:moveTo>
                        <a:pt x="0" y="30"/>
                      </a:moveTo>
                      <a:cubicBezTo>
                        <a:pt x="0" y="32"/>
                        <a:pt x="2" y="35"/>
                        <a:pt x="5" y="35"/>
                      </a:cubicBezTo>
                      <a:cubicBezTo>
                        <a:pt x="8" y="35"/>
                        <a:pt x="10" y="32"/>
                        <a:pt x="10" y="30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30"/>
                        <a:pt x="0" y="30"/>
                        <a:pt x="0" y="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5" name="Freeform 11"/>
                <p:cNvSpPr>
                  <a:spLocks/>
                </p:cNvSpPr>
                <p:nvPr/>
              </p:nvSpPr>
              <p:spPr bwMode="auto">
                <a:xfrm>
                  <a:off x="7231063" y="1854200"/>
                  <a:ext cx="128588" cy="38100"/>
                </a:xfrm>
                <a:custGeom>
                  <a:avLst/>
                  <a:gdLst>
                    <a:gd name="T0" fmla="*/ 5 w 34"/>
                    <a:gd name="T1" fmla="*/ 0 h 10"/>
                    <a:gd name="T2" fmla="*/ 0 w 34"/>
                    <a:gd name="T3" fmla="*/ 5 h 10"/>
                    <a:gd name="T4" fmla="*/ 5 w 34"/>
                    <a:gd name="T5" fmla="*/ 10 h 10"/>
                    <a:gd name="T6" fmla="*/ 29 w 34"/>
                    <a:gd name="T7" fmla="*/ 10 h 10"/>
                    <a:gd name="T8" fmla="*/ 34 w 34"/>
                    <a:gd name="T9" fmla="*/ 5 h 10"/>
                    <a:gd name="T10" fmla="*/ 29 w 34"/>
                    <a:gd name="T11" fmla="*/ 0 h 10"/>
                    <a:gd name="T12" fmla="*/ 5 w 34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10">
                      <a:moveTo>
                        <a:pt x="5" y="0"/>
                      </a:moveTo>
                      <a:cubicBezTo>
                        <a:pt x="2" y="0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1" y="10"/>
                        <a:pt x="34" y="8"/>
                        <a:pt x="34" y="5"/>
                      </a:cubicBezTo>
                      <a:cubicBezTo>
                        <a:pt x="34" y="3"/>
                        <a:pt x="31" y="0"/>
                        <a:pt x="2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6" name="Freeform 12"/>
                <p:cNvSpPr>
                  <a:spLocks/>
                </p:cNvSpPr>
                <p:nvPr/>
              </p:nvSpPr>
              <p:spPr bwMode="auto">
                <a:xfrm>
                  <a:off x="6716713" y="1854200"/>
                  <a:ext cx="123825" cy="38100"/>
                </a:xfrm>
                <a:custGeom>
                  <a:avLst/>
                  <a:gdLst>
                    <a:gd name="T0" fmla="*/ 5 w 33"/>
                    <a:gd name="T1" fmla="*/ 0 h 10"/>
                    <a:gd name="T2" fmla="*/ 0 w 33"/>
                    <a:gd name="T3" fmla="*/ 5 h 10"/>
                    <a:gd name="T4" fmla="*/ 5 w 33"/>
                    <a:gd name="T5" fmla="*/ 10 h 10"/>
                    <a:gd name="T6" fmla="*/ 28 w 33"/>
                    <a:gd name="T7" fmla="*/ 10 h 10"/>
                    <a:gd name="T8" fmla="*/ 33 w 33"/>
                    <a:gd name="T9" fmla="*/ 5 h 10"/>
                    <a:gd name="T10" fmla="*/ 28 w 33"/>
                    <a:gd name="T11" fmla="*/ 0 h 10"/>
                    <a:gd name="T12" fmla="*/ 5 w 33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" h="10">
                      <a:moveTo>
                        <a:pt x="5" y="0"/>
                      </a:moveTo>
                      <a:cubicBezTo>
                        <a:pt x="2" y="0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1" y="10"/>
                        <a:pt x="33" y="8"/>
                        <a:pt x="33" y="5"/>
                      </a:cubicBezTo>
                      <a:cubicBezTo>
                        <a:pt x="33" y="3"/>
                        <a:pt x="31" y="0"/>
                        <a:pt x="2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7" name="Freeform 13"/>
                <p:cNvSpPr>
                  <a:spLocks/>
                </p:cNvSpPr>
                <p:nvPr/>
              </p:nvSpPr>
              <p:spPr bwMode="auto">
                <a:xfrm>
                  <a:off x="7126288" y="1590675"/>
                  <a:ext cx="82550" cy="117475"/>
                </a:xfrm>
                <a:custGeom>
                  <a:avLst/>
                  <a:gdLst>
                    <a:gd name="T0" fmla="*/ 1 w 22"/>
                    <a:gd name="T1" fmla="*/ 22 h 31"/>
                    <a:gd name="T2" fmla="*/ 3 w 22"/>
                    <a:gd name="T3" fmla="*/ 29 h 31"/>
                    <a:gd name="T4" fmla="*/ 10 w 22"/>
                    <a:gd name="T5" fmla="*/ 27 h 31"/>
                    <a:gd name="T6" fmla="*/ 21 w 22"/>
                    <a:gd name="T7" fmla="*/ 8 h 31"/>
                    <a:gd name="T8" fmla="*/ 19 w 22"/>
                    <a:gd name="T9" fmla="*/ 1 h 31"/>
                    <a:gd name="T10" fmla="*/ 12 w 22"/>
                    <a:gd name="T11" fmla="*/ 3 h 31"/>
                    <a:gd name="T12" fmla="*/ 1 w 22"/>
                    <a:gd name="T13" fmla="*/ 2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1">
                      <a:moveTo>
                        <a:pt x="1" y="22"/>
                      </a:moveTo>
                      <a:cubicBezTo>
                        <a:pt x="0" y="25"/>
                        <a:pt x="0" y="28"/>
                        <a:pt x="3" y="29"/>
                      </a:cubicBezTo>
                      <a:cubicBezTo>
                        <a:pt x="5" y="31"/>
                        <a:pt x="8" y="30"/>
                        <a:pt x="10" y="27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2" y="6"/>
                        <a:pt x="21" y="3"/>
                        <a:pt x="19" y="1"/>
                      </a:cubicBezTo>
                      <a:cubicBezTo>
                        <a:pt x="16" y="0"/>
                        <a:pt x="13" y="1"/>
                        <a:pt x="12" y="3"/>
                      </a:cubicBezTo>
                      <a:cubicBezTo>
                        <a:pt x="1" y="22"/>
                        <a:pt x="1" y="22"/>
                        <a:pt x="1" y="2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8" name="Freeform 14"/>
                <p:cNvSpPr>
                  <a:spLocks/>
                </p:cNvSpPr>
                <p:nvPr/>
              </p:nvSpPr>
              <p:spPr bwMode="auto">
                <a:xfrm>
                  <a:off x="6862763" y="2035175"/>
                  <a:ext cx="90488" cy="123825"/>
                </a:xfrm>
                <a:custGeom>
                  <a:avLst/>
                  <a:gdLst>
                    <a:gd name="T0" fmla="*/ 2 w 24"/>
                    <a:gd name="T1" fmla="*/ 24 h 33"/>
                    <a:gd name="T2" fmla="*/ 4 w 24"/>
                    <a:gd name="T3" fmla="*/ 31 h 33"/>
                    <a:gd name="T4" fmla="*/ 10 w 24"/>
                    <a:gd name="T5" fmla="*/ 29 h 33"/>
                    <a:gd name="T6" fmla="*/ 23 w 24"/>
                    <a:gd name="T7" fmla="*/ 8 h 33"/>
                    <a:gd name="T8" fmla="*/ 21 w 24"/>
                    <a:gd name="T9" fmla="*/ 1 h 33"/>
                    <a:gd name="T10" fmla="*/ 14 w 24"/>
                    <a:gd name="T11" fmla="*/ 3 h 33"/>
                    <a:gd name="T12" fmla="*/ 2 w 24"/>
                    <a:gd name="T13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33">
                      <a:moveTo>
                        <a:pt x="2" y="24"/>
                      </a:moveTo>
                      <a:cubicBezTo>
                        <a:pt x="0" y="27"/>
                        <a:pt x="1" y="30"/>
                        <a:pt x="4" y="31"/>
                      </a:cubicBezTo>
                      <a:cubicBezTo>
                        <a:pt x="6" y="33"/>
                        <a:pt x="9" y="32"/>
                        <a:pt x="10" y="29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4" y="6"/>
                        <a:pt x="23" y="2"/>
                        <a:pt x="21" y="1"/>
                      </a:cubicBezTo>
                      <a:cubicBezTo>
                        <a:pt x="19" y="0"/>
                        <a:pt x="15" y="1"/>
                        <a:pt x="14" y="3"/>
                      </a:cubicBezTo>
                      <a:cubicBezTo>
                        <a:pt x="2" y="24"/>
                        <a:pt x="2" y="24"/>
                        <a:pt x="2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29" name="Freeform 15"/>
                <p:cNvSpPr>
                  <a:spLocks/>
                </p:cNvSpPr>
                <p:nvPr/>
              </p:nvSpPr>
              <p:spPr bwMode="auto">
                <a:xfrm>
                  <a:off x="7200901" y="1700213"/>
                  <a:ext cx="115888" cy="85725"/>
                </a:xfrm>
                <a:custGeom>
                  <a:avLst/>
                  <a:gdLst>
                    <a:gd name="T0" fmla="*/ 4 w 31"/>
                    <a:gd name="T1" fmla="*/ 13 h 23"/>
                    <a:gd name="T2" fmla="*/ 2 w 31"/>
                    <a:gd name="T3" fmla="*/ 20 h 23"/>
                    <a:gd name="T4" fmla="*/ 9 w 31"/>
                    <a:gd name="T5" fmla="*/ 22 h 23"/>
                    <a:gd name="T6" fmla="*/ 28 w 31"/>
                    <a:gd name="T7" fmla="*/ 10 h 23"/>
                    <a:gd name="T8" fmla="*/ 30 w 31"/>
                    <a:gd name="T9" fmla="*/ 4 h 23"/>
                    <a:gd name="T10" fmla="*/ 23 w 31"/>
                    <a:gd name="T11" fmla="*/ 2 h 23"/>
                    <a:gd name="T12" fmla="*/ 4 w 31"/>
                    <a:gd name="T13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23">
                      <a:moveTo>
                        <a:pt x="4" y="13"/>
                      </a:moveTo>
                      <a:cubicBezTo>
                        <a:pt x="1" y="15"/>
                        <a:pt x="0" y="18"/>
                        <a:pt x="2" y="20"/>
                      </a:cubicBezTo>
                      <a:cubicBezTo>
                        <a:pt x="3" y="22"/>
                        <a:pt x="6" y="23"/>
                        <a:pt x="9" y="2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1" y="9"/>
                        <a:pt x="31" y="6"/>
                        <a:pt x="30" y="4"/>
                      </a:cubicBezTo>
                      <a:cubicBezTo>
                        <a:pt x="29" y="1"/>
                        <a:pt x="26" y="0"/>
                        <a:pt x="23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0" name="Freeform 16"/>
                <p:cNvSpPr>
                  <a:spLocks/>
                </p:cNvSpPr>
                <p:nvPr/>
              </p:nvSpPr>
              <p:spPr bwMode="auto">
                <a:xfrm>
                  <a:off x="6754813" y="1958975"/>
                  <a:ext cx="119063" cy="87313"/>
                </a:xfrm>
                <a:custGeom>
                  <a:avLst/>
                  <a:gdLst>
                    <a:gd name="T0" fmla="*/ 3 w 32"/>
                    <a:gd name="T1" fmla="*/ 13 h 23"/>
                    <a:gd name="T2" fmla="*/ 1 w 32"/>
                    <a:gd name="T3" fmla="*/ 20 h 23"/>
                    <a:gd name="T4" fmla="*/ 8 w 32"/>
                    <a:gd name="T5" fmla="*/ 22 h 23"/>
                    <a:gd name="T6" fmla="*/ 29 w 32"/>
                    <a:gd name="T7" fmla="*/ 10 h 23"/>
                    <a:gd name="T8" fmla="*/ 31 w 32"/>
                    <a:gd name="T9" fmla="*/ 3 h 23"/>
                    <a:gd name="T10" fmla="*/ 24 w 32"/>
                    <a:gd name="T11" fmla="*/ 1 h 23"/>
                    <a:gd name="T12" fmla="*/ 3 w 32"/>
                    <a:gd name="T13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23">
                      <a:moveTo>
                        <a:pt x="3" y="13"/>
                      </a:moveTo>
                      <a:cubicBezTo>
                        <a:pt x="1" y="15"/>
                        <a:pt x="0" y="18"/>
                        <a:pt x="1" y="20"/>
                      </a:cubicBezTo>
                      <a:cubicBezTo>
                        <a:pt x="3" y="22"/>
                        <a:pt x="6" y="23"/>
                        <a:pt x="8" y="22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1" y="8"/>
                        <a:pt x="32" y="5"/>
                        <a:pt x="31" y="3"/>
                      </a:cubicBezTo>
                      <a:cubicBezTo>
                        <a:pt x="30" y="0"/>
                        <a:pt x="27" y="0"/>
                        <a:pt x="24" y="1"/>
                      </a:cubicBezTo>
                      <a:cubicBezTo>
                        <a:pt x="3" y="13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1" name="Freeform 17"/>
                <p:cNvSpPr>
                  <a:spLocks/>
                </p:cNvSpPr>
                <p:nvPr/>
              </p:nvSpPr>
              <p:spPr bwMode="auto">
                <a:xfrm>
                  <a:off x="7197726" y="1958975"/>
                  <a:ext cx="119063" cy="87313"/>
                </a:xfrm>
                <a:custGeom>
                  <a:avLst/>
                  <a:gdLst>
                    <a:gd name="T0" fmla="*/ 8 w 32"/>
                    <a:gd name="T1" fmla="*/ 1 h 23"/>
                    <a:gd name="T2" fmla="*/ 1 w 32"/>
                    <a:gd name="T3" fmla="*/ 3 h 23"/>
                    <a:gd name="T4" fmla="*/ 3 w 32"/>
                    <a:gd name="T5" fmla="*/ 10 h 23"/>
                    <a:gd name="T6" fmla="*/ 24 w 32"/>
                    <a:gd name="T7" fmla="*/ 22 h 23"/>
                    <a:gd name="T8" fmla="*/ 31 w 32"/>
                    <a:gd name="T9" fmla="*/ 20 h 23"/>
                    <a:gd name="T10" fmla="*/ 29 w 32"/>
                    <a:gd name="T11" fmla="*/ 13 h 23"/>
                    <a:gd name="T12" fmla="*/ 8 w 32"/>
                    <a:gd name="T13" fmla="*/ 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23">
                      <a:moveTo>
                        <a:pt x="8" y="1"/>
                      </a:moveTo>
                      <a:cubicBezTo>
                        <a:pt x="6" y="0"/>
                        <a:pt x="3" y="0"/>
                        <a:pt x="1" y="3"/>
                      </a:cubicBezTo>
                      <a:cubicBezTo>
                        <a:pt x="0" y="5"/>
                        <a:pt x="1" y="8"/>
                        <a:pt x="3" y="10"/>
                      </a:cubicBez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27" y="23"/>
                        <a:pt x="30" y="22"/>
                        <a:pt x="31" y="20"/>
                      </a:cubicBezTo>
                      <a:cubicBezTo>
                        <a:pt x="32" y="18"/>
                        <a:pt x="32" y="15"/>
                        <a:pt x="29" y="13"/>
                      </a:cubicBezTo>
                      <a:cubicBezTo>
                        <a:pt x="8" y="1"/>
                        <a:pt x="8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2" name="Freeform 18"/>
                <p:cNvSpPr>
                  <a:spLocks/>
                </p:cNvSpPr>
                <p:nvPr/>
              </p:nvSpPr>
              <p:spPr bwMode="auto">
                <a:xfrm>
                  <a:off x="6754813" y="1700213"/>
                  <a:ext cx="115888" cy="85725"/>
                </a:xfrm>
                <a:custGeom>
                  <a:avLst/>
                  <a:gdLst>
                    <a:gd name="T0" fmla="*/ 8 w 31"/>
                    <a:gd name="T1" fmla="*/ 2 h 23"/>
                    <a:gd name="T2" fmla="*/ 1 w 31"/>
                    <a:gd name="T3" fmla="*/ 4 h 23"/>
                    <a:gd name="T4" fmla="*/ 3 w 31"/>
                    <a:gd name="T5" fmla="*/ 10 h 23"/>
                    <a:gd name="T6" fmla="*/ 23 w 31"/>
                    <a:gd name="T7" fmla="*/ 22 h 23"/>
                    <a:gd name="T8" fmla="*/ 30 w 31"/>
                    <a:gd name="T9" fmla="*/ 20 h 23"/>
                    <a:gd name="T10" fmla="*/ 28 w 31"/>
                    <a:gd name="T11" fmla="*/ 13 h 23"/>
                    <a:gd name="T12" fmla="*/ 8 w 31"/>
                    <a:gd name="T1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23">
                      <a:moveTo>
                        <a:pt x="8" y="2"/>
                      </a:moveTo>
                      <a:cubicBezTo>
                        <a:pt x="6" y="0"/>
                        <a:pt x="3" y="1"/>
                        <a:pt x="1" y="4"/>
                      </a:cubicBezTo>
                      <a:cubicBezTo>
                        <a:pt x="0" y="6"/>
                        <a:pt x="1" y="9"/>
                        <a:pt x="3" y="10"/>
                      </a:cubicBezTo>
                      <a:cubicBezTo>
                        <a:pt x="23" y="22"/>
                        <a:pt x="23" y="22"/>
                        <a:pt x="23" y="22"/>
                      </a:cubicBezTo>
                      <a:cubicBezTo>
                        <a:pt x="25" y="23"/>
                        <a:pt x="28" y="22"/>
                        <a:pt x="30" y="20"/>
                      </a:cubicBezTo>
                      <a:cubicBezTo>
                        <a:pt x="31" y="18"/>
                        <a:pt x="30" y="15"/>
                        <a:pt x="28" y="13"/>
                      </a:cubicBezTo>
                      <a:cubicBezTo>
                        <a:pt x="8" y="2"/>
                        <a:pt x="8" y="2"/>
                        <a:pt x="8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3" name="Freeform 19"/>
                <p:cNvSpPr>
                  <a:spLocks/>
                </p:cNvSpPr>
                <p:nvPr/>
              </p:nvSpPr>
              <p:spPr bwMode="auto">
                <a:xfrm>
                  <a:off x="7118351" y="2035175"/>
                  <a:ext cx="90488" cy="123825"/>
                </a:xfrm>
                <a:custGeom>
                  <a:avLst/>
                  <a:gdLst>
                    <a:gd name="T0" fmla="*/ 10 w 24"/>
                    <a:gd name="T1" fmla="*/ 3 h 33"/>
                    <a:gd name="T2" fmla="*/ 3 w 24"/>
                    <a:gd name="T3" fmla="*/ 1 h 33"/>
                    <a:gd name="T4" fmla="*/ 2 w 24"/>
                    <a:gd name="T5" fmla="*/ 8 h 33"/>
                    <a:gd name="T6" fmla="*/ 14 w 24"/>
                    <a:gd name="T7" fmla="*/ 29 h 33"/>
                    <a:gd name="T8" fmla="*/ 21 w 24"/>
                    <a:gd name="T9" fmla="*/ 31 h 33"/>
                    <a:gd name="T10" fmla="*/ 23 w 24"/>
                    <a:gd name="T11" fmla="*/ 24 h 33"/>
                    <a:gd name="T12" fmla="*/ 10 w 24"/>
                    <a:gd name="T13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33">
                      <a:moveTo>
                        <a:pt x="10" y="3"/>
                      </a:moveTo>
                      <a:cubicBezTo>
                        <a:pt x="9" y="1"/>
                        <a:pt x="6" y="0"/>
                        <a:pt x="3" y="1"/>
                      </a:cubicBezTo>
                      <a:cubicBezTo>
                        <a:pt x="1" y="2"/>
                        <a:pt x="0" y="6"/>
                        <a:pt x="2" y="8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5" y="32"/>
                        <a:pt x="18" y="33"/>
                        <a:pt x="21" y="31"/>
                      </a:cubicBezTo>
                      <a:cubicBezTo>
                        <a:pt x="23" y="30"/>
                        <a:pt x="24" y="27"/>
                        <a:pt x="23" y="24"/>
                      </a:cubicBezTo>
                      <a:cubicBezTo>
                        <a:pt x="10" y="3"/>
                        <a:pt x="10" y="3"/>
                        <a:pt x="10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34" name="Freeform 20"/>
                <p:cNvSpPr>
                  <a:spLocks/>
                </p:cNvSpPr>
                <p:nvPr/>
              </p:nvSpPr>
              <p:spPr bwMode="auto">
                <a:xfrm>
                  <a:off x="6862763" y="1590675"/>
                  <a:ext cx="87313" cy="117475"/>
                </a:xfrm>
                <a:custGeom>
                  <a:avLst/>
                  <a:gdLst>
                    <a:gd name="T0" fmla="*/ 10 w 23"/>
                    <a:gd name="T1" fmla="*/ 3 h 31"/>
                    <a:gd name="T2" fmla="*/ 4 w 23"/>
                    <a:gd name="T3" fmla="*/ 1 h 31"/>
                    <a:gd name="T4" fmla="*/ 2 w 23"/>
                    <a:gd name="T5" fmla="*/ 8 h 31"/>
                    <a:gd name="T6" fmla="*/ 13 w 23"/>
                    <a:gd name="T7" fmla="*/ 27 h 31"/>
                    <a:gd name="T8" fmla="*/ 20 w 23"/>
                    <a:gd name="T9" fmla="*/ 29 h 31"/>
                    <a:gd name="T10" fmla="*/ 21 w 23"/>
                    <a:gd name="T11" fmla="*/ 22 h 31"/>
                    <a:gd name="T12" fmla="*/ 10 w 23"/>
                    <a:gd name="T13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31">
                      <a:moveTo>
                        <a:pt x="10" y="3"/>
                      </a:moveTo>
                      <a:cubicBezTo>
                        <a:pt x="9" y="1"/>
                        <a:pt x="6" y="0"/>
                        <a:pt x="4" y="1"/>
                      </a:cubicBezTo>
                      <a:cubicBezTo>
                        <a:pt x="1" y="3"/>
                        <a:pt x="0" y="6"/>
                        <a:pt x="2" y="8"/>
                      </a:cubicBezTo>
                      <a:cubicBezTo>
                        <a:pt x="13" y="27"/>
                        <a:pt x="13" y="27"/>
                        <a:pt x="13" y="27"/>
                      </a:cubicBezTo>
                      <a:cubicBezTo>
                        <a:pt x="14" y="30"/>
                        <a:pt x="17" y="31"/>
                        <a:pt x="20" y="29"/>
                      </a:cubicBezTo>
                      <a:cubicBezTo>
                        <a:pt x="22" y="28"/>
                        <a:pt x="23" y="25"/>
                        <a:pt x="21" y="22"/>
                      </a:cubicBezTo>
                      <a:cubicBezTo>
                        <a:pt x="10" y="3"/>
                        <a:pt x="10" y="3"/>
                        <a:pt x="10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solidFill>
                      <a:srgbClr val="174134"/>
                    </a:solidFill>
                    <a:latin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" name="矩形 3"/>
            <p:cNvSpPr/>
            <p:nvPr/>
          </p:nvSpPr>
          <p:spPr>
            <a:xfrm>
              <a:off x="143346" y="275017"/>
              <a:ext cx="4904664" cy="4599134"/>
            </a:xfrm>
            <a:prstGeom prst="rect">
              <a:avLst/>
            </a:prstGeom>
            <a:noFill/>
            <a:ln w="19050">
              <a:solidFill>
                <a:srgbClr val="236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74134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F5C514D8-3ECE-4845-A591-223FD8649064}"/>
              </a:ext>
            </a:extLst>
          </p:cNvPr>
          <p:cNvSpPr/>
          <p:nvPr/>
        </p:nvSpPr>
        <p:spPr bwMode="auto">
          <a:xfrm>
            <a:off x="5353674" y="3438372"/>
            <a:ext cx="379095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c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i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174134"/>
                </a:solidFill>
                <a:latin typeface="宋体" panose="02010600030101010101" pitchFamily="2" charset="-122"/>
              </a:rPr>
              <a:t>ti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 li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solidFill>
                  <a:srgbClr val="174134"/>
                </a:solidFill>
                <a:latin typeface="宋体" panose="02010600030101010101" pitchFamily="2" charset="-122"/>
              </a:rPr>
              <a:t> ne</a:t>
            </a:r>
            <a:endParaRPr lang="zh-CN" altLang="en-US" sz="2400" b="1" dirty="0">
              <a:solidFill>
                <a:srgbClr val="174134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97023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 animBg="1"/>
      <p:bldP spid="119" grpId="0"/>
      <p:bldP spid="120" grpId="0"/>
      <p:bldP spid="121" grpId="0"/>
      <p:bldP spid="122" grpId="0"/>
      <p:bldP spid="123" grpId="0"/>
      <p:bldP spid="124" grpId="0" animBg="1"/>
      <p:bldP spid="125" grpId="0" animBg="1"/>
      <p:bldP spid="126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3"/>
          <p:cNvSpPr>
            <a:spLocks noChangeArrowheads="1"/>
          </p:cNvSpPr>
          <p:nvPr/>
        </p:nvSpPr>
        <p:spPr bwMode="auto">
          <a:xfrm>
            <a:off x="1464444" y="1024394"/>
            <a:ext cx="6434137" cy="363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   那   海   真</a:t>
            </a:r>
            <a:endParaRPr lang="en-US" altLang="zh-CN" sz="54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   师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吗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</a:t>
            </a:r>
            <a:endParaRPr lang="en-US" altLang="zh-CN" sz="5400" b="1" dirty="0">
              <a:solidFill>
                <a:srgbClr val="17413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</a:t>
            </a:r>
            <a:r>
              <a:rPr lang="en-US" altLang="zh-CN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亮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2901E4A3-D0C2-4AEE-B51D-91329C57F950}"/>
              </a:ext>
            </a:extLst>
          </p:cNvPr>
          <p:cNvSpPr txBox="1"/>
          <p:nvPr/>
        </p:nvSpPr>
        <p:spPr>
          <a:xfrm>
            <a:off x="1061219" y="910094"/>
            <a:ext cx="1720850" cy="646112"/>
          </a:xfrm>
          <a:prstGeom prst="flowChartPredefinedProcess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shuì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xmlns="" id="{674F0F3E-F9F5-41AA-A1FF-17FAA93F7C25}"/>
              </a:ext>
            </a:extLst>
          </p:cNvPr>
          <p:cNvSpPr txBox="1"/>
          <p:nvPr/>
        </p:nvSpPr>
        <p:spPr>
          <a:xfrm>
            <a:off x="2959869" y="910094"/>
            <a:ext cx="13874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nà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68403C66-0661-4D9D-B40F-E89A0DD59646}"/>
              </a:ext>
            </a:extLst>
          </p:cNvPr>
          <p:cNvSpPr txBox="1"/>
          <p:nvPr/>
        </p:nvSpPr>
        <p:spPr>
          <a:xfrm>
            <a:off x="4702944" y="875169"/>
            <a:ext cx="1384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hǎi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xmlns="" id="{FA4C4059-16A6-4B19-8848-CC64D9343BA1}"/>
              </a:ext>
            </a:extLst>
          </p:cNvPr>
          <p:cNvSpPr txBox="1"/>
          <p:nvPr/>
        </p:nvSpPr>
        <p:spPr>
          <a:xfrm>
            <a:off x="2924944" y="2070556"/>
            <a:ext cx="13906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shī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xmlns="" id="{DA37A2C6-3615-46F7-8D1B-776C47EE860F}"/>
              </a:ext>
            </a:extLst>
          </p:cNvPr>
          <p:cNvSpPr txBox="1"/>
          <p:nvPr/>
        </p:nvSpPr>
        <p:spPr>
          <a:xfrm>
            <a:off x="6298381" y="824369"/>
            <a:ext cx="1600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zhēn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TextBox 49">
            <a:extLst>
              <a:ext uri="{FF2B5EF4-FFF2-40B4-BE49-F238E27FC236}">
                <a16:creationId xmlns:a16="http://schemas.microsoft.com/office/drawing/2014/main" xmlns="" id="{639968B5-4332-4E20-B3AE-E18FC992E417}"/>
              </a:ext>
            </a:extLst>
          </p:cNvPr>
          <p:cNvSpPr txBox="1"/>
          <p:nvPr/>
        </p:nvSpPr>
        <p:spPr>
          <a:xfrm>
            <a:off x="1153294" y="3316744"/>
            <a:ext cx="15367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shén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xmlns="" id="{F06E678D-9E24-4342-AF66-1EFEC2361C3C}"/>
              </a:ext>
            </a:extLst>
          </p:cNvPr>
          <p:cNvSpPr txBox="1"/>
          <p:nvPr/>
        </p:nvSpPr>
        <p:spPr>
          <a:xfrm>
            <a:off x="4702944" y="2078494"/>
            <a:ext cx="1384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mɑ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xmlns="" id="{554BB6DB-D9BE-4B2D-AAC9-6A601F1988F4}"/>
              </a:ext>
            </a:extLst>
          </p:cNvPr>
          <p:cNvSpPr txBox="1"/>
          <p:nvPr/>
        </p:nvSpPr>
        <p:spPr>
          <a:xfrm>
            <a:off x="2867794" y="3310394"/>
            <a:ext cx="15351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cái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TextBox 49">
            <a:extLst>
              <a:ext uri="{FF2B5EF4-FFF2-40B4-BE49-F238E27FC236}">
                <a16:creationId xmlns:a16="http://schemas.microsoft.com/office/drawing/2014/main" xmlns="" id="{7D60AB4B-221D-4B30-AC2F-DD8A6E74A63A}"/>
              </a:ext>
            </a:extLst>
          </p:cNvPr>
          <p:cNvSpPr txBox="1"/>
          <p:nvPr/>
        </p:nvSpPr>
        <p:spPr>
          <a:xfrm>
            <a:off x="4456881" y="3310394"/>
            <a:ext cx="1862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liànɡ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TextBox 51">
            <a:extLst>
              <a:ext uri="{FF2B5EF4-FFF2-40B4-BE49-F238E27FC236}">
                <a16:creationId xmlns:a16="http://schemas.microsoft.com/office/drawing/2014/main" xmlns="" id="{D2B416F6-432A-4025-B953-ACFFD8252B74}"/>
              </a:ext>
            </a:extLst>
          </p:cNvPr>
          <p:cNvSpPr txBox="1"/>
          <p:nvPr/>
        </p:nvSpPr>
        <p:spPr>
          <a:xfrm>
            <a:off x="1261244" y="2078494"/>
            <a:ext cx="13541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lǎo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xmlns="" id="{8EA3B259-DE5D-4B67-BF60-FA89C940D9F8}"/>
              </a:ext>
            </a:extLst>
          </p:cNvPr>
          <p:cNvSpPr txBox="1"/>
          <p:nvPr/>
        </p:nvSpPr>
        <p:spPr>
          <a:xfrm>
            <a:off x="6349181" y="2083256"/>
            <a:ext cx="13985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E32727"/>
                </a:solidFill>
                <a:latin typeface="宋体" panose="02010600030101010101" pitchFamily="2" charset="-122"/>
              </a:rPr>
              <a:t>tónɡ</a:t>
            </a:r>
            <a:endParaRPr lang="zh-CN" altLang="en-US" sz="3600" b="1" dirty="0">
              <a:solidFill>
                <a:srgbClr val="E32727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66B6D4D-9366-42B5-A117-54F6B33BD6BA}"/>
              </a:ext>
            </a:extLst>
          </p:cNvPr>
          <p:cNvSpPr/>
          <p:nvPr/>
        </p:nvSpPr>
        <p:spPr>
          <a:xfrm>
            <a:off x="3382434" y="6160"/>
            <a:ext cx="204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174134"/>
                </a:solidFill>
                <a:effectLst>
                  <a:outerShdw blurRad="38100" dist="38100" dir="2700000" algn="tl">
                    <a:srgbClr val="0E4262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  <a:endParaRPr lang="zh-CN" altLang="en-US" sz="4000" b="1" dirty="0">
              <a:solidFill>
                <a:srgbClr val="174134"/>
              </a:solidFill>
              <a:effectLst>
                <a:outerShdw blurRad="38100" dist="38100" dir="2700000" algn="tl">
                  <a:srgbClr val="0E4262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866075" y="1899935"/>
            <a:ext cx="18383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673488" y="1992010"/>
            <a:ext cx="147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8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亻</a:t>
            </a:r>
          </a:p>
        </p:txBody>
      </p:sp>
      <p:sp>
        <p:nvSpPr>
          <p:cNvPr id="28" name="加号 27">
            <a:extLst>
              <a:ext uri="{FF2B5EF4-FFF2-40B4-BE49-F238E27FC236}">
                <a16:creationId xmlns:a16="http://schemas.microsoft.com/office/drawing/2014/main" xmlns="" id="{9109A52A-7488-4961-940F-9AFC5F8DC361}"/>
              </a:ext>
            </a:extLst>
          </p:cNvPr>
          <p:cNvSpPr/>
          <p:nvPr/>
        </p:nvSpPr>
        <p:spPr>
          <a:xfrm>
            <a:off x="3007341" y="2323797"/>
            <a:ext cx="742950" cy="784225"/>
          </a:xfrm>
          <a:prstGeom prst="mathPlus">
            <a:avLst/>
          </a:prstGeom>
          <a:solidFill>
            <a:srgbClr val="E3272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3830900" y="1992010"/>
            <a:ext cx="147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800" b="1" dirty="0">
                <a:solidFill>
                  <a:srgbClr val="17413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00FBF70-8B5A-446B-9AC7-C5FEA0DB5EA6}"/>
              </a:ext>
            </a:extLst>
          </p:cNvPr>
          <p:cNvSpPr/>
          <p:nvPr/>
        </p:nvSpPr>
        <p:spPr>
          <a:xfrm>
            <a:off x="3087950" y="574479"/>
            <a:ext cx="272382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ln w="9525">
                  <a:noFill/>
                  <a:prstDash val="solid"/>
                </a:ln>
                <a:solidFill>
                  <a:srgbClr val="E32727"/>
                </a:solidFill>
                <a:effectLst>
                  <a:outerShdw blurRad="12700" dist="38100" dir="2700000" algn="tl" rotWithShape="0">
                    <a:srgbClr val="FDB9B9"/>
                  </a:outerShdw>
                </a:effectLst>
                <a:latin typeface="宋体" panose="02010600030101010101" pitchFamily="2" charset="-122"/>
              </a:rPr>
              <a:t>加一加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27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51717263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5499</TotalTime>
  <Words>1162</Words>
  <Application>Microsoft Office PowerPoint</Application>
  <PresentationFormat>全屏显示(16:9)</PresentationFormat>
  <Paragraphs>243</Paragraphs>
  <Slides>35</Slides>
  <Notes>3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6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武汉天成贵龙文化传播有限公司_x000d_
湖北山河律师事务所</dc:description>
  <cp:lastModifiedBy>dreamsummit</cp:lastModifiedBy>
  <cp:revision>1189</cp:revision>
  <dcterms:created xsi:type="dcterms:W3CDTF">2016-01-14T07:05:12Z</dcterms:created>
  <dcterms:modified xsi:type="dcterms:W3CDTF">2019-08-19T10:47:56Z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</Properties>
</file>