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14"/>
  </p:notesMasterIdLst>
  <p:sldIdLst>
    <p:sldId id="259" r:id="rId3"/>
    <p:sldId id="260" r:id="rId4"/>
    <p:sldId id="261" r:id="rId5"/>
    <p:sldId id="294" r:id="rId6"/>
    <p:sldId id="289" r:id="rId7"/>
    <p:sldId id="288" r:id="rId8"/>
    <p:sldId id="287" r:id="rId9"/>
    <p:sldId id="265" r:id="rId10"/>
    <p:sldId id="296" r:id="rId11"/>
    <p:sldId id="295" r:id="rId12"/>
    <p:sldId id="291" r:id="rId13"/>
  </p:sldIdLst>
  <p:sldSz cx="12192000" cy="6858000"/>
  <p:notesSz cx="6858000" cy="9144000"/>
  <p:custDataLst>
    <p:tags r:id="rId1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300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7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02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fld id="{EC0C4D0A-AE71-413D-A18F-1243E2FE8BE7}" type="datetimeFigureOut">
              <a:rPr lang="zh-CN" altLang="en-US" smtClean="0"/>
              <a:pPr/>
              <a:t>2021/11/23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inpin heiti" charset="-122"/>
                <a:ea typeface="inpin heiti" charset="-122"/>
              </a:defRPr>
            </a:lvl1pPr>
          </a:lstStyle>
          <a:p>
            <a:fld id="{81C3F9A1-47D5-4996-B777-8DE19D1270F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8624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inpin heiti" charset="-122"/>
        <a:ea typeface="inpin heiti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3F9A1-47D5-4996-B777-8DE19D1270F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4036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3F9A1-47D5-4996-B777-8DE19D1270F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1622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3F9A1-47D5-4996-B777-8DE19D1270F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9092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3F9A1-47D5-4996-B777-8DE19D1270F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9682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3F9A1-47D5-4996-B777-8DE19D1270F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626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3F9A1-47D5-4996-B777-8DE19D1270F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6174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3F9A1-47D5-4996-B777-8DE19D1270F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3453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3F9A1-47D5-4996-B777-8DE19D1270F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8470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3F9A1-47D5-4996-B777-8DE19D1270F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3692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3F9A1-47D5-4996-B777-8DE19D1270F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5729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3F9A1-47D5-4996-B777-8DE19D1270F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471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:fade/>
      </p:transition>
    </mc:Choice>
    <mc:Fallback xmlns="">
      <p:transition spd="slow" advClick="0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2020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03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:fade/>
      </p:transition>
    </mc:Choice>
    <mc:Fallback xmlns=""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503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:fade/>
      </p:transition>
    </mc:Choice>
    <mc:Fallback xmlns=""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24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:fade/>
      </p:transition>
    </mc:Choice>
    <mc:Fallback xmlns=""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862676" y="6631898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en-US" altLang="zh-CN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7215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:fade/>
      </p:transition>
    </mc:Choice>
    <mc:Fallback xmlns="">
      <p:transition spd="slow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976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:fade/>
      </p:transition>
    </mc:Choice>
    <mc:Fallback xmlns="">
      <p:transition spd="slow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373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:fade/>
      </p:transition>
    </mc:Choice>
    <mc:Fallback xmlns="">
      <p:transition spd="slow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 defTabSz="914400"/>
              <a:t>2021/11/23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 defTabSz="914400"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920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 defTabSz="914400"/>
              <a:t>2021/11/23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 defTabSz="914400"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851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71FB52B-4F7F-4137-9D14-A0EA2D5019CA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:fade/>
      </p:transition>
    </mc:Choice>
    <mc:Fallback xmlns="">
      <p:transition spd="slow" advClick="0" advTm="5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4575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100646" y="1521229"/>
            <a:ext cx="68247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平均</a:t>
            </a:r>
            <a:r>
              <a:rPr lang="zh-CN" altLang="en-US" sz="6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分的两种情况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05472" y="4405782"/>
            <a:ext cx="4015098" cy="2012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北师版二年级</a:t>
            </a:r>
            <a:r>
              <a:rPr kumimoji="0" lang="zh-CN" altLang="en-US" sz="2400" b="1" kern="1200" cap="none" spc="0" normalizeH="0" baseline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上册</a:t>
            </a:r>
            <a:endParaRPr kumimoji="0" lang="en-US" altLang="zh-CN" sz="2400" b="1" kern="1200" cap="none" spc="0" normalizeH="0" baseline="0" noProof="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algn="ctr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algn="ctr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endParaRPr kumimoji="0" lang="en-US" altLang="zh-CN" sz="2400" kern="1200" cap="none" spc="0" normalizeH="0" baseline="0" noProof="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R="0" algn="ctr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棠外附小  杨蓉</a:t>
            </a:r>
            <a:endParaRPr kumimoji="0" lang="zh-CN" altLang="en-US" sz="2400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7416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:fad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655750" y="2814757"/>
            <a:ext cx="8992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/>
              <a:t>生活</a:t>
            </a:r>
            <a:r>
              <a:rPr lang="zh-CN" altLang="en-US" sz="4800" b="1" dirty="0" smtClean="0"/>
              <a:t>中有哪些地方用到了平均分</a:t>
            </a:r>
            <a:r>
              <a:rPr lang="zh-CN" altLang="en-US" sz="4800" b="1" dirty="0" smtClean="0"/>
              <a:t>？</a:t>
            </a:r>
            <a:endParaRPr lang="zh-CN" alt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3653983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:fad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25949" y="2778710"/>
            <a:ext cx="78123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/>
              <a:t>回顾这节课</a:t>
            </a:r>
            <a:r>
              <a:rPr lang="zh-CN" altLang="en-US" sz="4400" b="1" dirty="0" smtClean="0"/>
              <a:t>，</a:t>
            </a:r>
            <a:r>
              <a:rPr lang="zh-CN" altLang="en-US" sz="4400" b="1" dirty="0"/>
              <a:t>你</a:t>
            </a:r>
            <a:r>
              <a:rPr lang="zh-CN" altLang="en-US" sz="4400" b="1" dirty="0" smtClean="0"/>
              <a:t>有</a:t>
            </a:r>
            <a:r>
              <a:rPr lang="zh-CN" altLang="en-US" sz="4400" b="1" dirty="0" smtClean="0"/>
              <a:t>什么收获？</a:t>
            </a:r>
            <a:endParaRPr lang="zh-CN" alt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129620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:fad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4646" y="739833"/>
            <a:ext cx="60017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下面哪些是平均分</a:t>
            </a:r>
            <a:r>
              <a:rPr lang="en-US" altLang="zh-CN" sz="3600" b="1" dirty="0" smtClean="0"/>
              <a:t>,</a:t>
            </a:r>
            <a:r>
              <a:rPr lang="zh-CN" altLang="en-US" sz="3600" b="1" dirty="0" smtClean="0"/>
              <a:t>哪些不是？</a:t>
            </a:r>
            <a:endParaRPr lang="zh-CN" altLang="en-US" sz="3600" b="1" dirty="0"/>
          </a:p>
        </p:txBody>
      </p:sp>
      <p:sp>
        <p:nvSpPr>
          <p:cNvPr id="6" name="文本框 5"/>
          <p:cNvSpPr txBox="1"/>
          <p:nvPr/>
        </p:nvSpPr>
        <p:spPr>
          <a:xfrm>
            <a:off x="2069869" y="2356656"/>
            <a:ext cx="706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/>
              <a:t>1</a:t>
            </a:r>
            <a:r>
              <a:rPr lang="zh-CN" altLang="en-US" sz="3600" b="1" dirty="0" smtClean="0"/>
              <a:t>、</a:t>
            </a:r>
            <a:endParaRPr lang="zh-CN" altLang="en-US" sz="3600" b="1" dirty="0"/>
          </a:p>
        </p:txBody>
      </p:sp>
      <p:sp>
        <p:nvSpPr>
          <p:cNvPr id="56" name="文本框 55"/>
          <p:cNvSpPr txBox="1"/>
          <p:nvPr/>
        </p:nvSpPr>
        <p:spPr>
          <a:xfrm>
            <a:off x="2069869" y="3390561"/>
            <a:ext cx="706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/>
              <a:t>2</a:t>
            </a:r>
            <a:r>
              <a:rPr lang="zh-CN" altLang="en-US" sz="3600" b="1" dirty="0" smtClean="0"/>
              <a:t>、</a:t>
            </a:r>
            <a:endParaRPr lang="zh-CN" altLang="en-US" sz="3600" b="1" dirty="0"/>
          </a:p>
        </p:txBody>
      </p:sp>
      <p:sp>
        <p:nvSpPr>
          <p:cNvPr id="57" name="文本框 56"/>
          <p:cNvSpPr txBox="1"/>
          <p:nvPr/>
        </p:nvSpPr>
        <p:spPr>
          <a:xfrm>
            <a:off x="2069869" y="4619812"/>
            <a:ext cx="706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/>
              <a:t>3</a:t>
            </a:r>
            <a:r>
              <a:rPr lang="zh-CN" altLang="en-US" sz="3600" b="1" dirty="0" smtClean="0"/>
              <a:t>、</a:t>
            </a:r>
            <a:endParaRPr lang="zh-CN" altLang="en-US" sz="3600" b="1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6451" y="1969083"/>
            <a:ext cx="8010505" cy="3624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841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:fad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301" y="4207183"/>
            <a:ext cx="2990850" cy="165735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5848" y="4207183"/>
            <a:ext cx="2990850" cy="165735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295" y="4207183"/>
            <a:ext cx="2990850" cy="165735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498764" y="1118697"/>
            <a:ext cx="117354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把</a:t>
            </a:r>
            <a:r>
              <a:rPr lang="en-US" altLang="zh-CN" sz="3600" b="1" dirty="0" smtClean="0"/>
              <a:t>12</a:t>
            </a:r>
            <a:r>
              <a:rPr lang="zh-CN" altLang="en-US" sz="3600" b="1" dirty="0" smtClean="0"/>
              <a:t>个草莓，平均放在</a:t>
            </a:r>
            <a:r>
              <a:rPr lang="en-US" altLang="zh-CN" sz="3600" b="1" dirty="0" smtClean="0"/>
              <a:t>3</a:t>
            </a:r>
            <a:r>
              <a:rPr lang="zh-CN" altLang="en-US" sz="3600" b="1" dirty="0" smtClean="0"/>
              <a:t>个盘子里，每个盘子</a:t>
            </a:r>
            <a:r>
              <a:rPr lang="zh-CN" altLang="en-US" sz="3600" b="1" dirty="0"/>
              <a:t>放</a:t>
            </a:r>
            <a:r>
              <a:rPr lang="zh-CN" altLang="en-US" sz="3600" b="1" dirty="0" smtClean="0"/>
              <a:t>（ 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 </a:t>
            </a:r>
            <a:r>
              <a:rPr lang="zh-CN" altLang="en-US" sz="3600" b="1" dirty="0" smtClean="0"/>
              <a:t>）个</a:t>
            </a:r>
            <a:endParaRPr lang="zh-CN" altLang="en-US" sz="36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625169" y="338136"/>
            <a:ext cx="37972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任务一：</a:t>
            </a:r>
            <a:r>
              <a:rPr lang="zh-CN" altLang="en-US" sz="3200" b="1" dirty="0" smtClean="0">
                <a:solidFill>
                  <a:srgbClr val="FF0000"/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分</a:t>
            </a:r>
            <a:r>
              <a:rPr lang="zh-CN" altLang="en-US" sz="3200" b="1" dirty="0">
                <a:solidFill>
                  <a:srgbClr val="FF0000"/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苹果</a:t>
            </a:r>
            <a:endParaRPr lang="zh-CN" altLang="en-US" sz="3200" b="1" dirty="0">
              <a:solidFill>
                <a:srgbClr val="FF0000"/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916" y="2314139"/>
            <a:ext cx="692310" cy="7365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264" y="2314139"/>
            <a:ext cx="692310" cy="7365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4612" y="2314139"/>
            <a:ext cx="692310" cy="7365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3960" y="2314139"/>
            <a:ext cx="692310" cy="7365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964" y="2314139"/>
            <a:ext cx="692310" cy="73650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0312" y="2314139"/>
            <a:ext cx="692310" cy="7365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4171" y="2314139"/>
            <a:ext cx="692310" cy="73650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970" y="2314139"/>
            <a:ext cx="692310" cy="7365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1318" y="2314139"/>
            <a:ext cx="692310" cy="7365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666" y="2314139"/>
            <a:ext cx="692310" cy="73650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7670" y="2314139"/>
            <a:ext cx="692310" cy="73650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7018" y="2314139"/>
            <a:ext cx="692310" cy="73650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6366" y="2314139"/>
            <a:ext cx="692310" cy="73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205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:fad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15661" y="2664915"/>
            <a:ext cx="105904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活动要求：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endParaRPr lang="en-US" altLang="zh-CN" sz="3600" b="1" dirty="0" smtClean="0">
              <a:solidFill>
                <a:srgbClr val="FF0000"/>
              </a:solidFill>
            </a:endParaRPr>
          </a:p>
          <a:p>
            <a:r>
              <a:rPr lang="zh-CN" altLang="en-US" sz="3600" b="1" dirty="0">
                <a:solidFill>
                  <a:srgbClr val="FF0000"/>
                </a:solidFill>
              </a:rPr>
              <a:t>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  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用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圆片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代替</a:t>
            </a:r>
            <a:r>
              <a:rPr lang="zh-CN" altLang="en-US" sz="3600" b="1" dirty="0">
                <a:solidFill>
                  <a:srgbClr val="FF0000"/>
                </a:solidFill>
              </a:rPr>
              <a:t>苹果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摆一摆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，每次分几个？分了几次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？分完后每盘有几个？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3152" y="1065428"/>
            <a:ext cx="117354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把</a:t>
            </a:r>
            <a:r>
              <a:rPr lang="en-US" altLang="zh-CN" sz="3600" b="1" dirty="0" smtClean="0"/>
              <a:t>12</a:t>
            </a:r>
            <a:r>
              <a:rPr lang="zh-CN" altLang="en-US" sz="3600" b="1" dirty="0" smtClean="0"/>
              <a:t>个</a:t>
            </a:r>
            <a:r>
              <a:rPr lang="zh-CN" altLang="en-US" sz="3600" b="1" dirty="0"/>
              <a:t>苹果</a:t>
            </a:r>
            <a:r>
              <a:rPr lang="zh-CN" altLang="en-US" sz="3600" b="1" dirty="0" smtClean="0"/>
              <a:t>，</a:t>
            </a:r>
            <a:r>
              <a:rPr lang="zh-CN" altLang="en-US" sz="3600" b="1" dirty="0" smtClean="0"/>
              <a:t>平均放在</a:t>
            </a:r>
            <a:r>
              <a:rPr lang="en-US" altLang="zh-CN" sz="3600" b="1" dirty="0" smtClean="0"/>
              <a:t>3</a:t>
            </a:r>
            <a:r>
              <a:rPr lang="zh-CN" altLang="en-US" sz="3600" b="1" dirty="0" smtClean="0"/>
              <a:t>个盘子里，每个盘子</a:t>
            </a:r>
            <a:r>
              <a:rPr lang="zh-CN" altLang="en-US" sz="3600" b="1" dirty="0"/>
              <a:t>放</a:t>
            </a:r>
            <a:r>
              <a:rPr lang="zh-CN" altLang="en-US" sz="3600" b="1" dirty="0" smtClean="0"/>
              <a:t>（ 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 </a:t>
            </a:r>
            <a:r>
              <a:rPr lang="zh-CN" altLang="en-US" sz="3600" b="1" dirty="0" smtClean="0"/>
              <a:t>）个</a:t>
            </a:r>
            <a:endParaRPr lang="zh-CN" altLang="en-US" sz="3600" b="1" dirty="0"/>
          </a:p>
        </p:txBody>
      </p:sp>
      <p:sp>
        <p:nvSpPr>
          <p:cNvPr id="6" name="文本框 5"/>
          <p:cNvSpPr txBox="1"/>
          <p:nvPr/>
        </p:nvSpPr>
        <p:spPr>
          <a:xfrm flipH="1">
            <a:off x="10522084" y="984446"/>
            <a:ext cx="217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</a:rPr>
              <a:t>4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515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:fad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083" y="2140726"/>
            <a:ext cx="692310" cy="73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31" y="2140726"/>
            <a:ext cx="692310" cy="736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6779" y="2140726"/>
            <a:ext cx="692310" cy="736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783" y="2140726"/>
            <a:ext cx="692310" cy="736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131" y="2140726"/>
            <a:ext cx="692310" cy="736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479" y="2140726"/>
            <a:ext cx="692310" cy="736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1827" y="2140726"/>
            <a:ext cx="692310" cy="736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1175" y="2140726"/>
            <a:ext cx="692310" cy="736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0523" y="2140726"/>
            <a:ext cx="692310" cy="7365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7527" y="2140726"/>
            <a:ext cx="692310" cy="7365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6875" y="2140726"/>
            <a:ext cx="692310" cy="736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6223" y="2140726"/>
            <a:ext cx="692310" cy="736500"/>
          </a:xfrm>
          <a:prstGeom prst="rect">
            <a:avLst/>
          </a:prstGeom>
        </p:spPr>
      </p:pic>
      <p:sp>
        <p:nvSpPr>
          <p:cNvPr id="14" name="圆角矩形标注 13"/>
          <p:cNvSpPr/>
          <p:nvPr/>
        </p:nvSpPr>
        <p:spPr>
          <a:xfrm>
            <a:off x="1207666" y="1860906"/>
            <a:ext cx="3263118" cy="1296139"/>
          </a:xfrm>
          <a:prstGeom prst="wedgeRoundRectCallout">
            <a:avLst>
              <a:gd name="adj1" fmla="val 6917"/>
              <a:gd name="adj2" fmla="val 86521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57150">
                <a:solidFill>
                  <a:schemeClr val="tx1"/>
                </a:solidFill>
              </a:ln>
            </a:endParaRPr>
          </a:p>
        </p:txBody>
      </p:sp>
      <p:pic>
        <p:nvPicPr>
          <p:cNvPr id="15" name="图片 33" descr="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8929" y="3677228"/>
            <a:ext cx="2455700" cy="279257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1082172" y="1060771"/>
            <a:ext cx="115439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/>
              <a:t>有</a:t>
            </a:r>
            <a:r>
              <a:rPr lang="en-US" altLang="zh-CN" sz="3600" b="1" dirty="0" smtClean="0"/>
              <a:t>12</a:t>
            </a:r>
            <a:r>
              <a:rPr lang="zh-CN" altLang="en-US" sz="3600" b="1" dirty="0" smtClean="0"/>
              <a:t>个苹果，每</a:t>
            </a:r>
            <a:r>
              <a:rPr lang="en-US" altLang="zh-CN" sz="3600" b="1" dirty="0"/>
              <a:t>4</a:t>
            </a:r>
            <a:r>
              <a:rPr lang="zh-CN" altLang="en-US" sz="3600" b="1" dirty="0" smtClean="0"/>
              <a:t>个装一袋，可以装（ 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 </a:t>
            </a:r>
            <a:r>
              <a:rPr lang="zh-CN" altLang="en-US" sz="3600" b="1" dirty="0" smtClean="0"/>
              <a:t>）袋。</a:t>
            </a:r>
            <a:endParaRPr lang="zh-CN" altLang="en-US" sz="3600" b="1" dirty="0"/>
          </a:p>
        </p:txBody>
      </p:sp>
      <p:sp>
        <p:nvSpPr>
          <p:cNvPr id="17" name="文本框 16"/>
          <p:cNvSpPr txBox="1"/>
          <p:nvPr/>
        </p:nvSpPr>
        <p:spPr>
          <a:xfrm>
            <a:off x="8851355" y="1004160"/>
            <a:ext cx="4584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</a:rPr>
              <a:t>3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25169" y="338136"/>
            <a:ext cx="37972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任务二：分苹果</a:t>
            </a:r>
            <a:endParaRPr lang="zh-CN" altLang="en-US" sz="3200" b="1" dirty="0">
              <a:solidFill>
                <a:srgbClr val="FF0000"/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074131" y="4106487"/>
            <a:ext cx="426442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活动要求：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在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导学单上圈一圈、填一填。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933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:fad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文本框 48"/>
          <p:cNvSpPr txBox="1"/>
          <p:nvPr/>
        </p:nvSpPr>
        <p:spPr>
          <a:xfrm>
            <a:off x="2877721" y="2748256"/>
            <a:ext cx="66652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两次分苹果有什么相同的地方？</a:t>
            </a:r>
            <a:endParaRPr lang="zh-CN" altLang="en-US" sz="3600" b="1" dirty="0"/>
          </a:p>
        </p:txBody>
      </p:sp>
      <p:sp>
        <p:nvSpPr>
          <p:cNvPr id="52" name="文本框 51"/>
          <p:cNvSpPr txBox="1"/>
          <p:nvPr/>
        </p:nvSpPr>
        <p:spPr>
          <a:xfrm>
            <a:off x="625169" y="338136"/>
            <a:ext cx="37972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任务三：说一说</a:t>
            </a:r>
            <a:endParaRPr lang="zh-CN" altLang="en-US" sz="3200" b="1" dirty="0">
              <a:solidFill>
                <a:srgbClr val="FF0000"/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411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:fad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Box 5"/>
          <p:cNvSpPr txBox="1">
            <a:spLocks noChangeArrowheads="1"/>
          </p:cNvSpPr>
          <p:nvPr/>
        </p:nvSpPr>
        <p:spPr bwMode="auto">
          <a:xfrm>
            <a:off x="2478124" y="642839"/>
            <a:ext cx="4284987" cy="5355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 defTabSz="9144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Calibri Light"/>
                <a:ea typeface="黑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prstClr val="black"/>
                </a:solidFill>
                <a:latin typeface="Calibri Light"/>
                <a:ea typeface="黑体" panose="02010609060101010101" pitchFamily="49" charset="-122"/>
              </a:rPr>
              <a:t> </a:t>
            </a:r>
          </a:p>
        </p:txBody>
      </p:sp>
      <p:pic>
        <p:nvPicPr>
          <p:cNvPr id="69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985249" y="93662"/>
            <a:ext cx="241607" cy="76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" name="图片 7" descr="17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2600" y="1199590"/>
            <a:ext cx="1484797" cy="65639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" name="图片 13" descr="7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336" y="1247375"/>
            <a:ext cx="9176906" cy="478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" name="TextBox 5"/>
          <p:cNvSpPr txBox="1">
            <a:spLocks noChangeArrowheads="1"/>
          </p:cNvSpPr>
          <p:nvPr/>
        </p:nvSpPr>
        <p:spPr bwMode="auto">
          <a:xfrm>
            <a:off x="3834393" y="5973351"/>
            <a:ext cx="13996713" cy="6359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 defTabSz="9144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Calibri Light"/>
                <a:ea typeface="黑体" panose="02010609060101010101" pitchFamily="49" charset="-122"/>
              </a:rPr>
              <a:t>需要        </a:t>
            </a:r>
            <a:r>
              <a:rPr lang="zh-CN" altLang="en-US" sz="3200" b="1" dirty="0" smtClean="0">
                <a:solidFill>
                  <a:prstClr val="black"/>
                </a:solidFill>
                <a:latin typeface="Calibri Light"/>
                <a:ea typeface="黑体" panose="02010609060101010101" pitchFamily="49" charset="-122"/>
              </a:rPr>
              <a:t>    只</a:t>
            </a:r>
            <a:r>
              <a:rPr lang="zh-CN" altLang="en-US" sz="3200" b="1" dirty="0">
                <a:solidFill>
                  <a:prstClr val="black"/>
                </a:solidFill>
                <a:latin typeface="Calibri Light"/>
                <a:ea typeface="黑体" panose="02010609060101010101" pitchFamily="49" charset="-122"/>
              </a:rPr>
              <a:t>小兔才能一次运走。</a:t>
            </a:r>
          </a:p>
        </p:txBody>
      </p:sp>
      <p:sp>
        <p:nvSpPr>
          <p:cNvPr id="74" name="矩形: 圆角 30"/>
          <p:cNvSpPr/>
          <p:nvPr/>
        </p:nvSpPr>
        <p:spPr>
          <a:xfrm>
            <a:off x="4943050" y="6076700"/>
            <a:ext cx="775550" cy="466320"/>
          </a:xfrm>
          <a:prstGeom prst="roundRect">
            <a:avLst/>
          </a:prstGeom>
          <a:solidFill>
            <a:sysClr val="window" lastClr="FFFFFF"/>
          </a:solidFill>
          <a:ln w="19050" cap="flat" cmpd="sng" algn="ctr">
            <a:solidFill>
              <a:srgbClr val="FF33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5" name="任意多边形: 形状 2"/>
          <p:cNvSpPr/>
          <p:nvPr/>
        </p:nvSpPr>
        <p:spPr>
          <a:xfrm>
            <a:off x="2758152" y="4486458"/>
            <a:ext cx="1932853" cy="933785"/>
          </a:xfrm>
          <a:custGeom>
            <a:avLst/>
            <a:gdLst>
              <a:gd name="connsiteX0" fmla="*/ 254000 w 1117600"/>
              <a:gd name="connsiteY0" fmla="*/ 32045 h 679745"/>
              <a:gd name="connsiteX1" fmla="*/ 177800 w 1117600"/>
              <a:gd name="connsiteY1" fmla="*/ 57445 h 679745"/>
              <a:gd name="connsiteX2" fmla="*/ 139700 w 1117600"/>
              <a:gd name="connsiteY2" fmla="*/ 70145 h 679745"/>
              <a:gd name="connsiteX3" fmla="*/ 120650 w 1117600"/>
              <a:gd name="connsiteY3" fmla="*/ 76495 h 679745"/>
              <a:gd name="connsiteX4" fmla="*/ 76200 w 1117600"/>
              <a:gd name="connsiteY4" fmla="*/ 114595 h 679745"/>
              <a:gd name="connsiteX5" fmla="*/ 38100 w 1117600"/>
              <a:gd name="connsiteY5" fmla="*/ 146345 h 679745"/>
              <a:gd name="connsiteX6" fmla="*/ 12700 w 1117600"/>
              <a:gd name="connsiteY6" fmla="*/ 203495 h 679745"/>
              <a:gd name="connsiteX7" fmla="*/ 6350 w 1117600"/>
              <a:gd name="connsiteY7" fmla="*/ 222545 h 679745"/>
              <a:gd name="connsiteX8" fmla="*/ 0 w 1117600"/>
              <a:gd name="connsiteY8" fmla="*/ 241595 h 679745"/>
              <a:gd name="connsiteX9" fmla="*/ 12700 w 1117600"/>
              <a:gd name="connsiteY9" fmla="*/ 324145 h 679745"/>
              <a:gd name="connsiteX10" fmla="*/ 57150 w 1117600"/>
              <a:gd name="connsiteY10" fmla="*/ 400345 h 679745"/>
              <a:gd name="connsiteX11" fmla="*/ 95250 w 1117600"/>
              <a:gd name="connsiteY11" fmla="*/ 425745 h 679745"/>
              <a:gd name="connsiteX12" fmla="*/ 133350 w 1117600"/>
              <a:gd name="connsiteY12" fmla="*/ 444795 h 679745"/>
              <a:gd name="connsiteX13" fmla="*/ 165100 w 1117600"/>
              <a:gd name="connsiteY13" fmla="*/ 489245 h 679745"/>
              <a:gd name="connsiteX14" fmla="*/ 184150 w 1117600"/>
              <a:gd name="connsiteY14" fmla="*/ 501945 h 679745"/>
              <a:gd name="connsiteX15" fmla="*/ 222250 w 1117600"/>
              <a:gd name="connsiteY15" fmla="*/ 540045 h 679745"/>
              <a:gd name="connsiteX16" fmla="*/ 266700 w 1117600"/>
              <a:gd name="connsiteY16" fmla="*/ 590845 h 679745"/>
              <a:gd name="connsiteX17" fmla="*/ 279400 w 1117600"/>
              <a:gd name="connsiteY17" fmla="*/ 609895 h 679745"/>
              <a:gd name="connsiteX18" fmla="*/ 298450 w 1117600"/>
              <a:gd name="connsiteY18" fmla="*/ 622595 h 679745"/>
              <a:gd name="connsiteX19" fmla="*/ 361950 w 1117600"/>
              <a:gd name="connsiteY19" fmla="*/ 647995 h 679745"/>
              <a:gd name="connsiteX20" fmla="*/ 381000 w 1117600"/>
              <a:gd name="connsiteY20" fmla="*/ 654345 h 679745"/>
              <a:gd name="connsiteX21" fmla="*/ 438150 w 1117600"/>
              <a:gd name="connsiteY21" fmla="*/ 667045 h 679745"/>
              <a:gd name="connsiteX22" fmla="*/ 514350 w 1117600"/>
              <a:gd name="connsiteY22" fmla="*/ 679745 h 679745"/>
              <a:gd name="connsiteX23" fmla="*/ 984250 w 1117600"/>
              <a:gd name="connsiteY23" fmla="*/ 673395 h 679745"/>
              <a:gd name="connsiteX24" fmla="*/ 1003300 w 1117600"/>
              <a:gd name="connsiteY24" fmla="*/ 654345 h 679745"/>
              <a:gd name="connsiteX25" fmla="*/ 1022350 w 1117600"/>
              <a:gd name="connsiteY25" fmla="*/ 647995 h 679745"/>
              <a:gd name="connsiteX26" fmla="*/ 1041400 w 1117600"/>
              <a:gd name="connsiteY26" fmla="*/ 628945 h 679745"/>
              <a:gd name="connsiteX27" fmla="*/ 1066800 w 1117600"/>
              <a:gd name="connsiteY27" fmla="*/ 590845 h 679745"/>
              <a:gd name="connsiteX28" fmla="*/ 1098550 w 1117600"/>
              <a:gd name="connsiteY28" fmla="*/ 552745 h 679745"/>
              <a:gd name="connsiteX29" fmla="*/ 1104900 w 1117600"/>
              <a:gd name="connsiteY29" fmla="*/ 527345 h 679745"/>
              <a:gd name="connsiteX30" fmla="*/ 1111250 w 1117600"/>
              <a:gd name="connsiteY30" fmla="*/ 495595 h 679745"/>
              <a:gd name="connsiteX31" fmla="*/ 1117600 w 1117600"/>
              <a:gd name="connsiteY31" fmla="*/ 476545 h 679745"/>
              <a:gd name="connsiteX32" fmla="*/ 1111250 w 1117600"/>
              <a:gd name="connsiteY32" fmla="*/ 368595 h 679745"/>
              <a:gd name="connsiteX33" fmla="*/ 1098550 w 1117600"/>
              <a:gd name="connsiteY33" fmla="*/ 330495 h 679745"/>
              <a:gd name="connsiteX34" fmla="*/ 1073150 w 1117600"/>
              <a:gd name="connsiteY34" fmla="*/ 286045 h 679745"/>
              <a:gd name="connsiteX35" fmla="*/ 1060450 w 1117600"/>
              <a:gd name="connsiteY35" fmla="*/ 266995 h 679745"/>
              <a:gd name="connsiteX36" fmla="*/ 1054100 w 1117600"/>
              <a:gd name="connsiteY36" fmla="*/ 247945 h 679745"/>
              <a:gd name="connsiteX37" fmla="*/ 1035050 w 1117600"/>
              <a:gd name="connsiteY37" fmla="*/ 228895 h 679745"/>
              <a:gd name="connsiteX38" fmla="*/ 990600 w 1117600"/>
              <a:gd name="connsiteY38" fmla="*/ 197145 h 679745"/>
              <a:gd name="connsiteX39" fmla="*/ 946150 w 1117600"/>
              <a:gd name="connsiteY39" fmla="*/ 184445 h 679745"/>
              <a:gd name="connsiteX40" fmla="*/ 927100 w 1117600"/>
              <a:gd name="connsiteY40" fmla="*/ 171745 h 679745"/>
              <a:gd name="connsiteX41" fmla="*/ 901700 w 1117600"/>
              <a:gd name="connsiteY41" fmla="*/ 165395 h 679745"/>
              <a:gd name="connsiteX42" fmla="*/ 857250 w 1117600"/>
              <a:gd name="connsiteY42" fmla="*/ 152695 h 679745"/>
              <a:gd name="connsiteX43" fmla="*/ 819150 w 1117600"/>
              <a:gd name="connsiteY43" fmla="*/ 146345 h 679745"/>
              <a:gd name="connsiteX44" fmla="*/ 781050 w 1117600"/>
              <a:gd name="connsiteY44" fmla="*/ 133645 h 679745"/>
              <a:gd name="connsiteX45" fmla="*/ 762000 w 1117600"/>
              <a:gd name="connsiteY45" fmla="*/ 127295 h 679745"/>
              <a:gd name="connsiteX46" fmla="*/ 723900 w 1117600"/>
              <a:gd name="connsiteY46" fmla="*/ 108245 h 679745"/>
              <a:gd name="connsiteX47" fmla="*/ 685800 w 1117600"/>
              <a:gd name="connsiteY47" fmla="*/ 76495 h 679745"/>
              <a:gd name="connsiteX48" fmla="*/ 666750 w 1117600"/>
              <a:gd name="connsiteY48" fmla="*/ 70145 h 679745"/>
              <a:gd name="connsiteX49" fmla="*/ 647700 w 1117600"/>
              <a:gd name="connsiteY49" fmla="*/ 57445 h 679745"/>
              <a:gd name="connsiteX50" fmla="*/ 622300 w 1117600"/>
              <a:gd name="connsiteY50" fmla="*/ 44745 h 679745"/>
              <a:gd name="connsiteX51" fmla="*/ 603250 w 1117600"/>
              <a:gd name="connsiteY51" fmla="*/ 32045 h 679745"/>
              <a:gd name="connsiteX52" fmla="*/ 565150 w 1117600"/>
              <a:gd name="connsiteY52" fmla="*/ 19345 h 679745"/>
              <a:gd name="connsiteX53" fmla="*/ 488950 w 1117600"/>
              <a:gd name="connsiteY53" fmla="*/ 295 h 679745"/>
              <a:gd name="connsiteX54" fmla="*/ 254000 w 1117600"/>
              <a:gd name="connsiteY54" fmla="*/ 32045 h 679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117600" h="679745">
                <a:moveTo>
                  <a:pt x="254000" y="32045"/>
                </a:moveTo>
                <a:cubicBezTo>
                  <a:pt x="202142" y="41570"/>
                  <a:pt x="247961" y="41254"/>
                  <a:pt x="177800" y="57445"/>
                </a:cubicBezTo>
                <a:cubicBezTo>
                  <a:pt x="164756" y="60455"/>
                  <a:pt x="152400" y="65912"/>
                  <a:pt x="139700" y="70145"/>
                </a:cubicBezTo>
                <a:lnTo>
                  <a:pt x="120650" y="76495"/>
                </a:lnTo>
                <a:cubicBezTo>
                  <a:pt x="73380" y="123765"/>
                  <a:pt x="133222" y="65719"/>
                  <a:pt x="76200" y="114595"/>
                </a:cubicBezTo>
                <a:cubicBezTo>
                  <a:pt x="33419" y="151265"/>
                  <a:pt x="80204" y="118276"/>
                  <a:pt x="38100" y="146345"/>
                </a:cubicBezTo>
                <a:cubicBezTo>
                  <a:pt x="17974" y="176534"/>
                  <a:pt x="27813" y="158155"/>
                  <a:pt x="12700" y="203495"/>
                </a:cubicBezTo>
                <a:lnTo>
                  <a:pt x="6350" y="222545"/>
                </a:lnTo>
                <a:lnTo>
                  <a:pt x="0" y="241595"/>
                </a:lnTo>
                <a:cubicBezTo>
                  <a:pt x="1458" y="254715"/>
                  <a:pt x="4368" y="304147"/>
                  <a:pt x="12700" y="324145"/>
                </a:cubicBezTo>
                <a:cubicBezTo>
                  <a:pt x="18857" y="338923"/>
                  <a:pt x="40144" y="385228"/>
                  <a:pt x="57150" y="400345"/>
                </a:cubicBezTo>
                <a:cubicBezTo>
                  <a:pt x="68558" y="410486"/>
                  <a:pt x="82550" y="417278"/>
                  <a:pt x="95250" y="425745"/>
                </a:cubicBezTo>
                <a:cubicBezTo>
                  <a:pt x="119869" y="442158"/>
                  <a:pt x="107060" y="436032"/>
                  <a:pt x="133350" y="444795"/>
                </a:cubicBezTo>
                <a:cubicBezTo>
                  <a:pt x="140561" y="455612"/>
                  <a:pt x="157224" y="481369"/>
                  <a:pt x="165100" y="489245"/>
                </a:cubicBezTo>
                <a:cubicBezTo>
                  <a:pt x="170496" y="494641"/>
                  <a:pt x="177800" y="497712"/>
                  <a:pt x="184150" y="501945"/>
                </a:cubicBezTo>
                <a:cubicBezTo>
                  <a:pt x="225439" y="563879"/>
                  <a:pt x="159239" y="469158"/>
                  <a:pt x="222250" y="540045"/>
                </a:cubicBezTo>
                <a:cubicBezTo>
                  <a:pt x="276129" y="600659"/>
                  <a:pt x="222827" y="561597"/>
                  <a:pt x="266700" y="590845"/>
                </a:cubicBezTo>
                <a:cubicBezTo>
                  <a:pt x="270933" y="597195"/>
                  <a:pt x="274004" y="604499"/>
                  <a:pt x="279400" y="609895"/>
                </a:cubicBezTo>
                <a:cubicBezTo>
                  <a:pt x="284796" y="615291"/>
                  <a:pt x="291824" y="618809"/>
                  <a:pt x="298450" y="622595"/>
                </a:cubicBezTo>
                <a:cubicBezTo>
                  <a:pt x="324612" y="637544"/>
                  <a:pt x="330726" y="637587"/>
                  <a:pt x="361950" y="647995"/>
                </a:cubicBezTo>
                <a:cubicBezTo>
                  <a:pt x="368300" y="650112"/>
                  <a:pt x="374506" y="652722"/>
                  <a:pt x="381000" y="654345"/>
                </a:cubicBezTo>
                <a:cubicBezTo>
                  <a:pt x="401226" y="659401"/>
                  <a:pt x="417190" y="663820"/>
                  <a:pt x="438150" y="667045"/>
                </a:cubicBezTo>
                <a:cubicBezTo>
                  <a:pt x="515448" y="678937"/>
                  <a:pt x="463272" y="666975"/>
                  <a:pt x="514350" y="679745"/>
                </a:cubicBezTo>
                <a:lnTo>
                  <a:pt x="984250" y="673395"/>
                </a:lnTo>
                <a:cubicBezTo>
                  <a:pt x="993218" y="672929"/>
                  <a:pt x="995828" y="659326"/>
                  <a:pt x="1003300" y="654345"/>
                </a:cubicBezTo>
                <a:cubicBezTo>
                  <a:pt x="1008869" y="650632"/>
                  <a:pt x="1016000" y="650112"/>
                  <a:pt x="1022350" y="647995"/>
                </a:cubicBezTo>
                <a:cubicBezTo>
                  <a:pt x="1028700" y="641645"/>
                  <a:pt x="1035887" y="636034"/>
                  <a:pt x="1041400" y="628945"/>
                </a:cubicBezTo>
                <a:cubicBezTo>
                  <a:pt x="1050771" y="616897"/>
                  <a:pt x="1056007" y="601638"/>
                  <a:pt x="1066800" y="590845"/>
                </a:cubicBezTo>
                <a:cubicBezTo>
                  <a:pt x="1091246" y="566399"/>
                  <a:pt x="1080869" y="579267"/>
                  <a:pt x="1098550" y="552745"/>
                </a:cubicBezTo>
                <a:cubicBezTo>
                  <a:pt x="1100667" y="544278"/>
                  <a:pt x="1103007" y="535864"/>
                  <a:pt x="1104900" y="527345"/>
                </a:cubicBezTo>
                <a:cubicBezTo>
                  <a:pt x="1107241" y="516809"/>
                  <a:pt x="1108632" y="506066"/>
                  <a:pt x="1111250" y="495595"/>
                </a:cubicBezTo>
                <a:cubicBezTo>
                  <a:pt x="1112873" y="489101"/>
                  <a:pt x="1115483" y="482895"/>
                  <a:pt x="1117600" y="476545"/>
                </a:cubicBezTo>
                <a:cubicBezTo>
                  <a:pt x="1115483" y="440562"/>
                  <a:pt x="1115912" y="404338"/>
                  <a:pt x="1111250" y="368595"/>
                </a:cubicBezTo>
                <a:cubicBezTo>
                  <a:pt x="1109519" y="355320"/>
                  <a:pt x="1102783" y="343195"/>
                  <a:pt x="1098550" y="330495"/>
                </a:cubicBezTo>
                <a:cubicBezTo>
                  <a:pt x="1088245" y="299581"/>
                  <a:pt x="1097177" y="319683"/>
                  <a:pt x="1073150" y="286045"/>
                </a:cubicBezTo>
                <a:cubicBezTo>
                  <a:pt x="1068714" y="279835"/>
                  <a:pt x="1063863" y="273821"/>
                  <a:pt x="1060450" y="266995"/>
                </a:cubicBezTo>
                <a:cubicBezTo>
                  <a:pt x="1057457" y="261008"/>
                  <a:pt x="1057813" y="253514"/>
                  <a:pt x="1054100" y="247945"/>
                </a:cubicBezTo>
                <a:cubicBezTo>
                  <a:pt x="1049119" y="240473"/>
                  <a:pt x="1041868" y="234739"/>
                  <a:pt x="1035050" y="228895"/>
                </a:cubicBezTo>
                <a:cubicBezTo>
                  <a:pt x="1032882" y="227036"/>
                  <a:pt x="997301" y="200017"/>
                  <a:pt x="990600" y="197145"/>
                </a:cubicBezTo>
                <a:cubicBezTo>
                  <a:pt x="962116" y="184938"/>
                  <a:pt x="970864" y="196802"/>
                  <a:pt x="946150" y="184445"/>
                </a:cubicBezTo>
                <a:cubicBezTo>
                  <a:pt x="939324" y="181032"/>
                  <a:pt x="934115" y="174751"/>
                  <a:pt x="927100" y="171745"/>
                </a:cubicBezTo>
                <a:cubicBezTo>
                  <a:pt x="919078" y="168307"/>
                  <a:pt x="910091" y="167793"/>
                  <a:pt x="901700" y="165395"/>
                </a:cubicBezTo>
                <a:cubicBezTo>
                  <a:pt x="873457" y="157325"/>
                  <a:pt x="890335" y="159312"/>
                  <a:pt x="857250" y="152695"/>
                </a:cubicBezTo>
                <a:cubicBezTo>
                  <a:pt x="844625" y="150170"/>
                  <a:pt x="831641" y="149468"/>
                  <a:pt x="819150" y="146345"/>
                </a:cubicBezTo>
                <a:cubicBezTo>
                  <a:pt x="806163" y="143098"/>
                  <a:pt x="793750" y="137878"/>
                  <a:pt x="781050" y="133645"/>
                </a:cubicBezTo>
                <a:cubicBezTo>
                  <a:pt x="774700" y="131528"/>
                  <a:pt x="767569" y="131008"/>
                  <a:pt x="762000" y="127295"/>
                </a:cubicBezTo>
                <a:cubicBezTo>
                  <a:pt x="737381" y="110882"/>
                  <a:pt x="750190" y="117008"/>
                  <a:pt x="723900" y="108245"/>
                </a:cubicBezTo>
                <a:cubicBezTo>
                  <a:pt x="709856" y="94201"/>
                  <a:pt x="703481" y="85336"/>
                  <a:pt x="685800" y="76495"/>
                </a:cubicBezTo>
                <a:cubicBezTo>
                  <a:pt x="679813" y="73502"/>
                  <a:pt x="672737" y="73138"/>
                  <a:pt x="666750" y="70145"/>
                </a:cubicBezTo>
                <a:cubicBezTo>
                  <a:pt x="659924" y="66732"/>
                  <a:pt x="654326" y="61231"/>
                  <a:pt x="647700" y="57445"/>
                </a:cubicBezTo>
                <a:cubicBezTo>
                  <a:pt x="639481" y="52749"/>
                  <a:pt x="630519" y="49441"/>
                  <a:pt x="622300" y="44745"/>
                </a:cubicBezTo>
                <a:cubicBezTo>
                  <a:pt x="615674" y="40959"/>
                  <a:pt x="610224" y="35145"/>
                  <a:pt x="603250" y="32045"/>
                </a:cubicBezTo>
                <a:cubicBezTo>
                  <a:pt x="591017" y="26608"/>
                  <a:pt x="577850" y="23578"/>
                  <a:pt x="565150" y="19345"/>
                </a:cubicBezTo>
                <a:cubicBezTo>
                  <a:pt x="540936" y="11274"/>
                  <a:pt x="513716" y="1474"/>
                  <a:pt x="488950" y="295"/>
                </a:cubicBezTo>
                <a:cubicBezTo>
                  <a:pt x="419179" y="-3027"/>
                  <a:pt x="305858" y="22520"/>
                  <a:pt x="254000" y="32045"/>
                </a:cubicBezTo>
                <a:close/>
              </a:path>
            </a:pathLst>
          </a:custGeom>
          <a:noFill/>
          <a:ln w="19050" cap="flat" cmpd="sng" algn="ctr">
            <a:solidFill>
              <a:srgbClr val="FF33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6" name="任意多边形: 形状 5"/>
          <p:cNvSpPr/>
          <p:nvPr/>
        </p:nvSpPr>
        <p:spPr>
          <a:xfrm>
            <a:off x="4154744" y="4101338"/>
            <a:ext cx="2364527" cy="727650"/>
          </a:xfrm>
          <a:custGeom>
            <a:avLst/>
            <a:gdLst>
              <a:gd name="connsiteX0" fmla="*/ 215900 w 1367199"/>
              <a:gd name="connsiteY0" fmla="*/ 59790 h 529690"/>
              <a:gd name="connsiteX1" fmla="*/ 184150 w 1367199"/>
              <a:gd name="connsiteY1" fmla="*/ 66140 h 529690"/>
              <a:gd name="connsiteX2" fmla="*/ 38100 w 1367199"/>
              <a:gd name="connsiteY2" fmla="*/ 85190 h 529690"/>
              <a:gd name="connsiteX3" fmla="*/ 25400 w 1367199"/>
              <a:gd name="connsiteY3" fmla="*/ 104240 h 529690"/>
              <a:gd name="connsiteX4" fmla="*/ 12700 w 1367199"/>
              <a:gd name="connsiteY4" fmla="*/ 142340 h 529690"/>
              <a:gd name="connsiteX5" fmla="*/ 0 w 1367199"/>
              <a:gd name="connsiteY5" fmla="*/ 161390 h 529690"/>
              <a:gd name="connsiteX6" fmla="*/ 6350 w 1367199"/>
              <a:gd name="connsiteY6" fmla="*/ 275690 h 529690"/>
              <a:gd name="connsiteX7" fmla="*/ 19050 w 1367199"/>
              <a:gd name="connsiteY7" fmla="*/ 294740 h 529690"/>
              <a:gd name="connsiteX8" fmla="*/ 57150 w 1367199"/>
              <a:gd name="connsiteY8" fmla="*/ 320140 h 529690"/>
              <a:gd name="connsiteX9" fmla="*/ 76200 w 1367199"/>
              <a:gd name="connsiteY9" fmla="*/ 332840 h 529690"/>
              <a:gd name="connsiteX10" fmla="*/ 101600 w 1367199"/>
              <a:gd name="connsiteY10" fmla="*/ 345540 h 529690"/>
              <a:gd name="connsiteX11" fmla="*/ 120650 w 1367199"/>
              <a:gd name="connsiteY11" fmla="*/ 364590 h 529690"/>
              <a:gd name="connsiteX12" fmla="*/ 139700 w 1367199"/>
              <a:gd name="connsiteY12" fmla="*/ 370940 h 529690"/>
              <a:gd name="connsiteX13" fmla="*/ 158750 w 1367199"/>
              <a:gd name="connsiteY13" fmla="*/ 383640 h 529690"/>
              <a:gd name="connsiteX14" fmla="*/ 177800 w 1367199"/>
              <a:gd name="connsiteY14" fmla="*/ 389990 h 529690"/>
              <a:gd name="connsiteX15" fmla="*/ 215900 w 1367199"/>
              <a:gd name="connsiteY15" fmla="*/ 415390 h 529690"/>
              <a:gd name="connsiteX16" fmla="*/ 241300 w 1367199"/>
              <a:gd name="connsiteY16" fmla="*/ 453490 h 529690"/>
              <a:gd name="connsiteX17" fmla="*/ 260350 w 1367199"/>
              <a:gd name="connsiteY17" fmla="*/ 459840 h 529690"/>
              <a:gd name="connsiteX18" fmla="*/ 285750 w 1367199"/>
              <a:gd name="connsiteY18" fmla="*/ 478890 h 529690"/>
              <a:gd name="connsiteX19" fmla="*/ 323850 w 1367199"/>
              <a:gd name="connsiteY19" fmla="*/ 491590 h 529690"/>
              <a:gd name="connsiteX20" fmla="*/ 361950 w 1367199"/>
              <a:gd name="connsiteY20" fmla="*/ 510640 h 529690"/>
              <a:gd name="connsiteX21" fmla="*/ 495300 w 1367199"/>
              <a:gd name="connsiteY21" fmla="*/ 504290 h 529690"/>
              <a:gd name="connsiteX22" fmla="*/ 520700 w 1367199"/>
              <a:gd name="connsiteY22" fmla="*/ 491590 h 529690"/>
              <a:gd name="connsiteX23" fmla="*/ 539750 w 1367199"/>
              <a:gd name="connsiteY23" fmla="*/ 485240 h 529690"/>
              <a:gd name="connsiteX24" fmla="*/ 863600 w 1367199"/>
              <a:gd name="connsiteY24" fmla="*/ 491590 h 529690"/>
              <a:gd name="connsiteX25" fmla="*/ 952500 w 1367199"/>
              <a:gd name="connsiteY25" fmla="*/ 510640 h 529690"/>
              <a:gd name="connsiteX26" fmla="*/ 1009650 w 1367199"/>
              <a:gd name="connsiteY26" fmla="*/ 523340 h 529690"/>
              <a:gd name="connsiteX27" fmla="*/ 1035050 w 1367199"/>
              <a:gd name="connsiteY27" fmla="*/ 529690 h 529690"/>
              <a:gd name="connsiteX28" fmla="*/ 1092200 w 1367199"/>
              <a:gd name="connsiteY28" fmla="*/ 523340 h 529690"/>
              <a:gd name="connsiteX29" fmla="*/ 1111250 w 1367199"/>
              <a:gd name="connsiteY29" fmla="*/ 510640 h 529690"/>
              <a:gd name="connsiteX30" fmla="*/ 1130300 w 1367199"/>
              <a:gd name="connsiteY30" fmla="*/ 504290 h 529690"/>
              <a:gd name="connsiteX31" fmla="*/ 1187450 w 1367199"/>
              <a:gd name="connsiteY31" fmla="*/ 459840 h 529690"/>
              <a:gd name="connsiteX32" fmla="*/ 1193800 w 1367199"/>
              <a:gd name="connsiteY32" fmla="*/ 339190 h 529690"/>
              <a:gd name="connsiteX33" fmla="*/ 1212850 w 1367199"/>
              <a:gd name="connsiteY33" fmla="*/ 320140 h 529690"/>
              <a:gd name="connsiteX34" fmla="*/ 1270000 w 1367199"/>
              <a:gd name="connsiteY34" fmla="*/ 288390 h 529690"/>
              <a:gd name="connsiteX35" fmla="*/ 1308100 w 1367199"/>
              <a:gd name="connsiteY35" fmla="*/ 262990 h 529690"/>
              <a:gd name="connsiteX36" fmla="*/ 1346200 w 1367199"/>
              <a:gd name="connsiteY36" fmla="*/ 243940 h 529690"/>
              <a:gd name="connsiteX37" fmla="*/ 1358900 w 1367199"/>
              <a:gd name="connsiteY37" fmla="*/ 224890 h 529690"/>
              <a:gd name="connsiteX38" fmla="*/ 1358900 w 1367199"/>
              <a:gd name="connsiteY38" fmla="*/ 129640 h 529690"/>
              <a:gd name="connsiteX39" fmla="*/ 1301750 w 1367199"/>
              <a:gd name="connsiteY39" fmla="*/ 85190 h 529690"/>
              <a:gd name="connsiteX40" fmla="*/ 1276350 w 1367199"/>
              <a:gd name="connsiteY40" fmla="*/ 72490 h 529690"/>
              <a:gd name="connsiteX41" fmla="*/ 1244600 w 1367199"/>
              <a:gd name="connsiteY41" fmla="*/ 53440 h 529690"/>
              <a:gd name="connsiteX42" fmla="*/ 1212850 w 1367199"/>
              <a:gd name="connsiteY42" fmla="*/ 47090 h 529690"/>
              <a:gd name="connsiteX43" fmla="*/ 1193800 w 1367199"/>
              <a:gd name="connsiteY43" fmla="*/ 40740 h 529690"/>
              <a:gd name="connsiteX44" fmla="*/ 1168400 w 1367199"/>
              <a:gd name="connsiteY44" fmla="*/ 34390 h 529690"/>
              <a:gd name="connsiteX45" fmla="*/ 1149350 w 1367199"/>
              <a:gd name="connsiteY45" fmla="*/ 28040 h 529690"/>
              <a:gd name="connsiteX46" fmla="*/ 1079500 w 1367199"/>
              <a:gd name="connsiteY46" fmla="*/ 21690 h 529690"/>
              <a:gd name="connsiteX47" fmla="*/ 762000 w 1367199"/>
              <a:gd name="connsiteY47" fmla="*/ 15340 h 529690"/>
              <a:gd name="connsiteX48" fmla="*/ 742950 w 1367199"/>
              <a:gd name="connsiteY48" fmla="*/ 21690 h 529690"/>
              <a:gd name="connsiteX49" fmla="*/ 704850 w 1367199"/>
              <a:gd name="connsiteY49" fmla="*/ 28040 h 529690"/>
              <a:gd name="connsiteX50" fmla="*/ 685800 w 1367199"/>
              <a:gd name="connsiteY50" fmla="*/ 34390 h 529690"/>
              <a:gd name="connsiteX51" fmla="*/ 596900 w 1367199"/>
              <a:gd name="connsiteY51" fmla="*/ 59790 h 529690"/>
              <a:gd name="connsiteX52" fmla="*/ 571500 w 1367199"/>
              <a:gd name="connsiteY52" fmla="*/ 72490 h 529690"/>
              <a:gd name="connsiteX53" fmla="*/ 495300 w 1367199"/>
              <a:gd name="connsiteY53" fmla="*/ 78840 h 529690"/>
              <a:gd name="connsiteX54" fmla="*/ 330200 w 1367199"/>
              <a:gd name="connsiteY54" fmla="*/ 72490 h 529690"/>
              <a:gd name="connsiteX55" fmla="*/ 215900 w 1367199"/>
              <a:gd name="connsiteY55" fmla="*/ 59790 h 529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367199" h="529690">
                <a:moveTo>
                  <a:pt x="215900" y="59790"/>
                </a:moveTo>
                <a:cubicBezTo>
                  <a:pt x="191558" y="58732"/>
                  <a:pt x="194909" y="65279"/>
                  <a:pt x="184150" y="66140"/>
                </a:cubicBezTo>
                <a:cubicBezTo>
                  <a:pt x="42644" y="77461"/>
                  <a:pt x="93657" y="48152"/>
                  <a:pt x="38100" y="85190"/>
                </a:cubicBezTo>
                <a:cubicBezTo>
                  <a:pt x="33867" y="91540"/>
                  <a:pt x="28500" y="97266"/>
                  <a:pt x="25400" y="104240"/>
                </a:cubicBezTo>
                <a:cubicBezTo>
                  <a:pt x="19963" y="116473"/>
                  <a:pt x="20126" y="131201"/>
                  <a:pt x="12700" y="142340"/>
                </a:cubicBezTo>
                <a:lnTo>
                  <a:pt x="0" y="161390"/>
                </a:lnTo>
                <a:cubicBezTo>
                  <a:pt x="2117" y="199490"/>
                  <a:pt x="954" y="237915"/>
                  <a:pt x="6350" y="275690"/>
                </a:cubicBezTo>
                <a:cubicBezTo>
                  <a:pt x="7429" y="283245"/>
                  <a:pt x="13307" y="289714"/>
                  <a:pt x="19050" y="294740"/>
                </a:cubicBezTo>
                <a:cubicBezTo>
                  <a:pt x="30537" y="304791"/>
                  <a:pt x="44450" y="311673"/>
                  <a:pt x="57150" y="320140"/>
                </a:cubicBezTo>
                <a:cubicBezTo>
                  <a:pt x="63500" y="324373"/>
                  <a:pt x="69374" y="329427"/>
                  <a:pt x="76200" y="332840"/>
                </a:cubicBezTo>
                <a:cubicBezTo>
                  <a:pt x="84667" y="337073"/>
                  <a:pt x="93897" y="340038"/>
                  <a:pt x="101600" y="345540"/>
                </a:cubicBezTo>
                <a:cubicBezTo>
                  <a:pt x="108908" y="350760"/>
                  <a:pt x="113178" y="359609"/>
                  <a:pt x="120650" y="364590"/>
                </a:cubicBezTo>
                <a:cubicBezTo>
                  <a:pt x="126219" y="368303"/>
                  <a:pt x="133713" y="367947"/>
                  <a:pt x="139700" y="370940"/>
                </a:cubicBezTo>
                <a:cubicBezTo>
                  <a:pt x="146526" y="374353"/>
                  <a:pt x="151924" y="380227"/>
                  <a:pt x="158750" y="383640"/>
                </a:cubicBezTo>
                <a:cubicBezTo>
                  <a:pt x="164737" y="386633"/>
                  <a:pt x="171949" y="386739"/>
                  <a:pt x="177800" y="389990"/>
                </a:cubicBezTo>
                <a:cubicBezTo>
                  <a:pt x="191143" y="397403"/>
                  <a:pt x="215900" y="415390"/>
                  <a:pt x="215900" y="415390"/>
                </a:cubicBezTo>
                <a:cubicBezTo>
                  <a:pt x="222557" y="435362"/>
                  <a:pt x="220915" y="439900"/>
                  <a:pt x="241300" y="453490"/>
                </a:cubicBezTo>
                <a:cubicBezTo>
                  <a:pt x="246869" y="457203"/>
                  <a:pt x="254000" y="457723"/>
                  <a:pt x="260350" y="459840"/>
                </a:cubicBezTo>
                <a:cubicBezTo>
                  <a:pt x="268817" y="466190"/>
                  <a:pt x="276284" y="474157"/>
                  <a:pt x="285750" y="478890"/>
                </a:cubicBezTo>
                <a:cubicBezTo>
                  <a:pt x="297724" y="484877"/>
                  <a:pt x="312711" y="484164"/>
                  <a:pt x="323850" y="491590"/>
                </a:cubicBezTo>
                <a:cubicBezTo>
                  <a:pt x="348469" y="508003"/>
                  <a:pt x="335660" y="501877"/>
                  <a:pt x="361950" y="510640"/>
                </a:cubicBezTo>
                <a:cubicBezTo>
                  <a:pt x="406400" y="508523"/>
                  <a:pt x="451117" y="509592"/>
                  <a:pt x="495300" y="504290"/>
                </a:cubicBezTo>
                <a:cubicBezTo>
                  <a:pt x="504699" y="503162"/>
                  <a:pt x="511999" y="495319"/>
                  <a:pt x="520700" y="491590"/>
                </a:cubicBezTo>
                <a:cubicBezTo>
                  <a:pt x="526852" y="488953"/>
                  <a:pt x="533400" y="487357"/>
                  <a:pt x="539750" y="485240"/>
                </a:cubicBezTo>
                <a:lnTo>
                  <a:pt x="863600" y="491590"/>
                </a:lnTo>
                <a:cubicBezTo>
                  <a:pt x="927355" y="493751"/>
                  <a:pt x="898468" y="497132"/>
                  <a:pt x="952500" y="510640"/>
                </a:cubicBezTo>
                <a:cubicBezTo>
                  <a:pt x="1014445" y="526126"/>
                  <a:pt x="937096" y="507217"/>
                  <a:pt x="1009650" y="523340"/>
                </a:cubicBezTo>
                <a:cubicBezTo>
                  <a:pt x="1018169" y="525233"/>
                  <a:pt x="1026583" y="527573"/>
                  <a:pt x="1035050" y="529690"/>
                </a:cubicBezTo>
                <a:cubicBezTo>
                  <a:pt x="1054100" y="527573"/>
                  <a:pt x="1073605" y="527989"/>
                  <a:pt x="1092200" y="523340"/>
                </a:cubicBezTo>
                <a:cubicBezTo>
                  <a:pt x="1099604" y="521489"/>
                  <a:pt x="1104424" y="514053"/>
                  <a:pt x="1111250" y="510640"/>
                </a:cubicBezTo>
                <a:cubicBezTo>
                  <a:pt x="1117237" y="507647"/>
                  <a:pt x="1124449" y="507541"/>
                  <a:pt x="1130300" y="504290"/>
                </a:cubicBezTo>
                <a:cubicBezTo>
                  <a:pt x="1164479" y="485302"/>
                  <a:pt x="1164310" y="482980"/>
                  <a:pt x="1187450" y="459840"/>
                </a:cubicBezTo>
                <a:cubicBezTo>
                  <a:pt x="1189567" y="419623"/>
                  <a:pt x="1186596" y="378813"/>
                  <a:pt x="1193800" y="339190"/>
                </a:cubicBezTo>
                <a:cubicBezTo>
                  <a:pt x="1195406" y="330355"/>
                  <a:pt x="1205761" y="325653"/>
                  <a:pt x="1212850" y="320140"/>
                </a:cubicBezTo>
                <a:cubicBezTo>
                  <a:pt x="1311145" y="243688"/>
                  <a:pt x="1212515" y="320326"/>
                  <a:pt x="1270000" y="288390"/>
                </a:cubicBezTo>
                <a:cubicBezTo>
                  <a:pt x="1283343" y="280977"/>
                  <a:pt x="1293620" y="267817"/>
                  <a:pt x="1308100" y="262990"/>
                </a:cubicBezTo>
                <a:cubicBezTo>
                  <a:pt x="1334390" y="254227"/>
                  <a:pt x="1321581" y="260353"/>
                  <a:pt x="1346200" y="243940"/>
                </a:cubicBezTo>
                <a:cubicBezTo>
                  <a:pt x="1350433" y="237590"/>
                  <a:pt x="1355487" y="231716"/>
                  <a:pt x="1358900" y="224890"/>
                </a:cubicBezTo>
                <a:cubicBezTo>
                  <a:pt x="1373214" y="196262"/>
                  <a:pt x="1366171" y="156908"/>
                  <a:pt x="1358900" y="129640"/>
                </a:cubicBezTo>
                <a:cubicBezTo>
                  <a:pt x="1355684" y="117579"/>
                  <a:pt x="1302065" y="85348"/>
                  <a:pt x="1301750" y="85190"/>
                </a:cubicBezTo>
                <a:cubicBezTo>
                  <a:pt x="1293283" y="80957"/>
                  <a:pt x="1284625" y="77087"/>
                  <a:pt x="1276350" y="72490"/>
                </a:cubicBezTo>
                <a:cubicBezTo>
                  <a:pt x="1265561" y="66496"/>
                  <a:pt x="1256059" y="58024"/>
                  <a:pt x="1244600" y="53440"/>
                </a:cubicBezTo>
                <a:cubicBezTo>
                  <a:pt x="1234579" y="49432"/>
                  <a:pt x="1223321" y="49708"/>
                  <a:pt x="1212850" y="47090"/>
                </a:cubicBezTo>
                <a:cubicBezTo>
                  <a:pt x="1206356" y="45467"/>
                  <a:pt x="1200236" y="42579"/>
                  <a:pt x="1193800" y="40740"/>
                </a:cubicBezTo>
                <a:cubicBezTo>
                  <a:pt x="1185409" y="38342"/>
                  <a:pt x="1176791" y="36788"/>
                  <a:pt x="1168400" y="34390"/>
                </a:cubicBezTo>
                <a:cubicBezTo>
                  <a:pt x="1161964" y="32551"/>
                  <a:pt x="1155976" y="28987"/>
                  <a:pt x="1149350" y="28040"/>
                </a:cubicBezTo>
                <a:cubicBezTo>
                  <a:pt x="1126206" y="24734"/>
                  <a:pt x="1102783" y="23807"/>
                  <a:pt x="1079500" y="21690"/>
                </a:cubicBezTo>
                <a:cubicBezTo>
                  <a:pt x="950511" y="-15164"/>
                  <a:pt x="1032735" y="3569"/>
                  <a:pt x="762000" y="15340"/>
                </a:cubicBezTo>
                <a:cubicBezTo>
                  <a:pt x="755313" y="15631"/>
                  <a:pt x="749484" y="20238"/>
                  <a:pt x="742950" y="21690"/>
                </a:cubicBezTo>
                <a:cubicBezTo>
                  <a:pt x="730381" y="24483"/>
                  <a:pt x="717419" y="25247"/>
                  <a:pt x="704850" y="28040"/>
                </a:cubicBezTo>
                <a:cubicBezTo>
                  <a:pt x="698316" y="29492"/>
                  <a:pt x="692258" y="32629"/>
                  <a:pt x="685800" y="34390"/>
                </a:cubicBezTo>
                <a:cubicBezTo>
                  <a:pt x="667896" y="39273"/>
                  <a:pt x="616368" y="50056"/>
                  <a:pt x="596900" y="59790"/>
                </a:cubicBezTo>
                <a:cubicBezTo>
                  <a:pt x="588433" y="64023"/>
                  <a:pt x="580804" y="70746"/>
                  <a:pt x="571500" y="72490"/>
                </a:cubicBezTo>
                <a:cubicBezTo>
                  <a:pt x="546449" y="77187"/>
                  <a:pt x="520700" y="76723"/>
                  <a:pt x="495300" y="78840"/>
                </a:cubicBezTo>
                <a:lnTo>
                  <a:pt x="330200" y="72490"/>
                </a:lnTo>
                <a:cubicBezTo>
                  <a:pt x="185103" y="65235"/>
                  <a:pt x="240242" y="60848"/>
                  <a:pt x="215900" y="59790"/>
                </a:cubicBezTo>
                <a:close/>
              </a:path>
            </a:pathLst>
          </a:custGeom>
          <a:noFill/>
          <a:ln w="19050" cap="flat" cmpd="sng" algn="ctr">
            <a:solidFill>
              <a:srgbClr val="FF33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7" name="任意多边形: 形状 6"/>
          <p:cNvSpPr/>
          <p:nvPr/>
        </p:nvSpPr>
        <p:spPr>
          <a:xfrm>
            <a:off x="4685368" y="4937095"/>
            <a:ext cx="2694053" cy="611293"/>
          </a:xfrm>
          <a:custGeom>
            <a:avLst/>
            <a:gdLst>
              <a:gd name="connsiteX0" fmla="*/ 6350 w 1557735"/>
              <a:gd name="connsiteY0" fmla="*/ 83038 h 444988"/>
              <a:gd name="connsiteX1" fmla="*/ 0 w 1557735"/>
              <a:gd name="connsiteY1" fmla="*/ 121138 h 444988"/>
              <a:gd name="connsiteX2" fmla="*/ 6350 w 1557735"/>
              <a:gd name="connsiteY2" fmla="*/ 146538 h 444988"/>
              <a:gd name="connsiteX3" fmla="*/ 25400 w 1557735"/>
              <a:gd name="connsiteY3" fmla="*/ 190988 h 444988"/>
              <a:gd name="connsiteX4" fmla="*/ 57150 w 1557735"/>
              <a:gd name="connsiteY4" fmla="*/ 248138 h 444988"/>
              <a:gd name="connsiteX5" fmla="*/ 95250 w 1557735"/>
              <a:gd name="connsiteY5" fmla="*/ 286238 h 444988"/>
              <a:gd name="connsiteX6" fmla="*/ 120650 w 1557735"/>
              <a:gd name="connsiteY6" fmla="*/ 292588 h 444988"/>
              <a:gd name="connsiteX7" fmla="*/ 146050 w 1557735"/>
              <a:gd name="connsiteY7" fmla="*/ 305288 h 444988"/>
              <a:gd name="connsiteX8" fmla="*/ 273050 w 1557735"/>
              <a:gd name="connsiteY8" fmla="*/ 311638 h 444988"/>
              <a:gd name="connsiteX9" fmla="*/ 349250 w 1557735"/>
              <a:gd name="connsiteY9" fmla="*/ 337038 h 444988"/>
              <a:gd name="connsiteX10" fmla="*/ 419100 w 1557735"/>
              <a:gd name="connsiteY10" fmla="*/ 362438 h 444988"/>
              <a:gd name="connsiteX11" fmla="*/ 495300 w 1557735"/>
              <a:gd name="connsiteY11" fmla="*/ 368788 h 444988"/>
              <a:gd name="connsiteX12" fmla="*/ 520700 w 1557735"/>
              <a:gd name="connsiteY12" fmla="*/ 375138 h 444988"/>
              <a:gd name="connsiteX13" fmla="*/ 565150 w 1557735"/>
              <a:gd name="connsiteY13" fmla="*/ 400538 h 444988"/>
              <a:gd name="connsiteX14" fmla="*/ 635000 w 1557735"/>
              <a:gd name="connsiteY14" fmla="*/ 419588 h 444988"/>
              <a:gd name="connsiteX15" fmla="*/ 673100 w 1557735"/>
              <a:gd name="connsiteY15" fmla="*/ 432288 h 444988"/>
              <a:gd name="connsiteX16" fmla="*/ 723900 w 1557735"/>
              <a:gd name="connsiteY16" fmla="*/ 444988 h 444988"/>
              <a:gd name="connsiteX17" fmla="*/ 1231900 w 1557735"/>
              <a:gd name="connsiteY17" fmla="*/ 438638 h 444988"/>
              <a:gd name="connsiteX18" fmla="*/ 1339850 w 1557735"/>
              <a:gd name="connsiteY18" fmla="*/ 432288 h 444988"/>
              <a:gd name="connsiteX19" fmla="*/ 1511300 w 1557735"/>
              <a:gd name="connsiteY19" fmla="*/ 419588 h 444988"/>
              <a:gd name="connsiteX20" fmla="*/ 1530350 w 1557735"/>
              <a:gd name="connsiteY20" fmla="*/ 406888 h 444988"/>
              <a:gd name="connsiteX21" fmla="*/ 1555750 w 1557735"/>
              <a:gd name="connsiteY21" fmla="*/ 394188 h 444988"/>
              <a:gd name="connsiteX22" fmla="*/ 1524000 w 1557735"/>
              <a:gd name="connsiteY22" fmla="*/ 292588 h 444988"/>
              <a:gd name="connsiteX23" fmla="*/ 1498600 w 1557735"/>
              <a:gd name="connsiteY23" fmla="*/ 273538 h 444988"/>
              <a:gd name="connsiteX24" fmla="*/ 1479550 w 1557735"/>
              <a:gd name="connsiteY24" fmla="*/ 260838 h 444988"/>
              <a:gd name="connsiteX25" fmla="*/ 1441450 w 1557735"/>
              <a:gd name="connsiteY25" fmla="*/ 254488 h 444988"/>
              <a:gd name="connsiteX26" fmla="*/ 1409700 w 1557735"/>
              <a:gd name="connsiteY26" fmla="*/ 248138 h 444988"/>
              <a:gd name="connsiteX27" fmla="*/ 1371600 w 1557735"/>
              <a:gd name="connsiteY27" fmla="*/ 235438 h 444988"/>
              <a:gd name="connsiteX28" fmla="*/ 1339850 w 1557735"/>
              <a:gd name="connsiteY28" fmla="*/ 229088 h 444988"/>
              <a:gd name="connsiteX29" fmla="*/ 1320800 w 1557735"/>
              <a:gd name="connsiteY29" fmla="*/ 222738 h 444988"/>
              <a:gd name="connsiteX30" fmla="*/ 1282700 w 1557735"/>
              <a:gd name="connsiteY30" fmla="*/ 216388 h 444988"/>
              <a:gd name="connsiteX31" fmla="*/ 1244600 w 1557735"/>
              <a:gd name="connsiteY31" fmla="*/ 203688 h 444988"/>
              <a:gd name="connsiteX32" fmla="*/ 1143000 w 1557735"/>
              <a:gd name="connsiteY32" fmla="*/ 197338 h 444988"/>
              <a:gd name="connsiteX33" fmla="*/ 1092200 w 1557735"/>
              <a:gd name="connsiteY33" fmla="*/ 184638 h 444988"/>
              <a:gd name="connsiteX34" fmla="*/ 1022350 w 1557735"/>
              <a:gd name="connsiteY34" fmla="*/ 146538 h 444988"/>
              <a:gd name="connsiteX35" fmla="*/ 984250 w 1557735"/>
              <a:gd name="connsiteY35" fmla="*/ 133838 h 444988"/>
              <a:gd name="connsiteX36" fmla="*/ 958850 w 1557735"/>
              <a:gd name="connsiteY36" fmla="*/ 108438 h 444988"/>
              <a:gd name="connsiteX37" fmla="*/ 952500 w 1557735"/>
              <a:gd name="connsiteY37" fmla="*/ 89388 h 444988"/>
              <a:gd name="connsiteX38" fmla="*/ 933450 w 1557735"/>
              <a:gd name="connsiteY38" fmla="*/ 76688 h 444988"/>
              <a:gd name="connsiteX39" fmla="*/ 920750 w 1557735"/>
              <a:gd name="connsiteY39" fmla="*/ 57638 h 444988"/>
              <a:gd name="connsiteX40" fmla="*/ 882650 w 1557735"/>
              <a:gd name="connsiteY40" fmla="*/ 38588 h 444988"/>
              <a:gd name="connsiteX41" fmla="*/ 787400 w 1557735"/>
              <a:gd name="connsiteY41" fmla="*/ 44938 h 444988"/>
              <a:gd name="connsiteX42" fmla="*/ 762000 w 1557735"/>
              <a:gd name="connsiteY42" fmla="*/ 51288 h 444988"/>
              <a:gd name="connsiteX43" fmla="*/ 577850 w 1557735"/>
              <a:gd name="connsiteY43" fmla="*/ 44938 h 444988"/>
              <a:gd name="connsiteX44" fmla="*/ 539750 w 1557735"/>
              <a:gd name="connsiteY44" fmla="*/ 32238 h 444988"/>
              <a:gd name="connsiteX45" fmla="*/ 488950 w 1557735"/>
              <a:gd name="connsiteY45" fmla="*/ 13188 h 444988"/>
              <a:gd name="connsiteX46" fmla="*/ 469900 w 1557735"/>
              <a:gd name="connsiteY46" fmla="*/ 488 h 444988"/>
              <a:gd name="connsiteX47" fmla="*/ 209550 w 1557735"/>
              <a:gd name="connsiteY47" fmla="*/ 6838 h 444988"/>
              <a:gd name="connsiteX48" fmla="*/ 190500 w 1557735"/>
              <a:gd name="connsiteY48" fmla="*/ 13188 h 444988"/>
              <a:gd name="connsiteX49" fmla="*/ 158750 w 1557735"/>
              <a:gd name="connsiteY49" fmla="*/ 19538 h 444988"/>
              <a:gd name="connsiteX50" fmla="*/ 101600 w 1557735"/>
              <a:gd name="connsiteY50" fmla="*/ 51288 h 444988"/>
              <a:gd name="connsiteX51" fmla="*/ 82550 w 1557735"/>
              <a:gd name="connsiteY51" fmla="*/ 63988 h 444988"/>
              <a:gd name="connsiteX52" fmla="*/ 63500 w 1557735"/>
              <a:gd name="connsiteY52" fmla="*/ 76688 h 444988"/>
              <a:gd name="connsiteX53" fmla="*/ 6350 w 1557735"/>
              <a:gd name="connsiteY53" fmla="*/ 83038 h 444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557735" h="444988">
                <a:moveTo>
                  <a:pt x="6350" y="83038"/>
                </a:moveTo>
                <a:cubicBezTo>
                  <a:pt x="4233" y="95738"/>
                  <a:pt x="0" y="108263"/>
                  <a:pt x="0" y="121138"/>
                </a:cubicBezTo>
                <a:cubicBezTo>
                  <a:pt x="0" y="129865"/>
                  <a:pt x="3952" y="138147"/>
                  <a:pt x="6350" y="146538"/>
                </a:cubicBezTo>
                <a:cubicBezTo>
                  <a:pt x="14860" y="176322"/>
                  <a:pt x="10886" y="157121"/>
                  <a:pt x="25400" y="190988"/>
                </a:cubicBezTo>
                <a:cubicBezTo>
                  <a:pt x="37378" y="218936"/>
                  <a:pt x="26211" y="217199"/>
                  <a:pt x="57150" y="248138"/>
                </a:cubicBezTo>
                <a:cubicBezTo>
                  <a:pt x="69850" y="260838"/>
                  <a:pt x="77826" y="281882"/>
                  <a:pt x="95250" y="286238"/>
                </a:cubicBezTo>
                <a:cubicBezTo>
                  <a:pt x="103717" y="288355"/>
                  <a:pt x="112478" y="289524"/>
                  <a:pt x="120650" y="292588"/>
                </a:cubicBezTo>
                <a:cubicBezTo>
                  <a:pt x="129513" y="295912"/>
                  <a:pt x="136657" y="304114"/>
                  <a:pt x="146050" y="305288"/>
                </a:cubicBezTo>
                <a:cubicBezTo>
                  <a:pt x="188109" y="310545"/>
                  <a:pt x="230717" y="309521"/>
                  <a:pt x="273050" y="311638"/>
                </a:cubicBezTo>
                <a:cubicBezTo>
                  <a:pt x="348384" y="341772"/>
                  <a:pt x="254261" y="305375"/>
                  <a:pt x="349250" y="337038"/>
                </a:cubicBezTo>
                <a:cubicBezTo>
                  <a:pt x="363562" y="341809"/>
                  <a:pt x="405264" y="361285"/>
                  <a:pt x="419100" y="362438"/>
                </a:cubicBezTo>
                <a:lnTo>
                  <a:pt x="495300" y="368788"/>
                </a:lnTo>
                <a:cubicBezTo>
                  <a:pt x="503767" y="370905"/>
                  <a:pt x="512678" y="371700"/>
                  <a:pt x="520700" y="375138"/>
                </a:cubicBezTo>
                <a:cubicBezTo>
                  <a:pt x="591795" y="405607"/>
                  <a:pt x="478140" y="368898"/>
                  <a:pt x="565150" y="400538"/>
                </a:cubicBezTo>
                <a:cubicBezTo>
                  <a:pt x="609265" y="416580"/>
                  <a:pt x="599593" y="408966"/>
                  <a:pt x="635000" y="419588"/>
                </a:cubicBezTo>
                <a:cubicBezTo>
                  <a:pt x="647822" y="423435"/>
                  <a:pt x="660228" y="428610"/>
                  <a:pt x="673100" y="432288"/>
                </a:cubicBezTo>
                <a:cubicBezTo>
                  <a:pt x="689883" y="437083"/>
                  <a:pt x="723900" y="444988"/>
                  <a:pt x="723900" y="444988"/>
                </a:cubicBezTo>
                <a:lnTo>
                  <a:pt x="1231900" y="438638"/>
                </a:lnTo>
                <a:cubicBezTo>
                  <a:pt x="1267938" y="437895"/>
                  <a:pt x="1303888" y="434740"/>
                  <a:pt x="1339850" y="432288"/>
                </a:cubicBezTo>
                <a:lnTo>
                  <a:pt x="1511300" y="419588"/>
                </a:lnTo>
                <a:cubicBezTo>
                  <a:pt x="1517650" y="415355"/>
                  <a:pt x="1523724" y="410674"/>
                  <a:pt x="1530350" y="406888"/>
                </a:cubicBezTo>
                <a:cubicBezTo>
                  <a:pt x="1538569" y="402192"/>
                  <a:pt x="1553454" y="403371"/>
                  <a:pt x="1555750" y="394188"/>
                </a:cubicBezTo>
                <a:cubicBezTo>
                  <a:pt x="1562888" y="365638"/>
                  <a:pt x="1550432" y="312412"/>
                  <a:pt x="1524000" y="292588"/>
                </a:cubicBezTo>
                <a:cubicBezTo>
                  <a:pt x="1515533" y="286238"/>
                  <a:pt x="1507212" y="279689"/>
                  <a:pt x="1498600" y="273538"/>
                </a:cubicBezTo>
                <a:cubicBezTo>
                  <a:pt x="1492390" y="269102"/>
                  <a:pt x="1486790" y="263251"/>
                  <a:pt x="1479550" y="260838"/>
                </a:cubicBezTo>
                <a:cubicBezTo>
                  <a:pt x="1467336" y="256767"/>
                  <a:pt x="1454118" y="256791"/>
                  <a:pt x="1441450" y="254488"/>
                </a:cubicBezTo>
                <a:cubicBezTo>
                  <a:pt x="1430831" y="252557"/>
                  <a:pt x="1420113" y="250978"/>
                  <a:pt x="1409700" y="248138"/>
                </a:cubicBezTo>
                <a:cubicBezTo>
                  <a:pt x="1396785" y="244616"/>
                  <a:pt x="1384727" y="238063"/>
                  <a:pt x="1371600" y="235438"/>
                </a:cubicBezTo>
                <a:cubicBezTo>
                  <a:pt x="1361017" y="233321"/>
                  <a:pt x="1350321" y="231706"/>
                  <a:pt x="1339850" y="229088"/>
                </a:cubicBezTo>
                <a:cubicBezTo>
                  <a:pt x="1333356" y="227465"/>
                  <a:pt x="1327334" y="224190"/>
                  <a:pt x="1320800" y="222738"/>
                </a:cubicBezTo>
                <a:cubicBezTo>
                  <a:pt x="1308231" y="219945"/>
                  <a:pt x="1295191" y="219511"/>
                  <a:pt x="1282700" y="216388"/>
                </a:cubicBezTo>
                <a:cubicBezTo>
                  <a:pt x="1269713" y="213141"/>
                  <a:pt x="1257961" y="204523"/>
                  <a:pt x="1244600" y="203688"/>
                </a:cubicBezTo>
                <a:lnTo>
                  <a:pt x="1143000" y="197338"/>
                </a:lnTo>
                <a:cubicBezTo>
                  <a:pt x="1126067" y="193105"/>
                  <a:pt x="1106723" y="194320"/>
                  <a:pt x="1092200" y="184638"/>
                </a:cubicBezTo>
                <a:cubicBezTo>
                  <a:pt x="1069012" y="169180"/>
                  <a:pt x="1051163" y="156142"/>
                  <a:pt x="1022350" y="146538"/>
                </a:cubicBezTo>
                <a:lnTo>
                  <a:pt x="984250" y="133838"/>
                </a:lnTo>
                <a:cubicBezTo>
                  <a:pt x="967317" y="83038"/>
                  <a:pt x="992717" y="142305"/>
                  <a:pt x="958850" y="108438"/>
                </a:cubicBezTo>
                <a:cubicBezTo>
                  <a:pt x="954117" y="103705"/>
                  <a:pt x="956681" y="94615"/>
                  <a:pt x="952500" y="89388"/>
                </a:cubicBezTo>
                <a:cubicBezTo>
                  <a:pt x="947732" y="83429"/>
                  <a:pt x="939800" y="80921"/>
                  <a:pt x="933450" y="76688"/>
                </a:cubicBezTo>
                <a:cubicBezTo>
                  <a:pt x="929217" y="70338"/>
                  <a:pt x="926146" y="63034"/>
                  <a:pt x="920750" y="57638"/>
                </a:cubicBezTo>
                <a:cubicBezTo>
                  <a:pt x="908440" y="45328"/>
                  <a:pt x="898144" y="43753"/>
                  <a:pt x="882650" y="38588"/>
                </a:cubicBezTo>
                <a:cubicBezTo>
                  <a:pt x="850900" y="40705"/>
                  <a:pt x="819046" y="41607"/>
                  <a:pt x="787400" y="44938"/>
                </a:cubicBezTo>
                <a:cubicBezTo>
                  <a:pt x="778721" y="45852"/>
                  <a:pt x="770727" y="51288"/>
                  <a:pt x="762000" y="51288"/>
                </a:cubicBezTo>
                <a:cubicBezTo>
                  <a:pt x="700580" y="51288"/>
                  <a:pt x="639233" y="47055"/>
                  <a:pt x="577850" y="44938"/>
                </a:cubicBezTo>
                <a:cubicBezTo>
                  <a:pt x="565150" y="40705"/>
                  <a:pt x="551724" y="38225"/>
                  <a:pt x="539750" y="32238"/>
                </a:cubicBezTo>
                <a:cubicBezTo>
                  <a:pt x="506544" y="15635"/>
                  <a:pt x="523533" y="21834"/>
                  <a:pt x="488950" y="13188"/>
                </a:cubicBezTo>
                <a:cubicBezTo>
                  <a:pt x="482600" y="8955"/>
                  <a:pt x="477530" y="661"/>
                  <a:pt x="469900" y="488"/>
                </a:cubicBezTo>
                <a:cubicBezTo>
                  <a:pt x="383113" y="-1484"/>
                  <a:pt x="296270" y="2896"/>
                  <a:pt x="209550" y="6838"/>
                </a:cubicBezTo>
                <a:cubicBezTo>
                  <a:pt x="202863" y="7142"/>
                  <a:pt x="196994" y="11565"/>
                  <a:pt x="190500" y="13188"/>
                </a:cubicBezTo>
                <a:cubicBezTo>
                  <a:pt x="180029" y="15806"/>
                  <a:pt x="169221" y="16920"/>
                  <a:pt x="158750" y="19538"/>
                </a:cubicBezTo>
                <a:cubicBezTo>
                  <a:pt x="131926" y="26244"/>
                  <a:pt x="129977" y="32370"/>
                  <a:pt x="101600" y="51288"/>
                </a:cubicBezTo>
                <a:lnTo>
                  <a:pt x="82550" y="63988"/>
                </a:lnTo>
                <a:lnTo>
                  <a:pt x="63500" y="76688"/>
                </a:lnTo>
                <a:lnTo>
                  <a:pt x="6350" y="83038"/>
                </a:lnTo>
                <a:close/>
              </a:path>
            </a:pathLst>
          </a:custGeom>
          <a:noFill/>
          <a:ln w="19050" cap="flat" cmpd="sng" algn="ctr">
            <a:solidFill>
              <a:srgbClr val="FF33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8" name="任意多边形: 形状 7"/>
          <p:cNvSpPr/>
          <p:nvPr/>
        </p:nvSpPr>
        <p:spPr>
          <a:xfrm>
            <a:off x="7533026" y="4437882"/>
            <a:ext cx="2222593" cy="1064575"/>
          </a:xfrm>
          <a:custGeom>
            <a:avLst/>
            <a:gdLst>
              <a:gd name="connsiteX0" fmla="*/ 129431 w 1285131"/>
              <a:gd name="connsiteY0" fmla="*/ 6603 h 774953"/>
              <a:gd name="connsiteX1" fmla="*/ 91331 w 1285131"/>
              <a:gd name="connsiteY1" fmla="*/ 12953 h 774953"/>
              <a:gd name="connsiteX2" fmla="*/ 72281 w 1285131"/>
              <a:gd name="connsiteY2" fmla="*/ 25653 h 774953"/>
              <a:gd name="connsiteX3" fmla="*/ 53231 w 1285131"/>
              <a:gd name="connsiteY3" fmla="*/ 44703 h 774953"/>
              <a:gd name="connsiteX4" fmla="*/ 27831 w 1285131"/>
              <a:gd name="connsiteY4" fmla="*/ 89153 h 774953"/>
              <a:gd name="connsiteX5" fmla="*/ 21481 w 1285131"/>
              <a:gd name="connsiteY5" fmla="*/ 108203 h 774953"/>
              <a:gd name="connsiteX6" fmla="*/ 8781 w 1285131"/>
              <a:gd name="connsiteY6" fmla="*/ 127253 h 774953"/>
              <a:gd name="connsiteX7" fmla="*/ 8781 w 1285131"/>
              <a:gd name="connsiteY7" fmla="*/ 247903 h 774953"/>
              <a:gd name="connsiteX8" fmla="*/ 15131 w 1285131"/>
              <a:gd name="connsiteY8" fmla="*/ 266953 h 774953"/>
              <a:gd name="connsiteX9" fmla="*/ 53231 w 1285131"/>
              <a:gd name="connsiteY9" fmla="*/ 298703 h 774953"/>
              <a:gd name="connsiteX10" fmla="*/ 78631 w 1285131"/>
              <a:gd name="connsiteY10" fmla="*/ 324103 h 774953"/>
              <a:gd name="connsiteX11" fmla="*/ 123081 w 1285131"/>
              <a:gd name="connsiteY11" fmla="*/ 349503 h 774953"/>
              <a:gd name="connsiteX12" fmla="*/ 167531 w 1285131"/>
              <a:gd name="connsiteY12" fmla="*/ 387603 h 774953"/>
              <a:gd name="connsiteX13" fmla="*/ 186581 w 1285131"/>
              <a:gd name="connsiteY13" fmla="*/ 400303 h 774953"/>
              <a:gd name="connsiteX14" fmla="*/ 205631 w 1285131"/>
              <a:gd name="connsiteY14" fmla="*/ 406653 h 774953"/>
              <a:gd name="connsiteX15" fmla="*/ 243731 w 1285131"/>
              <a:gd name="connsiteY15" fmla="*/ 432053 h 774953"/>
              <a:gd name="connsiteX16" fmla="*/ 262781 w 1285131"/>
              <a:gd name="connsiteY16" fmla="*/ 444753 h 774953"/>
              <a:gd name="connsiteX17" fmla="*/ 288181 w 1285131"/>
              <a:gd name="connsiteY17" fmla="*/ 470153 h 774953"/>
              <a:gd name="connsiteX18" fmla="*/ 326281 w 1285131"/>
              <a:gd name="connsiteY18" fmla="*/ 495553 h 774953"/>
              <a:gd name="connsiteX19" fmla="*/ 345331 w 1285131"/>
              <a:gd name="connsiteY19" fmla="*/ 508253 h 774953"/>
              <a:gd name="connsiteX20" fmla="*/ 383431 w 1285131"/>
              <a:gd name="connsiteY20" fmla="*/ 546353 h 774953"/>
              <a:gd name="connsiteX21" fmla="*/ 427881 w 1285131"/>
              <a:gd name="connsiteY21" fmla="*/ 609853 h 774953"/>
              <a:gd name="connsiteX22" fmla="*/ 440581 w 1285131"/>
              <a:gd name="connsiteY22" fmla="*/ 628903 h 774953"/>
              <a:gd name="connsiteX23" fmla="*/ 478681 w 1285131"/>
              <a:gd name="connsiteY23" fmla="*/ 705103 h 774953"/>
              <a:gd name="connsiteX24" fmla="*/ 497731 w 1285131"/>
              <a:gd name="connsiteY24" fmla="*/ 724153 h 774953"/>
              <a:gd name="connsiteX25" fmla="*/ 542181 w 1285131"/>
              <a:gd name="connsiteY25" fmla="*/ 736853 h 774953"/>
              <a:gd name="connsiteX26" fmla="*/ 586631 w 1285131"/>
              <a:gd name="connsiteY26" fmla="*/ 755903 h 774953"/>
              <a:gd name="connsiteX27" fmla="*/ 669181 w 1285131"/>
              <a:gd name="connsiteY27" fmla="*/ 774953 h 774953"/>
              <a:gd name="connsiteX28" fmla="*/ 834281 w 1285131"/>
              <a:gd name="connsiteY28" fmla="*/ 768603 h 774953"/>
              <a:gd name="connsiteX29" fmla="*/ 859681 w 1285131"/>
              <a:gd name="connsiteY29" fmla="*/ 762253 h 774953"/>
              <a:gd name="connsiteX30" fmla="*/ 923181 w 1285131"/>
              <a:gd name="connsiteY30" fmla="*/ 743203 h 774953"/>
              <a:gd name="connsiteX31" fmla="*/ 967631 w 1285131"/>
              <a:gd name="connsiteY31" fmla="*/ 724153 h 774953"/>
              <a:gd name="connsiteX32" fmla="*/ 986681 w 1285131"/>
              <a:gd name="connsiteY32" fmla="*/ 711453 h 774953"/>
              <a:gd name="connsiteX33" fmla="*/ 1043831 w 1285131"/>
              <a:gd name="connsiteY33" fmla="*/ 698753 h 774953"/>
              <a:gd name="connsiteX34" fmla="*/ 1081931 w 1285131"/>
              <a:gd name="connsiteY34" fmla="*/ 667003 h 774953"/>
              <a:gd name="connsiteX35" fmla="*/ 1145431 w 1285131"/>
              <a:gd name="connsiteY35" fmla="*/ 628903 h 774953"/>
              <a:gd name="connsiteX36" fmla="*/ 1164481 w 1285131"/>
              <a:gd name="connsiteY36" fmla="*/ 609853 h 774953"/>
              <a:gd name="connsiteX37" fmla="*/ 1177181 w 1285131"/>
              <a:gd name="connsiteY37" fmla="*/ 590803 h 774953"/>
              <a:gd name="connsiteX38" fmla="*/ 1215281 w 1285131"/>
              <a:gd name="connsiteY38" fmla="*/ 559053 h 774953"/>
              <a:gd name="connsiteX39" fmla="*/ 1234331 w 1285131"/>
              <a:gd name="connsiteY39" fmla="*/ 533653 h 774953"/>
              <a:gd name="connsiteX40" fmla="*/ 1247031 w 1285131"/>
              <a:gd name="connsiteY40" fmla="*/ 514603 h 774953"/>
              <a:gd name="connsiteX41" fmla="*/ 1266081 w 1285131"/>
              <a:gd name="connsiteY41" fmla="*/ 495553 h 774953"/>
              <a:gd name="connsiteX42" fmla="*/ 1278781 w 1285131"/>
              <a:gd name="connsiteY42" fmla="*/ 451103 h 774953"/>
              <a:gd name="connsiteX43" fmla="*/ 1285131 w 1285131"/>
              <a:gd name="connsiteY43" fmla="*/ 432053 h 774953"/>
              <a:gd name="connsiteX44" fmla="*/ 1272431 w 1285131"/>
              <a:gd name="connsiteY44" fmla="*/ 349503 h 774953"/>
              <a:gd name="connsiteX45" fmla="*/ 1240681 w 1285131"/>
              <a:gd name="connsiteY45" fmla="*/ 317753 h 774953"/>
              <a:gd name="connsiteX46" fmla="*/ 1202581 w 1285131"/>
              <a:gd name="connsiteY46" fmla="*/ 286003 h 774953"/>
              <a:gd name="connsiteX47" fmla="*/ 1139081 w 1285131"/>
              <a:gd name="connsiteY47" fmla="*/ 266953 h 774953"/>
              <a:gd name="connsiteX48" fmla="*/ 1113681 w 1285131"/>
              <a:gd name="connsiteY48" fmla="*/ 254253 h 774953"/>
              <a:gd name="connsiteX49" fmla="*/ 1037481 w 1285131"/>
              <a:gd name="connsiteY49" fmla="*/ 247903 h 774953"/>
              <a:gd name="connsiteX50" fmla="*/ 973981 w 1285131"/>
              <a:gd name="connsiteY50" fmla="*/ 235203 h 774953"/>
              <a:gd name="connsiteX51" fmla="*/ 935881 w 1285131"/>
              <a:gd name="connsiteY51" fmla="*/ 228853 h 774953"/>
              <a:gd name="connsiteX52" fmla="*/ 916831 w 1285131"/>
              <a:gd name="connsiteY52" fmla="*/ 222503 h 774953"/>
              <a:gd name="connsiteX53" fmla="*/ 853331 w 1285131"/>
              <a:gd name="connsiteY53" fmla="*/ 216153 h 774953"/>
              <a:gd name="connsiteX54" fmla="*/ 808881 w 1285131"/>
              <a:gd name="connsiteY54" fmla="*/ 203453 h 774953"/>
              <a:gd name="connsiteX55" fmla="*/ 789831 w 1285131"/>
              <a:gd name="connsiteY55" fmla="*/ 197103 h 774953"/>
              <a:gd name="connsiteX56" fmla="*/ 739031 w 1285131"/>
              <a:gd name="connsiteY56" fmla="*/ 184403 h 774953"/>
              <a:gd name="connsiteX57" fmla="*/ 719981 w 1285131"/>
              <a:gd name="connsiteY57" fmla="*/ 178053 h 774953"/>
              <a:gd name="connsiteX58" fmla="*/ 694581 w 1285131"/>
              <a:gd name="connsiteY58" fmla="*/ 165353 h 774953"/>
              <a:gd name="connsiteX59" fmla="*/ 669181 w 1285131"/>
              <a:gd name="connsiteY59" fmla="*/ 159003 h 774953"/>
              <a:gd name="connsiteX60" fmla="*/ 643781 w 1285131"/>
              <a:gd name="connsiteY60" fmla="*/ 139953 h 774953"/>
              <a:gd name="connsiteX61" fmla="*/ 624731 w 1285131"/>
              <a:gd name="connsiteY61" fmla="*/ 133603 h 774953"/>
              <a:gd name="connsiteX62" fmla="*/ 580281 w 1285131"/>
              <a:gd name="connsiteY62" fmla="*/ 114553 h 774953"/>
              <a:gd name="connsiteX63" fmla="*/ 529481 w 1285131"/>
              <a:gd name="connsiteY63" fmla="*/ 82803 h 774953"/>
              <a:gd name="connsiteX64" fmla="*/ 504081 w 1285131"/>
              <a:gd name="connsiteY64" fmla="*/ 76453 h 774953"/>
              <a:gd name="connsiteX65" fmla="*/ 485031 w 1285131"/>
              <a:gd name="connsiteY65" fmla="*/ 70103 h 774953"/>
              <a:gd name="connsiteX66" fmla="*/ 459631 w 1285131"/>
              <a:gd name="connsiteY66" fmla="*/ 51053 h 774953"/>
              <a:gd name="connsiteX67" fmla="*/ 421531 w 1285131"/>
              <a:gd name="connsiteY67" fmla="*/ 44703 h 774953"/>
              <a:gd name="connsiteX68" fmla="*/ 396131 w 1285131"/>
              <a:gd name="connsiteY68" fmla="*/ 38353 h 774953"/>
              <a:gd name="connsiteX69" fmla="*/ 377081 w 1285131"/>
              <a:gd name="connsiteY69" fmla="*/ 32003 h 774953"/>
              <a:gd name="connsiteX70" fmla="*/ 351681 w 1285131"/>
              <a:gd name="connsiteY70" fmla="*/ 19303 h 774953"/>
              <a:gd name="connsiteX71" fmla="*/ 313581 w 1285131"/>
              <a:gd name="connsiteY71" fmla="*/ 12953 h 774953"/>
              <a:gd name="connsiteX72" fmla="*/ 243731 w 1285131"/>
              <a:gd name="connsiteY72" fmla="*/ 253 h 774953"/>
              <a:gd name="connsiteX73" fmla="*/ 129431 w 1285131"/>
              <a:gd name="connsiteY73" fmla="*/ 6603 h 774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1285131" h="774953">
                <a:moveTo>
                  <a:pt x="129431" y="6603"/>
                </a:moveTo>
                <a:cubicBezTo>
                  <a:pt x="104031" y="8720"/>
                  <a:pt x="103545" y="8882"/>
                  <a:pt x="91331" y="12953"/>
                </a:cubicBezTo>
                <a:cubicBezTo>
                  <a:pt x="84091" y="15366"/>
                  <a:pt x="78144" y="20767"/>
                  <a:pt x="72281" y="25653"/>
                </a:cubicBezTo>
                <a:cubicBezTo>
                  <a:pt x="65382" y="31402"/>
                  <a:pt x="58980" y="37804"/>
                  <a:pt x="53231" y="44703"/>
                </a:cubicBezTo>
                <a:cubicBezTo>
                  <a:pt x="43853" y="55957"/>
                  <a:pt x="33311" y="76366"/>
                  <a:pt x="27831" y="89153"/>
                </a:cubicBezTo>
                <a:cubicBezTo>
                  <a:pt x="25194" y="95305"/>
                  <a:pt x="24474" y="102216"/>
                  <a:pt x="21481" y="108203"/>
                </a:cubicBezTo>
                <a:cubicBezTo>
                  <a:pt x="18068" y="115029"/>
                  <a:pt x="13014" y="120903"/>
                  <a:pt x="8781" y="127253"/>
                </a:cubicBezTo>
                <a:cubicBezTo>
                  <a:pt x="-4409" y="180014"/>
                  <a:pt x="-1348" y="156740"/>
                  <a:pt x="8781" y="247903"/>
                </a:cubicBezTo>
                <a:cubicBezTo>
                  <a:pt x="9520" y="254556"/>
                  <a:pt x="11418" y="261384"/>
                  <a:pt x="15131" y="266953"/>
                </a:cubicBezTo>
                <a:cubicBezTo>
                  <a:pt x="24910" y="281621"/>
                  <a:pt x="39174" y="289332"/>
                  <a:pt x="53231" y="298703"/>
                </a:cubicBezTo>
                <a:cubicBezTo>
                  <a:pt x="65326" y="334989"/>
                  <a:pt x="49602" y="304751"/>
                  <a:pt x="78631" y="324103"/>
                </a:cubicBezTo>
                <a:cubicBezTo>
                  <a:pt x="124029" y="354368"/>
                  <a:pt x="69360" y="336073"/>
                  <a:pt x="123081" y="349503"/>
                </a:cubicBezTo>
                <a:cubicBezTo>
                  <a:pt x="146158" y="372580"/>
                  <a:pt x="139020" y="367238"/>
                  <a:pt x="167531" y="387603"/>
                </a:cubicBezTo>
                <a:cubicBezTo>
                  <a:pt x="173741" y="392039"/>
                  <a:pt x="179755" y="396890"/>
                  <a:pt x="186581" y="400303"/>
                </a:cubicBezTo>
                <a:cubicBezTo>
                  <a:pt x="192568" y="403296"/>
                  <a:pt x="199780" y="403402"/>
                  <a:pt x="205631" y="406653"/>
                </a:cubicBezTo>
                <a:cubicBezTo>
                  <a:pt x="218974" y="414066"/>
                  <a:pt x="231031" y="423586"/>
                  <a:pt x="243731" y="432053"/>
                </a:cubicBezTo>
                <a:cubicBezTo>
                  <a:pt x="250081" y="436286"/>
                  <a:pt x="257385" y="439357"/>
                  <a:pt x="262781" y="444753"/>
                </a:cubicBezTo>
                <a:cubicBezTo>
                  <a:pt x="271248" y="453220"/>
                  <a:pt x="278831" y="462673"/>
                  <a:pt x="288181" y="470153"/>
                </a:cubicBezTo>
                <a:cubicBezTo>
                  <a:pt x="300100" y="479688"/>
                  <a:pt x="313581" y="487086"/>
                  <a:pt x="326281" y="495553"/>
                </a:cubicBezTo>
                <a:cubicBezTo>
                  <a:pt x="332631" y="499786"/>
                  <a:pt x="339935" y="502857"/>
                  <a:pt x="345331" y="508253"/>
                </a:cubicBezTo>
                <a:cubicBezTo>
                  <a:pt x="358031" y="520953"/>
                  <a:pt x="372655" y="531985"/>
                  <a:pt x="383431" y="546353"/>
                </a:cubicBezTo>
                <a:cubicBezTo>
                  <a:pt x="411639" y="583964"/>
                  <a:pt x="396610" y="562947"/>
                  <a:pt x="427881" y="609853"/>
                </a:cubicBezTo>
                <a:cubicBezTo>
                  <a:pt x="432114" y="616203"/>
                  <a:pt x="438168" y="621663"/>
                  <a:pt x="440581" y="628903"/>
                </a:cubicBezTo>
                <a:cubicBezTo>
                  <a:pt x="450910" y="659891"/>
                  <a:pt x="454062" y="680484"/>
                  <a:pt x="478681" y="705103"/>
                </a:cubicBezTo>
                <a:cubicBezTo>
                  <a:pt x="485031" y="711453"/>
                  <a:pt x="490259" y="719172"/>
                  <a:pt x="497731" y="724153"/>
                </a:cubicBezTo>
                <a:cubicBezTo>
                  <a:pt x="503440" y="727959"/>
                  <a:pt x="538476" y="735795"/>
                  <a:pt x="542181" y="736853"/>
                </a:cubicBezTo>
                <a:cubicBezTo>
                  <a:pt x="591921" y="751064"/>
                  <a:pt x="524542" y="733325"/>
                  <a:pt x="586631" y="755903"/>
                </a:cubicBezTo>
                <a:cubicBezTo>
                  <a:pt x="620979" y="768393"/>
                  <a:pt x="634666" y="769200"/>
                  <a:pt x="669181" y="774953"/>
                </a:cubicBezTo>
                <a:cubicBezTo>
                  <a:pt x="724214" y="772836"/>
                  <a:pt x="779329" y="772266"/>
                  <a:pt x="834281" y="768603"/>
                </a:cubicBezTo>
                <a:cubicBezTo>
                  <a:pt x="842989" y="768022"/>
                  <a:pt x="851322" y="764761"/>
                  <a:pt x="859681" y="762253"/>
                </a:cubicBezTo>
                <a:cubicBezTo>
                  <a:pt x="936980" y="739063"/>
                  <a:pt x="864637" y="757839"/>
                  <a:pt x="923181" y="743203"/>
                </a:cubicBezTo>
                <a:cubicBezTo>
                  <a:pt x="971007" y="711319"/>
                  <a:pt x="910224" y="748756"/>
                  <a:pt x="967631" y="724153"/>
                </a:cubicBezTo>
                <a:cubicBezTo>
                  <a:pt x="974646" y="721147"/>
                  <a:pt x="979666" y="714459"/>
                  <a:pt x="986681" y="711453"/>
                </a:cubicBezTo>
                <a:cubicBezTo>
                  <a:pt x="994528" y="708090"/>
                  <a:pt x="1038180" y="699883"/>
                  <a:pt x="1043831" y="698753"/>
                </a:cubicBezTo>
                <a:cubicBezTo>
                  <a:pt x="1061342" y="681242"/>
                  <a:pt x="1061303" y="678791"/>
                  <a:pt x="1081931" y="667003"/>
                </a:cubicBezTo>
                <a:cubicBezTo>
                  <a:pt x="1105315" y="653641"/>
                  <a:pt x="1124719" y="649615"/>
                  <a:pt x="1145431" y="628903"/>
                </a:cubicBezTo>
                <a:cubicBezTo>
                  <a:pt x="1151781" y="622553"/>
                  <a:pt x="1158732" y="616752"/>
                  <a:pt x="1164481" y="609853"/>
                </a:cubicBezTo>
                <a:cubicBezTo>
                  <a:pt x="1169367" y="603990"/>
                  <a:pt x="1171785" y="596199"/>
                  <a:pt x="1177181" y="590803"/>
                </a:cubicBezTo>
                <a:cubicBezTo>
                  <a:pt x="1235972" y="532012"/>
                  <a:pt x="1152864" y="631873"/>
                  <a:pt x="1215281" y="559053"/>
                </a:cubicBezTo>
                <a:cubicBezTo>
                  <a:pt x="1222169" y="551018"/>
                  <a:pt x="1228180" y="542265"/>
                  <a:pt x="1234331" y="533653"/>
                </a:cubicBezTo>
                <a:cubicBezTo>
                  <a:pt x="1238767" y="527443"/>
                  <a:pt x="1242145" y="520466"/>
                  <a:pt x="1247031" y="514603"/>
                </a:cubicBezTo>
                <a:cubicBezTo>
                  <a:pt x="1252780" y="507704"/>
                  <a:pt x="1259731" y="501903"/>
                  <a:pt x="1266081" y="495553"/>
                </a:cubicBezTo>
                <a:cubicBezTo>
                  <a:pt x="1281306" y="449878"/>
                  <a:pt x="1262834" y="506917"/>
                  <a:pt x="1278781" y="451103"/>
                </a:cubicBezTo>
                <a:cubicBezTo>
                  <a:pt x="1280620" y="444667"/>
                  <a:pt x="1283014" y="438403"/>
                  <a:pt x="1285131" y="432053"/>
                </a:cubicBezTo>
                <a:cubicBezTo>
                  <a:pt x="1280898" y="404536"/>
                  <a:pt x="1279183" y="376512"/>
                  <a:pt x="1272431" y="349503"/>
                </a:cubicBezTo>
                <a:cubicBezTo>
                  <a:pt x="1267529" y="329896"/>
                  <a:pt x="1254049" y="328893"/>
                  <a:pt x="1240681" y="317753"/>
                </a:cubicBezTo>
                <a:cubicBezTo>
                  <a:pt x="1223591" y="303511"/>
                  <a:pt x="1222851" y="295012"/>
                  <a:pt x="1202581" y="286003"/>
                </a:cubicBezTo>
                <a:cubicBezTo>
                  <a:pt x="1124419" y="251264"/>
                  <a:pt x="1198188" y="289118"/>
                  <a:pt x="1139081" y="266953"/>
                </a:cubicBezTo>
                <a:cubicBezTo>
                  <a:pt x="1130218" y="263629"/>
                  <a:pt x="1122985" y="255997"/>
                  <a:pt x="1113681" y="254253"/>
                </a:cubicBezTo>
                <a:cubicBezTo>
                  <a:pt x="1088630" y="249556"/>
                  <a:pt x="1062881" y="250020"/>
                  <a:pt x="1037481" y="247903"/>
                </a:cubicBezTo>
                <a:cubicBezTo>
                  <a:pt x="1002833" y="236354"/>
                  <a:pt x="1028184" y="243542"/>
                  <a:pt x="973981" y="235203"/>
                </a:cubicBezTo>
                <a:cubicBezTo>
                  <a:pt x="961256" y="233245"/>
                  <a:pt x="948450" y="231646"/>
                  <a:pt x="935881" y="228853"/>
                </a:cubicBezTo>
                <a:cubicBezTo>
                  <a:pt x="929347" y="227401"/>
                  <a:pt x="923447" y="223521"/>
                  <a:pt x="916831" y="222503"/>
                </a:cubicBezTo>
                <a:cubicBezTo>
                  <a:pt x="895806" y="219268"/>
                  <a:pt x="874498" y="218270"/>
                  <a:pt x="853331" y="216153"/>
                </a:cubicBezTo>
                <a:cubicBezTo>
                  <a:pt x="807656" y="200928"/>
                  <a:pt x="864695" y="219400"/>
                  <a:pt x="808881" y="203453"/>
                </a:cubicBezTo>
                <a:cubicBezTo>
                  <a:pt x="802445" y="201614"/>
                  <a:pt x="796289" y="198864"/>
                  <a:pt x="789831" y="197103"/>
                </a:cubicBezTo>
                <a:cubicBezTo>
                  <a:pt x="772992" y="192510"/>
                  <a:pt x="755590" y="189923"/>
                  <a:pt x="739031" y="184403"/>
                </a:cubicBezTo>
                <a:cubicBezTo>
                  <a:pt x="732681" y="182286"/>
                  <a:pt x="726133" y="180690"/>
                  <a:pt x="719981" y="178053"/>
                </a:cubicBezTo>
                <a:cubicBezTo>
                  <a:pt x="711280" y="174324"/>
                  <a:pt x="703444" y="168677"/>
                  <a:pt x="694581" y="165353"/>
                </a:cubicBezTo>
                <a:cubicBezTo>
                  <a:pt x="686409" y="162289"/>
                  <a:pt x="677648" y="161120"/>
                  <a:pt x="669181" y="159003"/>
                </a:cubicBezTo>
                <a:cubicBezTo>
                  <a:pt x="660714" y="152653"/>
                  <a:pt x="652970" y="145204"/>
                  <a:pt x="643781" y="139953"/>
                </a:cubicBezTo>
                <a:cubicBezTo>
                  <a:pt x="637969" y="136632"/>
                  <a:pt x="630883" y="136240"/>
                  <a:pt x="624731" y="133603"/>
                </a:cubicBezTo>
                <a:cubicBezTo>
                  <a:pt x="569804" y="110063"/>
                  <a:pt x="624957" y="129445"/>
                  <a:pt x="580281" y="114553"/>
                </a:cubicBezTo>
                <a:cubicBezTo>
                  <a:pt x="560302" y="99569"/>
                  <a:pt x="552725" y="91520"/>
                  <a:pt x="529481" y="82803"/>
                </a:cubicBezTo>
                <a:cubicBezTo>
                  <a:pt x="521309" y="79739"/>
                  <a:pt x="512472" y="78851"/>
                  <a:pt x="504081" y="76453"/>
                </a:cubicBezTo>
                <a:cubicBezTo>
                  <a:pt x="497645" y="74614"/>
                  <a:pt x="491381" y="72220"/>
                  <a:pt x="485031" y="70103"/>
                </a:cubicBezTo>
                <a:cubicBezTo>
                  <a:pt x="476564" y="63753"/>
                  <a:pt x="469457" y="54984"/>
                  <a:pt x="459631" y="51053"/>
                </a:cubicBezTo>
                <a:cubicBezTo>
                  <a:pt x="447677" y="46271"/>
                  <a:pt x="434156" y="47228"/>
                  <a:pt x="421531" y="44703"/>
                </a:cubicBezTo>
                <a:cubicBezTo>
                  <a:pt x="412973" y="42991"/>
                  <a:pt x="404522" y="40751"/>
                  <a:pt x="396131" y="38353"/>
                </a:cubicBezTo>
                <a:cubicBezTo>
                  <a:pt x="389695" y="36514"/>
                  <a:pt x="383233" y="34640"/>
                  <a:pt x="377081" y="32003"/>
                </a:cubicBezTo>
                <a:cubicBezTo>
                  <a:pt x="368380" y="28274"/>
                  <a:pt x="360748" y="22023"/>
                  <a:pt x="351681" y="19303"/>
                </a:cubicBezTo>
                <a:cubicBezTo>
                  <a:pt x="339349" y="15603"/>
                  <a:pt x="326206" y="15478"/>
                  <a:pt x="313581" y="12953"/>
                </a:cubicBezTo>
                <a:cubicBezTo>
                  <a:pt x="281086" y="6454"/>
                  <a:pt x="284086" y="1867"/>
                  <a:pt x="243731" y="253"/>
                </a:cubicBezTo>
                <a:cubicBezTo>
                  <a:pt x="205661" y="-1270"/>
                  <a:pt x="154831" y="4486"/>
                  <a:pt x="129431" y="6603"/>
                </a:cubicBezTo>
                <a:close/>
              </a:path>
            </a:pathLst>
          </a:custGeom>
          <a:noFill/>
          <a:ln w="19050" cap="flat" cmpd="sng" algn="ctr">
            <a:solidFill>
              <a:srgbClr val="FF33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9" name="任意多边形: 形状 8"/>
          <p:cNvSpPr/>
          <p:nvPr/>
        </p:nvSpPr>
        <p:spPr>
          <a:xfrm>
            <a:off x="6191636" y="4408783"/>
            <a:ext cx="1866961" cy="1334646"/>
          </a:xfrm>
          <a:custGeom>
            <a:avLst/>
            <a:gdLst>
              <a:gd name="connsiteX0" fmla="*/ 260350 w 1079500"/>
              <a:gd name="connsiteY0" fmla="*/ 44450 h 971550"/>
              <a:gd name="connsiteX1" fmla="*/ 228600 w 1079500"/>
              <a:gd name="connsiteY1" fmla="*/ 57150 h 971550"/>
              <a:gd name="connsiteX2" fmla="*/ 158750 w 1079500"/>
              <a:gd name="connsiteY2" fmla="*/ 88900 h 971550"/>
              <a:gd name="connsiteX3" fmla="*/ 120650 w 1079500"/>
              <a:gd name="connsiteY3" fmla="*/ 114300 h 971550"/>
              <a:gd name="connsiteX4" fmla="*/ 101600 w 1079500"/>
              <a:gd name="connsiteY4" fmla="*/ 127000 h 971550"/>
              <a:gd name="connsiteX5" fmla="*/ 63500 w 1079500"/>
              <a:gd name="connsiteY5" fmla="*/ 152400 h 971550"/>
              <a:gd name="connsiteX6" fmla="*/ 44450 w 1079500"/>
              <a:gd name="connsiteY6" fmla="*/ 171450 h 971550"/>
              <a:gd name="connsiteX7" fmla="*/ 12700 w 1079500"/>
              <a:gd name="connsiteY7" fmla="*/ 203200 h 971550"/>
              <a:gd name="connsiteX8" fmla="*/ 0 w 1079500"/>
              <a:gd name="connsiteY8" fmla="*/ 241300 h 971550"/>
              <a:gd name="connsiteX9" fmla="*/ 6350 w 1079500"/>
              <a:gd name="connsiteY9" fmla="*/ 349250 h 971550"/>
              <a:gd name="connsiteX10" fmla="*/ 12700 w 1079500"/>
              <a:gd name="connsiteY10" fmla="*/ 374650 h 971550"/>
              <a:gd name="connsiteX11" fmla="*/ 44450 w 1079500"/>
              <a:gd name="connsiteY11" fmla="*/ 406400 h 971550"/>
              <a:gd name="connsiteX12" fmla="*/ 63500 w 1079500"/>
              <a:gd name="connsiteY12" fmla="*/ 425450 h 971550"/>
              <a:gd name="connsiteX13" fmla="*/ 82550 w 1079500"/>
              <a:gd name="connsiteY13" fmla="*/ 431800 h 971550"/>
              <a:gd name="connsiteX14" fmla="*/ 101600 w 1079500"/>
              <a:gd name="connsiteY14" fmla="*/ 444500 h 971550"/>
              <a:gd name="connsiteX15" fmla="*/ 139700 w 1079500"/>
              <a:gd name="connsiteY15" fmla="*/ 457200 h 971550"/>
              <a:gd name="connsiteX16" fmla="*/ 158750 w 1079500"/>
              <a:gd name="connsiteY16" fmla="*/ 469900 h 971550"/>
              <a:gd name="connsiteX17" fmla="*/ 222250 w 1079500"/>
              <a:gd name="connsiteY17" fmla="*/ 476250 h 971550"/>
              <a:gd name="connsiteX18" fmla="*/ 273050 w 1079500"/>
              <a:gd name="connsiteY18" fmla="*/ 482600 h 971550"/>
              <a:gd name="connsiteX19" fmla="*/ 374650 w 1079500"/>
              <a:gd name="connsiteY19" fmla="*/ 495300 h 971550"/>
              <a:gd name="connsiteX20" fmla="*/ 412750 w 1079500"/>
              <a:gd name="connsiteY20" fmla="*/ 508000 h 971550"/>
              <a:gd name="connsiteX21" fmla="*/ 444500 w 1079500"/>
              <a:gd name="connsiteY21" fmla="*/ 514350 h 971550"/>
              <a:gd name="connsiteX22" fmla="*/ 533400 w 1079500"/>
              <a:gd name="connsiteY22" fmla="*/ 533400 h 971550"/>
              <a:gd name="connsiteX23" fmla="*/ 571500 w 1079500"/>
              <a:gd name="connsiteY23" fmla="*/ 546100 h 971550"/>
              <a:gd name="connsiteX24" fmla="*/ 635000 w 1079500"/>
              <a:gd name="connsiteY24" fmla="*/ 565150 h 971550"/>
              <a:gd name="connsiteX25" fmla="*/ 654050 w 1079500"/>
              <a:gd name="connsiteY25" fmla="*/ 577850 h 971550"/>
              <a:gd name="connsiteX26" fmla="*/ 698500 w 1079500"/>
              <a:gd name="connsiteY26" fmla="*/ 635000 h 971550"/>
              <a:gd name="connsiteX27" fmla="*/ 704850 w 1079500"/>
              <a:gd name="connsiteY27" fmla="*/ 654050 h 971550"/>
              <a:gd name="connsiteX28" fmla="*/ 698500 w 1079500"/>
              <a:gd name="connsiteY28" fmla="*/ 736600 h 971550"/>
              <a:gd name="connsiteX29" fmla="*/ 673100 w 1079500"/>
              <a:gd name="connsiteY29" fmla="*/ 774700 h 971550"/>
              <a:gd name="connsiteX30" fmla="*/ 654050 w 1079500"/>
              <a:gd name="connsiteY30" fmla="*/ 787400 h 971550"/>
              <a:gd name="connsiteX31" fmla="*/ 635000 w 1079500"/>
              <a:gd name="connsiteY31" fmla="*/ 806450 h 971550"/>
              <a:gd name="connsiteX32" fmla="*/ 622300 w 1079500"/>
              <a:gd name="connsiteY32" fmla="*/ 825500 h 971550"/>
              <a:gd name="connsiteX33" fmla="*/ 609600 w 1079500"/>
              <a:gd name="connsiteY33" fmla="*/ 863600 h 971550"/>
              <a:gd name="connsiteX34" fmla="*/ 628650 w 1079500"/>
              <a:gd name="connsiteY34" fmla="*/ 952500 h 971550"/>
              <a:gd name="connsiteX35" fmla="*/ 654050 w 1079500"/>
              <a:gd name="connsiteY35" fmla="*/ 965200 h 971550"/>
              <a:gd name="connsiteX36" fmla="*/ 673100 w 1079500"/>
              <a:gd name="connsiteY36" fmla="*/ 971550 h 971550"/>
              <a:gd name="connsiteX37" fmla="*/ 882650 w 1079500"/>
              <a:gd name="connsiteY37" fmla="*/ 958850 h 971550"/>
              <a:gd name="connsiteX38" fmla="*/ 958850 w 1079500"/>
              <a:gd name="connsiteY38" fmla="*/ 920750 h 971550"/>
              <a:gd name="connsiteX39" fmla="*/ 977900 w 1079500"/>
              <a:gd name="connsiteY39" fmla="*/ 908050 h 971550"/>
              <a:gd name="connsiteX40" fmla="*/ 1009650 w 1079500"/>
              <a:gd name="connsiteY40" fmla="*/ 863600 h 971550"/>
              <a:gd name="connsiteX41" fmla="*/ 1035050 w 1079500"/>
              <a:gd name="connsiteY41" fmla="*/ 825500 h 971550"/>
              <a:gd name="connsiteX42" fmla="*/ 1047750 w 1079500"/>
              <a:gd name="connsiteY42" fmla="*/ 800100 h 971550"/>
              <a:gd name="connsiteX43" fmla="*/ 1060450 w 1079500"/>
              <a:gd name="connsiteY43" fmla="*/ 762000 h 971550"/>
              <a:gd name="connsiteX44" fmla="*/ 1079500 w 1079500"/>
              <a:gd name="connsiteY44" fmla="*/ 711200 h 971550"/>
              <a:gd name="connsiteX45" fmla="*/ 1073150 w 1079500"/>
              <a:gd name="connsiteY45" fmla="*/ 609600 h 971550"/>
              <a:gd name="connsiteX46" fmla="*/ 1047750 w 1079500"/>
              <a:gd name="connsiteY46" fmla="*/ 552450 h 971550"/>
              <a:gd name="connsiteX47" fmla="*/ 1041400 w 1079500"/>
              <a:gd name="connsiteY47" fmla="*/ 533400 h 971550"/>
              <a:gd name="connsiteX48" fmla="*/ 1016000 w 1079500"/>
              <a:gd name="connsiteY48" fmla="*/ 495300 h 971550"/>
              <a:gd name="connsiteX49" fmla="*/ 1003300 w 1079500"/>
              <a:gd name="connsiteY49" fmla="*/ 476250 h 971550"/>
              <a:gd name="connsiteX50" fmla="*/ 990600 w 1079500"/>
              <a:gd name="connsiteY50" fmla="*/ 450850 h 971550"/>
              <a:gd name="connsiteX51" fmla="*/ 971550 w 1079500"/>
              <a:gd name="connsiteY51" fmla="*/ 438150 h 971550"/>
              <a:gd name="connsiteX52" fmla="*/ 946150 w 1079500"/>
              <a:gd name="connsiteY52" fmla="*/ 400050 h 971550"/>
              <a:gd name="connsiteX53" fmla="*/ 901700 w 1079500"/>
              <a:gd name="connsiteY53" fmla="*/ 361950 h 971550"/>
              <a:gd name="connsiteX54" fmla="*/ 882650 w 1079500"/>
              <a:gd name="connsiteY54" fmla="*/ 355600 h 971550"/>
              <a:gd name="connsiteX55" fmla="*/ 844550 w 1079500"/>
              <a:gd name="connsiteY55" fmla="*/ 330200 h 971550"/>
              <a:gd name="connsiteX56" fmla="*/ 825500 w 1079500"/>
              <a:gd name="connsiteY56" fmla="*/ 317500 h 971550"/>
              <a:gd name="connsiteX57" fmla="*/ 781050 w 1079500"/>
              <a:gd name="connsiteY57" fmla="*/ 304800 h 971550"/>
              <a:gd name="connsiteX58" fmla="*/ 736600 w 1079500"/>
              <a:gd name="connsiteY58" fmla="*/ 279400 h 971550"/>
              <a:gd name="connsiteX59" fmla="*/ 711200 w 1079500"/>
              <a:gd name="connsiteY59" fmla="*/ 273050 h 971550"/>
              <a:gd name="connsiteX60" fmla="*/ 692150 w 1079500"/>
              <a:gd name="connsiteY60" fmla="*/ 260350 h 971550"/>
              <a:gd name="connsiteX61" fmla="*/ 654050 w 1079500"/>
              <a:gd name="connsiteY61" fmla="*/ 228600 h 971550"/>
              <a:gd name="connsiteX62" fmla="*/ 641350 w 1079500"/>
              <a:gd name="connsiteY62" fmla="*/ 203200 h 971550"/>
              <a:gd name="connsiteX63" fmla="*/ 603250 w 1079500"/>
              <a:gd name="connsiteY63" fmla="*/ 171450 h 971550"/>
              <a:gd name="connsiteX64" fmla="*/ 565150 w 1079500"/>
              <a:gd name="connsiteY64" fmla="*/ 120650 h 971550"/>
              <a:gd name="connsiteX65" fmla="*/ 552450 w 1079500"/>
              <a:gd name="connsiteY65" fmla="*/ 101600 h 971550"/>
              <a:gd name="connsiteX66" fmla="*/ 546100 w 1079500"/>
              <a:gd name="connsiteY66" fmla="*/ 82550 h 971550"/>
              <a:gd name="connsiteX67" fmla="*/ 520700 w 1079500"/>
              <a:gd name="connsiteY67" fmla="*/ 69850 h 971550"/>
              <a:gd name="connsiteX68" fmla="*/ 501650 w 1079500"/>
              <a:gd name="connsiteY68" fmla="*/ 50800 h 971550"/>
              <a:gd name="connsiteX69" fmla="*/ 463550 w 1079500"/>
              <a:gd name="connsiteY69" fmla="*/ 25400 h 971550"/>
              <a:gd name="connsiteX70" fmla="*/ 425450 w 1079500"/>
              <a:gd name="connsiteY70" fmla="*/ 6350 h 971550"/>
              <a:gd name="connsiteX71" fmla="*/ 393700 w 1079500"/>
              <a:gd name="connsiteY71" fmla="*/ 0 h 971550"/>
              <a:gd name="connsiteX72" fmla="*/ 298450 w 1079500"/>
              <a:gd name="connsiteY72" fmla="*/ 12700 h 971550"/>
              <a:gd name="connsiteX73" fmla="*/ 260350 w 1079500"/>
              <a:gd name="connsiteY73" fmla="*/ 44450 h 971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1079500" h="971550">
                <a:moveTo>
                  <a:pt x="260350" y="44450"/>
                </a:moveTo>
                <a:cubicBezTo>
                  <a:pt x="248708" y="51858"/>
                  <a:pt x="239273" y="53148"/>
                  <a:pt x="228600" y="57150"/>
                </a:cubicBezTo>
                <a:cubicBezTo>
                  <a:pt x="197775" y="68709"/>
                  <a:pt x="198042" y="62706"/>
                  <a:pt x="158750" y="88900"/>
                </a:cubicBezTo>
                <a:lnTo>
                  <a:pt x="120650" y="114300"/>
                </a:lnTo>
                <a:cubicBezTo>
                  <a:pt x="114300" y="118533"/>
                  <a:pt x="106996" y="121604"/>
                  <a:pt x="101600" y="127000"/>
                </a:cubicBezTo>
                <a:cubicBezTo>
                  <a:pt x="77817" y="150783"/>
                  <a:pt x="91069" y="143210"/>
                  <a:pt x="63500" y="152400"/>
                </a:cubicBezTo>
                <a:cubicBezTo>
                  <a:pt x="57150" y="158750"/>
                  <a:pt x="51349" y="165701"/>
                  <a:pt x="44450" y="171450"/>
                </a:cubicBezTo>
                <a:cubicBezTo>
                  <a:pt x="25026" y="187636"/>
                  <a:pt x="23657" y="178547"/>
                  <a:pt x="12700" y="203200"/>
                </a:cubicBezTo>
                <a:cubicBezTo>
                  <a:pt x="7263" y="215433"/>
                  <a:pt x="0" y="241300"/>
                  <a:pt x="0" y="241300"/>
                </a:cubicBezTo>
                <a:cubicBezTo>
                  <a:pt x="2117" y="277283"/>
                  <a:pt x="2933" y="313367"/>
                  <a:pt x="6350" y="349250"/>
                </a:cubicBezTo>
                <a:cubicBezTo>
                  <a:pt x="7177" y="357938"/>
                  <a:pt x="9262" y="366628"/>
                  <a:pt x="12700" y="374650"/>
                </a:cubicBezTo>
                <a:cubicBezTo>
                  <a:pt x="23048" y="398796"/>
                  <a:pt x="25635" y="390721"/>
                  <a:pt x="44450" y="406400"/>
                </a:cubicBezTo>
                <a:cubicBezTo>
                  <a:pt x="51349" y="412149"/>
                  <a:pt x="56028" y="420469"/>
                  <a:pt x="63500" y="425450"/>
                </a:cubicBezTo>
                <a:cubicBezTo>
                  <a:pt x="69069" y="429163"/>
                  <a:pt x="76563" y="428807"/>
                  <a:pt x="82550" y="431800"/>
                </a:cubicBezTo>
                <a:cubicBezTo>
                  <a:pt x="89376" y="435213"/>
                  <a:pt x="94626" y="441400"/>
                  <a:pt x="101600" y="444500"/>
                </a:cubicBezTo>
                <a:cubicBezTo>
                  <a:pt x="113833" y="449937"/>
                  <a:pt x="128561" y="449774"/>
                  <a:pt x="139700" y="457200"/>
                </a:cubicBezTo>
                <a:cubicBezTo>
                  <a:pt x="146050" y="461433"/>
                  <a:pt x="151314" y="468184"/>
                  <a:pt x="158750" y="469900"/>
                </a:cubicBezTo>
                <a:cubicBezTo>
                  <a:pt x="179477" y="474683"/>
                  <a:pt x="201108" y="473901"/>
                  <a:pt x="222250" y="476250"/>
                </a:cubicBezTo>
                <a:cubicBezTo>
                  <a:pt x="239211" y="478135"/>
                  <a:pt x="256117" y="480483"/>
                  <a:pt x="273050" y="482600"/>
                </a:cubicBezTo>
                <a:cubicBezTo>
                  <a:pt x="328269" y="501006"/>
                  <a:pt x="244246" y="474710"/>
                  <a:pt x="374650" y="495300"/>
                </a:cubicBezTo>
                <a:cubicBezTo>
                  <a:pt x="387873" y="497388"/>
                  <a:pt x="399623" y="505375"/>
                  <a:pt x="412750" y="508000"/>
                </a:cubicBezTo>
                <a:lnTo>
                  <a:pt x="444500" y="514350"/>
                </a:lnTo>
                <a:cubicBezTo>
                  <a:pt x="479671" y="520745"/>
                  <a:pt x="497420" y="521407"/>
                  <a:pt x="533400" y="533400"/>
                </a:cubicBezTo>
                <a:cubicBezTo>
                  <a:pt x="546100" y="537633"/>
                  <a:pt x="558678" y="542253"/>
                  <a:pt x="571500" y="546100"/>
                </a:cubicBezTo>
                <a:cubicBezTo>
                  <a:pt x="587635" y="550940"/>
                  <a:pt x="622754" y="556986"/>
                  <a:pt x="635000" y="565150"/>
                </a:cubicBezTo>
                <a:cubicBezTo>
                  <a:pt x="641350" y="569383"/>
                  <a:pt x="648187" y="572964"/>
                  <a:pt x="654050" y="577850"/>
                </a:cubicBezTo>
                <a:cubicBezTo>
                  <a:pt x="669222" y="590494"/>
                  <a:pt x="693054" y="618661"/>
                  <a:pt x="698500" y="635000"/>
                </a:cubicBezTo>
                <a:lnTo>
                  <a:pt x="704850" y="654050"/>
                </a:lnTo>
                <a:cubicBezTo>
                  <a:pt x="702733" y="681567"/>
                  <a:pt x="701923" y="709215"/>
                  <a:pt x="698500" y="736600"/>
                </a:cubicBezTo>
                <a:cubicBezTo>
                  <a:pt x="696134" y="755528"/>
                  <a:pt x="687728" y="762510"/>
                  <a:pt x="673100" y="774700"/>
                </a:cubicBezTo>
                <a:cubicBezTo>
                  <a:pt x="667237" y="779586"/>
                  <a:pt x="659913" y="782514"/>
                  <a:pt x="654050" y="787400"/>
                </a:cubicBezTo>
                <a:cubicBezTo>
                  <a:pt x="647151" y="793149"/>
                  <a:pt x="640749" y="799551"/>
                  <a:pt x="635000" y="806450"/>
                </a:cubicBezTo>
                <a:cubicBezTo>
                  <a:pt x="630114" y="812313"/>
                  <a:pt x="625400" y="818526"/>
                  <a:pt x="622300" y="825500"/>
                </a:cubicBezTo>
                <a:cubicBezTo>
                  <a:pt x="616863" y="837733"/>
                  <a:pt x="609600" y="863600"/>
                  <a:pt x="609600" y="863600"/>
                </a:cubicBezTo>
                <a:cubicBezTo>
                  <a:pt x="611485" y="884331"/>
                  <a:pt x="604665" y="932512"/>
                  <a:pt x="628650" y="952500"/>
                </a:cubicBezTo>
                <a:cubicBezTo>
                  <a:pt x="635922" y="958560"/>
                  <a:pt x="645349" y="961471"/>
                  <a:pt x="654050" y="965200"/>
                </a:cubicBezTo>
                <a:cubicBezTo>
                  <a:pt x="660202" y="967837"/>
                  <a:pt x="666750" y="969433"/>
                  <a:pt x="673100" y="971550"/>
                </a:cubicBezTo>
                <a:cubicBezTo>
                  <a:pt x="684593" y="971090"/>
                  <a:pt x="832246" y="969651"/>
                  <a:pt x="882650" y="958850"/>
                </a:cubicBezTo>
                <a:cubicBezTo>
                  <a:pt x="921393" y="950548"/>
                  <a:pt x="925388" y="943058"/>
                  <a:pt x="958850" y="920750"/>
                </a:cubicBezTo>
                <a:lnTo>
                  <a:pt x="977900" y="908050"/>
                </a:lnTo>
                <a:cubicBezTo>
                  <a:pt x="1019189" y="846116"/>
                  <a:pt x="954516" y="942364"/>
                  <a:pt x="1009650" y="863600"/>
                </a:cubicBezTo>
                <a:cubicBezTo>
                  <a:pt x="1018403" y="851096"/>
                  <a:pt x="1028224" y="839152"/>
                  <a:pt x="1035050" y="825500"/>
                </a:cubicBezTo>
                <a:cubicBezTo>
                  <a:pt x="1039283" y="817033"/>
                  <a:pt x="1044234" y="808889"/>
                  <a:pt x="1047750" y="800100"/>
                </a:cubicBezTo>
                <a:cubicBezTo>
                  <a:pt x="1052722" y="787671"/>
                  <a:pt x="1054463" y="773974"/>
                  <a:pt x="1060450" y="762000"/>
                </a:cubicBezTo>
                <a:cubicBezTo>
                  <a:pt x="1077053" y="728794"/>
                  <a:pt x="1070854" y="745783"/>
                  <a:pt x="1079500" y="711200"/>
                </a:cubicBezTo>
                <a:cubicBezTo>
                  <a:pt x="1077383" y="677333"/>
                  <a:pt x="1077735" y="643222"/>
                  <a:pt x="1073150" y="609600"/>
                </a:cubicBezTo>
                <a:cubicBezTo>
                  <a:pt x="1067007" y="564548"/>
                  <a:pt x="1062762" y="582474"/>
                  <a:pt x="1047750" y="552450"/>
                </a:cubicBezTo>
                <a:cubicBezTo>
                  <a:pt x="1044757" y="546463"/>
                  <a:pt x="1044651" y="539251"/>
                  <a:pt x="1041400" y="533400"/>
                </a:cubicBezTo>
                <a:cubicBezTo>
                  <a:pt x="1033987" y="520057"/>
                  <a:pt x="1024467" y="508000"/>
                  <a:pt x="1016000" y="495300"/>
                </a:cubicBezTo>
                <a:cubicBezTo>
                  <a:pt x="1011767" y="488950"/>
                  <a:pt x="1006713" y="483076"/>
                  <a:pt x="1003300" y="476250"/>
                </a:cubicBezTo>
                <a:cubicBezTo>
                  <a:pt x="999067" y="467783"/>
                  <a:pt x="996660" y="458122"/>
                  <a:pt x="990600" y="450850"/>
                </a:cubicBezTo>
                <a:cubicBezTo>
                  <a:pt x="985714" y="444987"/>
                  <a:pt x="977900" y="442383"/>
                  <a:pt x="971550" y="438150"/>
                </a:cubicBezTo>
                <a:cubicBezTo>
                  <a:pt x="963083" y="425450"/>
                  <a:pt x="956943" y="410843"/>
                  <a:pt x="946150" y="400050"/>
                </a:cubicBezTo>
                <a:cubicBezTo>
                  <a:pt x="931137" y="385037"/>
                  <a:pt x="920707" y="372811"/>
                  <a:pt x="901700" y="361950"/>
                </a:cubicBezTo>
                <a:cubicBezTo>
                  <a:pt x="895888" y="358629"/>
                  <a:pt x="888501" y="358851"/>
                  <a:pt x="882650" y="355600"/>
                </a:cubicBezTo>
                <a:cubicBezTo>
                  <a:pt x="869307" y="348187"/>
                  <a:pt x="857250" y="338667"/>
                  <a:pt x="844550" y="330200"/>
                </a:cubicBezTo>
                <a:cubicBezTo>
                  <a:pt x="838200" y="325967"/>
                  <a:pt x="832740" y="319913"/>
                  <a:pt x="825500" y="317500"/>
                </a:cubicBezTo>
                <a:cubicBezTo>
                  <a:pt x="798171" y="308390"/>
                  <a:pt x="812944" y="312773"/>
                  <a:pt x="781050" y="304800"/>
                </a:cubicBezTo>
                <a:cubicBezTo>
                  <a:pt x="765259" y="294272"/>
                  <a:pt x="755015" y="286306"/>
                  <a:pt x="736600" y="279400"/>
                </a:cubicBezTo>
                <a:cubicBezTo>
                  <a:pt x="728428" y="276336"/>
                  <a:pt x="719667" y="275167"/>
                  <a:pt x="711200" y="273050"/>
                </a:cubicBezTo>
                <a:cubicBezTo>
                  <a:pt x="704850" y="268817"/>
                  <a:pt x="698013" y="265236"/>
                  <a:pt x="692150" y="260350"/>
                </a:cubicBezTo>
                <a:cubicBezTo>
                  <a:pt x="643257" y="219606"/>
                  <a:pt x="701348" y="260132"/>
                  <a:pt x="654050" y="228600"/>
                </a:cubicBezTo>
                <a:cubicBezTo>
                  <a:pt x="649817" y="220133"/>
                  <a:pt x="646852" y="210903"/>
                  <a:pt x="641350" y="203200"/>
                </a:cubicBezTo>
                <a:cubicBezTo>
                  <a:pt x="630238" y="187643"/>
                  <a:pt x="618440" y="181577"/>
                  <a:pt x="603250" y="171450"/>
                </a:cubicBezTo>
                <a:cubicBezTo>
                  <a:pt x="580423" y="114383"/>
                  <a:pt x="605422" y="160922"/>
                  <a:pt x="565150" y="120650"/>
                </a:cubicBezTo>
                <a:cubicBezTo>
                  <a:pt x="559754" y="115254"/>
                  <a:pt x="555863" y="108426"/>
                  <a:pt x="552450" y="101600"/>
                </a:cubicBezTo>
                <a:cubicBezTo>
                  <a:pt x="549457" y="95613"/>
                  <a:pt x="550833" y="87283"/>
                  <a:pt x="546100" y="82550"/>
                </a:cubicBezTo>
                <a:cubicBezTo>
                  <a:pt x="539407" y="75857"/>
                  <a:pt x="528403" y="75352"/>
                  <a:pt x="520700" y="69850"/>
                </a:cubicBezTo>
                <a:cubicBezTo>
                  <a:pt x="513392" y="64630"/>
                  <a:pt x="508739" y="56313"/>
                  <a:pt x="501650" y="50800"/>
                </a:cubicBezTo>
                <a:cubicBezTo>
                  <a:pt x="489602" y="41429"/>
                  <a:pt x="476250" y="33867"/>
                  <a:pt x="463550" y="25400"/>
                </a:cubicBezTo>
                <a:cubicBezTo>
                  <a:pt x="444926" y="12984"/>
                  <a:pt x="446482" y="11608"/>
                  <a:pt x="425450" y="6350"/>
                </a:cubicBezTo>
                <a:cubicBezTo>
                  <a:pt x="414979" y="3732"/>
                  <a:pt x="404283" y="2117"/>
                  <a:pt x="393700" y="0"/>
                </a:cubicBezTo>
                <a:cubicBezTo>
                  <a:pt x="345960" y="4340"/>
                  <a:pt x="335034" y="1725"/>
                  <a:pt x="298450" y="12700"/>
                </a:cubicBezTo>
                <a:cubicBezTo>
                  <a:pt x="285628" y="16547"/>
                  <a:pt x="271992" y="37042"/>
                  <a:pt x="260350" y="44450"/>
                </a:cubicBezTo>
                <a:close/>
              </a:path>
            </a:pathLst>
          </a:custGeom>
          <a:noFill/>
          <a:ln w="19050" cap="flat" cmpd="sng" algn="ctr">
            <a:solidFill>
              <a:srgbClr val="FF33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2" name="TextBox 8"/>
          <p:cNvSpPr txBox="1">
            <a:spLocks noChangeArrowheads="1"/>
          </p:cNvSpPr>
          <p:nvPr/>
        </p:nvSpPr>
        <p:spPr bwMode="auto">
          <a:xfrm>
            <a:off x="5098295" y="6008217"/>
            <a:ext cx="54005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FF0000"/>
                </a:solidFill>
                <a:latin typeface="Calibri"/>
              </a:rPr>
              <a:t>5</a:t>
            </a:r>
            <a:endParaRPr lang="zh-CN" altLang="en-US" sz="3600" b="1" dirty="0">
              <a:solidFill>
                <a:srgbClr val="FF0000"/>
              </a:solidFill>
              <a:latin typeface="Calibri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386966" y="366688"/>
            <a:ext cx="3044739" cy="763897"/>
            <a:chOff x="1456841" y="1999490"/>
            <a:chExt cx="3363132" cy="1618952"/>
          </a:xfrm>
        </p:grpSpPr>
        <p:sp>
          <p:nvSpPr>
            <p:cNvPr id="84" name="矩形: 圆角 4"/>
            <p:cNvSpPr/>
            <p:nvPr/>
          </p:nvSpPr>
          <p:spPr>
            <a:xfrm>
              <a:off x="1518834" y="2099608"/>
              <a:ext cx="3301139" cy="1518834"/>
            </a:xfrm>
            <a:prstGeom prst="roundRect">
              <a:avLst/>
            </a:prstGeom>
            <a:solidFill>
              <a:srgbClr val="86878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5" name="矩形: 圆角 6"/>
            <p:cNvSpPr/>
            <p:nvPr/>
          </p:nvSpPr>
          <p:spPr>
            <a:xfrm>
              <a:off x="1456841" y="1999490"/>
              <a:ext cx="3301139" cy="1518834"/>
            </a:xfrm>
            <a:prstGeom prst="roundRect">
              <a:avLst/>
            </a:prstGeom>
            <a:solidFill>
              <a:srgbClr val="F1D5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6" name="矩形: 圆角 7"/>
            <p:cNvSpPr/>
            <p:nvPr/>
          </p:nvSpPr>
          <p:spPr>
            <a:xfrm>
              <a:off x="1573078" y="2094210"/>
              <a:ext cx="3068664" cy="1329393"/>
            </a:xfrm>
            <a:prstGeom prst="round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7" name="矩形: 圆角 8"/>
            <p:cNvSpPr/>
            <p:nvPr/>
          </p:nvSpPr>
          <p:spPr>
            <a:xfrm>
              <a:off x="1691641" y="2217421"/>
              <a:ext cx="2834640" cy="1120140"/>
            </a:xfrm>
            <a:prstGeom prst="roundRect">
              <a:avLst/>
            </a:prstGeom>
            <a:solidFill>
              <a:sysClr val="window" lastClr="FFFFFF"/>
            </a:solidFill>
            <a:ln w="12700" cap="rnd" cmpd="sng" algn="ctr">
              <a:solidFill>
                <a:srgbClr val="BCBCBC"/>
              </a:solidFill>
              <a:prstDash val="lg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88" name="MH_SubTitle_1"/>
          <p:cNvSpPr/>
          <p:nvPr>
            <p:custDataLst>
              <p:tags r:id="rId2"/>
            </p:custDataLst>
          </p:nvPr>
        </p:nvSpPr>
        <p:spPr bwMode="gray">
          <a:xfrm>
            <a:off x="1008580" y="388431"/>
            <a:ext cx="2478113" cy="578035"/>
          </a:xfrm>
          <a:custGeom>
            <a:avLst/>
            <a:gdLst>
              <a:gd name="T0" fmla="*/ 2147483646 w 4864"/>
              <a:gd name="T1" fmla="*/ 2147483646 h 769"/>
              <a:gd name="T2" fmla="*/ 2147483646 w 4864"/>
              <a:gd name="T3" fmla="*/ 2147483646 h 769"/>
              <a:gd name="T4" fmla="*/ 2147483646 w 4864"/>
              <a:gd name="T5" fmla="*/ 2147483646 h 769"/>
              <a:gd name="T6" fmla="*/ 2147483646 w 4864"/>
              <a:gd name="T7" fmla="*/ 2147483646 h 769"/>
              <a:gd name="T8" fmla="*/ 2147483646 w 4864"/>
              <a:gd name="T9" fmla="*/ 2147483646 h 769"/>
              <a:gd name="T10" fmla="*/ 2147483646 w 4864"/>
              <a:gd name="T11" fmla="*/ 2147483646 h 769"/>
              <a:gd name="T12" fmla="*/ 2147483646 w 4864"/>
              <a:gd name="T13" fmla="*/ 2147483646 h 769"/>
              <a:gd name="T14" fmla="*/ 2147483646 w 4864"/>
              <a:gd name="T15" fmla="*/ 2147483646 h 769"/>
              <a:gd name="T16" fmla="*/ 2147483646 w 4864"/>
              <a:gd name="T17" fmla="*/ 2147483646 h 769"/>
              <a:gd name="T18" fmla="*/ 2147483646 w 4864"/>
              <a:gd name="T19" fmla="*/ 2147483646 h 769"/>
              <a:gd name="T20" fmla="*/ 2147483646 w 4864"/>
              <a:gd name="T21" fmla="*/ 2147483646 h 769"/>
              <a:gd name="T22" fmla="*/ 2147483646 w 4864"/>
              <a:gd name="T23" fmla="*/ 2147483646 h 769"/>
              <a:gd name="T24" fmla="*/ 2147483646 w 4864"/>
              <a:gd name="T25" fmla="*/ 2147483646 h 769"/>
              <a:gd name="T26" fmla="*/ 2147483646 w 4864"/>
              <a:gd name="T27" fmla="*/ 2147483646 h 769"/>
              <a:gd name="T28" fmla="*/ 2147483646 w 4864"/>
              <a:gd name="T29" fmla="*/ 2147483646 h 769"/>
              <a:gd name="T30" fmla="*/ 2147483646 w 4864"/>
              <a:gd name="T31" fmla="*/ 2147483646 h 769"/>
              <a:gd name="T32" fmla="*/ 2147483646 w 4864"/>
              <a:gd name="T33" fmla="*/ 2147483646 h 769"/>
              <a:gd name="T34" fmla="*/ 2147483646 w 4864"/>
              <a:gd name="T35" fmla="*/ 2147483646 h 769"/>
              <a:gd name="T36" fmla="*/ 2147483646 w 4864"/>
              <a:gd name="T37" fmla="*/ 2147483646 h 769"/>
              <a:gd name="T38" fmla="*/ 2147483646 w 4864"/>
              <a:gd name="T39" fmla="*/ 2147483646 h 769"/>
              <a:gd name="T40" fmla="*/ 2147483646 w 4864"/>
              <a:gd name="T41" fmla="*/ 2147483646 h 769"/>
              <a:gd name="T42" fmla="*/ 2147483646 w 4864"/>
              <a:gd name="T43" fmla="*/ 2147483646 h 769"/>
              <a:gd name="T44" fmla="*/ 2147483646 w 4864"/>
              <a:gd name="T45" fmla="*/ 2147483646 h 769"/>
              <a:gd name="T46" fmla="*/ 2147483646 w 4864"/>
              <a:gd name="T47" fmla="*/ 2147483646 h 769"/>
              <a:gd name="T48" fmla="*/ 2147483646 w 4864"/>
              <a:gd name="T49" fmla="*/ 2147483646 h 769"/>
              <a:gd name="T50" fmla="*/ 2147483646 w 4864"/>
              <a:gd name="T51" fmla="*/ 2147483646 h 769"/>
              <a:gd name="T52" fmla="*/ 2147483646 w 4864"/>
              <a:gd name="T53" fmla="*/ 2147483646 h 769"/>
              <a:gd name="T54" fmla="*/ 2147483646 w 4864"/>
              <a:gd name="T55" fmla="*/ 2147483646 h 769"/>
              <a:gd name="T56" fmla="*/ 2147483646 w 4864"/>
              <a:gd name="T57" fmla="*/ 2147483646 h 769"/>
              <a:gd name="T58" fmla="*/ 2147483646 w 4864"/>
              <a:gd name="T59" fmla="*/ 2147483646 h 769"/>
              <a:gd name="T60" fmla="*/ 2147483646 w 4864"/>
              <a:gd name="T61" fmla="*/ 2147483646 h 769"/>
              <a:gd name="T62" fmla="*/ 2147483646 w 4864"/>
              <a:gd name="T63" fmla="*/ 2147483646 h 769"/>
              <a:gd name="T64" fmla="*/ 2147483646 w 4864"/>
              <a:gd name="T65" fmla="*/ 2147483646 h 769"/>
              <a:gd name="T66" fmla="*/ 2147483646 w 4864"/>
              <a:gd name="T67" fmla="*/ 2147483646 h 769"/>
              <a:gd name="T68" fmla="*/ 2147483646 w 4864"/>
              <a:gd name="T69" fmla="*/ 2147483646 h 769"/>
              <a:gd name="T70" fmla="*/ 2147483646 w 4864"/>
              <a:gd name="T71" fmla="*/ 2147483646 h 769"/>
              <a:gd name="T72" fmla="*/ 2147483646 w 4864"/>
              <a:gd name="T73" fmla="*/ 2147483646 h 76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4864"/>
              <a:gd name="T112" fmla="*/ 0 h 769"/>
              <a:gd name="T113" fmla="*/ 4864 w 4864"/>
              <a:gd name="T114" fmla="*/ 769 h 769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4864" h="769">
                <a:moveTo>
                  <a:pt x="306" y="4"/>
                </a:moveTo>
                <a:cubicBezTo>
                  <a:pt x="265" y="21"/>
                  <a:pt x="307" y="25"/>
                  <a:pt x="266" y="42"/>
                </a:cubicBezTo>
                <a:cubicBezTo>
                  <a:pt x="228" y="27"/>
                  <a:pt x="225" y="21"/>
                  <a:pt x="167" y="42"/>
                </a:cubicBezTo>
                <a:cubicBezTo>
                  <a:pt x="141" y="52"/>
                  <a:pt x="142" y="90"/>
                  <a:pt x="107" y="103"/>
                </a:cubicBezTo>
                <a:cubicBezTo>
                  <a:pt x="84" y="130"/>
                  <a:pt x="69" y="156"/>
                  <a:pt x="46" y="182"/>
                </a:cubicBezTo>
                <a:cubicBezTo>
                  <a:pt x="53" y="188"/>
                  <a:pt x="61" y="196"/>
                  <a:pt x="69" y="200"/>
                </a:cubicBezTo>
                <a:cubicBezTo>
                  <a:pt x="76" y="204"/>
                  <a:pt x="94" y="200"/>
                  <a:pt x="91" y="209"/>
                </a:cubicBezTo>
                <a:cubicBezTo>
                  <a:pt x="89" y="218"/>
                  <a:pt x="47" y="232"/>
                  <a:pt x="38" y="235"/>
                </a:cubicBezTo>
                <a:cubicBezTo>
                  <a:pt x="20" y="298"/>
                  <a:pt x="37" y="278"/>
                  <a:pt x="0" y="306"/>
                </a:cubicBezTo>
                <a:cubicBezTo>
                  <a:pt x="5" y="314"/>
                  <a:pt x="11" y="322"/>
                  <a:pt x="15" y="332"/>
                </a:cubicBezTo>
                <a:cubicBezTo>
                  <a:pt x="27" y="345"/>
                  <a:pt x="65" y="366"/>
                  <a:pt x="69" y="385"/>
                </a:cubicBezTo>
                <a:cubicBezTo>
                  <a:pt x="71" y="398"/>
                  <a:pt x="28" y="428"/>
                  <a:pt x="38" y="447"/>
                </a:cubicBezTo>
                <a:cubicBezTo>
                  <a:pt x="28" y="480"/>
                  <a:pt x="110" y="494"/>
                  <a:pt x="129" y="499"/>
                </a:cubicBezTo>
                <a:cubicBezTo>
                  <a:pt x="157" y="521"/>
                  <a:pt x="162" y="579"/>
                  <a:pt x="198" y="587"/>
                </a:cubicBezTo>
                <a:cubicBezTo>
                  <a:pt x="275" y="607"/>
                  <a:pt x="321" y="631"/>
                  <a:pt x="400" y="635"/>
                </a:cubicBezTo>
                <a:cubicBezTo>
                  <a:pt x="471" y="643"/>
                  <a:pt x="513" y="654"/>
                  <a:pt x="568" y="655"/>
                </a:cubicBezTo>
                <a:cubicBezTo>
                  <a:pt x="628" y="661"/>
                  <a:pt x="700" y="664"/>
                  <a:pt x="760" y="671"/>
                </a:cubicBezTo>
                <a:cubicBezTo>
                  <a:pt x="817" y="693"/>
                  <a:pt x="869" y="677"/>
                  <a:pt x="928" y="699"/>
                </a:cubicBezTo>
                <a:cubicBezTo>
                  <a:pt x="1070" y="753"/>
                  <a:pt x="1355" y="693"/>
                  <a:pt x="1355" y="693"/>
                </a:cubicBezTo>
                <a:cubicBezTo>
                  <a:pt x="1539" y="731"/>
                  <a:pt x="1520" y="737"/>
                  <a:pt x="1751" y="746"/>
                </a:cubicBezTo>
                <a:cubicBezTo>
                  <a:pt x="1912" y="769"/>
                  <a:pt x="1924" y="727"/>
                  <a:pt x="2228" y="743"/>
                </a:cubicBezTo>
                <a:cubicBezTo>
                  <a:pt x="2298" y="752"/>
                  <a:pt x="2337" y="736"/>
                  <a:pt x="2388" y="739"/>
                </a:cubicBezTo>
                <a:cubicBezTo>
                  <a:pt x="2439" y="742"/>
                  <a:pt x="2496" y="758"/>
                  <a:pt x="2535" y="762"/>
                </a:cubicBezTo>
                <a:cubicBezTo>
                  <a:pt x="2574" y="766"/>
                  <a:pt x="2586" y="753"/>
                  <a:pt x="2624" y="761"/>
                </a:cubicBezTo>
                <a:cubicBezTo>
                  <a:pt x="2654" y="767"/>
                  <a:pt x="2674" y="747"/>
                  <a:pt x="2710" y="746"/>
                </a:cubicBezTo>
                <a:cubicBezTo>
                  <a:pt x="2816" y="740"/>
                  <a:pt x="2923" y="740"/>
                  <a:pt x="3030" y="737"/>
                </a:cubicBezTo>
                <a:cubicBezTo>
                  <a:pt x="3165" y="698"/>
                  <a:pt x="3192" y="700"/>
                  <a:pt x="3372" y="693"/>
                </a:cubicBezTo>
                <a:cubicBezTo>
                  <a:pt x="3491" y="677"/>
                  <a:pt x="3585" y="649"/>
                  <a:pt x="3707" y="640"/>
                </a:cubicBezTo>
                <a:cubicBezTo>
                  <a:pt x="3778" y="612"/>
                  <a:pt x="3647" y="661"/>
                  <a:pt x="3814" y="623"/>
                </a:cubicBezTo>
                <a:cubicBezTo>
                  <a:pt x="3939" y="593"/>
                  <a:pt x="3882" y="589"/>
                  <a:pt x="4057" y="579"/>
                </a:cubicBezTo>
                <a:cubicBezTo>
                  <a:pt x="4154" y="551"/>
                  <a:pt x="4197" y="549"/>
                  <a:pt x="4316" y="543"/>
                </a:cubicBezTo>
                <a:cubicBezTo>
                  <a:pt x="4293" y="535"/>
                  <a:pt x="4233" y="529"/>
                  <a:pt x="4225" y="526"/>
                </a:cubicBezTo>
                <a:cubicBezTo>
                  <a:pt x="4217" y="523"/>
                  <a:pt x="4240" y="518"/>
                  <a:pt x="4247" y="517"/>
                </a:cubicBezTo>
                <a:cubicBezTo>
                  <a:pt x="4275" y="513"/>
                  <a:pt x="4303" y="511"/>
                  <a:pt x="4331" y="508"/>
                </a:cubicBezTo>
                <a:cubicBezTo>
                  <a:pt x="4303" y="505"/>
                  <a:pt x="4275" y="504"/>
                  <a:pt x="4247" y="499"/>
                </a:cubicBezTo>
                <a:cubicBezTo>
                  <a:pt x="4240" y="498"/>
                  <a:pt x="4221" y="499"/>
                  <a:pt x="4225" y="491"/>
                </a:cubicBezTo>
                <a:cubicBezTo>
                  <a:pt x="4230" y="480"/>
                  <a:pt x="4245" y="485"/>
                  <a:pt x="4255" y="482"/>
                </a:cubicBezTo>
                <a:cubicBezTo>
                  <a:pt x="4318" y="494"/>
                  <a:pt x="4297" y="507"/>
                  <a:pt x="4346" y="526"/>
                </a:cubicBezTo>
                <a:cubicBezTo>
                  <a:pt x="4398" y="511"/>
                  <a:pt x="4453" y="470"/>
                  <a:pt x="4506" y="464"/>
                </a:cubicBezTo>
                <a:cubicBezTo>
                  <a:pt x="4552" y="460"/>
                  <a:pt x="4598" y="458"/>
                  <a:pt x="4643" y="455"/>
                </a:cubicBezTo>
                <a:cubicBezTo>
                  <a:pt x="4690" y="420"/>
                  <a:pt x="4742" y="423"/>
                  <a:pt x="4795" y="411"/>
                </a:cubicBezTo>
                <a:cubicBezTo>
                  <a:pt x="4834" y="382"/>
                  <a:pt x="4813" y="403"/>
                  <a:pt x="4849" y="341"/>
                </a:cubicBezTo>
                <a:cubicBezTo>
                  <a:pt x="4854" y="332"/>
                  <a:pt x="4864" y="314"/>
                  <a:pt x="4864" y="314"/>
                </a:cubicBezTo>
                <a:cubicBezTo>
                  <a:pt x="4803" y="279"/>
                  <a:pt x="4742" y="285"/>
                  <a:pt x="4674" y="279"/>
                </a:cubicBezTo>
                <a:cubicBezTo>
                  <a:pt x="4490" y="287"/>
                  <a:pt x="4499" y="279"/>
                  <a:pt x="4384" y="306"/>
                </a:cubicBezTo>
                <a:cubicBezTo>
                  <a:pt x="4293" y="303"/>
                  <a:pt x="4202" y="303"/>
                  <a:pt x="4110" y="297"/>
                </a:cubicBezTo>
                <a:cubicBezTo>
                  <a:pt x="4103" y="297"/>
                  <a:pt x="4126" y="288"/>
                  <a:pt x="4133" y="288"/>
                </a:cubicBezTo>
                <a:cubicBezTo>
                  <a:pt x="4187" y="288"/>
                  <a:pt x="4240" y="294"/>
                  <a:pt x="4293" y="297"/>
                </a:cubicBezTo>
                <a:cubicBezTo>
                  <a:pt x="4391" y="282"/>
                  <a:pt x="4444" y="268"/>
                  <a:pt x="4552" y="262"/>
                </a:cubicBezTo>
                <a:cubicBezTo>
                  <a:pt x="4601" y="247"/>
                  <a:pt x="4610" y="232"/>
                  <a:pt x="4651" y="200"/>
                </a:cubicBezTo>
                <a:cubicBezTo>
                  <a:pt x="4609" y="188"/>
                  <a:pt x="4562" y="193"/>
                  <a:pt x="4521" y="174"/>
                </a:cubicBezTo>
                <a:cubicBezTo>
                  <a:pt x="4514" y="171"/>
                  <a:pt x="4516" y="156"/>
                  <a:pt x="4514" y="147"/>
                </a:cubicBezTo>
                <a:cubicBezTo>
                  <a:pt x="4141" y="166"/>
                  <a:pt x="4291" y="156"/>
                  <a:pt x="4065" y="174"/>
                </a:cubicBezTo>
                <a:cubicBezTo>
                  <a:pt x="4015" y="182"/>
                  <a:pt x="3972" y="194"/>
                  <a:pt x="3920" y="174"/>
                </a:cubicBezTo>
                <a:cubicBezTo>
                  <a:pt x="3911" y="171"/>
                  <a:pt x="3935" y="160"/>
                  <a:pt x="3943" y="156"/>
                </a:cubicBezTo>
                <a:cubicBezTo>
                  <a:pt x="3951" y="152"/>
                  <a:pt x="3958" y="150"/>
                  <a:pt x="3966" y="147"/>
                </a:cubicBezTo>
                <a:cubicBezTo>
                  <a:pt x="3918" y="110"/>
                  <a:pt x="3968" y="135"/>
                  <a:pt x="3935" y="77"/>
                </a:cubicBezTo>
                <a:cubicBezTo>
                  <a:pt x="3812" y="86"/>
                  <a:pt x="3702" y="113"/>
                  <a:pt x="3578" y="121"/>
                </a:cubicBezTo>
                <a:cubicBezTo>
                  <a:pt x="3524" y="128"/>
                  <a:pt x="3477" y="135"/>
                  <a:pt x="3425" y="156"/>
                </a:cubicBezTo>
                <a:cubicBezTo>
                  <a:pt x="3342" y="188"/>
                  <a:pt x="3248" y="162"/>
                  <a:pt x="3159" y="165"/>
                </a:cubicBezTo>
                <a:cubicBezTo>
                  <a:pt x="2928" y="254"/>
                  <a:pt x="2813" y="169"/>
                  <a:pt x="2544" y="191"/>
                </a:cubicBezTo>
                <a:cubicBezTo>
                  <a:pt x="2445" y="200"/>
                  <a:pt x="2305" y="198"/>
                  <a:pt x="2260" y="187"/>
                </a:cubicBezTo>
                <a:cubicBezTo>
                  <a:pt x="2172" y="153"/>
                  <a:pt x="2149" y="194"/>
                  <a:pt x="2056" y="195"/>
                </a:cubicBezTo>
                <a:cubicBezTo>
                  <a:pt x="1964" y="187"/>
                  <a:pt x="1913" y="188"/>
                  <a:pt x="1880" y="175"/>
                </a:cubicBezTo>
                <a:cubicBezTo>
                  <a:pt x="1790" y="181"/>
                  <a:pt x="1677" y="212"/>
                  <a:pt x="1591" y="191"/>
                </a:cubicBezTo>
                <a:cubicBezTo>
                  <a:pt x="1548" y="181"/>
                  <a:pt x="1503" y="186"/>
                  <a:pt x="1460" y="175"/>
                </a:cubicBezTo>
                <a:cubicBezTo>
                  <a:pt x="1435" y="185"/>
                  <a:pt x="1426" y="155"/>
                  <a:pt x="1401" y="165"/>
                </a:cubicBezTo>
                <a:cubicBezTo>
                  <a:pt x="1252" y="156"/>
                  <a:pt x="1118" y="135"/>
                  <a:pt x="967" y="130"/>
                </a:cubicBezTo>
                <a:cubicBezTo>
                  <a:pt x="926" y="125"/>
                  <a:pt x="836" y="116"/>
                  <a:pt x="799" y="103"/>
                </a:cubicBezTo>
                <a:cubicBezTo>
                  <a:pt x="798" y="103"/>
                  <a:pt x="754" y="62"/>
                  <a:pt x="746" y="59"/>
                </a:cubicBezTo>
                <a:cubicBezTo>
                  <a:pt x="686" y="39"/>
                  <a:pt x="609" y="39"/>
                  <a:pt x="548" y="33"/>
                </a:cubicBezTo>
                <a:cubicBezTo>
                  <a:pt x="523" y="22"/>
                  <a:pt x="497" y="17"/>
                  <a:pt x="472" y="6"/>
                </a:cubicBezTo>
                <a:cubicBezTo>
                  <a:pt x="441" y="9"/>
                  <a:pt x="411" y="11"/>
                  <a:pt x="381" y="15"/>
                </a:cubicBezTo>
                <a:cubicBezTo>
                  <a:pt x="353" y="15"/>
                  <a:pt x="325" y="0"/>
                  <a:pt x="306" y="4"/>
                </a:cubicBezTo>
                <a:close/>
              </a:path>
            </a:pathLst>
          </a:custGeom>
          <a:noFill/>
          <a:ln>
            <a:noFill/>
          </a:ln>
        </p:spPr>
        <p:txBody>
          <a:bodyPr lIns="0" tIns="10800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达标检测</a:t>
            </a:r>
            <a:endParaRPr lang="en-US" altLang="zh-CN" sz="27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2889078" y="4241628"/>
            <a:ext cx="496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5335104" y="3773699"/>
            <a:ext cx="496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5188367" y="5415345"/>
            <a:ext cx="496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7092931" y="4229375"/>
            <a:ext cx="496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8755115" y="4327308"/>
            <a:ext cx="496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4282591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:fad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bldLvl="0" animBg="1"/>
      <p:bldP spid="76" grpId="0" bldLvl="0" animBg="1"/>
      <p:bldP spid="77" grpId="0" bldLvl="0" animBg="1"/>
      <p:bldP spid="78" grpId="0" bldLvl="0" animBg="1"/>
      <p:bldP spid="79" grpId="0" bldLvl="0" animBg="1"/>
      <p:bldP spid="82" grpId="0" build="allAtOnce"/>
      <p:bldP spid="90" grpId="0"/>
      <p:bldP spid="91" grpId="0"/>
      <p:bldP spid="92" grpId="0"/>
      <p:bldP spid="93" grpId="0"/>
      <p:bldP spid="9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857250"/>
            <a:ext cx="1593850" cy="78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500063" y="1643063"/>
            <a:ext cx="4143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圈一圈，填一填。</a:t>
            </a:r>
          </a:p>
        </p:txBody>
      </p:sp>
      <p:pic>
        <p:nvPicPr>
          <p:cNvPr id="17" name="图片 23" descr="9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6" t="54373"/>
          <a:stretch>
            <a:fillRect/>
          </a:stretch>
        </p:blipFill>
        <p:spPr bwMode="auto">
          <a:xfrm>
            <a:off x="6092222" y="3009530"/>
            <a:ext cx="5369996" cy="1553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6" descr="8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40" y="2612200"/>
            <a:ext cx="5130877" cy="2147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9"/>
          <p:cNvSpPr txBox="1">
            <a:spLocks noChangeArrowheads="1"/>
          </p:cNvSpPr>
          <p:nvPr/>
        </p:nvSpPr>
        <p:spPr bwMode="auto">
          <a:xfrm>
            <a:off x="7609026" y="3685898"/>
            <a:ext cx="412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</a:rPr>
              <a:t>3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374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:fad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8" descr="1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8973" y="2324100"/>
            <a:ext cx="5802266" cy="1685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857250"/>
            <a:ext cx="1593850" cy="78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 descr="1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972" y="1639888"/>
            <a:ext cx="4918075" cy="68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表格 4"/>
          <p:cNvGraphicFramePr>
            <a:graphicFrameLocks noGrp="1"/>
          </p:cNvGraphicFramePr>
          <p:nvPr>
            <p:extLst/>
          </p:nvPr>
        </p:nvGraphicFramePr>
        <p:xfrm>
          <a:off x="857251" y="4883293"/>
          <a:ext cx="10781371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7475">
                  <a:extLst>
                    <a:ext uri="{9D8B030D-6E8A-4147-A177-3AD203B41FA5}">
                      <a16:colId xmlns:a16="http://schemas.microsoft.com/office/drawing/2014/main" val="1607795101"/>
                    </a:ext>
                  </a:extLst>
                </a:gridCol>
                <a:gridCol w="1091954">
                  <a:extLst>
                    <a:ext uri="{9D8B030D-6E8A-4147-A177-3AD203B41FA5}">
                      <a16:colId xmlns:a16="http://schemas.microsoft.com/office/drawing/2014/main" val="4255827171"/>
                    </a:ext>
                  </a:extLst>
                </a:gridCol>
                <a:gridCol w="1109708">
                  <a:extLst>
                    <a:ext uri="{9D8B030D-6E8A-4147-A177-3AD203B41FA5}">
                      <a16:colId xmlns:a16="http://schemas.microsoft.com/office/drawing/2014/main" val="2557935544"/>
                    </a:ext>
                  </a:extLst>
                </a:gridCol>
                <a:gridCol w="1260629">
                  <a:extLst>
                    <a:ext uri="{9D8B030D-6E8A-4147-A177-3AD203B41FA5}">
                      <a16:colId xmlns:a16="http://schemas.microsoft.com/office/drawing/2014/main" val="1992642535"/>
                    </a:ext>
                  </a:extLst>
                </a:gridCol>
                <a:gridCol w="1162975">
                  <a:extLst>
                    <a:ext uri="{9D8B030D-6E8A-4147-A177-3AD203B41FA5}">
                      <a16:colId xmlns:a16="http://schemas.microsoft.com/office/drawing/2014/main" val="4019897469"/>
                    </a:ext>
                  </a:extLst>
                </a:gridCol>
                <a:gridCol w="1189608">
                  <a:extLst>
                    <a:ext uri="{9D8B030D-6E8A-4147-A177-3AD203B41FA5}">
                      <a16:colId xmlns:a16="http://schemas.microsoft.com/office/drawing/2014/main" val="3718509314"/>
                    </a:ext>
                  </a:extLst>
                </a:gridCol>
                <a:gridCol w="1180730">
                  <a:extLst>
                    <a:ext uri="{9D8B030D-6E8A-4147-A177-3AD203B41FA5}">
                      <a16:colId xmlns:a16="http://schemas.microsoft.com/office/drawing/2014/main" val="3581584700"/>
                    </a:ext>
                  </a:extLst>
                </a:gridCol>
                <a:gridCol w="1233996">
                  <a:extLst>
                    <a:ext uri="{9D8B030D-6E8A-4147-A177-3AD203B41FA5}">
                      <a16:colId xmlns:a16="http://schemas.microsoft.com/office/drawing/2014/main" val="1197833655"/>
                    </a:ext>
                  </a:extLst>
                </a:gridCol>
                <a:gridCol w="994296">
                  <a:extLst>
                    <a:ext uri="{9D8B030D-6E8A-4147-A177-3AD203B41FA5}">
                      <a16:colId xmlns:a16="http://schemas.microsoft.com/office/drawing/2014/main" val="21442412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</a:rPr>
                        <a:t>排数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33512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400" b="1" dirty="0" smtClean="0"/>
                        <a:t>每排人数</a:t>
                      </a:r>
                      <a:endParaRPr lang="zh-CN" altLang="en-US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42586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8192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5000">
        <p:fad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ADDREMOVEWATERMARK" val="vQPnBbQyLF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30164948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第一PPT，www.1ppt.com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pacedfoz">
      <a:majorFont>
        <a:latin typeface="方正卡通简体"/>
        <a:ea typeface="方正卡通简体"/>
        <a:cs typeface=""/>
      </a:majorFont>
      <a:minorFont>
        <a:latin typeface="方正卡通简体"/>
        <a:ea typeface="方正卡通简体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276</TotalTime>
  <Words>220</Words>
  <Application>Microsoft Office PowerPoint</Application>
  <PresentationFormat>宽屏</PresentationFormat>
  <Paragraphs>50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inpin heiti</vt:lpstr>
      <vt:lpstr>等线</vt:lpstr>
      <vt:lpstr>方正卡通简体</vt:lpstr>
      <vt:lpstr>黑体</vt:lpstr>
      <vt:lpstr>楷体</vt:lpstr>
      <vt:lpstr>楷体_GB2312</vt:lpstr>
      <vt:lpstr>宋体</vt:lpstr>
      <vt:lpstr>微软雅黑</vt:lpstr>
      <vt:lpstr>造字工房童心（非商用）常规体</vt:lpstr>
      <vt:lpstr>Arial</vt:lpstr>
      <vt:lpstr>Calibri</vt:lpstr>
      <vt:lpstr>Calibri Light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第一PPT</Manager>
  <Company>第一PPT，www.1ppt.com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</dc:title>
  <dc:creator>第一PPT</dc:creator>
  <cp:keywords>www.1ppt.com</cp:keywords>
  <dc:description>www.1ppt.com</dc:description>
  <cp:lastModifiedBy>tw</cp:lastModifiedBy>
  <cp:revision>53</cp:revision>
  <dcterms:created xsi:type="dcterms:W3CDTF">2017-08-18T03:02:00Z</dcterms:created>
  <dcterms:modified xsi:type="dcterms:W3CDTF">2021-11-23T12:05:16Z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