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760" r:id="rId2"/>
    <p:sldId id="761" r:id="rId3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6"/>
      <p:bold r:id="rId7"/>
      <p:italic r:id="rId8"/>
      <p:boldItalic r:id="rId9"/>
    </p:embeddedFont>
    <p:embeddedFont>
      <p:font typeface="楷体" panose="02010609060101010101" pitchFamily="49" charset="-122"/>
      <p:regular r:id="rId10"/>
    </p:embeddedFont>
    <p:embeddedFont>
      <p:font typeface="黑体" panose="02010609060101010101" pitchFamily="49" charset="-122"/>
      <p:regular r:id="rId1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FF6600"/>
    <a:srgbClr val="FF0000"/>
    <a:srgbClr val="EE6060"/>
    <a:srgbClr val="FF9933"/>
    <a:srgbClr val="0000FF"/>
    <a:srgbClr val="0070C0"/>
    <a:srgbClr val="FF9F9F"/>
    <a:srgbClr val="FFBF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4660"/>
  </p:normalViewPr>
  <p:slideViewPr>
    <p:cSldViewPr>
      <p:cViewPr>
        <p:scale>
          <a:sx n="75" d="100"/>
          <a:sy n="75" d="100"/>
        </p:scale>
        <p:origin x="-1392" y="-702"/>
      </p:cViewPr>
      <p:guideLst>
        <p:guide orient="horz" pos="146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handoutMaster" Target="handoutMasters/handoutMaster1.xml"/><Relationship Id="rId15" Type="http://schemas.openxmlformats.org/officeDocument/2006/relationships/tableStyles" Target="tableStyles.xml"/><Relationship Id="rId10" Type="http://schemas.openxmlformats.org/officeDocument/2006/relationships/font" Target="fonts/font5.fntdata"/><Relationship Id="rId4" Type="http://schemas.openxmlformats.org/officeDocument/2006/relationships/notesMaster" Target="notesMasters/notesMaster1.xml"/><Relationship Id="rId9" Type="http://schemas.openxmlformats.org/officeDocument/2006/relationships/font" Target="fonts/font4.fntdata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2020/5/9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4155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t>2020/5/9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4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86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:\王景然\崭新每一天\一头耕牛，每天更新\18秋项目\课件修订\小版本课件\背景_副本_副本.png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3" t="76480"/>
          <a:stretch/>
        </p:blipFill>
        <p:spPr bwMode="auto">
          <a:xfrm>
            <a:off x="0" y="3867894"/>
            <a:ext cx="9144239" cy="1281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6"/>
          <p:cNvSpPr txBox="1"/>
          <p:nvPr/>
        </p:nvSpPr>
        <p:spPr>
          <a:xfrm>
            <a:off x="375742" y="483518"/>
            <a:ext cx="8516738" cy="209910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    垃圾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分类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：一般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是指按一定规定或标准将垃圾分类储存、分类投放和分类搬运，从而转变成公共资源的一系列活动的总称。分类的目的是提高垃圾的资源价值和经济价值，力争物尽其用。</a:t>
            </a:r>
            <a:endParaRPr lang="zh-CN" altLang="en-US" sz="2600" b="1" dirty="0" smtClean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499742"/>
            <a:ext cx="6223550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5790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</Words>
  <Application>Microsoft Office PowerPoint</Application>
  <PresentationFormat>全屏显示(16:9)</PresentationFormat>
  <Paragraphs>1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Arial</vt:lpstr>
      <vt:lpstr>宋体</vt:lpstr>
      <vt:lpstr>Calibri</vt:lpstr>
      <vt:lpstr>楷体</vt:lpstr>
      <vt:lpstr>黑体</vt:lpstr>
      <vt:lpstr>1_Office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123</cp:revision>
  <dcterms:created xsi:type="dcterms:W3CDTF">2017-03-17T02:28:00Z</dcterms:created>
  <dcterms:modified xsi:type="dcterms:W3CDTF">2020-05-09T01:57:21Z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