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fld id="{6C7404D7-F8EC-48D2-8D8F-48A34D0CAAEC}" type="datetimeFigureOut">
              <a:rPr lang="zh-CN" altLang="en-US" smtClean="0"/>
              <a:t>2016-4-6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fld id="{8F1CB719-D175-42C0-BFFC-FB86DCCD2CD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1">
              <a:defRPr/>
            </a:pPr>
            <a:endParaRPr lang="zh-CN" altLang="en-US"/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714480" y="2285992"/>
            <a:ext cx="6543676" cy="142876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Module2 Unit 1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She learnt English. 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40486" y="4365104"/>
            <a:ext cx="6400800" cy="1285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新标准英语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三年级起点</a:t>
            </a:r>
            <a:r>
              <a:rPr kumimoji="1" lang="zh-CN" altLang="en-US" sz="3600" b="1" kern="0" dirty="0" smtClean="0">
                <a:solidFill>
                  <a:srgbClr val="000080"/>
                </a:solidFill>
                <a:ea typeface="黑体" pitchFamily="2" charset="-122"/>
              </a:rPr>
              <a:t>五</a:t>
            </a:r>
            <a:r>
              <a:rPr kumimoji="1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黑体" pitchFamily="2" charset="-122"/>
                <a:cs typeface="+mn-cs"/>
              </a:rPr>
              <a:t>年级下册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黑体" pitchFamily="2" charset="-122"/>
              <a:cs typeface="+mn-cs"/>
            </a:endParaRPr>
          </a:p>
        </p:txBody>
      </p:sp>
      <p:pic>
        <p:nvPicPr>
          <p:cNvPr id="4" name="Picture 12" descr="C:\Documents and Settings\Administrator\Local Settings\Temporary Internet Files\Content.IE5\3QLB9KBU\MC900343351[1]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892485"/>
            <a:ext cx="1743075" cy="16859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2060848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Lingling’s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grandpa learn English, too?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4. What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is 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Lingling’s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grandpa learn now?</a:t>
            </a:r>
            <a:endParaRPr lang="zh-CN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    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2996952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No, he 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</a:t>
            </a:r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n’t.</a:t>
            </a:r>
            <a:endParaRPr lang="zh-CN" altLang="zh-CN" sz="2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5688" y="5013176"/>
            <a:ext cx="58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He is learning English now.</a:t>
            </a:r>
            <a:endParaRPr lang="zh-CN" altLang="en-US" sz="2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85723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Watch, listen again and answer: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AutoShape 2" descr="http://img1.imgtn.bdimg.com/it/u=2212145718,2018545849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0" name="Picture 6" descr=" 矢量可爱小孩 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59959" b="3857"/>
          <a:stretch>
            <a:fillRect/>
          </a:stretch>
        </p:blipFill>
        <p:spPr bwMode="auto">
          <a:xfrm>
            <a:off x="4932040" y="5810777"/>
            <a:ext cx="4101680" cy="9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t="43102" r="10399" b="6472"/>
          <a:stretch>
            <a:fillRect/>
          </a:stretch>
        </p:blipFill>
        <p:spPr bwMode="auto">
          <a:xfrm>
            <a:off x="1572489" y="745144"/>
            <a:ext cx="6599911" cy="59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203848" y="3728438"/>
            <a:ext cx="58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He 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watched TV yesterday.</a:t>
            </a:r>
            <a:endParaRPr lang="zh-CN" altLang="en-US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4757082"/>
            <a:ext cx="58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She did her homework yesterday.</a:t>
            </a:r>
            <a:endParaRPr lang="zh-CN" altLang="en-US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5736" y="5765194"/>
            <a:ext cx="58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He didn’t go to the zoo yesterday.</a:t>
            </a:r>
            <a:endParaRPr lang="zh-CN" altLang="en-US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47864" y="692696"/>
            <a:ext cx="3382144" cy="1470025"/>
          </a:xfrm>
        </p:spPr>
        <p:txBody>
          <a:bodyPr/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Homework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1691680" y="2420888"/>
            <a:ext cx="6408712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80"/>
                </a:solidFill>
                <a:latin typeface="-소망B" pitchFamily="18" charset="-127"/>
                <a:ea typeface="-소망B" pitchFamily="18" charset="-127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Ask your grandparents‘ jobs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问问你的爷爷奶奶或者外公外婆以前的工作是什么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http://img02.tooopen.com/images/20131125/sy_48892613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91037"/>
            <a:ext cx="314785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71604" y="4507064"/>
            <a:ext cx="15271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play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000232" y="4507064"/>
            <a:ext cx="193834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play</a:t>
            </a:r>
            <a:r>
              <a:rPr lang="en-US" altLang="zh-CN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ed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4414" y="1149478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watch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00166" y="2928934"/>
            <a:ext cx="118936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go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643042" y="2928934"/>
            <a:ext cx="193834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went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571604" y="1149478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ed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43504" y="1078040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listen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5500694" y="1078040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listen</a:t>
            </a:r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ed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00826" y="2643182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dance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143636" y="2571744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danc</a:t>
            </a: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57818" y="4071942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teach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572132" y="4143380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taught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214810" y="5578634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write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643438" y="5578634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wrote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 descr="http://www.qqtu8.com/f/201412141919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52" y="5214950"/>
            <a:ext cx="1676767" cy="16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58888" y="4071942"/>
            <a:ext cx="15271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play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357422" y="4071942"/>
            <a:ext cx="242889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-play</a:t>
            </a:r>
            <a:r>
              <a:rPr lang="en-US" altLang="zh-CN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ed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1472" y="1292354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watch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8662" y="2643182"/>
            <a:ext cx="118936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go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785918" y="2643182"/>
            <a:ext cx="193834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4000" dirty="0" smtClean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 went</a:t>
            </a:r>
            <a:endParaRPr lang="en-US" altLang="zh-CN" sz="4000" dirty="0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071670" y="1298848"/>
            <a:ext cx="314327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ed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214942" y="1298848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listen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500826" y="1292354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-listen</a:t>
            </a:r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ed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86314" y="2649676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dance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357950" y="2649676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- danc</a:t>
            </a: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57818" y="4000504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teach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731001" y="4000504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taught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059832" y="5445224"/>
            <a:ext cx="17859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write</a:t>
            </a:r>
            <a:endParaRPr lang="en-US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4345716" y="5451718"/>
            <a:ext cx="23415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en-US" altLang="zh-CN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wrote</a:t>
            </a:r>
            <a:endParaRPr lang="en-US" altLang="zh-CN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thumbs.dreamstime.com/x/abc%D7%E8%C0%B9%C4%D0%BA%A2%C5%AE%BA%A2-2334524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3"/>
          <a:stretch>
            <a:fillRect/>
          </a:stretch>
        </p:blipFill>
        <p:spPr bwMode="auto">
          <a:xfrm>
            <a:off x="6731000" y="5380469"/>
            <a:ext cx="2426137" cy="147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5656" y="1916832"/>
            <a:ext cx="6572280" cy="290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I 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 last night. </a:t>
            </a:r>
          </a:p>
          <a:p>
            <a:pPr>
              <a:lnSpc>
                <a:spcPct val="250000"/>
              </a:lnSpc>
            </a:pP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What did you do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83671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游戏：遍地开花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8" name="Picture 6" descr="http://pic31.nipic.com/20130712/2531170_181701514000_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5800" b="2206"/>
          <a:stretch>
            <a:fillRect/>
          </a:stretch>
        </p:blipFill>
        <p:spPr bwMode="auto">
          <a:xfrm>
            <a:off x="6372200" y="3861048"/>
            <a:ext cx="2696374" cy="29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976" y="1357298"/>
            <a:ext cx="3834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</a:t>
            </a: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 he/she …? 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4414" y="2500306"/>
            <a:ext cx="60985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Yes, he/she </a:t>
            </a:r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</a:t>
            </a: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. 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No, he/she </a:t>
            </a:r>
            <a:r>
              <a:rPr lang="en-US" sz="4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did</a:t>
            </a:r>
            <a:r>
              <a:rPr lang="en-US" sz="4000" dirty="0" smtClean="0">
                <a:latin typeface="微软雅黑" pitchFamily="34" charset="-122"/>
                <a:ea typeface="微软雅黑" pitchFamily="34" charset="-122"/>
              </a:rPr>
              <a:t>n’t.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pica.nipic.com/2008-06-12/200861214253712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56539"/>
            <a:ext cx="2581869" cy="1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8672" y="6215082"/>
            <a:ext cx="1566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微软雅黑" pitchFamily="34" charset="-122"/>
                <a:ea typeface="微软雅黑" pitchFamily="34" charset="-122"/>
              </a:rPr>
              <a:t>Korean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d.hiphotos.baidu.com/zhidao/pic/item/9e3df8dcd100baa1f6adf5974510b912c8fc2e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188" y="3786190"/>
            <a:ext cx="3069184" cy="2354497"/>
          </a:xfrm>
          <a:prstGeom prst="rect">
            <a:avLst/>
          </a:prstGeom>
          <a:noFill/>
        </p:spPr>
      </p:pic>
      <p:pic>
        <p:nvPicPr>
          <p:cNvPr id="1028" name="Picture 4" descr="http://dimgcn2.s-msn.com/imageadapter/wscont2.apps.microsoft.com/winstore/1x/56d6665d-3cb4-4411-b749-e0baf270c4ec/Screenshot.28093.1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69" y="785794"/>
            <a:ext cx="3936449" cy="221457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857884" y="2928934"/>
            <a:ext cx="1961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微软雅黑" pitchFamily="34" charset="-122"/>
                <a:ea typeface="微软雅黑" pitchFamily="34" charset="-122"/>
              </a:rPr>
              <a:t>Japanese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 descr="http://b.hiphotos.baidu.com/zhidao/pic/item/d833c895d143ad4b70b2389d82025aafa50f06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84678"/>
            <a:ext cx="3429024" cy="228713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2000232" y="3071810"/>
            <a:ext cx="1588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微软雅黑" pitchFamily="34" charset="-122"/>
                <a:ea typeface="微软雅黑" pitchFamily="34" charset="-122"/>
              </a:rPr>
              <a:t>English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02266" y="3929066"/>
            <a:ext cx="5327650" cy="20040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foreign  language</a:t>
            </a:r>
            <a:r>
              <a:rPr lang="zh-CN" altLang="en-US" sz="4400" b="1" dirty="0">
                <a:latin typeface="微软雅黑" pitchFamily="34" charset="-122"/>
                <a:ea typeface="微软雅黑" pitchFamily="34" charset="-122"/>
              </a:rPr>
              <a:t>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2262838"/>
            <a:ext cx="7358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.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What was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Lingling’s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grandma?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42976" y="4191664"/>
            <a:ext cx="7358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What was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Lingling’s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grandpa?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85723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Watch, listen and answer: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00166" y="3071810"/>
            <a:ext cx="735811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She was a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dance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3074" name="Picture 2" descr="http://img.sootuu.com/vector/2007-07-01/123/3/116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283214"/>
            <a:ext cx="1714480" cy="25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c.58pic.com/58pic/14/55/89/39r58PIC5kz_102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19526" r="11051" b="22737"/>
          <a:stretch>
            <a:fillRect/>
          </a:stretch>
        </p:blipFill>
        <p:spPr bwMode="auto">
          <a:xfrm>
            <a:off x="478662" y="5477606"/>
            <a:ext cx="2365146" cy="14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45593" y="1916832"/>
            <a:ext cx="1447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dance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21793" y="2889989"/>
            <a:ext cx="1295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drive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21793" y="3880589"/>
            <a:ext cx="1447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teach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97993" y="4718789"/>
            <a:ext cx="1371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work</a:t>
            </a: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597" y="2043523"/>
            <a:ext cx="615065" cy="3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79343" y="4720377"/>
            <a:ext cx="18288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work</a:t>
            </a:r>
            <a:r>
              <a:rPr lang="en-US" altLang="zh-CN" sz="3200" b="1" dirty="0" smtClean="0">
                <a:solidFill>
                  <a:srgbClr val="FF0066"/>
                </a:solidFill>
                <a:latin typeface="微软雅黑" pitchFamily="34" charset="-122"/>
                <a:ea typeface="微软雅黑" pitchFamily="34" charset="-122"/>
              </a:rPr>
              <a:t>er</a:t>
            </a:r>
            <a:endParaRPr lang="en-US" altLang="zh-CN" sz="3200" b="1" dirty="0">
              <a:solidFill>
                <a:srgbClr val="FF00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034880" y="1932707"/>
            <a:ext cx="20574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dance</a:t>
            </a:r>
            <a:r>
              <a:rPr lang="en-US" altLang="zh-CN" sz="3200" b="1" dirty="0">
                <a:solidFill>
                  <a:srgbClr val="FF0066"/>
                </a:solidFill>
                <a:latin typeface="微软雅黑" pitchFamily="34" charset="-122"/>
                <a:ea typeface="微软雅黑" pitchFamily="34" charset="-122"/>
              </a:rPr>
              <a:t>r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79343" y="2920152"/>
            <a:ext cx="1600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drive</a:t>
            </a:r>
            <a:r>
              <a:rPr lang="en-US" altLang="zh-CN" sz="3200" b="1">
                <a:solidFill>
                  <a:srgbClr val="FF0066"/>
                </a:solidFill>
                <a:latin typeface="微软雅黑" pitchFamily="34" charset="-122"/>
                <a:ea typeface="微软雅黑" pitchFamily="34" charset="-122"/>
              </a:rPr>
              <a:t>r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107905" y="3855189"/>
            <a:ext cx="19050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teach</a:t>
            </a:r>
            <a:r>
              <a:rPr lang="en-US" altLang="zh-CN" sz="3200" b="1">
                <a:solidFill>
                  <a:srgbClr val="FF0066"/>
                </a:solidFill>
                <a:latin typeface="微软雅黑" pitchFamily="34" charset="-122"/>
                <a:ea typeface="微软雅黑" pitchFamily="34" charset="-122"/>
              </a:rPr>
              <a:t>er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615" y="3021187"/>
            <a:ext cx="615065" cy="3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614" y="4058849"/>
            <a:ext cx="615065" cy="3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613" y="4868510"/>
            <a:ext cx="615065" cy="3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940" y="5517515"/>
            <a:ext cx="766254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构词法： 动词加</a:t>
            </a:r>
            <a:r>
              <a:rPr lang="en-US" altLang="zh-CN" sz="2000" b="1" dirty="0" err="1" smtClean="0">
                <a:solidFill>
                  <a:srgbClr val="FF0066"/>
                </a:solidFill>
                <a:latin typeface="微软雅黑" pitchFamily="34" charset="-122"/>
                <a:ea typeface="微软雅黑" pitchFamily="34" charset="-122"/>
              </a:rPr>
              <a:t>er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000" b="1" dirty="0" smtClean="0">
                <a:solidFill>
                  <a:srgbClr val="FF0066"/>
                </a:solidFill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，变成这个动作的执行者（做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的人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/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职业）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67744" y="1031732"/>
            <a:ext cx="59622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你发现了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什么？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00" name="Picture 4" descr="http://image.tupian114.com/20121111/1520140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t="5062" r="21572" b="10833"/>
          <a:stretch>
            <a:fillRect/>
          </a:stretch>
        </p:blipFill>
        <p:spPr bwMode="auto">
          <a:xfrm>
            <a:off x="980745" y="601674"/>
            <a:ext cx="1040059" cy="14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44575" y="6093460"/>
            <a:ext cx="3353435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2000" dirty="0">
                <a:latin typeface="微软雅黑" pitchFamily="34" charset="-122"/>
                <a:ea typeface="微软雅黑" pitchFamily="34" charset="-122"/>
                <a:sym typeface="+mn-ea"/>
              </a:rPr>
              <a:t>你还能说出更多这样的词吗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sym typeface="+mn-ea"/>
              </a:rPr>
              <a:t>?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6" grpId="0"/>
      <p:bldP spid="17" grpId="0"/>
      <p:bldP spid="18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93770" y="2262838"/>
            <a:ext cx="7358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.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What was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Lingling’s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grandma?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65208" y="4191664"/>
            <a:ext cx="7358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What was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Lingling’s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grandpa?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85723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Watch, listen and answer: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2398" y="3071810"/>
            <a:ext cx="735811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She was a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dance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22398" y="5074731"/>
            <a:ext cx="735811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He was a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driver.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" name="AutoShape 2" descr="http://img5.imgtn.bdimg.com/it/u=1496911665,203926603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http://img1.imgtn.bdimg.com/it/u=3943875108,3402002423&amp;fm=21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72351"/>
            <a:ext cx="2628032" cy="177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pic2.cxtuku.com/00/12/15/b729dcde18d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3842" b="5381"/>
          <a:stretch>
            <a:fillRect/>
          </a:stretch>
        </p:blipFill>
        <p:spPr bwMode="auto">
          <a:xfrm>
            <a:off x="7812360" y="798000"/>
            <a:ext cx="1087141" cy="11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B12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三起三下Review U1课件</Template>
  <TotalTime>2</TotalTime>
  <Words>255</Words>
  <Application>Microsoft Office PowerPoint</Application>
  <PresentationFormat>全屏显示(4:3)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B121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微软中国</cp:lastModifiedBy>
  <cp:revision>35</cp:revision>
  <dcterms:created xsi:type="dcterms:W3CDTF">2016-03-03T12:06:00Z</dcterms:created>
  <dcterms:modified xsi:type="dcterms:W3CDTF">2016-04-06T12:32:30Z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