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heme/theme2.xml" ContentType="application/vnd.openxmlformats-officedocument.theme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微软用户" initials="微软用户" lastIdx="1" clrIdx="0"/>
  <p:cmAuthor id="2" name="lenovo" initials="l" lastIdx="6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9" d="100"/>
          <a:sy n="69" d="100"/>
        </p:scale>
        <p:origin x="52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9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8770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1048771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1048772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773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8774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image" Target="../media/image2.png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image" Target="../media/image1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image" Target="../media/image8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75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3" Type="http://schemas.openxmlformats.org/officeDocument/2006/relationships/tags" Target="../tags/tag78.xml"/><Relationship Id="rId7" Type="http://schemas.openxmlformats.org/officeDocument/2006/relationships/tags" Target="../tags/tag82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11" Type="http://schemas.openxmlformats.org/officeDocument/2006/relationships/image" Target="../media/image9.png"/><Relationship Id="rId5" Type="http://schemas.openxmlformats.org/officeDocument/2006/relationships/tags" Target="../tags/tag80.xml"/><Relationship Id="rId10" Type="http://schemas.openxmlformats.org/officeDocument/2006/relationships/image" Target="../media/image1.png"/><Relationship Id="rId4" Type="http://schemas.openxmlformats.org/officeDocument/2006/relationships/tags" Target="../tags/tag79.xml"/><Relationship Id="rId9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7" Type="http://schemas.openxmlformats.org/officeDocument/2006/relationships/image" Target="../media/image10.png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88.xml"/><Relationship Id="rId4" Type="http://schemas.openxmlformats.org/officeDocument/2006/relationships/tags" Target="../tags/tag87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3" Type="http://schemas.openxmlformats.org/officeDocument/2006/relationships/tags" Target="../tags/tag91.xml"/><Relationship Id="rId7" Type="http://schemas.openxmlformats.org/officeDocument/2006/relationships/tags" Target="../tags/tag95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11" Type="http://schemas.openxmlformats.org/officeDocument/2006/relationships/image" Target="../media/image12.png"/><Relationship Id="rId5" Type="http://schemas.openxmlformats.org/officeDocument/2006/relationships/tags" Target="../tags/tag93.xml"/><Relationship Id="rId10" Type="http://schemas.openxmlformats.org/officeDocument/2006/relationships/image" Target="../media/image11.png"/><Relationship Id="rId4" Type="http://schemas.openxmlformats.org/officeDocument/2006/relationships/tags" Target="../tags/tag92.xml"/><Relationship Id="rId9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3" Type="http://schemas.openxmlformats.org/officeDocument/2006/relationships/tags" Target="../tags/tag99.xml"/><Relationship Id="rId7" Type="http://schemas.openxmlformats.org/officeDocument/2006/relationships/tags" Target="../tags/tag103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10" Type="http://schemas.openxmlformats.org/officeDocument/2006/relationships/image" Target="../media/image11.png"/><Relationship Id="rId4" Type="http://schemas.openxmlformats.org/officeDocument/2006/relationships/tags" Target="../tags/tag100.xml"/><Relationship Id="rId9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3" Type="http://schemas.openxmlformats.org/officeDocument/2006/relationships/tags" Target="../tags/tag107.xml"/><Relationship Id="rId7" Type="http://schemas.openxmlformats.org/officeDocument/2006/relationships/tags" Target="../tags/tag111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10" Type="http://schemas.openxmlformats.org/officeDocument/2006/relationships/image" Target="../media/image12.png"/><Relationship Id="rId4" Type="http://schemas.openxmlformats.org/officeDocument/2006/relationships/tags" Target="../tags/tag108.xml"/><Relationship Id="rId9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20.xml"/><Relationship Id="rId3" Type="http://schemas.openxmlformats.org/officeDocument/2006/relationships/tags" Target="../tags/tag115.xml"/><Relationship Id="rId7" Type="http://schemas.openxmlformats.org/officeDocument/2006/relationships/tags" Target="../tags/tag119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10" Type="http://schemas.openxmlformats.org/officeDocument/2006/relationships/image" Target="../media/image13.png"/><Relationship Id="rId4" Type="http://schemas.openxmlformats.org/officeDocument/2006/relationships/tags" Target="../tags/tag116.xml"/><Relationship Id="rId9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128.xml"/><Relationship Id="rId3" Type="http://schemas.openxmlformats.org/officeDocument/2006/relationships/tags" Target="../tags/tag123.xml"/><Relationship Id="rId7" Type="http://schemas.openxmlformats.org/officeDocument/2006/relationships/tags" Target="../tags/tag127.xml"/><Relationship Id="rId12" Type="http://schemas.openxmlformats.org/officeDocument/2006/relationships/image" Target="../media/image13.png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tags" Target="../tags/tag126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25.xml"/><Relationship Id="rId10" Type="http://schemas.openxmlformats.org/officeDocument/2006/relationships/tags" Target="../tags/tag130.xml"/><Relationship Id="rId4" Type="http://schemas.openxmlformats.org/officeDocument/2006/relationships/tags" Target="../tags/tag124.xml"/><Relationship Id="rId9" Type="http://schemas.openxmlformats.org/officeDocument/2006/relationships/tags" Target="../tags/tag129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138.xml"/><Relationship Id="rId3" Type="http://schemas.openxmlformats.org/officeDocument/2006/relationships/tags" Target="../tags/tag133.xml"/><Relationship Id="rId7" Type="http://schemas.openxmlformats.org/officeDocument/2006/relationships/tags" Target="../tags/tag137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tags" Target="../tags/tag136.xml"/><Relationship Id="rId11" Type="http://schemas.openxmlformats.org/officeDocument/2006/relationships/image" Target="../media/image15.png"/><Relationship Id="rId5" Type="http://schemas.openxmlformats.org/officeDocument/2006/relationships/tags" Target="../tags/tag135.xml"/><Relationship Id="rId10" Type="http://schemas.openxmlformats.org/officeDocument/2006/relationships/image" Target="../media/image14.png"/><Relationship Id="rId4" Type="http://schemas.openxmlformats.org/officeDocument/2006/relationships/tags" Target="../tags/tag134.xml"/><Relationship Id="rId9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image" Target="../media/image3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tags" Target="../tags/tag34.xml"/><Relationship Id="rId18" Type="http://schemas.openxmlformats.org/officeDocument/2006/relationships/slideMaster" Target="../slideMasters/slideMaster1.xml"/><Relationship Id="rId3" Type="http://schemas.openxmlformats.org/officeDocument/2006/relationships/tags" Target="../tags/tag24.xml"/><Relationship Id="rId21" Type="http://schemas.openxmlformats.org/officeDocument/2006/relationships/image" Target="../media/image5.png"/><Relationship Id="rId7" Type="http://schemas.openxmlformats.org/officeDocument/2006/relationships/tags" Target="../tags/tag28.xml"/><Relationship Id="rId12" Type="http://schemas.openxmlformats.org/officeDocument/2006/relationships/tags" Target="../tags/tag33.xml"/><Relationship Id="rId17" Type="http://schemas.openxmlformats.org/officeDocument/2006/relationships/tags" Target="../tags/tag38.xml"/><Relationship Id="rId2" Type="http://schemas.openxmlformats.org/officeDocument/2006/relationships/tags" Target="../tags/tag23.xml"/><Relationship Id="rId16" Type="http://schemas.openxmlformats.org/officeDocument/2006/relationships/tags" Target="../tags/tag37.xml"/><Relationship Id="rId20" Type="http://schemas.openxmlformats.org/officeDocument/2006/relationships/image" Target="../media/image4.png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tags" Target="../tags/tag32.xml"/><Relationship Id="rId24" Type="http://schemas.openxmlformats.org/officeDocument/2006/relationships/image" Target="../media/image3.png"/><Relationship Id="rId5" Type="http://schemas.openxmlformats.org/officeDocument/2006/relationships/tags" Target="../tags/tag26.xml"/><Relationship Id="rId15" Type="http://schemas.openxmlformats.org/officeDocument/2006/relationships/tags" Target="../tags/tag36.xml"/><Relationship Id="rId23" Type="http://schemas.openxmlformats.org/officeDocument/2006/relationships/image" Target="../media/image7.png"/><Relationship Id="rId10" Type="http://schemas.openxmlformats.org/officeDocument/2006/relationships/tags" Target="../tags/tag31.xml"/><Relationship Id="rId19" Type="http://schemas.openxmlformats.org/officeDocument/2006/relationships/image" Target="../media/image1.png"/><Relationship Id="rId4" Type="http://schemas.openxmlformats.org/officeDocument/2006/relationships/tags" Target="../tags/tag25.xml"/><Relationship Id="rId9" Type="http://schemas.openxmlformats.org/officeDocument/2006/relationships/tags" Target="../tags/tag30.xml"/><Relationship Id="rId14" Type="http://schemas.openxmlformats.org/officeDocument/2006/relationships/tags" Target="../tags/tag35.xml"/><Relationship Id="rId22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4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9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52.xml"/><Relationship Id="rId3" Type="http://schemas.openxmlformats.org/officeDocument/2006/relationships/tags" Target="../tags/tag47.xml"/><Relationship Id="rId7" Type="http://schemas.openxmlformats.org/officeDocument/2006/relationships/tags" Target="../tags/tag51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10" Type="http://schemas.openxmlformats.org/officeDocument/2006/relationships/image" Target="../media/image3.png"/><Relationship Id="rId4" Type="http://schemas.openxmlformats.org/officeDocument/2006/relationships/tags" Target="../tags/tag48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7" Type="http://schemas.openxmlformats.org/officeDocument/2006/relationships/image" Target="../media/image1.png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7.xml"/><Relationship Id="rId4" Type="http://schemas.openxmlformats.org/officeDocument/2006/relationships/tags" Target="../tags/tag56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6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7" Type="http://schemas.openxmlformats.org/officeDocument/2006/relationships/image" Target="../media/image8.pn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1.xml"/><Relationship Id="rId4" Type="http://schemas.openxmlformats.org/officeDocument/2006/relationships/tags" Target="../tags/tag7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图片 32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97153" name="图片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2148"/>
            <a:ext cx="12192000" cy="6638543"/>
          </a:xfrm>
          <a:prstGeom prst="rect">
            <a:avLst/>
          </a:prstGeom>
        </p:spPr>
      </p:pic>
      <p:cxnSp>
        <p:nvCxnSpPr>
          <p:cNvPr id="3145728" name="直接连接符 319"/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4948802" y="3961688"/>
            <a:ext cx="0" cy="281991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29" name="直接连接符 320"/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7197526" y="3961688"/>
            <a:ext cx="0" cy="281991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58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2218733" y="1991551"/>
            <a:ext cx="8102463" cy="1629227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7200" spc="600" baseline="0">
                <a:solidFill>
                  <a:schemeClr val="accent1"/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104858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5114270" y="3807460"/>
            <a:ext cx="1920286" cy="559753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accent1"/>
                </a:solidFill>
                <a:ea typeface="幼圆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编辑文本</a:t>
            </a:r>
          </a:p>
        </p:txBody>
      </p:sp>
      <p:sp>
        <p:nvSpPr>
          <p:cNvPr id="1048584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1048585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586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1048587" name="文本占位符 5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2897122" y="3796508"/>
            <a:ext cx="1920286" cy="559753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2400" baseline="0">
                <a:solidFill>
                  <a:schemeClr val="accent1"/>
                </a:solidFill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1048588" name="文本占位符 322"/>
          <p:cNvSpPr>
            <a:spLocks noGrp="1"/>
          </p:cNvSpPr>
          <p:nvPr>
            <p:ph type="body" sz="quarter" idx="14" hasCustomPrompt="1"/>
            <p:custDataLst>
              <p:tags r:id="rId10"/>
            </p:custDataLst>
          </p:nvPr>
        </p:nvSpPr>
        <p:spPr>
          <a:xfrm>
            <a:off x="7370762" y="3797639"/>
            <a:ext cx="1920287" cy="568539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2400" baseline="0">
                <a:solidFill>
                  <a:schemeClr val="accent1"/>
                </a:solidFill>
                <a:ea typeface="幼圆" panose="02010509060101010101" pitchFamily="49" charset="-122"/>
              </a:defRPr>
            </a:lvl1pPr>
            <a:lvl2pPr marL="457200" indent="0">
              <a:buNone/>
            </a:lvl2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8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49913" y="78782"/>
            <a:ext cx="1048603" cy="1121761"/>
          </a:xfrm>
          <a:prstGeom prst="rect">
            <a:avLst/>
          </a:prstGeom>
        </p:spPr>
      </p:pic>
      <p:sp>
        <p:nvSpPr>
          <p:cNvPr id="1048739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1048740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41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48742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0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48639" name="文本框 7" hidden="1"/>
          <p:cNvSpPr txBox="1"/>
          <p:nvPr>
            <p:custDataLst>
              <p:tags r:id="rId2"/>
            </p:custDataLst>
          </p:nvPr>
        </p:nvSpPr>
        <p:spPr>
          <a:xfrm>
            <a:off x="4157007" y="3110128"/>
            <a:ext cx="3840481" cy="11709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>
                <a:solidFill>
                  <a:srgbClr val="75C3D9"/>
                </a:solidFill>
                <a:latin typeface="微软雅黑" panose="020B0503020204020204" charset="-122"/>
                <a:ea typeface="微软雅黑" panose="020B0503020204020204" charset="-122"/>
              </a:rPr>
              <a:t>谢谢观赏</a:t>
            </a:r>
          </a:p>
        </p:txBody>
      </p:sp>
      <p:sp>
        <p:nvSpPr>
          <p:cNvPr id="1048640" name="文本框 8" hidden="1"/>
          <p:cNvSpPr txBox="1"/>
          <p:nvPr>
            <p:custDataLst>
              <p:tags r:id="rId3"/>
            </p:custDataLst>
          </p:nvPr>
        </p:nvSpPr>
        <p:spPr>
          <a:xfrm>
            <a:off x="4231643" y="4205682"/>
            <a:ext cx="3408681" cy="4343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00" b="1">
                <a:solidFill>
                  <a:srgbClr val="A7D9E7"/>
                </a:solidFill>
                <a:latin typeface="微软雅黑" panose="020B0503020204020204" charset="-122"/>
                <a:ea typeface="微软雅黑" panose="020B0503020204020204" charset="-122"/>
              </a:rPr>
              <a:t>Thank You For Watching</a:t>
            </a:r>
            <a:endParaRPr lang="zh-CN" altLang="en-US" sz="2300" b="1">
              <a:solidFill>
                <a:srgbClr val="A7D9E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97163" name="图片 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31643" y="1584708"/>
            <a:ext cx="3609145" cy="1566808"/>
          </a:xfrm>
          <a:prstGeom prst="rect">
            <a:avLst/>
          </a:prstGeom>
        </p:spPr>
      </p:pic>
      <p:sp>
        <p:nvSpPr>
          <p:cNvPr id="1048641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1048642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43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48644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3925500" y="3172121"/>
            <a:ext cx="4316800" cy="1199799"/>
          </a:xfrm>
        </p:spPr>
        <p:txBody>
          <a:bodyPr vert="horz" lIns="90000" tIns="46800" rIns="90000" bIns="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1" i="0" u="none" strike="noStrike" kern="1200" cap="none" spc="600" normalizeH="0" baseline="0" noProof="1" dirty="0">
                <a:solidFill>
                  <a:schemeClr val="accent1"/>
                </a:solidFill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</a:p>
        </p:txBody>
      </p:sp>
      <p:sp>
        <p:nvSpPr>
          <p:cNvPr id="1048645" name="文本占位符 77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3928930" y="4446241"/>
            <a:ext cx="4313369" cy="626950"/>
          </a:xfrm>
        </p:spPr>
        <p:txBody>
          <a:bodyPr lIns="90000" tIns="0" rIns="90000" bIns="46800">
            <a:normAutofit/>
          </a:bodyPr>
          <a:lstStyle>
            <a:lvl1pPr marL="0" indent="0" algn="ctr">
              <a:buNone/>
              <a:defRPr sz="2400" b="1" baseline="0">
                <a:solidFill>
                  <a:schemeClr val="accent1"/>
                </a:solidFill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7" name="图片 5" descr="图片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846310" y="5721350"/>
            <a:ext cx="2282190" cy="1108710"/>
          </a:xfrm>
          <a:prstGeom prst="rect">
            <a:avLst/>
          </a:prstGeom>
        </p:spPr>
      </p:pic>
      <p:sp>
        <p:nvSpPr>
          <p:cNvPr id="1048735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48736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1048737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738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9" name="矩形 7"/>
          <p:cNvSpPr/>
          <p:nvPr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097165" name="图片 8" descr="图片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0325" y="5927725"/>
            <a:ext cx="1139825" cy="920750"/>
          </a:xfrm>
          <a:prstGeom prst="rect">
            <a:avLst/>
          </a:prstGeom>
        </p:spPr>
      </p:pic>
      <p:pic>
        <p:nvPicPr>
          <p:cNvPr id="2097166" name="图片 76" descr="图片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015980" y="73660"/>
            <a:ext cx="1048385" cy="1249680"/>
          </a:xfrm>
          <a:prstGeom prst="rect">
            <a:avLst/>
          </a:prstGeom>
        </p:spPr>
      </p:pic>
      <p:sp>
        <p:nvSpPr>
          <p:cNvPr id="1048680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048681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682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1048683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684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9" name="矩形 7"/>
          <p:cNvSpPr/>
          <p:nvPr>
            <p:custDataLst>
              <p:tags r:id="rId1"/>
            </p:custDataLst>
          </p:nvPr>
        </p:nvSpPr>
        <p:spPr>
          <a:xfrm>
            <a:off x="-44450" y="-381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pic>
        <p:nvPicPr>
          <p:cNvPr id="2097181" name="图片 5" descr="图片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3815" y="37465"/>
            <a:ext cx="1139825" cy="920750"/>
          </a:xfrm>
          <a:prstGeom prst="rect">
            <a:avLst/>
          </a:prstGeom>
        </p:spPr>
      </p:pic>
      <p:sp>
        <p:nvSpPr>
          <p:cNvPr id="1048750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2930" y="770255"/>
            <a:ext cx="4077335" cy="882015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</a:p>
        </p:txBody>
      </p:sp>
      <p:sp>
        <p:nvSpPr>
          <p:cNvPr id="1048751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1048752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753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1048754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740" y="1764030"/>
            <a:ext cx="4073525" cy="409321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755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2097168" name="图片 7" descr="图片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1015980" y="73660"/>
            <a:ext cx="1048385" cy="1249680"/>
          </a:xfrm>
          <a:prstGeom prst="rect">
            <a:avLst/>
          </a:prstGeom>
        </p:spPr>
      </p:pic>
      <p:sp>
        <p:nvSpPr>
          <p:cNvPr id="1048691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92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1048693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694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1048695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048696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2" name="矩形 7"/>
          <p:cNvSpPr/>
          <p:nvPr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2097183" name="图片 5" descr="图片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994900" y="5793740"/>
            <a:ext cx="2133600" cy="1036320"/>
          </a:xfrm>
          <a:prstGeom prst="rect">
            <a:avLst/>
          </a:prstGeom>
        </p:spPr>
      </p:pic>
      <p:sp>
        <p:nvSpPr>
          <p:cNvPr id="1048763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48764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1048765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766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104876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768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6" name="图片 5" descr="图片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9994900" y="5793740"/>
            <a:ext cx="2133600" cy="1036320"/>
          </a:xfrm>
          <a:prstGeom prst="rect">
            <a:avLst/>
          </a:prstGeom>
        </p:spPr>
      </p:pic>
      <p:sp>
        <p:nvSpPr>
          <p:cNvPr id="1048726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2"/>
              </a:solidFill>
              <a:sym typeface="+mn-ea"/>
            </a:endParaRPr>
          </a:p>
        </p:txBody>
      </p:sp>
      <p:sp>
        <p:nvSpPr>
          <p:cNvPr id="1048727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48728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1048729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730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1048731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732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733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048734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8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2097158" name="图片 7" descr="图片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132060" y="4518660"/>
            <a:ext cx="1713230" cy="1835150"/>
          </a:xfrm>
          <a:prstGeom prst="rect">
            <a:avLst/>
          </a:prstGeom>
        </p:spPr>
      </p:pic>
      <p:pic>
        <p:nvPicPr>
          <p:cNvPr id="2097159" name="图片 5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73355" y="159385"/>
            <a:ext cx="1791970" cy="1310640"/>
          </a:xfrm>
          <a:prstGeom prst="rect">
            <a:avLst/>
          </a:prstGeom>
        </p:spPr>
      </p:pic>
      <p:sp>
        <p:nvSpPr>
          <p:cNvPr id="1048629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048630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1048631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632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1048633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720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1048721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722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1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1048592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104859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104859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097154" name="图片 7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3660" y="5905492"/>
            <a:ext cx="1993565" cy="8657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9" name="图片 67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9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0" name="组合 6"/>
          <p:cNvGrpSpPr/>
          <p:nvPr>
            <p:custDataLst>
              <p:tags r:id="rId2"/>
            </p:custDataLst>
          </p:nvPr>
        </p:nvGrpSpPr>
        <p:grpSpPr>
          <a:xfrm>
            <a:off x="5296561" y="1696930"/>
            <a:ext cx="388938" cy="488950"/>
            <a:chOff x="10410825" y="1492250"/>
            <a:chExt cx="388938" cy="488950"/>
          </a:xfrm>
        </p:grpSpPr>
        <p:sp>
          <p:nvSpPr>
            <p:cNvPr id="1048697" name="Freeform 703"/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10412412" y="1541463"/>
              <a:ext cx="341313" cy="407988"/>
            </a:xfrm>
            <a:custGeom>
              <a:avLst/>
              <a:gdLst>
                <a:gd name="T0" fmla="*/ 65 w 190"/>
                <a:gd name="T1" fmla="*/ 208 h 228"/>
                <a:gd name="T2" fmla="*/ 63 w 190"/>
                <a:gd name="T3" fmla="*/ 210 h 228"/>
                <a:gd name="T4" fmla="*/ 40 w 190"/>
                <a:gd name="T5" fmla="*/ 2 h 228"/>
                <a:gd name="T6" fmla="*/ 40 w 190"/>
                <a:gd name="T7" fmla="*/ 2 h 228"/>
                <a:gd name="T8" fmla="*/ 12 w 190"/>
                <a:gd name="T9" fmla="*/ 51 h 228"/>
                <a:gd name="T10" fmla="*/ 17 w 190"/>
                <a:gd name="T11" fmla="*/ 48 h 228"/>
                <a:gd name="T12" fmla="*/ 8 w 190"/>
                <a:gd name="T13" fmla="*/ 87 h 228"/>
                <a:gd name="T14" fmla="*/ 18 w 190"/>
                <a:gd name="T15" fmla="*/ 78 h 228"/>
                <a:gd name="T16" fmla="*/ 21 w 190"/>
                <a:gd name="T17" fmla="*/ 95 h 228"/>
                <a:gd name="T18" fmla="*/ 31 w 190"/>
                <a:gd name="T19" fmla="*/ 86 h 228"/>
                <a:gd name="T20" fmla="*/ 20 w 190"/>
                <a:gd name="T21" fmla="*/ 135 h 228"/>
                <a:gd name="T22" fmla="*/ 26 w 190"/>
                <a:gd name="T23" fmla="*/ 151 h 228"/>
                <a:gd name="T24" fmla="*/ 35 w 190"/>
                <a:gd name="T25" fmla="*/ 146 h 228"/>
                <a:gd name="T26" fmla="*/ 25 w 190"/>
                <a:gd name="T27" fmla="*/ 168 h 228"/>
                <a:gd name="T28" fmla="*/ 25 w 190"/>
                <a:gd name="T29" fmla="*/ 168 h 228"/>
                <a:gd name="T30" fmla="*/ 36 w 190"/>
                <a:gd name="T31" fmla="*/ 180 h 228"/>
                <a:gd name="T32" fmla="*/ 39 w 190"/>
                <a:gd name="T33" fmla="*/ 205 h 228"/>
                <a:gd name="T34" fmla="*/ 46 w 190"/>
                <a:gd name="T35" fmla="*/ 200 h 228"/>
                <a:gd name="T36" fmla="*/ 41 w 190"/>
                <a:gd name="T37" fmla="*/ 212 h 228"/>
                <a:gd name="T38" fmla="*/ 41 w 190"/>
                <a:gd name="T39" fmla="*/ 212 h 228"/>
                <a:gd name="T40" fmla="*/ 55 w 190"/>
                <a:gd name="T41" fmla="*/ 221 h 228"/>
                <a:gd name="T42" fmla="*/ 67 w 190"/>
                <a:gd name="T43" fmla="*/ 227 h 228"/>
                <a:gd name="T44" fmla="*/ 186 w 190"/>
                <a:gd name="T45" fmla="*/ 112 h 228"/>
                <a:gd name="T46" fmla="*/ 174 w 190"/>
                <a:gd name="T47" fmla="*/ 103 h 228"/>
                <a:gd name="T48" fmla="*/ 164 w 190"/>
                <a:gd name="T49" fmla="*/ 109 h 228"/>
                <a:gd name="T50" fmla="*/ 152 w 190"/>
                <a:gd name="T51" fmla="*/ 99 h 228"/>
                <a:gd name="T52" fmla="*/ 133 w 190"/>
                <a:gd name="T53" fmla="*/ 115 h 228"/>
                <a:gd name="T54" fmla="*/ 133 w 190"/>
                <a:gd name="T55" fmla="*/ 115 h 228"/>
                <a:gd name="T56" fmla="*/ 126 w 190"/>
                <a:gd name="T57" fmla="*/ 103 h 228"/>
                <a:gd name="T58" fmla="*/ 84 w 190"/>
                <a:gd name="T59" fmla="*/ 155 h 228"/>
                <a:gd name="T60" fmla="*/ 89 w 190"/>
                <a:gd name="T61" fmla="*/ 144 h 228"/>
                <a:gd name="T62" fmla="*/ 89 w 190"/>
                <a:gd name="T63" fmla="*/ 144 h 228"/>
                <a:gd name="T64" fmla="*/ 75 w 190"/>
                <a:gd name="T65" fmla="*/ 136 h 228"/>
                <a:gd name="T66" fmla="*/ 70 w 190"/>
                <a:gd name="T67" fmla="*/ 132 h 228"/>
                <a:gd name="T68" fmla="*/ 62 w 190"/>
                <a:gd name="T69" fmla="*/ 125 h 228"/>
                <a:gd name="T70" fmla="*/ 67 w 190"/>
                <a:gd name="T71" fmla="*/ 113 h 228"/>
                <a:gd name="T72" fmla="*/ 67 w 190"/>
                <a:gd name="T73" fmla="*/ 113 h 228"/>
                <a:gd name="T74" fmla="*/ 53 w 190"/>
                <a:gd name="T75" fmla="*/ 105 h 228"/>
                <a:gd name="T76" fmla="*/ 61 w 190"/>
                <a:gd name="T77" fmla="*/ 79 h 228"/>
                <a:gd name="T78" fmla="*/ 61 w 190"/>
                <a:gd name="T79" fmla="*/ 79 h 228"/>
                <a:gd name="T80" fmla="*/ 57 w 190"/>
                <a:gd name="T81" fmla="*/ 71 h 228"/>
                <a:gd name="T82" fmla="*/ 52 w 190"/>
                <a:gd name="T83" fmla="*/ 73 h 228"/>
                <a:gd name="T84" fmla="*/ 69 w 190"/>
                <a:gd name="T85" fmla="*/ 36 h 228"/>
                <a:gd name="T86" fmla="*/ 63 w 190"/>
                <a:gd name="T87" fmla="*/ 29 h 228"/>
                <a:gd name="T88" fmla="*/ 61 w 190"/>
                <a:gd name="T89" fmla="*/ 18 h 228"/>
                <a:gd name="T90" fmla="*/ 58 w 190"/>
                <a:gd name="T91" fmla="*/ 19 h 228"/>
                <a:gd name="T92" fmla="*/ 27 w 190"/>
                <a:gd name="T93" fmla="*/ 53 h 228"/>
                <a:gd name="T94" fmla="*/ 46 w 190"/>
                <a:gd name="T95" fmla="*/ 12 h 228"/>
                <a:gd name="T96" fmla="*/ 43 w 190"/>
                <a:gd name="T9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0" h="228">
                  <a:moveTo>
                    <a:pt x="63" y="210"/>
                  </a:moveTo>
                  <a:cubicBezTo>
                    <a:pt x="64" y="209"/>
                    <a:pt x="64" y="209"/>
                    <a:pt x="65" y="208"/>
                  </a:cubicBezTo>
                  <a:cubicBezTo>
                    <a:pt x="65" y="208"/>
                    <a:pt x="65" y="208"/>
                    <a:pt x="65" y="209"/>
                  </a:cubicBezTo>
                  <a:cubicBezTo>
                    <a:pt x="65" y="209"/>
                    <a:pt x="64" y="209"/>
                    <a:pt x="63" y="210"/>
                  </a:cubicBezTo>
                  <a:moveTo>
                    <a:pt x="43" y="0"/>
                  </a:moveTo>
                  <a:cubicBezTo>
                    <a:pt x="42" y="0"/>
                    <a:pt x="41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27" y="15"/>
                    <a:pt x="17" y="28"/>
                    <a:pt x="7" y="43"/>
                  </a:cubicBezTo>
                  <a:cubicBezTo>
                    <a:pt x="4" y="47"/>
                    <a:pt x="8" y="51"/>
                    <a:pt x="12" y="51"/>
                  </a:cubicBezTo>
                  <a:cubicBezTo>
                    <a:pt x="13" y="51"/>
                    <a:pt x="15" y="51"/>
                    <a:pt x="16" y="50"/>
                  </a:cubicBezTo>
                  <a:cubicBezTo>
                    <a:pt x="16" y="49"/>
                    <a:pt x="16" y="49"/>
                    <a:pt x="17" y="48"/>
                  </a:cubicBezTo>
                  <a:cubicBezTo>
                    <a:pt x="12" y="58"/>
                    <a:pt x="7" y="68"/>
                    <a:pt x="2" y="78"/>
                  </a:cubicBezTo>
                  <a:cubicBezTo>
                    <a:pt x="0" y="82"/>
                    <a:pt x="4" y="87"/>
                    <a:pt x="8" y="87"/>
                  </a:cubicBezTo>
                  <a:cubicBezTo>
                    <a:pt x="9" y="87"/>
                    <a:pt x="10" y="86"/>
                    <a:pt x="11" y="85"/>
                  </a:cubicBezTo>
                  <a:cubicBezTo>
                    <a:pt x="14" y="83"/>
                    <a:pt x="16" y="80"/>
                    <a:pt x="18" y="78"/>
                  </a:cubicBezTo>
                  <a:cubicBezTo>
                    <a:pt x="17" y="80"/>
                    <a:pt x="16" y="82"/>
                    <a:pt x="15" y="84"/>
                  </a:cubicBezTo>
                  <a:cubicBezTo>
                    <a:pt x="13" y="90"/>
                    <a:pt x="17" y="95"/>
                    <a:pt x="21" y="95"/>
                  </a:cubicBezTo>
                  <a:cubicBezTo>
                    <a:pt x="23" y="95"/>
                    <a:pt x="25" y="94"/>
                    <a:pt x="27" y="91"/>
                  </a:cubicBezTo>
                  <a:cubicBezTo>
                    <a:pt x="28" y="89"/>
                    <a:pt x="30" y="88"/>
                    <a:pt x="31" y="86"/>
                  </a:cubicBezTo>
                  <a:cubicBezTo>
                    <a:pt x="25" y="99"/>
                    <a:pt x="19" y="113"/>
                    <a:pt x="13" y="127"/>
                  </a:cubicBezTo>
                  <a:cubicBezTo>
                    <a:pt x="11" y="132"/>
                    <a:pt x="15" y="135"/>
                    <a:pt x="20" y="135"/>
                  </a:cubicBezTo>
                  <a:cubicBezTo>
                    <a:pt x="19" y="137"/>
                    <a:pt x="18" y="139"/>
                    <a:pt x="17" y="141"/>
                  </a:cubicBezTo>
                  <a:cubicBezTo>
                    <a:pt x="15" y="146"/>
                    <a:pt x="20" y="151"/>
                    <a:pt x="26" y="151"/>
                  </a:cubicBezTo>
                  <a:cubicBezTo>
                    <a:pt x="27" y="151"/>
                    <a:pt x="28" y="150"/>
                    <a:pt x="29" y="150"/>
                  </a:cubicBezTo>
                  <a:cubicBezTo>
                    <a:pt x="31" y="148"/>
                    <a:pt x="33" y="147"/>
                    <a:pt x="35" y="146"/>
                  </a:cubicBezTo>
                  <a:cubicBezTo>
                    <a:pt x="32" y="153"/>
                    <a:pt x="28" y="160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3" y="174"/>
                    <a:pt x="28" y="181"/>
                    <a:pt x="33" y="181"/>
                  </a:cubicBezTo>
                  <a:cubicBezTo>
                    <a:pt x="34" y="181"/>
                    <a:pt x="35" y="181"/>
                    <a:pt x="36" y="180"/>
                  </a:cubicBezTo>
                  <a:cubicBezTo>
                    <a:pt x="34" y="185"/>
                    <a:pt x="33" y="190"/>
                    <a:pt x="31" y="196"/>
                  </a:cubicBezTo>
                  <a:cubicBezTo>
                    <a:pt x="30" y="201"/>
                    <a:pt x="34" y="205"/>
                    <a:pt x="39" y="205"/>
                  </a:cubicBezTo>
                  <a:cubicBezTo>
                    <a:pt x="41" y="205"/>
                    <a:pt x="42" y="205"/>
                    <a:pt x="44" y="203"/>
                  </a:cubicBezTo>
                  <a:cubicBezTo>
                    <a:pt x="45" y="202"/>
                    <a:pt x="46" y="201"/>
                    <a:pt x="46" y="200"/>
                  </a:cubicBezTo>
                  <a:cubicBezTo>
                    <a:pt x="45" y="204"/>
                    <a:pt x="43" y="208"/>
                    <a:pt x="41" y="212"/>
                  </a:cubicBezTo>
                  <a:cubicBezTo>
                    <a:pt x="41" y="212"/>
                    <a:pt x="41" y="212"/>
                    <a:pt x="41" y="212"/>
                  </a:cubicBezTo>
                  <a:cubicBezTo>
                    <a:pt x="41" y="212"/>
                    <a:pt x="41" y="212"/>
                    <a:pt x="41" y="212"/>
                  </a:cubicBezTo>
                  <a:cubicBezTo>
                    <a:pt x="41" y="212"/>
                    <a:pt x="41" y="212"/>
                    <a:pt x="41" y="212"/>
                  </a:cubicBezTo>
                  <a:cubicBezTo>
                    <a:pt x="38" y="219"/>
                    <a:pt x="43" y="225"/>
                    <a:pt x="48" y="225"/>
                  </a:cubicBezTo>
                  <a:cubicBezTo>
                    <a:pt x="51" y="225"/>
                    <a:pt x="53" y="224"/>
                    <a:pt x="55" y="221"/>
                  </a:cubicBezTo>
                  <a:cubicBezTo>
                    <a:pt x="56" y="225"/>
                    <a:pt x="59" y="228"/>
                    <a:pt x="63" y="228"/>
                  </a:cubicBezTo>
                  <a:cubicBezTo>
                    <a:pt x="64" y="228"/>
                    <a:pt x="66" y="228"/>
                    <a:pt x="67" y="227"/>
                  </a:cubicBezTo>
                  <a:cubicBezTo>
                    <a:pt x="108" y="204"/>
                    <a:pt x="141" y="177"/>
                    <a:pt x="168" y="138"/>
                  </a:cubicBezTo>
                  <a:cubicBezTo>
                    <a:pt x="174" y="130"/>
                    <a:pt x="180" y="121"/>
                    <a:pt x="186" y="112"/>
                  </a:cubicBezTo>
                  <a:cubicBezTo>
                    <a:pt x="190" y="107"/>
                    <a:pt x="184" y="100"/>
                    <a:pt x="179" y="100"/>
                  </a:cubicBezTo>
                  <a:cubicBezTo>
                    <a:pt x="177" y="100"/>
                    <a:pt x="176" y="101"/>
                    <a:pt x="174" y="103"/>
                  </a:cubicBezTo>
                  <a:cubicBezTo>
                    <a:pt x="167" y="110"/>
                    <a:pt x="160" y="118"/>
                    <a:pt x="153" y="125"/>
                  </a:cubicBezTo>
                  <a:cubicBezTo>
                    <a:pt x="157" y="120"/>
                    <a:pt x="161" y="114"/>
                    <a:pt x="164" y="109"/>
                  </a:cubicBezTo>
                  <a:cubicBezTo>
                    <a:pt x="168" y="103"/>
                    <a:pt x="163" y="97"/>
                    <a:pt x="157" y="97"/>
                  </a:cubicBezTo>
                  <a:cubicBezTo>
                    <a:pt x="156" y="97"/>
                    <a:pt x="154" y="98"/>
                    <a:pt x="152" y="99"/>
                  </a:cubicBezTo>
                  <a:cubicBezTo>
                    <a:pt x="145" y="107"/>
                    <a:pt x="138" y="114"/>
                    <a:pt x="130" y="122"/>
                  </a:cubicBezTo>
                  <a:cubicBezTo>
                    <a:pt x="131" y="120"/>
                    <a:pt x="132" y="117"/>
                    <a:pt x="133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7" y="109"/>
                    <a:pt x="132" y="103"/>
                    <a:pt x="126" y="103"/>
                  </a:cubicBezTo>
                  <a:cubicBezTo>
                    <a:pt x="124" y="103"/>
                    <a:pt x="121" y="104"/>
                    <a:pt x="119" y="107"/>
                  </a:cubicBezTo>
                  <a:cubicBezTo>
                    <a:pt x="108" y="123"/>
                    <a:pt x="96" y="139"/>
                    <a:pt x="84" y="155"/>
                  </a:cubicBezTo>
                  <a:cubicBezTo>
                    <a:pt x="86" y="151"/>
                    <a:pt x="87" y="147"/>
                    <a:pt x="89" y="144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92" y="137"/>
                    <a:pt x="87" y="132"/>
                    <a:pt x="82" y="132"/>
                  </a:cubicBezTo>
                  <a:cubicBezTo>
                    <a:pt x="80" y="132"/>
                    <a:pt x="77" y="133"/>
                    <a:pt x="75" y="136"/>
                  </a:cubicBezTo>
                  <a:cubicBezTo>
                    <a:pt x="70" y="144"/>
                    <a:pt x="64" y="153"/>
                    <a:pt x="58" y="161"/>
                  </a:cubicBezTo>
                  <a:cubicBezTo>
                    <a:pt x="62" y="151"/>
                    <a:pt x="66" y="142"/>
                    <a:pt x="70" y="132"/>
                  </a:cubicBezTo>
                  <a:cubicBezTo>
                    <a:pt x="73" y="128"/>
                    <a:pt x="69" y="124"/>
                    <a:pt x="65" y="124"/>
                  </a:cubicBezTo>
                  <a:cubicBezTo>
                    <a:pt x="64" y="124"/>
                    <a:pt x="63" y="124"/>
                    <a:pt x="62" y="125"/>
                  </a:cubicBezTo>
                  <a:cubicBezTo>
                    <a:pt x="63" y="121"/>
                    <a:pt x="65" y="117"/>
                    <a:pt x="67" y="113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70" y="106"/>
                    <a:pt x="65" y="101"/>
                    <a:pt x="60" y="101"/>
                  </a:cubicBezTo>
                  <a:cubicBezTo>
                    <a:pt x="57" y="101"/>
                    <a:pt x="55" y="102"/>
                    <a:pt x="53" y="105"/>
                  </a:cubicBezTo>
                  <a:cubicBezTo>
                    <a:pt x="50" y="110"/>
                    <a:pt x="46" y="115"/>
                    <a:pt x="42" y="119"/>
                  </a:cubicBezTo>
                  <a:cubicBezTo>
                    <a:pt x="47" y="105"/>
                    <a:pt x="54" y="92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4" y="74"/>
                    <a:pt x="60" y="71"/>
                    <a:pt x="57" y="71"/>
                  </a:cubicBezTo>
                  <a:cubicBezTo>
                    <a:pt x="55" y="71"/>
                    <a:pt x="53" y="71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2" y="74"/>
                    <a:pt x="52" y="74"/>
                  </a:cubicBezTo>
                  <a:cubicBezTo>
                    <a:pt x="57" y="61"/>
                    <a:pt x="63" y="49"/>
                    <a:pt x="69" y="36"/>
                  </a:cubicBezTo>
                  <a:cubicBezTo>
                    <a:pt x="71" y="32"/>
                    <a:pt x="68" y="28"/>
                    <a:pt x="64" y="28"/>
                  </a:cubicBezTo>
                  <a:cubicBezTo>
                    <a:pt x="64" y="28"/>
                    <a:pt x="63" y="28"/>
                    <a:pt x="63" y="29"/>
                  </a:cubicBezTo>
                  <a:cubicBezTo>
                    <a:pt x="63" y="27"/>
                    <a:pt x="64" y="26"/>
                    <a:pt x="65" y="25"/>
                  </a:cubicBezTo>
                  <a:cubicBezTo>
                    <a:pt x="67" y="22"/>
                    <a:pt x="64" y="18"/>
                    <a:pt x="61" y="18"/>
                  </a:cubicBezTo>
                  <a:cubicBezTo>
                    <a:pt x="60" y="18"/>
                    <a:pt x="59" y="18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6" y="22"/>
                    <a:pt x="53" y="25"/>
                    <a:pt x="51" y="28"/>
                  </a:cubicBezTo>
                  <a:cubicBezTo>
                    <a:pt x="43" y="36"/>
                    <a:pt x="35" y="45"/>
                    <a:pt x="27" y="53"/>
                  </a:cubicBezTo>
                  <a:cubicBezTo>
                    <a:pt x="33" y="40"/>
                    <a:pt x="39" y="27"/>
                    <a:pt x="45" y="14"/>
                  </a:cubicBezTo>
                  <a:cubicBezTo>
                    <a:pt x="46" y="14"/>
                    <a:pt x="46" y="13"/>
                    <a:pt x="46" y="12"/>
                  </a:cubicBezTo>
                  <a:cubicBezTo>
                    <a:pt x="46" y="11"/>
                    <a:pt x="47" y="10"/>
                    <a:pt x="47" y="10"/>
                  </a:cubicBezTo>
                  <a:cubicBezTo>
                    <a:pt x="51" y="6"/>
                    <a:pt x="47" y="0"/>
                    <a:pt x="43" y="0"/>
                  </a:cubicBezTo>
                </a:path>
              </a:pathLst>
            </a:custGeom>
            <a:solidFill>
              <a:srgbClr val="F97D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698" name="Freeform 704"/>
            <p:cNvSpPr/>
            <p:nvPr>
              <p:custDataLst>
                <p:tags r:id="rId17"/>
              </p:custDataLst>
            </p:nvPr>
          </p:nvSpPr>
          <p:spPr bwMode="auto">
            <a:xfrm>
              <a:off x="10410825" y="1492250"/>
              <a:ext cx="388938" cy="488950"/>
            </a:xfrm>
            <a:custGeom>
              <a:avLst/>
              <a:gdLst>
                <a:gd name="T0" fmla="*/ 53 w 217"/>
                <a:gd name="T1" fmla="*/ 269 h 273"/>
                <a:gd name="T2" fmla="*/ 8 w 217"/>
                <a:gd name="T3" fmla="*/ 108 h 273"/>
                <a:gd name="T4" fmla="*/ 35 w 217"/>
                <a:gd name="T5" fmla="*/ 23 h 273"/>
                <a:gd name="T6" fmla="*/ 71 w 217"/>
                <a:gd name="T7" fmla="*/ 79 h 273"/>
                <a:gd name="T8" fmla="*/ 64 w 217"/>
                <a:gd name="T9" fmla="*/ 167 h 273"/>
                <a:gd name="T10" fmla="*/ 67 w 217"/>
                <a:gd name="T11" fmla="*/ 168 h 273"/>
                <a:gd name="T12" fmla="*/ 116 w 217"/>
                <a:gd name="T13" fmla="*/ 133 h 273"/>
                <a:gd name="T14" fmla="*/ 177 w 217"/>
                <a:gd name="T15" fmla="*/ 122 h 273"/>
                <a:gd name="T16" fmla="*/ 112 w 217"/>
                <a:gd name="T17" fmla="*/ 232 h 273"/>
                <a:gd name="T18" fmla="*/ 51 w 217"/>
                <a:gd name="T19" fmla="*/ 269 h 273"/>
                <a:gd name="T20" fmla="*/ 52 w 217"/>
                <a:gd name="T21" fmla="*/ 270 h 273"/>
                <a:gd name="T22" fmla="*/ 181 w 217"/>
                <a:gd name="T23" fmla="*/ 168 h 273"/>
                <a:gd name="T24" fmla="*/ 167 w 217"/>
                <a:gd name="T25" fmla="*/ 115 h 273"/>
                <a:gd name="T26" fmla="*/ 99 w 217"/>
                <a:gd name="T27" fmla="*/ 139 h 273"/>
                <a:gd name="T28" fmla="*/ 69 w 217"/>
                <a:gd name="T29" fmla="*/ 162 h 273"/>
                <a:gd name="T30" fmla="*/ 68 w 217"/>
                <a:gd name="T31" fmla="*/ 164 h 273"/>
                <a:gd name="T32" fmla="*/ 71 w 217"/>
                <a:gd name="T33" fmla="*/ 152 h 273"/>
                <a:gd name="T34" fmla="*/ 73 w 217"/>
                <a:gd name="T35" fmla="*/ 134 h 273"/>
                <a:gd name="T36" fmla="*/ 73 w 217"/>
                <a:gd name="T37" fmla="*/ 59 h 273"/>
                <a:gd name="T38" fmla="*/ 38 w 217"/>
                <a:gd name="T39" fmla="*/ 18 h 273"/>
                <a:gd name="T40" fmla="*/ 4 w 217"/>
                <a:gd name="T41" fmla="*/ 87 h 273"/>
                <a:gd name="T42" fmla="*/ 50 w 217"/>
                <a:gd name="T43" fmla="*/ 271 h 273"/>
                <a:gd name="T44" fmla="*/ 53 w 217"/>
                <a:gd name="T45" fmla="*/ 269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7" h="273">
                  <a:moveTo>
                    <a:pt x="53" y="269"/>
                  </a:moveTo>
                  <a:cubicBezTo>
                    <a:pt x="24" y="218"/>
                    <a:pt x="10" y="166"/>
                    <a:pt x="8" y="108"/>
                  </a:cubicBezTo>
                  <a:cubicBezTo>
                    <a:pt x="6" y="78"/>
                    <a:pt x="9" y="43"/>
                    <a:pt x="35" y="23"/>
                  </a:cubicBezTo>
                  <a:cubicBezTo>
                    <a:pt x="67" y="0"/>
                    <a:pt x="70" y="62"/>
                    <a:pt x="71" y="79"/>
                  </a:cubicBezTo>
                  <a:cubicBezTo>
                    <a:pt x="73" y="109"/>
                    <a:pt x="71" y="137"/>
                    <a:pt x="64" y="167"/>
                  </a:cubicBezTo>
                  <a:cubicBezTo>
                    <a:pt x="64" y="168"/>
                    <a:pt x="66" y="169"/>
                    <a:pt x="67" y="168"/>
                  </a:cubicBezTo>
                  <a:cubicBezTo>
                    <a:pt x="82" y="154"/>
                    <a:pt x="98" y="142"/>
                    <a:pt x="116" y="133"/>
                  </a:cubicBezTo>
                  <a:cubicBezTo>
                    <a:pt x="131" y="125"/>
                    <a:pt x="161" y="110"/>
                    <a:pt x="177" y="122"/>
                  </a:cubicBezTo>
                  <a:cubicBezTo>
                    <a:pt x="217" y="150"/>
                    <a:pt x="132" y="217"/>
                    <a:pt x="112" y="232"/>
                  </a:cubicBezTo>
                  <a:cubicBezTo>
                    <a:pt x="93" y="246"/>
                    <a:pt x="72" y="258"/>
                    <a:pt x="51" y="269"/>
                  </a:cubicBezTo>
                  <a:cubicBezTo>
                    <a:pt x="50" y="269"/>
                    <a:pt x="51" y="271"/>
                    <a:pt x="52" y="270"/>
                  </a:cubicBezTo>
                  <a:cubicBezTo>
                    <a:pt x="99" y="246"/>
                    <a:pt x="153" y="215"/>
                    <a:pt x="181" y="168"/>
                  </a:cubicBezTo>
                  <a:cubicBezTo>
                    <a:pt x="191" y="150"/>
                    <a:pt x="195" y="118"/>
                    <a:pt x="167" y="115"/>
                  </a:cubicBezTo>
                  <a:cubicBezTo>
                    <a:pt x="144" y="113"/>
                    <a:pt x="117" y="128"/>
                    <a:pt x="99" y="139"/>
                  </a:cubicBezTo>
                  <a:cubicBezTo>
                    <a:pt x="89" y="145"/>
                    <a:pt x="77" y="153"/>
                    <a:pt x="69" y="162"/>
                  </a:cubicBezTo>
                  <a:cubicBezTo>
                    <a:pt x="65" y="167"/>
                    <a:pt x="68" y="167"/>
                    <a:pt x="68" y="164"/>
                  </a:cubicBezTo>
                  <a:cubicBezTo>
                    <a:pt x="68" y="160"/>
                    <a:pt x="70" y="156"/>
                    <a:pt x="71" y="152"/>
                  </a:cubicBezTo>
                  <a:cubicBezTo>
                    <a:pt x="72" y="146"/>
                    <a:pt x="73" y="140"/>
                    <a:pt x="73" y="134"/>
                  </a:cubicBezTo>
                  <a:cubicBezTo>
                    <a:pt x="76" y="109"/>
                    <a:pt x="75" y="84"/>
                    <a:pt x="73" y="59"/>
                  </a:cubicBezTo>
                  <a:cubicBezTo>
                    <a:pt x="72" y="40"/>
                    <a:pt x="64" y="7"/>
                    <a:pt x="38" y="18"/>
                  </a:cubicBezTo>
                  <a:cubicBezTo>
                    <a:pt x="13" y="28"/>
                    <a:pt x="5" y="63"/>
                    <a:pt x="4" y="87"/>
                  </a:cubicBezTo>
                  <a:cubicBezTo>
                    <a:pt x="0" y="151"/>
                    <a:pt x="19" y="215"/>
                    <a:pt x="50" y="271"/>
                  </a:cubicBezTo>
                  <a:cubicBezTo>
                    <a:pt x="51" y="273"/>
                    <a:pt x="54" y="271"/>
                    <a:pt x="53" y="269"/>
                  </a:cubicBezTo>
                  <a:close/>
                </a:path>
              </a:pathLst>
            </a:custGeom>
            <a:solidFill>
              <a:srgbClr val="4A5AA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48699" name="Freeform 736"/>
          <p:cNvSpPr/>
          <p:nvPr>
            <p:custDataLst>
              <p:tags r:id="rId3"/>
            </p:custDataLst>
          </p:nvPr>
        </p:nvSpPr>
        <p:spPr bwMode="auto">
          <a:xfrm>
            <a:off x="5593583" y="2385611"/>
            <a:ext cx="114300" cy="120650"/>
          </a:xfrm>
          <a:custGeom>
            <a:avLst/>
            <a:gdLst>
              <a:gd name="T0" fmla="*/ 45 w 64"/>
              <a:gd name="T1" fmla="*/ 0 h 67"/>
              <a:gd name="T2" fmla="*/ 7 w 64"/>
              <a:gd name="T3" fmla="*/ 18 h 67"/>
              <a:gd name="T4" fmla="*/ 16 w 64"/>
              <a:gd name="T5" fmla="*/ 58 h 67"/>
              <a:gd name="T6" fmla="*/ 55 w 64"/>
              <a:gd name="T7" fmla="*/ 50 h 67"/>
              <a:gd name="T8" fmla="*/ 42 w 64"/>
              <a:gd name="T9" fmla="*/ 14 h 67"/>
              <a:gd name="T10" fmla="*/ 31 w 64"/>
              <a:gd name="T11" fmla="*/ 46 h 67"/>
              <a:gd name="T12" fmla="*/ 40 w 64"/>
              <a:gd name="T13" fmla="*/ 39 h 67"/>
              <a:gd name="T14" fmla="*/ 18 w 64"/>
              <a:gd name="T15" fmla="*/ 33 h 67"/>
              <a:gd name="T16" fmla="*/ 25 w 64"/>
              <a:gd name="T17" fmla="*/ 51 h 67"/>
              <a:gd name="T18" fmla="*/ 28 w 64"/>
              <a:gd name="T19" fmla="*/ 48 h 67"/>
              <a:gd name="T20" fmla="*/ 27 w 64"/>
              <a:gd name="T21" fmla="*/ 41 h 67"/>
              <a:gd name="T22" fmla="*/ 28 w 64"/>
              <a:gd name="T23" fmla="*/ 41 h 67"/>
              <a:gd name="T24" fmla="*/ 29 w 64"/>
              <a:gd name="T25" fmla="*/ 43 h 67"/>
              <a:gd name="T26" fmla="*/ 37 w 64"/>
              <a:gd name="T27" fmla="*/ 35 h 67"/>
              <a:gd name="T28" fmla="*/ 35 w 64"/>
              <a:gd name="T29" fmla="*/ 34 h 67"/>
              <a:gd name="T30" fmla="*/ 34 w 64"/>
              <a:gd name="T31" fmla="*/ 32 h 67"/>
              <a:gd name="T32" fmla="*/ 35 w 64"/>
              <a:gd name="T33" fmla="*/ 26 h 67"/>
              <a:gd name="T34" fmla="*/ 41 w 64"/>
              <a:gd name="T35" fmla="*/ 25 h 67"/>
              <a:gd name="T36" fmla="*/ 44 w 64"/>
              <a:gd name="T37" fmla="*/ 27 h 67"/>
              <a:gd name="T38" fmla="*/ 47 w 64"/>
              <a:gd name="T39" fmla="*/ 31 h 67"/>
              <a:gd name="T40" fmla="*/ 45 w 64"/>
              <a:gd name="T41" fmla="*/ 46 h 67"/>
              <a:gd name="T42" fmla="*/ 41 w 64"/>
              <a:gd name="T43" fmla="*/ 49 h 67"/>
              <a:gd name="T44" fmla="*/ 31 w 64"/>
              <a:gd name="T45" fmla="*/ 52 h 67"/>
              <a:gd name="T46" fmla="*/ 29 w 64"/>
              <a:gd name="T47" fmla="*/ 52 h 67"/>
              <a:gd name="T48" fmla="*/ 23 w 64"/>
              <a:gd name="T49" fmla="*/ 49 h 67"/>
              <a:gd name="T50" fmla="*/ 17 w 64"/>
              <a:gd name="T51" fmla="*/ 44 h 67"/>
              <a:gd name="T52" fmla="*/ 14 w 64"/>
              <a:gd name="T53" fmla="*/ 34 h 67"/>
              <a:gd name="T54" fmla="*/ 14 w 64"/>
              <a:gd name="T55" fmla="*/ 32 h 67"/>
              <a:gd name="T56" fmla="*/ 15 w 64"/>
              <a:gd name="T57" fmla="*/ 26 h 67"/>
              <a:gd name="T58" fmla="*/ 45 w 64"/>
              <a:gd name="T59" fmla="*/ 7 h 67"/>
              <a:gd name="T60" fmla="*/ 45 w 64"/>
              <a:gd name="T6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4" h="67">
                <a:moveTo>
                  <a:pt x="45" y="0"/>
                </a:moveTo>
                <a:cubicBezTo>
                  <a:pt x="29" y="0"/>
                  <a:pt x="14" y="3"/>
                  <a:pt x="7" y="18"/>
                </a:cubicBezTo>
                <a:cubicBezTo>
                  <a:pt x="0" y="31"/>
                  <a:pt x="4" y="49"/>
                  <a:pt x="16" y="58"/>
                </a:cubicBezTo>
                <a:cubicBezTo>
                  <a:pt x="29" y="67"/>
                  <a:pt x="47" y="62"/>
                  <a:pt x="55" y="50"/>
                </a:cubicBezTo>
                <a:cubicBezTo>
                  <a:pt x="64" y="37"/>
                  <a:pt x="59" y="17"/>
                  <a:pt x="42" y="14"/>
                </a:cubicBezTo>
                <a:cubicBezTo>
                  <a:pt x="22" y="10"/>
                  <a:pt x="15" y="36"/>
                  <a:pt x="31" y="46"/>
                </a:cubicBezTo>
                <a:cubicBezTo>
                  <a:pt x="35" y="48"/>
                  <a:pt x="42" y="44"/>
                  <a:pt x="40" y="39"/>
                </a:cubicBezTo>
                <a:cubicBezTo>
                  <a:pt x="37" y="30"/>
                  <a:pt x="26" y="25"/>
                  <a:pt x="18" y="33"/>
                </a:cubicBezTo>
                <a:cubicBezTo>
                  <a:pt x="12" y="39"/>
                  <a:pt x="15" y="53"/>
                  <a:pt x="25" y="51"/>
                </a:cubicBezTo>
                <a:cubicBezTo>
                  <a:pt x="27" y="51"/>
                  <a:pt x="28" y="49"/>
                  <a:pt x="28" y="48"/>
                </a:cubicBezTo>
                <a:cubicBezTo>
                  <a:pt x="28" y="46"/>
                  <a:pt x="27" y="42"/>
                  <a:pt x="27" y="41"/>
                </a:cubicBezTo>
                <a:cubicBezTo>
                  <a:pt x="27" y="42"/>
                  <a:pt x="27" y="42"/>
                  <a:pt x="28" y="41"/>
                </a:cubicBezTo>
                <a:cubicBezTo>
                  <a:pt x="28" y="41"/>
                  <a:pt x="29" y="42"/>
                  <a:pt x="29" y="43"/>
                </a:cubicBezTo>
                <a:cubicBezTo>
                  <a:pt x="32" y="41"/>
                  <a:pt x="35" y="38"/>
                  <a:pt x="37" y="35"/>
                </a:cubicBezTo>
                <a:cubicBezTo>
                  <a:pt x="37" y="35"/>
                  <a:pt x="32" y="31"/>
                  <a:pt x="35" y="34"/>
                </a:cubicBezTo>
                <a:cubicBezTo>
                  <a:pt x="34" y="34"/>
                  <a:pt x="32" y="28"/>
                  <a:pt x="34" y="32"/>
                </a:cubicBezTo>
                <a:cubicBezTo>
                  <a:pt x="33" y="29"/>
                  <a:pt x="33" y="29"/>
                  <a:pt x="35" y="26"/>
                </a:cubicBezTo>
                <a:cubicBezTo>
                  <a:pt x="37" y="24"/>
                  <a:pt x="39" y="25"/>
                  <a:pt x="41" y="25"/>
                </a:cubicBezTo>
                <a:cubicBezTo>
                  <a:pt x="42" y="26"/>
                  <a:pt x="43" y="26"/>
                  <a:pt x="44" y="27"/>
                </a:cubicBezTo>
                <a:cubicBezTo>
                  <a:pt x="46" y="28"/>
                  <a:pt x="46" y="27"/>
                  <a:pt x="47" y="31"/>
                </a:cubicBezTo>
                <a:cubicBezTo>
                  <a:pt x="50" y="38"/>
                  <a:pt x="49" y="41"/>
                  <a:pt x="45" y="46"/>
                </a:cubicBezTo>
                <a:cubicBezTo>
                  <a:pt x="44" y="46"/>
                  <a:pt x="37" y="51"/>
                  <a:pt x="41" y="49"/>
                </a:cubicBezTo>
                <a:cubicBezTo>
                  <a:pt x="37" y="51"/>
                  <a:pt x="34" y="51"/>
                  <a:pt x="31" y="52"/>
                </a:cubicBezTo>
                <a:cubicBezTo>
                  <a:pt x="30" y="52"/>
                  <a:pt x="25" y="51"/>
                  <a:pt x="29" y="52"/>
                </a:cubicBezTo>
                <a:cubicBezTo>
                  <a:pt x="27" y="52"/>
                  <a:pt x="24" y="50"/>
                  <a:pt x="23" y="49"/>
                </a:cubicBezTo>
                <a:cubicBezTo>
                  <a:pt x="21" y="48"/>
                  <a:pt x="19" y="45"/>
                  <a:pt x="17" y="44"/>
                </a:cubicBezTo>
                <a:cubicBezTo>
                  <a:pt x="15" y="40"/>
                  <a:pt x="15" y="38"/>
                  <a:pt x="14" y="34"/>
                </a:cubicBezTo>
                <a:cubicBezTo>
                  <a:pt x="14" y="33"/>
                  <a:pt x="14" y="28"/>
                  <a:pt x="14" y="32"/>
                </a:cubicBezTo>
                <a:cubicBezTo>
                  <a:pt x="14" y="30"/>
                  <a:pt x="14" y="28"/>
                  <a:pt x="15" y="26"/>
                </a:cubicBezTo>
                <a:cubicBezTo>
                  <a:pt x="19" y="13"/>
                  <a:pt x="31" y="7"/>
                  <a:pt x="45" y="7"/>
                </a:cubicBezTo>
                <a:cubicBezTo>
                  <a:pt x="49" y="7"/>
                  <a:pt x="49" y="1"/>
                  <a:pt x="45" y="0"/>
                </a:cubicBezTo>
                <a:close/>
              </a:path>
            </a:pathLst>
          </a:custGeom>
          <a:solidFill>
            <a:srgbClr val="81D11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1" name="组合 10"/>
          <p:cNvGrpSpPr/>
          <p:nvPr>
            <p:custDataLst>
              <p:tags r:id="rId4"/>
            </p:custDataLst>
          </p:nvPr>
        </p:nvGrpSpPr>
        <p:grpSpPr>
          <a:xfrm>
            <a:off x="6983302" y="1751688"/>
            <a:ext cx="358783" cy="418074"/>
            <a:chOff x="492124" y="1260475"/>
            <a:chExt cx="374650" cy="436563"/>
          </a:xfrm>
        </p:grpSpPr>
        <p:sp>
          <p:nvSpPr>
            <p:cNvPr id="1048700" name="Freeform 775"/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608012" y="1354138"/>
              <a:ext cx="204788" cy="274638"/>
            </a:xfrm>
            <a:custGeom>
              <a:avLst/>
              <a:gdLst>
                <a:gd name="T0" fmla="*/ 105 w 115"/>
                <a:gd name="T1" fmla="*/ 109 h 153"/>
                <a:gd name="T2" fmla="*/ 43 w 115"/>
                <a:gd name="T3" fmla="*/ 108 h 153"/>
                <a:gd name="T4" fmla="*/ 45 w 115"/>
                <a:gd name="T5" fmla="*/ 103 h 153"/>
                <a:gd name="T6" fmla="*/ 18 w 115"/>
                <a:gd name="T7" fmla="*/ 81 h 153"/>
                <a:gd name="T8" fmla="*/ 20 w 115"/>
                <a:gd name="T9" fmla="*/ 76 h 153"/>
                <a:gd name="T10" fmla="*/ 25 w 115"/>
                <a:gd name="T11" fmla="*/ 0 h 153"/>
                <a:gd name="T12" fmla="*/ 22 w 115"/>
                <a:gd name="T13" fmla="*/ 15 h 153"/>
                <a:gd name="T14" fmla="*/ 8 w 115"/>
                <a:gd name="T15" fmla="*/ 72 h 153"/>
                <a:gd name="T16" fmla="*/ 6 w 115"/>
                <a:gd name="T17" fmla="*/ 101 h 153"/>
                <a:gd name="T18" fmla="*/ 15 w 115"/>
                <a:gd name="T19" fmla="*/ 89 h 153"/>
                <a:gd name="T20" fmla="*/ 14 w 115"/>
                <a:gd name="T21" fmla="*/ 120 h 153"/>
                <a:gd name="T22" fmla="*/ 23 w 115"/>
                <a:gd name="T23" fmla="*/ 112 h 153"/>
                <a:gd name="T24" fmla="*/ 21 w 115"/>
                <a:gd name="T25" fmla="*/ 130 h 153"/>
                <a:gd name="T26" fmla="*/ 13 w 115"/>
                <a:gd name="T27" fmla="*/ 145 h 153"/>
                <a:gd name="T28" fmla="*/ 23 w 115"/>
                <a:gd name="T29" fmla="*/ 151 h 153"/>
                <a:gd name="T30" fmla="*/ 49 w 115"/>
                <a:gd name="T31" fmla="*/ 121 h 153"/>
                <a:gd name="T32" fmla="*/ 70 w 115"/>
                <a:gd name="T33" fmla="*/ 92 h 153"/>
                <a:gd name="T34" fmla="*/ 68 w 115"/>
                <a:gd name="T35" fmla="*/ 97 h 153"/>
                <a:gd name="T36" fmla="*/ 75 w 115"/>
                <a:gd name="T37" fmla="*/ 115 h 153"/>
                <a:gd name="T38" fmla="*/ 89 w 115"/>
                <a:gd name="T39" fmla="*/ 121 h 153"/>
                <a:gd name="T40" fmla="*/ 105 w 115"/>
                <a:gd name="T41" fmla="*/ 125 h 153"/>
                <a:gd name="T42" fmla="*/ 105 w 115"/>
                <a:gd name="T43" fmla="*/ 109 h 153"/>
                <a:gd name="T44" fmla="*/ 102 w 115"/>
                <a:gd name="T45" fmla="*/ 107 h 153"/>
                <a:gd name="T46" fmla="*/ 95 w 115"/>
                <a:gd name="T47" fmla="*/ 95 h 153"/>
                <a:gd name="T48" fmla="*/ 93 w 115"/>
                <a:gd name="T49" fmla="*/ 83 h 153"/>
                <a:gd name="T50" fmla="*/ 98 w 115"/>
                <a:gd name="T51" fmla="*/ 47 h 153"/>
                <a:gd name="T52" fmla="*/ 85 w 115"/>
                <a:gd name="T53" fmla="*/ 45 h 153"/>
                <a:gd name="T54" fmla="*/ 86 w 115"/>
                <a:gd name="T55" fmla="*/ 37 h 153"/>
                <a:gd name="T56" fmla="*/ 76 w 115"/>
                <a:gd name="T57" fmla="*/ 32 h 153"/>
                <a:gd name="T58" fmla="*/ 69 w 115"/>
                <a:gd name="T59" fmla="*/ 41 h 153"/>
                <a:gd name="T60" fmla="*/ 61 w 115"/>
                <a:gd name="T61" fmla="*/ 36 h 153"/>
                <a:gd name="T62" fmla="*/ 60 w 115"/>
                <a:gd name="T63" fmla="*/ 37 h 153"/>
                <a:gd name="T64" fmla="*/ 49 w 115"/>
                <a:gd name="T65" fmla="*/ 55 h 153"/>
                <a:gd name="T66" fmla="*/ 38 w 115"/>
                <a:gd name="T67" fmla="*/ 78 h 153"/>
                <a:gd name="T68" fmla="*/ 30 w 115"/>
                <a:gd name="T69" fmla="*/ 87 h 153"/>
                <a:gd name="T70" fmla="*/ 33 w 115"/>
                <a:gd name="T71" fmla="*/ 74 h 153"/>
                <a:gd name="T72" fmla="*/ 41 w 115"/>
                <a:gd name="T73" fmla="*/ 31 h 153"/>
                <a:gd name="T74" fmla="*/ 38 w 115"/>
                <a:gd name="T75" fmla="*/ 32 h 153"/>
                <a:gd name="T76" fmla="*/ 38 w 115"/>
                <a:gd name="T77" fmla="*/ 33 h 153"/>
                <a:gd name="T78" fmla="*/ 26 w 115"/>
                <a:gd name="T79" fmla="*/ 54 h 153"/>
                <a:gd name="T80" fmla="*/ 35 w 115"/>
                <a:gd name="T81" fmla="*/ 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5" h="153">
                  <a:moveTo>
                    <a:pt x="105" y="109"/>
                  </a:moveTo>
                  <a:cubicBezTo>
                    <a:pt x="105" y="109"/>
                    <a:pt x="105" y="109"/>
                    <a:pt x="105" y="109"/>
                  </a:cubicBezTo>
                  <a:cubicBezTo>
                    <a:pt x="105" y="109"/>
                    <a:pt x="105" y="109"/>
                    <a:pt x="105" y="109"/>
                  </a:cubicBezTo>
                  <a:moveTo>
                    <a:pt x="43" y="108"/>
                  </a:moveTo>
                  <a:cubicBezTo>
                    <a:pt x="43" y="107"/>
                    <a:pt x="43" y="107"/>
                    <a:pt x="43" y="107"/>
                  </a:cubicBezTo>
                  <a:cubicBezTo>
                    <a:pt x="44" y="106"/>
                    <a:pt x="45" y="105"/>
                    <a:pt x="45" y="103"/>
                  </a:cubicBezTo>
                  <a:cubicBezTo>
                    <a:pt x="45" y="105"/>
                    <a:pt x="44" y="107"/>
                    <a:pt x="43" y="108"/>
                  </a:cubicBezTo>
                  <a:moveTo>
                    <a:pt x="18" y="81"/>
                  </a:moveTo>
                  <a:cubicBezTo>
                    <a:pt x="18" y="80"/>
                    <a:pt x="19" y="78"/>
                    <a:pt x="19" y="77"/>
                  </a:cubicBezTo>
                  <a:cubicBezTo>
                    <a:pt x="19" y="77"/>
                    <a:pt x="20" y="76"/>
                    <a:pt x="20" y="76"/>
                  </a:cubicBezTo>
                  <a:cubicBezTo>
                    <a:pt x="19" y="77"/>
                    <a:pt x="19" y="79"/>
                    <a:pt x="18" y="81"/>
                  </a:cubicBezTo>
                  <a:moveTo>
                    <a:pt x="25" y="0"/>
                  </a:moveTo>
                  <a:cubicBezTo>
                    <a:pt x="23" y="0"/>
                    <a:pt x="21" y="1"/>
                    <a:pt x="22" y="4"/>
                  </a:cubicBezTo>
                  <a:cubicBezTo>
                    <a:pt x="22" y="11"/>
                    <a:pt x="24" y="6"/>
                    <a:pt x="22" y="15"/>
                  </a:cubicBezTo>
                  <a:cubicBezTo>
                    <a:pt x="19" y="25"/>
                    <a:pt x="17" y="35"/>
                    <a:pt x="14" y="45"/>
                  </a:cubicBezTo>
                  <a:cubicBezTo>
                    <a:pt x="12" y="54"/>
                    <a:pt x="10" y="63"/>
                    <a:pt x="8" y="72"/>
                  </a:cubicBezTo>
                  <a:cubicBezTo>
                    <a:pt x="6" y="80"/>
                    <a:pt x="0" y="90"/>
                    <a:pt x="2" y="98"/>
                  </a:cubicBezTo>
                  <a:cubicBezTo>
                    <a:pt x="3" y="100"/>
                    <a:pt x="4" y="101"/>
                    <a:pt x="6" y="101"/>
                  </a:cubicBezTo>
                  <a:cubicBezTo>
                    <a:pt x="7" y="101"/>
                    <a:pt x="7" y="101"/>
                    <a:pt x="8" y="100"/>
                  </a:cubicBezTo>
                  <a:cubicBezTo>
                    <a:pt x="11" y="98"/>
                    <a:pt x="13" y="94"/>
                    <a:pt x="15" y="89"/>
                  </a:cubicBezTo>
                  <a:cubicBezTo>
                    <a:pt x="13" y="97"/>
                    <a:pt x="10" y="105"/>
                    <a:pt x="8" y="112"/>
                  </a:cubicBezTo>
                  <a:cubicBezTo>
                    <a:pt x="6" y="117"/>
                    <a:pt x="10" y="120"/>
                    <a:pt x="14" y="120"/>
                  </a:cubicBezTo>
                  <a:cubicBezTo>
                    <a:pt x="16" y="120"/>
                    <a:pt x="18" y="119"/>
                    <a:pt x="20" y="117"/>
                  </a:cubicBezTo>
                  <a:cubicBezTo>
                    <a:pt x="21" y="116"/>
                    <a:pt x="22" y="114"/>
                    <a:pt x="23" y="112"/>
                  </a:cubicBezTo>
                  <a:cubicBezTo>
                    <a:pt x="22" y="117"/>
                    <a:pt x="21" y="122"/>
                    <a:pt x="21" y="126"/>
                  </a:cubicBezTo>
                  <a:cubicBezTo>
                    <a:pt x="20" y="128"/>
                    <a:pt x="21" y="129"/>
                    <a:pt x="21" y="130"/>
                  </a:cubicBezTo>
                  <a:cubicBezTo>
                    <a:pt x="21" y="131"/>
                    <a:pt x="20" y="133"/>
                    <a:pt x="19" y="134"/>
                  </a:cubicBezTo>
                  <a:cubicBezTo>
                    <a:pt x="17" y="138"/>
                    <a:pt x="15" y="141"/>
                    <a:pt x="13" y="145"/>
                  </a:cubicBezTo>
                  <a:cubicBezTo>
                    <a:pt x="11" y="149"/>
                    <a:pt x="15" y="153"/>
                    <a:pt x="19" y="153"/>
                  </a:cubicBezTo>
                  <a:cubicBezTo>
                    <a:pt x="20" y="153"/>
                    <a:pt x="22" y="153"/>
                    <a:pt x="23" y="151"/>
                  </a:cubicBezTo>
                  <a:cubicBezTo>
                    <a:pt x="30" y="140"/>
                    <a:pt x="38" y="129"/>
                    <a:pt x="42" y="116"/>
                  </a:cubicBezTo>
                  <a:cubicBezTo>
                    <a:pt x="43" y="119"/>
                    <a:pt x="46" y="121"/>
                    <a:pt x="49" y="121"/>
                  </a:cubicBezTo>
                  <a:cubicBezTo>
                    <a:pt x="51" y="121"/>
                    <a:pt x="53" y="120"/>
                    <a:pt x="55" y="118"/>
                  </a:cubicBezTo>
                  <a:cubicBezTo>
                    <a:pt x="60" y="110"/>
                    <a:pt x="65" y="101"/>
                    <a:pt x="70" y="92"/>
                  </a:cubicBezTo>
                  <a:cubicBezTo>
                    <a:pt x="69" y="94"/>
                    <a:pt x="68" y="95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6" y="103"/>
                    <a:pt x="71" y="107"/>
                    <a:pt x="76" y="107"/>
                  </a:cubicBezTo>
                  <a:cubicBezTo>
                    <a:pt x="75" y="110"/>
                    <a:pt x="75" y="113"/>
                    <a:pt x="75" y="115"/>
                  </a:cubicBezTo>
                  <a:cubicBezTo>
                    <a:pt x="75" y="120"/>
                    <a:pt x="80" y="123"/>
                    <a:pt x="84" y="123"/>
                  </a:cubicBezTo>
                  <a:cubicBezTo>
                    <a:pt x="86" y="123"/>
                    <a:pt x="87" y="123"/>
                    <a:pt x="89" y="121"/>
                  </a:cubicBezTo>
                  <a:cubicBezTo>
                    <a:pt x="90" y="120"/>
                    <a:pt x="91" y="118"/>
                    <a:pt x="91" y="117"/>
                  </a:cubicBezTo>
                  <a:cubicBezTo>
                    <a:pt x="94" y="122"/>
                    <a:pt x="98" y="125"/>
                    <a:pt x="105" y="125"/>
                  </a:cubicBezTo>
                  <a:cubicBezTo>
                    <a:pt x="105" y="125"/>
                    <a:pt x="105" y="125"/>
                    <a:pt x="105" y="125"/>
                  </a:cubicBezTo>
                  <a:cubicBezTo>
                    <a:pt x="115" y="125"/>
                    <a:pt x="115" y="110"/>
                    <a:pt x="105" y="109"/>
                  </a:cubicBezTo>
                  <a:cubicBezTo>
                    <a:pt x="106" y="109"/>
                    <a:pt x="105" y="110"/>
                    <a:pt x="105" y="110"/>
                  </a:cubicBezTo>
                  <a:cubicBezTo>
                    <a:pt x="105" y="110"/>
                    <a:pt x="103" y="109"/>
                    <a:pt x="102" y="107"/>
                  </a:cubicBezTo>
                  <a:cubicBezTo>
                    <a:pt x="102" y="105"/>
                    <a:pt x="101" y="103"/>
                    <a:pt x="101" y="101"/>
                  </a:cubicBezTo>
                  <a:cubicBezTo>
                    <a:pt x="100" y="97"/>
                    <a:pt x="98" y="95"/>
                    <a:pt x="95" y="95"/>
                  </a:cubicBezTo>
                  <a:cubicBezTo>
                    <a:pt x="94" y="95"/>
                    <a:pt x="93" y="96"/>
                    <a:pt x="92" y="97"/>
                  </a:cubicBezTo>
                  <a:cubicBezTo>
                    <a:pt x="92" y="92"/>
                    <a:pt x="92" y="87"/>
                    <a:pt x="93" y="83"/>
                  </a:cubicBezTo>
                  <a:cubicBezTo>
                    <a:pt x="94" y="81"/>
                    <a:pt x="93" y="80"/>
                    <a:pt x="92" y="79"/>
                  </a:cubicBezTo>
                  <a:cubicBezTo>
                    <a:pt x="95" y="68"/>
                    <a:pt x="98" y="58"/>
                    <a:pt x="98" y="47"/>
                  </a:cubicBezTo>
                  <a:cubicBezTo>
                    <a:pt x="97" y="43"/>
                    <a:pt x="95" y="41"/>
                    <a:pt x="92" y="41"/>
                  </a:cubicBezTo>
                  <a:cubicBezTo>
                    <a:pt x="89" y="41"/>
                    <a:pt x="86" y="42"/>
                    <a:pt x="85" y="45"/>
                  </a:cubicBezTo>
                  <a:cubicBezTo>
                    <a:pt x="84" y="48"/>
                    <a:pt x="83" y="50"/>
                    <a:pt x="81" y="53"/>
                  </a:cubicBezTo>
                  <a:cubicBezTo>
                    <a:pt x="83" y="47"/>
                    <a:pt x="85" y="42"/>
                    <a:pt x="86" y="37"/>
                  </a:cubicBezTo>
                  <a:cubicBezTo>
                    <a:pt x="87" y="33"/>
                    <a:pt x="83" y="29"/>
                    <a:pt x="80" y="29"/>
                  </a:cubicBezTo>
                  <a:cubicBezTo>
                    <a:pt x="78" y="29"/>
                    <a:pt x="77" y="30"/>
                    <a:pt x="76" y="32"/>
                  </a:cubicBezTo>
                  <a:cubicBezTo>
                    <a:pt x="72" y="39"/>
                    <a:pt x="68" y="46"/>
                    <a:pt x="64" y="53"/>
                  </a:cubicBezTo>
                  <a:cubicBezTo>
                    <a:pt x="66" y="49"/>
                    <a:pt x="68" y="45"/>
                    <a:pt x="69" y="41"/>
                  </a:cubicBezTo>
                  <a:cubicBezTo>
                    <a:pt x="70" y="38"/>
                    <a:pt x="67" y="35"/>
                    <a:pt x="64" y="35"/>
                  </a:cubicBezTo>
                  <a:cubicBezTo>
                    <a:pt x="63" y="35"/>
                    <a:pt x="62" y="35"/>
                    <a:pt x="61" y="36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56" y="43"/>
                    <a:pt x="52" y="48"/>
                    <a:pt x="49" y="55"/>
                  </a:cubicBezTo>
                  <a:cubicBezTo>
                    <a:pt x="49" y="55"/>
                    <a:pt x="49" y="56"/>
                    <a:pt x="49" y="57"/>
                  </a:cubicBezTo>
                  <a:cubicBezTo>
                    <a:pt x="45" y="64"/>
                    <a:pt x="42" y="71"/>
                    <a:pt x="38" y="78"/>
                  </a:cubicBezTo>
                  <a:cubicBezTo>
                    <a:pt x="36" y="82"/>
                    <a:pt x="34" y="86"/>
                    <a:pt x="32" y="90"/>
                  </a:cubicBezTo>
                  <a:cubicBezTo>
                    <a:pt x="32" y="88"/>
                    <a:pt x="31" y="87"/>
                    <a:pt x="30" y="87"/>
                  </a:cubicBezTo>
                  <a:cubicBezTo>
                    <a:pt x="30" y="87"/>
                    <a:pt x="29" y="87"/>
                    <a:pt x="29" y="87"/>
                  </a:cubicBezTo>
                  <a:cubicBezTo>
                    <a:pt x="31" y="83"/>
                    <a:pt x="32" y="78"/>
                    <a:pt x="33" y="74"/>
                  </a:cubicBezTo>
                  <a:cubicBezTo>
                    <a:pt x="37" y="63"/>
                    <a:pt x="46" y="46"/>
                    <a:pt x="45" y="35"/>
                  </a:cubicBezTo>
                  <a:cubicBezTo>
                    <a:pt x="44" y="32"/>
                    <a:pt x="43" y="31"/>
                    <a:pt x="41" y="31"/>
                  </a:cubicBezTo>
                  <a:cubicBezTo>
                    <a:pt x="40" y="31"/>
                    <a:pt x="39" y="31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3" y="37"/>
                    <a:pt x="30" y="45"/>
                    <a:pt x="28" y="52"/>
                  </a:cubicBezTo>
                  <a:cubicBezTo>
                    <a:pt x="27" y="53"/>
                    <a:pt x="26" y="54"/>
                    <a:pt x="26" y="54"/>
                  </a:cubicBezTo>
                  <a:cubicBezTo>
                    <a:pt x="28" y="47"/>
                    <a:pt x="30" y="40"/>
                    <a:pt x="32" y="33"/>
                  </a:cubicBezTo>
                  <a:cubicBezTo>
                    <a:pt x="33" y="26"/>
                    <a:pt x="38" y="14"/>
                    <a:pt x="35" y="6"/>
                  </a:cubicBezTo>
                  <a:cubicBezTo>
                    <a:pt x="34" y="4"/>
                    <a:pt x="28" y="0"/>
                    <a:pt x="25" y="0"/>
                  </a:cubicBezTo>
                </a:path>
              </a:pathLst>
            </a:custGeom>
            <a:solidFill>
              <a:srgbClr val="F8D2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701" name="Freeform 776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492124" y="1260475"/>
              <a:ext cx="374650" cy="436563"/>
            </a:xfrm>
            <a:custGeom>
              <a:avLst/>
              <a:gdLst>
                <a:gd name="T0" fmla="*/ 188 w 209"/>
                <a:gd name="T1" fmla="*/ 54 h 243"/>
                <a:gd name="T2" fmla="*/ 150 w 209"/>
                <a:gd name="T3" fmla="*/ 71 h 243"/>
                <a:gd name="T4" fmla="*/ 134 w 209"/>
                <a:gd name="T5" fmla="*/ 79 h 243"/>
                <a:gd name="T6" fmla="*/ 124 w 209"/>
                <a:gd name="T7" fmla="*/ 73 h 243"/>
                <a:gd name="T8" fmla="*/ 83 w 209"/>
                <a:gd name="T9" fmla="*/ 7 h 243"/>
                <a:gd name="T10" fmla="*/ 71 w 209"/>
                <a:gd name="T11" fmla="*/ 14 h 243"/>
                <a:gd name="T12" fmla="*/ 73 w 209"/>
                <a:gd name="T13" fmla="*/ 17 h 243"/>
                <a:gd name="T14" fmla="*/ 75 w 209"/>
                <a:gd name="T15" fmla="*/ 85 h 243"/>
                <a:gd name="T16" fmla="*/ 51 w 209"/>
                <a:gd name="T17" fmla="*/ 99 h 243"/>
                <a:gd name="T18" fmla="*/ 5 w 209"/>
                <a:gd name="T19" fmla="*/ 105 h 243"/>
                <a:gd name="T20" fmla="*/ 4 w 209"/>
                <a:gd name="T21" fmla="*/ 114 h 243"/>
                <a:gd name="T22" fmla="*/ 44 w 209"/>
                <a:gd name="T23" fmla="*/ 133 h 243"/>
                <a:gd name="T24" fmla="*/ 66 w 209"/>
                <a:gd name="T25" fmla="*/ 144 h 243"/>
                <a:gd name="T26" fmla="*/ 71 w 209"/>
                <a:gd name="T27" fmla="*/ 161 h 243"/>
                <a:gd name="T28" fmla="*/ 59 w 209"/>
                <a:gd name="T29" fmla="*/ 238 h 243"/>
                <a:gd name="T30" fmla="*/ 67 w 209"/>
                <a:gd name="T31" fmla="*/ 240 h 243"/>
                <a:gd name="T32" fmla="*/ 119 w 209"/>
                <a:gd name="T33" fmla="*/ 181 h 243"/>
                <a:gd name="T34" fmla="*/ 134 w 209"/>
                <a:gd name="T35" fmla="*/ 175 h 243"/>
                <a:gd name="T36" fmla="*/ 154 w 209"/>
                <a:gd name="T37" fmla="*/ 183 h 243"/>
                <a:gd name="T38" fmla="*/ 202 w 209"/>
                <a:gd name="T39" fmla="*/ 198 h 243"/>
                <a:gd name="T40" fmla="*/ 207 w 209"/>
                <a:gd name="T41" fmla="*/ 192 h 243"/>
                <a:gd name="T42" fmla="*/ 166 w 209"/>
                <a:gd name="T43" fmla="*/ 124 h 243"/>
                <a:gd name="T44" fmla="*/ 194 w 209"/>
                <a:gd name="T45" fmla="*/ 59 h 243"/>
                <a:gd name="T46" fmla="*/ 188 w 209"/>
                <a:gd name="T47" fmla="*/ 54 h 243"/>
                <a:gd name="T48" fmla="*/ 154 w 209"/>
                <a:gd name="T49" fmla="*/ 126 h 243"/>
                <a:gd name="T50" fmla="*/ 192 w 209"/>
                <a:gd name="T51" fmla="*/ 185 h 243"/>
                <a:gd name="T52" fmla="*/ 186 w 209"/>
                <a:gd name="T53" fmla="*/ 183 h 243"/>
                <a:gd name="T54" fmla="*/ 169 w 209"/>
                <a:gd name="T55" fmla="*/ 177 h 243"/>
                <a:gd name="T56" fmla="*/ 126 w 209"/>
                <a:gd name="T57" fmla="*/ 160 h 243"/>
                <a:gd name="T58" fmla="*/ 120 w 209"/>
                <a:gd name="T59" fmla="*/ 163 h 243"/>
                <a:gd name="T60" fmla="*/ 68 w 209"/>
                <a:gd name="T61" fmla="*/ 227 h 243"/>
                <a:gd name="T62" fmla="*/ 68 w 209"/>
                <a:gd name="T63" fmla="*/ 218 h 243"/>
                <a:gd name="T64" fmla="*/ 72 w 209"/>
                <a:gd name="T65" fmla="*/ 192 h 243"/>
                <a:gd name="T66" fmla="*/ 83 w 209"/>
                <a:gd name="T67" fmla="*/ 147 h 243"/>
                <a:gd name="T68" fmla="*/ 81 w 209"/>
                <a:gd name="T69" fmla="*/ 142 h 243"/>
                <a:gd name="T70" fmla="*/ 23 w 209"/>
                <a:gd name="T71" fmla="*/ 113 h 243"/>
                <a:gd name="T72" fmla="*/ 82 w 209"/>
                <a:gd name="T73" fmla="*/ 106 h 243"/>
                <a:gd name="T74" fmla="*/ 88 w 209"/>
                <a:gd name="T75" fmla="*/ 101 h 243"/>
                <a:gd name="T76" fmla="*/ 84 w 209"/>
                <a:gd name="T77" fmla="*/ 34 h 243"/>
                <a:gd name="T78" fmla="*/ 121 w 209"/>
                <a:gd name="T79" fmla="*/ 93 h 243"/>
                <a:gd name="T80" fmla="*/ 129 w 209"/>
                <a:gd name="T81" fmla="*/ 96 h 243"/>
                <a:gd name="T82" fmla="*/ 164 w 209"/>
                <a:gd name="T83" fmla="*/ 77 h 243"/>
                <a:gd name="T84" fmla="*/ 179 w 209"/>
                <a:gd name="T85" fmla="*/ 68 h 243"/>
                <a:gd name="T86" fmla="*/ 182 w 209"/>
                <a:gd name="T87" fmla="*/ 66 h 243"/>
                <a:gd name="T88" fmla="*/ 182 w 209"/>
                <a:gd name="T89" fmla="*/ 67 h 243"/>
                <a:gd name="T90" fmla="*/ 154 w 209"/>
                <a:gd name="T91" fmla="*/ 126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9" h="243">
                  <a:moveTo>
                    <a:pt x="188" y="54"/>
                  </a:moveTo>
                  <a:cubicBezTo>
                    <a:pt x="175" y="59"/>
                    <a:pt x="163" y="65"/>
                    <a:pt x="150" y="71"/>
                  </a:cubicBezTo>
                  <a:cubicBezTo>
                    <a:pt x="145" y="73"/>
                    <a:pt x="140" y="77"/>
                    <a:pt x="134" y="79"/>
                  </a:cubicBezTo>
                  <a:cubicBezTo>
                    <a:pt x="123" y="83"/>
                    <a:pt x="133" y="88"/>
                    <a:pt x="124" y="73"/>
                  </a:cubicBezTo>
                  <a:cubicBezTo>
                    <a:pt x="110" y="52"/>
                    <a:pt x="97" y="29"/>
                    <a:pt x="83" y="7"/>
                  </a:cubicBezTo>
                  <a:cubicBezTo>
                    <a:pt x="78" y="0"/>
                    <a:pt x="67" y="6"/>
                    <a:pt x="71" y="14"/>
                  </a:cubicBezTo>
                  <a:cubicBezTo>
                    <a:pt x="72" y="15"/>
                    <a:pt x="72" y="16"/>
                    <a:pt x="73" y="17"/>
                  </a:cubicBezTo>
                  <a:cubicBezTo>
                    <a:pt x="73" y="40"/>
                    <a:pt x="76" y="62"/>
                    <a:pt x="75" y="85"/>
                  </a:cubicBezTo>
                  <a:cubicBezTo>
                    <a:pt x="75" y="102"/>
                    <a:pt x="70" y="96"/>
                    <a:pt x="51" y="99"/>
                  </a:cubicBezTo>
                  <a:cubicBezTo>
                    <a:pt x="36" y="101"/>
                    <a:pt x="20" y="103"/>
                    <a:pt x="5" y="105"/>
                  </a:cubicBezTo>
                  <a:cubicBezTo>
                    <a:pt x="1" y="106"/>
                    <a:pt x="0" y="112"/>
                    <a:pt x="4" y="114"/>
                  </a:cubicBezTo>
                  <a:cubicBezTo>
                    <a:pt x="17" y="121"/>
                    <a:pt x="31" y="127"/>
                    <a:pt x="44" y="133"/>
                  </a:cubicBezTo>
                  <a:cubicBezTo>
                    <a:pt x="50" y="136"/>
                    <a:pt x="61" y="139"/>
                    <a:pt x="66" y="144"/>
                  </a:cubicBezTo>
                  <a:cubicBezTo>
                    <a:pt x="76" y="153"/>
                    <a:pt x="73" y="144"/>
                    <a:pt x="71" y="161"/>
                  </a:cubicBezTo>
                  <a:cubicBezTo>
                    <a:pt x="70" y="187"/>
                    <a:pt x="61" y="212"/>
                    <a:pt x="59" y="238"/>
                  </a:cubicBezTo>
                  <a:cubicBezTo>
                    <a:pt x="59" y="242"/>
                    <a:pt x="64" y="243"/>
                    <a:pt x="67" y="240"/>
                  </a:cubicBezTo>
                  <a:cubicBezTo>
                    <a:pt x="83" y="220"/>
                    <a:pt x="100" y="197"/>
                    <a:pt x="119" y="181"/>
                  </a:cubicBezTo>
                  <a:cubicBezTo>
                    <a:pt x="131" y="170"/>
                    <a:pt x="121" y="173"/>
                    <a:pt x="134" y="175"/>
                  </a:cubicBezTo>
                  <a:cubicBezTo>
                    <a:pt x="141" y="176"/>
                    <a:pt x="148" y="181"/>
                    <a:pt x="154" y="183"/>
                  </a:cubicBezTo>
                  <a:cubicBezTo>
                    <a:pt x="170" y="189"/>
                    <a:pt x="186" y="192"/>
                    <a:pt x="202" y="198"/>
                  </a:cubicBezTo>
                  <a:cubicBezTo>
                    <a:pt x="206" y="199"/>
                    <a:pt x="209" y="195"/>
                    <a:pt x="207" y="192"/>
                  </a:cubicBezTo>
                  <a:cubicBezTo>
                    <a:pt x="198" y="176"/>
                    <a:pt x="167" y="143"/>
                    <a:pt x="166" y="124"/>
                  </a:cubicBezTo>
                  <a:cubicBezTo>
                    <a:pt x="165" y="108"/>
                    <a:pt x="188" y="74"/>
                    <a:pt x="194" y="59"/>
                  </a:cubicBezTo>
                  <a:cubicBezTo>
                    <a:pt x="196" y="55"/>
                    <a:pt x="191" y="52"/>
                    <a:pt x="188" y="54"/>
                  </a:cubicBezTo>
                  <a:close/>
                  <a:moveTo>
                    <a:pt x="154" y="126"/>
                  </a:moveTo>
                  <a:cubicBezTo>
                    <a:pt x="155" y="142"/>
                    <a:pt x="181" y="171"/>
                    <a:pt x="192" y="185"/>
                  </a:cubicBezTo>
                  <a:cubicBezTo>
                    <a:pt x="190" y="185"/>
                    <a:pt x="188" y="184"/>
                    <a:pt x="186" y="183"/>
                  </a:cubicBezTo>
                  <a:cubicBezTo>
                    <a:pt x="180" y="180"/>
                    <a:pt x="175" y="179"/>
                    <a:pt x="169" y="177"/>
                  </a:cubicBezTo>
                  <a:cubicBezTo>
                    <a:pt x="154" y="172"/>
                    <a:pt x="140" y="166"/>
                    <a:pt x="126" y="160"/>
                  </a:cubicBezTo>
                  <a:cubicBezTo>
                    <a:pt x="124" y="159"/>
                    <a:pt x="121" y="161"/>
                    <a:pt x="120" y="163"/>
                  </a:cubicBezTo>
                  <a:cubicBezTo>
                    <a:pt x="104" y="183"/>
                    <a:pt x="87" y="207"/>
                    <a:pt x="68" y="227"/>
                  </a:cubicBezTo>
                  <a:cubicBezTo>
                    <a:pt x="68" y="224"/>
                    <a:pt x="68" y="221"/>
                    <a:pt x="68" y="218"/>
                  </a:cubicBezTo>
                  <a:cubicBezTo>
                    <a:pt x="70" y="209"/>
                    <a:pt x="70" y="201"/>
                    <a:pt x="72" y="192"/>
                  </a:cubicBezTo>
                  <a:cubicBezTo>
                    <a:pt x="75" y="177"/>
                    <a:pt x="79" y="162"/>
                    <a:pt x="83" y="147"/>
                  </a:cubicBezTo>
                  <a:cubicBezTo>
                    <a:pt x="83" y="145"/>
                    <a:pt x="83" y="143"/>
                    <a:pt x="81" y="142"/>
                  </a:cubicBezTo>
                  <a:cubicBezTo>
                    <a:pt x="62" y="131"/>
                    <a:pt x="43" y="122"/>
                    <a:pt x="23" y="113"/>
                  </a:cubicBezTo>
                  <a:cubicBezTo>
                    <a:pt x="43" y="110"/>
                    <a:pt x="62" y="107"/>
                    <a:pt x="82" y="106"/>
                  </a:cubicBezTo>
                  <a:cubicBezTo>
                    <a:pt x="85" y="106"/>
                    <a:pt x="88" y="104"/>
                    <a:pt x="88" y="101"/>
                  </a:cubicBezTo>
                  <a:cubicBezTo>
                    <a:pt x="87" y="79"/>
                    <a:pt x="86" y="56"/>
                    <a:pt x="84" y="34"/>
                  </a:cubicBezTo>
                  <a:cubicBezTo>
                    <a:pt x="96" y="54"/>
                    <a:pt x="108" y="73"/>
                    <a:pt x="121" y="93"/>
                  </a:cubicBezTo>
                  <a:cubicBezTo>
                    <a:pt x="122" y="96"/>
                    <a:pt x="126" y="97"/>
                    <a:pt x="129" y="96"/>
                  </a:cubicBezTo>
                  <a:cubicBezTo>
                    <a:pt x="141" y="89"/>
                    <a:pt x="152" y="83"/>
                    <a:pt x="164" y="77"/>
                  </a:cubicBezTo>
                  <a:cubicBezTo>
                    <a:pt x="169" y="74"/>
                    <a:pt x="174" y="71"/>
                    <a:pt x="179" y="68"/>
                  </a:cubicBezTo>
                  <a:cubicBezTo>
                    <a:pt x="181" y="68"/>
                    <a:pt x="181" y="67"/>
                    <a:pt x="182" y="66"/>
                  </a:cubicBezTo>
                  <a:cubicBezTo>
                    <a:pt x="182" y="67"/>
                    <a:pt x="182" y="67"/>
                    <a:pt x="182" y="67"/>
                  </a:cubicBezTo>
                  <a:cubicBezTo>
                    <a:pt x="176" y="80"/>
                    <a:pt x="153" y="112"/>
                    <a:pt x="154" y="126"/>
                  </a:cubicBezTo>
                  <a:close/>
                </a:path>
              </a:pathLst>
            </a:custGeom>
            <a:solidFill>
              <a:srgbClr val="4A5AA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097170" name="图片 76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783025" y="1572975"/>
            <a:ext cx="646232" cy="646232"/>
          </a:xfrm>
          <a:prstGeom prst="rect">
            <a:avLst/>
          </a:prstGeom>
        </p:spPr>
      </p:pic>
      <p:sp>
        <p:nvSpPr>
          <p:cNvPr id="1048702" name="Freeform 735"/>
          <p:cNvSpPr/>
          <p:nvPr>
            <p:custDataLst>
              <p:tags r:id="rId5"/>
            </p:custDataLst>
          </p:nvPr>
        </p:nvSpPr>
        <p:spPr bwMode="auto">
          <a:xfrm>
            <a:off x="6716989" y="1660542"/>
            <a:ext cx="114300" cy="120650"/>
          </a:xfrm>
          <a:custGeom>
            <a:avLst/>
            <a:gdLst>
              <a:gd name="T0" fmla="*/ 45 w 64"/>
              <a:gd name="T1" fmla="*/ 0 h 67"/>
              <a:gd name="T2" fmla="*/ 7 w 64"/>
              <a:gd name="T3" fmla="*/ 18 h 67"/>
              <a:gd name="T4" fmla="*/ 17 w 64"/>
              <a:gd name="T5" fmla="*/ 58 h 67"/>
              <a:gd name="T6" fmla="*/ 56 w 64"/>
              <a:gd name="T7" fmla="*/ 50 h 67"/>
              <a:gd name="T8" fmla="*/ 42 w 64"/>
              <a:gd name="T9" fmla="*/ 14 h 67"/>
              <a:gd name="T10" fmla="*/ 32 w 64"/>
              <a:gd name="T11" fmla="*/ 46 h 67"/>
              <a:gd name="T12" fmla="*/ 41 w 64"/>
              <a:gd name="T13" fmla="*/ 39 h 67"/>
              <a:gd name="T14" fmla="*/ 19 w 64"/>
              <a:gd name="T15" fmla="*/ 32 h 67"/>
              <a:gd name="T16" fmla="*/ 26 w 64"/>
              <a:gd name="T17" fmla="*/ 51 h 67"/>
              <a:gd name="T18" fmla="*/ 29 w 64"/>
              <a:gd name="T19" fmla="*/ 47 h 67"/>
              <a:gd name="T20" fmla="*/ 28 w 64"/>
              <a:gd name="T21" fmla="*/ 41 h 67"/>
              <a:gd name="T22" fmla="*/ 28 w 64"/>
              <a:gd name="T23" fmla="*/ 41 h 67"/>
              <a:gd name="T24" fmla="*/ 30 w 64"/>
              <a:gd name="T25" fmla="*/ 43 h 67"/>
              <a:gd name="T26" fmla="*/ 38 w 64"/>
              <a:gd name="T27" fmla="*/ 35 h 67"/>
              <a:gd name="T28" fmla="*/ 35 w 64"/>
              <a:gd name="T29" fmla="*/ 34 h 67"/>
              <a:gd name="T30" fmla="*/ 34 w 64"/>
              <a:gd name="T31" fmla="*/ 32 h 67"/>
              <a:gd name="T32" fmla="*/ 36 w 64"/>
              <a:gd name="T33" fmla="*/ 26 h 67"/>
              <a:gd name="T34" fmla="*/ 41 w 64"/>
              <a:gd name="T35" fmla="*/ 25 h 67"/>
              <a:gd name="T36" fmla="*/ 44 w 64"/>
              <a:gd name="T37" fmla="*/ 27 h 67"/>
              <a:gd name="T38" fmla="*/ 47 w 64"/>
              <a:gd name="T39" fmla="*/ 30 h 67"/>
              <a:gd name="T40" fmla="*/ 45 w 64"/>
              <a:gd name="T41" fmla="*/ 46 h 67"/>
              <a:gd name="T42" fmla="*/ 41 w 64"/>
              <a:gd name="T43" fmla="*/ 49 h 67"/>
              <a:gd name="T44" fmla="*/ 31 w 64"/>
              <a:gd name="T45" fmla="*/ 52 h 67"/>
              <a:gd name="T46" fmla="*/ 29 w 64"/>
              <a:gd name="T47" fmla="*/ 52 h 67"/>
              <a:gd name="T48" fmla="*/ 23 w 64"/>
              <a:gd name="T49" fmla="*/ 49 h 67"/>
              <a:gd name="T50" fmla="*/ 18 w 64"/>
              <a:gd name="T51" fmla="*/ 44 h 67"/>
              <a:gd name="T52" fmla="*/ 14 w 64"/>
              <a:gd name="T53" fmla="*/ 34 h 67"/>
              <a:gd name="T54" fmla="*/ 14 w 64"/>
              <a:gd name="T55" fmla="*/ 32 h 67"/>
              <a:gd name="T56" fmla="*/ 15 w 64"/>
              <a:gd name="T57" fmla="*/ 26 h 67"/>
              <a:gd name="T58" fmla="*/ 45 w 64"/>
              <a:gd name="T59" fmla="*/ 7 h 67"/>
              <a:gd name="T60" fmla="*/ 45 w 64"/>
              <a:gd name="T6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4" h="67">
                <a:moveTo>
                  <a:pt x="45" y="0"/>
                </a:moveTo>
                <a:cubicBezTo>
                  <a:pt x="30" y="0"/>
                  <a:pt x="15" y="3"/>
                  <a:pt x="7" y="18"/>
                </a:cubicBezTo>
                <a:cubicBezTo>
                  <a:pt x="0" y="31"/>
                  <a:pt x="5" y="49"/>
                  <a:pt x="17" y="58"/>
                </a:cubicBezTo>
                <a:cubicBezTo>
                  <a:pt x="29" y="67"/>
                  <a:pt x="47" y="62"/>
                  <a:pt x="56" y="50"/>
                </a:cubicBezTo>
                <a:cubicBezTo>
                  <a:pt x="64" y="37"/>
                  <a:pt x="59" y="17"/>
                  <a:pt x="42" y="14"/>
                </a:cubicBezTo>
                <a:cubicBezTo>
                  <a:pt x="22" y="10"/>
                  <a:pt x="16" y="36"/>
                  <a:pt x="32" y="46"/>
                </a:cubicBezTo>
                <a:cubicBezTo>
                  <a:pt x="36" y="48"/>
                  <a:pt x="43" y="44"/>
                  <a:pt x="41" y="39"/>
                </a:cubicBezTo>
                <a:cubicBezTo>
                  <a:pt x="37" y="30"/>
                  <a:pt x="26" y="25"/>
                  <a:pt x="19" y="32"/>
                </a:cubicBezTo>
                <a:cubicBezTo>
                  <a:pt x="13" y="39"/>
                  <a:pt x="15" y="53"/>
                  <a:pt x="26" y="51"/>
                </a:cubicBezTo>
                <a:cubicBezTo>
                  <a:pt x="28" y="51"/>
                  <a:pt x="29" y="49"/>
                  <a:pt x="29" y="47"/>
                </a:cubicBezTo>
                <a:cubicBezTo>
                  <a:pt x="29" y="45"/>
                  <a:pt x="27" y="42"/>
                  <a:pt x="28" y="41"/>
                </a:cubicBezTo>
                <a:cubicBezTo>
                  <a:pt x="28" y="41"/>
                  <a:pt x="28" y="42"/>
                  <a:pt x="28" y="41"/>
                </a:cubicBezTo>
                <a:cubicBezTo>
                  <a:pt x="29" y="41"/>
                  <a:pt x="29" y="42"/>
                  <a:pt x="30" y="43"/>
                </a:cubicBezTo>
                <a:cubicBezTo>
                  <a:pt x="32" y="41"/>
                  <a:pt x="35" y="38"/>
                  <a:pt x="38" y="35"/>
                </a:cubicBezTo>
                <a:cubicBezTo>
                  <a:pt x="37" y="35"/>
                  <a:pt x="32" y="31"/>
                  <a:pt x="35" y="34"/>
                </a:cubicBezTo>
                <a:cubicBezTo>
                  <a:pt x="35" y="34"/>
                  <a:pt x="33" y="28"/>
                  <a:pt x="34" y="32"/>
                </a:cubicBezTo>
                <a:cubicBezTo>
                  <a:pt x="33" y="29"/>
                  <a:pt x="34" y="29"/>
                  <a:pt x="36" y="26"/>
                </a:cubicBezTo>
                <a:cubicBezTo>
                  <a:pt x="38" y="24"/>
                  <a:pt x="40" y="25"/>
                  <a:pt x="41" y="25"/>
                </a:cubicBezTo>
                <a:cubicBezTo>
                  <a:pt x="43" y="26"/>
                  <a:pt x="43" y="26"/>
                  <a:pt x="44" y="27"/>
                </a:cubicBezTo>
                <a:cubicBezTo>
                  <a:pt x="46" y="28"/>
                  <a:pt x="46" y="27"/>
                  <a:pt x="47" y="30"/>
                </a:cubicBezTo>
                <a:cubicBezTo>
                  <a:pt x="50" y="37"/>
                  <a:pt x="49" y="40"/>
                  <a:pt x="45" y="46"/>
                </a:cubicBezTo>
                <a:cubicBezTo>
                  <a:pt x="45" y="46"/>
                  <a:pt x="37" y="51"/>
                  <a:pt x="41" y="49"/>
                </a:cubicBezTo>
                <a:cubicBezTo>
                  <a:pt x="37" y="51"/>
                  <a:pt x="35" y="51"/>
                  <a:pt x="31" y="52"/>
                </a:cubicBezTo>
                <a:cubicBezTo>
                  <a:pt x="30" y="52"/>
                  <a:pt x="25" y="51"/>
                  <a:pt x="29" y="52"/>
                </a:cubicBezTo>
                <a:cubicBezTo>
                  <a:pt x="27" y="51"/>
                  <a:pt x="25" y="50"/>
                  <a:pt x="23" y="49"/>
                </a:cubicBezTo>
                <a:cubicBezTo>
                  <a:pt x="22" y="48"/>
                  <a:pt x="19" y="45"/>
                  <a:pt x="18" y="44"/>
                </a:cubicBezTo>
                <a:cubicBezTo>
                  <a:pt x="16" y="40"/>
                  <a:pt x="15" y="37"/>
                  <a:pt x="14" y="34"/>
                </a:cubicBezTo>
                <a:cubicBezTo>
                  <a:pt x="14" y="33"/>
                  <a:pt x="14" y="28"/>
                  <a:pt x="14" y="32"/>
                </a:cubicBezTo>
                <a:cubicBezTo>
                  <a:pt x="14" y="30"/>
                  <a:pt x="14" y="28"/>
                  <a:pt x="15" y="26"/>
                </a:cubicBezTo>
                <a:cubicBezTo>
                  <a:pt x="19" y="13"/>
                  <a:pt x="32" y="7"/>
                  <a:pt x="45" y="7"/>
                </a:cubicBezTo>
                <a:cubicBezTo>
                  <a:pt x="50" y="7"/>
                  <a:pt x="50" y="1"/>
                  <a:pt x="45" y="0"/>
                </a:cubicBezTo>
                <a:close/>
              </a:path>
            </a:pathLst>
          </a:custGeom>
          <a:solidFill>
            <a:srgbClr val="F5C34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097171" name="图片 70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021341" y="2156600"/>
            <a:ext cx="780356" cy="518205"/>
          </a:xfrm>
          <a:prstGeom prst="rect">
            <a:avLst/>
          </a:prstGeom>
        </p:spPr>
      </p:pic>
      <p:pic>
        <p:nvPicPr>
          <p:cNvPr id="2097172" name="图片 69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768793" y="2200671"/>
            <a:ext cx="701101" cy="524301"/>
          </a:xfrm>
          <a:prstGeom prst="rect">
            <a:avLst/>
          </a:prstGeom>
        </p:spPr>
      </p:pic>
      <p:sp>
        <p:nvSpPr>
          <p:cNvPr id="1048703" name="Freeform 737"/>
          <p:cNvSpPr/>
          <p:nvPr>
            <p:custDataLst>
              <p:tags r:id="rId6"/>
            </p:custDataLst>
          </p:nvPr>
        </p:nvSpPr>
        <p:spPr bwMode="auto">
          <a:xfrm>
            <a:off x="5019191" y="1889603"/>
            <a:ext cx="114300" cy="122238"/>
          </a:xfrm>
          <a:custGeom>
            <a:avLst/>
            <a:gdLst>
              <a:gd name="T0" fmla="*/ 45 w 64"/>
              <a:gd name="T1" fmla="*/ 1 h 68"/>
              <a:gd name="T2" fmla="*/ 6 w 64"/>
              <a:gd name="T3" fmla="*/ 19 h 68"/>
              <a:gd name="T4" fmla="*/ 16 w 64"/>
              <a:gd name="T5" fmla="*/ 59 h 68"/>
              <a:gd name="T6" fmla="*/ 55 w 64"/>
              <a:gd name="T7" fmla="*/ 51 h 68"/>
              <a:gd name="T8" fmla="*/ 42 w 64"/>
              <a:gd name="T9" fmla="*/ 14 h 68"/>
              <a:gd name="T10" fmla="*/ 31 w 64"/>
              <a:gd name="T11" fmla="*/ 46 h 68"/>
              <a:gd name="T12" fmla="*/ 40 w 64"/>
              <a:gd name="T13" fmla="*/ 39 h 68"/>
              <a:gd name="T14" fmla="*/ 18 w 64"/>
              <a:gd name="T15" fmla="*/ 33 h 68"/>
              <a:gd name="T16" fmla="*/ 25 w 64"/>
              <a:gd name="T17" fmla="*/ 52 h 68"/>
              <a:gd name="T18" fmla="*/ 28 w 64"/>
              <a:gd name="T19" fmla="*/ 48 h 68"/>
              <a:gd name="T20" fmla="*/ 27 w 64"/>
              <a:gd name="T21" fmla="*/ 42 h 68"/>
              <a:gd name="T22" fmla="*/ 28 w 64"/>
              <a:gd name="T23" fmla="*/ 42 h 68"/>
              <a:gd name="T24" fmla="*/ 29 w 64"/>
              <a:gd name="T25" fmla="*/ 44 h 68"/>
              <a:gd name="T26" fmla="*/ 37 w 64"/>
              <a:gd name="T27" fmla="*/ 36 h 68"/>
              <a:gd name="T28" fmla="*/ 35 w 64"/>
              <a:gd name="T29" fmla="*/ 35 h 68"/>
              <a:gd name="T30" fmla="*/ 34 w 64"/>
              <a:gd name="T31" fmla="*/ 33 h 68"/>
              <a:gd name="T32" fmla="*/ 35 w 64"/>
              <a:gd name="T33" fmla="*/ 27 h 68"/>
              <a:gd name="T34" fmla="*/ 40 w 64"/>
              <a:gd name="T35" fmla="*/ 26 h 68"/>
              <a:gd name="T36" fmla="*/ 44 w 64"/>
              <a:gd name="T37" fmla="*/ 28 h 68"/>
              <a:gd name="T38" fmla="*/ 47 w 64"/>
              <a:gd name="T39" fmla="*/ 31 h 68"/>
              <a:gd name="T40" fmla="*/ 45 w 64"/>
              <a:gd name="T41" fmla="*/ 46 h 68"/>
              <a:gd name="T42" fmla="*/ 41 w 64"/>
              <a:gd name="T43" fmla="*/ 50 h 68"/>
              <a:gd name="T44" fmla="*/ 31 w 64"/>
              <a:gd name="T45" fmla="*/ 52 h 68"/>
              <a:gd name="T46" fmla="*/ 29 w 64"/>
              <a:gd name="T47" fmla="*/ 53 h 68"/>
              <a:gd name="T48" fmla="*/ 23 w 64"/>
              <a:gd name="T49" fmla="*/ 50 h 68"/>
              <a:gd name="T50" fmla="*/ 17 w 64"/>
              <a:gd name="T51" fmla="*/ 44 h 68"/>
              <a:gd name="T52" fmla="*/ 14 w 64"/>
              <a:gd name="T53" fmla="*/ 34 h 68"/>
              <a:gd name="T54" fmla="*/ 13 w 64"/>
              <a:gd name="T55" fmla="*/ 32 h 68"/>
              <a:gd name="T56" fmla="*/ 14 w 64"/>
              <a:gd name="T57" fmla="*/ 27 h 68"/>
              <a:gd name="T58" fmla="*/ 45 w 64"/>
              <a:gd name="T59" fmla="*/ 8 h 68"/>
              <a:gd name="T60" fmla="*/ 45 w 64"/>
              <a:gd name="T61" fmla="*/ 1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4" h="68">
                <a:moveTo>
                  <a:pt x="45" y="1"/>
                </a:moveTo>
                <a:cubicBezTo>
                  <a:pt x="29" y="0"/>
                  <a:pt x="14" y="4"/>
                  <a:pt x="6" y="19"/>
                </a:cubicBezTo>
                <a:cubicBezTo>
                  <a:pt x="0" y="32"/>
                  <a:pt x="4" y="50"/>
                  <a:pt x="16" y="59"/>
                </a:cubicBezTo>
                <a:cubicBezTo>
                  <a:pt x="29" y="68"/>
                  <a:pt x="47" y="63"/>
                  <a:pt x="55" y="51"/>
                </a:cubicBezTo>
                <a:cubicBezTo>
                  <a:pt x="64" y="38"/>
                  <a:pt x="59" y="17"/>
                  <a:pt x="42" y="14"/>
                </a:cubicBezTo>
                <a:cubicBezTo>
                  <a:pt x="22" y="11"/>
                  <a:pt x="15" y="37"/>
                  <a:pt x="31" y="46"/>
                </a:cubicBezTo>
                <a:cubicBezTo>
                  <a:pt x="35" y="49"/>
                  <a:pt x="42" y="45"/>
                  <a:pt x="40" y="39"/>
                </a:cubicBezTo>
                <a:cubicBezTo>
                  <a:pt x="37" y="31"/>
                  <a:pt x="26" y="25"/>
                  <a:pt x="18" y="33"/>
                </a:cubicBezTo>
                <a:cubicBezTo>
                  <a:pt x="12" y="39"/>
                  <a:pt x="15" y="54"/>
                  <a:pt x="25" y="52"/>
                </a:cubicBezTo>
                <a:cubicBezTo>
                  <a:pt x="27" y="52"/>
                  <a:pt x="28" y="50"/>
                  <a:pt x="28" y="48"/>
                </a:cubicBezTo>
                <a:cubicBezTo>
                  <a:pt x="28" y="46"/>
                  <a:pt x="27" y="43"/>
                  <a:pt x="27" y="42"/>
                </a:cubicBezTo>
                <a:cubicBezTo>
                  <a:pt x="27" y="42"/>
                  <a:pt x="27" y="43"/>
                  <a:pt x="28" y="42"/>
                </a:cubicBezTo>
                <a:cubicBezTo>
                  <a:pt x="28" y="42"/>
                  <a:pt x="29" y="43"/>
                  <a:pt x="29" y="44"/>
                </a:cubicBezTo>
                <a:cubicBezTo>
                  <a:pt x="32" y="41"/>
                  <a:pt x="35" y="39"/>
                  <a:pt x="37" y="36"/>
                </a:cubicBezTo>
                <a:cubicBezTo>
                  <a:pt x="37" y="35"/>
                  <a:pt x="32" y="32"/>
                  <a:pt x="35" y="35"/>
                </a:cubicBezTo>
                <a:cubicBezTo>
                  <a:pt x="34" y="34"/>
                  <a:pt x="32" y="29"/>
                  <a:pt x="34" y="33"/>
                </a:cubicBezTo>
                <a:cubicBezTo>
                  <a:pt x="32" y="29"/>
                  <a:pt x="33" y="29"/>
                  <a:pt x="35" y="27"/>
                </a:cubicBezTo>
                <a:cubicBezTo>
                  <a:pt x="37" y="24"/>
                  <a:pt x="39" y="25"/>
                  <a:pt x="40" y="26"/>
                </a:cubicBezTo>
                <a:cubicBezTo>
                  <a:pt x="42" y="27"/>
                  <a:pt x="42" y="27"/>
                  <a:pt x="44" y="28"/>
                </a:cubicBezTo>
                <a:cubicBezTo>
                  <a:pt x="45" y="29"/>
                  <a:pt x="45" y="28"/>
                  <a:pt x="47" y="31"/>
                </a:cubicBezTo>
                <a:cubicBezTo>
                  <a:pt x="50" y="38"/>
                  <a:pt x="49" y="41"/>
                  <a:pt x="45" y="46"/>
                </a:cubicBezTo>
                <a:cubicBezTo>
                  <a:pt x="44" y="47"/>
                  <a:pt x="37" y="52"/>
                  <a:pt x="41" y="50"/>
                </a:cubicBezTo>
                <a:cubicBezTo>
                  <a:pt x="37" y="52"/>
                  <a:pt x="34" y="52"/>
                  <a:pt x="31" y="52"/>
                </a:cubicBezTo>
                <a:cubicBezTo>
                  <a:pt x="30" y="52"/>
                  <a:pt x="25" y="52"/>
                  <a:pt x="29" y="53"/>
                </a:cubicBezTo>
                <a:cubicBezTo>
                  <a:pt x="27" y="52"/>
                  <a:pt x="24" y="51"/>
                  <a:pt x="23" y="50"/>
                </a:cubicBezTo>
                <a:cubicBezTo>
                  <a:pt x="21" y="49"/>
                  <a:pt x="18" y="46"/>
                  <a:pt x="17" y="44"/>
                </a:cubicBezTo>
                <a:cubicBezTo>
                  <a:pt x="15" y="41"/>
                  <a:pt x="15" y="38"/>
                  <a:pt x="14" y="34"/>
                </a:cubicBezTo>
                <a:cubicBezTo>
                  <a:pt x="14" y="34"/>
                  <a:pt x="14" y="29"/>
                  <a:pt x="13" y="32"/>
                </a:cubicBezTo>
                <a:cubicBezTo>
                  <a:pt x="13" y="31"/>
                  <a:pt x="14" y="28"/>
                  <a:pt x="14" y="27"/>
                </a:cubicBezTo>
                <a:cubicBezTo>
                  <a:pt x="18" y="13"/>
                  <a:pt x="31" y="8"/>
                  <a:pt x="45" y="8"/>
                </a:cubicBezTo>
                <a:cubicBezTo>
                  <a:pt x="49" y="8"/>
                  <a:pt x="49" y="1"/>
                  <a:pt x="45" y="1"/>
                </a:cubicBezTo>
                <a:close/>
              </a:path>
            </a:pathLst>
          </a:custGeom>
          <a:solidFill>
            <a:srgbClr val="FF885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8704" name="矩形 65"/>
          <p:cNvSpPr/>
          <p:nvPr>
            <p:custDataLst>
              <p:tags r:id="rId7"/>
            </p:custDataLst>
          </p:nvPr>
        </p:nvSpPr>
        <p:spPr>
          <a:xfrm rot="5400000">
            <a:off x="1884388" y="1009937"/>
            <a:ext cx="534947" cy="43037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705" name="矩形 66"/>
          <p:cNvSpPr/>
          <p:nvPr>
            <p:custDataLst>
              <p:tags r:id="rId8"/>
            </p:custDataLst>
          </p:nvPr>
        </p:nvSpPr>
        <p:spPr>
          <a:xfrm rot="5400000">
            <a:off x="9772663" y="1009937"/>
            <a:ext cx="534947" cy="43037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706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1048707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08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48709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4419601" y="3505767"/>
            <a:ext cx="3354372" cy="917177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5400" u="none" strike="noStrike" kern="1200" cap="none" spc="300" normalizeH="0" baseline="0">
                <a:solidFill>
                  <a:schemeClr val="accent1"/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1048710" name="文本占位符 2"/>
          <p:cNvSpPr>
            <a:spLocks noGrp="1"/>
          </p:cNvSpPr>
          <p:nvPr>
            <p:ph type="body" idx="1" hasCustomPrompt="1"/>
            <p:custDataLst>
              <p:tags r:id="rId13"/>
            </p:custDataLst>
          </p:nvPr>
        </p:nvSpPr>
        <p:spPr>
          <a:xfrm>
            <a:off x="4419602" y="4497433"/>
            <a:ext cx="3354372" cy="634752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accent1"/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pic>
        <p:nvPicPr>
          <p:cNvPr id="2097173" name="图片 7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718911" y="2316424"/>
            <a:ext cx="768163" cy="432854"/>
          </a:xfrm>
          <a:prstGeom prst="rect">
            <a:avLst/>
          </a:prstGeom>
        </p:spPr>
      </p:pic>
      <p:pic>
        <p:nvPicPr>
          <p:cNvPr id="2097174" name="图片 77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13660" y="5905492"/>
            <a:ext cx="1993565" cy="8657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3" name="灯片编号占位符 6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097179" name="图片 16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56822" y="73857"/>
            <a:ext cx="1048603" cy="1121761"/>
          </a:xfrm>
          <a:prstGeom prst="rect">
            <a:avLst/>
          </a:prstGeom>
        </p:spPr>
      </p:pic>
      <p:pic>
        <p:nvPicPr>
          <p:cNvPr id="2097180" name="图片 13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3660" y="5905492"/>
            <a:ext cx="1993565" cy="865707"/>
          </a:xfrm>
          <a:prstGeom prst="rect">
            <a:avLst/>
          </a:prstGeom>
        </p:spPr>
      </p:pic>
      <p:sp>
        <p:nvSpPr>
          <p:cNvPr id="1048744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1048745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1048746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747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1048748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5" name="图片 7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3660" y="5905492"/>
            <a:ext cx="1993565" cy="865707"/>
          </a:xfrm>
          <a:prstGeom prst="rect">
            <a:avLst/>
          </a:prstGeom>
        </p:spPr>
      </p:pic>
      <p:sp>
        <p:nvSpPr>
          <p:cNvPr id="1048711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1048712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1048713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1048714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1048715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1048716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1048717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18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4" name="图片 36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48675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1048676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1048677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78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3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1048724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25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2" name="图片 7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3660" y="5905492"/>
            <a:ext cx="1993565" cy="865707"/>
          </a:xfrm>
          <a:prstGeom prst="rect">
            <a:avLst/>
          </a:prstGeom>
        </p:spPr>
      </p:pic>
      <p:sp>
        <p:nvSpPr>
          <p:cNvPr id="1048756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1048757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1048758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1048759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2022/3/31</a:t>
            </a:fld>
            <a:endParaRPr lang="zh-CN" altLang="en-US" dirty="0"/>
          </a:p>
        </p:txBody>
      </p:sp>
      <p:sp>
        <p:nvSpPr>
          <p:cNvPr id="1048760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761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7" name="图片 3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49913" y="78782"/>
            <a:ext cx="1048603" cy="1121761"/>
          </a:xfrm>
          <a:prstGeom prst="rect">
            <a:avLst/>
          </a:prstGeom>
        </p:spPr>
      </p:pic>
      <p:sp>
        <p:nvSpPr>
          <p:cNvPr id="1048685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1048686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170" tIns="46990" rIns="90170" bIns="4699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68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104868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8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ags" Target="../tags/tag5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1.xml"/><Relationship Id="rId27" Type="http://schemas.openxmlformats.org/officeDocument/2006/relationships/tags" Target="../tags/tag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  <p:custDataLst>
              <p:tags r:id="rId2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170" tIns="46990" rIns="90170" bIns="4699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  <p:custDataLst>
              <p:tags r:id="rId23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  <p:custDataLst>
              <p:tags r:id="rId2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  <p:custDataLst>
              <p:tags r:id="rId2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  <p:custDataLst>
              <p:tags r:id="rId2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1048581" name="KSO_TEMPLATE" hidden="1"/>
          <p:cNvSpPr/>
          <p:nvPr>
            <p:custDataLst>
              <p:tags r:id="rId2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48.xml"/><Relationship Id="rId1" Type="http://schemas.openxmlformats.org/officeDocument/2006/relationships/tags" Target="../tags/tag14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1.xml"/><Relationship Id="rId1" Type="http://schemas.openxmlformats.org/officeDocument/2006/relationships/tags" Target="../tags/tag14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video" Target="../media/media1.mp4"/><Relationship Id="rId7" Type="http://schemas.openxmlformats.org/officeDocument/2006/relationships/slide" Target="slide13.xml"/><Relationship Id="rId2" Type="http://schemas.microsoft.com/office/2007/relationships/media" Target="../media/media1.mp4"/><Relationship Id="rId1" Type="http://schemas.openxmlformats.org/officeDocument/2006/relationships/tags" Target="../tags/tag142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2" Type="http://schemas.microsoft.com/office/2007/relationships/media" Target="../media/media2.mp4"/><Relationship Id="rId1" Type="http://schemas.openxmlformats.org/officeDocument/2006/relationships/tags" Target="../tags/tag143.xml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4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9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表里的生物</a:t>
            </a:r>
          </a:p>
        </p:txBody>
      </p:sp>
      <p:sp>
        <p:nvSpPr>
          <p:cNvPr id="1048590" name="副标题 4"/>
          <p:cNvSpPr>
            <a:spLocks noGrp="1"/>
          </p:cNvSpPr>
          <p:nvPr>
            <p:ph type="subTitle" idx="1"/>
          </p:nvPr>
        </p:nvSpPr>
        <p:spPr>
          <a:xfrm>
            <a:off x="4812655" y="3714402"/>
            <a:ext cx="2566690" cy="721509"/>
          </a:xfrm>
        </p:spPr>
        <p:txBody>
          <a:bodyPr>
            <a:normAutofit/>
          </a:bodyPr>
          <a:lstStyle/>
          <a:p>
            <a:r>
              <a:rPr lang="zh-CN" altLang="en-US" dirty="0"/>
              <a:t>六</a:t>
            </a:r>
            <a:r>
              <a:rPr lang="en-US" altLang="zh-CN" dirty="0"/>
              <a:t>·10  </a:t>
            </a:r>
            <a:r>
              <a:rPr lang="zh-CN" altLang="en-US" dirty="0"/>
              <a:t>周露伊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6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谢谢</a:t>
            </a: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7" name="箭头: 右 1">
            <a:hlinkClick r:id="rId3" action="ppaction://hlinksldjump"/>
          </p:cNvPr>
          <p:cNvSpPr/>
          <p:nvPr/>
        </p:nvSpPr>
        <p:spPr>
          <a:xfrm>
            <a:off x="7392318" y="5321147"/>
            <a:ext cx="930417" cy="574783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48" name="文本框 9"/>
          <p:cNvSpPr txBox="1"/>
          <p:nvPr/>
        </p:nvSpPr>
        <p:spPr>
          <a:xfrm>
            <a:off x="475580" y="1291818"/>
            <a:ext cx="11410765" cy="4091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晨有鸟叫得很好听，夜里有狗吠得很怕人，夏天蝉在绿树上叫，秋晚有各种的虫在草丛中唱不同的歌曲；钟楼上的钟不是活的，有时却洪亮地响起来，那是有一个老人在敲，街心有时响着三弦的声音，那是一个盲人在弹。</a:t>
            </a:r>
            <a:endParaRPr lang="zh-CN" altLang="en-US" sz="3200" b="1" u="sng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8649" name="圆角矩形 2"/>
          <p:cNvSpPr/>
          <p:nvPr/>
        </p:nvSpPr>
        <p:spPr>
          <a:xfrm>
            <a:off x="2748280" y="1534795"/>
            <a:ext cx="504190" cy="59309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50" name="圆角矩形 3"/>
          <p:cNvSpPr/>
          <p:nvPr/>
        </p:nvSpPr>
        <p:spPr>
          <a:xfrm>
            <a:off x="7334250" y="1534795"/>
            <a:ext cx="504190" cy="59309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51" name="圆角矩形 4"/>
          <p:cNvSpPr/>
          <p:nvPr/>
        </p:nvSpPr>
        <p:spPr>
          <a:xfrm>
            <a:off x="551815" y="2324735"/>
            <a:ext cx="504190" cy="59309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52" name="圆角矩形 5"/>
          <p:cNvSpPr/>
          <p:nvPr/>
        </p:nvSpPr>
        <p:spPr>
          <a:xfrm>
            <a:off x="6533515" y="2383790"/>
            <a:ext cx="504190" cy="59309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53" name="圆角矩形 7"/>
          <p:cNvSpPr/>
          <p:nvPr/>
        </p:nvSpPr>
        <p:spPr>
          <a:xfrm>
            <a:off x="2410460" y="3132455"/>
            <a:ext cx="504190" cy="59309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54" name="圆角矩形 8"/>
          <p:cNvSpPr/>
          <p:nvPr/>
        </p:nvSpPr>
        <p:spPr>
          <a:xfrm>
            <a:off x="6029325" y="3975735"/>
            <a:ext cx="1009015" cy="59309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55" name="圆角矩形 17"/>
          <p:cNvSpPr/>
          <p:nvPr/>
        </p:nvSpPr>
        <p:spPr>
          <a:xfrm>
            <a:off x="1311275" y="1534795"/>
            <a:ext cx="1009015" cy="593090"/>
          </a:xfrm>
          <a:prstGeom prst="roundRect">
            <a:avLst/>
          </a:prstGeom>
          <a:noFill/>
          <a:ln w="28575" cmpd="sng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56" name="圆角矩形 18"/>
          <p:cNvSpPr/>
          <p:nvPr/>
        </p:nvSpPr>
        <p:spPr>
          <a:xfrm>
            <a:off x="5897880" y="1534795"/>
            <a:ext cx="1009015" cy="593090"/>
          </a:xfrm>
          <a:prstGeom prst="roundRect">
            <a:avLst/>
          </a:prstGeom>
          <a:noFill/>
          <a:ln w="28575" cmpd="sng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57" name="圆角矩形 19"/>
          <p:cNvSpPr/>
          <p:nvPr/>
        </p:nvSpPr>
        <p:spPr>
          <a:xfrm>
            <a:off x="10515600" y="1534795"/>
            <a:ext cx="1009015" cy="593090"/>
          </a:xfrm>
          <a:prstGeom prst="roundRect">
            <a:avLst/>
          </a:prstGeom>
          <a:noFill/>
          <a:ln w="28575" cmpd="sng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58" name="圆角矩形 20"/>
          <p:cNvSpPr/>
          <p:nvPr/>
        </p:nvSpPr>
        <p:spPr>
          <a:xfrm>
            <a:off x="3752215" y="2324735"/>
            <a:ext cx="1009015" cy="593090"/>
          </a:xfrm>
          <a:prstGeom prst="roundRect">
            <a:avLst/>
          </a:prstGeom>
          <a:noFill/>
          <a:ln w="28575" cmpd="sng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59" name="圆角矩形 21"/>
          <p:cNvSpPr/>
          <p:nvPr/>
        </p:nvSpPr>
        <p:spPr>
          <a:xfrm>
            <a:off x="475615" y="3132455"/>
            <a:ext cx="1009015" cy="593090"/>
          </a:xfrm>
          <a:prstGeom prst="roundRect">
            <a:avLst/>
          </a:prstGeom>
          <a:noFill/>
          <a:ln w="28575" cmpd="sng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60" name="圆角矩形 22"/>
          <p:cNvSpPr/>
          <p:nvPr/>
        </p:nvSpPr>
        <p:spPr>
          <a:xfrm>
            <a:off x="3252470" y="3975735"/>
            <a:ext cx="1009015" cy="593090"/>
          </a:xfrm>
          <a:prstGeom prst="roundRect">
            <a:avLst/>
          </a:prstGeom>
          <a:noFill/>
          <a:ln w="28575" cmpd="sng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61" name="圆角矩形标注 23"/>
          <p:cNvSpPr/>
          <p:nvPr/>
        </p:nvSpPr>
        <p:spPr>
          <a:xfrm>
            <a:off x="7037705" y="200025"/>
            <a:ext cx="3964940" cy="988695"/>
          </a:xfrm>
          <a:prstGeom prst="wedgeRoundRectCallout">
            <a:avLst>
              <a:gd name="adj1" fmla="val -33055"/>
              <a:gd name="adj2" fmla="val 6849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/>
              <a:t>善于观察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48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48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48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48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48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48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48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48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48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048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48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48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49" grpId="0" animBg="1"/>
      <p:bldP spid="1048650" grpId="0" bldLvl="0" animBg="1"/>
      <p:bldP spid="1048651" grpId="0" bldLvl="0" animBg="1"/>
      <p:bldP spid="1048652" grpId="0" bldLvl="0" animBg="1"/>
      <p:bldP spid="1048653" grpId="0" bldLvl="0" animBg="1"/>
      <p:bldP spid="1048654" grpId="0" bldLvl="0" animBg="1"/>
      <p:bldP spid="1048655" grpId="0" bldLvl="0" animBg="1"/>
      <p:bldP spid="1048656" grpId="0" bldLvl="0" animBg="1"/>
      <p:bldP spid="1048657" grpId="0" bldLvl="0" animBg="1"/>
      <p:bldP spid="1048658" grpId="0" bldLvl="0" animBg="1"/>
      <p:bldP spid="1048659" grpId="0" bldLvl="0" animBg="1"/>
      <p:bldP spid="104866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2" name="文本框 6"/>
          <p:cNvSpPr txBox="1"/>
          <p:nvPr/>
        </p:nvSpPr>
        <p:spPr>
          <a:xfrm>
            <a:off x="2567044" y="2277119"/>
            <a:ext cx="7802881" cy="12852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哪里有死的东西会自己走动，</a:t>
            </a:r>
            <a:endParaRPr lang="en-US" altLang="zh-CN" sz="4000" b="1" u="sng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并且能自动地发出和谐的声音呢？</a:t>
            </a:r>
          </a:p>
        </p:txBody>
      </p:sp>
      <p:sp>
        <p:nvSpPr>
          <p:cNvPr id="1048663" name="箭头: 右 9">
            <a:hlinkClick r:id="rId3" action="ppaction://hlinksldjump"/>
          </p:cNvPr>
          <p:cNvSpPr/>
          <p:nvPr/>
        </p:nvSpPr>
        <p:spPr>
          <a:xfrm>
            <a:off x="7392318" y="5321147"/>
            <a:ext cx="930417" cy="574783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64" name="圆角矩形 17"/>
          <p:cNvSpPr/>
          <p:nvPr/>
        </p:nvSpPr>
        <p:spPr>
          <a:xfrm>
            <a:off x="2665730" y="2543175"/>
            <a:ext cx="1009015" cy="59309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65" name="圆角矩形 2"/>
          <p:cNvSpPr/>
          <p:nvPr/>
        </p:nvSpPr>
        <p:spPr>
          <a:xfrm>
            <a:off x="4216400" y="3478530"/>
            <a:ext cx="1009015" cy="59309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66" name="圆角矩形 3"/>
          <p:cNvSpPr/>
          <p:nvPr/>
        </p:nvSpPr>
        <p:spPr>
          <a:xfrm>
            <a:off x="6748145" y="3478530"/>
            <a:ext cx="1009015" cy="59309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67" name="圆角矩形标注 23"/>
          <p:cNvSpPr/>
          <p:nvPr/>
        </p:nvSpPr>
        <p:spPr>
          <a:xfrm>
            <a:off x="6998335" y="1010920"/>
            <a:ext cx="3964940" cy="988695"/>
          </a:xfrm>
          <a:prstGeom prst="wedgeRoundRectCallout">
            <a:avLst>
              <a:gd name="adj1" fmla="val -33055"/>
              <a:gd name="adj2" fmla="val 6849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/>
              <a:t>长于思考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48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48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48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64" grpId="0" bldLvl="0" animBg="1"/>
      <p:bldP spid="1048665" grpId="0" bldLvl="0" animBg="1"/>
      <p:bldP spid="104866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8" name="文本框 10"/>
          <p:cNvSpPr txBox="1"/>
          <p:nvPr/>
        </p:nvSpPr>
        <p:spPr>
          <a:xfrm>
            <a:off x="871171" y="1402318"/>
            <a:ext cx="11078533" cy="3698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可是父亲怀里的表有时放在桌子上，不但它的秒针会自己动转，并且它坚硬的表盖里会发出清脆的声音：滴答，滴答</a:t>
            </a:r>
            <a:r>
              <a:rPr lang="en-US" altLang="zh-CN" sz="40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40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没有一刻的休息，这声音比蝉鸣要柔和些，比虫的歌曲要单调些。</a:t>
            </a:r>
            <a:endParaRPr lang="zh-CN" altLang="en-US" sz="3200" b="1" u="sng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8669" name="箭头: 右 9">
            <a:hlinkClick r:id="rId3" action="ppaction://hlinksldjump"/>
          </p:cNvPr>
          <p:cNvSpPr/>
          <p:nvPr/>
        </p:nvSpPr>
        <p:spPr>
          <a:xfrm>
            <a:off x="7392318" y="5321147"/>
            <a:ext cx="930417" cy="574783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70" name="圆角矩形 17"/>
          <p:cNvSpPr/>
          <p:nvPr/>
        </p:nvSpPr>
        <p:spPr>
          <a:xfrm>
            <a:off x="9963150" y="1702435"/>
            <a:ext cx="1009015" cy="59309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71" name="圆角矩形 1"/>
          <p:cNvSpPr/>
          <p:nvPr/>
        </p:nvSpPr>
        <p:spPr>
          <a:xfrm>
            <a:off x="5591175" y="2612390"/>
            <a:ext cx="1009015" cy="59309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72" name="圆角矩形 2"/>
          <p:cNvSpPr/>
          <p:nvPr/>
        </p:nvSpPr>
        <p:spPr>
          <a:xfrm>
            <a:off x="2468245" y="4450080"/>
            <a:ext cx="584835" cy="59309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73" name="圆角矩形 3"/>
          <p:cNvSpPr/>
          <p:nvPr/>
        </p:nvSpPr>
        <p:spPr>
          <a:xfrm>
            <a:off x="6600190" y="4450080"/>
            <a:ext cx="525145" cy="59309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74" name="圆角矩形标注 23"/>
          <p:cNvSpPr/>
          <p:nvPr/>
        </p:nvSpPr>
        <p:spPr>
          <a:xfrm>
            <a:off x="7037705" y="200025"/>
            <a:ext cx="3964940" cy="988695"/>
          </a:xfrm>
          <a:prstGeom prst="wedgeRoundRectCallout">
            <a:avLst>
              <a:gd name="adj1" fmla="val -33055"/>
              <a:gd name="adj2" fmla="val 6849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/>
              <a:t>好奇心强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48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48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48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4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70" grpId="0" bldLvl="0" animBg="1"/>
      <p:bldP spid="1048671" grpId="0" bldLvl="0" animBg="1"/>
      <p:bldP spid="1048672" grpId="0" bldLvl="0" animBg="1"/>
      <p:bldP spid="104867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6" name="箭头: 右 11"/>
          <p:cNvSpPr/>
          <p:nvPr/>
        </p:nvSpPr>
        <p:spPr>
          <a:xfrm>
            <a:off x="7200265" y="3326765"/>
            <a:ext cx="384175" cy="2787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48597" name="矩形 7"/>
          <p:cNvSpPr/>
          <p:nvPr/>
        </p:nvSpPr>
        <p:spPr>
          <a:xfrm>
            <a:off x="7156049" y="120051"/>
            <a:ext cx="25200" cy="65451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 dirty="0"/>
          </a:p>
        </p:txBody>
      </p:sp>
      <p:sp>
        <p:nvSpPr>
          <p:cNvPr id="1048598" name="矩形 8"/>
          <p:cNvSpPr/>
          <p:nvPr/>
        </p:nvSpPr>
        <p:spPr>
          <a:xfrm rot="5400000" flipH="1">
            <a:off x="6083398" y="-5202953"/>
            <a:ext cx="25200" cy="1198024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 dirty="0"/>
          </a:p>
        </p:txBody>
      </p:sp>
      <p:graphicFrame>
        <p:nvGraphicFramePr>
          <p:cNvPr id="4194304" name="表格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8910" y="832989"/>
          <a:ext cx="7049680" cy="5427872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2349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146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4172">
                <a:tc>
                  <a:txBody>
                    <a:bodyPr/>
                    <a:lstStyle/>
                    <a:p>
                      <a:pPr algn="ctr"/>
                      <a:r>
                        <a:rPr lang="zh-CN" sz="2800" kern="100" dirty="0">
                          <a:solidFill>
                            <a:schemeClr val="bg1"/>
                          </a:solidFill>
                          <a:effectLst/>
                        </a:rPr>
                        <a:t>时间</a:t>
                      </a:r>
                      <a:endParaRPr lang="zh-CN" sz="2800" kern="100" dirty="0">
                        <a:solidFill>
                          <a:schemeClr val="bg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kern="100" dirty="0">
                          <a:solidFill>
                            <a:schemeClr val="bg1"/>
                          </a:solidFill>
                          <a:effectLst/>
                        </a:rPr>
                        <a:t>发生的事</a:t>
                      </a:r>
                      <a:endParaRPr lang="zh-CN" altLang="en-US" sz="2800" b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827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小时候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827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一天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827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过了许多天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43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有一次</a:t>
                      </a:r>
                      <a:endParaRPr lang="zh-CN" sz="28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7599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有一回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2827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后来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48599" name="文本框 10"/>
          <p:cNvSpPr txBox="1"/>
          <p:nvPr/>
        </p:nvSpPr>
        <p:spPr>
          <a:xfrm flipH="1">
            <a:off x="1522503" y="1296219"/>
            <a:ext cx="56772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我以为凡是能发出声音的，都是活的生物、我发现父亲的表能发声音</a:t>
            </a:r>
          </a:p>
        </p:txBody>
      </p:sp>
      <p:sp>
        <p:nvSpPr>
          <p:cNvPr id="1048600" name="文本框 13"/>
          <p:cNvSpPr txBox="1"/>
          <p:nvPr/>
        </p:nvSpPr>
        <p:spPr>
          <a:xfrm>
            <a:off x="1522575" y="2131102"/>
            <a:ext cx="5677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父亲不许我动表，我猜测表里有一个生物</a:t>
            </a:r>
          </a:p>
        </p:txBody>
      </p:sp>
      <p:sp>
        <p:nvSpPr>
          <p:cNvPr id="1048601" name="文本框 14"/>
          <p:cNvSpPr txBox="1"/>
          <p:nvPr/>
        </p:nvSpPr>
        <p:spPr>
          <a:xfrm>
            <a:off x="1478124" y="3195852"/>
            <a:ext cx="50589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父亲不许我动表，我很痛苦</a:t>
            </a:r>
          </a:p>
        </p:txBody>
      </p:sp>
      <p:sp>
        <p:nvSpPr>
          <p:cNvPr id="1048602" name="文本框 15"/>
          <p:cNvSpPr txBox="1"/>
          <p:nvPr/>
        </p:nvSpPr>
        <p:spPr>
          <a:xfrm>
            <a:off x="1451493" y="3862307"/>
            <a:ext cx="4703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父亲给我看了表里的世界</a:t>
            </a:r>
          </a:p>
        </p:txBody>
      </p:sp>
      <p:sp>
        <p:nvSpPr>
          <p:cNvPr id="1048603" name="文本框 16"/>
          <p:cNvSpPr txBox="1"/>
          <p:nvPr/>
        </p:nvSpPr>
        <p:spPr>
          <a:xfrm>
            <a:off x="1339705" y="4506844"/>
            <a:ext cx="54952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父亲告诉我里面有一只小蝎子，我证实了猜测</a:t>
            </a:r>
          </a:p>
        </p:txBody>
      </p:sp>
      <p:sp>
        <p:nvSpPr>
          <p:cNvPr id="1048604" name="文本框 17"/>
          <p:cNvSpPr txBox="1"/>
          <p:nvPr/>
        </p:nvSpPr>
        <p:spPr>
          <a:xfrm>
            <a:off x="1451452" y="5550442"/>
            <a:ext cx="5628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我见人就说父亲表里有一个小蝎子</a:t>
            </a:r>
          </a:p>
        </p:txBody>
      </p:sp>
      <p:sp>
        <p:nvSpPr>
          <p:cNvPr id="1048605" name="文本框 19"/>
          <p:cNvSpPr txBox="1"/>
          <p:nvPr/>
        </p:nvSpPr>
        <p:spPr>
          <a:xfrm>
            <a:off x="7584440" y="1343372"/>
            <a:ext cx="4369435" cy="4434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3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课文通过写“我”认为能发出声音的都是活的生物，所以对父亲的怀表极为好奇，并相信了父亲说的表里有个小蝎子。表现了童年的“我”对新鲜事物有强烈的好奇心，是个善于观察、勤于思考的孩子。</a:t>
            </a:r>
            <a:endParaRPr lang="zh-CN" altLang="en-US" sz="32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48606" name="文本框 20"/>
          <p:cNvSpPr txBox="1"/>
          <p:nvPr/>
        </p:nvSpPr>
        <p:spPr>
          <a:xfrm>
            <a:off x="2669540" y="120015"/>
            <a:ext cx="18681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2">
                    <a:lumMod val="25000"/>
                  </a:schemeClr>
                </a:solidFill>
              </a:rPr>
              <a:t>情节梳理</a:t>
            </a:r>
          </a:p>
        </p:txBody>
      </p:sp>
      <p:sp>
        <p:nvSpPr>
          <p:cNvPr id="1048607" name="文本框 21"/>
          <p:cNvSpPr txBox="1"/>
          <p:nvPr/>
        </p:nvSpPr>
        <p:spPr>
          <a:xfrm>
            <a:off x="8709660" y="155575"/>
            <a:ext cx="18681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2">
                    <a:lumMod val="25000"/>
                  </a:schemeClr>
                </a:solidFill>
              </a:rPr>
              <a:t>主要内容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5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8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8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486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8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48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486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48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48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48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48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48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48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48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48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48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48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48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48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48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6" grpId="0" animBg="1"/>
      <p:bldP spid="1048599" grpId="0"/>
      <p:bldP spid="1048600" grpId="0"/>
      <p:bldP spid="1048601" grpId="0"/>
      <p:bldP spid="1048602" grpId="0"/>
      <p:bldP spid="1048603" grpId="0"/>
      <p:bldP spid="1048604" grpId="0"/>
      <p:bldP spid="104860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8" name="文本框 4"/>
          <p:cNvSpPr txBox="1"/>
          <p:nvPr/>
        </p:nvSpPr>
        <p:spPr>
          <a:xfrm>
            <a:off x="139850" y="1369398"/>
            <a:ext cx="11424620" cy="348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默读第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自然段，思考：</a:t>
            </a:r>
          </a:p>
          <a:p>
            <a:pPr>
              <a:lnSpc>
                <a:spcPct val="125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“我”观点是什么？用“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”勾画出来；分别用了哪些事物来印证观点？用“</a:t>
            </a:r>
            <a:r>
              <a:rPr lang="en-US" altLang="zh-CN" sz="3600" b="1" u="wavy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勾画相关语句。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2.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由此可以看出我是一个怎样的孩子？简要批注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5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3.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在小组内交流自己的想法。</a:t>
            </a:r>
            <a:endParaRPr lang="zh-CN" altLang="en-US" dirty="0"/>
          </a:p>
        </p:txBody>
      </p:sp>
      <p:sp>
        <p:nvSpPr>
          <p:cNvPr id="1048609" name="文本框 5"/>
          <p:cNvSpPr txBox="1"/>
          <p:nvPr/>
        </p:nvSpPr>
        <p:spPr>
          <a:xfrm>
            <a:off x="456999" y="362154"/>
            <a:ext cx="3230880" cy="688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自读提示一：</a:t>
            </a:r>
            <a:endParaRPr lang="zh-CN" altLang="en-US" sz="4000" b="1" dirty="0">
              <a:solidFill>
                <a:srgbClr val="0070C0"/>
              </a:solidFill>
            </a:endParaRPr>
          </a:p>
        </p:txBody>
      </p:sp>
      <p:sp>
        <p:nvSpPr>
          <p:cNvPr id="1048610" name="星形: 四角 1">
            <a:hlinkClick r:id="rId5" action="ppaction://hlinksldjump"/>
          </p:cNvPr>
          <p:cNvSpPr/>
          <p:nvPr/>
        </p:nvSpPr>
        <p:spPr>
          <a:xfrm>
            <a:off x="4635714" y="5482605"/>
            <a:ext cx="1068636" cy="961471"/>
          </a:xfrm>
          <a:prstGeom prst="star4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48611" name="星形: 四角 12">
            <a:hlinkClick r:id="rId6" action="ppaction://hlinksldjump"/>
          </p:cNvPr>
          <p:cNvSpPr/>
          <p:nvPr/>
        </p:nvSpPr>
        <p:spPr>
          <a:xfrm>
            <a:off x="6705815" y="5482863"/>
            <a:ext cx="1068636" cy="961471"/>
          </a:xfrm>
          <a:prstGeom prst="star4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48612" name="星形: 四角 13">
            <a:hlinkClick r:id="rId7" action="ppaction://hlinksldjump"/>
          </p:cNvPr>
          <p:cNvSpPr/>
          <p:nvPr/>
        </p:nvSpPr>
        <p:spPr>
          <a:xfrm>
            <a:off x="8770579" y="5482863"/>
            <a:ext cx="1068636" cy="961471"/>
          </a:xfrm>
          <a:prstGeom prst="star4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097155" name="4分钟">
            <a:hlinkClick r:id="" action="ppaction://media"/>
          </p:cNvPr>
          <p:cNvPicPr>
            <a:picLocks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001635" y="4231005"/>
            <a:ext cx="3657600" cy="9525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9715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097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0971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715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895928" y="3703782"/>
            <a:ext cx="10049164" cy="74814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13" name="文本框 6"/>
          <p:cNvSpPr txBox="1"/>
          <p:nvPr/>
        </p:nvSpPr>
        <p:spPr>
          <a:xfrm>
            <a:off x="122741" y="1473001"/>
            <a:ext cx="11879800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默读第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3—19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自然段，说说课文在描写人物时主要采用了哪些描写方法？体现出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“我”是一个怎样的孩子？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dirty="0"/>
          </a:p>
        </p:txBody>
      </p:sp>
      <p:sp>
        <p:nvSpPr>
          <p:cNvPr id="1048614" name="文本框 1"/>
          <p:cNvSpPr txBox="1"/>
          <p:nvPr/>
        </p:nvSpPr>
        <p:spPr>
          <a:xfrm>
            <a:off x="122741" y="260045"/>
            <a:ext cx="3230880" cy="688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自读提示二：</a:t>
            </a:r>
          </a:p>
        </p:txBody>
      </p:sp>
      <p:pic>
        <p:nvPicPr>
          <p:cNvPr id="2097156" name="2分钟">
            <a:hlinkClick r:id="" action="ppaction://media"/>
          </p:cNvPr>
          <p:cNvPicPr>
            <a:picLocks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91780" y="5159375"/>
            <a:ext cx="3657600" cy="952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52946" y="3813499"/>
            <a:ext cx="10206181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注意：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提出观点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印证观点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总结观点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”的方式自读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思考</a:t>
            </a:r>
            <a:endParaRPr lang="zh-CN" altLang="en-US" sz="28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3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97156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97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8" dur="1" fill="hold"/>
                                        <p:tgtEl>
                                          <p:spTgt spid="20971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7156"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5" name="矩形 2"/>
          <p:cNvSpPr/>
          <p:nvPr/>
        </p:nvSpPr>
        <p:spPr>
          <a:xfrm>
            <a:off x="663797" y="1289790"/>
            <a:ext cx="10561173" cy="1412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越不许我动</a:t>
            </a:r>
            <a:r>
              <a:rPr lang="zh-CN" altLang="en-US" sz="4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4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我越想动，但是我又不敢，因此很痛苦。</a:t>
            </a:r>
            <a:endParaRPr lang="zh-CN" altLang="en-US" sz="44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8616" name="线形标注 1 4"/>
          <p:cNvSpPr/>
          <p:nvPr/>
        </p:nvSpPr>
        <p:spPr>
          <a:xfrm>
            <a:off x="4809881" y="3000372"/>
            <a:ext cx="3153152" cy="857256"/>
          </a:xfrm>
          <a:prstGeom prst="borderCallout1">
            <a:avLst>
              <a:gd name="adj1" fmla="val 3935"/>
              <a:gd name="adj2" fmla="val 297"/>
              <a:gd name="adj3" fmla="val 5132"/>
              <a:gd name="adj4" fmla="val 469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733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矛盾而又痛苦</a:t>
            </a:r>
          </a:p>
        </p:txBody>
      </p:sp>
      <p:sp>
        <p:nvSpPr>
          <p:cNvPr id="1048617" name="文本框 6"/>
          <p:cNvSpPr txBox="1"/>
          <p:nvPr/>
        </p:nvSpPr>
        <p:spPr>
          <a:xfrm>
            <a:off x="1560624" y="4814157"/>
            <a:ext cx="1003611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kern="100" dirty="0">
                <a:solidFill>
                  <a:srgbClr val="0070C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越不许动，越想动</a:t>
            </a:r>
            <a:r>
              <a:rPr lang="en-US" altLang="zh-CN" sz="4000" b="1" kern="100" dirty="0">
                <a:solidFill>
                  <a:srgbClr val="0070C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4000" b="1" kern="100" dirty="0">
                <a:solidFill>
                  <a:srgbClr val="0070C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你有过类似的经历吗？</a:t>
            </a:r>
            <a:endParaRPr lang="zh-CN" altLang="en-US" sz="4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8618" name="文本框 8"/>
          <p:cNvSpPr txBox="1"/>
          <p:nvPr/>
        </p:nvSpPr>
        <p:spPr>
          <a:xfrm>
            <a:off x="1762778" y="1302398"/>
            <a:ext cx="609420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4400" b="1" kern="100" dirty="0">
                <a:solidFill>
                  <a:srgbClr val="FF0000"/>
                </a:solidFill>
                <a:ea typeface="楷体"/>
              </a:rPr>
              <a:t>越不许</a:t>
            </a:r>
            <a:endParaRPr lang="zh-CN" altLang="en-US" sz="4400" dirty="0"/>
          </a:p>
        </p:txBody>
      </p:sp>
      <p:sp>
        <p:nvSpPr>
          <p:cNvPr id="1048619" name="文本框 10"/>
          <p:cNvSpPr txBox="1"/>
          <p:nvPr/>
        </p:nvSpPr>
        <p:spPr>
          <a:xfrm>
            <a:off x="5696957" y="1335957"/>
            <a:ext cx="250037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4400" b="1" kern="100" dirty="0">
                <a:solidFill>
                  <a:srgbClr val="FF0000"/>
                </a:solidFill>
                <a:ea typeface="楷体"/>
              </a:rPr>
              <a:t>越想动</a:t>
            </a:r>
            <a:endParaRPr lang="zh-CN" altLang="en-US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48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8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4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48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48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6" grpId="0" animBg="1"/>
      <p:bldP spid="1048617" grpId="0"/>
      <p:bldP spid="1048618" grpId="0"/>
      <p:bldP spid="10486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0" name="文本框 2"/>
          <p:cNvSpPr txBox="1"/>
          <p:nvPr/>
        </p:nvSpPr>
        <p:spPr>
          <a:xfrm>
            <a:off x="2041047" y="220935"/>
            <a:ext cx="7294880" cy="12852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这样的话我不知说了多久，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也不知道到什么时候才不说了。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8621" name="文本框 1"/>
          <p:cNvSpPr txBox="1"/>
          <p:nvPr/>
        </p:nvSpPr>
        <p:spPr>
          <a:xfrm>
            <a:off x="488253" y="2283902"/>
            <a:ext cx="10493406" cy="2796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“我有蟋蟀在钵（</a:t>
            </a:r>
            <a:r>
              <a:rPr lang="en-US" altLang="zh-CN" sz="4000" b="1" dirty="0" err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bō</a:t>
            </a:r>
            <a:r>
              <a:rPr lang="zh-CN" altLang="en-US" sz="4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）子里，蝈（</a:t>
            </a:r>
            <a:r>
              <a:rPr lang="en-US" altLang="zh-CN" sz="4000" b="1" dirty="0" err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guō</a:t>
            </a:r>
            <a:r>
              <a:rPr lang="zh-CN" altLang="en-US" sz="4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）蝈儿在葫芦里，鸟儿在笼子里，父亲却有一个小蝎子在表里。”</a:t>
            </a:r>
          </a:p>
        </p:txBody>
      </p:sp>
      <p:sp>
        <p:nvSpPr>
          <p:cNvPr id="1048622" name="圆角矩形 3"/>
          <p:cNvSpPr/>
          <p:nvPr/>
        </p:nvSpPr>
        <p:spPr>
          <a:xfrm>
            <a:off x="2099945" y="456565"/>
            <a:ext cx="1058545" cy="633095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23" name="文本框 5"/>
          <p:cNvSpPr txBox="1"/>
          <p:nvPr/>
        </p:nvSpPr>
        <p:spPr>
          <a:xfrm>
            <a:off x="2041047" y="1139293"/>
            <a:ext cx="7258722" cy="9931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也不知道到什么时候才不说了。</a:t>
            </a:r>
          </a:p>
        </p:txBody>
      </p:sp>
      <p:pic>
        <p:nvPicPr>
          <p:cNvPr id="209715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14307" y="692072"/>
            <a:ext cx="1452986" cy="14552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48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486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8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8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97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97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97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1" grpId="0"/>
      <p:bldP spid="1048622" grpId="0" animBg="1"/>
      <p:bldP spid="10486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文本框 3"/>
          <p:cNvSpPr txBox="1"/>
          <p:nvPr/>
        </p:nvSpPr>
        <p:spPr>
          <a:xfrm>
            <a:off x="835467" y="5075522"/>
            <a:ext cx="11069955" cy="993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你也有过类似的经历吗？和同桌交流交流。</a:t>
            </a:r>
          </a:p>
        </p:txBody>
      </p:sp>
      <p:sp>
        <p:nvSpPr>
          <p:cNvPr id="1048625" name="文本框 6"/>
          <p:cNvSpPr txBox="1"/>
          <p:nvPr/>
        </p:nvSpPr>
        <p:spPr>
          <a:xfrm>
            <a:off x="586977" y="1181699"/>
            <a:ext cx="11168109" cy="389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  于是，我拿出了一颗糖，将它埋在土里。我每天都细心地浇水，等待着它长大。想到能吃到自己种的糖，我别提有多开心了。可是好多天过去了，还是没什么动静，我有些不耐烦了，刨开土一看，糖已不见了。当时，我哭了好久，现在想起来却总是咧嘴一笑。</a:t>
            </a:r>
          </a:p>
        </p:txBody>
      </p:sp>
      <p:sp>
        <p:nvSpPr>
          <p:cNvPr id="1048626" name="文本框 4"/>
          <p:cNvSpPr txBox="1"/>
          <p:nvPr/>
        </p:nvSpPr>
        <p:spPr>
          <a:xfrm>
            <a:off x="436641" y="90678"/>
            <a:ext cx="11318445" cy="1158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小时候听爷爷说</a:t>
            </a:r>
            <a:r>
              <a:rPr lang="en-US" altLang="zh-CN" sz="36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种豆得豆</a:t>
            </a:r>
            <a:r>
              <a:rPr lang="en-US" altLang="zh-CN" sz="36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。当时我就想：种糖也能得糖吧。</a:t>
            </a:r>
            <a:endParaRPr lang="zh-CN" altLang="en-US" sz="3600" dirty="0">
              <a:solidFill>
                <a:srgbClr val="7030A0"/>
              </a:solidFill>
            </a:endParaRPr>
          </a:p>
        </p:txBody>
      </p:sp>
      <p:sp>
        <p:nvSpPr>
          <p:cNvPr id="1048627" name="文本框 7"/>
          <p:cNvSpPr txBox="1"/>
          <p:nvPr/>
        </p:nvSpPr>
        <p:spPr>
          <a:xfrm>
            <a:off x="2567865" y="6100724"/>
            <a:ext cx="825401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b="1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提出观点→印证观点→总结观点</a:t>
            </a:r>
            <a:r>
              <a:rPr lang="zh-CN" altLang="en-US" sz="32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（自身感受）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486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486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8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8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4" grpId="0"/>
      <p:bldP spid="1048625" grpId="0"/>
      <p:bldP spid="10486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4" name="文本框 4"/>
          <p:cNvSpPr txBox="1"/>
          <p:nvPr/>
        </p:nvSpPr>
        <p:spPr>
          <a:xfrm>
            <a:off x="6572923" y="2091098"/>
            <a:ext cx="5535257" cy="3063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科学发现的机遇，</a:t>
            </a:r>
            <a:endParaRPr lang="en-US" altLang="zh-CN" sz="44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总是等着好奇而又爱思考的人。</a:t>
            </a:r>
          </a:p>
        </p:txBody>
      </p:sp>
      <p:sp>
        <p:nvSpPr>
          <p:cNvPr id="1048635" name="标题 1"/>
          <p:cNvSpPr>
            <a:spLocks noGrp="1"/>
          </p:cNvSpPr>
          <p:nvPr>
            <p:ph type="title"/>
          </p:nvPr>
        </p:nvSpPr>
        <p:spPr>
          <a:xfrm>
            <a:off x="1934584" y="272678"/>
            <a:ext cx="4547577" cy="578743"/>
          </a:xfrm>
        </p:spPr>
        <p:txBody>
          <a:bodyPr>
            <a:noAutofit/>
          </a:bodyPr>
          <a:lstStyle/>
          <a:p>
            <a:r>
              <a:rPr lang="zh-CN" altLang="en-US" sz="3600" dirty="0">
                <a:solidFill>
                  <a:srgbClr val="0070C0"/>
                </a:solidFill>
              </a:rPr>
              <a:t>第五单元：科学精神</a:t>
            </a:r>
          </a:p>
        </p:txBody>
      </p:sp>
      <p:pic>
        <p:nvPicPr>
          <p:cNvPr id="2097160" name="图片 3" descr="微信图片_20210510085426"/>
          <p:cNvPicPr>
            <a:picLocks noChangeAspect="1"/>
          </p:cNvPicPr>
          <p:nvPr/>
        </p:nvPicPr>
        <p:blipFill>
          <a:blip r:embed="rId3"/>
          <a:srcRect l="4918" t="14616" r="4053" b="22811"/>
          <a:stretch>
            <a:fillRect/>
          </a:stretch>
        </p:blipFill>
        <p:spPr>
          <a:xfrm>
            <a:off x="613186" y="1213843"/>
            <a:ext cx="5787614" cy="4735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6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8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8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1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248" y="1537841"/>
            <a:ext cx="3124835" cy="374840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9" name="组合 2"/>
          <p:cNvGrpSpPr/>
          <p:nvPr/>
        </p:nvGrpSpPr>
        <p:grpSpPr>
          <a:xfrm>
            <a:off x="1604645" y="213360"/>
            <a:ext cx="8985885" cy="730250"/>
            <a:chOff x="2527" y="336"/>
            <a:chExt cx="14151" cy="1150"/>
          </a:xfrm>
        </p:grpSpPr>
        <p:sp>
          <p:nvSpPr>
            <p:cNvPr id="1048636" name="文本框 7"/>
            <p:cNvSpPr txBox="1"/>
            <p:nvPr/>
          </p:nvSpPr>
          <p:spPr>
            <a:xfrm>
              <a:off x="2527" y="336"/>
              <a:ext cx="4308" cy="115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鲁迅评价他为：</a:t>
              </a:r>
              <a:endParaRPr lang="zh-CN" altLang="en-US" sz="3200" dirty="0"/>
            </a:p>
          </p:txBody>
        </p:sp>
        <p:sp>
          <p:nvSpPr>
            <p:cNvPr id="1048637" name="文本框 9"/>
            <p:cNvSpPr txBox="1"/>
            <p:nvPr/>
          </p:nvSpPr>
          <p:spPr>
            <a:xfrm>
              <a:off x="6694" y="374"/>
              <a:ext cx="9984" cy="11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4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“中国最杰出的抒情诗人”</a:t>
              </a:r>
              <a:endParaRPr lang="zh-CN" altLang="en-US" sz="4000" dirty="0"/>
            </a:p>
          </p:txBody>
        </p:sp>
      </p:grpSp>
      <p:sp>
        <p:nvSpPr>
          <p:cNvPr id="1048638" name="文本框 1"/>
          <p:cNvSpPr txBox="1"/>
          <p:nvPr/>
        </p:nvSpPr>
        <p:spPr>
          <a:xfrm>
            <a:off x="4250690" y="1409700"/>
            <a:ext cx="7484745" cy="471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1980年被聘为瑞典皇家文学、历史、文物科学院外籍院士。  </a:t>
            </a:r>
          </a:p>
          <a:p>
            <a:r>
              <a:rPr lang="zh-CN" altLang="en-US" sz="2400"/>
              <a:t>1981年被聘为联邦德国美茵茨科学与文学科学院通讯院士。 </a:t>
            </a:r>
          </a:p>
          <a:p>
            <a:r>
              <a:rPr lang="zh-CN" altLang="en-US" sz="2400"/>
              <a:t>1983年获德意志联邦共和国慕尼黑歌德剧院颁发的歌德奖章。  </a:t>
            </a:r>
          </a:p>
          <a:p>
            <a:r>
              <a:rPr lang="zh-CN" altLang="en-US" sz="2400"/>
              <a:t>1985年民主德国授与他格林兄弟奖。  </a:t>
            </a:r>
          </a:p>
          <a:p>
            <a:r>
              <a:rPr lang="zh-CN" altLang="en-US" sz="2400"/>
              <a:t>1986 年被聘为奥地利科学院通讯院士。 </a:t>
            </a:r>
          </a:p>
          <a:p>
            <a:r>
              <a:rPr lang="zh-CN" altLang="en-US" sz="2400"/>
              <a:t>1987年又获该国国际交流中心授予的1987年国际交流中心艺术奖，联邦德国海德堡大学授予他“金博士证书’。同年获联邦德国“大十字”勋章。</a:t>
            </a:r>
          </a:p>
          <a:p>
            <a:r>
              <a:rPr lang="zh-CN" altLang="en-US" sz="2400"/>
              <a:t>1988年联邦德国达姆施塔特语言文学研究院授与他宫多尔夫奖。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9716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4863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36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K_DARK_LIGHT" val="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36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365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3065104-e538-4afe-a1b1-90fc09d652f1}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365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365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365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365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2365_21"/>
  <p:tag name="KSO_WM_TEMPLATE_SUBCATEGORY" val="0"/>
  <p:tag name="KSO_WM_TEMPLATE_MASTER_TYPE" val="1"/>
  <p:tag name="KSO_WM_TEMPLATE_COLOR_TYPE" val="1"/>
  <p:tag name="KSO_WM_SLIDE_TYPE" val="text"/>
  <p:tag name="KSO_WM_SLIDE_SUBTYPE" val="pureTxt"/>
  <p:tag name="KSO_WM_SLIDE_ITEM_CNT" val="0"/>
  <p:tag name="KSO_WM_SLIDE_INDEX" val="21"/>
  <p:tag name="KSO_WM_SLIDE_SIZE" val="720*329"/>
  <p:tag name="KSO_WM_SLIDE_POSITION" val="119*105"/>
  <p:tag name="KSO_WM_TAG_VERSION" val="1.0"/>
  <p:tag name="KSO_WM_BEAUTIFY_FLAG" val="#wm#"/>
  <p:tag name="KSO_WM_TEMPLATE_CATEGORY" val="custom"/>
  <p:tag name="KSO_WM_TEMPLATE_INDEX" val="20202365"/>
  <p:tag name="KSO_WM_SLIDE_LAYOUT" val="a_f"/>
  <p:tag name="KSO_WM_SLIDE_LAYOUT_CNT" val="1_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2365_22"/>
  <p:tag name="KSO_WM_TEMPLATE_SUBCATEGORY" val="0"/>
  <p:tag name="KSO_WM_TEMPLATE_MASTER_TYPE" val="1"/>
  <p:tag name="KSO_WM_TEMPLATE_COLOR_TYPE" val="1"/>
  <p:tag name="KSO_WM_SLIDE_TYPE" val="endPage"/>
  <p:tag name="KSO_WM_SLIDE_SUBTYPE" val="pureTxt"/>
  <p:tag name="KSO_WM_SLIDE_ITEM_CNT" val="0"/>
  <p:tag name="KSO_WM_SLIDE_INDEX" val="22"/>
  <p:tag name="KSO_WM_TAG_VERSION" val="1.0"/>
  <p:tag name="KSO_WM_BEAUTIFY_FLAG" val="#wm#"/>
  <p:tag name="KSO_WM_TEMPLATE_CATEGORY" val="custom"/>
  <p:tag name="KSO_WM_TEMPLATE_INDEX" val="20202365"/>
  <p:tag name="KSO_WM_SLIDE_LAYOUT" val="a_b"/>
  <p:tag name="KSO_WM_SLIDE_LAYOUT_CNT" val="1_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365_22*a*1"/>
  <p:tag name="KSO_WM_TEMPLATE_CATEGORY" val="custom"/>
  <p:tag name="KSO_WM_TEMPLATE_INDEX" val="20202365"/>
  <p:tag name="KSO_WM_UNIT_LAYERLEVEL" val="1"/>
  <p:tag name="KSO_WM_TAG_VERSION" val="1.0"/>
  <p:tag name="KSO_WM_BEAUTIFY_FLAG" val="#wm#"/>
  <p:tag name="KSO_WM_UNIT_PRESET_TEXT" val="谢谢观赏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36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365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36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36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6*i*1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0"/>
  <p:tag name="KSO_WM_TEMPLATE_COLOR_TYPE" val="1"/>
  <p:tag name="KSO_WM_TEMPLATE_THUMBS_INDEX" val="1、3、5、6、7、8、12、15、16、17、18、19、20、21、22"/>
  <p:tag name="KSO_WM_TAG_VERSION" val="1.0"/>
  <p:tag name="KSO_WM_BEAUTIFY_FLAG" val="#wm#"/>
  <p:tag name="KSO_WM_TEMPLATE_CATEGORY" val="custom"/>
  <p:tag name="KSO_WM_TEMPLATE_INDEX" val="20202365"/>
  <p:tag name="KSO_WM_TEMPLATE_MASTER_TYPE" val="1"/>
  <p:tag name="KSO_WM_TEMPLATE_MASTER_THUMB_INDEX" val="1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自定义 69">
      <a:dk1>
        <a:srgbClr val="000000"/>
      </a:dk1>
      <a:lt1>
        <a:srgbClr val="FFFFFF"/>
      </a:lt1>
      <a:dk2>
        <a:srgbClr val="E3F2F7"/>
      </a:dk2>
      <a:lt2>
        <a:srgbClr val="FFFFFF"/>
      </a:lt2>
      <a:accent1>
        <a:srgbClr val="74C3D8"/>
      </a:accent1>
      <a:accent2>
        <a:srgbClr val="81C7C5"/>
      </a:accent2>
      <a:accent3>
        <a:srgbClr val="8DCBB0"/>
      </a:accent3>
      <a:accent4>
        <a:srgbClr val="99CF9C"/>
      </a:accent4>
      <a:accent5>
        <a:srgbClr val="A5D488"/>
      </a:accent5>
      <a:accent6>
        <a:srgbClr val="B2D8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838</Words>
  <Application>Microsoft Office PowerPoint</Application>
  <PresentationFormat>宽屏</PresentationFormat>
  <Paragraphs>61</Paragraphs>
  <Slides>13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汉仪乐喵体W</vt:lpstr>
      <vt:lpstr>黑体</vt:lpstr>
      <vt:lpstr>楷体</vt:lpstr>
      <vt:lpstr>宋体</vt:lpstr>
      <vt:lpstr>微软雅黑</vt:lpstr>
      <vt:lpstr>幼圆</vt:lpstr>
      <vt:lpstr>Arial</vt:lpstr>
      <vt:lpstr>Calibri</vt:lpstr>
      <vt:lpstr>Times New Roman</vt:lpstr>
      <vt:lpstr>Office 主题​​</vt:lpstr>
      <vt:lpstr>表里的生物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第五单元：科学精神</vt:lpstr>
      <vt:lpstr>PowerPoint 演示文稿</vt:lpstr>
      <vt:lpstr>谢谢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表里的生物</dc:title>
  <dc:creator>LIO-AN00</dc:creator>
  <cp:lastModifiedBy>tw</cp:lastModifiedBy>
  <cp:revision>1</cp:revision>
  <dcterms:created xsi:type="dcterms:W3CDTF">2021-05-09T08:26:00Z</dcterms:created>
  <dcterms:modified xsi:type="dcterms:W3CDTF">2022-03-31T11:08:29Z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  <property fmtid="{D5CDD505-2E9C-101B-9397-08002B2CF9AE}" pid="3" name="ICV">
    <vt:lpwstr>9f4f13cc0d204fa8be132c1d56f5e41a</vt:lpwstr>
  </property>
</Properties>
</file>