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4" r:id="rId4"/>
    <p:sldMasterId id="2147483686" r:id="rId5"/>
    <p:sldMasterId id="2147483698" r:id="rId6"/>
    <p:sldMasterId id="2147483710" r:id="rId7"/>
    <p:sldMasterId id="2147483722" r:id="rId8"/>
    <p:sldMasterId id="2147483734" r:id="rId9"/>
    <p:sldMasterId id="2147483746" r:id="rId10"/>
  </p:sldMasterIdLst>
  <p:notesMasterIdLst>
    <p:notesMasterId r:id="rId23"/>
  </p:notesMasterIdLst>
  <p:sldIdLst>
    <p:sldId id="256" r:id="rId11"/>
    <p:sldId id="287" r:id="rId12"/>
    <p:sldId id="301" r:id="rId13"/>
    <p:sldId id="302" r:id="rId14"/>
    <p:sldId id="303" r:id="rId15"/>
    <p:sldId id="304" r:id="rId16"/>
    <p:sldId id="305" r:id="rId17"/>
    <p:sldId id="306" r:id="rId18"/>
    <p:sldId id="307" r:id="rId19"/>
    <p:sldId id="260" r:id="rId20"/>
    <p:sldId id="308" r:id="rId21"/>
    <p:sldId id="309" r:id="rId22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0AF2C"/>
    <a:srgbClr val="E97117"/>
    <a:srgbClr val="E6931A"/>
    <a:srgbClr val="FF99FF"/>
    <a:srgbClr val="FFCC00"/>
    <a:srgbClr val="FF0000"/>
    <a:srgbClr val="99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Objects="1" showGuides="1">
      <p:cViewPr varScale="1">
        <p:scale>
          <a:sx n="71" d="100"/>
          <a:sy n="71" d="100"/>
        </p:scale>
        <p:origin x="-1134" y="-96"/>
      </p:cViewPr>
      <p:guideLst>
        <p:guide orient="horz" pos="2154"/>
        <p:guide pos="278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12.xml"/><Relationship Id="rId21" Type="http://schemas.openxmlformats.org/officeDocument/2006/relationships/slide" Target="slides/slide11.xml"/><Relationship Id="rId20" Type="http://schemas.openxmlformats.org/officeDocument/2006/relationships/slide" Target="slides/slide10.xml"/><Relationship Id="rId2" Type="http://schemas.openxmlformats.org/officeDocument/2006/relationships/theme" Target="theme/theme1.xml"/><Relationship Id="rId19" Type="http://schemas.openxmlformats.org/officeDocument/2006/relationships/slide" Target="slides/slide9.xml"/><Relationship Id="rId18" Type="http://schemas.openxmlformats.org/officeDocument/2006/relationships/slide" Target="slides/slide8.xml"/><Relationship Id="rId17" Type="http://schemas.openxmlformats.org/officeDocument/2006/relationships/slide" Target="slides/slide7.xml"/><Relationship Id="rId16" Type="http://schemas.openxmlformats.org/officeDocument/2006/relationships/slide" Target="slides/slide6.xml"/><Relationship Id="rId15" Type="http://schemas.openxmlformats.org/officeDocument/2006/relationships/slide" Target="slides/slide5.xml"/><Relationship Id="rId14" Type="http://schemas.openxmlformats.org/officeDocument/2006/relationships/slide" Target="slides/slide4.xml"/><Relationship Id="rId13" Type="http://schemas.openxmlformats.org/officeDocument/2006/relationships/slide" Target="slides/slide3.xml"/><Relationship Id="rId12" Type="http://schemas.openxmlformats.org/officeDocument/2006/relationships/slide" Target="slides/slide2.xml"/><Relationship Id="rId11" Type="http://schemas.openxmlformats.org/officeDocument/2006/relationships/slide" Target="slides/slide1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5362" name="Rectangle 2"/>
          <p:cNvSpPr/>
          <p:nvPr>
            <p:ph type="sldImg" idx="2"/>
          </p:nvPr>
        </p:nvSpPr>
        <p:spPr>
          <a:xfrm>
            <a:off x="1050925" y="754063"/>
            <a:ext cx="457200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11267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8163" y="4387850"/>
            <a:ext cx="5780088" cy="3952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AutoShape 8"/>
          <p:cNvSpPr>
            <a:spLocks noChangeArrowheads="1"/>
          </p:cNvSpPr>
          <p:nvPr/>
        </p:nvSpPr>
        <p:spPr bwMode="auto">
          <a:xfrm>
            <a:off x="8448675" y="1797050"/>
            <a:ext cx="300038" cy="301625"/>
          </a:xfrm>
          <a:prstGeom prst="octagon">
            <a:avLst>
              <a:gd name="adj" fmla="val 29287"/>
            </a:avLst>
          </a:prstGeom>
          <a:solidFill>
            <a:srgbClr val="FFCC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AutoShape 9"/>
          <p:cNvSpPr>
            <a:spLocks noChangeArrowheads="1"/>
          </p:cNvSpPr>
          <p:nvPr/>
        </p:nvSpPr>
        <p:spPr bwMode="auto">
          <a:xfrm>
            <a:off x="8004175" y="1514475"/>
            <a:ext cx="430213" cy="431800"/>
          </a:xfrm>
          <a:prstGeom prst="octagon">
            <a:avLst>
              <a:gd name="adj" fmla="val 29287"/>
            </a:avLst>
          </a:prstGeom>
          <a:solidFill>
            <a:srgbClr val="99CC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AutoShape 10"/>
          <p:cNvSpPr>
            <a:spLocks noChangeArrowheads="1"/>
          </p:cNvSpPr>
          <p:nvPr/>
        </p:nvSpPr>
        <p:spPr bwMode="auto">
          <a:xfrm>
            <a:off x="620713" y="3149600"/>
            <a:ext cx="206375" cy="206375"/>
          </a:xfrm>
          <a:prstGeom prst="octagon">
            <a:avLst>
              <a:gd name="adj" fmla="val 29287"/>
            </a:avLst>
          </a:prstGeom>
          <a:solidFill>
            <a:srgbClr val="FF99CC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AutoShape 11"/>
          <p:cNvSpPr>
            <a:spLocks noChangeArrowheads="1"/>
          </p:cNvSpPr>
          <p:nvPr/>
        </p:nvSpPr>
        <p:spPr bwMode="auto">
          <a:xfrm>
            <a:off x="323850" y="2852738"/>
            <a:ext cx="296863" cy="296863"/>
          </a:xfrm>
          <a:prstGeom prst="octagon">
            <a:avLst>
              <a:gd name="adj" fmla="val 29287"/>
            </a:avLst>
          </a:prstGeom>
          <a:solidFill>
            <a:srgbClr val="99CC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AutoShape 12"/>
          <p:cNvSpPr>
            <a:spLocks noChangeArrowheads="1"/>
          </p:cNvSpPr>
          <p:nvPr/>
        </p:nvSpPr>
        <p:spPr bwMode="auto">
          <a:xfrm>
            <a:off x="220663" y="3619500"/>
            <a:ext cx="206375" cy="206375"/>
          </a:xfrm>
          <a:prstGeom prst="octagon">
            <a:avLst>
              <a:gd name="adj" fmla="val 29287"/>
            </a:avLst>
          </a:prstGeom>
          <a:solidFill>
            <a:srgbClr val="FFCC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AutoShape 13"/>
          <p:cNvSpPr>
            <a:spLocks noChangeArrowheads="1"/>
          </p:cNvSpPr>
          <p:nvPr/>
        </p:nvSpPr>
        <p:spPr bwMode="auto">
          <a:xfrm>
            <a:off x="8080375" y="1123950"/>
            <a:ext cx="206375" cy="206375"/>
          </a:xfrm>
          <a:prstGeom prst="octagon">
            <a:avLst>
              <a:gd name="adj" fmla="val 29287"/>
            </a:avLst>
          </a:prstGeom>
          <a:solidFill>
            <a:srgbClr val="FF99CC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248" name="Picture 14" descr="未命名3"/>
          <p:cNvPicPr>
            <a:picLocks noChangeAspect="1"/>
          </p:cNvPicPr>
          <p:nvPr userDrawn="1"/>
        </p:nvPicPr>
        <p:blipFill>
          <a:blip r:embed="rId2"/>
          <a:srcRect l="2507" r="1715"/>
          <a:stretch>
            <a:fillRect/>
          </a:stretch>
        </p:blipFill>
        <p:spPr>
          <a:xfrm>
            <a:off x="-26987" y="5127625"/>
            <a:ext cx="4616450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9" name="Picture 15" descr="未命名3"/>
          <p:cNvPicPr>
            <a:picLocks noChangeAspect="1"/>
          </p:cNvPicPr>
          <p:nvPr userDrawn="1"/>
        </p:nvPicPr>
        <p:blipFill>
          <a:blip r:embed="rId3"/>
          <a:srcRect l="1640"/>
          <a:stretch>
            <a:fillRect/>
          </a:stretch>
        </p:blipFill>
        <p:spPr>
          <a:xfrm>
            <a:off x="4572000" y="5127625"/>
            <a:ext cx="4608513" cy="1830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0" name="Picture 16" descr="C:\Documents and Settings\dell\Application Data\Tencent\Users\472550065\QQ\WinTemp\RichOle\}T]DNB)K$SXM6_M~67IC$$2.pn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2405063" cy="25003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auto">
          <a:xfrm>
            <a:off x="685800" y="2130425"/>
            <a:ext cx="7772400" cy="1470025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371600" y="3886200"/>
            <a:ext cx="6400800" cy="17526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marL="0" indent="0" algn="ctr">
              <a:buFontTx/>
              <a:buNone/>
              <a:defRPr/>
            </a:lvl1pPr>
          </a:lstStyle>
          <a:p>
            <a:r>
              <a:rPr lang="zh-CN"/>
              <a:t>单击此处编辑母版副标题样式</a:t>
            </a:r>
            <a:endParaRPr lang="zh-CN"/>
          </a:p>
        </p:txBody>
      </p:sp>
      <p:sp>
        <p:nvSpPr>
          <p:cNvPr id="25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4" Type="http://schemas.openxmlformats.org/officeDocument/2006/relationships/theme" Target="../theme/theme2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3.xml"/><Relationship Id="rId8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4" Type="http://schemas.openxmlformats.org/officeDocument/2006/relationships/theme" Target="../theme/theme3.xml"/><Relationship Id="rId13" Type="http://schemas.openxmlformats.org/officeDocument/2006/relationships/image" Target="../media/image5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4.xml"/><Relationship Id="rId1" Type="http://schemas.openxmlformats.org/officeDocument/2006/relationships/slideLayout" Target="../slideLayouts/slideLayout25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4.xml"/><Relationship Id="rId8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1.xml"/><Relationship Id="rId5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7.xml"/><Relationship Id="rId14" Type="http://schemas.openxmlformats.org/officeDocument/2006/relationships/theme" Target="../theme/theme4.xml"/><Relationship Id="rId13" Type="http://schemas.openxmlformats.org/officeDocument/2006/relationships/image" Target="../media/image5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45.xml"/><Relationship Id="rId1" Type="http://schemas.openxmlformats.org/officeDocument/2006/relationships/slideLayout" Target="../slideLayouts/slideLayout36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5.xml"/><Relationship Id="rId8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2.xml"/><Relationship Id="rId5" Type="http://schemas.openxmlformats.org/officeDocument/2006/relationships/slideLayout" Target="../slideLayouts/slideLayout51.xml"/><Relationship Id="rId4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9.xml"/><Relationship Id="rId2" Type="http://schemas.openxmlformats.org/officeDocument/2006/relationships/slideLayout" Target="../slideLayouts/slideLayout48.xml"/><Relationship Id="rId14" Type="http://schemas.openxmlformats.org/officeDocument/2006/relationships/theme" Target="../theme/theme5.xml"/><Relationship Id="rId13" Type="http://schemas.openxmlformats.org/officeDocument/2006/relationships/image" Target="../media/image5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56.xml"/><Relationship Id="rId1" Type="http://schemas.openxmlformats.org/officeDocument/2006/relationships/slideLayout" Target="../slideLayouts/slideLayout47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6.xml"/><Relationship Id="rId8" Type="http://schemas.openxmlformats.org/officeDocument/2006/relationships/slideLayout" Target="../slideLayouts/slideLayout65.xml"/><Relationship Id="rId7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3.xml"/><Relationship Id="rId5" Type="http://schemas.openxmlformats.org/officeDocument/2006/relationships/slideLayout" Target="../slideLayouts/slideLayout62.xml"/><Relationship Id="rId4" Type="http://schemas.openxmlformats.org/officeDocument/2006/relationships/slideLayout" Target="../slideLayouts/slideLayout61.xml"/><Relationship Id="rId3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9.xml"/><Relationship Id="rId14" Type="http://schemas.openxmlformats.org/officeDocument/2006/relationships/theme" Target="../theme/theme6.xml"/><Relationship Id="rId13" Type="http://schemas.openxmlformats.org/officeDocument/2006/relationships/image" Target="../media/image5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67.xml"/><Relationship Id="rId1" Type="http://schemas.openxmlformats.org/officeDocument/2006/relationships/slideLayout" Target="../slideLayouts/slideLayout58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7.xml"/><Relationship Id="rId8" Type="http://schemas.openxmlformats.org/officeDocument/2006/relationships/slideLayout" Target="../slideLayouts/slideLayout76.xml"/><Relationship Id="rId7" Type="http://schemas.openxmlformats.org/officeDocument/2006/relationships/slideLayout" Target="../slideLayouts/slideLayout75.xml"/><Relationship Id="rId6" Type="http://schemas.openxmlformats.org/officeDocument/2006/relationships/slideLayout" Target="../slideLayouts/slideLayout74.xml"/><Relationship Id="rId5" Type="http://schemas.openxmlformats.org/officeDocument/2006/relationships/slideLayout" Target="../slideLayouts/slideLayout73.xml"/><Relationship Id="rId4" Type="http://schemas.openxmlformats.org/officeDocument/2006/relationships/slideLayout" Target="../slideLayouts/slideLayout72.xml"/><Relationship Id="rId3" Type="http://schemas.openxmlformats.org/officeDocument/2006/relationships/slideLayout" Target="../slideLayouts/slideLayout71.xml"/><Relationship Id="rId2" Type="http://schemas.openxmlformats.org/officeDocument/2006/relationships/slideLayout" Target="../slideLayouts/slideLayout70.xml"/><Relationship Id="rId15" Type="http://schemas.openxmlformats.org/officeDocument/2006/relationships/theme" Target="../theme/theme7.xml"/><Relationship Id="rId14" Type="http://schemas.openxmlformats.org/officeDocument/2006/relationships/image" Target="../media/image5.png"/><Relationship Id="rId13" Type="http://schemas.openxmlformats.org/officeDocument/2006/relationships/image" Target="../media/image1.jpeg"/><Relationship Id="rId12" Type="http://schemas.openxmlformats.org/officeDocument/2006/relationships/image" Target="../media/image6.png"/><Relationship Id="rId11" Type="http://schemas.openxmlformats.org/officeDocument/2006/relationships/slideLayout" Target="../slideLayouts/slideLayout79.xml"/><Relationship Id="rId10" Type="http://schemas.openxmlformats.org/officeDocument/2006/relationships/slideLayout" Target="../slideLayouts/slideLayout78.xml"/><Relationship Id="rId1" Type="http://schemas.openxmlformats.org/officeDocument/2006/relationships/slideLayout" Target="../slideLayouts/slideLayout69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8.xml"/><Relationship Id="rId8" Type="http://schemas.openxmlformats.org/officeDocument/2006/relationships/slideLayout" Target="../slideLayouts/slideLayout87.xml"/><Relationship Id="rId7" Type="http://schemas.openxmlformats.org/officeDocument/2006/relationships/slideLayout" Target="../slideLayouts/slideLayout86.xml"/><Relationship Id="rId6" Type="http://schemas.openxmlformats.org/officeDocument/2006/relationships/slideLayout" Target="../slideLayouts/slideLayout85.xml"/><Relationship Id="rId5" Type="http://schemas.openxmlformats.org/officeDocument/2006/relationships/slideLayout" Target="../slideLayouts/slideLayout84.xml"/><Relationship Id="rId4" Type="http://schemas.openxmlformats.org/officeDocument/2006/relationships/slideLayout" Target="../slideLayouts/slideLayout83.xml"/><Relationship Id="rId3" Type="http://schemas.openxmlformats.org/officeDocument/2006/relationships/slideLayout" Target="../slideLayouts/slideLayout82.xml"/><Relationship Id="rId2" Type="http://schemas.openxmlformats.org/officeDocument/2006/relationships/slideLayout" Target="../slideLayouts/slideLayout81.xml"/><Relationship Id="rId14" Type="http://schemas.openxmlformats.org/officeDocument/2006/relationships/theme" Target="../theme/theme8.xml"/><Relationship Id="rId13" Type="http://schemas.openxmlformats.org/officeDocument/2006/relationships/image" Target="../media/image5.png"/><Relationship Id="rId12" Type="http://schemas.openxmlformats.org/officeDocument/2006/relationships/image" Target="../media/image6.png"/><Relationship Id="rId11" Type="http://schemas.openxmlformats.org/officeDocument/2006/relationships/slideLayout" Target="../slideLayouts/slideLayout90.xml"/><Relationship Id="rId10" Type="http://schemas.openxmlformats.org/officeDocument/2006/relationships/slideLayout" Target="../slideLayouts/slideLayout89.xml"/><Relationship Id="rId1" Type="http://schemas.openxmlformats.org/officeDocument/2006/relationships/slideLayout" Target="../slideLayouts/slideLayout80.xml"/></Relationships>
</file>

<file path=ppt/slideMasters/_rels/slideMaster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9.xml"/><Relationship Id="rId8" Type="http://schemas.openxmlformats.org/officeDocument/2006/relationships/slideLayout" Target="../slideLayouts/slideLayout98.xml"/><Relationship Id="rId7" Type="http://schemas.openxmlformats.org/officeDocument/2006/relationships/slideLayout" Target="../slideLayouts/slideLayout97.xml"/><Relationship Id="rId6" Type="http://schemas.openxmlformats.org/officeDocument/2006/relationships/slideLayout" Target="../slideLayouts/slideLayout96.xml"/><Relationship Id="rId5" Type="http://schemas.openxmlformats.org/officeDocument/2006/relationships/slideLayout" Target="../slideLayouts/slideLayout95.xml"/><Relationship Id="rId4" Type="http://schemas.openxmlformats.org/officeDocument/2006/relationships/slideLayout" Target="../slideLayouts/slideLayout94.xml"/><Relationship Id="rId3" Type="http://schemas.openxmlformats.org/officeDocument/2006/relationships/slideLayout" Target="../slideLayouts/slideLayout93.xml"/><Relationship Id="rId2" Type="http://schemas.openxmlformats.org/officeDocument/2006/relationships/slideLayout" Target="../slideLayouts/slideLayout92.xml"/><Relationship Id="rId13" Type="http://schemas.openxmlformats.org/officeDocument/2006/relationships/theme" Target="../theme/theme9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01.xml"/><Relationship Id="rId10" Type="http://schemas.openxmlformats.org/officeDocument/2006/relationships/slideLayout" Target="../slideLayouts/slideLayout100.xml"/><Relationship Id="rId1" Type="http://schemas.openxmlformats.org/officeDocument/2006/relationships/slideLayout" Target="../slideLayouts/slideLayout9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026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1056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8" name="Oval 4"/>
            <p:cNvSpPr>
              <a:spLocks noChangeArrowheads="1"/>
            </p:cNvSpPr>
            <p:nvPr/>
          </p:nvSpPr>
          <p:spPr bwMode="auto">
            <a:xfrm rot="2076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27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1054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31" name="Oval 7"/>
            <p:cNvSpPr>
              <a:spLocks noChangeArrowheads="1"/>
            </p:cNvSpPr>
            <p:nvPr/>
          </p:nvSpPr>
          <p:spPr bwMode="auto">
            <a:xfrm rot="2076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32" name="Line 8"/>
          <p:cNvSpPr>
            <a:spLocks noChangeShapeType="1"/>
          </p:cNvSpPr>
          <p:nvPr/>
        </p:nvSpPr>
        <p:spPr bwMode="auto">
          <a:xfrm>
            <a:off x="1619250" y="188913"/>
            <a:ext cx="0" cy="890588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029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1050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57014" b="69133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35" name="Oval 11"/>
            <p:cNvSpPr>
              <a:spLocks noChangeArrowheads="1"/>
            </p:cNvSpPr>
            <p:nvPr/>
          </p:nvSpPr>
          <p:spPr bwMode="auto">
            <a:xfrm>
              <a:off x="-12" y="25"/>
              <a:ext cx="1703" cy="794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6" name="Oval 12"/>
            <p:cNvSpPr>
              <a:spLocks noChangeArrowheads="1"/>
            </p:cNvSpPr>
            <p:nvPr/>
          </p:nvSpPr>
          <p:spPr bwMode="auto">
            <a:xfrm>
              <a:off x="2590" y="23"/>
              <a:ext cx="1703" cy="794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7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38" name="Line 14"/>
          <p:cNvSpPr>
            <a:spLocks noChangeShapeType="1"/>
          </p:cNvSpPr>
          <p:nvPr/>
        </p:nvSpPr>
        <p:spPr bwMode="auto">
          <a:xfrm>
            <a:off x="6299200" y="284163"/>
            <a:ext cx="1588" cy="817563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9" name="Line 15"/>
          <p:cNvSpPr>
            <a:spLocks noChangeShapeType="1"/>
          </p:cNvSpPr>
          <p:nvPr/>
        </p:nvSpPr>
        <p:spPr bwMode="auto">
          <a:xfrm>
            <a:off x="7305675" y="260350"/>
            <a:ext cx="1588" cy="81915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1041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2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3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4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5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6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7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8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9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1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2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53" name="Line 29"/>
          <p:cNvSpPr>
            <a:spLocks noChangeShapeType="1"/>
          </p:cNvSpPr>
          <p:nvPr/>
        </p:nvSpPr>
        <p:spPr bwMode="auto">
          <a:xfrm>
            <a:off x="3781425" y="260350"/>
            <a:ext cx="0" cy="43180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Rectangle 30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55" name="Oval 31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Oval 32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57" name="Oval 33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2050" name="Group 2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2051" name="Oval 3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2" name="Oval 4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3" name="Oval 5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4" name="Oval 6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5" name="Oval 7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6" name="Oval 8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7" name="Oval 9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8" name="Oval 10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9" name="Oval 11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0" name="Oval 12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1" name="Oval 13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2" name="Oval 14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063" name="Rectangle 15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3074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3117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00" name="Oval 4"/>
            <p:cNvSpPr>
              <a:spLocks noChangeArrowheads="1"/>
            </p:cNvSpPr>
            <p:nvPr/>
          </p:nvSpPr>
          <p:spPr bwMode="auto">
            <a:xfrm rot="2076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075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3115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03" name="Oval 7"/>
            <p:cNvSpPr>
              <a:spLocks noChangeArrowheads="1"/>
            </p:cNvSpPr>
            <p:nvPr/>
          </p:nvSpPr>
          <p:spPr bwMode="auto">
            <a:xfrm rot="2076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04" name="Line 8"/>
          <p:cNvSpPr>
            <a:spLocks noChangeShapeType="1"/>
          </p:cNvSpPr>
          <p:nvPr/>
        </p:nvSpPr>
        <p:spPr bwMode="auto">
          <a:xfrm>
            <a:off x="1619250" y="188913"/>
            <a:ext cx="0" cy="890588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077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3111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57014" b="69133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07" name="Oval 11"/>
            <p:cNvSpPr>
              <a:spLocks noChangeArrowheads="1"/>
            </p:cNvSpPr>
            <p:nvPr/>
          </p:nvSpPr>
          <p:spPr bwMode="auto">
            <a:xfrm>
              <a:off x="-12" y="25"/>
              <a:ext cx="1703" cy="794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08" name="Oval 12"/>
            <p:cNvSpPr>
              <a:spLocks noChangeArrowheads="1"/>
            </p:cNvSpPr>
            <p:nvPr/>
          </p:nvSpPr>
          <p:spPr bwMode="auto">
            <a:xfrm>
              <a:off x="2590" y="23"/>
              <a:ext cx="1703" cy="794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09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10" name="Line 14"/>
          <p:cNvSpPr>
            <a:spLocks noChangeShapeType="1"/>
          </p:cNvSpPr>
          <p:nvPr/>
        </p:nvSpPr>
        <p:spPr bwMode="auto">
          <a:xfrm>
            <a:off x="6299200" y="284163"/>
            <a:ext cx="1588" cy="817563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1" name="Line 15"/>
          <p:cNvSpPr>
            <a:spLocks noChangeShapeType="1"/>
          </p:cNvSpPr>
          <p:nvPr/>
        </p:nvSpPr>
        <p:spPr bwMode="auto">
          <a:xfrm>
            <a:off x="7305675" y="260350"/>
            <a:ext cx="1588" cy="81915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080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4113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14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15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16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17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18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19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0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1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2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3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4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25" name="Line 29"/>
          <p:cNvSpPr>
            <a:spLocks noChangeShapeType="1"/>
          </p:cNvSpPr>
          <p:nvPr/>
        </p:nvSpPr>
        <p:spPr bwMode="auto">
          <a:xfrm>
            <a:off x="3781425" y="260350"/>
            <a:ext cx="0" cy="43180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26" name="Line 30"/>
          <p:cNvSpPr>
            <a:spLocks noChangeShapeType="1"/>
          </p:cNvSpPr>
          <p:nvPr/>
        </p:nvSpPr>
        <p:spPr bwMode="auto">
          <a:xfrm>
            <a:off x="1327150" y="3227388"/>
            <a:ext cx="1588" cy="2289175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27" name="Line 31"/>
          <p:cNvSpPr>
            <a:spLocks noChangeShapeType="1"/>
          </p:cNvSpPr>
          <p:nvPr/>
        </p:nvSpPr>
        <p:spPr bwMode="auto">
          <a:xfrm>
            <a:off x="587375" y="3222625"/>
            <a:ext cx="1588" cy="250825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28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29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30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31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32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33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34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35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092" name="Picture 40" descr="3"/>
          <p:cNvPicPr>
            <a:picLocks noChangeAspect="1"/>
          </p:cNvPicPr>
          <p:nvPr userDrawn="1"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588" r="77829" b="63399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37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子页１题目</a:t>
            </a:r>
            <a:endParaRPr kumimoji="0" lang="ko-KR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itchFamily="34" charset="-127"/>
              <a:cs typeface="+mn-cs"/>
            </a:endParaRPr>
          </a:p>
        </p:txBody>
      </p:sp>
      <p:sp>
        <p:nvSpPr>
          <p:cNvPr id="4138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39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40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41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42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4098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4141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24" name="Oval 4"/>
            <p:cNvSpPr>
              <a:spLocks noChangeArrowheads="1"/>
            </p:cNvSpPr>
            <p:nvPr/>
          </p:nvSpPr>
          <p:spPr bwMode="auto">
            <a:xfrm rot="2076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099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4139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27" name="Oval 7"/>
            <p:cNvSpPr>
              <a:spLocks noChangeArrowheads="1"/>
            </p:cNvSpPr>
            <p:nvPr/>
          </p:nvSpPr>
          <p:spPr bwMode="auto">
            <a:xfrm rot="2076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28" name="Line 8"/>
          <p:cNvSpPr>
            <a:spLocks noChangeShapeType="1"/>
          </p:cNvSpPr>
          <p:nvPr/>
        </p:nvSpPr>
        <p:spPr bwMode="auto">
          <a:xfrm>
            <a:off x="1619250" y="188913"/>
            <a:ext cx="0" cy="890588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101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4135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57014" b="69133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31" name="Oval 11"/>
            <p:cNvSpPr>
              <a:spLocks noChangeArrowheads="1"/>
            </p:cNvSpPr>
            <p:nvPr/>
          </p:nvSpPr>
          <p:spPr bwMode="auto">
            <a:xfrm>
              <a:off x="-12" y="25"/>
              <a:ext cx="1703" cy="794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32" name="Oval 12"/>
            <p:cNvSpPr>
              <a:spLocks noChangeArrowheads="1"/>
            </p:cNvSpPr>
            <p:nvPr/>
          </p:nvSpPr>
          <p:spPr bwMode="auto">
            <a:xfrm>
              <a:off x="2590" y="23"/>
              <a:ext cx="1703" cy="794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33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34" name="Line 14"/>
          <p:cNvSpPr>
            <a:spLocks noChangeShapeType="1"/>
          </p:cNvSpPr>
          <p:nvPr/>
        </p:nvSpPr>
        <p:spPr bwMode="auto">
          <a:xfrm>
            <a:off x="6299200" y="284163"/>
            <a:ext cx="1588" cy="817563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5" name="Line 15"/>
          <p:cNvSpPr>
            <a:spLocks noChangeShapeType="1"/>
          </p:cNvSpPr>
          <p:nvPr/>
        </p:nvSpPr>
        <p:spPr bwMode="auto">
          <a:xfrm>
            <a:off x="7305675" y="260350"/>
            <a:ext cx="1588" cy="81915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104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5137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38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39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0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1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2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3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4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5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6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7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8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49" name="Line 29"/>
          <p:cNvSpPr>
            <a:spLocks noChangeShapeType="1"/>
          </p:cNvSpPr>
          <p:nvPr/>
        </p:nvSpPr>
        <p:spPr bwMode="auto">
          <a:xfrm>
            <a:off x="3781425" y="260350"/>
            <a:ext cx="0" cy="43180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50" name="Line 30"/>
          <p:cNvSpPr>
            <a:spLocks noChangeShapeType="1"/>
          </p:cNvSpPr>
          <p:nvPr/>
        </p:nvSpPr>
        <p:spPr bwMode="auto">
          <a:xfrm>
            <a:off x="1327150" y="3227388"/>
            <a:ext cx="1588" cy="2289175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51" name="Line 31"/>
          <p:cNvSpPr>
            <a:spLocks noChangeShapeType="1"/>
          </p:cNvSpPr>
          <p:nvPr/>
        </p:nvSpPr>
        <p:spPr bwMode="auto">
          <a:xfrm>
            <a:off x="587375" y="3222625"/>
            <a:ext cx="1588" cy="250825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52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53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54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55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56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57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58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59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116" name="Picture 40" descr="3"/>
          <p:cNvPicPr>
            <a:picLocks noChangeAspect="1"/>
          </p:cNvPicPr>
          <p:nvPr userDrawn="1"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588" r="77829" b="63399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61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子页１题目</a:t>
            </a:r>
            <a:endParaRPr kumimoji="0" lang="ko-KR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itchFamily="34" charset="-127"/>
              <a:cs typeface="+mn-cs"/>
            </a:endParaRPr>
          </a:p>
        </p:txBody>
      </p:sp>
      <p:sp>
        <p:nvSpPr>
          <p:cNvPr id="5162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63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64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65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66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5122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5165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48" name="Oval 4"/>
            <p:cNvSpPr>
              <a:spLocks noChangeArrowheads="1"/>
            </p:cNvSpPr>
            <p:nvPr/>
          </p:nvSpPr>
          <p:spPr bwMode="auto">
            <a:xfrm rot="2076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123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5163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51" name="Oval 7"/>
            <p:cNvSpPr>
              <a:spLocks noChangeArrowheads="1"/>
            </p:cNvSpPr>
            <p:nvPr/>
          </p:nvSpPr>
          <p:spPr bwMode="auto">
            <a:xfrm rot="2076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152" name="Line 8"/>
          <p:cNvSpPr>
            <a:spLocks noChangeShapeType="1"/>
          </p:cNvSpPr>
          <p:nvPr/>
        </p:nvSpPr>
        <p:spPr bwMode="auto">
          <a:xfrm>
            <a:off x="1619250" y="188913"/>
            <a:ext cx="0" cy="890588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5125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5159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57014" b="69133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55" name="Oval 11"/>
            <p:cNvSpPr>
              <a:spLocks noChangeArrowheads="1"/>
            </p:cNvSpPr>
            <p:nvPr/>
          </p:nvSpPr>
          <p:spPr bwMode="auto">
            <a:xfrm>
              <a:off x="-12" y="25"/>
              <a:ext cx="1703" cy="794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56" name="Oval 12"/>
            <p:cNvSpPr>
              <a:spLocks noChangeArrowheads="1"/>
            </p:cNvSpPr>
            <p:nvPr/>
          </p:nvSpPr>
          <p:spPr bwMode="auto">
            <a:xfrm>
              <a:off x="2590" y="23"/>
              <a:ext cx="1703" cy="794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57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158" name="Line 14"/>
          <p:cNvSpPr>
            <a:spLocks noChangeShapeType="1"/>
          </p:cNvSpPr>
          <p:nvPr/>
        </p:nvSpPr>
        <p:spPr bwMode="auto">
          <a:xfrm>
            <a:off x="6299200" y="284163"/>
            <a:ext cx="1588" cy="817563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9" name="Line 15"/>
          <p:cNvSpPr>
            <a:spLocks noChangeShapeType="1"/>
          </p:cNvSpPr>
          <p:nvPr/>
        </p:nvSpPr>
        <p:spPr bwMode="auto">
          <a:xfrm>
            <a:off x="7305675" y="260350"/>
            <a:ext cx="1588" cy="81915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5128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6161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62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63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64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65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66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67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68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69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0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1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2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173" name="Line 29"/>
          <p:cNvSpPr>
            <a:spLocks noChangeShapeType="1"/>
          </p:cNvSpPr>
          <p:nvPr/>
        </p:nvSpPr>
        <p:spPr bwMode="auto">
          <a:xfrm>
            <a:off x="3781425" y="260350"/>
            <a:ext cx="0" cy="43180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74" name="Line 30"/>
          <p:cNvSpPr>
            <a:spLocks noChangeShapeType="1"/>
          </p:cNvSpPr>
          <p:nvPr/>
        </p:nvSpPr>
        <p:spPr bwMode="auto">
          <a:xfrm>
            <a:off x="1327150" y="3227388"/>
            <a:ext cx="1588" cy="2289175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75" name="Line 31"/>
          <p:cNvSpPr>
            <a:spLocks noChangeShapeType="1"/>
          </p:cNvSpPr>
          <p:nvPr/>
        </p:nvSpPr>
        <p:spPr bwMode="auto">
          <a:xfrm>
            <a:off x="587375" y="3222625"/>
            <a:ext cx="1588" cy="250825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76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77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78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79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80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81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82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83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40" name="Picture 40" descr="3"/>
          <p:cNvPicPr>
            <a:picLocks noChangeAspect="1"/>
          </p:cNvPicPr>
          <p:nvPr userDrawn="1"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588" r="77829" b="63399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85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子页１题目</a:t>
            </a:r>
            <a:endParaRPr kumimoji="0" lang="ko-KR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itchFamily="34" charset="-127"/>
              <a:cs typeface="+mn-cs"/>
            </a:endParaRPr>
          </a:p>
        </p:txBody>
      </p:sp>
      <p:sp>
        <p:nvSpPr>
          <p:cNvPr id="6186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87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88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89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90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6146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6189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2" name="Oval 4"/>
            <p:cNvSpPr>
              <a:spLocks noChangeArrowheads="1"/>
            </p:cNvSpPr>
            <p:nvPr/>
          </p:nvSpPr>
          <p:spPr bwMode="auto">
            <a:xfrm rot="2076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147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6187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5" name="Oval 7"/>
            <p:cNvSpPr>
              <a:spLocks noChangeArrowheads="1"/>
            </p:cNvSpPr>
            <p:nvPr/>
          </p:nvSpPr>
          <p:spPr bwMode="auto">
            <a:xfrm rot="2076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76" name="Line 8"/>
          <p:cNvSpPr>
            <a:spLocks noChangeShapeType="1"/>
          </p:cNvSpPr>
          <p:nvPr/>
        </p:nvSpPr>
        <p:spPr bwMode="auto">
          <a:xfrm>
            <a:off x="1619250" y="188913"/>
            <a:ext cx="0" cy="890588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149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6183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57014" b="69133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9" name="Oval 11"/>
            <p:cNvSpPr>
              <a:spLocks noChangeArrowheads="1"/>
            </p:cNvSpPr>
            <p:nvPr/>
          </p:nvSpPr>
          <p:spPr bwMode="auto">
            <a:xfrm>
              <a:off x="-12" y="25"/>
              <a:ext cx="1703" cy="794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0" name="Oval 12"/>
            <p:cNvSpPr>
              <a:spLocks noChangeArrowheads="1"/>
            </p:cNvSpPr>
            <p:nvPr/>
          </p:nvSpPr>
          <p:spPr bwMode="auto">
            <a:xfrm>
              <a:off x="2590" y="23"/>
              <a:ext cx="1703" cy="794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1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82" name="Line 14"/>
          <p:cNvSpPr>
            <a:spLocks noChangeShapeType="1"/>
          </p:cNvSpPr>
          <p:nvPr/>
        </p:nvSpPr>
        <p:spPr bwMode="auto">
          <a:xfrm>
            <a:off x="6299200" y="284163"/>
            <a:ext cx="1588" cy="817563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83" name="Line 15"/>
          <p:cNvSpPr>
            <a:spLocks noChangeShapeType="1"/>
          </p:cNvSpPr>
          <p:nvPr/>
        </p:nvSpPr>
        <p:spPr bwMode="auto">
          <a:xfrm>
            <a:off x="7305675" y="260350"/>
            <a:ext cx="1588" cy="81915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152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7185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6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7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8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9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0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1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2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3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4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5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6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97" name="Line 29"/>
          <p:cNvSpPr>
            <a:spLocks noChangeShapeType="1"/>
          </p:cNvSpPr>
          <p:nvPr/>
        </p:nvSpPr>
        <p:spPr bwMode="auto">
          <a:xfrm>
            <a:off x="3781425" y="260350"/>
            <a:ext cx="0" cy="43180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98" name="Line 30"/>
          <p:cNvSpPr>
            <a:spLocks noChangeShapeType="1"/>
          </p:cNvSpPr>
          <p:nvPr/>
        </p:nvSpPr>
        <p:spPr bwMode="auto">
          <a:xfrm>
            <a:off x="1327150" y="3227388"/>
            <a:ext cx="1588" cy="2289175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99" name="Line 31"/>
          <p:cNvSpPr>
            <a:spLocks noChangeShapeType="1"/>
          </p:cNvSpPr>
          <p:nvPr/>
        </p:nvSpPr>
        <p:spPr bwMode="auto">
          <a:xfrm>
            <a:off x="587375" y="3222625"/>
            <a:ext cx="1588" cy="250825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00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01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02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03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04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05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06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07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164" name="Picture 40" descr="3"/>
          <p:cNvPicPr>
            <a:picLocks noChangeAspect="1"/>
          </p:cNvPicPr>
          <p:nvPr userDrawn="1"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588" r="77829" b="63399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209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子页１题目</a:t>
            </a:r>
            <a:endParaRPr kumimoji="0" lang="ko-KR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itchFamily="34" charset="-127"/>
              <a:cs typeface="+mn-cs"/>
            </a:endParaRPr>
          </a:p>
        </p:txBody>
      </p:sp>
      <p:sp>
        <p:nvSpPr>
          <p:cNvPr id="7210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11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12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13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14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7170" name="Group 2"/>
          <p:cNvGrpSpPr/>
          <p:nvPr/>
        </p:nvGrpSpPr>
        <p:grpSpPr>
          <a:xfrm>
            <a:off x="1476375" y="693738"/>
            <a:ext cx="6796088" cy="1943100"/>
            <a:chOff x="0" y="0"/>
            <a:chExt cx="10702" cy="3060"/>
          </a:xfrm>
        </p:grpSpPr>
        <p:pic>
          <p:nvPicPr>
            <p:cNvPr id="7212" name="Picture 3" descr="3-2"/>
            <p:cNvPicPr>
              <a:picLocks noChangeAspect="1"/>
            </p:cNvPicPr>
            <p:nvPr userDrawn="1"/>
          </p:nvPicPr>
          <p:blipFill>
            <a:blip r:embed="rId12"/>
            <a:srcRect l="17415" t="9470" r="8928" b="64217"/>
            <a:stretch>
              <a:fillRect/>
            </a:stretch>
          </p:blipFill>
          <p:spPr>
            <a:xfrm>
              <a:off x="0" y="0"/>
              <a:ext cx="10702" cy="306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196" name="Rectangle 4"/>
            <p:cNvSpPr>
              <a:spLocks noChangeArrowheads="1"/>
            </p:cNvSpPr>
            <p:nvPr/>
          </p:nvSpPr>
          <p:spPr bwMode="auto">
            <a:xfrm>
              <a:off x="1587" y="905"/>
              <a:ext cx="3175" cy="795"/>
            </a:xfrm>
            <a:prstGeom prst="rect">
              <a:avLst/>
            </a:prstGeom>
            <a:solidFill>
              <a:schemeClr val="bg1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-101600" y="-19050"/>
            <a:ext cx="6905625" cy="207963"/>
          </a:xfrm>
          <a:prstGeom prst="rect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2633663" y="2366963"/>
            <a:ext cx="5106988" cy="36671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173" name="Group 7"/>
          <p:cNvGrpSpPr/>
          <p:nvPr/>
        </p:nvGrpSpPr>
        <p:grpSpPr>
          <a:xfrm>
            <a:off x="5773738" y="482600"/>
            <a:ext cx="2640012" cy="1884363"/>
            <a:chOff x="0" y="0"/>
            <a:chExt cx="4159" cy="2967"/>
          </a:xfrm>
        </p:grpSpPr>
        <p:pic>
          <p:nvPicPr>
            <p:cNvPr id="7208" name="Picture 8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6388" t="11485" r="29807" b="44258"/>
            <a:stretch>
              <a:fillRect/>
            </a:stretch>
          </p:blipFill>
          <p:spPr>
            <a:xfrm>
              <a:off x="441" y="501"/>
              <a:ext cx="3428" cy="24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01" name="Oval 9"/>
            <p:cNvSpPr>
              <a:spLocks noChangeArrowheads="1"/>
            </p:cNvSpPr>
            <p:nvPr/>
          </p:nvSpPr>
          <p:spPr bwMode="auto">
            <a:xfrm>
              <a:off x="0" y="0"/>
              <a:ext cx="1360" cy="1020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2" name="Oval 10"/>
            <p:cNvSpPr>
              <a:spLocks noChangeArrowheads="1"/>
            </p:cNvSpPr>
            <p:nvPr/>
          </p:nvSpPr>
          <p:spPr bwMode="auto">
            <a:xfrm>
              <a:off x="795" y="200"/>
              <a:ext cx="1360" cy="510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3" name="Oval 11"/>
            <p:cNvSpPr>
              <a:spLocks noChangeArrowheads="1"/>
            </p:cNvSpPr>
            <p:nvPr/>
          </p:nvSpPr>
          <p:spPr bwMode="auto">
            <a:xfrm>
              <a:off x="2799" y="200"/>
              <a:ext cx="1360" cy="1020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204" name="Oval 12"/>
          <p:cNvSpPr>
            <a:spLocks noChangeArrowheads="1"/>
          </p:cNvSpPr>
          <p:nvPr/>
        </p:nvSpPr>
        <p:spPr bwMode="auto">
          <a:xfrm>
            <a:off x="7127875" y="3597275"/>
            <a:ext cx="863600" cy="647700"/>
          </a:xfrm>
          <a:prstGeom prst="ellipse">
            <a:avLst/>
          </a:prstGeom>
          <a:solidFill>
            <a:schemeClr val="bg1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205" name="Text Box 13"/>
          <p:cNvSpPr txBox="1">
            <a:spLocks noChangeArrowheads="1"/>
          </p:cNvSpPr>
          <p:nvPr/>
        </p:nvSpPr>
        <p:spPr bwMode="auto">
          <a:xfrm>
            <a:off x="2411413" y="1123950"/>
            <a:ext cx="2468563" cy="63976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子页２题目</a:t>
            </a:r>
            <a:endParaRPr kumimoji="0" lang="ko-KR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itchFamily="34" charset="-127"/>
              <a:cs typeface="+mn-cs"/>
            </a:endParaRPr>
          </a:p>
        </p:txBody>
      </p:sp>
      <p:sp>
        <p:nvSpPr>
          <p:cNvPr id="8206" name="Text Box 14"/>
          <p:cNvSpPr txBox="1">
            <a:spLocks noChangeArrowheads="1"/>
          </p:cNvSpPr>
          <p:nvPr/>
        </p:nvSpPr>
        <p:spPr bwMode="auto">
          <a:xfrm>
            <a:off x="3802063" y="5114925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177" name="Group 15"/>
          <p:cNvGrpSpPr/>
          <p:nvPr/>
        </p:nvGrpSpPr>
        <p:grpSpPr>
          <a:xfrm>
            <a:off x="-101600" y="1268413"/>
            <a:ext cx="2297113" cy="4868862"/>
            <a:chOff x="0" y="0"/>
            <a:chExt cx="3626" cy="7667"/>
          </a:xfrm>
        </p:grpSpPr>
        <p:sp>
          <p:nvSpPr>
            <p:cNvPr id="8208" name="Line 16"/>
            <p:cNvSpPr>
              <a:spLocks noChangeShapeType="1"/>
            </p:cNvSpPr>
            <p:nvPr/>
          </p:nvSpPr>
          <p:spPr bwMode="auto">
            <a:xfrm>
              <a:off x="2260" y="2690"/>
              <a:ext cx="0" cy="3605"/>
            </a:xfrm>
            <a:prstGeom prst="line">
              <a:avLst/>
            </a:prstGeom>
            <a:noFill/>
            <a:ln w="38100" cap="flat" cmpd="sng">
              <a:solidFill>
                <a:schemeClr val="bg2"/>
              </a:solidFill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9" name="Line 17"/>
            <p:cNvSpPr>
              <a:spLocks noChangeShapeType="1"/>
            </p:cNvSpPr>
            <p:nvPr/>
          </p:nvSpPr>
          <p:spPr bwMode="auto">
            <a:xfrm>
              <a:off x="1095" y="2680"/>
              <a:ext cx="0" cy="3952"/>
            </a:xfrm>
            <a:prstGeom prst="line">
              <a:avLst/>
            </a:prstGeom>
            <a:noFill/>
            <a:ln w="38100" cap="flat" cmpd="sng">
              <a:solidFill>
                <a:schemeClr val="bg2"/>
              </a:solidFill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0" name="AutoShape 18"/>
            <p:cNvSpPr>
              <a:spLocks noChangeArrowheads="1"/>
            </p:cNvSpPr>
            <p:nvPr/>
          </p:nvSpPr>
          <p:spPr bwMode="auto">
            <a:xfrm>
              <a:off x="679" y="311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1" name="AutoShape 19"/>
            <p:cNvSpPr>
              <a:spLocks noChangeArrowheads="1"/>
            </p:cNvSpPr>
            <p:nvPr/>
          </p:nvSpPr>
          <p:spPr bwMode="auto">
            <a:xfrm>
              <a:off x="338" y="418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2" name="AutoShape 20"/>
            <p:cNvSpPr>
              <a:spLocks noChangeArrowheads="1"/>
            </p:cNvSpPr>
            <p:nvPr/>
          </p:nvSpPr>
          <p:spPr bwMode="auto">
            <a:xfrm>
              <a:off x="679" y="5202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3" name="AutoShape 21"/>
            <p:cNvSpPr>
              <a:spLocks noChangeArrowheads="1"/>
            </p:cNvSpPr>
            <p:nvPr/>
          </p:nvSpPr>
          <p:spPr bwMode="auto">
            <a:xfrm>
              <a:off x="679" y="629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4" name="AutoShape 22"/>
            <p:cNvSpPr>
              <a:spLocks noChangeArrowheads="1"/>
            </p:cNvSpPr>
            <p:nvPr/>
          </p:nvSpPr>
          <p:spPr bwMode="auto">
            <a:xfrm>
              <a:off x="273" y="691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7202" name="Picture 23" descr="3"/>
            <p:cNvPicPr>
              <a:picLocks noChangeAspect="1"/>
            </p:cNvPicPr>
            <p:nvPr userDrawn="1"/>
          </p:nvPicPr>
          <p:blipFill>
            <a:blip r:embed="rId1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15588" r="77829" b="63399"/>
            <a:stretch>
              <a:fillRect/>
            </a:stretch>
          </p:blipFill>
          <p:spPr>
            <a:xfrm>
              <a:off x="0" y="0"/>
              <a:ext cx="3626" cy="275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16" name="Text Box 24"/>
            <p:cNvSpPr txBox="1">
              <a:spLocks noChangeArrowheads="1"/>
            </p:cNvSpPr>
            <p:nvPr/>
          </p:nvSpPr>
          <p:spPr bwMode="auto">
            <a:xfrm>
              <a:off x="1020" y="3175"/>
              <a:ext cx="1488" cy="625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ltic Garamond the 2nd" charset="0"/>
                  <a:ea typeface="宋体" panose="02010600030101010101" pitchFamily="2" charset="-122"/>
                  <a:cs typeface="+mn-cs"/>
                </a:rPr>
                <a:t>子页１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7" name="Text Box 25"/>
            <p:cNvSpPr txBox="1">
              <a:spLocks noChangeArrowheads="1"/>
            </p:cNvSpPr>
            <p:nvPr/>
          </p:nvSpPr>
          <p:spPr bwMode="auto">
            <a:xfrm>
              <a:off x="935" y="4295"/>
              <a:ext cx="1220" cy="815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子页２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8" name="Text Box 26"/>
            <p:cNvSpPr txBox="1">
              <a:spLocks noChangeArrowheads="1"/>
            </p:cNvSpPr>
            <p:nvPr/>
          </p:nvSpPr>
          <p:spPr bwMode="auto">
            <a:xfrm>
              <a:off x="1055" y="5217"/>
              <a:ext cx="2343" cy="625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子页３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9" name="Text Box 27"/>
            <p:cNvSpPr txBox="1">
              <a:spLocks noChangeArrowheads="1"/>
            </p:cNvSpPr>
            <p:nvPr/>
          </p:nvSpPr>
          <p:spPr bwMode="auto">
            <a:xfrm>
              <a:off x="935" y="6917"/>
              <a:ext cx="1088" cy="625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主页</a:t>
              </a: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0" name="Text Box 28"/>
            <p:cNvSpPr txBox="1">
              <a:spLocks noChangeArrowheads="1"/>
            </p:cNvSpPr>
            <p:nvPr/>
          </p:nvSpPr>
          <p:spPr bwMode="auto">
            <a:xfrm>
              <a:off x="1095" y="6292"/>
              <a:ext cx="1488" cy="625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子页４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221" name="Rectangle 29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222" name="Oval 30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223" name="Oval 31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224" name="Oval 32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182" name="Group 33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8226" name="Oval 34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7" name="Oval 35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8" name="Oval 36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9" name="Oval 37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30" name="Oval 38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31" name="Oval 39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32" name="Oval 40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33" name="Oval 41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34" name="Oval 42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35" name="Oval 43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36" name="Oval 44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37" name="Oval 45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194" name="Group 2"/>
          <p:cNvGrpSpPr/>
          <p:nvPr/>
        </p:nvGrpSpPr>
        <p:grpSpPr>
          <a:xfrm>
            <a:off x="1476375" y="693738"/>
            <a:ext cx="6796088" cy="1943100"/>
            <a:chOff x="0" y="0"/>
            <a:chExt cx="10702" cy="3060"/>
          </a:xfrm>
        </p:grpSpPr>
        <p:pic>
          <p:nvPicPr>
            <p:cNvPr id="8227" name="Picture 3" descr="3-2"/>
            <p:cNvPicPr>
              <a:picLocks noChangeAspect="1"/>
            </p:cNvPicPr>
            <p:nvPr userDrawn="1"/>
          </p:nvPicPr>
          <p:blipFill>
            <a:blip r:embed="rId12"/>
            <a:srcRect l="17415" t="9470" r="8928" b="64217"/>
            <a:stretch>
              <a:fillRect/>
            </a:stretch>
          </p:blipFill>
          <p:spPr>
            <a:xfrm>
              <a:off x="0" y="0"/>
              <a:ext cx="10702" cy="306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20" name="Rectangle 4"/>
            <p:cNvSpPr>
              <a:spLocks noChangeArrowheads="1"/>
            </p:cNvSpPr>
            <p:nvPr/>
          </p:nvSpPr>
          <p:spPr bwMode="auto">
            <a:xfrm>
              <a:off x="1587" y="905"/>
              <a:ext cx="3175" cy="795"/>
            </a:xfrm>
            <a:prstGeom prst="rect">
              <a:avLst/>
            </a:prstGeom>
            <a:solidFill>
              <a:schemeClr val="bg1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2411413" y="1123950"/>
            <a:ext cx="2468563" cy="63976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子页３题目</a:t>
            </a:r>
            <a:endParaRPr kumimoji="0" lang="ko-KR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itchFamily="34" charset="-127"/>
              <a:cs typeface="+mn-cs"/>
            </a:endParaRPr>
          </a:p>
        </p:txBody>
      </p:sp>
      <p:grpSp>
        <p:nvGrpSpPr>
          <p:cNvPr id="8196" name="Group 6"/>
          <p:cNvGrpSpPr/>
          <p:nvPr/>
        </p:nvGrpSpPr>
        <p:grpSpPr>
          <a:xfrm>
            <a:off x="-101600" y="1268413"/>
            <a:ext cx="2297113" cy="4868862"/>
            <a:chOff x="0" y="0"/>
            <a:chExt cx="3626" cy="7667"/>
          </a:xfrm>
        </p:grpSpPr>
        <p:sp>
          <p:nvSpPr>
            <p:cNvPr id="9223" name="Line 7"/>
            <p:cNvSpPr>
              <a:spLocks noChangeShapeType="1"/>
            </p:cNvSpPr>
            <p:nvPr/>
          </p:nvSpPr>
          <p:spPr bwMode="auto">
            <a:xfrm>
              <a:off x="2260" y="2690"/>
              <a:ext cx="0" cy="3605"/>
            </a:xfrm>
            <a:prstGeom prst="line">
              <a:avLst/>
            </a:prstGeom>
            <a:noFill/>
            <a:ln w="38100" cap="flat" cmpd="sng">
              <a:solidFill>
                <a:schemeClr val="bg2"/>
              </a:solidFill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24" name="Line 8"/>
            <p:cNvSpPr>
              <a:spLocks noChangeShapeType="1"/>
            </p:cNvSpPr>
            <p:nvPr/>
          </p:nvSpPr>
          <p:spPr bwMode="auto">
            <a:xfrm>
              <a:off x="1095" y="2680"/>
              <a:ext cx="0" cy="3952"/>
            </a:xfrm>
            <a:prstGeom prst="line">
              <a:avLst/>
            </a:prstGeom>
            <a:noFill/>
            <a:ln w="38100" cap="flat" cmpd="sng">
              <a:solidFill>
                <a:schemeClr val="bg2"/>
              </a:solidFill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25" name="AutoShape 9"/>
            <p:cNvSpPr>
              <a:spLocks noChangeArrowheads="1"/>
            </p:cNvSpPr>
            <p:nvPr/>
          </p:nvSpPr>
          <p:spPr bwMode="auto">
            <a:xfrm>
              <a:off x="679" y="311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26" name="AutoShape 10"/>
            <p:cNvSpPr>
              <a:spLocks noChangeArrowheads="1"/>
            </p:cNvSpPr>
            <p:nvPr/>
          </p:nvSpPr>
          <p:spPr bwMode="auto">
            <a:xfrm>
              <a:off x="338" y="418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27" name="AutoShape 11"/>
            <p:cNvSpPr>
              <a:spLocks noChangeArrowheads="1"/>
            </p:cNvSpPr>
            <p:nvPr/>
          </p:nvSpPr>
          <p:spPr bwMode="auto">
            <a:xfrm>
              <a:off x="679" y="5202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28" name="AutoShape 12"/>
            <p:cNvSpPr>
              <a:spLocks noChangeArrowheads="1"/>
            </p:cNvSpPr>
            <p:nvPr/>
          </p:nvSpPr>
          <p:spPr bwMode="auto">
            <a:xfrm>
              <a:off x="679" y="629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29" name="AutoShape 13"/>
            <p:cNvSpPr>
              <a:spLocks noChangeArrowheads="1"/>
            </p:cNvSpPr>
            <p:nvPr/>
          </p:nvSpPr>
          <p:spPr bwMode="auto">
            <a:xfrm>
              <a:off x="273" y="691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8221" name="Picture 14" descr="3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15588" r="77829" b="63399"/>
            <a:stretch>
              <a:fillRect/>
            </a:stretch>
          </p:blipFill>
          <p:spPr>
            <a:xfrm>
              <a:off x="0" y="0"/>
              <a:ext cx="3626" cy="275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31" name="Text Box 15"/>
            <p:cNvSpPr txBox="1">
              <a:spLocks noChangeArrowheads="1"/>
            </p:cNvSpPr>
            <p:nvPr/>
          </p:nvSpPr>
          <p:spPr bwMode="auto">
            <a:xfrm>
              <a:off x="1020" y="3175"/>
              <a:ext cx="1488" cy="625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ltic Garamond the 2nd" charset="0"/>
                  <a:ea typeface="宋体" panose="02010600030101010101" pitchFamily="2" charset="-122"/>
                  <a:cs typeface="+mn-cs"/>
                </a:rPr>
                <a:t>子页１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2" name="Text Box 16"/>
            <p:cNvSpPr txBox="1">
              <a:spLocks noChangeArrowheads="1"/>
            </p:cNvSpPr>
            <p:nvPr/>
          </p:nvSpPr>
          <p:spPr bwMode="auto">
            <a:xfrm>
              <a:off x="935" y="4295"/>
              <a:ext cx="1220" cy="815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子页２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3" name="Text Box 17"/>
            <p:cNvSpPr txBox="1">
              <a:spLocks noChangeArrowheads="1"/>
            </p:cNvSpPr>
            <p:nvPr/>
          </p:nvSpPr>
          <p:spPr bwMode="auto">
            <a:xfrm>
              <a:off x="1055" y="5217"/>
              <a:ext cx="2343" cy="625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子页３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4" name="Text Box 18"/>
            <p:cNvSpPr txBox="1">
              <a:spLocks noChangeArrowheads="1"/>
            </p:cNvSpPr>
            <p:nvPr/>
          </p:nvSpPr>
          <p:spPr bwMode="auto">
            <a:xfrm>
              <a:off x="935" y="6917"/>
              <a:ext cx="1088" cy="625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主页</a:t>
              </a: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5" name="Text Box 19"/>
            <p:cNvSpPr txBox="1">
              <a:spLocks noChangeArrowheads="1"/>
            </p:cNvSpPr>
            <p:nvPr/>
          </p:nvSpPr>
          <p:spPr bwMode="auto">
            <a:xfrm>
              <a:off x="1095" y="6292"/>
              <a:ext cx="1488" cy="625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子页４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236" name="Rectangle 20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37" name="Oval 21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38" name="Oval 22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39" name="Oval 23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8201" name="Group 24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9241" name="Oval 25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2" name="Oval 26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3" name="Oval 27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4" name="Oval 28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5" name="Oval 29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6" name="Oval 30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7" name="Oval 31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8" name="Oval 32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9" name="Oval 33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50" name="Oval 34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51" name="Oval 35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52" name="Oval 36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42" name="Line 2"/>
          <p:cNvSpPr>
            <a:spLocks noChangeShapeType="1"/>
          </p:cNvSpPr>
          <p:nvPr/>
        </p:nvSpPr>
        <p:spPr bwMode="auto">
          <a:xfrm>
            <a:off x="1906588" y="260350"/>
            <a:ext cx="0" cy="817563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43" name="AutoShape 3"/>
          <p:cNvSpPr>
            <a:spLocks noChangeArrowheads="1"/>
          </p:cNvSpPr>
          <p:nvPr/>
        </p:nvSpPr>
        <p:spPr bwMode="auto">
          <a:xfrm rot="16200000">
            <a:off x="4075113" y="1847850"/>
            <a:ext cx="1004888" cy="9209088"/>
          </a:xfrm>
          <a:prstGeom prst="flowChartDelay">
            <a:avLst/>
          </a:prstGeom>
          <a:solidFill>
            <a:srgbClr val="FF99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9220" name="Group 4"/>
          <p:cNvGrpSpPr/>
          <p:nvPr/>
        </p:nvGrpSpPr>
        <p:grpSpPr>
          <a:xfrm rot="-1200000">
            <a:off x="684213" y="549275"/>
            <a:ext cx="2732087" cy="990600"/>
            <a:chOff x="0" y="0"/>
            <a:chExt cx="4304" cy="1561"/>
          </a:xfrm>
        </p:grpSpPr>
        <p:pic>
          <p:nvPicPr>
            <p:cNvPr id="9242" name="Picture 5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57014" b="69133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46" name="Oval 6"/>
            <p:cNvSpPr>
              <a:spLocks noChangeArrowheads="1"/>
            </p:cNvSpPr>
            <p:nvPr/>
          </p:nvSpPr>
          <p:spPr bwMode="auto">
            <a:xfrm>
              <a:off x="0" y="24"/>
              <a:ext cx="1703" cy="7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47" name="Oval 7"/>
            <p:cNvSpPr>
              <a:spLocks noChangeArrowheads="1"/>
            </p:cNvSpPr>
            <p:nvPr/>
          </p:nvSpPr>
          <p:spPr bwMode="auto">
            <a:xfrm>
              <a:off x="2600" y="15"/>
              <a:ext cx="1703" cy="7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48" name="Oval 8"/>
            <p:cNvSpPr>
              <a:spLocks noChangeArrowheads="1"/>
            </p:cNvSpPr>
            <p:nvPr/>
          </p:nvSpPr>
          <p:spPr bwMode="auto">
            <a:xfrm rot="3660000">
              <a:off x="495" y="228"/>
              <a:ext cx="1048" cy="5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249" name="Line 9"/>
          <p:cNvSpPr>
            <a:spLocks noChangeShapeType="1"/>
          </p:cNvSpPr>
          <p:nvPr/>
        </p:nvSpPr>
        <p:spPr bwMode="auto">
          <a:xfrm>
            <a:off x="1116013" y="669925"/>
            <a:ext cx="1588" cy="817563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9222" name="Group 10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10251" name="Oval 11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52" name="Oval 12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53" name="Oval 13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54" name="Oval 14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55" name="Oval 15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56" name="Oval 16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57" name="Oval 17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58" name="Oval 18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59" name="Oval 19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60" name="Oval 20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61" name="Oval 21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62" name="Oval 22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9223" name="Group 23"/>
          <p:cNvGrpSpPr/>
          <p:nvPr/>
        </p:nvGrpSpPr>
        <p:grpSpPr>
          <a:xfrm>
            <a:off x="5773738" y="482600"/>
            <a:ext cx="2640012" cy="1884363"/>
            <a:chOff x="0" y="0"/>
            <a:chExt cx="4159" cy="2967"/>
          </a:xfrm>
        </p:grpSpPr>
        <p:pic>
          <p:nvPicPr>
            <p:cNvPr id="9226" name="Picture 24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6388" t="11485" r="29807" b="44258"/>
            <a:stretch>
              <a:fillRect/>
            </a:stretch>
          </p:blipFill>
          <p:spPr>
            <a:xfrm>
              <a:off x="441" y="501"/>
              <a:ext cx="3428" cy="24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65" name="Oval 25"/>
            <p:cNvSpPr>
              <a:spLocks noChangeArrowheads="1"/>
            </p:cNvSpPr>
            <p:nvPr/>
          </p:nvSpPr>
          <p:spPr bwMode="auto">
            <a:xfrm>
              <a:off x="0" y="0"/>
              <a:ext cx="1360" cy="1020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66" name="Oval 26"/>
            <p:cNvSpPr>
              <a:spLocks noChangeArrowheads="1"/>
            </p:cNvSpPr>
            <p:nvPr/>
          </p:nvSpPr>
          <p:spPr bwMode="auto">
            <a:xfrm>
              <a:off x="795" y="200"/>
              <a:ext cx="1360" cy="510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67" name="Oval 27"/>
            <p:cNvSpPr>
              <a:spLocks noChangeArrowheads="1"/>
            </p:cNvSpPr>
            <p:nvPr/>
          </p:nvSpPr>
          <p:spPr bwMode="auto">
            <a:xfrm>
              <a:off x="2799" y="200"/>
              <a:ext cx="1360" cy="1020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268" name="Line 28"/>
          <p:cNvSpPr>
            <a:spLocks noChangeShapeType="1"/>
          </p:cNvSpPr>
          <p:nvPr/>
        </p:nvSpPr>
        <p:spPr bwMode="auto">
          <a:xfrm>
            <a:off x="6804025" y="188913"/>
            <a:ext cx="0" cy="817563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69" name="Text Box 29"/>
          <p:cNvSpPr txBox="1">
            <a:spLocks noChangeArrowheads="1"/>
          </p:cNvSpPr>
          <p:nvPr/>
        </p:nvSpPr>
        <p:spPr bwMode="auto">
          <a:xfrm>
            <a:off x="684213" y="3228975"/>
            <a:ext cx="7947025" cy="301625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rgbClr val="FF9B05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T</a:t>
            </a: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chemeClr val="folHlink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H</a:t>
            </a: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rgbClr val="FF99FF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A</a:t>
            </a: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N</a:t>
            </a: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K</a:t>
            </a: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 Y</a:t>
            </a: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rgbClr val="FFCC00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O</a:t>
            </a: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U</a:t>
            </a:r>
            <a:endParaRPr kumimoji="0" lang="zh-CN" altLang="en-US" sz="96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Urban Jungle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Text Box 4"/>
          <p:cNvSpPr txBox="1"/>
          <p:nvPr/>
        </p:nvSpPr>
        <p:spPr>
          <a:xfrm>
            <a:off x="2236788" y="692150"/>
            <a:ext cx="633571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8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北师大版 一年级下册 第一单元 加与减（一）</a:t>
            </a:r>
            <a:endParaRPr lang="zh-CN" altLang="en-US" sz="2400" b="1" dirty="0">
              <a:solidFill>
                <a:srgbClr val="008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92095" y="2463800"/>
            <a:ext cx="395097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600" b="1"/>
              <a:t>练习一</a:t>
            </a:r>
            <a:endParaRPr lang="zh-CN" altLang="en-US" sz="6600" b="1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Line 2"/>
          <p:cNvSpPr/>
          <p:nvPr/>
        </p:nvSpPr>
        <p:spPr>
          <a:xfrm>
            <a:off x="1906588" y="260350"/>
            <a:ext cx="0" cy="817563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339" name="AutoShape 3"/>
          <p:cNvSpPr/>
          <p:nvPr/>
        </p:nvSpPr>
        <p:spPr>
          <a:xfrm rot="-5400000">
            <a:off x="4075113" y="1847850"/>
            <a:ext cx="1004887" cy="9209088"/>
          </a:xfrm>
          <a:prstGeom prst="flowChartDelay">
            <a:avLst/>
          </a:prstGeom>
          <a:solidFill>
            <a:srgbClr val="FF9900"/>
          </a:solidFill>
          <a:ln w="9525">
            <a:noFill/>
          </a:ln>
        </p:spPr>
        <p:txBody>
          <a:bodyPr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14340" name="Group 4"/>
          <p:cNvGrpSpPr/>
          <p:nvPr/>
        </p:nvGrpSpPr>
        <p:grpSpPr>
          <a:xfrm rot="-1200000">
            <a:off x="684213" y="549275"/>
            <a:ext cx="2732087" cy="990600"/>
            <a:chOff x="0" y="0"/>
            <a:chExt cx="4304" cy="1561"/>
          </a:xfrm>
        </p:grpSpPr>
        <p:pic>
          <p:nvPicPr>
            <p:cNvPr id="14362" name="Picture 5" descr="header_bg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57014" b="69133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63" name="Oval 6"/>
            <p:cNvSpPr/>
            <p:nvPr/>
          </p:nvSpPr>
          <p:spPr>
            <a:xfrm>
              <a:off x="0" y="27"/>
              <a:ext cx="1703" cy="794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364" name="Oval 7"/>
            <p:cNvSpPr/>
            <p:nvPr/>
          </p:nvSpPr>
          <p:spPr>
            <a:xfrm>
              <a:off x="2602" y="27"/>
              <a:ext cx="1703" cy="794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365" name="Oval 8"/>
            <p:cNvSpPr/>
            <p:nvPr/>
          </p:nvSpPr>
          <p:spPr>
            <a:xfrm rot="3660000">
              <a:off x="494" y="227"/>
              <a:ext cx="1049" cy="594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4341" name="Line 9"/>
          <p:cNvSpPr/>
          <p:nvPr/>
        </p:nvSpPr>
        <p:spPr>
          <a:xfrm>
            <a:off x="1116013" y="669925"/>
            <a:ext cx="1587" cy="817563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4342" name="Group 10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14350" name="Oval 11"/>
            <p:cNvSpPr/>
            <p:nvPr/>
          </p:nvSpPr>
          <p:spPr>
            <a:xfrm>
              <a:off x="0" y="353"/>
              <a:ext cx="2264" cy="2267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351" name="Oval 12"/>
            <p:cNvSpPr/>
            <p:nvPr/>
          </p:nvSpPr>
          <p:spPr>
            <a:xfrm>
              <a:off x="1887" y="338"/>
              <a:ext cx="1160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352" name="Oval 13"/>
            <p:cNvSpPr/>
            <p:nvPr/>
          </p:nvSpPr>
          <p:spPr>
            <a:xfrm>
              <a:off x="2918" y="210"/>
              <a:ext cx="115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353" name="Oval 14"/>
            <p:cNvSpPr/>
            <p:nvPr/>
          </p:nvSpPr>
          <p:spPr>
            <a:xfrm>
              <a:off x="3815" y="213"/>
              <a:ext cx="1510" cy="1384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354" name="Oval 15"/>
            <p:cNvSpPr/>
            <p:nvPr/>
          </p:nvSpPr>
          <p:spPr>
            <a:xfrm>
              <a:off x="5212" y="2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355" name="Oval 16"/>
            <p:cNvSpPr/>
            <p:nvPr/>
          </p:nvSpPr>
          <p:spPr>
            <a:xfrm>
              <a:off x="6035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356" name="Oval 17"/>
            <p:cNvSpPr/>
            <p:nvPr/>
          </p:nvSpPr>
          <p:spPr>
            <a:xfrm>
              <a:off x="7025" y="210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357" name="Oval 18"/>
            <p:cNvSpPr/>
            <p:nvPr/>
          </p:nvSpPr>
          <p:spPr>
            <a:xfrm>
              <a:off x="7648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358" name="Oval 19"/>
            <p:cNvSpPr/>
            <p:nvPr/>
          </p:nvSpPr>
          <p:spPr>
            <a:xfrm>
              <a:off x="8612" y="4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359" name="Oval 20"/>
            <p:cNvSpPr/>
            <p:nvPr/>
          </p:nvSpPr>
          <p:spPr>
            <a:xfrm>
              <a:off x="9518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360" name="Oval 21"/>
            <p:cNvSpPr/>
            <p:nvPr/>
          </p:nvSpPr>
          <p:spPr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361" name="Oval 22"/>
            <p:cNvSpPr/>
            <p:nvPr/>
          </p:nvSpPr>
          <p:spPr>
            <a:xfrm>
              <a:off x="12409" y="213"/>
              <a:ext cx="794" cy="919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14343" name="Group 23"/>
          <p:cNvGrpSpPr/>
          <p:nvPr/>
        </p:nvGrpSpPr>
        <p:grpSpPr>
          <a:xfrm>
            <a:off x="5773738" y="482600"/>
            <a:ext cx="2640012" cy="1884363"/>
            <a:chOff x="0" y="0"/>
            <a:chExt cx="4159" cy="2967"/>
          </a:xfrm>
        </p:grpSpPr>
        <p:pic>
          <p:nvPicPr>
            <p:cNvPr id="14346" name="Picture 24" descr="header_bg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6388" t="11485" r="29807" b="44258"/>
            <a:stretch>
              <a:fillRect/>
            </a:stretch>
          </p:blipFill>
          <p:spPr>
            <a:xfrm>
              <a:off x="441" y="501"/>
              <a:ext cx="3428" cy="24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47" name="Oval 25"/>
            <p:cNvSpPr/>
            <p:nvPr/>
          </p:nvSpPr>
          <p:spPr>
            <a:xfrm>
              <a:off x="0" y="0"/>
              <a:ext cx="1361" cy="1020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348" name="Oval 26"/>
            <p:cNvSpPr/>
            <p:nvPr/>
          </p:nvSpPr>
          <p:spPr>
            <a:xfrm>
              <a:off x="795" y="200"/>
              <a:ext cx="1361" cy="510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349" name="Oval 27"/>
            <p:cNvSpPr/>
            <p:nvPr/>
          </p:nvSpPr>
          <p:spPr>
            <a:xfrm>
              <a:off x="2799" y="200"/>
              <a:ext cx="1361" cy="1020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4344" name="Line 28"/>
          <p:cNvSpPr/>
          <p:nvPr/>
        </p:nvSpPr>
        <p:spPr>
          <a:xfrm>
            <a:off x="6804025" y="188913"/>
            <a:ext cx="0" cy="81756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1533" name="Text Box 29"/>
          <p:cNvSpPr txBox="1">
            <a:spLocks noChangeArrowheads="1"/>
          </p:cNvSpPr>
          <p:nvPr/>
        </p:nvSpPr>
        <p:spPr bwMode="auto">
          <a:xfrm>
            <a:off x="785786" y="2857496"/>
            <a:ext cx="7947025" cy="1568450"/>
          </a:xfrm>
          <a:prstGeom prst="rect">
            <a:avLst/>
          </a:prstGeom>
          <a:noFill/>
          <a:ln w="9525">
            <a:noFill/>
            <a:miter lim="800000"/>
          </a:ln>
          <a:effectLst>
            <a:glow rad="101600">
              <a:schemeClr val="accent2">
                <a:satMod val="175000"/>
                <a:alpha val="40000"/>
              </a:schemeClr>
            </a:glow>
            <a:softEdge rad="127000"/>
          </a:effectLst>
          <a:scene3d>
            <a:camera prst="perspectiveContrastingRightFacing"/>
            <a:lightRig rig="threePt" dir="t"/>
          </a:scene3d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9600" kern="1200" cap="none" spc="0" normalizeH="0" baseline="0" noProof="0" dirty="0">
                <a:solidFill>
                  <a:srgbClr val="FF9B05"/>
                </a:solidFill>
                <a:latin typeface="华文彩云" pitchFamily="2" charset="-122"/>
                <a:ea typeface="华文彩云" pitchFamily="2" charset="-122"/>
                <a:cs typeface="+mn-cs"/>
              </a:rPr>
              <a:t>你</a:t>
            </a:r>
            <a:r>
              <a:rPr kumimoji="0" lang="zh-CN" altLang="en-US" sz="9600" kern="1200" cap="none" spc="0" normalizeH="0" baseline="0" noProof="0" dirty="0">
                <a:solidFill>
                  <a:srgbClr val="FF9B05"/>
                </a:solidFill>
                <a:latin typeface="华文彩云" pitchFamily="2" charset="-122"/>
                <a:ea typeface="华文彩云" pitchFamily="2" charset="-122"/>
                <a:cs typeface="+mn-cs"/>
              </a:rPr>
              <a:t>收获了什么？</a:t>
            </a:r>
            <a:endParaRPr kumimoji="0" lang="zh-CN" altLang="en-US" sz="9600" kern="1200" cap="none" spc="0" normalizeH="0" baseline="0" noProof="0" dirty="0">
              <a:solidFill>
                <a:srgbClr val="FF0000"/>
              </a:solidFill>
              <a:latin typeface="华文彩云" pitchFamily="2" charset="-122"/>
              <a:ea typeface="华文彩云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1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21435" y="418465"/>
            <a:ext cx="5419090" cy="958215"/>
          </a:xfrm>
        </p:spPr>
        <p:txBody>
          <a:bodyPr>
            <a:scene3d>
              <a:camera prst="orthographicFront"/>
              <a:lightRig rig="threePt" dir="t"/>
            </a:scene3d>
          </a:bodyPr>
          <a:p>
            <a:r>
              <a:rPr lang="zh-CN" altLang="en-US" sz="5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课后</a:t>
            </a:r>
            <a:r>
              <a:rPr lang="zh-CN" altLang="en-US" sz="5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练习</a:t>
            </a:r>
            <a:endParaRPr lang="zh-CN" altLang="en-US" sz="5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6695" y="1528445"/>
            <a:ext cx="8354695" cy="716280"/>
          </a:xfrm>
        </p:spPr>
        <p:txBody>
          <a:bodyPr/>
          <a:p>
            <a:r>
              <a:rPr lang="en-US" altLang="zh-CN" sz="3200" b="1"/>
              <a:t>1.</a:t>
            </a:r>
            <a:r>
              <a:rPr lang="zh-CN" altLang="en-US" sz="3200" b="1"/>
              <a:t>谁钓的</a:t>
            </a:r>
            <a:r>
              <a:rPr lang="zh-CN" altLang="en-US" sz="3200" b="1"/>
              <a:t>多？</a:t>
            </a:r>
            <a:endParaRPr lang="zh-CN" altLang="en-US" sz="3200" b="1"/>
          </a:p>
          <a:p>
            <a:endParaRPr lang="zh-CN" altLang="en-US" sz="3200" b="1"/>
          </a:p>
        </p:txBody>
      </p:sp>
      <p:pic>
        <p:nvPicPr>
          <p:cNvPr id="321" name="图片 321" descr="1644586730(1)"/>
          <p:cNvPicPr>
            <a:picLocks noChangeAspect="1"/>
          </p:cNvPicPr>
          <p:nvPr/>
        </p:nvPicPr>
        <p:blipFill>
          <a:blip r:embed="rId1"/>
          <a:srcRect t="16971"/>
          <a:stretch>
            <a:fillRect/>
          </a:stretch>
        </p:blipFill>
        <p:spPr>
          <a:xfrm>
            <a:off x="1547495" y="2636520"/>
            <a:ext cx="6273165" cy="2442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21435" y="418465"/>
            <a:ext cx="5419090" cy="958215"/>
          </a:xfrm>
        </p:spPr>
        <p:txBody>
          <a:bodyPr>
            <a:scene3d>
              <a:camera prst="orthographicFront"/>
              <a:lightRig rig="threePt" dir="t"/>
            </a:scene3d>
          </a:bodyPr>
          <a:p>
            <a:r>
              <a:rPr lang="zh-CN" altLang="en-US" sz="5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课后</a:t>
            </a:r>
            <a:r>
              <a:rPr lang="zh-CN" altLang="en-US" sz="5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练习</a:t>
            </a:r>
            <a:endParaRPr lang="zh-CN" altLang="en-US" sz="5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6695" y="1528445"/>
            <a:ext cx="8354695" cy="716280"/>
          </a:xfrm>
        </p:spPr>
        <p:txBody>
          <a:bodyPr/>
          <a:p>
            <a:r>
              <a:rPr lang="en-US" altLang="zh-CN" sz="3200" b="1"/>
              <a:t>2.</a:t>
            </a:r>
            <a:r>
              <a:rPr lang="zh-CN" altLang="en-US" sz="3200" b="1"/>
              <a:t>赛跑</a:t>
            </a:r>
            <a:r>
              <a:rPr lang="zh-CN" altLang="en-US" sz="3200" b="1"/>
              <a:t>比赛</a:t>
            </a:r>
            <a:endParaRPr lang="zh-CN" altLang="en-US" sz="3200" b="1"/>
          </a:p>
          <a:p>
            <a:endParaRPr lang="zh-CN" altLang="en-US" sz="3200" b="1"/>
          </a:p>
        </p:txBody>
      </p:sp>
      <p:sp>
        <p:nvSpPr>
          <p:cNvPr id="4" name="文本框 3"/>
          <p:cNvSpPr txBox="1"/>
          <p:nvPr/>
        </p:nvSpPr>
        <p:spPr>
          <a:xfrm>
            <a:off x="395605" y="2636520"/>
            <a:ext cx="8598535" cy="95313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/>
              <a:t>乌龟还有5厘米就到终点，蜗牛还有13厘米就到终点。</a:t>
            </a:r>
            <a:endParaRPr lang="zh-CN" altLang="en-US" sz="2800"/>
          </a:p>
          <a:p>
            <a:pPr algn="l"/>
            <a:r>
              <a:rPr lang="zh-CN" altLang="en-US" sz="2800"/>
              <a:t>谁跑得快？快多少厘米？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290" name="Group 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12301" name="Oval 7"/>
            <p:cNvSpPr/>
            <p:nvPr/>
          </p:nvSpPr>
          <p:spPr>
            <a:xfrm>
              <a:off x="0" y="353"/>
              <a:ext cx="2264" cy="2267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2302" name="Oval 8"/>
            <p:cNvSpPr/>
            <p:nvPr/>
          </p:nvSpPr>
          <p:spPr>
            <a:xfrm>
              <a:off x="1887" y="338"/>
              <a:ext cx="1160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2303" name="Oval 9"/>
            <p:cNvSpPr/>
            <p:nvPr/>
          </p:nvSpPr>
          <p:spPr>
            <a:xfrm>
              <a:off x="2918" y="210"/>
              <a:ext cx="115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2304" name="Oval 10"/>
            <p:cNvSpPr/>
            <p:nvPr/>
          </p:nvSpPr>
          <p:spPr>
            <a:xfrm>
              <a:off x="3815" y="213"/>
              <a:ext cx="1510" cy="1384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2305" name="Oval 11"/>
            <p:cNvSpPr/>
            <p:nvPr/>
          </p:nvSpPr>
          <p:spPr>
            <a:xfrm>
              <a:off x="5212" y="2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2306" name="Oval 12"/>
            <p:cNvSpPr/>
            <p:nvPr/>
          </p:nvSpPr>
          <p:spPr>
            <a:xfrm>
              <a:off x="6035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2307" name="Oval 13"/>
            <p:cNvSpPr/>
            <p:nvPr/>
          </p:nvSpPr>
          <p:spPr>
            <a:xfrm>
              <a:off x="7025" y="210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2308" name="Oval 14"/>
            <p:cNvSpPr/>
            <p:nvPr/>
          </p:nvSpPr>
          <p:spPr>
            <a:xfrm>
              <a:off x="7648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2309" name="Oval 15"/>
            <p:cNvSpPr/>
            <p:nvPr/>
          </p:nvSpPr>
          <p:spPr>
            <a:xfrm>
              <a:off x="8612" y="4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2310" name="Oval 16"/>
            <p:cNvSpPr/>
            <p:nvPr/>
          </p:nvSpPr>
          <p:spPr>
            <a:xfrm>
              <a:off x="9518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2311" name="Oval 17"/>
            <p:cNvSpPr/>
            <p:nvPr/>
          </p:nvSpPr>
          <p:spPr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2312" name="Oval 18"/>
            <p:cNvSpPr/>
            <p:nvPr/>
          </p:nvSpPr>
          <p:spPr>
            <a:xfrm>
              <a:off x="12409" y="213"/>
              <a:ext cx="794" cy="919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2291" name="Rectangle 19"/>
          <p:cNvSpPr/>
          <p:nvPr/>
        </p:nvSpPr>
        <p:spPr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>
            <a:noFill/>
          </a:ln>
        </p:spPr>
        <p:txBody>
          <a:bodyPr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2292" name="Oval 2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2293" name="Oval 21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2294" name="Oval 22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2295" name="Picture 23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8025" y="5935663"/>
            <a:ext cx="922338" cy="9223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259840" y="2204720"/>
            <a:ext cx="645668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/>
              <a:t>想一想：</a:t>
            </a:r>
            <a:endParaRPr lang="zh-CN" altLang="en-US" sz="3600" b="1"/>
          </a:p>
          <a:p>
            <a:r>
              <a:rPr lang="zh-CN" altLang="en-US" sz="3600" b="1"/>
              <a:t> </a:t>
            </a:r>
            <a:r>
              <a:rPr lang="en-US" altLang="zh-CN" sz="3600" b="1"/>
              <a:t>      </a:t>
            </a:r>
            <a:r>
              <a:rPr lang="zh-CN" altLang="en-US" sz="3600" b="1"/>
              <a:t>这个单元我们学到了哪些数学知识？</a:t>
            </a:r>
            <a:endParaRPr lang="zh-CN" altLang="en-US" sz="36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21435" y="418465"/>
            <a:ext cx="5419090" cy="958215"/>
          </a:xfrm>
        </p:spPr>
        <p:txBody>
          <a:bodyPr>
            <a:scene3d>
              <a:camera prst="orthographicFront"/>
              <a:lightRig rig="threePt" dir="t"/>
            </a:scene3d>
          </a:bodyPr>
          <a:p>
            <a:r>
              <a:rPr lang="zh-CN" altLang="en-US" sz="5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第一关</a:t>
            </a:r>
            <a:endParaRPr lang="zh-CN" altLang="en-US" sz="5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6695" y="1958975"/>
            <a:ext cx="8686800" cy="3256280"/>
          </a:xfrm>
        </p:spPr>
        <p:txBody>
          <a:bodyPr/>
          <a:p>
            <a:r>
              <a:rPr lang="en-US" altLang="zh-CN" sz="3200" b="1"/>
              <a:t>1.</a:t>
            </a:r>
            <a:r>
              <a:rPr lang="zh-CN" altLang="en-US" sz="3200" b="1"/>
              <a:t>比一比，谁算的又对又快。</a:t>
            </a:r>
            <a:endParaRPr lang="zh-CN" altLang="en-US" sz="3200" b="1"/>
          </a:p>
          <a:p>
            <a:endParaRPr lang="zh-CN" altLang="en-US" sz="3200" b="1"/>
          </a:p>
          <a:p>
            <a:r>
              <a:rPr lang="zh-CN" altLang="en-US" sz="3200" b="1"/>
              <a:t>15-7=   11-2=    13-5=    14-6=    9+（  ）=14</a:t>
            </a:r>
            <a:endParaRPr lang="zh-CN" altLang="en-US" sz="3200" b="1"/>
          </a:p>
          <a:p>
            <a:r>
              <a:rPr lang="zh-CN" altLang="en-US" sz="3200" b="1"/>
              <a:t>16-9=   17-8=    12-3=    11-4=    7+（  ）=12</a:t>
            </a:r>
            <a:endParaRPr lang="zh-CN" altLang="en-US" sz="3200" b="1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21435" y="418465"/>
            <a:ext cx="5419090" cy="958215"/>
          </a:xfrm>
        </p:spPr>
        <p:txBody>
          <a:bodyPr>
            <a:scene3d>
              <a:camera prst="orthographicFront"/>
              <a:lightRig rig="threePt" dir="t"/>
            </a:scene3d>
          </a:bodyPr>
          <a:p>
            <a:r>
              <a:rPr lang="zh-CN" altLang="en-US" sz="5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第一关</a:t>
            </a:r>
            <a:endParaRPr lang="zh-CN" altLang="en-US" sz="5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6695" y="1528445"/>
            <a:ext cx="4468495" cy="716280"/>
          </a:xfrm>
        </p:spPr>
        <p:txBody>
          <a:bodyPr/>
          <a:p>
            <a:r>
              <a:rPr lang="en-US" altLang="zh-CN" sz="3200" b="1"/>
              <a:t>2.</a:t>
            </a:r>
            <a:r>
              <a:rPr lang="zh-CN" altLang="en-US" sz="3200" b="1"/>
              <a:t>我会圈，我会</a:t>
            </a:r>
            <a:r>
              <a:rPr lang="zh-CN" altLang="en-US" sz="3200" b="1"/>
              <a:t>画。</a:t>
            </a:r>
            <a:endParaRPr lang="zh-CN" altLang="en-US" sz="3200" b="1"/>
          </a:p>
          <a:p>
            <a:endParaRPr lang="zh-CN" altLang="en-US" sz="3200" b="1"/>
          </a:p>
        </p:txBody>
      </p:sp>
      <p:pic>
        <p:nvPicPr>
          <p:cNvPr id="319" name="图片 319" descr="1644586656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8040" y="2204720"/>
            <a:ext cx="7366635" cy="2203450"/>
          </a:xfrm>
          <a:prstGeom prst="rect">
            <a:avLst/>
          </a:prstGeom>
        </p:spPr>
      </p:pic>
      <p:pic>
        <p:nvPicPr>
          <p:cNvPr id="320" name="图片 320" descr="1644586697(1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4869180"/>
            <a:ext cx="7962265" cy="114935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21435" y="418465"/>
            <a:ext cx="5419090" cy="958215"/>
          </a:xfrm>
        </p:spPr>
        <p:txBody>
          <a:bodyPr>
            <a:scene3d>
              <a:camera prst="orthographicFront"/>
              <a:lightRig rig="threePt" dir="t"/>
            </a:scene3d>
          </a:bodyPr>
          <a:p>
            <a:r>
              <a:rPr lang="zh-CN" altLang="en-US" sz="5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第一关</a:t>
            </a:r>
            <a:endParaRPr lang="zh-CN" altLang="en-US" sz="5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6695" y="1528445"/>
            <a:ext cx="5144135" cy="716280"/>
          </a:xfrm>
        </p:spPr>
        <p:txBody>
          <a:bodyPr/>
          <a:p>
            <a:r>
              <a:rPr lang="en-US" altLang="zh-CN" sz="3200" b="1"/>
              <a:t>3.</a:t>
            </a:r>
            <a:r>
              <a:rPr lang="zh-CN" altLang="en-US" sz="3200" b="1"/>
              <a:t>理解图意，细心</a:t>
            </a:r>
            <a:r>
              <a:rPr lang="zh-CN" altLang="en-US" sz="3200" b="1"/>
              <a:t>解答。</a:t>
            </a:r>
            <a:endParaRPr lang="zh-CN" altLang="en-US" sz="3200" b="1"/>
          </a:p>
          <a:p>
            <a:endParaRPr lang="zh-CN" altLang="en-US" sz="3200" b="1"/>
          </a:p>
        </p:txBody>
      </p:sp>
      <p:pic>
        <p:nvPicPr>
          <p:cNvPr id="322" name="图片 322" descr="1644587298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7205" y="2493010"/>
            <a:ext cx="7870190" cy="201485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21435" y="418465"/>
            <a:ext cx="5419090" cy="958215"/>
          </a:xfrm>
        </p:spPr>
        <p:txBody>
          <a:bodyPr>
            <a:scene3d>
              <a:camera prst="orthographicFront"/>
              <a:lightRig rig="threePt" dir="t"/>
            </a:scene3d>
          </a:bodyPr>
          <a:p>
            <a:r>
              <a:rPr lang="zh-CN" altLang="en-US" sz="5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第</a:t>
            </a:r>
            <a:r>
              <a:rPr lang="zh-CN" altLang="en-US" sz="5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二关</a:t>
            </a:r>
            <a:endParaRPr lang="zh-CN" altLang="en-US" sz="5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6695" y="1528445"/>
            <a:ext cx="5144135" cy="716280"/>
          </a:xfrm>
        </p:spPr>
        <p:txBody>
          <a:bodyPr/>
          <a:p>
            <a:r>
              <a:rPr lang="en-US" altLang="zh-CN" sz="3200" b="1"/>
              <a:t>1.</a:t>
            </a:r>
            <a:r>
              <a:rPr lang="zh-CN" altLang="en-US" sz="3200" b="1"/>
              <a:t>数一数，</a:t>
            </a:r>
            <a:r>
              <a:rPr lang="zh-CN" altLang="en-US" sz="3200" b="1"/>
              <a:t>填一填。</a:t>
            </a:r>
            <a:endParaRPr lang="zh-CN" altLang="en-US" sz="3200" b="1"/>
          </a:p>
          <a:p>
            <a:endParaRPr lang="zh-CN" altLang="en-US" sz="3200" b="1"/>
          </a:p>
        </p:txBody>
      </p:sp>
      <p:pic>
        <p:nvPicPr>
          <p:cNvPr id="324" name="图片 324" descr="1644587494(1)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r="6471"/>
          <a:stretch>
            <a:fillRect/>
          </a:stretch>
        </p:blipFill>
        <p:spPr>
          <a:xfrm>
            <a:off x="539750" y="2348865"/>
            <a:ext cx="3422650" cy="3215005"/>
          </a:xfrm>
          <a:prstGeom prst="rect">
            <a:avLst/>
          </a:prstGeom>
        </p:spPr>
      </p:pic>
      <p:pic>
        <p:nvPicPr>
          <p:cNvPr id="325" name="图片 325" descr="1644587540(1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8295" y="2360295"/>
            <a:ext cx="3505200" cy="31940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934720" y="5821680"/>
            <a:ext cx="615124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600" b="1"/>
              <a:t>你还能提出一个数学问题吗？</a:t>
            </a:r>
            <a:endParaRPr lang="zh-CN" altLang="en-US" sz="36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21435" y="418465"/>
            <a:ext cx="5419090" cy="958215"/>
          </a:xfrm>
        </p:spPr>
        <p:txBody>
          <a:bodyPr>
            <a:scene3d>
              <a:camera prst="orthographicFront"/>
              <a:lightRig rig="threePt" dir="t"/>
            </a:scene3d>
          </a:bodyPr>
          <a:p>
            <a:r>
              <a:rPr lang="zh-CN" altLang="en-US" sz="5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第</a:t>
            </a:r>
            <a:r>
              <a:rPr lang="zh-CN" altLang="en-US" sz="5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二关</a:t>
            </a:r>
            <a:endParaRPr lang="zh-CN" altLang="en-US" sz="5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6695" y="1528445"/>
            <a:ext cx="8354695" cy="716280"/>
          </a:xfrm>
        </p:spPr>
        <p:txBody>
          <a:bodyPr/>
          <a:p>
            <a:r>
              <a:rPr lang="en-US" altLang="zh-CN" sz="3200" b="1"/>
              <a:t>2.</a:t>
            </a:r>
            <a:r>
              <a:rPr lang="zh-CN" altLang="en-US" sz="3200" b="1"/>
              <a:t>提出两个数学问题，并</a:t>
            </a:r>
            <a:r>
              <a:rPr lang="zh-CN" altLang="en-US" sz="3200" b="1"/>
              <a:t>试着算一算。</a:t>
            </a:r>
            <a:endParaRPr lang="zh-CN" altLang="en-US" sz="3200" b="1"/>
          </a:p>
          <a:p>
            <a:endParaRPr lang="zh-CN" altLang="en-US" sz="3200" b="1"/>
          </a:p>
        </p:txBody>
      </p:sp>
      <p:pic>
        <p:nvPicPr>
          <p:cNvPr id="326" name="图片 326" descr="1644587836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0695" y="2493010"/>
            <a:ext cx="7595870" cy="2287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21435" y="418465"/>
            <a:ext cx="5419090" cy="958215"/>
          </a:xfrm>
        </p:spPr>
        <p:txBody>
          <a:bodyPr>
            <a:scene3d>
              <a:camera prst="orthographicFront"/>
              <a:lightRig rig="threePt" dir="t"/>
            </a:scene3d>
          </a:bodyPr>
          <a:p>
            <a:r>
              <a:rPr lang="zh-CN" altLang="en-US" sz="5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第</a:t>
            </a:r>
            <a:r>
              <a:rPr lang="zh-CN" altLang="en-US" sz="5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三关</a:t>
            </a:r>
            <a:endParaRPr lang="zh-CN" altLang="en-US" sz="5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6695" y="1528445"/>
            <a:ext cx="8354695" cy="716280"/>
          </a:xfrm>
        </p:spPr>
        <p:txBody>
          <a:bodyPr/>
          <a:p>
            <a:r>
              <a:rPr lang="en-US" sz="3200" b="1"/>
              <a:t>1.</a:t>
            </a:r>
            <a:r>
              <a:rPr lang="zh-CN" altLang="en-US" sz="3200" b="1"/>
              <a:t>写算式。</a:t>
            </a:r>
            <a:endParaRPr lang="zh-CN" altLang="en-US" sz="3200" b="1"/>
          </a:p>
          <a:p>
            <a:endParaRPr lang="zh-CN" altLang="en-US" sz="3200" b="1"/>
          </a:p>
        </p:txBody>
      </p:sp>
      <p:pic>
        <p:nvPicPr>
          <p:cNvPr id="323" name="图片 323" descr="1644587409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9795" y="2636520"/>
            <a:ext cx="7275830" cy="2700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21435" y="418465"/>
            <a:ext cx="5419090" cy="958215"/>
          </a:xfrm>
        </p:spPr>
        <p:txBody>
          <a:bodyPr>
            <a:scene3d>
              <a:camera prst="orthographicFront"/>
              <a:lightRig rig="threePt" dir="t"/>
            </a:scene3d>
          </a:bodyPr>
          <a:p>
            <a:r>
              <a:rPr lang="zh-CN" altLang="en-US" sz="5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第</a:t>
            </a:r>
            <a:r>
              <a:rPr lang="zh-CN" altLang="en-US" sz="5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三关</a:t>
            </a:r>
            <a:endParaRPr lang="zh-CN" altLang="en-US" sz="5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6695" y="1528445"/>
            <a:ext cx="8354695" cy="716280"/>
          </a:xfrm>
        </p:spPr>
        <p:txBody>
          <a:bodyPr/>
          <a:p>
            <a:r>
              <a:rPr lang="en-US" altLang="zh-CN" sz="3200" b="1"/>
              <a:t>2.</a:t>
            </a:r>
            <a:r>
              <a:rPr lang="zh-CN" altLang="en-US" sz="3200" b="1"/>
              <a:t>看谁</a:t>
            </a:r>
            <a:r>
              <a:rPr lang="zh-CN" altLang="en-US" sz="3200" b="1"/>
              <a:t>写得多。</a:t>
            </a:r>
            <a:endParaRPr lang="zh-CN" altLang="en-US" sz="3200" b="1"/>
          </a:p>
          <a:p>
            <a:endParaRPr lang="zh-CN" altLang="en-US" sz="3200" b="1"/>
          </a:p>
        </p:txBody>
      </p:sp>
      <p:pic>
        <p:nvPicPr>
          <p:cNvPr id="327" name="图片 327" descr="1644587875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0700" y="2564765"/>
            <a:ext cx="7603490" cy="2409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PLACING_PICTURE_USER_VIEWPORT" val="{&quot;height&quot;:2398,&quot;width&quot;:2553}"/>
</p:tagLst>
</file>

<file path=ppt/theme/theme1.xml><?xml version="1.0" encoding="utf-8"?>
<a:theme xmlns:a="http://schemas.openxmlformats.org/drawingml/2006/main" name="自定义设计方案_2">
  <a:themeElements>
    <a:clrScheme name="自定义设计方案_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2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_2">
  <a:themeElements>
    <a:clrScheme name="自定义设计方案_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2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自定义设计方案_6">
  <a:themeElements>
    <a:clrScheme name="自定义设计方案_6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6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6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自定义设计方案_7">
  <a:themeElements>
    <a:clrScheme name="自定义设计方案_7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7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7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自定义设计方案_8">
  <a:themeElements>
    <a:clrScheme name="自定义设计方案_8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8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8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自定义设计方案_3">
  <a:themeElements>
    <a:clrScheme name="自定义设计方案_3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3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3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自定义设计方案_4">
  <a:themeElements>
    <a:clrScheme name="自定义设计方案_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4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自定义设计方案_5">
  <a:themeElements>
    <a:clrScheme name="自定义设计方案_5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5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5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316</Words>
  <Application>WPS 演示</Application>
  <PresentationFormat>全屏显示(4:3)</PresentationFormat>
  <Paragraphs>61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9</vt:i4>
      </vt:variant>
      <vt:variant>
        <vt:lpstr>幻灯片标题</vt:lpstr>
      </vt:variant>
      <vt:variant>
        <vt:i4>12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Celtic Garamond the 2nd</vt:lpstr>
      <vt:lpstr>Segoe Print</vt:lpstr>
      <vt:lpstr>Gulim</vt:lpstr>
      <vt:lpstr>Malgun Gothic</vt:lpstr>
      <vt:lpstr>Urban Jungle</vt:lpstr>
      <vt:lpstr>黑体</vt:lpstr>
      <vt:lpstr>华文琥珀</vt:lpstr>
      <vt:lpstr>华文彩云</vt:lpstr>
      <vt:lpstr>Arial Unicode MS</vt:lpstr>
      <vt:lpstr>自定义设计方案_2</vt:lpstr>
      <vt:lpstr>默认设计模板</vt:lpstr>
      <vt:lpstr>1_自定义设计方案_2</vt:lpstr>
      <vt:lpstr>自定义设计方案_6</vt:lpstr>
      <vt:lpstr>自定义设计方案_7</vt:lpstr>
      <vt:lpstr>自定义设计方案_8</vt:lpstr>
      <vt:lpstr>自定义设计方案_3</vt:lpstr>
      <vt:lpstr>自定义设计方案_4</vt:lpstr>
      <vt:lpstr>自定义设计方案_5</vt:lpstr>
      <vt:lpstr>PowerPoint 演示文稿</vt:lpstr>
      <vt:lpstr>PowerPoint 演示文稿</vt:lpstr>
      <vt:lpstr>PowerPoint 演示文稿</vt:lpstr>
      <vt:lpstr>第一关</vt:lpstr>
      <vt:lpstr>第一关</vt:lpstr>
      <vt:lpstr>第一关</vt:lpstr>
      <vt:lpstr>第二关</vt:lpstr>
      <vt:lpstr>第二关</vt:lpstr>
      <vt:lpstr>第三关</vt:lpstr>
      <vt:lpstr>PowerPoint 演示文稿</vt:lpstr>
      <vt:lpstr>第三关</vt:lpstr>
      <vt:lpstr>课后练习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子鹭</cp:lastModifiedBy>
  <cp:revision>68</cp:revision>
  <dcterms:created xsi:type="dcterms:W3CDTF">2012-09-21T09:22:25Z</dcterms:created>
  <dcterms:modified xsi:type="dcterms:W3CDTF">2022-02-23T09:30:00Z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2052-11.1.0.11365</vt:lpwstr>
  </property>
  <property fmtid="{D5CDD505-2E9C-101B-9397-08002B2CF9AE}" pid="3" name="ICV">
    <vt:lpwstr>C2ED6394EF204B75A64A2972F222389E</vt:lpwstr>
  </property>
</Properties>
</file>