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300" r:id="rId4"/>
    <p:sldId id="301" r:id="rId5"/>
    <p:sldId id="302" r:id="rId6"/>
    <p:sldId id="303" r:id="rId7"/>
    <p:sldId id="304" r:id="rId8"/>
    <p:sldId id="305" r:id="rId9"/>
    <p:sldId id="307" r:id="rId10"/>
    <p:sldId id="299" r:id="rId11"/>
    <p:sldId id="30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0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61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85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54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4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35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98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94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25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0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5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656B7-6A57-4C76-926A-CC36E55D54A9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0582-97C9-4AF8-8C90-C4C7DC277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0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2.wav"/><Relationship Id="rId21" Type="http://schemas.openxmlformats.org/officeDocument/2006/relationships/image" Target="../media/image28.png"/><Relationship Id="rId7" Type="http://schemas.openxmlformats.org/officeDocument/2006/relationships/audio" Target="../media/audio6.wav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5" Type="http://schemas.openxmlformats.org/officeDocument/2006/relationships/image" Target="../media/image22.png"/><Relationship Id="rId10" Type="http://schemas.openxmlformats.org/officeDocument/2006/relationships/audio" Target="../media/audio9.wav"/><Relationship Id="rId19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3189" y="489397"/>
            <a:ext cx="102258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Sounds Fun 3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ooper Black" panose="0208090404030B0204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22108" y="2340690"/>
            <a:ext cx="556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oper Black" panose="0208090404030B020404" pitchFamily="18" charset="0"/>
                <a:ea typeface="宋体" panose="02010600030101010101" pitchFamily="2" charset="-122"/>
                <a:cs typeface="+mn-cs"/>
              </a:rPr>
              <a:t>Unit 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oper Black" panose="0208090404030B0204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5296" t="24783" r="16828" b="22755"/>
          <a:stretch/>
        </p:blipFill>
        <p:spPr>
          <a:xfrm>
            <a:off x="3477294" y="4213493"/>
            <a:ext cx="4237150" cy="2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8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445323" y="417494"/>
            <a:ext cx="165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cr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ab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45322" y="3090571"/>
            <a:ext cx="2044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gr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ass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01883" y="417493"/>
            <a:ext cx="201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cr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ane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01883" y="3090571"/>
            <a:ext cx="181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gr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ape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40356" y="428828"/>
            <a:ext cx="201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fr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ame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340356" y="3090571"/>
            <a:ext cx="1792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dr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ess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327963" y="417494"/>
            <a:ext cx="1617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fr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og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27963" y="3090571"/>
            <a:ext cx="1617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dr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ive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45323" y="5528971"/>
            <a:ext cx="1586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ide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01883" y="5528971"/>
            <a:ext cx="181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ick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563303" y="5528971"/>
            <a:ext cx="1792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27963" y="5528971"/>
            <a:ext cx="1617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uck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/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777" y="281468"/>
            <a:ext cx="1268944" cy="1238190"/>
          </a:xfrm>
          <a:prstGeom prst="rect">
            <a:avLst/>
          </a:prstGeom>
          <a:noFill/>
        </p:spPr>
      </p:pic>
      <p:pic>
        <p:nvPicPr>
          <p:cNvPr id="23" name="图片 22"/>
          <p:cNvPicPr/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6119" y="281468"/>
            <a:ext cx="1217911" cy="1238190"/>
          </a:xfrm>
          <a:prstGeom prst="rect">
            <a:avLst/>
          </a:prstGeom>
          <a:noFill/>
        </p:spPr>
      </p:pic>
      <p:pic>
        <p:nvPicPr>
          <p:cNvPr id="24" name="图片 23"/>
          <p:cNvPicPr/>
          <p:nvPr/>
        </p:nvPicPr>
        <p:blipFill>
          <a:blip r:embed="rId4">
            <a:lum bright="6000"/>
          </a:blip>
          <a:stretch>
            <a:fillRect/>
          </a:stretch>
        </p:blipFill>
        <p:spPr>
          <a:xfrm rot="5400000">
            <a:off x="9059154" y="206567"/>
            <a:ext cx="1347468" cy="121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24"/>
          <p:cNvPicPr/>
          <p:nvPr/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6217311" y="257978"/>
            <a:ext cx="1253336" cy="1163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26"/>
          <p:cNvPicPr/>
          <p:nvPr/>
        </p:nvPicPr>
        <p:blipFill>
          <a:blip r:embed="rId6"/>
          <a:srcRect r="13580"/>
          <a:stretch>
            <a:fillRect/>
          </a:stretch>
        </p:blipFill>
        <p:spPr>
          <a:xfrm>
            <a:off x="3489960" y="2530792"/>
            <a:ext cx="867680" cy="160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/>
          <p:cNvPicPr/>
          <p:nvPr/>
        </p:nvPicPr>
        <p:blipFill>
          <a:blip r:embed="rId7"/>
          <a:stretch>
            <a:fillRect/>
          </a:stretch>
        </p:blipFill>
        <p:spPr>
          <a:xfrm>
            <a:off x="194776" y="2855894"/>
            <a:ext cx="1251189" cy="113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/>
          <p:nvPr/>
        </p:nvPicPr>
        <p:blipFill>
          <a:blip r:embed="rId8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2698" y="2606349"/>
            <a:ext cx="1146521" cy="1465201"/>
          </a:xfrm>
          <a:prstGeom prst="rect">
            <a:avLst/>
          </a:prstGeom>
          <a:noFill/>
        </p:spPr>
      </p:pic>
      <p:pic>
        <p:nvPicPr>
          <p:cNvPr id="33" name="图片 32"/>
          <p:cNvPicPr/>
          <p:nvPr/>
        </p:nvPicPr>
        <p:blipFill>
          <a:blip r:embed="rId9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1554" y="2855893"/>
            <a:ext cx="1117230" cy="1132494"/>
          </a:xfrm>
          <a:prstGeom prst="rect">
            <a:avLst/>
          </a:prstGeom>
          <a:noFill/>
        </p:spPr>
      </p:pic>
      <p:pic>
        <p:nvPicPr>
          <p:cNvPr id="34" name="图片 33"/>
          <p:cNvPicPr/>
          <p:nvPr/>
        </p:nvPicPr>
        <p:blipFill>
          <a:blip r:embed="rId10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7743" b="20408"/>
          <a:stretch>
            <a:fillRect/>
          </a:stretch>
        </p:blipFill>
        <p:spPr>
          <a:xfrm>
            <a:off x="3174663" y="5334000"/>
            <a:ext cx="1307955" cy="107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图片 34"/>
          <p:cNvPicPr/>
          <p:nvPr/>
        </p:nvPicPr>
        <p:blipFill>
          <a:blip r:embed="rId11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274" y="4868401"/>
            <a:ext cx="1144006" cy="1840972"/>
          </a:xfrm>
          <a:prstGeom prst="rect">
            <a:avLst/>
          </a:prstGeom>
          <a:noFill/>
        </p:spPr>
      </p:pic>
      <p:pic>
        <p:nvPicPr>
          <p:cNvPr id="36" name="图片 35" descr="1599358394(1)"/>
          <p:cNvPicPr/>
          <p:nvPr/>
        </p:nvPicPr>
        <p:blipFill>
          <a:blip r:embed="rId12"/>
          <a:stretch>
            <a:fillRect/>
          </a:stretch>
        </p:blipFill>
        <p:spPr>
          <a:xfrm>
            <a:off x="9366879" y="5160159"/>
            <a:ext cx="1062340" cy="1211812"/>
          </a:xfrm>
          <a:prstGeom prst="rect">
            <a:avLst/>
          </a:prstGeom>
        </p:spPr>
      </p:pic>
      <p:pic>
        <p:nvPicPr>
          <p:cNvPr id="37" name="图片 36"/>
          <p:cNvPicPr/>
          <p:nvPr/>
        </p:nvPicPr>
        <p:blipFill>
          <a:blip r:embed="rId13"/>
          <a:stretch>
            <a:fillRect/>
          </a:stretch>
        </p:blipFill>
        <p:spPr>
          <a:xfrm>
            <a:off x="6227439" y="5175398"/>
            <a:ext cx="1197065" cy="1138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10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DD8215-7BCE-470E-A8DE-C54520147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250" y="447146"/>
            <a:ext cx="2901948" cy="12375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E14781-C688-40CF-B8CF-6AC778BBE6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250" y="2608107"/>
            <a:ext cx="3292125" cy="12924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3C521B-5E94-4CE4-9125-BAD6614260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610" y="4717368"/>
            <a:ext cx="3005588" cy="18411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EC9990-50D4-4EF5-89D5-B36C0A999F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8245" y="447146"/>
            <a:ext cx="3176291" cy="12375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BD25E9-4095-49B0-B149-D1F4B5D0FE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71995" y="2446549"/>
            <a:ext cx="2828789" cy="16155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D50C88-B7BF-41F3-B5C3-8B0AA11584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92527" y="5161066"/>
            <a:ext cx="3042168" cy="12497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122EF4-C910-4536-A1DE-3D0BAB75D3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4695" y="447146"/>
            <a:ext cx="2731245" cy="12132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689EF6A-53F5-462D-A7B6-0B701B22CC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32822" y="2864961"/>
            <a:ext cx="2840982" cy="1292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2F21D3A-48AD-46C6-933E-7F97A6E64D7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95" y="5002556"/>
            <a:ext cx="2944623" cy="14082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080DEC-88C4-4F61-9B85-9A14A39372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01872" y="337408"/>
            <a:ext cx="3255546" cy="13473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5150FC8-4110-4B61-8249-2351895500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7333" y="2608107"/>
            <a:ext cx="2944623" cy="15363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77FB95-3BE3-4441-902C-D9C66BC607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76863" y="4993411"/>
            <a:ext cx="2987299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20240" y="461685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cr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44440" y="461685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fr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16240" y="461685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gr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20240" y="3235365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44440" y="3235365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16240" y="3235365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28 曲目 28">
            <a:hlinkClick r:id="" action="ppaction://media"/>
            <a:extLst>
              <a:ext uri="{FF2B5EF4-FFF2-40B4-BE49-F238E27FC236}">
                <a16:creationId xmlns:a16="http://schemas.microsoft.com/office/drawing/2014/main" id="{77ADFB32-1A9A-4326-95E0-444521554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28289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6D147AA-59D4-47BA-9812-06C8302CC0FC}"/>
              </a:ext>
            </a:extLst>
          </p:cNvPr>
          <p:cNvSpPr txBox="1"/>
          <p:nvPr/>
        </p:nvSpPr>
        <p:spPr>
          <a:xfrm>
            <a:off x="1129788" y="1878881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cr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0B51E1-1867-4C2E-8D55-4DDB667CDF9F}"/>
              </a:ext>
            </a:extLst>
          </p:cNvPr>
          <p:cNvSpPr txBox="1"/>
          <p:nvPr/>
        </p:nvSpPr>
        <p:spPr>
          <a:xfrm>
            <a:off x="5826532" y="1421369"/>
            <a:ext cx="165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cr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ab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1139C0-6211-4C7C-AE33-761C834C8676}"/>
              </a:ext>
            </a:extLst>
          </p:cNvPr>
          <p:cNvSpPr txBox="1"/>
          <p:nvPr/>
        </p:nvSpPr>
        <p:spPr>
          <a:xfrm>
            <a:off x="5826532" y="4124812"/>
            <a:ext cx="201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cr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ane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5FA5887-48F6-4629-BE15-397F387D656F}"/>
              </a:ext>
            </a:extLst>
          </p:cNvPr>
          <p:cNvPicPr/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0005" y="1088645"/>
            <a:ext cx="1268944" cy="1238190"/>
          </a:xfrm>
          <a:prstGeom prst="rect">
            <a:avLst/>
          </a:prstGeom>
          <a:noFill/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9339DC-65B3-4D89-B8E9-7FE6C225C014}"/>
              </a:ext>
            </a:extLst>
          </p:cNvPr>
          <p:cNvPicPr/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1038" y="3740929"/>
            <a:ext cx="1217911" cy="1238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5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0673268-0836-41D1-B9AF-C96EC04AF65D}"/>
              </a:ext>
            </a:extLst>
          </p:cNvPr>
          <p:cNvSpPr txBox="1"/>
          <p:nvPr/>
        </p:nvSpPr>
        <p:spPr>
          <a:xfrm>
            <a:off x="1366292" y="2023356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fr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713ED1-C357-4F45-9162-F56CA779CFBD}"/>
              </a:ext>
            </a:extLst>
          </p:cNvPr>
          <p:cNvSpPr txBox="1"/>
          <p:nvPr/>
        </p:nvSpPr>
        <p:spPr>
          <a:xfrm>
            <a:off x="6028872" y="3885404"/>
            <a:ext cx="201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fr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ame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8EAC86-7197-4481-ACB8-6BA0096B2686}"/>
              </a:ext>
            </a:extLst>
          </p:cNvPr>
          <p:cNvSpPr txBox="1"/>
          <p:nvPr/>
        </p:nvSpPr>
        <p:spPr>
          <a:xfrm>
            <a:off x="6028872" y="1373397"/>
            <a:ext cx="1617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fr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og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E4AD9E-DBAF-4701-9ED3-6F985621F337}"/>
              </a:ext>
            </a:extLst>
          </p:cNvPr>
          <p:cNvPicPr/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 rot="5400000">
            <a:off x="4072967" y="3720328"/>
            <a:ext cx="1347468" cy="121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A888CC-87B5-46C8-ADA0-DE0C5D6D2635}"/>
              </a:ext>
            </a:extLst>
          </p:cNvPr>
          <p:cNvPicPr/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4100835" y="1264845"/>
            <a:ext cx="1253336" cy="116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10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A1FD66F-D84A-4956-9138-66DAE3BA72F1}"/>
              </a:ext>
            </a:extLst>
          </p:cNvPr>
          <p:cNvSpPr txBox="1"/>
          <p:nvPr/>
        </p:nvSpPr>
        <p:spPr>
          <a:xfrm>
            <a:off x="1440779" y="1694584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gr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2F8657-A19F-417D-BE05-E0151D2A6340}"/>
              </a:ext>
            </a:extLst>
          </p:cNvPr>
          <p:cNvSpPr txBox="1"/>
          <p:nvPr/>
        </p:nvSpPr>
        <p:spPr>
          <a:xfrm>
            <a:off x="6220323" y="1451357"/>
            <a:ext cx="2044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gr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ass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8B1312-EB98-40AF-8E0F-94F398E1859A}"/>
              </a:ext>
            </a:extLst>
          </p:cNvPr>
          <p:cNvSpPr txBox="1"/>
          <p:nvPr/>
        </p:nvSpPr>
        <p:spPr>
          <a:xfrm>
            <a:off x="6334927" y="3847284"/>
            <a:ext cx="181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gr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ape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8E283D-A6F7-48EE-8644-E27494A2CBBA}"/>
              </a:ext>
            </a:extLst>
          </p:cNvPr>
          <p:cNvPicPr/>
          <p:nvPr/>
        </p:nvPicPr>
        <p:blipFill>
          <a:blip r:embed="rId2"/>
          <a:srcRect r="13580"/>
          <a:stretch>
            <a:fillRect/>
          </a:stretch>
        </p:blipFill>
        <p:spPr>
          <a:xfrm>
            <a:off x="4448277" y="3429000"/>
            <a:ext cx="867680" cy="160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324815-4704-4EE6-AB42-F7C533EEF4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48277" y="1216681"/>
            <a:ext cx="1251189" cy="113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72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7212A10-8EB8-4761-9057-50DC2D59C8E0}"/>
              </a:ext>
            </a:extLst>
          </p:cNvPr>
          <p:cNvSpPr txBox="1"/>
          <p:nvPr/>
        </p:nvSpPr>
        <p:spPr>
          <a:xfrm>
            <a:off x="1231872" y="1899725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C6DB9D-8EF5-4454-893C-5AA40E52F43E}"/>
              </a:ext>
            </a:extLst>
          </p:cNvPr>
          <p:cNvSpPr txBox="1"/>
          <p:nvPr/>
        </p:nvSpPr>
        <p:spPr>
          <a:xfrm>
            <a:off x="5948092" y="4109652"/>
            <a:ext cx="1792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dr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ess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813314-3FE2-4578-9CAA-3975A2749A2B}"/>
              </a:ext>
            </a:extLst>
          </p:cNvPr>
          <p:cNvSpPr txBox="1"/>
          <p:nvPr/>
        </p:nvSpPr>
        <p:spPr>
          <a:xfrm>
            <a:off x="5970313" y="1465473"/>
            <a:ext cx="1617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dr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ive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00FF4A-FC0D-4405-9B05-02542D744C78}"/>
              </a:ext>
            </a:extLst>
          </p:cNvPr>
          <p:cNvPicPr/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5514" y="3761773"/>
            <a:ext cx="1146521" cy="1465201"/>
          </a:xfrm>
          <a:prstGeom prst="rect">
            <a:avLst/>
          </a:prstGeom>
          <a:noFill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57FF49-963F-4449-99D3-0E601F310098}"/>
              </a:ext>
            </a:extLst>
          </p:cNvPr>
          <p:cNvPicPr/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5626" y="1283947"/>
            <a:ext cx="1117230" cy="1132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9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0C83D24-5B65-492D-8780-4082FFFEAB27}"/>
              </a:ext>
            </a:extLst>
          </p:cNvPr>
          <p:cNvSpPr txBox="1"/>
          <p:nvPr/>
        </p:nvSpPr>
        <p:spPr>
          <a:xfrm>
            <a:off x="1551227" y="1930547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53927D-B6DB-438E-8FD3-5413A216EE75}"/>
              </a:ext>
            </a:extLst>
          </p:cNvPr>
          <p:cNvSpPr txBox="1"/>
          <p:nvPr/>
        </p:nvSpPr>
        <p:spPr>
          <a:xfrm>
            <a:off x="6352260" y="1590160"/>
            <a:ext cx="1586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ide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CEE10-FD18-45AB-AFE2-055F531DA673}"/>
              </a:ext>
            </a:extLst>
          </p:cNvPr>
          <p:cNvSpPr txBox="1"/>
          <p:nvPr/>
        </p:nvSpPr>
        <p:spPr>
          <a:xfrm>
            <a:off x="6547899" y="4498399"/>
            <a:ext cx="1815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ick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FBEA7D-971D-4DC7-A8CA-7E9B1EAE63AD}"/>
              </a:ext>
            </a:extLst>
          </p:cNvPr>
          <p:cNvPicPr/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7743" b="20408"/>
          <a:stretch>
            <a:fillRect/>
          </a:stretch>
        </p:blipFill>
        <p:spPr>
          <a:xfrm>
            <a:off x="4695736" y="4384970"/>
            <a:ext cx="1307955" cy="107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C5862F-EC59-41F6-9F19-A2E896A2F428}"/>
              </a:ext>
            </a:extLst>
          </p:cNvPr>
          <p:cNvPicPr/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5736" y="929591"/>
            <a:ext cx="1144006" cy="1840972"/>
          </a:xfrm>
          <a:prstGeom prst="rect">
            <a:avLst/>
          </a:prstGeom>
          <a:noFill/>
        </p:spPr>
      </p:pic>
      <p:pic>
        <p:nvPicPr>
          <p:cNvPr id="8" name="图片 7" descr="图片包含 室内, 天花板, 房间, 床&#10;&#10;描述已自动生成">
            <a:extLst>
              <a:ext uri="{FF2B5EF4-FFF2-40B4-BE49-F238E27FC236}">
                <a16:creationId xmlns:a16="http://schemas.microsoft.com/office/drawing/2014/main" id="{7C2C095F-44F2-47CF-BBC0-484783C732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2136" r="24264" b="14491"/>
          <a:stretch/>
        </p:blipFill>
        <p:spPr>
          <a:xfrm>
            <a:off x="8351001" y="799873"/>
            <a:ext cx="3389303" cy="50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7B641DE-813D-4305-8038-10680D0413BF}"/>
              </a:ext>
            </a:extLst>
          </p:cNvPr>
          <p:cNvSpPr txBox="1"/>
          <p:nvPr/>
        </p:nvSpPr>
        <p:spPr>
          <a:xfrm>
            <a:off x="1142829" y="1930547"/>
            <a:ext cx="438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tr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ED6102-4E73-4EFB-A6DF-B7E847CCFBD6}"/>
              </a:ext>
            </a:extLst>
          </p:cNvPr>
          <p:cNvSpPr txBox="1"/>
          <p:nvPr/>
        </p:nvSpPr>
        <p:spPr>
          <a:xfrm>
            <a:off x="6230646" y="5164548"/>
            <a:ext cx="1792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DE7DAD3-D3E0-485E-AD2F-D7E873B95FD4}"/>
              </a:ext>
            </a:extLst>
          </p:cNvPr>
          <p:cNvSpPr txBox="1"/>
          <p:nvPr/>
        </p:nvSpPr>
        <p:spPr>
          <a:xfrm>
            <a:off x="6177257" y="1708692"/>
            <a:ext cx="1617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tr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uck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1599358394(1)">
            <a:extLst>
              <a:ext uri="{FF2B5EF4-FFF2-40B4-BE49-F238E27FC236}">
                <a16:creationId xmlns:a16="http://schemas.microsoft.com/office/drawing/2014/main" id="{EE626868-6299-4C5C-9225-8AAF27513B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46358" y="4929749"/>
            <a:ext cx="1062340" cy="12118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52F753-BAA7-453B-ABF4-69568E0225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46358" y="1244552"/>
            <a:ext cx="1928998" cy="123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一群人站在草地上&#10;&#10;描述已自动生成">
            <a:extLst>
              <a:ext uri="{FF2B5EF4-FFF2-40B4-BE49-F238E27FC236}">
                <a16:creationId xmlns:a16="http://schemas.microsoft.com/office/drawing/2014/main" id="{9F2B560F-D566-49C1-B70C-4923B6887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94" y="255248"/>
            <a:ext cx="5927693" cy="4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9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79BB181-BC2B-4246-94DD-700CCE8AC4C9}"/>
              </a:ext>
            </a:extLst>
          </p:cNvPr>
          <p:cNvSpPr txBox="1"/>
          <p:nvPr/>
        </p:nvSpPr>
        <p:spPr>
          <a:xfrm>
            <a:off x="705106" y="1238215"/>
            <a:ext cx="3405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tr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ip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113fd8c8933c788236342abdfc6cc16f">
            <a:hlinkClick r:id="" action="ppaction://media"/>
            <a:extLst>
              <a:ext uri="{FF2B5EF4-FFF2-40B4-BE49-F238E27FC236}">
                <a16:creationId xmlns:a16="http://schemas.microsoft.com/office/drawing/2014/main" id="{FFE54004-D438-4737-B765-F2C06D7078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4812664" y="-1324858"/>
            <a:ext cx="5126181" cy="90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42</Words>
  <Application>Microsoft Office PowerPoint</Application>
  <PresentationFormat>宽屏</PresentationFormat>
  <Paragraphs>39</Paragraphs>
  <Slides>11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Cooper Black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tw</dc:creator>
  <cp:lastModifiedBy>谢 致</cp:lastModifiedBy>
  <cp:revision>8</cp:revision>
  <dcterms:created xsi:type="dcterms:W3CDTF">2022-02-27T09:34:19Z</dcterms:created>
  <dcterms:modified xsi:type="dcterms:W3CDTF">2022-04-22T07:11:00Z</dcterms:modified>
</cp:coreProperties>
</file>