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42"/>
  </p:notesMasterIdLst>
  <p:sldIdLst>
    <p:sldId id="281" r:id="rId3"/>
    <p:sldId id="2132" r:id="rId4"/>
    <p:sldId id="2163" r:id="rId5"/>
    <p:sldId id="2135" r:id="rId6"/>
    <p:sldId id="2136" r:id="rId7"/>
    <p:sldId id="1996" r:id="rId8"/>
    <p:sldId id="2155" r:id="rId9"/>
    <p:sldId id="2154" r:id="rId10"/>
    <p:sldId id="2157" r:id="rId11"/>
    <p:sldId id="2156" r:id="rId12"/>
    <p:sldId id="1994" r:id="rId13"/>
    <p:sldId id="2066" r:id="rId14"/>
    <p:sldId id="2065" r:id="rId15"/>
    <p:sldId id="2001" r:id="rId16"/>
    <p:sldId id="2052" r:id="rId17"/>
    <p:sldId id="2080" r:id="rId18"/>
    <p:sldId id="2145" r:id="rId19"/>
    <p:sldId id="2146" r:id="rId20"/>
    <p:sldId id="2004" r:id="rId21"/>
    <p:sldId id="2148" r:id="rId22"/>
    <p:sldId id="2068" r:id="rId23"/>
    <p:sldId id="2161" r:id="rId24"/>
    <p:sldId id="2149" r:id="rId25"/>
    <p:sldId id="2013" r:id="rId26"/>
    <p:sldId id="2069" r:id="rId27"/>
    <p:sldId id="2023" r:id="rId28"/>
    <p:sldId id="2024" r:id="rId29"/>
    <p:sldId id="2070" r:id="rId30"/>
    <p:sldId id="2040" r:id="rId31"/>
    <p:sldId id="2077" r:id="rId32"/>
    <p:sldId id="2150" r:id="rId33"/>
    <p:sldId id="2129" r:id="rId34"/>
    <p:sldId id="2037" r:id="rId35"/>
    <p:sldId id="2075" r:id="rId36"/>
    <p:sldId id="2126" r:id="rId37"/>
    <p:sldId id="2079" r:id="rId38"/>
    <p:sldId id="2127" r:id="rId39"/>
    <p:sldId id="2014" r:id="rId40"/>
    <p:sldId id="2029" r:id="rId41"/>
  </p:sldIdLst>
  <p:sldSz cx="9144000" cy="5143500" type="screen16x9"/>
  <p:notesSz cx="6761163" cy="9942513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0000"/>
    <a:srgbClr val="FFC000"/>
    <a:srgbClr val="FFFFFF"/>
    <a:srgbClr val="0F7701"/>
    <a:srgbClr val="FFFC72"/>
    <a:srgbClr val="FFEF7A"/>
    <a:srgbClr val="083016"/>
    <a:srgbClr val="BDB8AA"/>
    <a:srgbClr val="0F3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86" autoAdjust="0"/>
    <p:restoredTop sz="93826" autoAdjust="0"/>
  </p:normalViewPr>
  <p:slideViewPr>
    <p:cSldViewPr snapToGrid="0" snapToObjects="1">
      <p:cViewPr varScale="1">
        <p:scale>
          <a:sx n="85" d="100"/>
          <a:sy n="85" d="100"/>
        </p:scale>
        <p:origin x="568" y="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4E828-A4DA-7B40-B62D-DF6E2F06F5A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9B48D-2A19-044E-A665-83321597609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4088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E9B48D-2A19-044E-A665-83321597609B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959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50288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2367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   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84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1570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22495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04800" algn="just">
              <a:lnSpc>
                <a:spcPct val="150000"/>
              </a:lnSpc>
            </a:pP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09714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43323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22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452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6421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    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8023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830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996540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4839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662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244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CF7B4-3892-4FD8-9BB2-B09A61D774A6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7010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290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02875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29794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8051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4811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385551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1535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680818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  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805355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217968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82092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720874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844112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969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8043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540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40E3B-F9C0-48B6-A129-4D327DD3065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63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45788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0537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997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4987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1404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5345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2540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0" y="1029721"/>
            <a:ext cx="9137131" cy="476699"/>
          </a:xfrm>
        </p:spPr>
        <p:txBody>
          <a:bodyPr>
            <a:normAutofit/>
          </a:bodyPr>
          <a:lstStyle>
            <a:lvl1pPr algn="ctr">
              <a:defRPr sz="21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3" name="内容占位符 2"/>
          <p:cNvSpPr>
            <a:spLocks noGrp="1"/>
          </p:cNvSpPr>
          <p:nvPr>
            <p:ph idx="1"/>
          </p:nvPr>
        </p:nvSpPr>
        <p:spPr>
          <a:xfrm>
            <a:off x="206662" y="1630373"/>
            <a:ext cx="8730675" cy="3286125"/>
          </a:xfrm>
        </p:spPr>
        <p:txBody>
          <a:bodyPr>
            <a:normAutofit/>
          </a:bodyPr>
          <a:lstStyle>
            <a:lvl1pPr marL="257175" indent="-257175" algn="ctr">
              <a:buFont typeface="Wingdings" panose="05000000000000000000" pitchFamily="2" charset="2"/>
              <a:buChar char="Ø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6100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87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 descr="同上一堂课背景-1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68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91465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2975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036651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09255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0339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 descr="同上一堂课背景-1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07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86828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39023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17071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76952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 1"/>
          <p:cNvSpPr>
            <a:spLocks noGrp="1"/>
          </p:cNvSpPr>
          <p:nvPr>
            <p:ph type="title"/>
          </p:nvPr>
        </p:nvSpPr>
        <p:spPr>
          <a:xfrm>
            <a:off x="0" y="1029721"/>
            <a:ext cx="9137131" cy="476699"/>
          </a:xfrm>
        </p:spPr>
        <p:txBody>
          <a:bodyPr>
            <a:normAutofit/>
          </a:bodyPr>
          <a:lstStyle>
            <a:lvl1pPr algn="ctr">
              <a:defRPr sz="21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23" name="内容占位符 2"/>
          <p:cNvSpPr>
            <a:spLocks noGrp="1"/>
          </p:cNvSpPr>
          <p:nvPr>
            <p:ph idx="1"/>
          </p:nvPr>
        </p:nvSpPr>
        <p:spPr>
          <a:xfrm>
            <a:off x="206662" y="1630373"/>
            <a:ext cx="8730675" cy="3286125"/>
          </a:xfrm>
        </p:spPr>
        <p:txBody>
          <a:bodyPr>
            <a:normAutofit/>
          </a:bodyPr>
          <a:lstStyle>
            <a:lvl1pPr marL="257175" indent="-257175" algn="ctr">
              <a:buFont typeface="Wingdings" panose="05000000000000000000" pitchFamily="2" charset="2"/>
              <a:buChar char="Ø"/>
              <a:defRPr sz="18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1313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5905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2266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1002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2852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27900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6278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7637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3229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C7C05-C7A4-2C45-8E0A-99988343CF53}" type="datetimeFigureOut">
              <a:rPr kumimoji="1" lang="zh-CN" altLang="en-US" smtClean="0"/>
              <a:t>2020/9/6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316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13" Type="http://schemas.openxmlformats.org/officeDocument/2006/relationships/image" Target="../media/image31.jpg"/><Relationship Id="rId18" Type="http://schemas.openxmlformats.org/officeDocument/2006/relationships/image" Target="../media/image33.jpg"/><Relationship Id="rId3" Type="http://schemas.microsoft.com/office/2007/relationships/media" Target="../media/media4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30.jpg"/><Relationship Id="rId17" Type="http://schemas.openxmlformats.org/officeDocument/2006/relationships/image" Target="../media/image32.jp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29.jpg"/><Relationship Id="rId5" Type="http://schemas.microsoft.com/office/2007/relationships/media" Target="../media/media5.mp3"/><Relationship Id="rId15" Type="http://schemas.openxmlformats.org/officeDocument/2006/relationships/image" Target="../media/image6.png"/><Relationship Id="rId10" Type="http://schemas.openxmlformats.org/officeDocument/2006/relationships/image" Target="../media/image4.jpeg"/><Relationship Id="rId4" Type="http://schemas.openxmlformats.org/officeDocument/2006/relationships/audio" Target="../media/media4.mp3"/><Relationship Id="rId9" Type="http://schemas.openxmlformats.org/officeDocument/2006/relationships/image" Target="../media/image28.png"/><Relationship Id="rId1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jpe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4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24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jp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7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.jpe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.jpe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6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3" Type="http://schemas.microsoft.com/office/2007/relationships/media" Target="../media/media13.mp3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notesSlide" Target="../notesSlides/notesSlide30.xml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4.jpeg"/><Relationship Id="rId4" Type="http://schemas.openxmlformats.org/officeDocument/2006/relationships/audio" Target="../media/media13.mp3"/><Relationship Id="rId9" Type="http://schemas.openxmlformats.org/officeDocument/2006/relationships/image" Target="../media/image48.png"/><Relationship Id="rId1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6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78960" y="676568"/>
            <a:ext cx="448717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-310515" y="1733550"/>
            <a:ext cx="7086600" cy="562610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                      </a:t>
            </a:r>
            <a:r>
              <a:rPr lang="zh-CN" altLang="en-US" sz="6000" b="1" dirty="0">
                <a:solidFill>
                  <a:schemeClr val="bg1"/>
                </a:solidFill>
                <a:latin typeface="汉仪松阳体 W" panose="00020600040101010101" pitchFamily="18" charset="-122"/>
                <a:ea typeface="汉仪松阳体 W" panose="00020600040101010101" pitchFamily="18" charset="-122"/>
              </a:rPr>
              <a:t>开国大典</a:t>
            </a:r>
            <a:r>
              <a:rPr lang="zh-CN" altLang="en-US" sz="2800" b="1" dirty="0">
                <a:solidFill>
                  <a:schemeClr val="bg1"/>
                </a:solidFill>
              </a:rPr>
              <a:t>（第一课时）</a:t>
            </a:r>
          </a:p>
        </p:txBody>
      </p:sp>
      <p:sp>
        <p:nvSpPr>
          <p:cNvPr id="7" name="副标题 2"/>
          <p:cNvSpPr txBox="1"/>
          <p:nvPr/>
        </p:nvSpPr>
        <p:spPr>
          <a:xfrm>
            <a:off x="1620646" y="2808582"/>
            <a:ext cx="7010398" cy="688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年  级：六年级     学  科：语文（统编版）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主讲人：孟学文     学  校：北京市海淀区中关村第一小学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689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>
            <a:extLst>
              <a:ext uri="{FF2B5EF4-FFF2-40B4-BE49-F238E27FC236}">
                <a16:creationId xmlns:a16="http://schemas.microsoft.com/office/drawing/2014/main" id="{C8717075-3B86-463B-9BB1-A409087259DD}"/>
              </a:ext>
            </a:extLst>
          </p:cNvPr>
          <p:cNvGrpSpPr/>
          <p:nvPr/>
        </p:nvGrpSpPr>
        <p:grpSpPr>
          <a:xfrm>
            <a:off x="1467583" y="2024281"/>
            <a:ext cx="1386441" cy="682680"/>
            <a:chOff x="601988" y="3389265"/>
            <a:chExt cx="2469940" cy="11872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CF3BD401-5636-4D85-96D8-7E27338F6476}"/>
                </a:ext>
              </a:extLst>
            </p:cNvPr>
            <p:cNvGrpSpPr/>
            <p:nvPr/>
          </p:nvGrpSpPr>
          <p:grpSpPr>
            <a:xfrm>
              <a:off x="601988" y="3389265"/>
              <a:ext cx="1242096" cy="1187200"/>
              <a:chOff x="0" y="0"/>
              <a:chExt cx="732700" cy="736600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CE63525E-EC2F-41A5-A563-8D14CF7854D6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7" name="直接连接符 6">
                  <a:extLst>
                    <a:ext uri="{FF2B5EF4-FFF2-40B4-BE49-F238E27FC236}">
                      <a16:creationId xmlns:a16="http://schemas.microsoft.com/office/drawing/2014/main" id="{7C0C12D4-3FEC-4917-AE61-2BE8145331D3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A4E6378D-66CF-48C1-AFB3-411576EBEC7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6" name="直接连接符 5">
                <a:extLst>
                  <a:ext uri="{FF2B5EF4-FFF2-40B4-BE49-F238E27FC236}">
                    <a16:creationId xmlns:a16="http://schemas.microsoft.com/office/drawing/2014/main" id="{34714D5C-EAEC-4088-A306-0B0185699D76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C7C3E1DF-C945-4933-B194-62616EE4A5A7}"/>
                </a:ext>
              </a:extLst>
            </p:cNvPr>
            <p:cNvGrpSpPr/>
            <p:nvPr/>
          </p:nvGrpSpPr>
          <p:grpSpPr>
            <a:xfrm>
              <a:off x="1829832" y="3389265"/>
              <a:ext cx="1242096" cy="1187200"/>
              <a:chOff x="0" y="0"/>
              <a:chExt cx="732700" cy="736600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002593E-4A55-4B2E-A7AF-BB346775EDEB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581093E6-8801-4402-AB32-C8DE946522BE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5285D454-DC9F-434D-8589-07F413F36CE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23F1930D-4689-4882-A8F9-3170AC982812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</p:grpSp>
      <p:pic>
        <p:nvPicPr>
          <p:cNvPr id="9" name="图片 8" descr="同上一堂课色块-绿色.jpg">
            <a:extLst>
              <a:ext uri="{FF2B5EF4-FFF2-40B4-BE49-F238E27FC236}">
                <a16:creationId xmlns:a16="http://schemas.microsoft.com/office/drawing/2014/main" id="{F091A0EB-8925-46B9-8FFB-BA787D580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2A4D7B1-72DF-422A-A526-593B058B2BDF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C3FCB26-EDF6-45AA-B831-D726F26E813D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06CBD92-7453-4A89-8EE0-9B3CCD6D52CF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6" name="云形标注 13">
            <a:extLst>
              <a:ext uri="{FF2B5EF4-FFF2-40B4-BE49-F238E27FC236}">
                <a16:creationId xmlns:a16="http://schemas.microsoft.com/office/drawing/2014/main" id="{311154B4-C977-4602-A4D0-6777C146C08C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68BB04AC-4943-4291-AFDE-2342A74ADC5D}"/>
              </a:ext>
            </a:extLst>
          </p:cNvPr>
          <p:cNvGrpSpPr/>
          <p:nvPr/>
        </p:nvGrpSpPr>
        <p:grpSpPr>
          <a:xfrm>
            <a:off x="3682144" y="2034160"/>
            <a:ext cx="1386441" cy="682680"/>
            <a:chOff x="601988" y="3389265"/>
            <a:chExt cx="2469940" cy="1187200"/>
          </a:xfrm>
        </p:grpSpPr>
        <p:grpSp>
          <p:nvGrpSpPr>
            <p:cNvPr id="150" name="组合 149">
              <a:extLst>
                <a:ext uri="{FF2B5EF4-FFF2-40B4-BE49-F238E27FC236}">
                  <a16:creationId xmlns:a16="http://schemas.microsoft.com/office/drawing/2014/main" id="{C7514C58-AAFE-44DC-8BAC-6D8EBA5DE806}"/>
                </a:ext>
              </a:extLst>
            </p:cNvPr>
            <p:cNvGrpSpPr/>
            <p:nvPr/>
          </p:nvGrpSpPr>
          <p:grpSpPr>
            <a:xfrm>
              <a:off x="601988" y="3389265"/>
              <a:ext cx="1242096" cy="1187200"/>
              <a:chOff x="0" y="0"/>
              <a:chExt cx="732700" cy="736600"/>
            </a:xfrm>
          </p:grpSpPr>
          <p:grpSp>
            <p:nvGrpSpPr>
              <p:cNvPr id="156" name="组合 155">
                <a:extLst>
                  <a:ext uri="{FF2B5EF4-FFF2-40B4-BE49-F238E27FC236}">
                    <a16:creationId xmlns:a16="http://schemas.microsoft.com/office/drawing/2014/main" id="{D0F9C03A-2C76-4884-9E9B-C62FCABD25FC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158" name="直接连接符 157">
                  <a:extLst>
                    <a:ext uri="{FF2B5EF4-FFF2-40B4-BE49-F238E27FC236}">
                      <a16:creationId xmlns:a16="http://schemas.microsoft.com/office/drawing/2014/main" id="{397A260D-AA5A-4611-BA2F-BECB051AB53E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159" name="矩形 158">
                  <a:extLst>
                    <a:ext uri="{FF2B5EF4-FFF2-40B4-BE49-F238E27FC236}">
                      <a16:creationId xmlns:a16="http://schemas.microsoft.com/office/drawing/2014/main" id="{91B65C49-E359-4F89-BB32-A3688D1D961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157" name="直接连接符 156">
                <a:extLst>
                  <a:ext uri="{FF2B5EF4-FFF2-40B4-BE49-F238E27FC236}">
                    <a16:creationId xmlns:a16="http://schemas.microsoft.com/office/drawing/2014/main" id="{588E5434-357A-4187-9E86-329136522AFF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A266BE2B-6FFF-4012-A203-F496E34E7C0C}"/>
                </a:ext>
              </a:extLst>
            </p:cNvPr>
            <p:cNvGrpSpPr/>
            <p:nvPr/>
          </p:nvGrpSpPr>
          <p:grpSpPr>
            <a:xfrm>
              <a:off x="1829832" y="3389265"/>
              <a:ext cx="1242096" cy="1187200"/>
              <a:chOff x="0" y="0"/>
              <a:chExt cx="732700" cy="736600"/>
            </a:xfrm>
          </p:grpSpPr>
          <p:grpSp>
            <p:nvGrpSpPr>
              <p:cNvPr id="152" name="组合 151">
                <a:extLst>
                  <a:ext uri="{FF2B5EF4-FFF2-40B4-BE49-F238E27FC236}">
                    <a16:creationId xmlns:a16="http://schemas.microsoft.com/office/drawing/2014/main" id="{5848EEAA-9137-40B5-8DA1-EE92DC611BD9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154" name="直接连接符 153">
                  <a:extLst>
                    <a:ext uri="{FF2B5EF4-FFF2-40B4-BE49-F238E27FC236}">
                      <a16:creationId xmlns:a16="http://schemas.microsoft.com/office/drawing/2014/main" id="{8361CB12-E068-4DB7-818E-0A29EC9724F3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155" name="矩形 154">
                  <a:extLst>
                    <a:ext uri="{FF2B5EF4-FFF2-40B4-BE49-F238E27FC236}">
                      <a16:creationId xmlns:a16="http://schemas.microsoft.com/office/drawing/2014/main" id="{8C9D10CF-72C9-42ED-BF34-4A052DE9E36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153" name="直接连接符 152">
                <a:extLst>
                  <a:ext uri="{FF2B5EF4-FFF2-40B4-BE49-F238E27FC236}">
                    <a16:creationId xmlns:a16="http://schemas.microsoft.com/office/drawing/2014/main" id="{9F51C270-4E80-4FA1-A562-81DB489AA7B1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</p:grpSp>
      <p:grpSp>
        <p:nvGrpSpPr>
          <p:cNvPr id="160" name="组合 159">
            <a:extLst>
              <a:ext uri="{FF2B5EF4-FFF2-40B4-BE49-F238E27FC236}">
                <a16:creationId xmlns:a16="http://schemas.microsoft.com/office/drawing/2014/main" id="{CD19BE96-8281-4F87-B959-3C0000946924}"/>
              </a:ext>
            </a:extLst>
          </p:cNvPr>
          <p:cNvGrpSpPr/>
          <p:nvPr/>
        </p:nvGrpSpPr>
        <p:grpSpPr>
          <a:xfrm>
            <a:off x="5884214" y="2028763"/>
            <a:ext cx="1386441" cy="682680"/>
            <a:chOff x="601988" y="3389265"/>
            <a:chExt cx="2469940" cy="1187200"/>
          </a:xfrm>
        </p:grpSpPr>
        <p:grpSp>
          <p:nvGrpSpPr>
            <p:cNvPr id="161" name="组合 160">
              <a:extLst>
                <a:ext uri="{FF2B5EF4-FFF2-40B4-BE49-F238E27FC236}">
                  <a16:creationId xmlns:a16="http://schemas.microsoft.com/office/drawing/2014/main" id="{6A71A82E-3435-4DEC-A6FE-7E236A1174E2}"/>
                </a:ext>
              </a:extLst>
            </p:cNvPr>
            <p:cNvGrpSpPr/>
            <p:nvPr/>
          </p:nvGrpSpPr>
          <p:grpSpPr>
            <a:xfrm>
              <a:off x="601988" y="3389265"/>
              <a:ext cx="1242096" cy="1187200"/>
              <a:chOff x="0" y="0"/>
              <a:chExt cx="732700" cy="736600"/>
            </a:xfrm>
          </p:grpSpPr>
          <p:grpSp>
            <p:nvGrpSpPr>
              <p:cNvPr id="167" name="组合 166">
                <a:extLst>
                  <a:ext uri="{FF2B5EF4-FFF2-40B4-BE49-F238E27FC236}">
                    <a16:creationId xmlns:a16="http://schemas.microsoft.com/office/drawing/2014/main" id="{E3E236D2-40D7-4FA8-8ADA-AEB5FEFF316A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169" name="直接连接符 168">
                  <a:extLst>
                    <a:ext uri="{FF2B5EF4-FFF2-40B4-BE49-F238E27FC236}">
                      <a16:creationId xmlns:a16="http://schemas.microsoft.com/office/drawing/2014/main" id="{08C17C50-10C7-4B0E-BAB2-4D64DA8E867F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170" name="矩形 169">
                  <a:extLst>
                    <a:ext uri="{FF2B5EF4-FFF2-40B4-BE49-F238E27FC236}">
                      <a16:creationId xmlns:a16="http://schemas.microsoft.com/office/drawing/2014/main" id="{4C971058-EFA3-4F47-A6B1-EC03CC9A3F2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168" name="直接连接符 167">
                <a:extLst>
                  <a:ext uri="{FF2B5EF4-FFF2-40B4-BE49-F238E27FC236}">
                    <a16:creationId xmlns:a16="http://schemas.microsoft.com/office/drawing/2014/main" id="{779268B8-5654-492B-B6C8-0A40D092BB25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  <p:grpSp>
          <p:nvGrpSpPr>
            <p:cNvPr id="162" name="组合 161">
              <a:extLst>
                <a:ext uri="{FF2B5EF4-FFF2-40B4-BE49-F238E27FC236}">
                  <a16:creationId xmlns:a16="http://schemas.microsoft.com/office/drawing/2014/main" id="{6ED81E17-0A12-413C-B110-7A3FD12AA203}"/>
                </a:ext>
              </a:extLst>
            </p:cNvPr>
            <p:cNvGrpSpPr/>
            <p:nvPr/>
          </p:nvGrpSpPr>
          <p:grpSpPr>
            <a:xfrm>
              <a:off x="1829832" y="3389265"/>
              <a:ext cx="1242096" cy="1187200"/>
              <a:chOff x="0" y="0"/>
              <a:chExt cx="732700" cy="736600"/>
            </a:xfrm>
          </p:grpSpPr>
          <p:grpSp>
            <p:nvGrpSpPr>
              <p:cNvPr id="163" name="组合 162">
                <a:extLst>
                  <a:ext uri="{FF2B5EF4-FFF2-40B4-BE49-F238E27FC236}">
                    <a16:creationId xmlns:a16="http://schemas.microsoft.com/office/drawing/2014/main" id="{7D2EC9F3-35A9-4DF5-878E-7A173CF83D40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165" name="直接连接符 164">
                  <a:extLst>
                    <a:ext uri="{FF2B5EF4-FFF2-40B4-BE49-F238E27FC236}">
                      <a16:creationId xmlns:a16="http://schemas.microsoft.com/office/drawing/2014/main" id="{4C7291B2-0927-4864-B9E8-E56D0029228B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166" name="矩形 165">
                  <a:extLst>
                    <a:ext uri="{FF2B5EF4-FFF2-40B4-BE49-F238E27FC236}">
                      <a16:creationId xmlns:a16="http://schemas.microsoft.com/office/drawing/2014/main" id="{5720118D-DC96-47A2-A330-3A1E1DBDA99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164" name="直接连接符 163">
                <a:extLst>
                  <a:ext uri="{FF2B5EF4-FFF2-40B4-BE49-F238E27FC236}">
                    <a16:creationId xmlns:a16="http://schemas.microsoft.com/office/drawing/2014/main" id="{A813152E-E59A-4046-BA19-2642462F517A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</p:grpSp>
      <p:grpSp>
        <p:nvGrpSpPr>
          <p:cNvPr id="172" name="组合 171">
            <a:extLst>
              <a:ext uri="{FF2B5EF4-FFF2-40B4-BE49-F238E27FC236}">
                <a16:creationId xmlns:a16="http://schemas.microsoft.com/office/drawing/2014/main" id="{A155A7A7-EF7B-4544-9E97-79552DAA56DB}"/>
              </a:ext>
            </a:extLst>
          </p:cNvPr>
          <p:cNvGrpSpPr/>
          <p:nvPr/>
        </p:nvGrpSpPr>
        <p:grpSpPr>
          <a:xfrm>
            <a:off x="3687598" y="3500993"/>
            <a:ext cx="1386441" cy="682680"/>
            <a:chOff x="601988" y="3389265"/>
            <a:chExt cx="2469940" cy="1187200"/>
          </a:xfrm>
        </p:grpSpPr>
        <p:grpSp>
          <p:nvGrpSpPr>
            <p:cNvPr id="173" name="组合 172">
              <a:extLst>
                <a:ext uri="{FF2B5EF4-FFF2-40B4-BE49-F238E27FC236}">
                  <a16:creationId xmlns:a16="http://schemas.microsoft.com/office/drawing/2014/main" id="{D09F6725-485C-4A2A-9731-E1FE99F64834}"/>
                </a:ext>
              </a:extLst>
            </p:cNvPr>
            <p:cNvGrpSpPr/>
            <p:nvPr/>
          </p:nvGrpSpPr>
          <p:grpSpPr>
            <a:xfrm>
              <a:off x="601988" y="3389265"/>
              <a:ext cx="1242096" cy="1187200"/>
              <a:chOff x="0" y="0"/>
              <a:chExt cx="732700" cy="736600"/>
            </a:xfrm>
          </p:grpSpPr>
          <p:grpSp>
            <p:nvGrpSpPr>
              <p:cNvPr id="179" name="组合 178">
                <a:extLst>
                  <a:ext uri="{FF2B5EF4-FFF2-40B4-BE49-F238E27FC236}">
                    <a16:creationId xmlns:a16="http://schemas.microsoft.com/office/drawing/2014/main" id="{5993EB96-9A23-42D0-9D11-65C7D69BE5B6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181" name="直接连接符 180">
                  <a:extLst>
                    <a:ext uri="{FF2B5EF4-FFF2-40B4-BE49-F238E27FC236}">
                      <a16:creationId xmlns:a16="http://schemas.microsoft.com/office/drawing/2014/main" id="{A959F996-4363-4BBA-A1CA-B81E13DD27A6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182" name="矩形 181">
                  <a:extLst>
                    <a:ext uri="{FF2B5EF4-FFF2-40B4-BE49-F238E27FC236}">
                      <a16:creationId xmlns:a16="http://schemas.microsoft.com/office/drawing/2014/main" id="{8819FB34-B983-4C6C-A6E6-04749A9C840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180" name="直接连接符 179">
                <a:extLst>
                  <a:ext uri="{FF2B5EF4-FFF2-40B4-BE49-F238E27FC236}">
                    <a16:creationId xmlns:a16="http://schemas.microsoft.com/office/drawing/2014/main" id="{2FADA8F1-864E-4F10-940B-E09ACA592834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  <p:grpSp>
          <p:nvGrpSpPr>
            <p:cNvPr id="174" name="组合 173">
              <a:extLst>
                <a:ext uri="{FF2B5EF4-FFF2-40B4-BE49-F238E27FC236}">
                  <a16:creationId xmlns:a16="http://schemas.microsoft.com/office/drawing/2014/main" id="{510FAA4D-BA58-4F02-B6D2-97FDCAB564EA}"/>
                </a:ext>
              </a:extLst>
            </p:cNvPr>
            <p:cNvGrpSpPr/>
            <p:nvPr/>
          </p:nvGrpSpPr>
          <p:grpSpPr>
            <a:xfrm>
              <a:off x="1829832" y="3389265"/>
              <a:ext cx="1242096" cy="1187200"/>
              <a:chOff x="0" y="0"/>
              <a:chExt cx="732700" cy="736600"/>
            </a:xfrm>
          </p:grpSpPr>
          <p:grpSp>
            <p:nvGrpSpPr>
              <p:cNvPr id="175" name="组合 174">
                <a:extLst>
                  <a:ext uri="{FF2B5EF4-FFF2-40B4-BE49-F238E27FC236}">
                    <a16:creationId xmlns:a16="http://schemas.microsoft.com/office/drawing/2014/main" id="{80139EB0-2DF5-4CCB-9FE5-30E4367FA1DA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177" name="直接连接符 176">
                  <a:extLst>
                    <a:ext uri="{FF2B5EF4-FFF2-40B4-BE49-F238E27FC236}">
                      <a16:creationId xmlns:a16="http://schemas.microsoft.com/office/drawing/2014/main" id="{8F1E3C22-4DE5-484E-8A8E-469D861FF388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178" name="矩形 177">
                  <a:extLst>
                    <a:ext uri="{FF2B5EF4-FFF2-40B4-BE49-F238E27FC236}">
                      <a16:creationId xmlns:a16="http://schemas.microsoft.com/office/drawing/2014/main" id="{3D57306B-2842-43E6-B5C1-F007B82A012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176" name="直接连接符 175">
                <a:extLst>
                  <a:ext uri="{FF2B5EF4-FFF2-40B4-BE49-F238E27FC236}">
                    <a16:creationId xmlns:a16="http://schemas.microsoft.com/office/drawing/2014/main" id="{3DA6695F-45C9-4768-8CC0-8780E3C207A7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</p:grpSp>
      <p:grpSp>
        <p:nvGrpSpPr>
          <p:cNvPr id="183" name="组合 182">
            <a:extLst>
              <a:ext uri="{FF2B5EF4-FFF2-40B4-BE49-F238E27FC236}">
                <a16:creationId xmlns:a16="http://schemas.microsoft.com/office/drawing/2014/main" id="{5797E21C-FF26-4820-BA96-40A9E21A3338}"/>
              </a:ext>
            </a:extLst>
          </p:cNvPr>
          <p:cNvGrpSpPr/>
          <p:nvPr/>
        </p:nvGrpSpPr>
        <p:grpSpPr>
          <a:xfrm>
            <a:off x="5884214" y="3472478"/>
            <a:ext cx="1386441" cy="682680"/>
            <a:chOff x="601988" y="3389265"/>
            <a:chExt cx="2469940" cy="1187200"/>
          </a:xfrm>
        </p:grpSpPr>
        <p:grpSp>
          <p:nvGrpSpPr>
            <p:cNvPr id="184" name="组合 183">
              <a:extLst>
                <a:ext uri="{FF2B5EF4-FFF2-40B4-BE49-F238E27FC236}">
                  <a16:creationId xmlns:a16="http://schemas.microsoft.com/office/drawing/2014/main" id="{721D5D09-084F-4CA5-8969-704EA0B77D3C}"/>
                </a:ext>
              </a:extLst>
            </p:cNvPr>
            <p:cNvGrpSpPr/>
            <p:nvPr/>
          </p:nvGrpSpPr>
          <p:grpSpPr>
            <a:xfrm>
              <a:off x="601988" y="3389265"/>
              <a:ext cx="1242096" cy="1187200"/>
              <a:chOff x="0" y="0"/>
              <a:chExt cx="732700" cy="736600"/>
            </a:xfrm>
          </p:grpSpPr>
          <p:grpSp>
            <p:nvGrpSpPr>
              <p:cNvPr id="190" name="组合 189">
                <a:extLst>
                  <a:ext uri="{FF2B5EF4-FFF2-40B4-BE49-F238E27FC236}">
                    <a16:creationId xmlns:a16="http://schemas.microsoft.com/office/drawing/2014/main" id="{91AFB301-5277-4CF3-8C6C-EC465B56500D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192" name="直接连接符 191">
                  <a:extLst>
                    <a:ext uri="{FF2B5EF4-FFF2-40B4-BE49-F238E27FC236}">
                      <a16:creationId xmlns:a16="http://schemas.microsoft.com/office/drawing/2014/main" id="{0C400827-C899-4CAD-97E6-893267DAB68C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193" name="矩形 192">
                  <a:extLst>
                    <a:ext uri="{FF2B5EF4-FFF2-40B4-BE49-F238E27FC236}">
                      <a16:creationId xmlns:a16="http://schemas.microsoft.com/office/drawing/2014/main" id="{07C6A969-AC49-447D-9183-21B2FC019B2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191" name="直接连接符 190">
                <a:extLst>
                  <a:ext uri="{FF2B5EF4-FFF2-40B4-BE49-F238E27FC236}">
                    <a16:creationId xmlns:a16="http://schemas.microsoft.com/office/drawing/2014/main" id="{BDD9B9E4-6AC2-4027-A336-B8332E18BC4B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  <p:grpSp>
          <p:nvGrpSpPr>
            <p:cNvPr id="185" name="组合 184">
              <a:extLst>
                <a:ext uri="{FF2B5EF4-FFF2-40B4-BE49-F238E27FC236}">
                  <a16:creationId xmlns:a16="http://schemas.microsoft.com/office/drawing/2014/main" id="{90189606-69C6-4D8E-88D1-FF8237C240E5}"/>
                </a:ext>
              </a:extLst>
            </p:cNvPr>
            <p:cNvGrpSpPr/>
            <p:nvPr/>
          </p:nvGrpSpPr>
          <p:grpSpPr>
            <a:xfrm>
              <a:off x="1829832" y="3389265"/>
              <a:ext cx="1242096" cy="1187200"/>
              <a:chOff x="0" y="0"/>
              <a:chExt cx="732700" cy="736600"/>
            </a:xfrm>
          </p:grpSpPr>
          <p:grpSp>
            <p:nvGrpSpPr>
              <p:cNvPr id="186" name="组合 185">
                <a:extLst>
                  <a:ext uri="{FF2B5EF4-FFF2-40B4-BE49-F238E27FC236}">
                    <a16:creationId xmlns:a16="http://schemas.microsoft.com/office/drawing/2014/main" id="{44908BFE-060E-4874-8539-4C16BAE1FF8D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188" name="直接连接符 187">
                  <a:extLst>
                    <a:ext uri="{FF2B5EF4-FFF2-40B4-BE49-F238E27FC236}">
                      <a16:creationId xmlns:a16="http://schemas.microsoft.com/office/drawing/2014/main" id="{8B493B7D-5C52-4D67-99C3-67F92974E9EB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189" name="矩形 188">
                  <a:extLst>
                    <a:ext uri="{FF2B5EF4-FFF2-40B4-BE49-F238E27FC236}">
                      <a16:creationId xmlns:a16="http://schemas.microsoft.com/office/drawing/2014/main" id="{048687EA-1973-4439-A652-1FCD65393C1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187" name="直接连接符 186">
                <a:extLst>
                  <a:ext uri="{FF2B5EF4-FFF2-40B4-BE49-F238E27FC236}">
                    <a16:creationId xmlns:a16="http://schemas.microsoft.com/office/drawing/2014/main" id="{D7FB3D43-75EB-4C87-A342-20B60C512BB5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BA806960-ED2B-4E90-A517-85CB8370D472}"/>
              </a:ext>
            </a:extLst>
          </p:cNvPr>
          <p:cNvSpPr txBox="1"/>
          <p:nvPr/>
        </p:nvSpPr>
        <p:spPr>
          <a:xfrm>
            <a:off x="1484259" y="1984816"/>
            <a:ext cx="66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旗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0159F69-DF3F-477A-AEBB-759EE959C529}"/>
              </a:ext>
            </a:extLst>
          </p:cNvPr>
          <p:cNvSpPr txBox="1"/>
          <p:nvPr/>
        </p:nvSpPr>
        <p:spPr>
          <a:xfrm>
            <a:off x="2189188" y="2000330"/>
            <a:ext cx="66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帜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833E959-64F6-4428-B9E4-94BA6B8E7A39}"/>
              </a:ext>
            </a:extLst>
          </p:cNvPr>
          <p:cNvSpPr txBox="1"/>
          <p:nvPr/>
        </p:nvSpPr>
        <p:spPr>
          <a:xfrm>
            <a:off x="3694036" y="1994243"/>
            <a:ext cx="66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语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31445EE-0B7C-4881-95DE-4501D5553FF8}"/>
              </a:ext>
            </a:extLst>
          </p:cNvPr>
          <p:cNvSpPr txBox="1"/>
          <p:nvPr/>
        </p:nvSpPr>
        <p:spPr>
          <a:xfrm>
            <a:off x="4377453" y="2008142"/>
            <a:ext cx="66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调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2732DFD-10CF-44C0-ACBF-60DE35EEDCF0}"/>
              </a:ext>
            </a:extLst>
          </p:cNvPr>
          <p:cNvSpPr txBox="1"/>
          <p:nvPr/>
        </p:nvSpPr>
        <p:spPr>
          <a:xfrm>
            <a:off x="5914423" y="2001669"/>
            <a:ext cx="66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坦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932A0D2-85B1-4DE4-876D-7184935779E2}"/>
              </a:ext>
            </a:extLst>
          </p:cNvPr>
          <p:cNvSpPr txBox="1"/>
          <p:nvPr/>
        </p:nvSpPr>
        <p:spPr>
          <a:xfrm>
            <a:off x="6597467" y="1991109"/>
            <a:ext cx="66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克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3D9835F-9A70-4894-A491-FDE2B15B92E5}"/>
              </a:ext>
            </a:extLst>
          </p:cNvPr>
          <p:cNvSpPr txBox="1"/>
          <p:nvPr/>
        </p:nvSpPr>
        <p:spPr>
          <a:xfrm>
            <a:off x="3711931" y="3477199"/>
            <a:ext cx="66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距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F940481-9831-429B-A63D-5EB11BAE9EE4}"/>
              </a:ext>
            </a:extLst>
          </p:cNvPr>
          <p:cNvSpPr txBox="1"/>
          <p:nvPr/>
        </p:nvSpPr>
        <p:spPr>
          <a:xfrm>
            <a:off x="4385674" y="3470931"/>
            <a:ext cx="66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离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6B20014-AF42-47ED-88D2-EB25561FBF5B}"/>
              </a:ext>
            </a:extLst>
          </p:cNvPr>
          <p:cNvSpPr txBox="1"/>
          <p:nvPr/>
        </p:nvSpPr>
        <p:spPr>
          <a:xfrm>
            <a:off x="5925294" y="3440579"/>
            <a:ext cx="66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隆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B4D94B9-0A14-47F0-97E4-19A61610DA43}"/>
              </a:ext>
            </a:extLst>
          </p:cNvPr>
          <p:cNvSpPr txBox="1"/>
          <p:nvPr/>
        </p:nvSpPr>
        <p:spPr>
          <a:xfrm>
            <a:off x="6620694" y="3452872"/>
            <a:ext cx="66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隆</a:t>
            </a:r>
          </a:p>
        </p:txBody>
      </p: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FF89F6B2-AA24-42A3-8108-A87311206122}"/>
              </a:ext>
            </a:extLst>
          </p:cNvPr>
          <p:cNvGrpSpPr/>
          <p:nvPr/>
        </p:nvGrpSpPr>
        <p:grpSpPr>
          <a:xfrm>
            <a:off x="1446337" y="3456116"/>
            <a:ext cx="1386441" cy="682680"/>
            <a:chOff x="601988" y="3389265"/>
            <a:chExt cx="2469940" cy="1187200"/>
          </a:xfrm>
        </p:grpSpPr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1CDCE40A-3192-42B9-A3BF-6AA172A79900}"/>
                </a:ext>
              </a:extLst>
            </p:cNvPr>
            <p:cNvGrpSpPr/>
            <p:nvPr/>
          </p:nvGrpSpPr>
          <p:grpSpPr>
            <a:xfrm>
              <a:off x="601988" y="3389265"/>
              <a:ext cx="1242096" cy="1187200"/>
              <a:chOff x="0" y="0"/>
              <a:chExt cx="732700" cy="736600"/>
            </a:xfrm>
          </p:grpSpPr>
          <p:grpSp>
            <p:nvGrpSpPr>
              <p:cNvPr id="96" name="组合 95">
                <a:extLst>
                  <a:ext uri="{FF2B5EF4-FFF2-40B4-BE49-F238E27FC236}">
                    <a16:creationId xmlns:a16="http://schemas.microsoft.com/office/drawing/2014/main" id="{97ABBFFC-BE46-4021-A4C1-7B7BAF11A86B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98" name="直接连接符 97">
                  <a:extLst>
                    <a:ext uri="{FF2B5EF4-FFF2-40B4-BE49-F238E27FC236}">
                      <a16:creationId xmlns:a16="http://schemas.microsoft.com/office/drawing/2014/main" id="{2185DF74-8B23-41E5-8F31-9E68967D3B9F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99" name="矩形 98">
                  <a:extLst>
                    <a:ext uri="{FF2B5EF4-FFF2-40B4-BE49-F238E27FC236}">
                      <a16:creationId xmlns:a16="http://schemas.microsoft.com/office/drawing/2014/main" id="{E3AF3D54-E4E6-428A-A61A-515A9A26F44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97" name="直接连接符 96">
                <a:extLst>
                  <a:ext uri="{FF2B5EF4-FFF2-40B4-BE49-F238E27FC236}">
                    <a16:creationId xmlns:a16="http://schemas.microsoft.com/office/drawing/2014/main" id="{A16E355B-2EC4-484D-A88B-84F1A84ABA35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56CE39B9-D0A8-40FF-822F-D8F82FBD726B}"/>
                </a:ext>
              </a:extLst>
            </p:cNvPr>
            <p:cNvGrpSpPr/>
            <p:nvPr/>
          </p:nvGrpSpPr>
          <p:grpSpPr>
            <a:xfrm>
              <a:off x="1829832" y="3389265"/>
              <a:ext cx="1242096" cy="1187200"/>
              <a:chOff x="0" y="0"/>
              <a:chExt cx="732700" cy="736600"/>
            </a:xfrm>
          </p:grpSpPr>
          <p:grpSp>
            <p:nvGrpSpPr>
              <p:cNvPr id="92" name="组合 91">
                <a:extLst>
                  <a:ext uri="{FF2B5EF4-FFF2-40B4-BE49-F238E27FC236}">
                    <a16:creationId xmlns:a16="http://schemas.microsoft.com/office/drawing/2014/main" id="{6C24F1F4-F578-443D-9F21-929E2BF0803C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94" name="直接连接符 93">
                  <a:extLst>
                    <a:ext uri="{FF2B5EF4-FFF2-40B4-BE49-F238E27FC236}">
                      <a16:creationId xmlns:a16="http://schemas.microsoft.com/office/drawing/2014/main" id="{EED7BBA6-6732-4016-AF41-03C4B2D75D8C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95" name="矩形 94">
                  <a:extLst>
                    <a:ext uri="{FF2B5EF4-FFF2-40B4-BE49-F238E27FC236}">
                      <a16:creationId xmlns:a16="http://schemas.microsoft.com/office/drawing/2014/main" id="{AC5BD446-F46F-406A-B7A6-2B07F624CF8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93" name="直接连接符 92">
                <a:extLst>
                  <a:ext uri="{FF2B5EF4-FFF2-40B4-BE49-F238E27FC236}">
                    <a16:creationId xmlns:a16="http://schemas.microsoft.com/office/drawing/2014/main" id="{DE7AF10D-E81A-4FD9-A05E-BEF9A212C3F6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</p:grpSp>
      <p:sp>
        <p:nvSpPr>
          <p:cNvPr id="100" name="文本框 99">
            <a:extLst>
              <a:ext uri="{FF2B5EF4-FFF2-40B4-BE49-F238E27FC236}">
                <a16:creationId xmlns:a16="http://schemas.microsoft.com/office/drawing/2014/main" id="{22D1668F-6D8C-4EEF-85C0-1E785B456D1B}"/>
              </a:ext>
            </a:extLst>
          </p:cNvPr>
          <p:cNvSpPr txBox="1"/>
          <p:nvPr/>
        </p:nvSpPr>
        <p:spPr>
          <a:xfrm>
            <a:off x="1487417" y="3424217"/>
            <a:ext cx="66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爆</a:t>
            </a:r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A247AC89-02FD-4A61-B3A5-FDAFF9C2D5C5}"/>
              </a:ext>
            </a:extLst>
          </p:cNvPr>
          <p:cNvSpPr txBox="1"/>
          <p:nvPr/>
        </p:nvSpPr>
        <p:spPr>
          <a:xfrm>
            <a:off x="2182817" y="3436510"/>
            <a:ext cx="664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发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3CACCD7E-339A-449D-A694-4A336BC05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70" y="1478118"/>
            <a:ext cx="1828959" cy="5425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BA75149-CDBC-4F3A-BF49-FB02DD36E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0972" y="1465105"/>
            <a:ext cx="1920406" cy="56088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60D8062-C125-4CA2-AC9E-6DBB4FDC28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1740" y="1477998"/>
            <a:ext cx="4986960" cy="536494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2C2ACCAC-DB2F-45D8-BF06-C492CA40FB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77" y="2864342"/>
            <a:ext cx="2712955" cy="585267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BC36F230-987F-4078-BE70-2E0AEE0269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0181" y="2958323"/>
            <a:ext cx="1816765" cy="542591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C0E7947F-B291-45B2-A295-DF2AE24D0D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381" y="2883192"/>
            <a:ext cx="5413717" cy="58526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2BF4D4A5-12BF-4B8E-804D-3985D8D0B7C5}"/>
              </a:ext>
            </a:extLst>
          </p:cNvPr>
          <p:cNvSpPr txBox="1"/>
          <p:nvPr/>
        </p:nvSpPr>
        <p:spPr>
          <a:xfrm>
            <a:off x="826063" y="580764"/>
            <a:ext cx="3051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看拼音，写一写</a:t>
            </a:r>
          </a:p>
        </p:txBody>
      </p:sp>
    </p:spTree>
    <p:extLst>
      <p:ext uri="{BB962C8B-B14F-4D97-AF65-F5344CB8AC3E}">
        <p14:creationId xmlns:p14="http://schemas.microsoft.com/office/powerpoint/2010/main" val="23798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CECF51E-7A0C-466B-B814-E45822168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662" y="2923460"/>
            <a:ext cx="1653257" cy="18662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BFA5D21-0CBA-4041-8B5F-44CA7EB88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885" y="1565572"/>
            <a:ext cx="2603988" cy="3224108"/>
          </a:xfrm>
          <a:prstGeom prst="rect">
            <a:avLst/>
          </a:prstGeom>
        </p:spPr>
      </p:pic>
      <p:sp>
        <p:nvSpPr>
          <p:cNvPr id="18" name="圆角矩形 15">
            <a:extLst>
              <a:ext uri="{FF2B5EF4-FFF2-40B4-BE49-F238E27FC236}">
                <a16:creationId xmlns:a16="http://schemas.microsoft.com/office/drawing/2014/main" id="{9FD448F0-DF2E-4367-9A6D-BA15A2E03FFE}"/>
              </a:ext>
            </a:extLst>
          </p:cNvPr>
          <p:cNvSpPr/>
          <p:nvPr/>
        </p:nvSpPr>
        <p:spPr>
          <a:xfrm>
            <a:off x="1828800" y="1711690"/>
            <a:ext cx="1228335" cy="28072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CE4A006-FEA5-4E32-A72F-A3D7DA620933}"/>
              </a:ext>
            </a:extLst>
          </p:cNvPr>
          <p:cNvSpPr txBox="1"/>
          <p:nvPr/>
        </p:nvSpPr>
        <p:spPr>
          <a:xfrm>
            <a:off x="3786646" y="1992411"/>
            <a:ext cx="3281063" cy="1328023"/>
          </a:xfrm>
          <a:prstGeom prst="wedgeRoundRectCallout">
            <a:avLst>
              <a:gd name="adj1" fmla="val -67128"/>
              <a:gd name="adj2" fmla="val -36930"/>
              <a:gd name="adj3" fmla="val 16667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zh-CN" altLang="en-US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庆祝中华人民共和国中央人民政府成立的隆重典礼。</a:t>
            </a:r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9125EEA-7C45-4D2B-8341-9A619B171456}"/>
              </a:ext>
            </a:extLst>
          </p:cNvPr>
          <p:cNvSpPr txBox="1"/>
          <p:nvPr/>
        </p:nvSpPr>
        <p:spPr>
          <a:xfrm>
            <a:off x="1053885" y="390974"/>
            <a:ext cx="4487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读懂课文题目</a:t>
            </a:r>
          </a:p>
        </p:txBody>
      </p:sp>
      <p:pic>
        <p:nvPicPr>
          <p:cNvPr id="4" name="图片 3" descr="同上一堂课色块-绿色.jpg">
            <a:extLst>
              <a:ext uri="{FF2B5EF4-FFF2-40B4-BE49-F238E27FC236}">
                <a16:creationId xmlns:a16="http://schemas.microsoft.com/office/drawing/2014/main" id="{DC0F80EF-CF07-472D-BA24-07AB6C166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BD6BE9CE-A5F9-41D7-82E3-DC12D3EA9CB1}"/>
              </a:ext>
            </a:extLst>
          </p:cNvPr>
          <p:cNvSpPr txBox="1"/>
          <p:nvPr/>
        </p:nvSpPr>
        <p:spPr>
          <a:xfrm>
            <a:off x="1915129" y="1039828"/>
            <a:ext cx="7504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你是怎么理解“开国大典”的呢？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E4240DC-8CC2-46CD-A6BD-388D4AA886A7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D893A06-6563-4EEE-AC57-7E33FF913D8B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3B5FCCF-806D-46E5-BF09-4215CCD33E89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7" name="云形标注 13">
            <a:extLst>
              <a:ext uri="{FF2B5EF4-FFF2-40B4-BE49-F238E27FC236}">
                <a16:creationId xmlns:a16="http://schemas.microsoft.com/office/drawing/2014/main" id="{06A8A095-0644-466C-9555-271EA73B6EE3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77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色块-绿色.jpg">
            <a:extLst>
              <a:ext uri="{FF2B5EF4-FFF2-40B4-BE49-F238E27FC236}">
                <a16:creationId xmlns:a16="http://schemas.microsoft.com/office/drawing/2014/main" id="{2362818C-0AF3-4922-9ADF-CB79EC8D3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8CCD7084-0347-4C79-8E6E-4742D7D0BA9D}"/>
              </a:ext>
            </a:extLst>
          </p:cNvPr>
          <p:cNvSpPr txBox="1"/>
          <p:nvPr/>
        </p:nvSpPr>
        <p:spPr>
          <a:xfrm>
            <a:off x="1208338" y="1632612"/>
            <a:ext cx="7167223" cy="559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课文围绕“开国大典”写了哪两部分内容？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2DAF292-E175-4022-B5D6-8ADB686ED216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237B02D-0189-46E7-B7FF-11C798D24703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六年级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62CA1ED-17E5-4394-A7E3-B4423AD54350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6" name="云形标注 13">
            <a:extLst>
              <a:ext uri="{FF2B5EF4-FFF2-40B4-BE49-F238E27FC236}">
                <a16:creationId xmlns:a16="http://schemas.microsoft.com/office/drawing/2014/main" id="{3C317C64-A656-4180-BF3F-8BC903C63CF2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6C95D74-D45D-4540-9583-ADE420FA14FA}"/>
              </a:ext>
            </a:extLst>
          </p:cNvPr>
          <p:cNvSpPr txBox="1"/>
          <p:nvPr/>
        </p:nvSpPr>
        <p:spPr>
          <a:xfrm>
            <a:off x="1053885" y="390974"/>
            <a:ext cx="4487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理清文章结构</a:t>
            </a:r>
          </a:p>
        </p:txBody>
      </p:sp>
    </p:spTree>
    <p:extLst>
      <p:ext uri="{BB962C8B-B14F-4D97-AF65-F5344CB8AC3E}">
        <p14:creationId xmlns:p14="http://schemas.microsoft.com/office/powerpoint/2010/main" val="8875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FA9FC751-51AA-4686-99C4-EE468A76C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972" y="399080"/>
            <a:ext cx="1941596" cy="407690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7C3F0881-ADC5-4C96-B761-E310BFB07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420" y="407754"/>
            <a:ext cx="2164978" cy="4076909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64EAD00A-FF5C-44CB-BE31-F333E3BA5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278" y="420698"/>
            <a:ext cx="2085888" cy="407691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117493BE-C6A2-4576-9D98-9D85FD47E5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123" y="407754"/>
            <a:ext cx="2114645" cy="4076910"/>
          </a:xfrm>
          <a:prstGeom prst="rect">
            <a:avLst/>
          </a:prstGeom>
        </p:spPr>
      </p:pic>
      <p:sp>
        <p:nvSpPr>
          <p:cNvPr id="7" name="圆角矩形 23">
            <a:extLst>
              <a:ext uri="{FF2B5EF4-FFF2-40B4-BE49-F238E27FC236}">
                <a16:creationId xmlns:a16="http://schemas.microsoft.com/office/drawing/2014/main" id="{1B664346-3E10-4D04-B52F-7FF5228C22F0}"/>
              </a:ext>
            </a:extLst>
          </p:cNvPr>
          <p:cNvSpPr/>
          <p:nvPr/>
        </p:nvSpPr>
        <p:spPr>
          <a:xfrm>
            <a:off x="610111" y="2910105"/>
            <a:ext cx="1918210" cy="1336245"/>
          </a:xfrm>
          <a:prstGeom prst="roundRect">
            <a:avLst/>
          </a:prstGeom>
          <a:solidFill>
            <a:srgbClr val="0070C0">
              <a:alpha val="7843"/>
            </a:srgb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hangingPunct="0"/>
            <a:endParaRPr lang="zh-CN" altLang="en-US" sz="3300">
              <a:solidFill>
                <a:srgbClr val="F3F1DF"/>
              </a:solidFill>
              <a:sym typeface="Helvetica Neue" panose="02000503000000020004"/>
            </a:endParaRPr>
          </a:p>
        </p:txBody>
      </p:sp>
      <p:sp>
        <p:nvSpPr>
          <p:cNvPr id="4" name="圆角矩形 23">
            <a:extLst>
              <a:ext uri="{FF2B5EF4-FFF2-40B4-BE49-F238E27FC236}">
                <a16:creationId xmlns:a16="http://schemas.microsoft.com/office/drawing/2014/main" id="{6399D43C-F6C1-4497-A849-396DFDF7DCE1}"/>
              </a:ext>
            </a:extLst>
          </p:cNvPr>
          <p:cNvSpPr/>
          <p:nvPr/>
        </p:nvSpPr>
        <p:spPr>
          <a:xfrm>
            <a:off x="4599466" y="616469"/>
            <a:ext cx="2139806" cy="3856834"/>
          </a:xfrm>
          <a:prstGeom prst="roundRect">
            <a:avLst/>
          </a:prstGeom>
          <a:solidFill>
            <a:srgbClr val="0070C0">
              <a:alpha val="7843"/>
            </a:srgb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hangingPunct="0"/>
            <a:endParaRPr lang="zh-CN" altLang="en-US" sz="3300">
              <a:solidFill>
                <a:srgbClr val="F3F1DF"/>
              </a:solidFill>
              <a:sym typeface="Helvetica Neue" panose="02000503000000020004"/>
            </a:endParaRPr>
          </a:p>
        </p:txBody>
      </p:sp>
      <p:sp>
        <p:nvSpPr>
          <p:cNvPr id="6" name="圆角矩形 23">
            <a:extLst>
              <a:ext uri="{FF2B5EF4-FFF2-40B4-BE49-F238E27FC236}">
                <a16:creationId xmlns:a16="http://schemas.microsoft.com/office/drawing/2014/main" id="{04E9AD11-7929-4B5F-ABB2-10CAB2462D41}"/>
              </a:ext>
            </a:extLst>
          </p:cNvPr>
          <p:cNvSpPr/>
          <p:nvPr/>
        </p:nvSpPr>
        <p:spPr>
          <a:xfrm>
            <a:off x="2566883" y="616469"/>
            <a:ext cx="2029270" cy="3839449"/>
          </a:xfrm>
          <a:prstGeom prst="roundRect">
            <a:avLst/>
          </a:prstGeom>
          <a:solidFill>
            <a:srgbClr val="0070C0">
              <a:alpha val="7843"/>
            </a:srgb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hangingPunct="0"/>
            <a:endParaRPr lang="zh-CN" altLang="en-US" sz="3300">
              <a:solidFill>
                <a:srgbClr val="F3F1DF"/>
              </a:solidFill>
              <a:sym typeface="Helvetica Neue" panose="02000503000000020004"/>
            </a:endParaRPr>
          </a:p>
        </p:txBody>
      </p:sp>
      <p:sp>
        <p:nvSpPr>
          <p:cNvPr id="2" name="圆角矩形 23">
            <a:extLst>
              <a:ext uri="{FF2B5EF4-FFF2-40B4-BE49-F238E27FC236}">
                <a16:creationId xmlns:a16="http://schemas.microsoft.com/office/drawing/2014/main" id="{57D5B679-2C74-4075-9537-4E6882992878}"/>
              </a:ext>
            </a:extLst>
          </p:cNvPr>
          <p:cNvSpPr/>
          <p:nvPr/>
        </p:nvSpPr>
        <p:spPr>
          <a:xfrm>
            <a:off x="6760002" y="616469"/>
            <a:ext cx="1942217" cy="923583"/>
          </a:xfrm>
          <a:prstGeom prst="roundRect">
            <a:avLst/>
          </a:prstGeom>
          <a:solidFill>
            <a:srgbClr val="0070C0">
              <a:alpha val="7843"/>
            </a:srgb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hangingPunct="0"/>
            <a:endParaRPr lang="zh-CN" altLang="en-US" sz="3300">
              <a:solidFill>
                <a:srgbClr val="F3F1DF"/>
              </a:solidFill>
              <a:sym typeface="Helvetica Neue" panose="02000503000000020004"/>
            </a:endParaRPr>
          </a:p>
        </p:txBody>
      </p:sp>
      <p:sp>
        <p:nvSpPr>
          <p:cNvPr id="45" name="TextBox 7">
            <a:extLst>
              <a:ext uri="{FF2B5EF4-FFF2-40B4-BE49-F238E27FC236}">
                <a16:creationId xmlns:a16="http://schemas.microsoft.com/office/drawing/2014/main" id="{5E3FFFD3-D6CE-4C6A-A268-C66BBF7E11EE}"/>
              </a:ext>
            </a:extLst>
          </p:cNvPr>
          <p:cNvSpPr txBox="1"/>
          <p:nvPr/>
        </p:nvSpPr>
        <p:spPr>
          <a:xfrm>
            <a:off x="1020813" y="911290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</a:pPr>
            <a:r>
              <a:rPr lang="en-US" altLang="zh-CN" sz="1350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</a:t>
            </a:r>
            <a:endParaRPr lang="zh-CN" altLang="en-US" sz="1350" dirty="0">
              <a:solidFill>
                <a:schemeClr val="bg1">
                  <a:lumMod val="60000"/>
                  <a:lumOff val="40000"/>
                </a:scheme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57" name="TextBox 7">
            <a:extLst>
              <a:ext uri="{FF2B5EF4-FFF2-40B4-BE49-F238E27FC236}">
                <a16:creationId xmlns:a16="http://schemas.microsoft.com/office/drawing/2014/main" id="{B064248B-6A16-47C2-9DB8-86E2CA473439}"/>
              </a:ext>
            </a:extLst>
          </p:cNvPr>
          <p:cNvSpPr txBox="1"/>
          <p:nvPr/>
        </p:nvSpPr>
        <p:spPr>
          <a:xfrm>
            <a:off x="590578" y="1185552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58" name="TextBox 7">
            <a:extLst>
              <a:ext uri="{FF2B5EF4-FFF2-40B4-BE49-F238E27FC236}">
                <a16:creationId xmlns:a16="http://schemas.microsoft.com/office/drawing/2014/main" id="{9DC399A2-E005-442D-84DF-CF14B6E724BE}"/>
              </a:ext>
            </a:extLst>
          </p:cNvPr>
          <p:cNvSpPr txBox="1"/>
          <p:nvPr/>
        </p:nvSpPr>
        <p:spPr>
          <a:xfrm>
            <a:off x="588102" y="2861832"/>
            <a:ext cx="353194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4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59" name="TextBox 7">
            <a:extLst>
              <a:ext uri="{FF2B5EF4-FFF2-40B4-BE49-F238E27FC236}">
                <a16:creationId xmlns:a16="http://schemas.microsoft.com/office/drawing/2014/main" id="{68ABE012-8F9E-49A1-AF86-B84F239ED8BA}"/>
              </a:ext>
            </a:extLst>
          </p:cNvPr>
          <p:cNvSpPr txBox="1"/>
          <p:nvPr/>
        </p:nvSpPr>
        <p:spPr>
          <a:xfrm>
            <a:off x="573112" y="1950330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2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0" name="TextBox 7">
            <a:extLst>
              <a:ext uri="{FF2B5EF4-FFF2-40B4-BE49-F238E27FC236}">
                <a16:creationId xmlns:a16="http://schemas.microsoft.com/office/drawing/2014/main" id="{1F99A4C8-5E1E-4401-BA2B-066518634D0E}"/>
              </a:ext>
            </a:extLst>
          </p:cNvPr>
          <p:cNvSpPr txBox="1"/>
          <p:nvPr/>
        </p:nvSpPr>
        <p:spPr>
          <a:xfrm>
            <a:off x="590578" y="2550105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3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2" name="TextBox 7">
            <a:extLst>
              <a:ext uri="{FF2B5EF4-FFF2-40B4-BE49-F238E27FC236}">
                <a16:creationId xmlns:a16="http://schemas.microsoft.com/office/drawing/2014/main" id="{227D3C0D-93E3-4D89-9C9A-28D4754A1C4C}"/>
              </a:ext>
            </a:extLst>
          </p:cNvPr>
          <p:cNvSpPr txBox="1"/>
          <p:nvPr/>
        </p:nvSpPr>
        <p:spPr>
          <a:xfrm>
            <a:off x="2560463" y="63350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5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3" name="TextBox 7">
            <a:extLst>
              <a:ext uri="{FF2B5EF4-FFF2-40B4-BE49-F238E27FC236}">
                <a16:creationId xmlns:a16="http://schemas.microsoft.com/office/drawing/2014/main" id="{28809F3F-70D6-49E4-954D-E48767826C0E}"/>
              </a:ext>
            </a:extLst>
          </p:cNvPr>
          <p:cNvSpPr txBox="1"/>
          <p:nvPr/>
        </p:nvSpPr>
        <p:spPr>
          <a:xfrm>
            <a:off x="2574003" y="1959321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8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4" name="TextBox 7">
            <a:extLst>
              <a:ext uri="{FF2B5EF4-FFF2-40B4-BE49-F238E27FC236}">
                <a16:creationId xmlns:a16="http://schemas.microsoft.com/office/drawing/2014/main" id="{0697E65F-40EF-4CBD-A8F8-7A257C08DD46}"/>
              </a:ext>
            </a:extLst>
          </p:cNvPr>
          <p:cNvSpPr txBox="1"/>
          <p:nvPr/>
        </p:nvSpPr>
        <p:spPr>
          <a:xfrm>
            <a:off x="2574003" y="1548340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7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5" name="TextBox 7">
            <a:extLst>
              <a:ext uri="{FF2B5EF4-FFF2-40B4-BE49-F238E27FC236}">
                <a16:creationId xmlns:a16="http://schemas.microsoft.com/office/drawing/2014/main" id="{BD830DE5-0107-4E3A-B80F-79D1F090E925}"/>
              </a:ext>
            </a:extLst>
          </p:cNvPr>
          <p:cNvSpPr txBox="1"/>
          <p:nvPr/>
        </p:nvSpPr>
        <p:spPr>
          <a:xfrm>
            <a:off x="2558154" y="1108437"/>
            <a:ext cx="390899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6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6" name="TextBox 7">
            <a:extLst>
              <a:ext uri="{FF2B5EF4-FFF2-40B4-BE49-F238E27FC236}">
                <a16:creationId xmlns:a16="http://schemas.microsoft.com/office/drawing/2014/main" id="{AF3822A0-02AC-41FB-BB9E-1205B8505A86}"/>
              </a:ext>
            </a:extLst>
          </p:cNvPr>
          <p:cNvSpPr txBox="1"/>
          <p:nvPr/>
        </p:nvSpPr>
        <p:spPr>
          <a:xfrm>
            <a:off x="2566078" y="389271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11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7" name="TextBox 7">
            <a:extLst>
              <a:ext uri="{FF2B5EF4-FFF2-40B4-BE49-F238E27FC236}">
                <a16:creationId xmlns:a16="http://schemas.microsoft.com/office/drawing/2014/main" id="{ED24E114-5BC6-48DC-90E8-AB6FD3689AA5}"/>
              </a:ext>
            </a:extLst>
          </p:cNvPr>
          <p:cNvSpPr txBox="1"/>
          <p:nvPr/>
        </p:nvSpPr>
        <p:spPr>
          <a:xfrm>
            <a:off x="2557526" y="315975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10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8" name="TextBox 7">
            <a:extLst>
              <a:ext uri="{FF2B5EF4-FFF2-40B4-BE49-F238E27FC236}">
                <a16:creationId xmlns:a16="http://schemas.microsoft.com/office/drawing/2014/main" id="{24F39918-4BDA-4CCA-AB6C-28E061A71BDE}"/>
              </a:ext>
            </a:extLst>
          </p:cNvPr>
          <p:cNvSpPr txBox="1"/>
          <p:nvPr/>
        </p:nvSpPr>
        <p:spPr>
          <a:xfrm>
            <a:off x="2588670" y="2550105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9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9" name="TextBox 7">
            <a:extLst>
              <a:ext uri="{FF2B5EF4-FFF2-40B4-BE49-F238E27FC236}">
                <a16:creationId xmlns:a16="http://schemas.microsoft.com/office/drawing/2014/main" id="{ACC0B865-C2AD-4C77-B2E4-35DFF0D19BCF}"/>
              </a:ext>
            </a:extLst>
          </p:cNvPr>
          <p:cNvSpPr txBox="1"/>
          <p:nvPr/>
        </p:nvSpPr>
        <p:spPr>
          <a:xfrm>
            <a:off x="4545993" y="2696723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13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70" name="TextBox 7">
            <a:extLst>
              <a:ext uri="{FF2B5EF4-FFF2-40B4-BE49-F238E27FC236}">
                <a16:creationId xmlns:a16="http://schemas.microsoft.com/office/drawing/2014/main" id="{EF5CBBB8-73FD-4727-B50B-B0662BA444C2}"/>
              </a:ext>
            </a:extLst>
          </p:cNvPr>
          <p:cNvSpPr txBox="1"/>
          <p:nvPr/>
        </p:nvSpPr>
        <p:spPr>
          <a:xfrm>
            <a:off x="4510124" y="1064533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12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71" name="TextBox 7">
            <a:extLst>
              <a:ext uri="{FF2B5EF4-FFF2-40B4-BE49-F238E27FC236}">
                <a16:creationId xmlns:a16="http://schemas.microsoft.com/office/drawing/2014/main" id="{F68534D4-9F83-4597-B92A-71D1E1C54AFE}"/>
              </a:ext>
            </a:extLst>
          </p:cNvPr>
          <p:cNvSpPr txBox="1"/>
          <p:nvPr/>
        </p:nvSpPr>
        <p:spPr>
          <a:xfrm>
            <a:off x="6663637" y="92218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15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72" name="TextBox 7">
            <a:extLst>
              <a:ext uri="{FF2B5EF4-FFF2-40B4-BE49-F238E27FC236}">
                <a16:creationId xmlns:a16="http://schemas.microsoft.com/office/drawing/2014/main" id="{3468EC4B-CD9A-4918-A2E3-BC2D21BA7A06}"/>
              </a:ext>
            </a:extLst>
          </p:cNvPr>
          <p:cNvSpPr txBox="1"/>
          <p:nvPr/>
        </p:nvSpPr>
        <p:spPr>
          <a:xfrm>
            <a:off x="4538726" y="3134972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14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3" name="圆角矩形 23">
            <a:extLst>
              <a:ext uri="{FF2B5EF4-FFF2-40B4-BE49-F238E27FC236}">
                <a16:creationId xmlns:a16="http://schemas.microsoft.com/office/drawing/2014/main" id="{0A9B2D53-0DB3-4AF7-B310-06458806628F}"/>
              </a:ext>
            </a:extLst>
          </p:cNvPr>
          <p:cNvSpPr/>
          <p:nvPr/>
        </p:nvSpPr>
        <p:spPr>
          <a:xfrm>
            <a:off x="672712" y="1199144"/>
            <a:ext cx="1855610" cy="1735422"/>
          </a:xfrm>
          <a:prstGeom prst="roundRect">
            <a:avLst/>
          </a:prstGeom>
          <a:solidFill>
            <a:srgbClr val="FFC000">
              <a:alpha val="7843"/>
            </a:srgb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hangingPunct="0"/>
            <a:endParaRPr lang="zh-CN" altLang="en-US" sz="3300">
              <a:solidFill>
                <a:srgbClr val="F3F1DF"/>
              </a:solidFill>
              <a:sym typeface="Helvetica Neue" panose="02000503000000020004"/>
            </a:endParaRPr>
          </a:p>
        </p:txBody>
      </p:sp>
      <p:pic>
        <p:nvPicPr>
          <p:cNvPr id="5" name="图片 4" descr="同上一堂课色块-绿色.jpg">
            <a:extLst>
              <a:ext uri="{FF2B5EF4-FFF2-40B4-BE49-F238E27FC236}">
                <a16:creationId xmlns:a16="http://schemas.microsoft.com/office/drawing/2014/main" id="{2362818C-0AF3-4922-9ADF-CB79EC8D3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16" name="矩形标注 200711">
            <a:extLst>
              <a:ext uri="{FF2B5EF4-FFF2-40B4-BE49-F238E27FC236}">
                <a16:creationId xmlns:a16="http://schemas.microsoft.com/office/drawing/2014/main" id="{76BF16B8-0084-4341-A388-F240FAE3A5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57354" y="900624"/>
            <a:ext cx="1719208" cy="510778"/>
          </a:xfrm>
          <a:prstGeom prst="wedgeRoundRectCallout">
            <a:avLst>
              <a:gd name="adj1" fmla="val -18313"/>
              <a:gd name="adj2" fmla="val 95735"/>
              <a:gd name="adj3" fmla="val 16667"/>
            </a:avLst>
          </a:prstGeom>
          <a:ln w="38100">
            <a:solidFill>
              <a:schemeClr val="tx2">
                <a:lumMod val="60000"/>
                <a:lumOff val="40000"/>
              </a:schemeClr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具体过程</a:t>
            </a:r>
            <a:endParaRPr lang="zh-CN" altLang="en-US" sz="2400" b="1" spc="225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C551F6A-AB1B-48AF-9BB1-864569A961CF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86A4A37-C785-40B0-8E29-61D2A3F8A62C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169A27C-AC21-4227-892F-D30339585691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24" name="云形标注 13">
            <a:extLst>
              <a:ext uri="{FF2B5EF4-FFF2-40B4-BE49-F238E27FC236}">
                <a16:creationId xmlns:a16="http://schemas.microsoft.com/office/drawing/2014/main" id="{89047607-176C-482C-BA0A-6F4B9CACB12E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CC209AC-0C59-4B75-B1CA-9E812B287BC4}"/>
              </a:ext>
            </a:extLst>
          </p:cNvPr>
          <p:cNvSpPr txBox="1"/>
          <p:nvPr/>
        </p:nvSpPr>
        <p:spPr>
          <a:xfrm>
            <a:off x="1267023" y="1445582"/>
            <a:ext cx="1282442" cy="15916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时间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地点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参加人员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会场位置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会场布置</a:t>
            </a:r>
          </a:p>
        </p:txBody>
      </p:sp>
      <p:sp>
        <p:nvSpPr>
          <p:cNvPr id="80" name="矩形标注 200711">
            <a:extLst>
              <a:ext uri="{FF2B5EF4-FFF2-40B4-BE49-F238E27FC236}">
                <a16:creationId xmlns:a16="http://schemas.microsoft.com/office/drawing/2014/main" id="{4FE7ADAB-BF20-43C2-9841-AE4A8F2D9D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48319" y="911581"/>
            <a:ext cx="1719208" cy="510778"/>
          </a:xfrm>
          <a:prstGeom prst="wedgeRoundRectCallout">
            <a:avLst>
              <a:gd name="adj1" fmla="val -22273"/>
              <a:gd name="adj2" fmla="val 80410"/>
              <a:gd name="adj3" fmla="val 16667"/>
            </a:avLst>
          </a:prstGeom>
          <a:ln w="38100">
            <a:solidFill>
              <a:srgbClr val="FFC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总体情况</a:t>
            </a:r>
            <a:endParaRPr lang="zh-CN" altLang="en-US" sz="2400" b="1" spc="225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759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6" grpId="0" animBg="1"/>
      <p:bldP spid="2" grpId="0" animBg="1"/>
      <p:bldP spid="3" grpId="0" animBg="1"/>
      <p:bldP spid="16" grpId="0" animBg="1"/>
      <p:bldP spid="10" grpId="0" animBg="1"/>
      <p:bldP spid="8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BF60A1B0-F484-4684-BD85-FC40364F7FCB}"/>
              </a:ext>
            </a:extLst>
          </p:cNvPr>
          <p:cNvSpPr txBox="1"/>
          <p:nvPr/>
        </p:nvSpPr>
        <p:spPr>
          <a:xfrm>
            <a:off x="1053885" y="359208"/>
            <a:ext cx="6396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填写开国大典总体情况表</a:t>
            </a: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B5FBD83C-DF43-4773-A0D2-981FA3A80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942532"/>
              </p:ext>
            </p:extLst>
          </p:nvPr>
        </p:nvGraphicFramePr>
        <p:xfrm>
          <a:off x="1425051" y="2546002"/>
          <a:ext cx="5988205" cy="2215941"/>
        </p:xfrm>
        <a:graphic>
          <a:graphicData uri="http://schemas.openxmlformats.org/drawingml/2006/table">
            <a:tbl>
              <a:tblPr firstRow="1" firstCol="1" bandRow="1"/>
              <a:tblGrid>
                <a:gridCol w="1532569">
                  <a:extLst>
                    <a:ext uri="{9D8B030D-6E8A-4147-A177-3AD203B41FA5}">
                      <a16:colId xmlns:a16="http://schemas.microsoft.com/office/drawing/2014/main" val="2977440154"/>
                    </a:ext>
                  </a:extLst>
                </a:gridCol>
                <a:gridCol w="4455636">
                  <a:extLst>
                    <a:ext uri="{9D8B030D-6E8A-4147-A177-3AD203B41FA5}">
                      <a16:colId xmlns:a16="http://schemas.microsoft.com/office/drawing/2014/main" val="1906204785"/>
                    </a:ext>
                  </a:extLst>
                </a:gridCol>
              </a:tblGrid>
              <a:tr h="372285">
                <a:tc gridSpan="2"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2000" b="0" kern="100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0" kern="100" dirty="0"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20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开国大典总体情况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090866"/>
                  </a:ext>
                </a:extLst>
              </a:tr>
              <a:tr h="443258">
                <a:tc>
                  <a:txBody>
                    <a:bodyPr/>
                    <a:lstStyle/>
                    <a:p>
                      <a:pPr indent="3048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20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时间</a:t>
                      </a: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00" dirty="0"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b="0" kern="100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00" dirty="0"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b="0" kern="100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6108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indent="3048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20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地点</a:t>
                      </a: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00" dirty="0"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b="0" kern="100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00" dirty="0"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b="0" kern="100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956879"/>
                  </a:ext>
                </a:extLst>
              </a:tr>
              <a:tr h="331428">
                <a:tc>
                  <a:txBody>
                    <a:bodyPr/>
                    <a:lstStyle/>
                    <a:p>
                      <a:pPr indent="1524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20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参加人员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00" dirty="0"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b="0" kern="100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00" dirty="0"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b="0" kern="100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887654"/>
                  </a:ext>
                </a:extLst>
              </a:tr>
              <a:tr h="581231">
                <a:tc>
                  <a:txBody>
                    <a:bodyPr/>
                    <a:lstStyle/>
                    <a:p>
                      <a:pPr indent="1524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20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会场布置</a:t>
                      </a: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00" dirty="0"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b="0" kern="100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00" dirty="0"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b="0" kern="100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292982"/>
                  </a:ext>
                </a:extLst>
              </a:tr>
            </a:tbl>
          </a:graphicData>
        </a:graphic>
      </p:graphicFrame>
      <p:pic>
        <p:nvPicPr>
          <p:cNvPr id="3" name="图片 2" descr="同上一堂课色块-绿色.jpg">
            <a:extLst>
              <a:ext uri="{FF2B5EF4-FFF2-40B4-BE49-F238E27FC236}">
                <a16:creationId xmlns:a16="http://schemas.microsoft.com/office/drawing/2014/main" id="{9E4C8A64-986A-4B5E-82E4-CC0553F7E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8578F83-4C49-4359-A27E-0BFA5489D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910" y="3765433"/>
            <a:ext cx="787400" cy="97293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A874C11-828C-484B-9EBC-2613B9D03912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DB94B36-6DBE-4AB3-8211-71E2ACED222F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CCC0575-F015-4CE5-9B0E-FA564826F842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7" name="云形标注 13">
            <a:extLst>
              <a:ext uri="{FF2B5EF4-FFF2-40B4-BE49-F238E27FC236}">
                <a16:creationId xmlns:a16="http://schemas.microsoft.com/office/drawing/2014/main" id="{EE96EA51-DAA6-461E-9FED-435C647C4C26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FB1D4CE-7111-43C3-A668-BDB793574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069" y="964013"/>
            <a:ext cx="7443861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1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>
            <a:extLst>
              <a:ext uri="{FF2B5EF4-FFF2-40B4-BE49-F238E27FC236}">
                <a16:creationId xmlns:a16="http://schemas.microsoft.com/office/drawing/2014/main" id="{2F17067C-16DC-4B6A-8E50-85CD3989D4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1846" y="308520"/>
            <a:ext cx="3993226" cy="4249280"/>
          </a:xfrm>
          <a:prstGeom prst="rect">
            <a:avLst/>
          </a:prstGeom>
        </p:spPr>
      </p:pic>
      <p:pic>
        <p:nvPicPr>
          <p:cNvPr id="3" name="图片 2" descr="同上一堂课色块-绿色.jpg">
            <a:extLst>
              <a:ext uri="{FF2B5EF4-FFF2-40B4-BE49-F238E27FC236}">
                <a16:creationId xmlns:a16="http://schemas.microsoft.com/office/drawing/2014/main" id="{9E4C8A64-986A-4B5E-82E4-CC0553F7EA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12" name="圆角矩形 15">
            <a:extLst>
              <a:ext uri="{FF2B5EF4-FFF2-40B4-BE49-F238E27FC236}">
                <a16:creationId xmlns:a16="http://schemas.microsoft.com/office/drawing/2014/main" id="{374F0925-10DD-482D-803D-612FDD76C5F7}"/>
              </a:ext>
            </a:extLst>
          </p:cNvPr>
          <p:cNvSpPr/>
          <p:nvPr/>
        </p:nvSpPr>
        <p:spPr>
          <a:xfrm>
            <a:off x="4972050" y="658835"/>
            <a:ext cx="876300" cy="287601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14" name="圆角矩形 15">
            <a:extLst>
              <a:ext uri="{FF2B5EF4-FFF2-40B4-BE49-F238E27FC236}">
                <a16:creationId xmlns:a16="http://schemas.microsoft.com/office/drawing/2014/main" id="{73A6E000-4D75-49EB-8B46-2C1F0F1DCFE2}"/>
              </a:ext>
            </a:extLst>
          </p:cNvPr>
          <p:cNvSpPr/>
          <p:nvPr/>
        </p:nvSpPr>
        <p:spPr>
          <a:xfrm>
            <a:off x="5376456" y="2477491"/>
            <a:ext cx="576670" cy="23266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15" name="圆角矩形 15">
            <a:extLst>
              <a:ext uri="{FF2B5EF4-FFF2-40B4-BE49-F238E27FC236}">
                <a16:creationId xmlns:a16="http://schemas.microsoft.com/office/drawing/2014/main" id="{9CEF18C5-3988-4EBD-9F26-517AA7089434}"/>
              </a:ext>
            </a:extLst>
          </p:cNvPr>
          <p:cNvSpPr/>
          <p:nvPr/>
        </p:nvSpPr>
        <p:spPr>
          <a:xfrm>
            <a:off x="4751503" y="1020311"/>
            <a:ext cx="273344" cy="30409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0946A561-C80B-40E0-82B1-5CD934E6C356}"/>
              </a:ext>
            </a:extLst>
          </p:cNvPr>
          <p:cNvSpPr/>
          <p:nvPr/>
        </p:nvSpPr>
        <p:spPr>
          <a:xfrm>
            <a:off x="5606286" y="3875580"/>
            <a:ext cx="743713" cy="314152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3A1F3FC2-EFAA-4DDA-B10F-32997588D9EA}"/>
              </a:ext>
            </a:extLst>
          </p:cNvPr>
          <p:cNvCxnSpPr>
            <a:cxnSpLocks/>
          </p:cNvCxnSpPr>
          <p:nvPr/>
        </p:nvCxnSpPr>
        <p:spPr>
          <a:xfrm flipV="1">
            <a:off x="5547261" y="1359534"/>
            <a:ext cx="2667349" cy="1212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A1C269FE-F2B0-4AC3-9CA3-7599E1771915}"/>
              </a:ext>
            </a:extLst>
          </p:cNvPr>
          <p:cNvCxnSpPr>
            <a:cxnSpLocks/>
          </p:cNvCxnSpPr>
          <p:nvPr/>
        </p:nvCxnSpPr>
        <p:spPr>
          <a:xfrm>
            <a:off x="4751502" y="1705538"/>
            <a:ext cx="3463108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72B2AE65-48E4-4F2A-ACA9-03FB4EBA6E85}"/>
              </a:ext>
            </a:extLst>
          </p:cNvPr>
          <p:cNvCxnSpPr>
            <a:cxnSpLocks/>
          </p:cNvCxnSpPr>
          <p:nvPr/>
        </p:nvCxnSpPr>
        <p:spPr>
          <a:xfrm>
            <a:off x="4773645" y="2078504"/>
            <a:ext cx="3440965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FE6848F1-F2AF-4DC3-B382-5411A7C4DB40}"/>
              </a:ext>
            </a:extLst>
          </p:cNvPr>
          <p:cNvCxnSpPr>
            <a:cxnSpLocks/>
          </p:cNvCxnSpPr>
          <p:nvPr/>
        </p:nvCxnSpPr>
        <p:spPr>
          <a:xfrm>
            <a:off x="4751502" y="2431458"/>
            <a:ext cx="1282147" cy="11005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4FCC045F-4DC0-4B7A-8003-80CF87DDC473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6B7F9B2-20B5-4F87-8310-7B4F1D010C92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A2BAA5C-781A-41D7-A4C9-A6A58E672788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graphicFrame>
        <p:nvGraphicFramePr>
          <p:cNvPr id="39" name="表格 38">
            <a:extLst>
              <a:ext uri="{FF2B5EF4-FFF2-40B4-BE49-F238E27FC236}">
                <a16:creationId xmlns:a16="http://schemas.microsoft.com/office/drawing/2014/main" id="{04447EB1-3C60-447B-BF2C-27A11BEF53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498952"/>
              </p:ext>
            </p:extLst>
          </p:nvPr>
        </p:nvGraphicFramePr>
        <p:xfrm>
          <a:off x="659219" y="947648"/>
          <a:ext cx="3818678" cy="3385159"/>
        </p:xfrm>
        <a:graphic>
          <a:graphicData uri="http://schemas.openxmlformats.org/drawingml/2006/table">
            <a:tbl>
              <a:tblPr firstRow="1" firstCol="1" bandRow="1"/>
              <a:tblGrid>
                <a:gridCol w="756180">
                  <a:extLst>
                    <a:ext uri="{9D8B030D-6E8A-4147-A177-3AD203B41FA5}">
                      <a16:colId xmlns:a16="http://schemas.microsoft.com/office/drawing/2014/main" val="2977440154"/>
                    </a:ext>
                  </a:extLst>
                </a:gridCol>
                <a:gridCol w="3062498">
                  <a:extLst>
                    <a:ext uri="{9D8B030D-6E8A-4147-A177-3AD203B41FA5}">
                      <a16:colId xmlns:a16="http://schemas.microsoft.com/office/drawing/2014/main" val="1906204785"/>
                    </a:ext>
                  </a:extLst>
                </a:gridCol>
              </a:tblGrid>
              <a:tr h="426848">
                <a:tc gridSpan="2">
                  <a:txBody>
                    <a:bodyPr/>
                    <a:lstStyle/>
                    <a:p>
                      <a:pPr marL="0" indent="26670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altLang="zh-CN" sz="20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zh-CN" sz="20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开国大典总体情况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090866"/>
                  </a:ext>
                </a:extLst>
              </a:tr>
              <a:tr h="464037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20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时间</a:t>
                      </a: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00" dirty="0"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b="0" kern="100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00" dirty="0"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b="0" kern="100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2610802"/>
                  </a:ext>
                </a:extLst>
              </a:tr>
              <a:tr h="41022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20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地点</a:t>
                      </a: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00" dirty="0"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b="0" kern="100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00" dirty="0"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b="0" kern="100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3956879"/>
                  </a:ext>
                </a:extLst>
              </a:tr>
              <a:tr h="1042023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20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参加</a:t>
                      </a:r>
                      <a:endParaRPr lang="en-US" altLang="zh-CN" sz="20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20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人员</a:t>
                      </a: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00" dirty="0"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b="0" kern="100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00" dirty="0"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b="0" kern="100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887654"/>
                  </a:ext>
                </a:extLst>
              </a:tr>
              <a:tr h="1042023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20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会场</a:t>
                      </a:r>
                      <a:endParaRPr lang="en-US" altLang="zh-CN" sz="2000" b="1" kern="100" dirty="0">
                        <a:effectLst/>
                        <a:latin typeface="楷体" panose="02010609060101010101" pitchFamily="49" charset="-122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zh-CN" sz="2000" b="1" kern="100" dirty="0">
                          <a:effectLst/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布置</a:t>
                      </a:r>
                    </a:p>
                  </a:txBody>
                  <a:tcPr marL="51435" marR="51435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00" dirty="0"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b="0" kern="100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26670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900" b="0" kern="100" dirty="0">
                          <a:solidFill>
                            <a:srgbClr val="FF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800" b="0" kern="100" dirty="0"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292982"/>
                  </a:ext>
                </a:extLst>
              </a:tr>
            </a:tbl>
          </a:graphicData>
        </a:graphic>
      </p:graphicFrame>
      <p:sp>
        <p:nvSpPr>
          <p:cNvPr id="29" name="云形标注 13">
            <a:extLst>
              <a:ext uri="{FF2B5EF4-FFF2-40B4-BE49-F238E27FC236}">
                <a16:creationId xmlns:a16="http://schemas.microsoft.com/office/drawing/2014/main" id="{033E40B2-C240-4EDB-A510-FD237382F86C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6692BAB-4CA9-4C9F-B0F7-77D6F4E7AB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7703" y="2382549"/>
            <a:ext cx="2827685" cy="77738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082F0C4-D3A7-4AD6-B2A7-1C3E2563F8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6532" y="1474436"/>
            <a:ext cx="1678360" cy="32692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FBD400A2-04D5-4C9D-9BC4-C5419C020F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2498" y="3445323"/>
            <a:ext cx="2827685" cy="470793"/>
          </a:xfrm>
          <a:prstGeom prst="rect">
            <a:avLst/>
          </a:prstGeom>
        </p:spPr>
      </p:pic>
      <p:pic>
        <p:nvPicPr>
          <p:cNvPr id="2" name="第一课时学生2曹景程开国总体情况">
            <a:hlinkClick r:id="" action="ppaction://media"/>
            <a:extLst>
              <a:ext uri="{FF2B5EF4-FFF2-40B4-BE49-F238E27FC236}">
                <a16:creationId xmlns:a16="http://schemas.microsoft.com/office/drawing/2014/main" id="{949E3CB5-C1A9-440F-AD2B-DE85860C50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76889" y="4608054"/>
            <a:ext cx="406400" cy="406400"/>
          </a:xfrm>
          <a:prstGeom prst="rect">
            <a:avLst/>
          </a:prstGeom>
        </p:spPr>
      </p:pic>
      <p:pic>
        <p:nvPicPr>
          <p:cNvPr id="4" name="第一课时学生3齐瑞妮会场布置">
            <a:hlinkClick r:id="" action="ppaction://media"/>
            <a:extLst>
              <a:ext uri="{FF2B5EF4-FFF2-40B4-BE49-F238E27FC236}">
                <a16:creationId xmlns:a16="http://schemas.microsoft.com/office/drawing/2014/main" id="{6D0E0371-30F5-4B17-BA27-5347B89CAA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839385" y="4583467"/>
            <a:ext cx="406400" cy="4064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8E01E69-169C-4353-9A54-1C0855BD2CF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213" b="89100" l="696" r="95128">
                        <a14:foregroundMark x1="8353" y1="18009" x2="8353" y2="18009"/>
                        <a14:foregroundMark x1="6032" y1="32701" x2="6032" y2="32701"/>
                        <a14:foregroundMark x1="3248" y1="32227" x2="3248" y2="32227"/>
                        <a14:foregroundMark x1="1392" y1="36493" x2="1392" y2="36493"/>
                        <a14:foregroundMark x1="4872" y1="22749" x2="4872" y2="22749"/>
                        <a14:foregroundMark x1="10209" y1="12796" x2="10209" y2="12796"/>
                        <a14:foregroundMark x1="14617" y1="7583" x2="14617" y2="7583"/>
                        <a14:foregroundMark x1="18794" y1="5687" x2="18794" y2="5687"/>
                        <a14:foregroundMark x1="22274" y1="7109" x2="22274" y2="7109"/>
                        <a14:foregroundMark x1="25290" y1="7109" x2="25290" y2="7109"/>
                        <a14:foregroundMark x1="28770" y1="7583" x2="28770" y2="7583"/>
                        <a14:foregroundMark x1="31323" y1="9005" x2="31323" y2="9005"/>
                        <a14:foregroundMark x1="38051" y1="11374" x2="38051" y2="11374"/>
                        <a14:foregroundMark x1="32251" y1="12796" x2="32251" y2="12796"/>
                        <a14:foregroundMark x1="34339" y1="9953" x2="34339" y2="9953"/>
                        <a14:foregroundMark x1="37123" y1="9953" x2="37123" y2="9953"/>
                        <a14:foregroundMark x1="35499" y1="8057" x2="35499" y2="8057"/>
                        <a14:foregroundMark x1="39211" y1="9479" x2="39211" y2="9479"/>
                        <a14:foregroundMark x1="36427" y1="18009" x2="36427" y2="18009"/>
                        <a14:foregroundMark x1="36427" y1="24171" x2="36427" y2="24171"/>
                        <a14:foregroundMark x1="38979" y1="24171" x2="38979" y2="24171"/>
                        <a14:foregroundMark x1="48260" y1="26066" x2="48260" y2="26066"/>
                        <a14:foregroundMark x1="42691" y1="25118" x2="42691" y2="25118"/>
                        <a14:foregroundMark x1="42691" y1="35071" x2="42691" y2="35071"/>
                        <a14:foregroundMark x1="40603" y1="19431" x2="40603" y2="19431"/>
                        <a14:foregroundMark x1="43155" y1="11374" x2="43155" y2="11374"/>
                        <a14:foregroundMark x1="47564" y1="10900" x2="47564" y2="10900"/>
                        <a14:foregroundMark x1="44548" y1="9953" x2="44548" y2="9953"/>
                        <a14:foregroundMark x1="46404" y1="14218" x2="46404" y2="14218"/>
                        <a14:foregroundMark x1="48724" y1="18009" x2="48724" y2="18009"/>
                        <a14:foregroundMark x1="51044" y1="13270" x2="51044" y2="13270"/>
                        <a14:foregroundMark x1="54292" y1="11374" x2="54292" y2="11374"/>
                        <a14:foregroundMark x1="51972" y1="8057" x2="51972" y2="8057"/>
                        <a14:foregroundMark x1="54756" y1="10427" x2="54756" y2="10427"/>
                        <a14:foregroundMark x1="55220" y1="18483" x2="55220" y2="18483"/>
                        <a14:foregroundMark x1="52900" y1="18483" x2="52900" y2="18483"/>
                        <a14:foregroundMark x1="57077" y1="23697" x2="57077" y2="23697"/>
                        <a14:foregroundMark x1="57077" y1="32701" x2="57077" y2="32701"/>
                        <a14:foregroundMark x1="49652" y1="34123" x2="49652" y2="34123"/>
                        <a14:foregroundMark x1="43852" y1="42654" x2="43852" y2="42654"/>
                        <a14:foregroundMark x1="40835" y1="45972" x2="40835" y2="45972"/>
                        <a14:foregroundMark x1="2552" y1="43602" x2="2552" y2="43602"/>
                        <a14:foregroundMark x1="2784" y1="52607" x2="2784" y2="52607"/>
                        <a14:foregroundMark x1="3944" y1="62559" x2="3944" y2="62559"/>
                        <a14:foregroundMark x1="6961" y1="69668" x2="6961" y2="69668"/>
                        <a14:foregroundMark x1="11369" y1="77251" x2="11369" y2="77251"/>
                        <a14:foregroundMark x1="15777" y1="80569" x2="15777" y2="80569"/>
                        <a14:foregroundMark x1="22042" y1="81991" x2="22042" y2="81991"/>
                        <a14:foregroundMark x1="28074" y1="80095" x2="28074" y2="80095"/>
                        <a14:foregroundMark x1="25522" y1="80095" x2="25522" y2="80095"/>
                        <a14:foregroundMark x1="32483" y1="75829" x2="32483" y2="75829"/>
                        <a14:foregroundMark x1="30858" y1="75829" x2="30858" y2="75829"/>
                        <a14:foregroundMark x1="29466" y1="76777" x2="29466" y2="76777"/>
                        <a14:foregroundMark x1="33411" y1="71564" x2="33411" y2="71564"/>
                        <a14:foregroundMark x1="35731" y1="64455" x2="35731" y2="64455"/>
                        <a14:foregroundMark x1="34803" y1="67773" x2="34803" y2="67773"/>
                        <a14:foregroundMark x1="37123" y1="69194" x2="37123" y2="69194"/>
                        <a14:foregroundMark x1="51508" y1="76777" x2="51508" y2="76777"/>
                        <a14:foregroundMark x1="60557" y1="77251" x2="60557" y2="77251"/>
                        <a14:foregroundMark x1="78422" y1="68720" x2="78422" y2="68720"/>
                        <a14:foregroundMark x1="82599" y1="49289" x2="82599" y2="49289"/>
                        <a14:foregroundMark x1="85847" y1="33175" x2="85847" y2="33175"/>
                        <a14:foregroundMark x1="59629" y1="13270" x2="59629" y2="13270"/>
                        <a14:foregroundMark x1="54292" y1="42654" x2="54292" y2="42654"/>
                        <a14:foregroundMark x1="53828" y1="40284" x2="53828" y2="40284"/>
                        <a14:foregroundMark x1="48260" y1="52133" x2="48260" y2="52133"/>
                        <a14:foregroundMark x1="55220" y1="52607" x2="55220" y2="52607"/>
                        <a14:foregroundMark x1="42923" y1="72038" x2="42923" y2="72038"/>
                        <a14:foregroundMark x1="36659" y1="76777" x2="36659" y2="76777"/>
                        <a14:foregroundMark x1="41531" y1="77251" x2="41531" y2="77251"/>
                        <a14:foregroundMark x1="45476" y1="76777" x2="45476" y2="76777"/>
                        <a14:foregroundMark x1="48260" y1="80095" x2="48260" y2="80095"/>
                        <a14:foregroundMark x1="50580" y1="84360" x2="50580" y2="84360"/>
                        <a14:foregroundMark x1="49652" y1="80095" x2="49652" y2="80095"/>
                        <a14:foregroundMark x1="47332" y1="72986" x2="47332" y2="72986"/>
                        <a14:foregroundMark x1="54292" y1="69194" x2="54292" y2="69194"/>
                        <a14:foregroundMark x1="51508" y1="65877" x2="51508" y2="65877"/>
                        <a14:foregroundMark x1="48724" y1="68720" x2="48724" y2="68720"/>
                        <a14:foregroundMark x1="57541" y1="72512" x2="57541" y2="72512"/>
                        <a14:foregroundMark x1="56613" y1="68246" x2="56613" y2="68246"/>
                        <a14:foregroundMark x1="59397" y1="69668" x2="59397" y2="69668"/>
                        <a14:foregroundMark x1="62181" y1="68720" x2="62181" y2="68720"/>
                        <a14:foregroundMark x1="62877" y1="63507" x2="62877" y2="63507"/>
                        <a14:foregroundMark x1="61021" y1="56398" x2="61021" y2="56398"/>
                        <a14:foregroundMark x1="59629" y1="58294" x2="59629" y2="58294"/>
                        <a14:foregroundMark x1="61717" y1="51659" x2="61717" y2="51659"/>
                        <a14:foregroundMark x1="62413" y1="34597" x2="62413" y2="34597"/>
                        <a14:foregroundMark x1="64037" y1="72038" x2="64037" y2="72038"/>
                        <a14:foregroundMark x1="63109" y1="81043" x2="63109" y2="81043"/>
                        <a14:foregroundMark x1="67285" y1="78199" x2="67285" y2="78199"/>
                        <a14:foregroundMark x1="65197" y1="82938" x2="65197" y2="82938"/>
                        <a14:foregroundMark x1="69374" y1="81991" x2="69374" y2="81991"/>
                        <a14:foregroundMark x1="67285" y1="82938" x2="67285" y2="82938"/>
                        <a14:foregroundMark x1="67981" y1="74882" x2="67981" y2="74882"/>
                        <a14:foregroundMark x1="69838" y1="69668" x2="69838" y2="69668"/>
                        <a14:foregroundMark x1="72158" y1="71090" x2="72158" y2="71090"/>
                        <a14:foregroundMark x1="70302" y1="77251" x2="70302" y2="77251"/>
                        <a14:foregroundMark x1="73086" y1="77251" x2="73086" y2="77251"/>
                        <a14:foregroundMark x1="74478" y1="66351" x2="74478" y2="66351"/>
                        <a14:foregroundMark x1="71462" y1="62085" x2="71462" y2="62085"/>
                        <a14:foregroundMark x1="71230" y1="56872" x2="71230" y2="56872"/>
                        <a14:foregroundMark x1="74246" y1="59242" x2="74246" y2="59242"/>
                        <a14:foregroundMark x1="76798" y1="63507" x2="76798" y2="63507"/>
                        <a14:foregroundMark x1="77726" y1="75355" x2="77726" y2="75355"/>
                        <a14:foregroundMark x1="80510" y1="76303" x2="80510" y2="76303"/>
                        <a14:foregroundMark x1="86079" y1="74882" x2="86079" y2="74882"/>
                        <a14:foregroundMark x1="82831" y1="72038" x2="82831" y2="72038"/>
                        <a14:foregroundMark x1="80510" y1="81991" x2="80510" y2="81991"/>
                        <a14:foregroundMark x1="95128" y1="59242" x2="95128" y2="59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79" y="979618"/>
            <a:ext cx="516718" cy="25296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334F7C8-C049-447D-8C23-C532DF2FE3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2531680" y="1652997"/>
            <a:ext cx="326922" cy="79164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1E073F3-50ED-479D-A214-9C167A2691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030225">
            <a:off x="2754496" y="2638365"/>
            <a:ext cx="418899" cy="2836434"/>
          </a:xfrm>
          <a:prstGeom prst="rect">
            <a:avLst/>
          </a:prstGeom>
        </p:spPr>
      </p:pic>
      <p:pic>
        <p:nvPicPr>
          <p:cNvPr id="24" name="第一课时学生3（补录）齐瑞妮补充会场布置(1)">
            <a:hlinkClick r:id="" action="ppaction://media"/>
            <a:extLst>
              <a:ext uri="{FF2B5EF4-FFF2-40B4-BE49-F238E27FC236}">
                <a16:creationId xmlns:a16="http://schemas.microsoft.com/office/drawing/2014/main" id="{424926D2-34F3-4EC2-9A74-3D30736FD5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57994" y="4588566"/>
            <a:ext cx="406400" cy="406400"/>
          </a:xfrm>
          <a:prstGeom prst="rect">
            <a:avLst/>
          </a:prstGeom>
        </p:spPr>
      </p:pic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889EDA07-A4B8-418E-A2C4-DB71A5C63CE7}"/>
              </a:ext>
            </a:extLst>
          </p:cNvPr>
          <p:cNvCxnSpPr>
            <a:cxnSpLocks/>
          </p:cNvCxnSpPr>
          <p:nvPr/>
        </p:nvCxnSpPr>
        <p:spPr>
          <a:xfrm>
            <a:off x="6489700" y="4189732"/>
            <a:ext cx="1724910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ABDA18A6-D75D-4F15-8611-01556CBA15EB}"/>
              </a:ext>
            </a:extLst>
          </p:cNvPr>
          <p:cNvCxnSpPr>
            <a:cxnSpLocks/>
          </p:cNvCxnSpPr>
          <p:nvPr/>
        </p:nvCxnSpPr>
        <p:spPr>
          <a:xfrm>
            <a:off x="4773645" y="4507232"/>
            <a:ext cx="2592355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314573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417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17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27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27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292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292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292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92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292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824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148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56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2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43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43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243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F0802D4-C73B-4205-AA02-BA10D0F0D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1846" y="308520"/>
            <a:ext cx="3993226" cy="4249280"/>
          </a:xfrm>
          <a:prstGeom prst="rect">
            <a:avLst/>
          </a:prstGeom>
        </p:spPr>
      </p:pic>
      <p:pic>
        <p:nvPicPr>
          <p:cNvPr id="5" name="第一课时学生4唐艺涵天安门广场示意图2">
            <a:hlinkClick r:id="" action="ppaction://media"/>
            <a:extLst>
              <a:ext uri="{FF2B5EF4-FFF2-40B4-BE49-F238E27FC236}">
                <a16:creationId xmlns:a16="http://schemas.microsoft.com/office/drawing/2014/main" id="{69E4A5E6-DCFC-4ABC-AEBB-AFF1A5797F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4636" y="585700"/>
            <a:ext cx="4118824" cy="3779160"/>
          </a:xfrm>
          <a:prstGeom prst="rect">
            <a:avLst/>
          </a:prstGeom>
        </p:spPr>
      </p:pic>
      <p:pic>
        <p:nvPicPr>
          <p:cNvPr id="3" name="图片 2" descr="同上一堂课色块-绿色.jpg">
            <a:extLst>
              <a:ext uri="{FF2B5EF4-FFF2-40B4-BE49-F238E27FC236}">
                <a16:creationId xmlns:a16="http://schemas.microsoft.com/office/drawing/2014/main" id="{9E4C8A64-986A-4B5E-82E4-CC0553F7EA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8834BD9-24F3-4FC6-80CE-325D0200BAA0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A5E9211-711C-4165-A284-273439D5C2DB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1DD84D0-F1E3-4391-BF83-57D56DB7857B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8" name="云形标注 13">
            <a:extLst>
              <a:ext uri="{FF2B5EF4-FFF2-40B4-BE49-F238E27FC236}">
                <a16:creationId xmlns:a16="http://schemas.microsoft.com/office/drawing/2014/main" id="{9FAB13A2-3F7F-4E7F-A9B2-1406D0B7127F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圆角矩形 15">
            <a:extLst>
              <a:ext uri="{FF2B5EF4-FFF2-40B4-BE49-F238E27FC236}">
                <a16:creationId xmlns:a16="http://schemas.microsoft.com/office/drawing/2014/main" id="{76D7C632-DDA3-4D25-9756-FFCAE188DEC8}"/>
              </a:ext>
            </a:extLst>
          </p:cNvPr>
          <p:cNvSpPr/>
          <p:nvPr/>
        </p:nvSpPr>
        <p:spPr>
          <a:xfrm>
            <a:off x="6297968" y="2452046"/>
            <a:ext cx="462596" cy="30520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21" name="圆角矩形 15">
            <a:extLst>
              <a:ext uri="{FF2B5EF4-FFF2-40B4-BE49-F238E27FC236}">
                <a16:creationId xmlns:a16="http://schemas.microsoft.com/office/drawing/2014/main" id="{2F7B558E-B3D3-49F9-904A-F87E10E758C7}"/>
              </a:ext>
            </a:extLst>
          </p:cNvPr>
          <p:cNvSpPr/>
          <p:nvPr/>
        </p:nvSpPr>
        <p:spPr>
          <a:xfrm>
            <a:off x="4731759" y="2831587"/>
            <a:ext cx="183799" cy="2321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22" name="圆角矩形 15">
            <a:extLst>
              <a:ext uri="{FF2B5EF4-FFF2-40B4-BE49-F238E27FC236}">
                <a16:creationId xmlns:a16="http://schemas.microsoft.com/office/drawing/2014/main" id="{7BB3293B-7790-4328-87E6-26351E538486}"/>
              </a:ext>
            </a:extLst>
          </p:cNvPr>
          <p:cNvSpPr/>
          <p:nvPr/>
        </p:nvSpPr>
        <p:spPr>
          <a:xfrm>
            <a:off x="4731759" y="3146218"/>
            <a:ext cx="754641" cy="30520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32" name="圆角矩形 15">
            <a:extLst>
              <a:ext uri="{FF2B5EF4-FFF2-40B4-BE49-F238E27FC236}">
                <a16:creationId xmlns:a16="http://schemas.microsoft.com/office/drawing/2014/main" id="{880E1725-623B-4916-98FC-07BFE54B865F}"/>
              </a:ext>
            </a:extLst>
          </p:cNvPr>
          <p:cNvSpPr/>
          <p:nvPr/>
        </p:nvSpPr>
        <p:spPr>
          <a:xfrm>
            <a:off x="5719387" y="2822161"/>
            <a:ext cx="578581" cy="30520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34" name="圆角矩形 15">
            <a:extLst>
              <a:ext uri="{FF2B5EF4-FFF2-40B4-BE49-F238E27FC236}">
                <a16:creationId xmlns:a16="http://schemas.microsoft.com/office/drawing/2014/main" id="{D946F21D-EC99-4E2A-8C4E-439FC9C8ADD6}"/>
              </a:ext>
            </a:extLst>
          </p:cNvPr>
          <p:cNvSpPr/>
          <p:nvPr/>
        </p:nvSpPr>
        <p:spPr>
          <a:xfrm>
            <a:off x="6169960" y="3534587"/>
            <a:ext cx="462596" cy="30520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35" name="圆角矩形 15">
            <a:extLst>
              <a:ext uri="{FF2B5EF4-FFF2-40B4-BE49-F238E27FC236}">
                <a16:creationId xmlns:a16="http://schemas.microsoft.com/office/drawing/2014/main" id="{437B0243-9E8A-442A-8B46-3796929A9E57}"/>
              </a:ext>
            </a:extLst>
          </p:cNvPr>
          <p:cNvSpPr/>
          <p:nvPr/>
        </p:nvSpPr>
        <p:spPr>
          <a:xfrm>
            <a:off x="6859045" y="3174499"/>
            <a:ext cx="373606" cy="276922"/>
          </a:xfrm>
          <a:prstGeom prst="roundRect">
            <a:avLst>
              <a:gd name="adj" fmla="val 904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7C888A0-F512-4EE9-B338-5BE48384D4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13" b="89100" l="696" r="95128">
                        <a14:foregroundMark x1="8353" y1="18009" x2="8353" y2="18009"/>
                        <a14:foregroundMark x1="6032" y1="32701" x2="6032" y2="32701"/>
                        <a14:foregroundMark x1="3248" y1="32227" x2="3248" y2="32227"/>
                        <a14:foregroundMark x1="1392" y1="36493" x2="1392" y2="36493"/>
                        <a14:foregroundMark x1="4872" y1="22749" x2="4872" y2="22749"/>
                        <a14:foregroundMark x1="10209" y1="12796" x2="10209" y2="12796"/>
                        <a14:foregroundMark x1="14617" y1="7583" x2="14617" y2="7583"/>
                        <a14:foregroundMark x1="18794" y1="5687" x2="18794" y2="5687"/>
                        <a14:foregroundMark x1="22274" y1="7109" x2="22274" y2="7109"/>
                        <a14:foregroundMark x1="25290" y1="7109" x2="25290" y2="7109"/>
                        <a14:foregroundMark x1="28770" y1="7583" x2="28770" y2="7583"/>
                        <a14:foregroundMark x1="31323" y1="9005" x2="31323" y2="9005"/>
                        <a14:foregroundMark x1="38051" y1="11374" x2="38051" y2="11374"/>
                        <a14:foregroundMark x1="32251" y1="12796" x2="32251" y2="12796"/>
                        <a14:foregroundMark x1="34339" y1="9953" x2="34339" y2="9953"/>
                        <a14:foregroundMark x1="37123" y1="9953" x2="37123" y2="9953"/>
                        <a14:foregroundMark x1="35499" y1="8057" x2="35499" y2="8057"/>
                        <a14:foregroundMark x1="39211" y1="9479" x2="39211" y2="9479"/>
                        <a14:foregroundMark x1="36427" y1="18009" x2="36427" y2="18009"/>
                        <a14:foregroundMark x1="36427" y1="24171" x2="36427" y2="24171"/>
                        <a14:foregroundMark x1="38979" y1="24171" x2="38979" y2="24171"/>
                        <a14:foregroundMark x1="48260" y1="26066" x2="48260" y2="26066"/>
                        <a14:foregroundMark x1="42691" y1="25118" x2="42691" y2="25118"/>
                        <a14:foregroundMark x1="42691" y1="35071" x2="42691" y2="35071"/>
                        <a14:foregroundMark x1="40603" y1="19431" x2="40603" y2="19431"/>
                        <a14:foregroundMark x1="43155" y1="11374" x2="43155" y2="11374"/>
                        <a14:foregroundMark x1="47564" y1="10900" x2="47564" y2="10900"/>
                        <a14:foregroundMark x1="44548" y1="9953" x2="44548" y2="9953"/>
                        <a14:foregroundMark x1="46404" y1="14218" x2="46404" y2="14218"/>
                        <a14:foregroundMark x1="48724" y1="18009" x2="48724" y2="18009"/>
                        <a14:foregroundMark x1="51044" y1="13270" x2="51044" y2="13270"/>
                        <a14:foregroundMark x1="54292" y1="11374" x2="54292" y2="11374"/>
                        <a14:foregroundMark x1="51972" y1="8057" x2="51972" y2="8057"/>
                        <a14:foregroundMark x1="54756" y1="10427" x2="54756" y2="10427"/>
                        <a14:foregroundMark x1="55220" y1="18483" x2="55220" y2="18483"/>
                        <a14:foregroundMark x1="52900" y1="18483" x2="52900" y2="18483"/>
                        <a14:foregroundMark x1="57077" y1="23697" x2="57077" y2="23697"/>
                        <a14:foregroundMark x1="57077" y1="32701" x2="57077" y2="32701"/>
                        <a14:foregroundMark x1="49652" y1="34123" x2="49652" y2="34123"/>
                        <a14:foregroundMark x1="43852" y1="42654" x2="43852" y2="42654"/>
                        <a14:foregroundMark x1="40835" y1="45972" x2="40835" y2="45972"/>
                        <a14:foregroundMark x1="2552" y1="43602" x2="2552" y2="43602"/>
                        <a14:foregroundMark x1="2784" y1="52607" x2="2784" y2="52607"/>
                        <a14:foregroundMark x1="3944" y1="62559" x2="3944" y2="62559"/>
                        <a14:foregroundMark x1="6961" y1="69668" x2="6961" y2="69668"/>
                        <a14:foregroundMark x1="11369" y1="77251" x2="11369" y2="77251"/>
                        <a14:foregroundMark x1="15777" y1="80569" x2="15777" y2="80569"/>
                        <a14:foregroundMark x1="22042" y1="81991" x2="22042" y2="81991"/>
                        <a14:foregroundMark x1="28074" y1="80095" x2="28074" y2="80095"/>
                        <a14:foregroundMark x1="25522" y1="80095" x2="25522" y2="80095"/>
                        <a14:foregroundMark x1="32483" y1="75829" x2="32483" y2="75829"/>
                        <a14:foregroundMark x1="30858" y1="75829" x2="30858" y2="75829"/>
                        <a14:foregroundMark x1="29466" y1="76777" x2="29466" y2="76777"/>
                        <a14:foregroundMark x1="33411" y1="71564" x2="33411" y2="71564"/>
                        <a14:foregroundMark x1="35731" y1="64455" x2="35731" y2="64455"/>
                        <a14:foregroundMark x1="34803" y1="67773" x2="34803" y2="67773"/>
                        <a14:foregroundMark x1="37123" y1="69194" x2="37123" y2="69194"/>
                        <a14:foregroundMark x1="51508" y1="76777" x2="51508" y2="76777"/>
                        <a14:foregroundMark x1="60557" y1="77251" x2="60557" y2="77251"/>
                        <a14:foregroundMark x1="78422" y1="68720" x2="78422" y2="68720"/>
                        <a14:foregroundMark x1="82599" y1="49289" x2="82599" y2="49289"/>
                        <a14:foregroundMark x1="85847" y1="33175" x2="85847" y2="33175"/>
                        <a14:foregroundMark x1="59629" y1="13270" x2="59629" y2="13270"/>
                        <a14:foregroundMark x1="54292" y1="42654" x2="54292" y2="42654"/>
                        <a14:foregroundMark x1="53828" y1="40284" x2="53828" y2="40284"/>
                        <a14:foregroundMark x1="48260" y1="52133" x2="48260" y2="52133"/>
                        <a14:foregroundMark x1="55220" y1="52607" x2="55220" y2="52607"/>
                        <a14:foregroundMark x1="42923" y1="72038" x2="42923" y2="72038"/>
                        <a14:foregroundMark x1="36659" y1="76777" x2="36659" y2="76777"/>
                        <a14:foregroundMark x1="41531" y1="77251" x2="41531" y2="77251"/>
                        <a14:foregroundMark x1="45476" y1="76777" x2="45476" y2="76777"/>
                        <a14:foregroundMark x1="48260" y1="80095" x2="48260" y2="80095"/>
                        <a14:foregroundMark x1="50580" y1="84360" x2="50580" y2="84360"/>
                        <a14:foregroundMark x1="49652" y1="80095" x2="49652" y2="80095"/>
                        <a14:foregroundMark x1="47332" y1="72986" x2="47332" y2="72986"/>
                        <a14:foregroundMark x1="54292" y1="69194" x2="54292" y2="69194"/>
                        <a14:foregroundMark x1="51508" y1="65877" x2="51508" y2="65877"/>
                        <a14:foregroundMark x1="48724" y1="68720" x2="48724" y2="68720"/>
                        <a14:foregroundMark x1="57541" y1="72512" x2="57541" y2="72512"/>
                        <a14:foregroundMark x1="56613" y1="68246" x2="56613" y2="68246"/>
                        <a14:foregroundMark x1="59397" y1="69668" x2="59397" y2="69668"/>
                        <a14:foregroundMark x1="62181" y1="68720" x2="62181" y2="68720"/>
                        <a14:foregroundMark x1="62877" y1="63507" x2="62877" y2="63507"/>
                        <a14:foregroundMark x1="61021" y1="56398" x2="61021" y2="56398"/>
                        <a14:foregroundMark x1="59629" y1="58294" x2="59629" y2="58294"/>
                        <a14:foregroundMark x1="61717" y1="51659" x2="61717" y2="51659"/>
                        <a14:foregroundMark x1="62413" y1="34597" x2="62413" y2="34597"/>
                        <a14:foregroundMark x1="64037" y1="72038" x2="64037" y2="72038"/>
                        <a14:foregroundMark x1="63109" y1="81043" x2="63109" y2="81043"/>
                        <a14:foregroundMark x1="67285" y1="78199" x2="67285" y2="78199"/>
                        <a14:foregroundMark x1="65197" y1="82938" x2="65197" y2="82938"/>
                        <a14:foregroundMark x1="69374" y1="81991" x2="69374" y2="81991"/>
                        <a14:foregroundMark x1="67285" y1="82938" x2="67285" y2="82938"/>
                        <a14:foregroundMark x1="67981" y1="74882" x2="67981" y2="74882"/>
                        <a14:foregroundMark x1="69838" y1="69668" x2="69838" y2="69668"/>
                        <a14:foregroundMark x1="72158" y1="71090" x2="72158" y2="71090"/>
                        <a14:foregroundMark x1="70302" y1="77251" x2="70302" y2="77251"/>
                        <a14:foregroundMark x1="73086" y1="77251" x2="73086" y2="77251"/>
                        <a14:foregroundMark x1="74478" y1="66351" x2="74478" y2="66351"/>
                        <a14:foregroundMark x1="71462" y1="62085" x2="71462" y2="62085"/>
                        <a14:foregroundMark x1="71230" y1="56872" x2="71230" y2="56872"/>
                        <a14:foregroundMark x1="74246" y1="59242" x2="74246" y2="59242"/>
                        <a14:foregroundMark x1="76798" y1="63507" x2="76798" y2="63507"/>
                        <a14:foregroundMark x1="77726" y1="75355" x2="77726" y2="75355"/>
                        <a14:foregroundMark x1="80510" y1="76303" x2="80510" y2="76303"/>
                        <a14:foregroundMark x1="86079" y1="74882" x2="86079" y2="74882"/>
                        <a14:foregroundMark x1="82831" y1="72038" x2="82831" y2="72038"/>
                        <a14:foregroundMark x1="80510" y1="81991" x2="80510" y2="81991"/>
                        <a14:foregroundMark x1="95128" y1="59242" x2="95128" y2="59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42" y="719704"/>
            <a:ext cx="504858" cy="24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37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79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752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202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3294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951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521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8" grpId="0" animBg="1"/>
      <p:bldP spid="21" grpId="0" animBg="1"/>
      <p:bldP spid="22" grpId="0" animBg="1"/>
      <p:bldP spid="32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图片 92">
            <a:extLst>
              <a:ext uri="{FF2B5EF4-FFF2-40B4-BE49-F238E27FC236}">
                <a16:creationId xmlns:a16="http://schemas.microsoft.com/office/drawing/2014/main" id="{2BAD1260-2BD8-4D44-9694-EC60461B9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23" y="407754"/>
            <a:ext cx="2114645" cy="4076910"/>
          </a:xfrm>
          <a:prstGeom prst="rect">
            <a:avLst/>
          </a:prstGeom>
        </p:spPr>
      </p:pic>
      <p:pic>
        <p:nvPicPr>
          <p:cNvPr id="92" name="图片 91">
            <a:extLst>
              <a:ext uri="{FF2B5EF4-FFF2-40B4-BE49-F238E27FC236}">
                <a16:creationId xmlns:a16="http://schemas.microsoft.com/office/drawing/2014/main" id="{C3B61B38-C43C-40D6-9F3F-BA2D431DA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278" y="420698"/>
            <a:ext cx="2085888" cy="4076910"/>
          </a:xfrm>
          <a:prstGeom prst="rect">
            <a:avLst/>
          </a:prstGeom>
        </p:spPr>
      </p:pic>
      <p:pic>
        <p:nvPicPr>
          <p:cNvPr id="114" name="图片 113">
            <a:extLst>
              <a:ext uri="{FF2B5EF4-FFF2-40B4-BE49-F238E27FC236}">
                <a16:creationId xmlns:a16="http://schemas.microsoft.com/office/drawing/2014/main" id="{9710643A-CCDC-4D88-AA0F-C639E9BD2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420" y="407754"/>
            <a:ext cx="2164978" cy="4076909"/>
          </a:xfrm>
          <a:prstGeom prst="rect">
            <a:avLst/>
          </a:prstGeom>
        </p:spPr>
      </p:pic>
      <p:pic>
        <p:nvPicPr>
          <p:cNvPr id="5" name="图片 4" descr="同上一堂课色块-绿色.jpg">
            <a:extLst>
              <a:ext uri="{FF2B5EF4-FFF2-40B4-BE49-F238E27FC236}">
                <a16:creationId xmlns:a16="http://schemas.microsoft.com/office/drawing/2014/main" id="{2362818C-0AF3-4922-9ADF-CB79EC8D3F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C551F6A-AB1B-48AF-9BB1-864569A961CF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86A4A37-C785-40B0-8E29-61D2A3F8A62C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169A27C-AC21-4227-892F-D30339585691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24" name="云形标注 13">
            <a:extLst>
              <a:ext uri="{FF2B5EF4-FFF2-40B4-BE49-F238E27FC236}">
                <a16:creationId xmlns:a16="http://schemas.microsoft.com/office/drawing/2014/main" id="{89047607-176C-482C-BA0A-6F4B9CACB12E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1" name="图片 90">
            <a:extLst>
              <a:ext uri="{FF2B5EF4-FFF2-40B4-BE49-F238E27FC236}">
                <a16:creationId xmlns:a16="http://schemas.microsoft.com/office/drawing/2014/main" id="{2D6D8C21-419D-4E23-BD01-479A17C4CA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4972" y="399080"/>
            <a:ext cx="1941596" cy="4076909"/>
          </a:xfrm>
          <a:prstGeom prst="rect">
            <a:avLst/>
          </a:prstGeom>
        </p:spPr>
      </p:pic>
      <p:sp>
        <p:nvSpPr>
          <p:cNvPr id="95" name="TextBox 7">
            <a:extLst>
              <a:ext uri="{FF2B5EF4-FFF2-40B4-BE49-F238E27FC236}">
                <a16:creationId xmlns:a16="http://schemas.microsoft.com/office/drawing/2014/main" id="{7941885E-B61B-47DC-913A-33692C5622D9}"/>
              </a:ext>
            </a:extLst>
          </p:cNvPr>
          <p:cNvSpPr txBox="1"/>
          <p:nvPr/>
        </p:nvSpPr>
        <p:spPr>
          <a:xfrm>
            <a:off x="590578" y="1185552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96" name="TextBox 7">
            <a:extLst>
              <a:ext uri="{FF2B5EF4-FFF2-40B4-BE49-F238E27FC236}">
                <a16:creationId xmlns:a16="http://schemas.microsoft.com/office/drawing/2014/main" id="{7297DC79-7FE2-48D7-94A9-A6EE541C073A}"/>
              </a:ext>
            </a:extLst>
          </p:cNvPr>
          <p:cNvSpPr txBox="1"/>
          <p:nvPr/>
        </p:nvSpPr>
        <p:spPr>
          <a:xfrm>
            <a:off x="588102" y="2861832"/>
            <a:ext cx="353194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4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97" name="TextBox 7">
            <a:extLst>
              <a:ext uri="{FF2B5EF4-FFF2-40B4-BE49-F238E27FC236}">
                <a16:creationId xmlns:a16="http://schemas.microsoft.com/office/drawing/2014/main" id="{5604213A-CF7B-447C-BFA7-C59F63FD465D}"/>
              </a:ext>
            </a:extLst>
          </p:cNvPr>
          <p:cNvSpPr txBox="1"/>
          <p:nvPr/>
        </p:nvSpPr>
        <p:spPr>
          <a:xfrm>
            <a:off x="573112" y="1950330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2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98" name="TextBox 7">
            <a:extLst>
              <a:ext uri="{FF2B5EF4-FFF2-40B4-BE49-F238E27FC236}">
                <a16:creationId xmlns:a16="http://schemas.microsoft.com/office/drawing/2014/main" id="{74F9E92D-84CE-4EB9-95CA-111D49A5B6E9}"/>
              </a:ext>
            </a:extLst>
          </p:cNvPr>
          <p:cNvSpPr txBox="1"/>
          <p:nvPr/>
        </p:nvSpPr>
        <p:spPr>
          <a:xfrm>
            <a:off x="590578" y="2550105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3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00" name="TextBox 7">
            <a:extLst>
              <a:ext uri="{FF2B5EF4-FFF2-40B4-BE49-F238E27FC236}">
                <a16:creationId xmlns:a16="http://schemas.microsoft.com/office/drawing/2014/main" id="{22E5E22E-722C-4FE2-9D8A-EC1A55832D3F}"/>
              </a:ext>
            </a:extLst>
          </p:cNvPr>
          <p:cNvSpPr txBox="1"/>
          <p:nvPr/>
        </p:nvSpPr>
        <p:spPr>
          <a:xfrm>
            <a:off x="2560463" y="63350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5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01" name="TextBox 7">
            <a:extLst>
              <a:ext uri="{FF2B5EF4-FFF2-40B4-BE49-F238E27FC236}">
                <a16:creationId xmlns:a16="http://schemas.microsoft.com/office/drawing/2014/main" id="{A66DCBAD-B5BB-4AA0-ADFB-D733512166F6}"/>
              </a:ext>
            </a:extLst>
          </p:cNvPr>
          <p:cNvSpPr txBox="1"/>
          <p:nvPr/>
        </p:nvSpPr>
        <p:spPr>
          <a:xfrm>
            <a:off x="2574003" y="1959321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8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02" name="TextBox 7">
            <a:extLst>
              <a:ext uri="{FF2B5EF4-FFF2-40B4-BE49-F238E27FC236}">
                <a16:creationId xmlns:a16="http://schemas.microsoft.com/office/drawing/2014/main" id="{01B0AE96-F6C3-4A1B-929D-B4A3DA6ED955}"/>
              </a:ext>
            </a:extLst>
          </p:cNvPr>
          <p:cNvSpPr txBox="1"/>
          <p:nvPr/>
        </p:nvSpPr>
        <p:spPr>
          <a:xfrm>
            <a:off x="2574003" y="1548340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7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03" name="TextBox 7">
            <a:extLst>
              <a:ext uri="{FF2B5EF4-FFF2-40B4-BE49-F238E27FC236}">
                <a16:creationId xmlns:a16="http://schemas.microsoft.com/office/drawing/2014/main" id="{642BD8D7-7E19-4C03-AD85-5AA6A84DAFAE}"/>
              </a:ext>
            </a:extLst>
          </p:cNvPr>
          <p:cNvSpPr txBox="1"/>
          <p:nvPr/>
        </p:nvSpPr>
        <p:spPr>
          <a:xfrm>
            <a:off x="2558154" y="1108437"/>
            <a:ext cx="390899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6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04" name="TextBox 7">
            <a:extLst>
              <a:ext uri="{FF2B5EF4-FFF2-40B4-BE49-F238E27FC236}">
                <a16:creationId xmlns:a16="http://schemas.microsoft.com/office/drawing/2014/main" id="{586CB45C-4927-48AC-9534-6ABC319ABDE7}"/>
              </a:ext>
            </a:extLst>
          </p:cNvPr>
          <p:cNvSpPr txBox="1"/>
          <p:nvPr/>
        </p:nvSpPr>
        <p:spPr>
          <a:xfrm>
            <a:off x="2566078" y="389271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11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05" name="TextBox 7">
            <a:extLst>
              <a:ext uri="{FF2B5EF4-FFF2-40B4-BE49-F238E27FC236}">
                <a16:creationId xmlns:a16="http://schemas.microsoft.com/office/drawing/2014/main" id="{EC42265A-1C06-436A-AF2D-C729FDAB5878}"/>
              </a:ext>
            </a:extLst>
          </p:cNvPr>
          <p:cNvSpPr txBox="1"/>
          <p:nvPr/>
        </p:nvSpPr>
        <p:spPr>
          <a:xfrm>
            <a:off x="2557526" y="315975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10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06" name="TextBox 7">
            <a:extLst>
              <a:ext uri="{FF2B5EF4-FFF2-40B4-BE49-F238E27FC236}">
                <a16:creationId xmlns:a16="http://schemas.microsoft.com/office/drawing/2014/main" id="{41FE96F9-82B4-4C3E-BF5B-984CAFB3C9E9}"/>
              </a:ext>
            </a:extLst>
          </p:cNvPr>
          <p:cNvSpPr txBox="1"/>
          <p:nvPr/>
        </p:nvSpPr>
        <p:spPr>
          <a:xfrm>
            <a:off x="2588670" y="2550105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9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07" name="TextBox 7">
            <a:extLst>
              <a:ext uri="{FF2B5EF4-FFF2-40B4-BE49-F238E27FC236}">
                <a16:creationId xmlns:a16="http://schemas.microsoft.com/office/drawing/2014/main" id="{4AC52492-A885-4175-95D5-02724D0BE2E0}"/>
              </a:ext>
            </a:extLst>
          </p:cNvPr>
          <p:cNvSpPr txBox="1"/>
          <p:nvPr/>
        </p:nvSpPr>
        <p:spPr>
          <a:xfrm>
            <a:off x="4545993" y="2696723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13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08" name="TextBox 7">
            <a:extLst>
              <a:ext uri="{FF2B5EF4-FFF2-40B4-BE49-F238E27FC236}">
                <a16:creationId xmlns:a16="http://schemas.microsoft.com/office/drawing/2014/main" id="{0AB17A77-4376-488C-9C38-2726C76746EF}"/>
              </a:ext>
            </a:extLst>
          </p:cNvPr>
          <p:cNvSpPr txBox="1"/>
          <p:nvPr/>
        </p:nvSpPr>
        <p:spPr>
          <a:xfrm>
            <a:off x="4510124" y="1064533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12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09" name="TextBox 7">
            <a:extLst>
              <a:ext uri="{FF2B5EF4-FFF2-40B4-BE49-F238E27FC236}">
                <a16:creationId xmlns:a16="http://schemas.microsoft.com/office/drawing/2014/main" id="{64BBE81E-C836-4AB3-80FE-D5AF1292CEEE}"/>
              </a:ext>
            </a:extLst>
          </p:cNvPr>
          <p:cNvSpPr txBox="1"/>
          <p:nvPr/>
        </p:nvSpPr>
        <p:spPr>
          <a:xfrm>
            <a:off x="6663637" y="92218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15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10" name="TextBox 7">
            <a:extLst>
              <a:ext uri="{FF2B5EF4-FFF2-40B4-BE49-F238E27FC236}">
                <a16:creationId xmlns:a16="http://schemas.microsoft.com/office/drawing/2014/main" id="{69F71600-2E73-488C-8871-C38B0AC3B155}"/>
              </a:ext>
            </a:extLst>
          </p:cNvPr>
          <p:cNvSpPr txBox="1"/>
          <p:nvPr/>
        </p:nvSpPr>
        <p:spPr>
          <a:xfrm>
            <a:off x="4538726" y="3134972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14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16" name="圆角矩形 23">
            <a:extLst>
              <a:ext uri="{FF2B5EF4-FFF2-40B4-BE49-F238E27FC236}">
                <a16:creationId xmlns:a16="http://schemas.microsoft.com/office/drawing/2014/main" id="{111D7A08-A344-453F-8651-5283074A0A03}"/>
              </a:ext>
            </a:extLst>
          </p:cNvPr>
          <p:cNvSpPr/>
          <p:nvPr/>
        </p:nvSpPr>
        <p:spPr>
          <a:xfrm>
            <a:off x="582598" y="1224182"/>
            <a:ext cx="1950046" cy="1709335"/>
          </a:xfrm>
          <a:prstGeom prst="roundRect">
            <a:avLst/>
          </a:prstGeom>
          <a:solidFill>
            <a:srgbClr val="FFC000">
              <a:alpha val="7843"/>
            </a:srgb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hangingPunct="0"/>
            <a:endParaRPr lang="zh-CN" altLang="en-US" sz="3300">
              <a:solidFill>
                <a:srgbClr val="F3F1DF"/>
              </a:solidFill>
              <a:sym typeface="Helvetica Neue" panose="02000503000000020004"/>
            </a:endParaRP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1A45D045-DD44-46AE-921E-7C52A62B9626}"/>
              </a:ext>
            </a:extLst>
          </p:cNvPr>
          <p:cNvSpPr txBox="1"/>
          <p:nvPr/>
        </p:nvSpPr>
        <p:spPr>
          <a:xfrm>
            <a:off x="1194823" y="1283035"/>
            <a:ext cx="1282442" cy="15916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时间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地点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参加人员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会场位置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会场布置</a:t>
            </a:r>
          </a:p>
        </p:txBody>
      </p:sp>
    </p:spTree>
    <p:extLst>
      <p:ext uri="{BB962C8B-B14F-4D97-AF65-F5344CB8AC3E}">
        <p14:creationId xmlns:p14="http://schemas.microsoft.com/office/powerpoint/2010/main" val="54443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图片 73">
            <a:extLst>
              <a:ext uri="{FF2B5EF4-FFF2-40B4-BE49-F238E27FC236}">
                <a16:creationId xmlns:a16="http://schemas.microsoft.com/office/drawing/2014/main" id="{D1EFB9DC-BDC1-4BEF-9AD6-0F4FEFE58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78" y="420698"/>
            <a:ext cx="2085888" cy="4076910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BED54C59-FB16-4480-811B-C0D8D54C8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23" y="407754"/>
            <a:ext cx="2114645" cy="4076910"/>
          </a:xfrm>
          <a:prstGeom prst="rect">
            <a:avLst/>
          </a:prstGeom>
        </p:spPr>
      </p:pic>
      <p:sp>
        <p:nvSpPr>
          <p:cNvPr id="104" name="圆角矩形 23">
            <a:extLst>
              <a:ext uri="{FF2B5EF4-FFF2-40B4-BE49-F238E27FC236}">
                <a16:creationId xmlns:a16="http://schemas.microsoft.com/office/drawing/2014/main" id="{AE2BF4D1-DF77-4605-B30D-165F6D2096E9}"/>
              </a:ext>
            </a:extLst>
          </p:cNvPr>
          <p:cNvSpPr/>
          <p:nvPr/>
        </p:nvSpPr>
        <p:spPr>
          <a:xfrm>
            <a:off x="621206" y="1212597"/>
            <a:ext cx="1926671" cy="1709335"/>
          </a:xfrm>
          <a:prstGeom prst="roundRect">
            <a:avLst/>
          </a:prstGeom>
          <a:solidFill>
            <a:srgbClr val="FFC000">
              <a:alpha val="7843"/>
            </a:srgb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hangingPunct="0"/>
            <a:endParaRPr lang="zh-CN" altLang="en-US" sz="3300">
              <a:solidFill>
                <a:srgbClr val="F3F1DF"/>
              </a:solidFill>
              <a:sym typeface="Helvetica Neue" panose="02000503000000020004"/>
            </a:endParaRPr>
          </a:p>
        </p:txBody>
      </p:sp>
      <p:pic>
        <p:nvPicPr>
          <p:cNvPr id="72" name="图片 71">
            <a:extLst>
              <a:ext uri="{FF2B5EF4-FFF2-40B4-BE49-F238E27FC236}">
                <a16:creationId xmlns:a16="http://schemas.microsoft.com/office/drawing/2014/main" id="{B2A41BFA-87E1-4259-82B8-55649D0CA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972" y="399080"/>
            <a:ext cx="1941596" cy="4076909"/>
          </a:xfrm>
          <a:prstGeom prst="rect">
            <a:avLst/>
          </a:prstGeom>
        </p:spPr>
      </p:pic>
      <p:pic>
        <p:nvPicPr>
          <p:cNvPr id="73" name="图片 72">
            <a:extLst>
              <a:ext uri="{FF2B5EF4-FFF2-40B4-BE49-F238E27FC236}">
                <a16:creationId xmlns:a16="http://schemas.microsoft.com/office/drawing/2014/main" id="{4BA6F140-6875-4071-812A-BB193E008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0420" y="407754"/>
            <a:ext cx="2164978" cy="4076909"/>
          </a:xfrm>
          <a:prstGeom prst="rect">
            <a:avLst/>
          </a:prstGeom>
        </p:spPr>
      </p:pic>
      <p:sp>
        <p:nvSpPr>
          <p:cNvPr id="88" name="TextBox 7">
            <a:extLst>
              <a:ext uri="{FF2B5EF4-FFF2-40B4-BE49-F238E27FC236}">
                <a16:creationId xmlns:a16="http://schemas.microsoft.com/office/drawing/2014/main" id="{366C0F0B-9895-4D01-A614-E5CC3A6F933B}"/>
              </a:ext>
            </a:extLst>
          </p:cNvPr>
          <p:cNvSpPr txBox="1"/>
          <p:nvPr/>
        </p:nvSpPr>
        <p:spPr>
          <a:xfrm>
            <a:off x="590578" y="1185552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89" name="TextBox 7">
            <a:extLst>
              <a:ext uri="{FF2B5EF4-FFF2-40B4-BE49-F238E27FC236}">
                <a16:creationId xmlns:a16="http://schemas.microsoft.com/office/drawing/2014/main" id="{97D0C2DD-8D7D-415C-9EC6-A0F798B9B448}"/>
              </a:ext>
            </a:extLst>
          </p:cNvPr>
          <p:cNvSpPr txBox="1"/>
          <p:nvPr/>
        </p:nvSpPr>
        <p:spPr>
          <a:xfrm>
            <a:off x="588102" y="2861832"/>
            <a:ext cx="353194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4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90" name="TextBox 7">
            <a:extLst>
              <a:ext uri="{FF2B5EF4-FFF2-40B4-BE49-F238E27FC236}">
                <a16:creationId xmlns:a16="http://schemas.microsoft.com/office/drawing/2014/main" id="{0BB5F7D8-8E66-4DFA-AD6A-BEC7BDC6A1EE}"/>
              </a:ext>
            </a:extLst>
          </p:cNvPr>
          <p:cNvSpPr txBox="1"/>
          <p:nvPr/>
        </p:nvSpPr>
        <p:spPr>
          <a:xfrm>
            <a:off x="573112" y="1950330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2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91" name="TextBox 7">
            <a:extLst>
              <a:ext uri="{FF2B5EF4-FFF2-40B4-BE49-F238E27FC236}">
                <a16:creationId xmlns:a16="http://schemas.microsoft.com/office/drawing/2014/main" id="{755F03CB-C0F1-4779-AF7B-1BE27AD69EE0}"/>
              </a:ext>
            </a:extLst>
          </p:cNvPr>
          <p:cNvSpPr txBox="1"/>
          <p:nvPr/>
        </p:nvSpPr>
        <p:spPr>
          <a:xfrm>
            <a:off x="590578" y="2550105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3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93" name="TextBox 7">
            <a:extLst>
              <a:ext uri="{FF2B5EF4-FFF2-40B4-BE49-F238E27FC236}">
                <a16:creationId xmlns:a16="http://schemas.microsoft.com/office/drawing/2014/main" id="{674A06B0-07E9-42C0-A008-A2D7FCCB0B43}"/>
              </a:ext>
            </a:extLst>
          </p:cNvPr>
          <p:cNvSpPr txBox="1"/>
          <p:nvPr/>
        </p:nvSpPr>
        <p:spPr>
          <a:xfrm>
            <a:off x="2560463" y="63350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5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94" name="TextBox 7">
            <a:extLst>
              <a:ext uri="{FF2B5EF4-FFF2-40B4-BE49-F238E27FC236}">
                <a16:creationId xmlns:a16="http://schemas.microsoft.com/office/drawing/2014/main" id="{24CA51D8-397F-466D-82FF-51ADAEF05095}"/>
              </a:ext>
            </a:extLst>
          </p:cNvPr>
          <p:cNvSpPr txBox="1"/>
          <p:nvPr/>
        </p:nvSpPr>
        <p:spPr>
          <a:xfrm>
            <a:off x="2574003" y="1959321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8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95" name="TextBox 7">
            <a:extLst>
              <a:ext uri="{FF2B5EF4-FFF2-40B4-BE49-F238E27FC236}">
                <a16:creationId xmlns:a16="http://schemas.microsoft.com/office/drawing/2014/main" id="{135A0618-2F7E-490F-8EF0-5EC17B30F7B6}"/>
              </a:ext>
            </a:extLst>
          </p:cNvPr>
          <p:cNvSpPr txBox="1"/>
          <p:nvPr/>
        </p:nvSpPr>
        <p:spPr>
          <a:xfrm>
            <a:off x="2574003" y="1548340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7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96" name="TextBox 7">
            <a:extLst>
              <a:ext uri="{FF2B5EF4-FFF2-40B4-BE49-F238E27FC236}">
                <a16:creationId xmlns:a16="http://schemas.microsoft.com/office/drawing/2014/main" id="{08900ECF-F1CE-4D5E-A454-D4C55788696C}"/>
              </a:ext>
            </a:extLst>
          </p:cNvPr>
          <p:cNvSpPr txBox="1"/>
          <p:nvPr/>
        </p:nvSpPr>
        <p:spPr>
          <a:xfrm>
            <a:off x="2558154" y="1108437"/>
            <a:ext cx="390899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6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97" name="TextBox 7">
            <a:extLst>
              <a:ext uri="{FF2B5EF4-FFF2-40B4-BE49-F238E27FC236}">
                <a16:creationId xmlns:a16="http://schemas.microsoft.com/office/drawing/2014/main" id="{232CBE15-FFAE-4449-8FF4-EC1FA6838DC7}"/>
              </a:ext>
            </a:extLst>
          </p:cNvPr>
          <p:cNvSpPr txBox="1"/>
          <p:nvPr/>
        </p:nvSpPr>
        <p:spPr>
          <a:xfrm>
            <a:off x="2566078" y="389271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11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98" name="TextBox 7">
            <a:extLst>
              <a:ext uri="{FF2B5EF4-FFF2-40B4-BE49-F238E27FC236}">
                <a16:creationId xmlns:a16="http://schemas.microsoft.com/office/drawing/2014/main" id="{BFCCFEF7-D375-4059-810F-844ED33CC421}"/>
              </a:ext>
            </a:extLst>
          </p:cNvPr>
          <p:cNvSpPr txBox="1"/>
          <p:nvPr/>
        </p:nvSpPr>
        <p:spPr>
          <a:xfrm>
            <a:off x="2557526" y="315975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10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99" name="TextBox 7">
            <a:extLst>
              <a:ext uri="{FF2B5EF4-FFF2-40B4-BE49-F238E27FC236}">
                <a16:creationId xmlns:a16="http://schemas.microsoft.com/office/drawing/2014/main" id="{D20D37D3-409E-44F5-9F93-1D8D7167A252}"/>
              </a:ext>
            </a:extLst>
          </p:cNvPr>
          <p:cNvSpPr txBox="1"/>
          <p:nvPr/>
        </p:nvSpPr>
        <p:spPr>
          <a:xfrm>
            <a:off x="2588670" y="2550105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9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00" name="TextBox 7">
            <a:extLst>
              <a:ext uri="{FF2B5EF4-FFF2-40B4-BE49-F238E27FC236}">
                <a16:creationId xmlns:a16="http://schemas.microsoft.com/office/drawing/2014/main" id="{DB8C8E84-F0DA-4259-BFD9-0E6279360237}"/>
              </a:ext>
            </a:extLst>
          </p:cNvPr>
          <p:cNvSpPr txBox="1"/>
          <p:nvPr/>
        </p:nvSpPr>
        <p:spPr>
          <a:xfrm>
            <a:off x="4545993" y="2696723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13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01" name="TextBox 7">
            <a:extLst>
              <a:ext uri="{FF2B5EF4-FFF2-40B4-BE49-F238E27FC236}">
                <a16:creationId xmlns:a16="http://schemas.microsoft.com/office/drawing/2014/main" id="{BBD68B52-B6B4-4D5F-91A4-8FECF615E074}"/>
              </a:ext>
            </a:extLst>
          </p:cNvPr>
          <p:cNvSpPr txBox="1"/>
          <p:nvPr/>
        </p:nvSpPr>
        <p:spPr>
          <a:xfrm>
            <a:off x="4510124" y="1064533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12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02" name="TextBox 7">
            <a:extLst>
              <a:ext uri="{FF2B5EF4-FFF2-40B4-BE49-F238E27FC236}">
                <a16:creationId xmlns:a16="http://schemas.microsoft.com/office/drawing/2014/main" id="{749D75FB-B817-45E6-933D-C566101E8E4C}"/>
              </a:ext>
            </a:extLst>
          </p:cNvPr>
          <p:cNvSpPr txBox="1"/>
          <p:nvPr/>
        </p:nvSpPr>
        <p:spPr>
          <a:xfrm>
            <a:off x="6663637" y="92218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15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103" name="TextBox 7">
            <a:extLst>
              <a:ext uri="{FF2B5EF4-FFF2-40B4-BE49-F238E27FC236}">
                <a16:creationId xmlns:a16="http://schemas.microsoft.com/office/drawing/2014/main" id="{F1348E3C-C8E6-4EE8-A943-12ACCC1F00E0}"/>
              </a:ext>
            </a:extLst>
          </p:cNvPr>
          <p:cNvSpPr txBox="1"/>
          <p:nvPr/>
        </p:nvSpPr>
        <p:spPr>
          <a:xfrm>
            <a:off x="4538726" y="3134972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14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pic>
        <p:nvPicPr>
          <p:cNvPr id="5" name="图片 4" descr="同上一堂课色块-绿色.jpg">
            <a:extLst>
              <a:ext uri="{FF2B5EF4-FFF2-40B4-BE49-F238E27FC236}">
                <a16:creationId xmlns:a16="http://schemas.microsoft.com/office/drawing/2014/main" id="{2362818C-0AF3-4922-9ADF-CB79EC8D3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C551F6A-AB1B-48AF-9BB1-864569A961CF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86A4A37-C785-40B0-8E29-61D2A3F8A62C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169A27C-AC21-4227-892F-D30339585691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24" name="云形标注 13">
            <a:extLst>
              <a:ext uri="{FF2B5EF4-FFF2-40B4-BE49-F238E27FC236}">
                <a16:creationId xmlns:a16="http://schemas.microsoft.com/office/drawing/2014/main" id="{89047607-176C-482C-BA0A-6F4B9CACB12E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5" name="圆角矩形 23">
            <a:extLst>
              <a:ext uri="{FF2B5EF4-FFF2-40B4-BE49-F238E27FC236}">
                <a16:creationId xmlns:a16="http://schemas.microsoft.com/office/drawing/2014/main" id="{590D30FF-BDF3-4A69-B9F6-33353960A13F}"/>
              </a:ext>
            </a:extLst>
          </p:cNvPr>
          <p:cNvSpPr/>
          <p:nvPr/>
        </p:nvSpPr>
        <p:spPr>
          <a:xfrm>
            <a:off x="6760002" y="616469"/>
            <a:ext cx="1942217" cy="923583"/>
          </a:xfrm>
          <a:prstGeom prst="roundRect">
            <a:avLst/>
          </a:prstGeom>
          <a:solidFill>
            <a:srgbClr val="0070C0">
              <a:alpha val="7843"/>
            </a:srgb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hangingPunct="0"/>
            <a:endParaRPr lang="zh-CN" altLang="en-US" sz="3300">
              <a:solidFill>
                <a:srgbClr val="F3F1DF"/>
              </a:solidFill>
              <a:sym typeface="Helvetica Neue" panose="02000503000000020004"/>
            </a:endParaRPr>
          </a:p>
        </p:txBody>
      </p:sp>
      <p:sp>
        <p:nvSpPr>
          <p:cNvPr id="106" name="圆角矩形 23">
            <a:extLst>
              <a:ext uri="{FF2B5EF4-FFF2-40B4-BE49-F238E27FC236}">
                <a16:creationId xmlns:a16="http://schemas.microsoft.com/office/drawing/2014/main" id="{2DF824BB-3AE4-4643-BCED-7B0CED6D346B}"/>
              </a:ext>
            </a:extLst>
          </p:cNvPr>
          <p:cNvSpPr/>
          <p:nvPr/>
        </p:nvSpPr>
        <p:spPr>
          <a:xfrm>
            <a:off x="4599466" y="616469"/>
            <a:ext cx="2139806" cy="3856834"/>
          </a:xfrm>
          <a:prstGeom prst="roundRect">
            <a:avLst/>
          </a:prstGeom>
          <a:solidFill>
            <a:srgbClr val="0070C0">
              <a:alpha val="7843"/>
            </a:srgb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hangingPunct="0"/>
            <a:endParaRPr lang="zh-CN" altLang="en-US" sz="3300">
              <a:solidFill>
                <a:srgbClr val="F3F1DF"/>
              </a:solidFill>
              <a:sym typeface="Helvetica Neue" panose="02000503000000020004"/>
            </a:endParaRPr>
          </a:p>
        </p:txBody>
      </p:sp>
      <p:sp>
        <p:nvSpPr>
          <p:cNvPr id="107" name="圆角矩形 23">
            <a:extLst>
              <a:ext uri="{FF2B5EF4-FFF2-40B4-BE49-F238E27FC236}">
                <a16:creationId xmlns:a16="http://schemas.microsoft.com/office/drawing/2014/main" id="{0012CEF6-251C-44D8-9706-F566C7D16089}"/>
              </a:ext>
            </a:extLst>
          </p:cNvPr>
          <p:cNvSpPr/>
          <p:nvPr/>
        </p:nvSpPr>
        <p:spPr>
          <a:xfrm>
            <a:off x="2558174" y="616469"/>
            <a:ext cx="2029270" cy="3839449"/>
          </a:xfrm>
          <a:prstGeom prst="roundRect">
            <a:avLst/>
          </a:prstGeom>
          <a:solidFill>
            <a:srgbClr val="0070C0">
              <a:alpha val="7843"/>
            </a:srgb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hangingPunct="0"/>
            <a:endParaRPr lang="zh-CN" altLang="en-US" sz="3300">
              <a:solidFill>
                <a:srgbClr val="F3F1DF"/>
              </a:solidFill>
              <a:sym typeface="Helvetica Neue" panose="02000503000000020004"/>
            </a:endParaRPr>
          </a:p>
        </p:txBody>
      </p:sp>
      <p:sp>
        <p:nvSpPr>
          <p:cNvPr id="108" name="圆角矩形 23">
            <a:extLst>
              <a:ext uri="{FF2B5EF4-FFF2-40B4-BE49-F238E27FC236}">
                <a16:creationId xmlns:a16="http://schemas.microsoft.com/office/drawing/2014/main" id="{651B82F2-6874-4B8C-8785-D1C4D78F510B}"/>
              </a:ext>
            </a:extLst>
          </p:cNvPr>
          <p:cNvSpPr/>
          <p:nvPr/>
        </p:nvSpPr>
        <p:spPr>
          <a:xfrm>
            <a:off x="597854" y="2921932"/>
            <a:ext cx="1955950" cy="1249468"/>
          </a:xfrm>
          <a:prstGeom prst="roundRect">
            <a:avLst/>
          </a:prstGeom>
          <a:solidFill>
            <a:srgbClr val="0070C0">
              <a:alpha val="7843"/>
            </a:srgb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hangingPunct="0"/>
            <a:endParaRPr lang="zh-CN" altLang="en-US" sz="3300">
              <a:solidFill>
                <a:srgbClr val="F3F1DF"/>
              </a:solidFill>
              <a:sym typeface="Helvetica Neue" panose="02000503000000020004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D3F678C0-EFE4-401B-9D5E-00A8FE0DBAAD}"/>
              </a:ext>
            </a:extLst>
          </p:cNvPr>
          <p:cNvSpPr txBox="1"/>
          <p:nvPr/>
        </p:nvSpPr>
        <p:spPr>
          <a:xfrm>
            <a:off x="4164954" y="1743866"/>
            <a:ext cx="1236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solidFill>
                  <a:srgbClr val="FF0000"/>
                </a:solidFill>
                <a:latin typeface="+mj-ea"/>
                <a:ea typeface="+mj-ea"/>
              </a:rPr>
              <a:t>?</a:t>
            </a:r>
            <a:endParaRPr lang="zh-CN" altLang="en-US" sz="7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06F37C1B-0A76-45A7-A7CE-12C186F95C6B}"/>
              </a:ext>
            </a:extLst>
          </p:cNvPr>
          <p:cNvSpPr txBox="1"/>
          <p:nvPr/>
        </p:nvSpPr>
        <p:spPr>
          <a:xfrm>
            <a:off x="1194823" y="1283035"/>
            <a:ext cx="1282442" cy="15916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时间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地点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参加人员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会场位置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会场布置</a:t>
            </a:r>
          </a:p>
        </p:txBody>
      </p:sp>
    </p:spTree>
    <p:extLst>
      <p:ext uri="{BB962C8B-B14F-4D97-AF65-F5344CB8AC3E}">
        <p14:creationId xmlns:p14="http://schemas.microsoft.com/office/powerpoint/2010/main" val="361877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CD6B7F6E-C65F-468D-8E37-2A65B21DE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49" y="954312"/>
            <a:ext cx="7724301" cy="174360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9B10D6E-6C39-47A6-BE10-06ACF1333823}"/>
              </a:ext>
            </a:extLst>
          </p:cNvPr>
          <p:cNvSpPr txBox="1"/>
          <p:nvPr/>
        </p:nvSpPr>
        <p:spPr>
          <a:xfrm>
            <a:off x="867780" y="323650"/>
            <a:ext cx="670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概括主要场面  </a:t>
            </a:r>
          </a:p>
        </p:txBody>
      </p:sp>
      <p:pic>
        <p:nvPicPr>
          <p:cNvPr id="7" name="图片 6" descr="同上一堂课色块-绿色.jpg">
            <a:extLst>
              <a:ext uri="{FF2B5EF4-FFF2-40B4-BE49-F238E27FC236}">
                <a16:creationId xmlns:a16="http://schemas.microsoft.com/office/drawing/2014/main" id="{321CE32A-3221-44E4-809F-CCD369372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4FF4DC6-949B-4722-89FA-C3DD67412FA3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907CE0B-8129-4DFE-9AEB-338E863DEA9B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3AB2629-A260-4243-AC1C-E05C0745DEDD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1" name="云形标注 13">
            <a:extLst>
              <a:ext uri="{FF2B5EF4-FFF2-40B4-BE49-F238E27FC236}">
                <a16:creationId xmlns:a16="http://schemas.microsoft.com/office/drawing/2014/main" id="{B28ADE88-A272-4787-99D7-9A1916566358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7AE75FA-ABD0-4D40-9503-08A1AD993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484" y="2858422"/>
            <a:ext cx="6313194" cy="1876773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BA028A1-A9CF-4B35-A9D5-969FE9191F25}"/>
              </a:ext>
            </a:extLst>
          </p:cNvPr>
          <p:cNvCxnSpPr>
            <a:cxnSpLocks/>
          </p:cNvCxnSpPr>
          <p:nvPr/>
        </p:nvCxnSpPr>
        <p:spPr>
          <a:xfrm flipV="1">
            <a:off x="1088493" y="1769348"/>
            <a:ext cx="6841304" cy="2508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8A1DDD65-F915-42DC-B7DB-EEBBE1FEFAA8}"/>
              </a:ext>
            </a:extLst>
          </p:cNvPr>
          <p:cNvCxnSpPr>
            <a:cxnSpLocks/>
          </p:cNvCxnSpPr>
          <p:nvPr/>
        </p:nvCxnSpPr>
        <p:spPr>
          <a:xfrm flipV="1">
            <a:off x="1088493" y="2166116"/>
            <a:ext cx="5726181" cy="121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71D40710-54D6-4D0C-BC1D-6C33E631A188}"/>
              </a:ext>
            </a:extLst>
          </p:cNvPr>
          <p:cNvSpPr/>
          <p:nvPr/>
        </p:nvSpPr>
        <p:spPr>
          <a:xfrm>
            <a:off x="1499483" y="3513222"/>
            <a:ext cx="5969721" cy="4138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4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色块-绿色.jpg">
            <a:extLst>
              <a:ext uri="{FF2B5EF4-FFF2-40B4-BE49-F238E27FC236}">
                <a16:creationId xmlns:a16="http://schemas.microsoft.com/office/drawing/2014/main" id="{99162A91-6F32-4BB0-9A60-3012F9860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7749"/>
            <a:ext cx="9144000" cy="41940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55FEA50-A0D3-459B-9330-ACF6FB746A7C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5B9292E-D932-412A-B454-3D7C0308CE44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00BD3A6-98B9-424F-8FE7-894B59FD1CF1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3" name="云形标注 13">
            <a:extLst>
              <a:ext uri="{FF2B5EF4-FFF2-40B4-BE49-F238E27FC236}">
                <a16:creationId xmlns:a16="http://schemas.microsoft.com/office/drawing/2014/main" id="{88BE95C1-6178-4ED1-A635-183F26073417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5A9F164-55CE-4FC0-9DCB-D65B9B9D6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835" y="1058348"/>
            <a:ext cx="5952330" cy="331607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C86362B-E7E0-4018-B7E2-E4ABF34E8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13" b="89100" l="696" r="95128">
                        <a14:foregroundMark x1="8353" y1="18009" x2="8353" y2="18009"/>
                        <a14:foregroundMark x1="6032" y1="32701" x2="6032" y2="32701"/>
                        <a14:foregroundMark x1="3248" y1="32227" x2="3248" y2="32227"/>
                        <a14:foregroundMark x1="1392" y1="36493" x2="1392" y2="36493"/>
                        <a14:foregroundMark x1="4872" y1="22749" x2="4872" y2="22749"/>
                        <a14:foregroundMark x1="10209" y1="12796" x2="10209" y2="12796"/>
                        <a14:foregroundMark x1="14617" y1="7583" x2="14617" y2="7583"/>
                        <a14:foregroundMark x1="18794" y1="5687" x2="18794" y2="5687"/>
                        <a14:foregroundMark x1="22274" y1="7109" x2="22274" y2="7109"/>
                        <a14:foregroundMark x1="25290" y1="7109" x2="25290" y2="7109"/>
                        <a14:foregroundMark x1="28770" y1="7583" x2="28770" y2="7583"/>
                        <a14:foregroundMark x1="31323" y1="9005" x2="31323" y2="9005"/>
                        <a14:foregroundMark x1="38051" y1="11374" x2="38051" y2="11374"/>
                        <a14:foregroundMark x1="32251" y1="12796" x2="32251" y2="12796"/>
                        <a14:foregroundMark x1="34339" y1="9953" x2="34339" y2="9953"/>
                        <a14:foregroundMark x1="37123" y1="9953" x2="37123" y2="9953"/>
                        <a14:foregroundMark x1="35499" y1="8057" x2="35499" y2="8057"/>
                        <a14:foregroundMark x1="39211" y1="9479" x2="39211" y2="9479"/>
                        <a14:foregroundMark x1="36427" y1="18009" x2="36427" y2="18009"/>
                        <a14:foregroundMark x1="36427" y1="24171" x2="36427" y2="24171"/>
                        <a14:foregroundMark x1="38979" y1="24171" x2="38979" y2="24171"/>
                        <a14:foregroundMark x1="48260" y1="26066" x2="48260" y2="26066"/>
                        <a14:foregroundMark x1="42691" y1="25118" x2="42691" y2="25118"/>
                        <a14:foregroundMark x1="42691" y1="35071" x2="42691" y2="35071"/>
                        <a14:foregroundMark x1="40603" y1="19431" x2="40603" y2="19431"/>
                        <a14:foregroundMark x1="43155" y1="11374" x2="43155" y2="11374"/>
                        <a14:foregroundMark x1="47564" y1="10900" x2="47564" y2="10900"/>
                        <a14:foregroundMark x1="44548" y1="9953" x2="44548" y2="9953"/>
                        <a14:foregroundMark x1="46404" y1="14218" x2="46404" y2="14218"/>
                        <a14:foregroundMark x1="48724" y1="18009" x2="48724" y2="18009"/>
                        <a14:foregroundMark x1="51044" y1="13270" x2="51044" y2="13270"/>
                        <a14:foregroundMark x1="54292" y1="11374" x2="54292" y2="11374"/>
                        <a14:foregroundMark x1="51972" y1="8057" x2="51972" y2="8057"/>
                        <a14:foregroundMark x1="54756" y1="10427" x2="54756" y2="10427"/>
                        <a14:foregroundMark x1="55220" y1="18483" x2="55220" y2="18483"/>
                        <a14:foregroundMark x1="52900" y1="18483" x2="52900" y2="18483"/>
                        <a14:foregroundMark x1="57077" y1="23697" x2="57077" y2="23697"/>
                        <a14:foregroundMark x1="57077" y1="32701" x2="57077" y2="32701"/>
                        <a14:foregroundMark x1="49652" y1="34123" x2="49652" y2="34123"/>
                        <a14:foregroundMark x1="43852" y1="42654" x2="43852" y2="42654"/>
                        <a14:foregroundMark x1="40835" y1="45972" x2="40835" y2="45972"/>
                        <a14:foregroundMark x1="2552" y1="43602" x2="2552" y2="43602"/>
                        <a14:foregroundMark x1="2784" y1="52607" x2="2784" y2="52607"/>
                        <a14:foregroundMark x1="3944" y1="62559" x2="3944" y2="62559"/>
                        <a14:foregroundMark x1="6961" y1="69668" x2="6961" y2="69668"/>
                        <a14:foregroundMark x1="11369" y1="77251" x2="11369" y2="77251"/>
                        <a14:foregroundMark x1="15777" y1="80569" x2="15777" y2="80569"/>
                        <a14:foregroundMark x1="22042" y1="81991" x2="22042" y2="81991"/>
                        <a14:foregroundMark x1="28074" y1="80095" x2="28074" y2="80095"/>
                        <a14:foregroundMark x1="25522" y1="80095" x2="25522" y2="80095"/>
                        <a14:foregroundMark x1="32483" y1="75829" x2="32483" y2="75829"/>
                        <a14:foregroundMark x1="30858" y1="75829" x2="30858" y2="75829"/>
                        <a14:foregroundMark x1="29466" y1="76777" x2="29466" y2="76777"/>
                        <a14:foregroundMark x1="33411" y1="71564" x2="33411" y2="71564"/>
                        <a14:foregroundMark x1="35731" y1="64455" x2="35731" y2="64455"/>
                        <a14:foregroundMark x1="34803" y1="67773" x2="34803" y2="67773"/>
                        <a14:foregroundMark x1="37123" y1="69194" x2="37123" y2="69194"/>
                        <a14:foregroundMark x1="51508" y1="76777" x2="51508" y2="76777"/>
                        <a14:foregroundMark x1="60557" y1="77251" x2="60557" y2="77251"/>
                        <a14:foregroundMark x1="78422" y1="68720" x2="78422" y2="68720"/>
                        <a14:foregroundMark x1="82599" y1="49289" x2="82599" y2="49289"/>
                        <a14:foregroundMark x1="85847" y1="33175" x2="85847" y2="33175"/>
                        <a14:foregroundMark x1="59629" y1="13270" x2="59629" y2="13270"/>
                        <a14:foregroundMark x1="54292" y1="42654" x2="54292" y2="42654"/>
                        <a14:foregroundMark x1="53828" y1="40284" x2="53828" y2="40284"/>
                        <a14:foregroundMark x1="48260" y1="52133" x2="48260" y2="52133"/>
                        <a14:foregroundMark x1="55220" y1="52607" x2="55220" y2="52607"/>
                        <a14:foregroundMark x1="42923" y1="72038" x2="42923" y2="72038"/>
                        <a14:foregroundMark x1="36659" y1="76777" x2="36659" y2="76777"/>
                        <a14:foregroundMark x1="41531" y1="77251" x2="41531" y2="77251"/>
                        <a14:foregroundMark x1="45476" y1="76777" x2="45476" y2="76777"/>
                        <a14:foregroundMark x1="48260" y1="80095" x2="48260" y2="80095"/>
                        <a14:foregroundMark x1="50580" y1="84360" x2="50580" y2="84360"/>
                        <a14:foregroundMark x1="49652" y1="80095" x2="49652" y2="80095"/>
                        <a14:foregroundMark x1="47332" y1="72986" x2="47332" y2="72986"/>
                        <a14:foregroundMark x1="54292" y1="69194" x2="54292" y2="69194"/>
                        <a14:foregroundMark x1="51508" y1="65877" x2="51508" y2="65877"/>
                        <a14:foregroundMark x1="48724" y1="68720" x2="48724" y2="68720"/>
                        <a14:foregroundMark x1="57541" y1="72512" x2="57541" y2="72512"/>
                        <a14:foregroundMark x1="56613" y1="68246" x2="56613" y2="68246"/>
                        <a14:foregroundMark x1="59397" y1="69668" x2="59397" y2="69668"/>
                        <a14:foregroundMark x1="62181" y1="68720" x2="62181" y2="68720"/>
                        <a14:foregroundMark x1="62877" y1="63507" x2="62877" y2="63507"/>
                        <a14:foregroundMark x1="61021" y1="56398" x2="61021" y2="56398"/>
                        <a14:foregroundMark x1="59629" y1="58294" x2="59629" y2="58294"/>
                        <a14:foregroundMark x1="61717" y1="51659" x2="61717" y2="51659"/>
                        <a14:foregroundMark x1="62413" y1="34597" x2="62413" y2="34597"/>
                        <a14:foregroundMark x1="64037" y1="72038" x2="64037" y2="72038"/>
                        <a14:foregroundMark x1="63109" y1="81043" x2="63109" y2="81043"/>
                        <a14:foregroundMark x1="67285" y1="78199" x2="67285" y2="78199"/>
                        <a14:foregroundMark x1="65197" y1="82938" x2="65197" y2="82938"/>
                        <a14:foregroundMark x1="69374" y1="81991" x2="69374" y2="81991"/>
                        <a14:foregroundMark x1="67285" y1="82938" x2="67285" y2="82938"/>
                        <a14:foregroundMark x1="67981" y1="74882" x2="67981" y2="74882"/>
                        <a14:foregroundMark x1="69838" y1="69668" x2="69838" y2="69668"/>
                        <a14:foregroundMark x1="72158" y1="71090" x2="72158" y2="71090"/>
                        <a14:foregroundMark x1="70302" y1="77251" x2="70302" y2="77251"/>
                        <a14:foregroundMark x1="73086" y1="77251" x2="73086" y2="77251"/>
                        <a14:foregroundMark x1="74478" y1="66351" x2="74478" y2="66351"/>
                        <a14:foregroundMark x1="71462" y1="62085" x2="71462" y2="62085"/>
                        <a14:foregroundMark x1="71230" y1="56872" x2="71230" y2="56872"/>
                        <a14:foregroundMark x1="74246" y1="59242" x2="74246" y2="59242"/>
                        <a14:foregroundMark x1="76798" y1="63507" x2="76798" y2="63507"/>
                        <a14:foregroundMark x1="77726" y1="75355" x2="77726" y2="75355"/>
                        <a14:foregroundMark x1="80510" y1="76303" x2="80510" y2="76303"/>
                        <a14:foregroundMark x1="86079" y1="74882" x2="86079" y2="74882"/>
                        <a14:foregroundMark x1="82831" y1="72038" x2="82831" y2="72038"/>
                        <a14:foregroundMark x1="80510" y1="81991" x2="80510" y2="81991"/>
                        <a14:foregroundMark x1="95128" y1="59242" x2="95128" y2="59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95" y="1058348"/>
            <a:ext cx="672070" cy="32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86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7915BB58-DC8F-4F38-A83C-8EA2B69DB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971" y="399080"/>
            <a:ext cx="1980905" cy="4076909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206D37F-7ABD-4CEF-8C6D-B932E3F5B3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407754"/>
            <a:ext cx="2193398" cy="4076909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81A95706-4494-4109-8EDB-CCD1869A77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5278" y="420698"/>
            <a:ext cx="2085888" cy="407691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C8DA72C1-6129-423B-9344-FF1B1A75FB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123" y="407754"/>
            <a:ext cx="2114645" cy="4076910"/>
          </a:xfrm>
          <a:prstGeom prst="rect">
            <a:avLst/>
          </a:prstGeom>
        </p:spPr>
      </p:pic>
      <p:sp>
        <p:nvSpPr>
          <p:cNvPr id="58" name="TextBox 7">
            <a:extLst>
              <a:ext uri="{FF2B5EF4-FFF2-40B4-BE49-F238E27FC236}">
                <a16:creationId xmlns:a16="http://schemas.microsoft.com/office/drawing/2014/main" id="{92398B32-06B0-4D4A-B249-0780923B8EA9}"/>
              </a:ext>
            </a:extLst>
          </p:cNvPr>
          <p:cNvSpPr txBox="1"/>
          <p:nvPr/>
        </p:nvSpPr>
        <p:spPr>
          <a:xfrm>
            <a:off x="590578" y="1185552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59" name="TextBox 7">
            <a:extLst>
              <a:ext uri="{FF2B5EF4-FFF2-40B4-BE49-F238E27FC236}">
                <a16:creationId xmlns:a16="http://schemas.microsoft.com/office/drawing/2014/main" id="{E884EF4F-19F8-40C8-A0D9-25FD1056ECF6}"/>
              </a:ext>
            </a:extLst>
          </p:cNvPr>
          <p:cNvSpPr txBox="1"/>
          <p:nvPr/>
        </p:nvSpPr>
        <p:spPr>
          <a:xfrm>
            <a:off x="588102" y="2861832"/>
            <a:ext cx="353194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4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0" name="TextBox 7">
            <a:extLst>
              <a:ext uri="{FF2B5EF4-FFF2-40B4-BE49-F238E27FC236}">
                <a16:creationId xmlns:a16="http://schemas.microsoft.com/office/drawing/2014/main" id="{33AF2B86-7C6B-4641-9DDC-3C68D819AB2E}"/>
              </a:ext>
            </a:extLst>
          </p:cNvPr>
          <p:cNvSpPr txBox="1"/>
          <p:nvPr/>
        </p:nvSpPr>
        <p:spPr>
          <a:xfrm>
            <a:off x="573112" y="1950330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2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1" name="TextBox 7">
            <a:extLst>
              <a:ext uri="{FF2B5EF4-FFF2-40B4-BE49-F238E27FC236}">
                <a16:creationId xmlns:a16="http://schemas.microsoft.com/office/drawing/2014/main" id="{FE843D85-7517-4F74-A9CE-4B72524177D8}"/>
              </a:ext>
            </a:extLst>
          </p:cNvPr>
          <p:cNvSpPr txBox="1"/>
          <p:nvPr/>
        </p:nvSpPr>
        <p:spPr>
          <a:xfrm>
            <a:off x="568093" y="2550105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3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3" name="TextBox 7">
            <a:extLst>
              <a:ext uri="{FF2B5EF4-FFF2-40B4-BE49-F238E27FC236}">
                <a16:creationId xmlns:a16="http://schemas.microsoft.com/office/drawing/2014/main" id="{0686B584-1D2B-4413-BC0C-5CD4F0104401}"/>
              </a:ext>
            </a:extLst>
          </p:cNvPr>
          <p:cNvSpPr txBox="1"/>
          <p:nvPr/>
        </p:nvSpPr>
        <p:spPr>
          <a:xfrm>
            <a:off x="2560463" y="63350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5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4" name="TextBox 7">
            <a:extLst>
              <a:ext uri="{FF2B5EF4-FFF2-40B4-BE49-F238E27FC236}">
                <a16:creationId xmlns:a16="http://schemas.microsoft.com/office/drawing/2014/main" id="{A42AA34B-502A-43EB-995A-3C5A7A968D09}"/>
              </a:ext>
            </a:extLst>
          </p:cNvPr>
          <p:cNvSpPr txBox="1"/>
          <p:nvPr/>
        </p:nvSpPr>
        <p:spPr>
          <a:xfrm>
            <a:off x="2574003" y="1959321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8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5" name="TextBox 7">
            <a:extLst>
              <a:ext uri="{FF2B5EF4-FFF2-40B4-BE49-F238E27FC236}">
                <a16:creationId xmlns:a16="http://schemas.microsoft.com/office/drawing/2014/main" id="{48127AC7-3756-41A7-9AA7-9DF31F4F71C6}"/>
              </a:ext>
            </a:extLst>
          </p:cNvPr>
          <p:cNvSpPr txBox="1"/>
          <p:nvPr/>
        </p:nvSpPr>
        <p:spPr>
          <a:xfrm>
            <a:off x="2574003" y="1548340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7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6" name="TextBox 7">
            <a:extLst>
              <a:ext uri="{FF2B5EF4-FFF2-40B4-BE49-F238E27FC236}">
                <a16:creationId xmlns:a16="http://schemas.microsoft.com/office/drawing/2014/main" id="{677189FD-98EB-443B-B8F1-71BA0619102F}"/>
              </a:ext>
            </a:extLst>
          </p:cNvPr>
          <p:cNvSpPr txBox="1"/>
          <p:nvPr/>
        </p:nvSpPr>
        <p:spPr>
          <a:xfrm>
            <a:off x="2558154" y="1108437"/>
            <a:ext cx="390899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6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7" name="TextBox 7">
            <a:extLst>
              <a:ext uri="{FF2B5EF4-FFF2-40B4-BE49-F238E27FC236}">
                <a16:creationId xmlns:a16="http://schemas.microsoft.com/office/drawing/2014/main" id="{90AFC9FC-6E1D-4713-B1AF-632A0A9E7079}"/>
              </a:ext>
            </a:extLst>
          </p:cNvPr>
          <p:cNvSpPr txBox="1"/>
          <p:nvPr/>
        </p:nvSpPr>
        <p:spPr>
          <a:xfrm>
            <a:off x="2566078" y="389271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11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8" name="TextBox 7">
            <a:extLst>
              <a:ext uri="{FF2B5EF4-FFF2-40B4-BE49-F238E27FC236}">
                <a16:creationId xmlns:a16="http://schemas.microsoft.com/office/drawing/2014/main" id="{1C92C58F-04A2-41CA-9C3C-E29F52F55F71}"/>
              </a:ext>
            </a:extLst>
          </p:cNvPr>
          <p:cNvSpPr txBox="1"/>
          <p:nvPr/>
        </p:nvSpPr>
        <p:spPr>
          <a:xfrm>
            <a:off x="2557526" y="315975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10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9" name="TextBox 7">
            <a:extLst>
              <a:ext uri="{FF2B5EF4-FFF2-40B4-BE49-F238E27FC236}">
                <a16:creationId xmlns:a16="http://schemas.microsoft.com/office/drawing/2014/main" id="{09D7E9B5-A93A-48E7-9FD4-55D34877AF30}"/>
              </a:ext>
            </a:extLst>
          </p:cNvPr>
          <p:cNvSpPr txBox="1"/>
          <p:nvPr/>
        </p:nvSpPr>
        <p:spPr>
          <a:xfrm>
            <a:off x="2588670" y="2550105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9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70" name="TextBox 7">
            <a:extLst>
              <a:ext uri="{FF2B5EF4-FFF2-40B4-BE49-F238E27FC236}">
                <a16:creationId xmlns:a16="http://schemas.microsoft.com/office/drawing/2014/main" id="{8F6AF8C7-A51D-4341-B01D-986CDD3AB3AC}"/>
              </a:ext>
            </a:extLst>
          </p:cNvPr>
          <p:cNvSpPr txBox="1"/>
          <p:nvPr/>
        </p:nvSpPr>
        <p:spPr>
          <a:xfrm>
            <a:off x="4518214" y="2692451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13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71" name="TextBox 7">
            <a:extLst>
              <a:ext uri="{FF2B5EF4-FFF2-40B4-BE49-F238E27FC236}">
                <a16:creationId xmlns:a16="http://schemas.microsoft.com/office/drawing/2014/main" id="{1300C830-2778-4E2A-B1C4-7F5C10D5F277}"/>
              </a:ext>
            </a:extLst>
          </p:cNvPr>
          <p:cNvSpPr txBox="1"/>
          <p:nvPr/>
        </p:nvSpPr>
        <p:spPr>
          <a:xfrm>
            <a:off x="4510124" y="1064533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12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72" name="TextBox 7">
            <a:extLst>
              <a:ext uri="{FF2B5EF4-FFF2-40B4-BE49-F238E27FC236}">
                <a16:creationId xmlns:a16="http://schemas.microsoft.com/office/drawing/2014/main" id="{E263D52A-CEA2-44FB-A52D-1F65F9680378}"/>
              </a:ext>
            </a:extLst>
          </p:cNvPr>
          <p:cNvSpPr txBox="1"/>
          <p:nvPr/>
        </p:nvSpPr>
        <p:spPr>
          <a:xfrm>
            <a:off x="6663637" y="92218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15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73" name="TextBox 7">
            <a:extLst>
              <a:ext uri="{FF2B5EF4-FFF2-40B4-BE49-F238E27FC236}">
                <a16:creationId xmlns:a16="http://schemas.microsoft.com/office/drawing/2014/main" id="{AE1980AC-9DD5-48AD-8EF8-046E2441E99B}"/>
              </a:ext>
            </a:extLst>
          </p:cNvPr>
          <p:cNvSpPr txBox="1"/>
          <p:nvPr/>
        </p:nvSpPr>
        <p:spPr>
          <a:xfrm>
            <a:off x="4517911" y="3134972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14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pic>
        <p:nvPicPr>
          <p:cNvPr id="5" name="图片 4" descr="同上一堂课色块-绿色.jpg">
            <a:extLst>
              <a:ext uri="{FF2B5EF4-FFF2-40B4-BE49-F238E27FC236}">
                <a16:creationId xmlns:a16="http://schemas.microsoft.com/office/drawing/2014/main" id="{2362818C-0AF3-4922-9ADF-CB79EC8D3F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C551F6A-AB1B-48AF-9BB1-864569A961CF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86A4A37-C785-40B0-8E29-61D2A3F8A62C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169A27C-AC21-4227-892F-D30339585691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24" name="云形标注 13">
            <a:extLst>
              <a:ext uri="{FF2B5EF4-FFF2-40B4-BE49-F238E27FC236}">
                <a16:creationId xmlns:a16="http://schemas.microsoft.com/office/drawing/2014/main" id="{89047607-176C-482C-BA0A-6F4B9CACB12E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圆角矩形 15">
            <a:extLst>
              <a:ext uri="{FF2B5EF4-FFF2-40B4-BE49-F238E27FC236}">
                <a16:creationId xmlns:a16="http://schemas.microsoft.com/office/drawing/2014/main" id="{934D0EBB-BDB7-4A68-AB8C-F354B1F5D917}"/>
              </a:ext>
            </a:extLst>
          </p:cNvPr>
          <p:cNvSpPr/>
          <p:nvPr/>
        </p:nvSpPr>
        <p:spPr>
          <a:xfrm>
            <a:off x="2154774" y="2901980"/>
            <a:ext cx="379085" cy="20439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331BE53-0EE1-494D-B80D-44F372C2E851}"/>
              </a:ext>
            </a:extLst>
          </p:cNvPr>
          <p:cNvSpPr txBox="1"/>
          <p:nvPr/>
        </p:nvSpPr>
        <p:spPr>
          <a:xfrm>
            <a:off x="1669779" y="2245319"/>
            <a:ext cx="1459330" cy="408623"/>
          </a:xfrm>
          <a:prstGeom prst="wedgeRoundRectCallout">
            <a:avLst>
              <a:gd name="adj1" fmla="val -17988"/>
              <a:gd name="adj2" fmla="val 85884"/>
              <a:gd name="adj3" fmla="val 16667"/>
            </a:avLst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早上六点钟</a:t>
            </a:r>
          </a:p>
        </p:txBody>
      </p:sp>
      <p:sp>
        <p:nvSpPr>
          <p:cNvPr id="39" name="圆角矩形 15">
            <a:extLst>
              <a:ext uri="{FF2B5EF4-FFF2-40B4-BE49-F238E27FC236}">
                <a16:creationId xmlns:a16="http://schemas.microsoft.com/office/drawing/2014/main" id="{165D9F64-1913-438C-AA5B-F6C93418DD61}"/>
              </a:ext>
            </a:extLst>
          </p:cNvPr>
          <p:cNvSpPr/>
          <p:nvPr/>
        </p:nvSpPr>
        <p:spPr>
          <a:xfrm>
            <a:off x="2807391" y="699242"/>
            <a:ext cx="357751" cy="1792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B9AF9E5-651D-4BE3-A447-C3AFFBD3EFC1}"/>
              </a:ext>
            </a:extLst>
          </p:cNvPr>
          <p:cNvSpPr txBox="1"/>
          <p:nvPr/>
        </p:nvSpPr>
        <p:spPr>
          <a:xfrm>
            <a:off x="3507878" y="579707"/>
            <a:ext cx="1390570" cy="408623"/>
          </a:xfrm>
          <a:prstGeom prst="wedgeRoundRectCallout">
            <a:avLst>
              <a:gd name="adj1" fmla="val -64026"/>
              <a:gd name="adj2" fmla="val -5510"/>
              <a:gd name="adj3" fmla="val 16667"/>
            </a:avLst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下午三点整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AA67FEF9-7BD0-43CC-82CA-0B80EA5C86B8}"/>
              </a:ext>
            </a:extLst>
          </p:cNvPr>
          <p:cNvSpPr txBox="1"/>
          <p:nvPr/>
        </p:nvSpPr>
        <p:spPr>
          <a:xfrm>
            <a:off x="3032987" y="3369016"/>
            <a:ext cx="1404575" cy="408623"/>
          </a:xfrm>
          <a:prstGeom prst="wedgeRoundRectCallout">
            <a:avLst>
              <a:gd name="adj1" fmla="val -20833"/>
              <a:gd name="adj2" fmla="val 72860"/>
              <a:gd name="adj3" fmla="val 16667"/>
            </a:avLst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阅兵式开始</a:t>
            </a:r>
          </a:p>
        </p:txBody>
      </p:sp>
      <p:sp>
        <p:nvSpPr>
          <p:cNvPr id="42" name="圆角矩形 15">
            <a:extLst>
              <a:ext uri="{FF2B5EF4-FFF2-40B4-BE49-F238E27FC236}">
                <a16:creationId xmlns:a16="http://schemas.microsoft.com/office/drawing/2014/main" id="{2D0EBDB5-70A5-4B82-A4B4-AF0BF4B54CFA}"/>
              </a:ext>
            </a:extLst>
          </p:cNvPr>
          <p:cNvSpPr/>
          <p:nvPr/>
        </p:nvSpPr>
        <p:spPr>
          <a:xfrm>
            <a:off x="3431287" y="3936648"/>
            <a:ext cx="341536" cy="19402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43" name="圆角矩形 15">
            <a:extLst>
              <a:ext uri="{FF2B5EF4-FFF2-40B4-BE49-F238E27FC236}">
                <a16:creationId xmlns:a16="http://schemas.microsoft.com/office/drawing/2014/main" id="{64F43CDB-5573-407D-8F1A-8956D56CA845}"/>
              </a:ext>
            </a:extLst>
          </p:cNvPr>
          <p:cNvSpPr/>
          <p:nvPr/>
        </p:nvSpPr>
        <p:spPr>
          <a:xfrm>
            <a:off x="4808092" y="3215666"/>
            <a:ext cx="341183" cy="15061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1C95C7E-F4E3-4882-AFF7-EA98A3497866}"/>
              </a:ext>
            </a:extLst>
          </p:cNvPr>
          <p:cNvSpPr txBox="1"/>
          <p:nvPr/>
        </p:nvSpPr>
        <p:spPr>
          <a:xfrm>
            <a:off x="4517911" y="2528682"/>
            <a:ext cx="1440077" cy="408623"/>
          </a:xfrm>
          <a:prstGeom prst="wedgeRoundRectCallout">
            <a:avLst>
              <a:gd name="adj1" fmla="val -22190"/>
              <a:gd name="adj2" fmla="val 96244"/>
              <a:gd name="adj3" fmla="val 16667"/>
            </a:avLst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阅兵式完毕</a:t>
            </a:r>
          </a:p>
        </p:txBody>
      </p:sp>
      <p:sp>
        <p:nvSpPr>
          <p:cNvPr id="45" name="圆角矩形 15">
            <a:extLst>
              <a:ext uri="{FF2B5EF4-FFF2-40B4-BE49-F238E27FC236}">
                <a16:creationId xmlns:a16="http://schemas.microsoft.com/office/drawing/2014/main" id="{FD91A9C4-2205-41CF-84E7-A8E7DF7E51E6}"/>
              </a:ext>
            </a:extLst>
          </p:cNvPr>
          <p:cNvSpPr/>
          <p:nvPr/>
        </p:nvSpPr>
        <p:spPr>
          <a:xfrm>
            <a:off x="5397139" y="3213606"/>
            <a:ext cx="133004" cy="155409"/>
          </a:xfrm>
          <a:prstGeom prst="round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72AD3AB-C549-4591-88D6-2F26B9A5D8A4}"/>
              </a:ext>
            </a:extLst>
          </p:cNvPr>
          <p:cNvSpPr txBox="1"/>
          <p:nvPr/>
        </p:nvSpPr>
        <p:spPr>
          <a:xfrm>
            <a:off x="5813898" y="3090372"/>
            <a:ext cx="763498" cy="408623"/>
          </a:xfrm>
          <a:prstGeom prst="wedgeRoundRectCallout">
            <a:avLst>
              <a:gd name="adj1" fmla="val -78497"/>
              <a:gd name="adj2" fmla="val -10020"/>
              <a:gd name="adj3" fmla="val 16667"/>
            </a:avLst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傍晚</a:t>
            </a:r>
          </a:p>
        </p:txBody>
      </p:sp>
      <p:sp>
        <p:nvSpPr>
          <p:cNvPr id="47" name="圆角矩形 15">
            <a:extLst>
              <a:ext uri="{FF2B5EF4-FFF2-40B4-BE49-F238E27FC236}">
                <a16:creationId xmlns:a16="http://schemas.microsoft.com/office/drawing/2014/main" id="{3C8F5C84-5C7E-4350-89EE-71267D052BDB}"/>
              </a:ext>
            </a:extLst>
          </p:cNvPr>
          <p:cNvSpPr/>
          <p:nvPr/>
        </p:nvSpPr>
        <p:spPr>
          <a:xfrm>
            <a:off x="6942059" y="991652"/>
            <a:ext cx="318281" cy="16087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95E1C29C-8A80-4F9A-A484-8511C8D4C64C}"/>
              </a:ext>
            </a:extLst>
          </p:cNvPr>
          <p:cNvSpPr txBox="1"/>
          <p:nvPr/>
        </p:nvSpPr>
        <p:spPr>
          <a:xfrm>
            <a:off x="6812105" y="462345"/>
            <a:ext cx="1383201" cy="408623"/>
          </a:xfrm>
          <a:prstGeom prst="wedgeRoundRectCallout">
            <a:avLst>
              <a:gd name="adj1" fmla="val -42132"/>
              <a:gd name="adj2" fmla="val 85966"/>
              <a:gd name="adj3" fmla="val 16667"/>
            </a:avLst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晚上九点半</a:t>
            </a:r>
          </a:p>
        </p:txBody>
      </p:sp>
      <p:sp>
        <p:nvSpPr>
          <p:cNvPr id="49" name="矩形标注 200711">
            <a:extLst>
              <a:ext uri="{FF2B5EF4-FFF2-40B4-BE49-F238E27FC236}">
                <a16:creationId xmlns:a16="http://schemas.microsoft.com/office/drawing/2014/main" id="{35715922-BD59-40A5-94F6-3688F21B62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84740" y="1431267"/>
            <a:ext cx="1463666" cy="510778"/>
          </a:xfrm>
          <a:prstGeom prst="wedgeRoundRectCallout">
            <a:avLst>
              <a:gd name="adj1" fmla="val -64002"/>
              <a:gd name="adj2" fmla="val -676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时间顺序</a:t>
            </a:r>
            <a:endParaRPr lang="zh-CN" altLang="en-US" sz="2400" b="1" spc="225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2" name="第一课时学生5齐瑞妮（重录）时间顺序">
            <a:hlinkClick r:id="" action="ppaction://media"/>
            <a:extLst>
              <a:ext uri="{FF2B5EF4-FFF2-40B4-BE49-F238E27FC236}">
                <a16:creationId xmlns:a16="http://schemas.microsoft.com/office/drawing/2014/main" id="{79B38BE3-36CC-4F7E-86BF-FCBAC76B0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95306" y="46080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9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56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56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673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673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209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209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859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同上一堂课色块-绿色.jpg">
            <a:extLst>
              <a:ext uri="{FF2B5EF4-FFF2-40B4-BE49-F238E27FC236}">
                <a16:creationId xmlns:a16="http://schemas.microsoft.com/office/drawing/2014/main" id="{321CE32A-3221-44E4-809F-CCD3693721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D0B53AC5-1890-4198-968F-9A90B4172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777" y="2331310"/>
            <a:ext cx="7245532" cy="117329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FFCF509-CD84-4140-AD5C-69180E097E8C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7F729F6-EE3E-40A7-B889-3A154521D299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44BCD76-7A10-46E2-BD13-1CEDDCB9C2ED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6" name="云形标注 13">
            <a:extLst>
              <a:ext uri="{FF2B5EF4-FFF2-40B4-BE49-F238E27FC236}">
                <a16:creationId xmlns:a16="http://schemas.microsoft.com/office/drawing/2014/main" id="{5F063F9C-A8CD-41D8-8E0B-A0C9DFC0A020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第一课时学生6齐瑞妮（重录2）时间轴">
            <a:hlinkClick r:id="" action="ppaction://media"/>
            <a:extLst>
              <a:ext uri="{FF2B5EF4-FFF2-40B4-BE49-F238E27FC236}">
                <a16:creationId xmlns:a16="http://schemas.microsoft.com/office/drawing/2014/main" id="{30873C6C-264D-4579-9BD4-BBB1AE6086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35109" y="43802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9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8A30364-F07C-45AC-8331-5DC07D82C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849" y="954312"/>
            <a:ext cx="7724301" cy="174360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9B10D6E-6C39-47A6-BE10-06ACF1333823}"/>
              </a:ext>
            </a:extLst>
          </p:cNvPr>
          <p:cNvSpPr txBox="1"/>
          <p:nvPr/>
        </p:nvSpPr>
        <p:spPr>
          <a:xfrm>
            <a:off x="867780" y="323650"/>
            <a:ext cx="670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概括主要场面  </a:t>
            </a:r>
          </a:p>
        </p:txBody>
      </p:sp>
      <p:pic>
        <p:nvPicPr>
          <p:cNvPr id="7" name="图片 6" descr="同上一堂课色块-绿色.jpg">
            <a:extLst>
              <a:ext uri="{FF2B5EF4-FFF2-40B4-BE49-F238E27FC236}">
                <a16:creationId xmlns:a16="http://schemas.microsoft.com/office/drawing/2014/main" id="{321CE32A-3221-44E4-809F-CCD369372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4FF4DC6-949B-4722-89FA-C3DD67412FA3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907CE0B-8129-4DFE-9AEB-338E863DEA9B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3AB2629-A260-4243-AC1C-E05C0745DEDD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1" name="云形标注 13">
            <a:extLst>
              <a:ext uri="{FF2B5EF4-FFF2-40B4-BE49-F238E27FC236}">
                <a16:creationId xmlns:a16="http://schemas.microsoft.com/office/drawing/2014/main" id="{B28ADE88-A272-4787-99D7-9A1916566358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7AE75FA-ABD0-4D40-9503-08A1AD993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9484" y="2858422"/>
            <a:ext cx="6313194" cy="1876773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BA028A1-A9CF-4B35-A9D5-969FE9191F25}"/>
              </a:ext>
            </a:extLst>
          </p:cNvPr>
          <p:cNvCxnSpPr>
            <a:cxnSpLocks/>
          </p:cNvCxnSpPr>
          <p:nvPr/>
        </p:nvCxnSpPr>
        <p:spPr>
          <a:xfrm flipV="1">
            <a:off x="1213515" y="2571750"/>
            <a:ext cx="6860637" cy="4176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308D1DC-9B48-4121-9057-B9EEAD84DF6C}"/>
              </a:ext>
            </a:extLst>
          </p:cNvPr>
          <p:cNvSpPr/>
          <p:nvPr/>
        </p:nvSpPr>
        <p:spPr>
          <a:xfrm>
            <a:off x="1905802" y="2868047"/>
            <a:ext cx="1588168" cy="49452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0345066F-1DC9-46EB-91BB-B8C20D73DB6E}"/>
              </a:ext>
            </a:extLst>
          </p:cNvPr>
          <p:cNvSpPr/>
          <p:nvPr/>
        </p:nvSpPr>
        <p:spPr>
          <a:xfrm>
            <a:off x="4006944" y="2871423"/>
            <a:ext cx="1845216" cy="4911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71E61BFD-F293-4E9C-ACD0-BD628C048C5E}"/>
              </a:ext>
            </a:extLst>
          </p:cNvPr>
          <p:cNvSpPr/>
          <p:nvPr/>
        </p:nvSpPr>
        <p:spPr>
          <a:xfrm>
            <a:off x="2760894" y="4171631"/>
            <a:ext cx="1923534" cy="4611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C9556B2B-09F6-41F6-9AB4-F2066C54370B}"/>
              </a:ext>
            </a:extLst>
          </p:cNvPr>
          <p:cNvSpPr/>
          <p:nvPr/>
        </p:nvSpPr>
        <p:spPr>
          <a:xfrm>
            <a:off x="5255036" y="4177981"/>
            <a:ext cx="1945864" cy="4484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78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图片 50">
            <a:extLst>
              <a:ext uri="{FF2B5EF4-FFF2-40B4-BE49-F238E27FC236}">
                <a16:creationId xmlns:a16="http://schemas.microsoft.com/office/drawing/2014/main" id="{27DC1EAA-1E6D-421F-8D30-73337F59F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972" y="399080"/>
            <a:ext cx="1941596" cy="4076909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FB46D3C-778B-4422-97A3-800A1A27A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420" y="407754"/>
            <a:ext cx="2164978" cy="4076909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1BD10D03-F39F-4564-8292-150FB5EB0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278" y="420698"/>
            <a:ext cx="2085888" cy="4076910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20A194F-FC17-4AB7-9C9E-5CC754AC0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123" y="407754"/>
            <a:ext cx="2114645" cy="4076910"/>
          </a:xfrm>
          <a:prstGeom prst="rect">
            <a:avLst/>
          </a:prstGeom>
        </p:spPr>
      </p:pic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2BE76440-C026-4C22-BD9D-E1159E69E8AC}"/>
              </a:ext>
            </a:extLst>
          </p:cNvPr>
          <p:cNvCxnSpPr>
            <a:cxnSpLocks/>
          </p:cNvCxnSpPr>
          <p:nvPr/>
        </p:nvCxnSpPr>
        <p:spPr>
          <a:xfrm>
            <a:off x="2182446" y="3082265"/>
            <a:ext cx="383632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D6929A7B-1C13-4B17-A955-12E6CBE9F2F2}"/>
              </a:ext>
            </a:extLst>
          </p:cNvPr>
          <p:cNvCxnSpPr>
            <a:cxnSpLocks/>
          </p:cNvCxnSpPr>
          <p:nvPr/>
        </p:nvCxnSpPr>
        <p:spPr>
          <a:xfrm>
            <a:off x="675150" y="3233538"/>
            <a:ext cx="81009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30855A5D-A6C9-425E-ACCD-341AC7F6AD6E}"/>
              </a:ext>
            </a:extLst>
          </p:cNvPr>
          <p:cNvCxnSpPr>
            <a:cxnSpLocks/>
          </p:cNvCxnSpPr>
          <p:nvPr/>
        </p:nvCxnSpPr>
        <p:spPr>
          <a:xfrm>
            <a:off x="2831229" y="872790"/>
            <a:ext cx="378042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78C6F6BB-CA98-4C67-B35F-F8787A0B1AD8}"/>
              </a:ext>
            </a:extLst>
          </p:cNvPr>
          <p:cNvCxnSpPr>
            <a:cxnSpLocks/>
          </p:cNvCxnSpPr>
          <p:nvPr/>
        </p:nvCxnSpPr>
        <p:spPr>
          <a:xfrm>
            <a:off x="2831229" y="4125076"/>
            <a:ext cx="927738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08076DFC-D209-4735-ADFB-BAAB3A06F52E}"/>
              </a:ext>
            </a:extLst>
          </p:cNvPr>
          <p:cNvCxnSpPr>
            <a:cxnSpLocks/>
          </p:cNvCxnSpPr>
          <p:nvPr/>
        </p:nvCxnSpPr>
        <p:spPr>
          <a:xfrm>
            <a:off x="4806674" y="2919742"/>
            <a:ext cx="572721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84409D57-AD5E-42BC-8D31-4260F738DBD1}"/>
              </a:ext>
            </a:extLst>
          </p:cNvPr>
          <p:cNvCxnSpPr>
            <a:cxnSpLocks/>
          </p:cNvCxnSpPr>
          <p:nvPr/>
        </p:nvCxnSpPr>
        <p:spPr>
          <a:xfrm>
            <a:off x="4806674" y="3367449"/>
            <a:ext cx="96848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D8ED9524-C5C3-4168-BC7D-50327037849B}"/>
              </a:ext>
            </a:extLst>
          </p:cNvPr>
          <p:cNvCxnSpPr>
            <a:cxnSpLocks/>
          </p:cNvCxnSpPr>
          <p:nvPr/>
        </p:nvCxnSpPr>
        <p:spPr>
          <a:xfrm>
            <a:off x="5596143" y="3656510"/>
            <a:ext cx="83353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9B1DC644-F656-43AC-B8B3-7CE5CE5C1AF5}"/>
              </a:ext>
            </a:extLst>
          </p:cNvPr>
          <p:cNvCxnSpPr>
            <a:cxnSpLocks/>
          </p:cNvCxnSpPr>
          <p:nvPr/>
        </p:nvCxnSpPr>
        <p:spPr>
          <a:xfrm>
            <a:off x="6909304" y="1134065"/>
            <a:ext cx="1083846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65CF6D4E-1762-4CC6-AE7C-590548231E30}"/>
              </a:ext>
            </a:extLst>
          </p:cNvPr>
          <p:cNvCxnSpPr>
            <a:cxnSpLocks/>
          </p:cNvCxnSpPr>
          <p:nvPr/>
        </p:nvCxnSpPr>
        <p:spPr>
          <a:xfrm>
            <a:off x="2831229" y="1320351"/>
            <a:ext cx="1182506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3BC3F3FB-78EE-45A9-83FE-A0F27FF042F5}"/>
              </a:ext>
            </a:extLst>
          </p:cNvPr>
          <p:cNvCxnSpPr>
            <a:cxnSpLocks/>
          </p:cNvCxnSpPr>
          <p:nvPr/>
        </p:nvCxnSpPr>
        <p:spPr>
          <a:xfrm>
            <a:off x="2831229" y="3393327"/>
            <a:ext cx="168948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E828A285-1C79-47FA-B367-2AAA337D3E1C}"/>
              </a:ext>
            </a:extLst>
          </p:cNvPr>
          <p:cNvCxnSpPr>
            <a:cxnSpLocks/>
          </p:cNvCxnSpPr>
          <p:nvPr/>
        </p:nvCxnSpPr>
        <p:spPr>
          <a:xfrm>
            <a:off x="2642008" y="3515747"/>
            <a:ext cx="30704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53" name="TextBox 7">
            <a:extLst>
              <a:ext uri="{FF2B5EF4-FFF2-40B4-BE49-F238E27FC236}">
                <a16:creationId xmlns:a16="http://schemas.microsoft.com/office/drawing/2014/main" id="{55AFBDC3-BD65-4EE6-BADE-0293932CF166}"/>
              </a:ext>
            </a:extLst>
          </p:cNvPr>
          <p:cNvSpPr txBox="1"/>
          <p:nvPr/>
        </p:nvSpPr>
        <p:spPr>
          <a:xfrm>
            <a:off x="590578" y="1185552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55" name="TextBox 7">
            <a:extLst>
              <a:ext uri="{FF2B5EF4-FFF2-40B4-BE49-F238E27FC236}">
                <a16:creationId xmlns:a16="http://schemas.microsoft.com/office/drawing/2014/main" id="{6989265E-184E-416E-B5BB-ED5E4C03F5BB}"/>
              </a:ext>
            </a:extLst>
          </p:cNvPr>
          <p:cNvSpPr txBox="1"/>
          <p:nvPr/>
        </p:nvSpPr>
        <p:spPr>
          <a:xfrm>
            <a:off x="588102" y="2861832"/>
            <a:ext cx="353194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4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57" name="TextBox 7">
            <a:extLst>
              <a:ext uri="{FF2B5EF4-FFF2-40B4-BE49-F238E27FC236}">
                <a16:creationId xmlns:a16="http://schemas.microsoft.com/office/drawing/2014/main" id="{1D29DA15-DB27-42E5-AB5E-2B25B02FE1D7}"/>
              </a:ext>
            </a:extLst>
          </p:cNvPr>
          <p:cNvSpPr txBox="1"/>
          <p:nvPr/>
        </p:nvSpPr>
        <p:spPr>
          <a:xfrm>
            <a:off x="573112" y="1950330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2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58" name="TextBox 7">
            <a:extLst>
              <a:ext uri="{FF2B5EF4-FFF2-40B4-BE49-F238E27FC236}">
                <a16:creationId xmlns:a16="http://schemas.microsoft.com/office/drawing/2014/main" id="{5CA18474-3F9C-48F9-81CF-AB115B47FAE9}"/>
              </a:ext>
            </a:extLst>
          </p:cNvPr>
          <p:cNvSpPr txBox="1"/>
          <p:nvPr/>
        </p:nvSpPr>
        <p:spPr>
          <a:xfrm>
            <a:off x="590578" y="2550105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3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0" name="TextBox 7">
            <a:extLst>
              <a:ext uri="{FF2B5EF4-FFF2-40B4-BE49-F238E27FC236}">
                <a16:creationId xmlns:a16="http://schemas.microsoft.com/office/drawing/2014/main" id="{500B9129-7887-4379-970D-D37DA2F4D09C}"/>
              </a:ext>
            </a:extLst>
          </p:cNvPr>
          <p:cNvSpPr txBox="1"/>
          <p:nvPr/>
        </p:nvSpPr>
        <p:spPr>
          <a:xfrm>
            <a:off x="2560463" y="63350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5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1" name="TextBox 7">
            <a:extLst>
              <a:ext uri="{FF2B5EF4-FFF2-40B4-BE49-F238E27FC236}">
                <a16:creationId xmlns:a16="http://schemas.microsoft.com/office/drawing/2014/main" id="{7CAB89FE-D811-444F-ADD8-A444359E39A2}"/>
              </a:ext>
            </a:extLst>
          </p:cNvPr>
          <p:cNvSpPr txBox="1"/>
          <p:nvPr/>
        </p:nvSpPr>
        <p:spPr>
          <a:xfrm>
            <a:off x="2574003" y="1959321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8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2" name="TextBox 7">
            <a:extLst>
              <a:ext uri="{FF2B5EF4-FFF2-40B4-BE49-F238E27FC236}">
                <a16:creationId xmlns:a16="http://schemas.microsoft.com/office/drawing/2014/main" id="{77A31203-B8CD-4936-9CA1-B7BA38A23437}"/>
              </a:ext>
            </a:extLst>
          </p:cNvPr>
          <p:cNvSpPr txBox="1"/>
          <p:nvPr/>
        </p:nvSpPr>
        <p:spPr>
          <a:xfrm>
            <a:off x="2574003" y="1548340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7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3" name="TextBox 7">
            <a:extLst>
              <a:ext uri="{FF2B5EF4-FFF2-40B4-BE49-F238E27FC236}">
                <a16:creationId xmlns:a16="http://schemas.microsoft.com/office/drawing/2014/main" id="{5A36F19F-0FA3-47CC-93DF-9E27124D7320}"/>
              </a:ext>
            </a:extLst>
          </p:cNvPr>
          <p:cNvSpPr txBox="1"/>
          <p:nvPr/>
        </p:nvSpPr>
        <p:spPr>
          <a:xfrm>
            <a:off x="2558154" y="1108437"/>
            <a:ext cx="390899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6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4" name="TextBox 7">
            <a:extLst>
              <a:ext uri="{FF2B5EF4-FFF2-40B4-BE49-F238E27FC236}">
                <a16:creationId xmlns:a16="http://schemas.microsoft.com/office/drawing/2014/main" id="{22ACF44E-C3EE-4060-A885-03EDBEFA69E4}"/>
              </a:ext>
            </a:extLst>
          </p:cNvPr>
          <p:cNvSpPr txBox="1"/>
          <p:nvPr/>
        </p:nvSpPr>
        <p:spPr>
          <a:xfrm>
            <a:off x="2566078" y="389271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11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5" name="TextBox 7">
            <a:extLst>
              <a:ext uri="{FF2B5EF4-FFF2-40B4-BE49-F238E27FC236}">
                <a16:creationId xmlns:a16="http://schemas.microsoft.com/office/drawing/2014/main" id="{F57A8708-267E-424C-96E4-80CB4344FEC3}"/>
              </a:ext>
            </a:extLst>
          </p:cNvPr>
          <p:cNvSpPr txBox="1"/>
          <p:nvPr/>
        </p:nvSpPr>
        <p:spPr>
          <a:xfrm>
            <a:off x="2557526" y="315975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10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6" name="TextBox 7">
            <a:extLst>
              <a:ext uri="{FF2B5EF4-FFF2-40B4-BE49-F238E27FC236}">
                <a16:creationId xmlns:a16="http://schemas.microsoft.com/office/drawing/2014/main" id="{11CAB10D-C7E2-4F63-95AD-30B3BEA9EEDD}"/>
              </a:ext>
            </a:extLst>
          </p:cNvPr>
          <p:cNvSpPr txBox="1"/>
          <p:nvPr/>
        </p:nvSpPr>
        <p:spPr>
          <a:xfrm>
            <a:off x="2588670" y="2550105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9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7" name="TextBox 7">
            <a:extLst>
              <a:ext uri="{FF2B5EF4-FFF2-40B4-BE49-F238E27FC236}">
                <a16:creationId xmlns:a16="http://schemas.microsoft.com/office/drawing/2014/main" id="{34CFF3FD-D4D8-4149-A97B-A93F3C97BE88}"/>
              </a:ext>
            </a:extLst>
          </p:cNvPr>
          <p:cNvSpPr txBox="1"/>
          <p:nvPr/>
        </p:nvSpPr>
        <p:spPr>
          <a:xfrm>
            <a:off x="4545993" y="2696723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13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8" name="TextBox 7">
            <a:extLst>
              <a:ext uri="{FF2B5EF4-FFF2-40B4-BE49-F238E27FC236}">
                <a16:creationId xmlns:a16="http://schemas.microsoft.com/office/drawing/2014/main" id="{1F76B544-9F81-4667-8D49-521CDCB9E907}"/>
              </a:ext>
            </a:extLst>
          </p:cNvPr>
          <p:cNvSpPr txBox="1"/>
          <p:nvPr/>
        </p:nvSpPr>
        <p:spPr>
          <a:xfrm>
            <a:off x="4510124" y="1064533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12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69" name="TextBox 7">
            <a:extLst>
              <a:ext uri="{FF2B5EF4-FFF2-40B4-BE49-F238E27FC236}">
                <a16:creationId xmlns:a16="http://schemas.microsoft.com/office/drawing/2014/main" id="{F32D2CEB-73BC-4761-BEBD-B972D5A36991}"/>
              </a:ext>
            </a:extLst>
          </p:cNvPr>
          <p:cNvSpPr txBox="1"/>
          <p:nvPr/>
        </p:nvSpPr>
        <p:spPr>
          <a:xfrm>
            <a:off x="6663637" y="92218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15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70" name="TextBox 7">
            <a:extLst>
              <a:ext uri="{FF2B5EF4-FFF2-40B4-BE49-F238E27FC236}">
                <a16:creationId xmlns:a16="http://schemas.microsoft.com/office/drawing/2014/main" id="{575C6562-B532-4B89-AB07-8258B6292D45}"/>
              </a:ext>
            </a:extLst>
          </p:cNvPr>
          <p:cNvSpPr txBox="1"/>
          <p:nvPr/>
        </p:nvSpPr>
        <p:spPr>
          <a:xfrm>
            <a:off x="4538726" y="3134972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14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pic>
        <p:nvPicPr>
          <p:cNvPr id="5" name="图片 4" descr="同上一堂课色块-绿色.jpg">
            <a:extLst>
              <a:ext uri="{FF2B5EF4-FFF2-40B4-BE49-F238E27FC236}">
                <a16:creationId xmlns:a16="http://schemas.microsoft.com/office/drawing/2014/main" id="{2362818C-0AF3-4922-9ADF-CB79EC8D3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C551F6A-AB1B-48AF-9BB1-864569A961CF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86A4A37-C785-40B0-8E29-61D2A3F8A62C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169A27C-AC21-4227-892F-D30339585691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24" name="云形标注 13">
            <a:extLst>
              <a:ext uri="{FF2B5EF4-FFF2-40B4-BE49-F238E27FC236}">
                <a16:creationId xmlns:a16="http://schemas.microsoft.com/office/drawing/2014/main" id="{89047607-176C-482C-BA0A-6F4B9CACB12E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30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E7713033-0368-4DE4-A1A9-8F737D6FE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67" y="1130656"/>
            <a:ext cx="5877053" cy="2542252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23ABE1B-B92B-4C22-B20E-6CDC531DFBD8}"/>
              </a:ext>
            </a:extLst>
          </p:cNvPr>
          <p:cNvCxnSpPr>
            <a:cxnSpLocks/>
          </p:cNvCxnSpPr>
          <p:nvPr/>
        </p:nvCxnSpPr>
        <p:spPr>
          <a:xfrm flipV="1">
            <a:off x="5553491" y="1547761"/>
            <a:ext cx="974725" cy="6942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A70D4D8-E90E-46FC-815F-E30EAD054B8D}"/>
              </a:ext>
            </a:extLst>
          </p:cNvPr>
          <p:cNvCxnSpPr>
            <a:cxnSpLocks/>
          </p:cNvCxnSpPr>
          <p:nvPr/>
        </p:nvCxnSpPr>
        <p:spPr>
          <a:xfrm>
            <a:off x="1128320" y="1863350"/>
            <a:ext cx="254427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5" name="对话气泡: 圆角矩形 14">
            <a:extLst>
              <a:ext uri="{FF2B5EF4-FFF2-40B4-BE49-F238E27FC236}">
                <a16:creationId xmlns:a16="http://schemas.microsoft.com/office/drawing/2014/main" id="{1A839675-E24A-411B-AB33-4951D8C18287}"/>
              </a:ext>
            </a:extLst>
          </p:cNvPr>
          <p:cNvSpPr/>
          <p:nvPr/>
        </p:nvSpPr>
        <p:spPr>
          <a:xfrm>
            <a:off x="6667614" y="1194200"/>
            <a:ext cx="1458752" cy="485730"/>
          </a:xfrm>
          <a:prstGeom prst="wedgeRoundRectCallout">
            <a:avLst>
              <a:gd name="adj1" fmla="val -39300"/>
              <a:gd name="adj2" fmla="val 98361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群众入场</a:t>
            </a:r>
          </a:p>
        </p:txBody>
      </p:sp>
      <p:pic>
        <p:nvPicPr>
          <p:cNvPr id="8" name="图片 7" descr="同上一堂课色块-绿色.jpg">
            <a:extLst>
              <a:ext uri="{FF2B5EF4-FFF2-40B4-BE49-F238E27FC236}">
                <a16:creationId xmlns:a16="http://schemas.microsoft.com/office/drawing/2014/main" id="{3E1D3C2A-9090-4B47-A888-E4B1AF0ED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B81E603-F944-494B-8B3A-51C1C33DADB4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DA51E76-5D65-4FD9-BB65-B0C996C95E05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0C357F4-D315-4DE7-9144-C0E5B934634A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21" name="云形标注 13">
            <a:extLst>
              <a:ext uri="{FF2B5EF4-FFF2-40B4-BE49-F238E27FC236}">
                <a16:creationId xmlns:a16="http://schemas.microsoft.com/office/drawing/2014/main" id="{BD08B6EF-4D47-4279-BE6D-A862C453E30F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2805871-4504-4294-BB6B-D18FD9632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720" y="2708594"/>
            <a:ext cx="1337646" cy="150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11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C904ABE-F8E2-4522-A070-A5612D273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004" y="293012"/>
            <a:ext cx="4566300" cy="4548010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023ABE1B-B92B-4C22-B20E-6CDC531DFBD8}"/>
              </a:ext>
            </a:extLst>
          </p:cNvPr>
          <p:cNvCxnSpPr>
            <a:cxnSpLocks/>
          </p:cNvCxnSpPr>
          <p:nvPr/>
        </p:nvCxnSpPr>
        <p:spPr>
          <a:xfrm>
            <a:off x="1709334" y="654318"/>
            <a:ext cx="877112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A70D4D8-E90E-46FC-815F-E30EAD054B8D}"/>
              </a:ext>
            </a:extLst>
          </p:cNvPr>
          <p:cNvCxnSpPr>
            <a:cxnSpLocks/>
          </p:cNvCxnSpPr>
          <p:nvPr/>
        </p:nvCxnSpPr>
        <p:spPr>
          <a:xfrm>
            <a:off x="3461830" y="1222512"/>
            <a:ext cx="98825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pic>
        <p:nvPicPr>
          <p:cNvPr id="8" name="图片 7" descr="同上一堂课色块-绿色.jpg">
            <a:extLst>
              <a:ext uri="{FF2B5EF4-FFF2-40B4-BE49-F238E27FC236}">
                <a16:creationId xmlns:a16="http://schemas.microsoft.com/office/drawing/2014/main" id="{3E1D3C2A-9090-4B47-A888-E4B1AF0ED9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6BBD4464-BAA6-4EF0-84C4-E25F90F4063A}"/>
              </a:ext>
            </a:extLst>
          </p:cNvPr>
          <p:cNvCxnSpPr>
            <a:cxnSpLocks/>
          </p:cNvCxnSpPr>
          <p:nvPr/>
        </p:nvCxnSpPr>
        <p:spPr>
          <a:xfrm>
            <a:off x="1709334" y="4039637"/>
            <a:ext cx="3904482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34" name="右大括号 33">
            <a:extLst>
              <a:ext uri="{FF2B5EF4-FFF2-40B4-BE49-F238E27FC236}">
                <a16:creationId xmlns:a16="http://schemas.microsoft.com/office/drawing/2014/main" id="{09C4CD0C-D49C-4025-91FA-8ADD753A26CE}"/>
              </a:ext>
            </a:extLst>
          </p:cNvPr>
          <p:cNvSpPr/>
          <p:nvPr/>
        </p:nvSpPr>
        <p:spPr>
          <a:xfrm>
            <a:off x="5886544" y="621175"/>
            <a:ext cx="635000" cy="4011604"/>
          </a:xfrm>
          <a:prstGeom prst="rightBrace">
            <a:avLst>
              <a:gd name="adj1" fmla="val 8333"/>
              <a:gd name="adj2" fmla="val 47296"/>
            </a:avLst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F199AC6-FCC0-4A7A-A03D-A6FB533FB079}"/>
              </a:ext>
            </a:extLst>
          </p:cNvPr>
          <p:cNvSpPr txBox="1"/>
          <p:nvPr/>
        </p:nvSpPr>
        <p:spPr>
          <a:xfrm>
            <a:off x="6684564" y="2265761"/>
            <a:ext cx="1589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举行典礼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B52E3F2-FEF6-4188-A42E-0AFA03BC4ADC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D91F581-968D-4E13-B130-EAFE8906D0E3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DDC9598-AAF7-4110-B510-1D20BD29265A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5" name="云形标注 13">
            <a:extLst>
              <a:ext uri="{FF2B5EF4-FFF2-40B4-BE49-F238E27FC236}">
                <a16:creationId xmlns:a16="http://schemas.microsoft.com/office/drawing/2014/main" id="{C4A90C11-F95D-4F11-A1A5-D1CA71245392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FB0230C-B4DB-4A3C-B4BD-1EE4FEC6B3FA}"/>
              </a:ext>
            </a:extLst>
          </p:cNvPr>
          <p:cNvCxnSpPr>
            <a:cxnSpLocks/>
          </p:cNvCxnSpPr>
          <p:nvPr/>
        </p:nvCxnSpPr>
        <p:spPr>
          <a:xfrm>
            <a:off x="1471623" y="4237915"/>
            <a:ext cx="62098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pic>
        <p:nvPicPr>
          <p:cNvPr id="10" name="第一课学生4—举行典礼   修改后">
            <a:hlinkClick r:id="" action="ppaction://media"/>
            <a:extLst>
              <a:ext uri="{FF2B5EF4-FFF2-40B4-BE49-F238E27FC236}">
                <a16:creationId xmlns:a16="http://schemas.microsoft.com/office/drawing/2014/main" id="{72A1DC7C-4A54-4326-A7A6-7B3F6A9FDD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7614" y="4632779"/>
            <a:ext cx="406400" cy="4064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111F86C-F0F0-4569-BE74-844FF75004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52931" y="2999289"/>
            <a:ext cx="756536" cy="129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9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46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46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963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63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4" grpId="0" animBg="1"/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1EA5A79-5BC0-486D-95BE-70D17E8FC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416" y="487493"/>
            <a:ext cx="4508301" cy="4274449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E67A5005-CD79-485B-860B-E11DD3647DD1}"/>
              </a:ext>
            </a:extLst>
          </p:cNvPr>
          <p:cNvCxnSpPr>
            <a:cxnSpLocks/>
          </p:cNvCxnSpPr>
          <p:nvPr/>
        </p:nvCxnSpPr>
        <p:spPr>
          <a:xfrm>
            <a:off x="1725672" y="765222"/>
            <a:ext cx="233364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4081921-A857-4849-AA2A-9B3255AA5B9D}"/>
              </a:ext>
            </a:extLst>
          </p:cNvPr>
          <p:cNvCxnSpPr>
            <a:cxnSpLocks/>
          </p:cNvCxnSpPr>
          <p:nvPr/>
        </p:nvCxnSpPr>
        <p:spPr>
          <a:xfrm flipV="1">
            <a:off x="1688197" y="4283073"/>
            <a:ext cx="1323706" cy="1119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8" name="对话气泡: 圆角矩形 17">
            <a:extLst>
              <a:ext uri="{FF2B5EF4-FFF2-40B4-BE49-F238E27FC236}">
                <a16:creationId xmlns:a16="http://schemas.microsoft.com/office/drawing/2014/main" id="{A1088DC8-BEE4-46FF-8D38-03DB499F1C5F}"/>
              </a:ext>
            </a:extLst>
          </p:cNvPr>
          <p:cNvSpPr/>
          <p:nvPr/>
        </p:nvSpPr>
        <p:spPr>
          <a:xfrm>
            <a:off x="5901887" y="1518002"/>
            <a:ext cx="1409983" cy="508049"/>
          </a:xfrm>
          <a:prstGeom prst="wedgeRoundRectCallout">
            <a:avLst>
              <a:gd name="adj1" fmla="val -41104"/>
              <a:gd name="adj2" fmla="val 87305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阅兵式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 descr="同上一堂课色块-绿色.jpg">
            <a:extLst>
              <a:ext uri="{FF2B5EF4-FFF2-40B4-BE49-F238E27FC236}">
                <a16:creationId xmlns:a16="http://schemas.microsoft.com/office/drawing/2014/main" id="{4A4BAA57-32BB-4D9F-A03F-DC6C93B795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669D6E1-8500-45F7-8253-359A072735E8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402C989-0CA8-4816-A3CE-7D4F7D665078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0E9F8D8-E50F-4E64-BA16-B84924750946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23" name="云形标注 13">
            <a:extLst>
              <a:ext uri="{FF2B5EF4-FFF2-40B4-BE49-F238E27FC236}">
                <a16:creationId xmlns:a16="http://schemas.microsoft.com/office/drawing/2014/main" id="{91EC6B4F-45AF-4776-81AB-0AF53E8F5682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4040728-22E6-4158-8F59-8FC1985FB3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978" y="3143962"/>
            <a:ext cx="1307479" cy="1457953"/>
          </a:xfrm>
          <a:prstGeom prst="rect">
            <a:avLst/>
          </a:prstGeom>
        </p:spPr>
      </p:pic>
      <p:pic>
        <p:nvPicPr>
          <p:cNvPr id="5" name="第一课学生8唐阅兵式调小80">
            <a:hlinkClick r:id="" action="ppaction://media"/>
            <a:extLst>
              <a:ext uri="{FF2B5EF4-FFF2-40B4-BE49-F238E27FC236}">
                <a16:creationId xmlns:a16="http://schemas.microsoft.com/office/drawing/2014/main" id="{319239BC-7D9E-4F69-8336-FCA360B598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8839" y="45012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1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91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68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40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21F5ADC-300C-41E3-AAE7-15FCB75DC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406" y="698678"/>
            <a:ext cx="4889807" cy="3621338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7EF8EB7-BAD2-4E83-B07E-CD640DE30F67}"/>
              </a:ext>
            </a:extLst>
          </p:cNvPr>
          <p:cNvCxnSpPr>
            <a:cxnSpLocks/>
          </p:cNvCxnSpPr>
          <p:nvPr/>
        </p:nvCxnSpPr>
        <p:spPr>
          <a:xfrm>
            <a:off x="3501066" y="1756109"/>
            <a:ext cx="189185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D617F19-7142-4772-A1B3-9F40140E98B4}"/>
              </a:ext>
            </a:extLst>
          </p:cNvPr>
          <p:cNvCxnSpPr>
            <a:cxnSpLocks/>
          </p:cNvCxnSpPr>
          <p:nvPr/>
        </p:nvCxnSpPr>
        <p:spPr>
          <a:xfrm>
            <a:off x="1492506" y="3946109"/>
            <a:ext cx="2754306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5" name="对话气泡: 圆角矩形 14">
            <a:extLst>
              <a:ext uri="{FF2B5EF4-FFF2-40B4-BE49-F238E27FC236}">
                <a16:creationId xmlns:a16="http://schemas.microsoft.com/office/drawing/2014/main" id="{4350DBA3-ACD0-4382-8B35-0CAFB9740D86}"/>
              </a:ext>
            </a:extLst>
          </p:cNvPr>
          <p:cNvSpPr/>
          <p:nvPr/>
        </p:nvSpPr>
        <p:spPr>
          <a:xfrm>
            <a:off x="5879213" y="1629016"/>
            <a:ext cx="1504226" cy="508049"/>
          </a:xfrm>
          <a:prstGeom prst="wedgeRoundRectCallout">
            <a:avLst>
              <a:gd name="adj1" fmla="val -34845"/>
              <a:gd name="adj2" fmla="val 85639"/>
              <a:gd name="adj3" fmla="val 16667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群众游行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154C655-05CB-40B9-9175-059B1EC676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29" y="2743200"/>
            <a:ext cx="1248317" cy="1542460"/>
          </a:xfrm>
          <a:prstGeom prst="rect">
            <a:avLst/>
          </a:prstGeom>
        </p:spPr>
      </p:pic>
      <p:pic>
        <p:nvPicPr>
          <p:cNvPr id="8" name="图片 7" descr="同上一堂课色块-绿色.jpg">
            <a:extLst>
              <a:ext uri="{FF2B5EF4-FFF2-40B4-BE49-F238E27FC236}">
                <a16:creationId xmlns:a16="http://schemas.microsoft.com/office/drawing/2014/main" id="{61A5874D-8849-4489-B92F-9A615A7335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B0BBEFD-8F3D-4CF2-AB93-F35D02AF2460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BA14E2F-1BB5-4855-90EF-B4345E6C650B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35EF732-7260-4E82-81FE-5F964C44325B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20" name="云形标注 13">
            <a:extLst>
              <a:ext uri="{FF2B5EF4-FFF2-40B4-BE49-F238E27FC236}">
                <a16:creationId xmlns:a16="http://schemas.microsoft.com/office/drawing/2014/main" id="{F5B2DD7D-9992-4773-9408-AB24D4367070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第一课学生6曹景程：群众游行">
            <a:hlinkClick r:id="" action="ppaction://media"/>
            <a:extLst>
              <a:ext uri="{FF2B5EF4-FFF2-40B4-BE49-F238E27FC236}">
                <a16:creationId xmlns:a16="http://schemas.microsoft.com/office/drawing/2014/main" id="{AEFB7D26-8F84-4BE9-9868-030A5C936E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45639" y="44541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24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7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43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同上一堂课色块-绿色.jpg">
            <a:extLst>
              <a:ext uri="{FF2B5EF4-FFF2-40B4-BE49-F238E27FC236}">
                <a16:creationId xmlns:a16="http://schemas.microsoft.com/office/drawing/2014/main" id="{176B04D5-75A5-427A-9659-99090F0D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520CE41-612F-498C-82A1-9FDA54B919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95" y="2966657"/>
            <a:ext cx="907093" cy="137509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B4A3E64A-81F5-4FD5-B69D-069790DA1287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A2C7118-B109-48C2-A56E-D9F86491BB4A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EC4E1CE-762B-404C-904D-06C2CE3550A3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3" name="云形标注 13">
            <a:extLst>
              <a:ext uri="{FF2B5EF4-FFF2-40B4-BE49-F238E27FC236}">
                <a16:creationId xmlns:a16="http://schemas.microsoft.com/office/drawing/2014/main" id="{F3D5DD7C-C83D-4F24-8436-6C3CF3DE7D72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BBF40666-7DED-48CB-B5EC-5754DB23A4DD}"/>
              </a:ext>
            </a:extLst>
          </p:cNvPr>
          <p:cNvSpPr/>
          <p:nvPr/>
        </p:nvSpPr>
        <p:spPr>
          <a:xfrm>
            <a:off x="2007909" y="2780907"/>
            <a:ext cx="2790334" cy="1260489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825F684-A802-48F7-85D9-31E04DD0814B}"/>
              </a:ext>
            </a:extLst>
          </p:cNvPr>
          <p:cNvSpPr txBox="1"/>
          <p:nvPr/>
        </p:nvSpPr>
        <p:spPr>
          <a:xfrm>
            <a:off x="3198141" y="3995670"/>
            <a:ext cx="548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?</a:t>
            </a:r>
            <a:endParaRPr lang="zh-CN" altLang="en-US" sz="4400" b="1" dirty="0">
              <a:solidFill>
                <a:srgbClr val="FFC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804174B-2CCD-4E10-955D-49865D2E3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118" y="1359295"/>
            <a:ext cx="757915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3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同上一堂课色块-绿色.jpg">
            <a:extLst>
              <a:ext uri="{FF2B5EF4-FFF2-40B4-BE49-F238E27FC236}">
                <a16:creationId xmlns:a16="http://schemas.microsoft.com/office/drawing/2014/main" id="{2FF6EFF3-4AF4-42F8-B767-6E7E8EEA0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276FDC-5DE7-4BBB-963A-A69D2EB08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38" y="2849304"/>
            <a:ext cx="678351" cy="129054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FB386B9-AA72-4061-AA66-70AF434DDA91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D1DC890-5905-4046-8B1C-6E829984DC88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D94898A-F77B-4F2A-AB30-5E0A52C271DB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7" name="云形标注 13">
            <a:extLst>
              <a:ext uri="{FF2B5EF4-FFF2-40B4-BE49-F238E27FC236}">
                <a16:creationId xmlns:a16="http://schemas.microsoft.com/office/drawing/2014/main" id="{879D56EC-BB3B-470F-A6F3-60ADF3918A80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999143D-68BD-454F-8B05-C5A731470426}"/>
              </a:ext>
            </a:extLst>
          </p:cNvPr>
          <p:cNvSpPr/>
          <p:nvPr/>
        </p:nvSpPr>
        <p:spPr>
          <a:xfrm>
            <a:off x="1197558" y="805844"/>
            <a:ext cx="7053683" cy="1792379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5A573FC-00B9-448C-9AFF-3AA0BD2ED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970" y="816209"/>
            <a:ext cx="6748857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8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56174" y="2035460"/>
            <a:ext cx="7526484" cy="193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政府   外宾   汇集   预定   爆发   排山倒海</a:t>
            </a:r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就位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宣告   雄伟   肃静   旗帜   语调    完毕</a:t>
            </a:r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检阅   制服   坦克   一致   距离   高潮    次序 </a:t>
            </a:r>
          </a:p>
        </p:txBody>
      </p:sp>
      <p:pic>
        <p:nvPicPr>
          <p:cNvPr id="7" name="图片 6" descr="同上一堂课色块-绿色.jpg">
            <a:extLst>
              <a:ext uri="{FF2B5EF4-FFF2-40B4-BE49-F238E27FC236}">
                <a16:creationId xmlns:a16="http://schemas.microsoft.com/office/drawing/2014/main" id="{B36F0D48-4D14-4324-8425-8F30460BC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29BB911-9E69-4044-88E4-B4C6435B40E0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F6FA009-D22D-4BAA-9ACA-6463A52E41B1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CA72CE2-F498-4350-BB63-39625C7CFF85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21" name="云形标注 13">
            <a:extLst>
              <a:ext uri="{FF2B5EF4-FFF2-40B4-BE49-F238E27FC236}">
                <a16:creationId xmlns:a16="http://schemas.microsoft.com/office/drawing/2014/main" id="{EF2B3849-40C1-492F-8DD6-88EC3CC4E859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7360310-B122-4244-B5F2-E0F687BFF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2850" y="729205"/>
            <a:ext cx="671681" cy="114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9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:a16="http://schemas.microsoft.com/office/drawing/2014/main" id="{036F989F-8D87-4BFA-B6F0-FED38BC49E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1934" y="3453335"/>
            <a:ext cx="3822523" cy="1062594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EB31123-15EB-4A7F-8CB5-48744E51DE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3349" y="1999288"/>
            <a:ext cx="3822523" cy="159729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D0E06D4-2473-4183-B6F0-84C1FE4B54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6802" y="316571"/>
            <a:ext cx="3767655" cy="1780186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67EC550-C17F-4843-879F-492A8EDCA7CE}"/>
              </a:ext>
            </a:extLst>
          </p:cNvPr>
          <p:cNvCxnSpPr>
            <a:cxnSpLocks/>
          </p:cNvCxnSpPr>
          <p:nvPr/>
        </p:nvCxnSpPr>
        <p:spPr>
          <a:xfrm>
            <a:off x="2111102" y="638198"/>
            <a:ext cx="557147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9CC65E6F-A0C9-4CDA-8C30-97663FE00E0C}"/>
              </a:ext>
            </a:extLst>
          </p:cNvPr>
          <p:cNvCxnSpPr>
            <a:cxnSpLocks/>
          </p:cNvCxnSpPr>
          <p:nvPr/>
        </p:nvCxnSpPr>
        <p:spPr>
          <a:xfrm>
            <a:off x="3480155" y="1184893"/>
            <a:ext cx="64214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4F0090A5-3FAE-4F0D-ACA0-9B5900AAEDBA}"/>
              </a:ext>
            </a:extLst>
          </p:cNvPr>
          <p:cNvCxnSpPr>
            <a:cxnSpLocks/>
          </p:cNvCxnSpPr>
          <p:nvPr/>
        </p:nvCxnSpPr>
        <p:spPr>
          <a:xfrm>
            <a:off x="1807003" y="1562528"/>
            <a:ext cx="1828112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3C29821-4708-4B73-BF6D-8D1B182969C6}"/>
              </a:ext>
            </a:extLst>
          </p:cNvPr>
          <p:cNvCxnSpPr>
            <a:cxnSpLocks/>
          </p:cNvCxnSpPr>
          <p:nvPr/>
        </p:nvCxnSpPr>
        <p:spPr>
          <a:xfrm>
            <a:off x="1961033" y="2314245"/>
            <a:ext cx="319333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B5F663D3-36F2-4615-88C2-FD88FEC0BBED}"/>
              </a:ext>
            </a:extLst>
          </p:cNvPr>
          <p:cNvCxnSpPr>
            <a:cxnSpLocks/>
          </p:cNvCxnSpPr>
          <p:nvPr/>
        </p:nvCxnSpPr>
        <p:spPr>
          <a:xfrm>
            <a:off x="3330744" y="1376996"/>
            <a:ext cx="177865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ECAE412C-65C2-4E18-9491-B7039A3E0D22}"/>
              </a:ext>
            </a:extLst>
          </p:cNvPr>
          <p:cNvCxnSpPr>
            <a:cxnSpLocks/>
          </p:cNvCxnSpPr>
          <p:nvPr/>
        </p:nvCxnSpPr>
        <p:spPr>
          <a:xfrm>
            <a:off x="2002206" y="3042215"/>
            <a:ext cx="1393066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pic>
        <p:nvPicPr>
          <p:cNvPr id="3" name="图片 2" descr="同上一堂课色块-绿色.jpg">
            <a:extLst>
              <a:ext uri="{FF2B5EF4-FFF2-40B4-BE49-F238E27FC236}">
                <a16:creationId xmlns:a16="http://schemas.microsoft.com/office/drawing/2014/main" id="{A73F00C0-8DD0-430E-9097-8416AA0241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4D0C3C38-A826-48BA-9E14-EAEFCA81BD3A}"/>
              </a:ext>
            </a:extLst>
          </p:cNvPr>
          <p:cNvCxnSpPr>
            <a:cxnSpLocks/>
          </p:cNvCxnSpPr>
          <p:nvPr/>
        </p:nvCxnSpPr>
        <p:spPr>
          <a:xfrm>
            <a:off x="2032745" y="3761929"/>
            <a:ext cx="3076652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CAA6C490-53FC-44B2-8C2C-EFD08D021ACF}"/>
              </a:ext>
            </a:extLst>
          </p:cNvPr>
          <p:cNvCxnSpPr>
            <a:cxnSpLocks/>
          </p:cNvCxnSpPr>
          <p:nvPr/>
        </p:nvCxnSpPr>
        <p:spPr>
          <a:xfrm>
            <a:off x="1798911" y="3942727"/>
            <a:ext cx="43283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E525CB92-0976-4A8C-92AF-C5C4ECE53D36}"/>
              </a:ext>
            </a:extLst>
          </p:cNvPr>
          <p:cNvCxnSpPr>
            <a:cxnSpLocks/>
          </p:cNvCxnSpPr>
          <p:nvPr/>
        </p:nvCxnSpPr>
        <p:spPr>
          <a:xfrm>
            <a:off x="1852353" y="2504344"/>
            <a:ext cx="330201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8534BFA6-1E82-4ECE-80CC-646217412606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7" name="右大括号 16">
            <a:extLst>
              <a:ext uri="{FF2B5EF4-FFF2-40B4-BE49-F238E27FC236}">
                <a16:creationId xmlns:a16="http://schemas.microsoft.com/office/drawing/2014/main" id="{5BB200DA-4805-408F-98DA-52F0CD63B600}"/>
              </a:ext>
            </a:extLst>
          </p:cNvPr>
          <p:cNvSpPr/>
          <p:nvPr/>
        </p:nvSpPr>
        <p:spPr>
          <a:xfrm>
            <a:off x="5271558" y="496719"/>
            <a:ext cx="236733" cy="137634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右大括号 18">
            <a:extLst>
              <a:ext uri="{FF2B5EF4-FFF2-40B4-BE49-F238E27FC236}">
                <a16:creationId xmlns:a16="http://schemas.microsoft.com/office/drawing/2014/main" id="{4B1B6FFC-381D-46BB-B0BC-B8B64DA78B14}"/>
              </a:ext>
            </a:extLst>
          </p:cNvPr>
          <p:cNvSpPr/>
          <p:nvPr/>
        </p:nvSpPr>
        <p:spPr>
          <a:xfrm>
            <a:off x="5321737" y="2129032"/>
            <a:ext cx="180718" cy="120218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右大括号 22">
            <a:extLst>
              <a:ext uri="{FF2B5EF4-FFF2-40B4-BE49-F238E27FC236}">
                <a16:creationId xmlns:a16="http://schemas.microsoft.com/office/drawing/2014/main" id="{9ABE6627-D3F1-4294-9A1F-FDA2598A554D}"/>
              </a:ext>
            </a:extLst>
          </p:cNvPr>
          <p:cNvSpPr/>
          <p:nvPr/>
        </p:nvSpPr>
        <p:spPr>
          <a:xfrm>
            <a:off x="5328147" y="3670361"/>
            <a:ext cx="253172" cy="68092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1B215B7-D701-4D46-9588-F090DB0A6EFB}"/>
              </a:ext>
            </a:extLst>
          </p:cNvPr>
          <p:cNvSpPr txBox="1"/>
          <p:nvPr/>
        </p:nvSpPr>
        <p:spPr>
          <a:xfrm>
            <a:off x="935703" y="1660410"/>
            <a:ext cx="553998" cy="1356843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举行典礼</a:t>
            </a: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D79DA562-C6B5-41E0-BA87-1CF096F5CA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3255" y="729620"/>
            <a:ext cx="2926334" cy="115834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BA9D0DBD-4AE7-4F45-B593-3EFBA11F9B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89924" y="2205660"/>
            <a:ext cx="5224725" cy="1024217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43DDB070-0C51-47D0-8EE7-F6C63CC393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12415" y="3599309"/>
            <a:ext cx="2359356" cy="823031"/>
          </a:xfrm>
          <a:prstGeom prst="rect">
            <a:avLst/>
          </a:prstGeom>
        </p:spPr>
      </p:pic>
      <p:pic>
        <p:nvPicPr>
          <p:cNvPr id="56" name="第一课学生10袁廷穆补录结尾1(2)">
            <a:hlinkClick r:id="" action="ppaction://media"/>
            <a:extLst>
              <a:ext uri="{FF2B5EF4-FFF2-40B4-BE49-F238E27FC236}">
                <a16:creationId xmlns:a16="http://schemas.microsoft.com/office/drawing/2014/main" id="{CA761EC0-8DD0-4805-AFA6-9CFCEED5BE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12586" y="4558743"/>
            <a:ext cx="406400" cy="4064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74C2BD9-0946-4F7F-BE61-62D536CE9852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E5C9359-D7C7-4B7A-85D2-8081944FE9B5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7" name="云形标注 13">
            <a:extLst>
              <a:ext uri="{FF2B5EF4-FFF2-40B4-BE49-F238E27FC236}">
                <a16:creationId xmlns:a16="http://schemas.microsoft.com/office/drawing/2014/main" id="{BF669BE4-4E0F-4CA2-899A-249994AC8DD0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剪 第一课学生10 150袁廷穆举行典礼内容梳理(1)">
            <a:hlinkClick r:id="" action="ppaction://media"/>
            <a:extLst>
              <a:ext uri="{FF2B5EF4-FFF2-40B4-BE49-F238E27FC236}">
                <a16:creationId xmlns:a16="http://schemas.microsoft.com/office/drawing/2014/main" id="{5D0DE2F5-C607-45C8-ADB0-6E74EC170F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138220" y="45341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0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74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73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34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909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909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90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90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566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951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951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43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4917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4917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433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647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647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9459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652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8DE27C2A-00BF-48D0-84F8-24E58D509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972" y="399080"/>
            <a:ext cx="1941596" cy="4076909"/>
          </a:xfrm>
          <a:prstGeom prst="rect">
            <a:avLst/>
          </a:prstGeom>
        </p:spPr>
      </p:pic>
      <p:sp>
        <p:nvSpPr>
          <p:cNvPr id="39" name="圆角矩形 23">
            <a:extLst>
              <a:ext uri="{FF2B5EF4-FFF2-40B4-BE49-F238E27FC236}">
                <a16:creationId xmlns:a16="http://schemas.microsoft.com/office/drawing/2014/main" id="{CE6219B3-50C3-4968-A8D7-3AD60CC2B526}"/>
              </a:ext>
            </a:extLst>
          </p:cNvPr>
          <p:cNvSpPr/>
          <p:nvPr/>
        </p:nvSpPr>
        <p:spPr>
          <a:xfrm>
            <a:off x="6688045" y="547309"/>
            <a:ext cx="1900638" cy="888100"/>
          </a:xfrm>
          <a:prstGeom prst="roundRect">
            <a:avLst/>
          </a:prstGeom>
          <a:solidFill>
            <a:srgbClr val="0070C0">
              <a:alpha val="5098"/>
            </a:srgb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hangingPunct="0"/>
            <a:endParaRPr lang="zh-CN" altLang="en-US" sz="3300">
              <a:solidFill>
                <a:srgbClr val="F3F1DF"/>
              </a:solidFill>
              <a:sym typeface="Helvetica Neue" panose="02000503000000020004"/>
            </a:endParaRP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6B09C02F-EDAA-4F53-BB8D-614BA53C7715}"/>
              </a:ext>
            </a:extLst>
          </p:cNvPr>
          <p:cNvSpPr/>
          <p:nvPr/>
        </p:nvSpPr>
        <p:spPr>
          <a:xfrm>
            <a:off x="6771286" y="596881"/>
            <a:ext cx="1765143" cy="762106"/>
          </a:xfrm>
          <a:prstGeom prst="round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BD696C12-1E09-4DB0-B2AF-981E88722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420" y="407754"/>
            <a:ext cx="2164978" cy="4076909"/>
          </a:xfrm>
          <a:prstGeom prst="rect">
            <a:avLst/>
          </a:prstGeom>
        </p:spPr>
      </p:pic>
      <p:sp>
        <p:nvSpPr>
          <p:cNvPr id="38" name="圆角矩形 23">
            <a:extLst>
              <a:ext uri="{FF2B5EF4-FFF2-40B4-BE49-F238E27FC236}">
                <a16:creationId xmlns:a16="http://schemas.microsoft.com/office/drawing/2014/main" id="{E9579F6B-C3D0-4F8A-BDDE-6C8D50EF74F2}"/>
              </a:ext>
            </a:extLst>
          </p:cNvPr>
          <p:cNvSpPr/>
          <p:nvPr/>
        </p:nvSpPr>
        <p:spPr>
          <a:xfrm>
            <a:off x="4531057" y="542402"/>
            <a:ext cx="2139806" cy="3856834"/>
          </a:xfrm>
          <a:prstGeom prst="roundRect">
            <a:avLst/>
          </a:prstGeom>
          <a:solidFill>
            <a:srgbClr val="0070C0">
              <a:alpha val="5098"/>
            </a:srgb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hangingPunct="0"/>
            <a:endParaRPr lang="zh-CN" altLang="en-US" sz="3300">
              <a:solidFill>
                <a:srgbClr val="F3F1DF"/>
              </a:solidFill>
              <a:sym typeface="Helvetica Neue" panose="02000503000000020004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3360723-3CF5-4DE5-8BFC-83D01956C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278" y="420698"/>
            <a:ext cx="2085888" cy="4076910"/>
          </a:xfrm>
          <a:prstGeom prst="rect">
            <a:avLst/>
          </a:prstGeom>
        </p:spPr>
      </p:pic>
      <p:sp>
        <p:nvSpPr>
          <p:cNvPr id="37" name="圆角矩形 23">
            <a:extLst>
              <a:ext uri="{FF2B5EF4-FFF2-40B4-BE49-F238E27FC236}">
                <a16:creationId xmlns:a16="http://schemas.microsoft.com/office/drawing/2014/main" id="{2220614A-7DD6-4EAC-A32D-C9FB574975D0}"/>
              </a:ext>
            </a:extLst>
          </p:cNvPr>
          <p:cNvSpPr/>
          <p:nvPr/>
        </p:nvSpPr>
        <p:spPr>
          <a:xfrm>
            <a:off x="2558174" y="616469"/>
            <a:ext cx="2029270" cy="3839449"/>
          </a:xfrm>
          <a:prstGeom prst="roundRect">
            <a:avLst/>
          </a:prstGeom>
          <a:solidFill>
            <a:srgbClr val="0070C0">
              <a:alpha val="5098"/>
            </a:srgb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hangingPunct="0"/>
            <a:endParaRPr lang="zh-CN" altLang="en-US" sz="3300">
              <a:solidFill>
                <a:srgbClr val="F3F1DF"/>
              </a:solidFill>
              <a:sym typeface="Helvetica Neue" panose="02000503000000020004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FDBFAD8-A705-4100-9038-86E4AF5B4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113" y="407754"/>
            <a:ext cx="2114645" cy="4076910"/>
          </a:xfrm>
          <a:prstGeom prst="rect">
            <a:avLst/>
          </a:prstGeom>
        </p:spPr>
      </p:pic>
      <p:sp>
        <p:nvSpPr>
          <p:cNvPr id="9" name="圆角矩形 23">
            <a:extLst>
              <a:ext uri="{FF2B5EF4-FFF2-40B4-BE49-F238E27FC236}">
                <a16:creationId xmlns:a16="http://schemas.microsoft.com/office/drawing/2014/main" id="{536306C7-31AC-43FC-9C83-53F879682187}"/>
              </a:ext>
            </a:extLst>
          </p:cNvPr>
          <p:cNvSpPr/>
          <p:nvPr/>
        </p:nvSpPr>
        <p:spPr>
          <a:xfrm>
            <a:off x="640134" y="2900836"/>
            <a:ext cx="1955950" cy="1249468"/>
          </a:xfrm>
          <a:prstGeom prst="roundRect">
            <a:avLst/>
          </a:prstGeom>
          <a:solidFill>
            <a:srgbClr val="0070C0">
              <a:alpha val="5098"/>
            </a:srgb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hangingPunct="0"/>
            <a:endParaRPr lang="zh-CN" altLang="en-US" sz="3300">
              <a:solidFill>
                <a:srgbClr val="F3F1DF"/>
              </a:solidFill>
              <a:sym typeface="Helvetica Neue" panose="02000503000000020004"/>
            </a:endParaRPr>
          </a:p>
        </p:txBody>
      </p:sp>
      <p:sp>
        <p:nvSpPr>
          <p:cNvPr id="3" name="圆角矩形 23">
            <a:extLst>
              <a:ext uri="{FF2B5EF4-FFF2-40B4-BE49-F238E27FC236}">
                <a16:creationId xmlns:a16="http://schemas.microsoft.com/office/drawing/2014/main" id="{0A9B2D53-0DB3-4AF7-B310-06458806628F}"/>
              </a:ext>
            </a:extLst>
          </p:cNvPr>
          <p:cNvSpPr/>
          <p:nvPr/>
        </p:nvSpPr>
        <p:spPr>
          <a:xfrm>
            <a:off x="607571" y="1232244"/>
            <a:ext cx="1996837" cy="1666069"/>
          </a:xfrm>
          <a:prstGeom prst="roundRect">
            <a:avLst/>
          </a:prstGeom>
          <a:solidFill>
            <a:srgbClr val="FFC000">
              <a:alpha val="7843"/>
            </a:srgb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619125" hangingPunct="0"/>
            <a:endParaRPr lang="zh-CN" altLang="en-US" sz="3300">
              <a:solidFill>
                <a:srgbClr val="F3F1DF"/>
              </a:solidFill>
              <a:sym typeface="Helvetica Neue" panose="02000503000000020004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39E5812-FE6F-4EC9-838C-CC2DE1502F97}"/>
              </a:ext>
            </a:extLst>
          </p:cNvPr>
          <p:cNvSpPr txBox="1"/>
          <p:nvPr/>
        </p:nvSpPr>
        <p:spPr>
          <a:xfrm>
            <a:off x="1014981" y="1185552"/>
            <a:ext cx="1294974" cy="15916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时间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地点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参加人员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会场位置</a:t>
            </a:r>
            <a:endParaRPr lang="en-US" altLang="zh-CN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会场布置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7F4B9A4E-3D5F-411A-A355-58484B611C12}"/>
              </a:ext>
            </a:extLst>
          </p:cNvPr>
          <p:cNvSpPr txBox="1"/>
          <p:nvPr/>
        </p:nvSpPr>
        <p:spPr>
          <a:xfrm>
            <a:off x="590578" y="1185552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FEEDC743-09F3-48BA-8ED4-A798AE472A02}"/>
              </a:ext>
            </a:extLst>
          </p:cNvPr>
          <p:cNvSpPr txBox="1"/>
          <p:nvPr/>
        </p:nvSpPr>
        <p:spPr>
          <a:xfrm>
            <a:off x="588102" y="2861832"/>
            <a:ext cx="353194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4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90E05769-F679-4817-B4EC-C10AA36F83F4}"/>
              </a:ext>
            </a:extLst>
          </p:cNvPr>
          <p:cNvSpPr txBox="1"/>
          <p:nvPr/>
        </p:nvSpPr>
        <p:spPr>
          <a:xfrm>
            <a:off x="588102" y="1950330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2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987DF810-DE2E-4959-A8AB-01F140AF9FDF}"/>
              </a:ext>
            </a:extLst>
          </p:cNvPr>
          <p:cNvSpPr txBox="1"/>
          <p:nvPr/>
        </p:nvSpPr>
        <p:spPr>
          <a:xfrm>
            <a:off x="590578" y="2550105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3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76D3ABFE-24CF-4496-B8A7-6AEF6810425B}"/>
              </a:ext>
            </a:extLst>
          </p:cNvPr>
          <p:cNvSpPr txBox="1"/>
          <p:nvPr/>
        </p:nvSpPr>
        <p:spPr>
          <a:xfrm>
            <a:off x="2560463" y="63350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5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8D5D23F0-5AF3-4CE3-8217-14F3D4F0FAEB}"/>
              </a:ext>
            </a:extLst>
          </p:cNvPr>
          <p:cNvSpPr txBox="1"/>
          <p:nvPr/>
        </p:nvSpPr>
        <p:spPr>
          <a:xfrm>
            <a:off x="2574003" y="1959321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8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2F9D3155-721F-4F56-B364-BC3FD5A7CBC2}"/>
              </a:ext>
            </a:extLst>
          </p:cNvPr>
          <p:cNvSpPr txBox="1"/>
          <p:nvPr/>
        </p:nvSpPr>
        <p:spPr>
          <a:xfrm>
            <a:off x="2574003" y="1548340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7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EB9055E2-2D5B-4E35-AE36-E3ADBFB805C2}"/>
              </a:ext>
            </a:extLst>
          </p:cNvPr>
          <p:cNvSpPr txBox="1"/>
          <p:nvPr/>
        </p:nvSpPr>
        <p:spPr>
          <a:xfrm>
            <a:off x="2558154" y="1108437"/>
            <a:ext cx="390899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6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30" name="TextBox 7">
            <a:extLst>
              <a:ext uri="{FF2B5EF4-FFF2-40B4-BE49-F238E27FC236}">
                <a16:creationId xmlns:a16="http://schemas.microsoft.com/office/drawing/2014/main" id="{ECFE2F09-902F-4AB8-8BA9-6C8407BD232C}"/>
              </a:ext>
            </a:extLst>
          </p:cNvPr>
          <p:cNvSpPr txBox="1"/>
          <p:nvPr/>
        </p:nvSpPr>
        <p:spPr>
          <a:xfrm>
            <a:off x="2566078" y="389271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11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31" name="TextBox 7">
            <a:extLst>
              <a:ext uri="{FF2B5EF4-FFF2-40B4-BE49-F238E27FC236}">
                <a16:creationId xmlns:a16="http://schemas.microsoft.com/office/drawing/2014/main" id="{28A778A6-0683-47B0-BAA0-B4CBE3AFD0C5}"/>
              </a:ext>
            </a:extLst>
          </p:cNvPr>
          <p:cNvSpPr txBox="1"/>
          <p:nvPr/>
        </p:nvSpPr>
        <p:spPr>
          <a:xfrm>
            <a:off x="2557526" y="315975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10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0175D0D1-6D8C-449B-AB29-5D7E7FCE5470}"/>
              </a:ext>
            </a:extLst>
          </p:cNvPr>
          <p:cNvSpPr txBox="1"/>
          <p:nvPr/>
        </p:nvSpPr>
        <p:spPr>
          <a:xfrm>
            <a:off x="2588670" y="2550105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9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8FA89718-54BA-4B35-83C8-B34E1EF8A4F0}"/>
              </a:ext>
            </a:extLst>
          </p:cNvPr>
          <p:cNvSpPr txBox="1"/>
          <p:nvPr/>
        </p:nvSpPr>
        <p:spPr>
          <a:xfrm>
            <a:off x="4510124" y="2696723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13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34" name="TextBox 7">
            <a:extLst>
              <a:ext uri="{FF2B5EF4-FFF2-40B4-BE49-F238E27FC236}">
                <a16:creationId xmlns:a16="http://schemas.microsoft.com/office/drawing/2014/main" id="{AFBFB75E-A6A2-4831-84A2-59D2E6DEF7CE}"/>
              </a:ext>
            </a:extLst>
          </p:cNvPr>
          <p:cNvSpPr txBox="1"/>
          <p:nvPr/>
        </p:nvSpPr>
        <p:spPr>
          <a:xfrm>
            <a:off x="4510124" y="1064533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12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35" name="TextBox 7">
            <a:extLst>
              <a:ext uri="{FF2B5EF4-FFF2-40B4-BE49-F238E27FC236}">
                <a16:creationId xmlns:a16="http://schemas.microsoft.com/office/drawing/2014/main" id="{36134C90-E131-4D10-B84D-A212335B6B36}"/>
              </a:ext>
            </a:extLst>
          </p:cNvPr>
          <p:cNvSpPr txBox="1"/>
          <p:nvPr/>
        </p:nvSpPr>
        <p:spPr>
          <a:xfrm>
            <a:off x="6663637" y="922186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15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36" name="TextBox 7">
            <a:extLst>
              <a:ext uri="{FF2B5EF4-FFF2-40B4-BE49-F238E27FC236}">
                <a16:creationId xmlns:a16="http://schemas.microsoft.com/office/drawing/2014/main" id="{AE4F90AD-5E18-4E29-8341-78872AB647F4}"/>
              </a:ext>
            </a:extLst>
          </p:cNvPr>
          <p:cNvSpPr txBox="1"/>
          <p:nvPr/>
        </p:nvSpPr>
        <p:spPr>
          <a:xfrm>
            <a:off x="4501459" y="3134972"/>
            <a:ext cx="375050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="horz" wrap="square" lIns="38100" tIns="38100" rIns="38100" bIns="38100" numCol="1" spcCol="38100" rtlCol="0" anchor="ctr">
            <a:spAutoFit/>
          </a:bodyPr>
          <a:lstStyle>
            <a:lvl1pPr marL="0" marR="0" indent="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1pPr>
            <a:lvl2pPr marL="0" marR="0" indent="1143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2pPr>
            <a:lvl3pPr marL="0" marR="0" indent="2286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3pPr>
            <a:lvl4pPr marL="0" marR="0" indent="3429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4pPr>
            <a:lvl5pPr marL="0" marR="0" indent="4572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5pPr>
            <a:lvl6pPr marL="0" marR="0" indent="5715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6pPr>
            <a:lvl7pPr marL="0" marR="0" indent="6858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7pPr>
            <a:lvl8pPr marL="0" marR="0" indent="8001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8pPr>
            <a:lvl9pPr marL="0" marR="0" indent="914400" algn="ctr" defTabSz="412750" latinLnBrk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 sz="1200" b="1" i="0" u="none" strike="noStrike" cap="none" spc="0" baseline="0">
                <a:solidFill>
                  <a:schemeClr val="tx1"/>
                </a:solidFill>
                <a:effectLst>
                  <a:outerShdw blurRad="25400" dist="12700" dir="16200000" rotWithShape="0">
                    <a:srgbClr val="000000">
                      <a:alpha val="80000"/>
                    </a:srgbClr>
                  </a:outerShdw>
                </a:effectLst>
                <a:uFillTx/>
                <a:latin typeface="+mn-lt"/>
                <a:ea typeface="+mn-ea"/>
                <a:cs typeface="+mn-cs"/>
                <a:sym typeface="Palatino"/>
              </a:defRPr>
            </a:lvl9pPr>
          </a:lstStyle>
          <a:p>
            <a:pPr defTabSz="619125" hangingPunct="0">
              <a:spcBef>
                <a:spcPts val="0"/>
              </a:spcBef>
              <a:defRPr/>
            </a:pPr>
            <a:r>
              <a:rPr lang="en-US" altLang="zh-CN" sz="1350" kern="0" dirty="0">
                <a:solidFill>
                  <a:srgbClr val="073E86">
                    <a:lumMod val="60000"/>
                    <a:lumOff val="40000"/>
                  </a:srgbClr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  <a:sym typeface="Hoefler Text"/>
              </a:rPr>
              <a:t>14</a:t>
            </a:r>
            <a:endParaRPr lang="zh-CN" altLang="en-US" sz="1350" kern="0" dirty="0">
              <a:solidFill>
                <a:srgbClr val="073E86">
                  <a:lumMod val="60000"/>
                  <a:lumOff val="40000"/>
                </a:srgbClr>
              </a:solidFill>
              <a:effectLst/>
              <a:latin typeface="黑体" panose="02010609060101010101" pitchFamily="49" charset="-122"/>
              <a:ea typeface="黑体" panose="02010609060101010101" pitchFamily="49" charset="-122"/>
              <a:sym typeface="Hoefler Text"/>
            </a:endParaRPr>
          </a:p>
        </p:txBody>
      </p:sp>
      <p:sp>
        <p:nvSpPr>
          <p:cNvPr id="80" name="矩形标注 200711">
            <a:extLst>
              <a:ext uri="{FF2B5EF4-FFF2-40B4-BE49-F238E27FC236}">
                <a16:creationId xmlns:a16="http://schemas.microsoft.com/office/drawing/2014/main" id="{4FE7ADAB-BF20-43C2-9841-AE4A8F2D9D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4793" y="716610"/>
            <a:ext cx="1719208" cy="510778"/>
          </a:xfrm>
          <a:prstGeom prst="wedgeRoundRectCallout">
            <a:avLst>
              <a:gd name="adj1" fmla="val -21861"/>
              <a:gd name="adj2" fmla="val 68315"/>
              <a:gd name="adj3" fmla="val 16667"/>
            </a:avLst>
          </a:prstGeom>
          <a:ln w="38100">
            <a:solidFill>
              <a:srgbClr val="FFC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总体情况</a:t>
            </a:r>
            <a:endParaRPr lang="zh-CN" altLang="en-US" sz="2400" b="1" spc="225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  <p:pic>
        <p:nvPicPr>
          <p:cNvPr id="5" name="图片 4" descr="同上一堂课色块-绿色.jpg">
            <a:extLst>
              <a:ext uri="{FF2B5EF4-FFF2-40B4-BE49-F238E27FC236}">
                <a16:creationId xmlns:a16="http://schemas.microsoft.com/office/drawing/2014/main" id="{2362818C-0AF3-4922-9ADF-CB79EC8D3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C551F6A-AB1B-48AF-9BB1-864569A961CF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86A4A37-C785-40B0-8E29-61D2A3F8A62C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169A27C-AC21-4227-892F-D30339585691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24" name="云形标注 13">
            <a:extLst>
              <a:ext uri="{FF2B5EF4-FFF2-40B4-BE49-F238E27FC236}">
                <a16:creationId xmlns:a16="http://schemas.microsoft.com/office/drawing/2014/main" id="{89047607-176C-482C-BA0A-6F4B9CACB12E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190CF98-B713-4CAE-B3E6-8111C87023D2}"/>
              </a:ext>
            </a:extLst>
          </p:cNvPr>
          <p:cNvSpPr/>
          <p:nvPr/>
        </p:nvSpPr>
        <p:spPr>
          <a:xfrm>
            <a:off x="647525" y="2923077"/>
            <a:ext cx="1920631" cy="112623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B2F6A58E-75A1-4350-9E71-725B4C265A23}"/>
              </a:ext>
            </a:extLst>
          </p:cNvPr>
          <p:cNvSpPr/>
          <p:nvPr/>
        </p:nvSpPr>
        <p:spPr>
          <a:xfrm>
            <a:off x="876613" y="3016453"/>
            <a:ext cx="1458752" cy="480229"/>
          </a:xfrm>
          <a:prstGeom prst="wedgeRoundRectCallout">
            <a:avLst>
              <a:gd name="adj1" fmla="val -22592"/>
              <a:gd name="adj2" fmla="val 99421"/>
              <a:gd name="adj3" fmla="val 1666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群众入场</a:t>
            </a:r>
          </a:p>
        </p:txBody>
      </p:sp>
      <p:sp>
        <p:nvSpPr>
          <p:cNvPr id="15" name="对话气泡: 圆角矩形 14">
            <a:extLst>
              <a:ext uri="{FF2B5EF4-FFF2-40B4-BE49-F238E27FC236}">
                <a16:creationId xmlns:a16="http://schemas.microsoft.com/office/drawing/2014/main" id="{588AF801-5587-4572-980F-DD93D22BE20B}"/>
              </a:ext>
            </a:extLst>
          </p:cNvPr>
          <p:cNvSpPr/>
          <p:nvPr/>
        </p:nvSpPr>
        <p:spPr>
          <a:xfrm>
            <a:off x="2829751" y="2157991"/>
            <a:ext cx="1458752" cy="390022"/>
          </a:xfrm>
          <a:prstGeom prst="wedgeRoundRectCallout">
            <a:avLst>
              <a:gd name="adj1" fmla="val 20997"/>
              <a:gd name="adj2" fmla="val 115637"/>
              <a:gd name="adj3" fmla="val 16667"/>
            </a:avLst>
          </a:prstGeom>
          <a:ln w="38100"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举行典礼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B1E8A8C8-BF22-41B4-8509-89199708BE0B}"/>
              </a:ext>
            </a:extLst>
          </p:cNvPr>
          <p:cNvSpPr/>
          <p:nvPr/>
        </p:nvSpPr>
        <p:spPr>
          <a:xfrm>
            <a:off x="2587322" y="542402"/>
            <a:ext cx="2003844" cy="342775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DC39D461-CA57-4E2D-8A58-59F647703AC6}"/>
              </a:ext>
            </a:extLst>
          </p:cNvPr>
          <p:cNvSpPr/>
          <p:nvPr/>
        </p:nvSpPr>
        <p:spPr>
          <a:xfrm>
            <a:off x="2604408" y="3997234"/>
            <a:ext cx="1967592" cy="35767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B0515E79-6451-46AD-BF92-98B0B0ECEB5A}"/>
              </a:ext>
            </a:extLst>
          </p:cNvPr>
          <p:cNvSpPr/>
          <p:nvPr/>
        </p:nvSpPr>
        <p:spPr>
          <a:xfrm>
            <a:off x="4631482" y="573867"/>
            <a:ext cx="2023126" cy="2651025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5" name="对话气泡: 圆角矩形 44">
            <a:extLst>
              <a:ext uri="{FF2B5EF4-FFF2-40B4-BE49-F238E27FC236}">
                <a16:creationId xmlns:a16="http://schemas.microsoft.com/office/drawing/2014/main" id="{DA092713-1D87-4C74-9B33-AC5A78B709DC}"/>
              </a:ext>
            </a:extLst>
          </p:cNvPr>
          <p:cNvSpPr/>
          <p:nvPr/>
        </p:nvSpPr>
        <p:spPr>
          <a:xfrm>
            <a:off x="4828776" y="2156096"/>
            <a:ext cx="1437817" cy="355192"/>
          </a:xfrm>
          <a:prstGeom prst="wedgeRoundRectCallout">
            <a:avLst>
              <a:gd name="adj1" fmla="val 19512"/>
              <a:gd name="adj2" fmla="val 112552"/>
              <a:gd name="adj3" fmla="val 16667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阅兵式</a:t>
            </a: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33427642-BA75-4F92-86CD-76116FCDC0DF}"/>
              </a:ext>
            </a:extLst>
          </p:cNvPr>
          <p:cNvSpPr/>
          <p:nvPr/>
        </p:nvSpPr>
        <p:spPr>
          <a:xfrm>
            <a:off x="4611505" y="3210675"/>
            <a:ext cx="2034801" cy="1135656"/>
          </a:xfrm>
          <a:prstGeom prst="roundRect">
            <a:avLst/>
          </a:pr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1" name="对话气泡: 圆角矩形 50">
            <a:extLst>
              <a:ext uri="{FF2B5EF4-FFF2-40B4-BE49-F238E27FC236}">
                <a16:creationId xmlns:a16="http://schemas.microsoft.com/office/drawing/2014/main" id="{2608575F-593C-4DFF-ADB5-577CA9BAA49E}"/>
              </a:ext>
            </a:extLst>
          </p:cNvPr>
          <p:cNvSpPr/>
          <p:nvPr/>
        </p:nvSpPr>
        <p:spPr>
          <a:xfrm>
            <a:off x="6851162" y="2137441"/>
            <a:ext cx="1458752" cy="405139"/>
          </a:xfrm>
          <a:prstGeom prst="wedgeRoundRectCallout">
            <a:avLst>
              <a:gd name="adj1" fmla="val 23698"/>
              <a:gd name="adj2" fmla="val -256895"/>
              <a:gd name="adj3" fmla="val 16667"/>
            </a:avLst>
          </a:prstGeom>
          <a:ln w="38100">
            <a:solidFill>
              <a:srgbClr val="FF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群众游行</a:t>
            </a:r>
          </a:p>
        </p:txBody>
      </p:sp>
    </p:spTree>
    <p:extLst>
      <p:ext uri="{BB962C8B-B14F-4D97-AF65-F5344CB8AC3E}">
        <p14:creationId xmlns:p14="http://schemas.microsoft.com/office/powerpoint/2010/main" val="295336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9" grpId="0" animBg="1"/>
      <p:bldP spid="38" grpId="0" animBg="1"/>
      <p:bldP spid="37" grpId="0" animBg="1"/>
      <p:bldP spid="9" grpId="0" animBg="1"/>
      <p:bldP spid="3" grpId="0" animBg="1"/>
      <p:bldP spid="44" grpId="0" animBg="1"/>
      <p:bldP spid="80" grpId="0" animBg="1"/>
      <p:bldP spid="11" grpId="0" animBg="1"/>
      <p:bldP spid="10" grpId="0" animBg="1"/>
      <p:bldP spid="15" grpId="0" animBg="1"/>
      <p:bldP spid="16" grpId="0" animBg="1"/>
      <p:bldP spid="41" grpId="0" animBg="1"/>
      <p:bldP spid="43" grpId="0" animBg="1"/>
      <p:bldP spid="45" grpId="0" animBg="1"/>
      <p:bldP spid="47" grpId="0" animBg="1"/>
      <p:bldP spid="5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同上一堂课色块-绿色.jpg">
            <a:extLst>
              <a:ext uri="{FF2B5EF4-FFF2-40B4-BE49-F238E27FC236}">
                <a16:creationId xmlns:a16="http://schemas.microsoft.com/office/drawing/2014/main" id="{F1D86FE6-6C33-40E4-B64A-50AA5C554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C872AD4-4742-484D-8AB7-39D74402CA31}"/>
              </a:ext>
            </a:extLst>
          </p:cNvPr>
          <p:cNvSpPr txBox="1"/>
          <p:nvPr/>
        </p:nvSpPr>
        <p:spPr>
          <a:xfrm>
            <a:off x="867780" y="323650"/>
            <a:ext cx="5668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概述开国大典的过程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6A09532-E4F5-4345-BCB4-DE7DD1C14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35772" y="2926654"/>
            <a:ext cx="849301" cy="129054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6E760C0-DFEB-4199-8F64-47C423A3E953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A0F1AE9-AF4E-4359-B643-9823BF862D8A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BED3962-1E68-46EB-9D56-A053D4C417E5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0" name="云形标注 13">
            <a:extLst>
              <a:ext uri="{FF2B5EF4-FFF2-40B4-BE49-F238E27FC236}">
                <a16:creationId xmlns:a16="http://schemas.microsoft.com/office/drawing/2014/main" id="{997D3E76-59D0-44DB-8D77-17FAD0D48B70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18F8E0B-D94A-4EB9-8695-593496B6995E}"/>
              </a:ext>
            </a:extLst>
          </p:cNvPr>
          <p:cNvSpPr txBox="1"/>
          <p:nvPr/>
        </p:nvSpPr>
        <p:spPr>
          <a:xfrm>
            <a:off x="903890" y="650482"/>
            <a:ext cx="7094064" cy="1667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自学提示：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用简练的语言概述开国大典的过程。</a:t>
            </a:r>
          </a:p>
        </p:txBody>
      </p:sp>
    </p:spTree>
    <p:extLst>
      <p:ext uri="{BB962C8B-B14F-4D97-AF65-F5344CB8AC3E}">
        <p14:creationId xmlns:p14="http://schemas.microsoft.com/office/powerpoint/2010/main" val="421368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同上一堂课色块-绿色.jpg">
            <a:extLst>
              <a:ext uri="{FF2B5EF4-FFF2-40B4-BE49-F238E27FC236}">
                <a16:creationId xmlns:a16="http://schemas.microsoft.com/office/drawing/2014/main" id="{F1D86FE6-6C33-40E4-B64A-50AA5C554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6A09532-E4F5-4345-BCB4-DE7DD1C14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9512" y="2575473"/>
            <a:ext cx="849301" cy="1290541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80618BC5-6F16-4844-8D3B-29099CC56ACF}"/>
              </a:ext>
            </a:extLst>
          </p:cNvPr>
          <p:cNvSpPr txBox="1"/>
          <p:nvPr/>
        </p:nvSpPr>
        <p:spPr>
          <a:xfrm>
            <a:off x="867780" y="1447215"/>
            <a:ext cx="6611731" cy="1667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1949</a:t>
            </a:r>
            <a:r>
              <a:rPr lang="zh-CN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日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新中国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开国大典在</a:t>
            </a:r>
            <a:r>
              <a:rPr lang="zh-CN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北京举行。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首先群众入场，</a:t>
            </a:r>
            <a:r>
              <a:rPr lang="zh-CN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然后举行典礼</a:t>
            </a:r>
            <a:r>
              <a:rPr lang="zh-CN" altLang="en-US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zh-CN" altLang="zh-CN" sz="24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典礼仪式后，阅兵式检阅，最后群众游行。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圆角矩形 15">
            <a:extLst>
              <a:ext uri="{FF2B5EF4-FFF2-40B4-BE49-F238E27FC236}">
                <a16:creationId xmlns:a16="http://schemas.microsoft.com/office/drawing/2014/main" id="{21D89418-3FB9-409F-9B94-AED1E1AA4FD8}"/>
              </a:ext>
            </a:extLst>
          </p:cNvPr>
          <p:cNvSpPr/>
          <p:nvPr/>
        </p:nvSpPr>
        <p:spPr>
          <a:xfrm>
            <a:off x="1542668" y="1599881"/>
            <a:ext cx="2009666" cy="3436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22" name="圆角矩形 15">
            <a:extLst>
              <a:ext uri="{FF2B5EF4-FFF2-40B4-BE49-F238E27FC236}">
                <a16:creationId xmlns:a16="http://schemas.microsoft.com/office/drawing/2014/main" id="{17089EDC-013C-4CE1-B343-3484B897EE8E}"/>
              </a:ext>
            </a:extLst>
          </p:cNvPr>
          <p:cNvSpPr/>
          <p:nvPr/>
        </p:nvSpPr>
        <p:spPr>
          <a:xfrm>
            <a:off x="2188351" y="2154336"/>
            <a:ext cx="1222834" cy="3436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23" name="圆角矩形 15">
            <a:extLst>
              <a:ext uri="{FF2B5EF4-FFF2-40B4-BE49-F238E27FC236}">
                <a16:creationId xmlns:a16="http://schemas.microsoft.com/office/drawing/2014/main" id="{95E02E8F-E577-49AE-AE10-FB605A6C1EA3}"/>
              </a:ext>
            </a:extLst>
          </p:cNvPr>
          <p:cNvSpPr/>
          <p:nvPr/>
        </p:nvSpPr>
        <p:spPr>
          <a:xfrm>
            <a:off x="3388700" y="2733956"/>
            <a:ext cx="1245841" cy="3436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24" name="圆角矩形 15">
            <a:extLst>
              <a:ext uri="{FF2B5EF4-FFF2-40B4-BE49-F238E27FC236}">
                <a16:creationId xmlns:a16="http://schemas.microsoft.com/office/drawing/2014/main" id="{2AB0E7A7-DB79-4260-863C-0158D700B7B4}"/>
              </a:ext>
            </a:extLst>
          </p:cNvPr>
          <p:cNvSpPr/>
          <p:nvPr/>
        </p:nvSpPr>
        <p:spPr>
          <a:xfrm>
            <a:off x="4334738" y="2135319"/>
            <a:ext cx="1222835" cy="38163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25" name="圆角矩形 15">
            <a:extLst>
              <a:ext uri="{FF2B5EF4-FFF2-40B4-BE49-F238E27FC236}">
                <a16:creationId xmlns:a16="http://schemas.microsoft.com/office/drawing/2014/main" id="{BDE83BB4-83E3-421F-B4D8-2647618EDE7E}"/>
              </a:ext>
            </a:extLst>
          </p:cNvPr>
          <p:cNvSpPr/>
          <p:nvPr/>
        </p:nvSpPr>
        <p:spPr>
          <a:xfrm>
            <a:off x="926716" y="2704682"/>
            <a:ext cx="1561651" cy="3436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26" name="圆角矩形 15">
            <a:extLst>
              <a:ext uri="{FF2B5EF4-FFF2-40B4-BE49-F238E27FC236}">
                <a16:creationId xmlns:a16="http://schemas.microsoft.com/office/drawing/2014/main" id="{994B3B2B-1DD4-4113-908D-3BF7C4BD8B36}"/>
              </a:ext>
            </a:extLst>
          </p:cNvPr>
          <p:cNvSpPr/>
          <p:nvPr/>
        </p:nvSpPr>
        <p:spPr>
          <a:xfrm>
            <a:off x="6303581" y="1603310"/>
            <a:ext cx="608207" cy="3436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6E760C0-DFEB-4199-8F64-47C423A3E953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A0F1AE9-AF4E-4359-B643-9823BF862D8A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BED3962-1E68-46EB-9D56-A053D4C417E5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0" name="云形标注 13">
            <a:extLst>
              <a:ext uri="{FF2B5EF4-FFF2-40B4-BE49-F238E27FC236}">
                <a16:creationId xmlns:a16="http://schemas.microsoft.com/office/drawing/2014/main" id="{997D3E76-59D0-44DB-8D77-17FAD0D48B70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思想气泡: 云 3">
            <a:extLst>
              <a:ext uri="{FF2B5EF4-FFF2-40B4-BE49-F238E27FC236}">
                <a16:creationId xmlns:a16="http://schemas.microsoft.com/office/drawing/2014/main" id="{CEB513EC-B4CE-4F46-A6E9-4554E3D1C6FD}"/>
              </a:ext>
            </a:extLst>
          </p:cNvPr>
          <p:cNvSpPr/>
          <p:nvPr/>
        </p:nvSpPr>
        <p:spPr>
          <a:xfrm>
            <a:off x="3795115" y="3325190"/>
            <a:ext cx="3116673" cy="620540"/>
          </a:xfrm>
          <a:prstGeom prst="cloudCallout">
            <a:avLst>
              <a:gd name="adj1" fmla="val -15888"/>
              <a:gd name="adj2" fmla="val 43720"/>
            </a:avLst>
          </a:prstGeom>
          <a:solidFill>
            <a:schemeClr val="bg2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串联主要场面</a:t>
            </a:r>
          </a:p>
        </p:txBody>
      </p:sp>
    </p:spTree>
    <p:extLst>
      <p:ext uri="{BB962C8B-B14F-4D97-AF65-F5344CB8AC3E}">
        <p14:creationId xmlns:p14="http://schemas.microsoft.com/office/powerpoint/2010/main" val="261512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4D04C945-6F64-48A4-A70D-DED0F673CCBD}"/>
              </a:ext>
            </a:extLst>
          </p:cNvPr>
          <p:cNvSpPr txBox="1"/>
          <p:nvPr/>
        </p:nvSpPr>
        <p:spPr>
          <a:xfrm>
            <a:off x="949416" y="918891"/>
            <a:ext cx="6114218" cy="3329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31115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1949</a:t>
            </a:r>
            <a:r>
              <a:rPr lang="zh-CN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日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新中国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开国大典在</a:t>
            </a:r>
            <a:r>
              <a:rPr lang="zh-CN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北京举行。早上六点钟起，就有群众队伍开始入场。下午三点整，举行典礼。毛主席宣读公告完毕后，阅兵式开始。傍晚，群众游行</a:t>
            </a:r>
            <a:r>
              <a:rPr lang="zh-CN" altLang="en-US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开始</a:t>
            </a:r>
            <a:r>
              <a:rPr lang="zh-CN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，直到晚上九点半，游行队伍才完全走出会场。</a:t>
            </a:r>
          </a:p>
        </p:txBody>
      </p:sp>
      <p:pic>
        <p:nvPicPr>
          <p:cNvPr id="3" name="图片 2" descr="同上一堂课色块-绿色.jpg">
            <a:extLst>
              <a:ext uri="{FF2B5EF4-FFF2-40B4-BE49-F238E27FC236}">
                <a16:creationId xmlns:a16="http://schemas.microsoft.com/office/drawing/2014/main" id="{F1D86FE6-6C33-40E4-B64A-50AA5C554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6A09532-E4F5-4345-BCB4-DE7DD1C14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7604" y="2793957"/>
            <a:ext cx="849301" cy="1290541"/>
          </a:xfrm>
          <a:prstGeom prst="rect">
            <a:avLst/>
          </a:prstGeom>
          <a:ln w="28575">
            <a:noFill/>
          </a:ln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1CF73B3-4F44-4822-B547-E319824622FA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D704B41-BC87-454F-B368-A3B9BD0F819C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6BF523-F5BB-4C39-B618-35B94D87F0E8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0" name="云形标注 13">
            <a:extLst>
              <a:ext uri="{FF2B5EF4-FFF2-40B4-BE49-F238E27FC236}">
                <a16:creationId xmlns:a16="http://schemas.microsoft.com/office/drawing/2014/main" id="{266F4881-2681-4307-A2C9-1A09FA284C97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>
            <a:extLst>
              <a:ext uri="{FF2B5EF4-FFF2-40B4-BE49-F238E27FC236}">
                <a16:creationId xmlns:a16="http://schemas.microsoft.com/office/drawing/2014/main" id="{4D04C945-6F64-48A4-A70D-DED0F673CCBD}"/>
              </a:ext>
            </a:extLst>
          </p:cNvPr>
          <p:cNvSpPr txBox="1"/>
          <p:nvPr/>
        </p:nvSpPr>
        <p:spPr>
          <a:xfrm>
            <a:off x="949416" y="918891"/>
            <a:ext cx="6114218" cy="3329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31115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24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1949</a:t>
            </a:r>
            <a:r>
              <a:rPr lang="zh-CN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日，</a:t>
            </a:r>
            <a:r>
              <a:rPr lang="zh-CN" altLang="en-US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新中国</a:t>
            </a:r>
            <a:r>
              <a:rPr lang="zh-CN" altLang="zh-CN" sz="24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开国大典在北京举行。</a:t>
            </a:r>
            <a:r>
              <a:rPr lang="zh-CN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早上六点钟起，就有群众队伍开始入场。下午三点整，举行典礼。毛主席宣读公告完毕后，阅兵式开始。傍晚，群众游行</a:t>
            </a:r>
            <a:r>
              <a:rPr lang="zh-CN" altLang="en-US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开始</a:t>
            </a:r>
            <a:r>
              <a:rPr lang="zh-CN" altLang="zh-CN" sz="24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，直到晚上九点半，游行队伍才完全走出会场。</a:t>
            </a:r>
          </a:p>
        </p:txBody>
      </p:sp>
      <p:pic>
        <p:nvPicPr>
          <p:cNvPr id="3" name="图片 2" descr="同上一堂课色块-绿色.jpg">
            <a:extLst>
              <a:ext uri="{FF2B5EF4-FFF2-40B4-BE49-F238E27FC236}">
                <a16:creationId xmlns:a16="http://schemas.microsoft.com/office/drawing/2014/main" id="{F1D86FE6-6C33-40E4-B64A-50AA5C554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24" name="圆角矩形 15">
            <a:extLst>
              <a:ext uri="{FF2B5EF4-FFF2-40B4-BE49-F238E27FC236}">
                <a16:creationId xmlns:a16="http://schemas.microsoft.com/office/drawing/2014/main" id="{2AB0E7A7-DB79-4260-863C-0158D700B7B4}"/>
              </a:ext>
            </a:extLst>
          </p:cNvPr>
          <p:cNvSpPr/>
          <p:nvPr/>
        </p:nvSpPr>
        <p:spPr>
          <a:xfrm>
            <a:off x="2550263" y="1634760"/>
            <a:ext cx="1563354" cy="31394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18" name="圆角矩形 15">
            <a:extLst>
              <a:ext uri="{FF2B5EF4-FFF2-40B4-BE49-F238E27FC236}">
                <a16:creationId xmlns:a16="http://schemas.microsoft.com/office/drawing/2014/main" id="{557422BA-6AC0-4E62-873E-4674532F3145}"/>
              </a:ext>
            </a:extLst>
          </p:cNvPr>
          <p:cNvSpPr/>
          <p:nvPr/>
        </p:nvSpPr>
        <p:spPr>
          <a:xfrm>
            <a:off x="2550263" y="2154220"/>
            <a:ext cx="1563354" cy="42955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19" name="圆角矩形 15">
            <a:extLst>
              <a:ext uri="{FF2B5EF4-FFF2-40B4-BE49-F238E27FC236}">
                <a16:creationId xmlns:a16="http://schemas.microsoft.com/office/drawing/2014/main" id="{68AD61EE-70C5-4B5E-B74C-299F68CB4229}"/>
              </a:ext>
            </a:extLst>
          </p:cNvPr>
          <p:cNvSpPr/>
          <p:nvPr/>
        </p:nvSpPr>
        <p:spPr>
          <a:xfrm>
            <a:off x="3754305" y="2720731"/>
            <a:ext cx="1635389" cy="3436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27" name="圆角矩形 15">
            <a:extLst>
              <a:ext uri="{FF2B5EF4-FFF2-40B4-BE49-F238E27FC236}">
                <a16:creationId xmlns:a16="http://schemas.microsoft.com/office/drawing/2014/main" id="{B9711633-DE55-4819-9477-5DA2D8922AB2}"/>
              </a:ext>
            </a:extLst>
          </p:cNvPr>
          <p:cNvSpPr/>
          <p:nvPr/>
        </p:nvSpPr>
        <p:spPr>
          <a:xfrm>
            <a:off x="5654753" y="2720043"/>
            <a:ext cx="701806" cy="34360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28" name="圆角矩形 15">
            <a:extLst>
              <a:ext uri="{FF2B5EF4-FFF2-40B4-BE49-F238E27FC236}">
                <a16:creationId xmlns:a16="http://schemas.microsoft.com/office/drawing/2014/main" id="{15DFFFB3-D93F-45DD-9FE3-82BCED6A539C}"/>
              </a:ext>
            </a:extLst>
          </p:cNvPr>
          <p:cNvSpPr/>
          <p:nvPr/>
        </p:nvSpPr>
        <p:spPr>
          <a:xfrm>
            <a:off x="3814675" y="3269633"/>
            <a:ext cx="1575019" cy="41593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SG" altLang="en-US" sz="135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1CF73B3-4F44-4822-B547-E319824622FA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D704B41-BC87-454F-B368-A3B9BD0F819C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6BF523-F5BB-4C39-B618-35B94D87F0E8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0" name="云形标注 13">
            <a:extLst>
              <a:ext uri="{FF2B5EF4-FFF2-40B4-BE49-F238E27FC236}">
                <a16:creationId xmlns:a16="http://schemas.microsoft.com/office/drawing/2014/main" id="{266F4881-2681-4307-A2C9-1A09FA284C97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思想气泡: 云 19">
            <a:extLst>
              <a:ext uri="{FF2B5EF4-FFF2-40B4-BE49-F238E27FC236}">
                <a16:creationId xmlns:a16="http://schemas.microsoft.com/office/drawing/2014/main" id="{EA279FE0-2FE8-4788-A92F-C3B4497C8720}"/>
              </a:ext>
            </a:extLst>
          </p:cNvPr>
          <p:cNvSpPr/>
          <p:nvPr/>
        </p:nvSpPr>
        <p:spPr>
          <a:xfrm>
            <a:off x="3754305" y="4166127"/>
            <a:ext cx="3116673" cy="620540"/>
          </a:xfrm>
          <a:prstGeom prst="cloudCallout">
            <a:avLst>
              <a:gd name="adj1" fmla="val -15888"/>
              <a:gd name="adj2" fmla="val 43720"/>
            </a:avLst>
          </a:prstGeom>
          <a:solidFill>
            <a:schemeClr val="bg2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按照时间顺序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0E86EE9-7AD0-4D52-BBB1-DA41C3401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575" y="2681199"/>
            <a:ext cx="956362" cy="1181711"/>
          </a:xfrm>
          <a:prstGeom prst="rect">
            <a:avLst/>
          </a:prstGeom>
        </p:spPr>
      </p:pic>
      <p:pic>
        <p:nvPicPr>
          <p:cNvPr id="4" name="第一课时学生1170骆冠羽（重录）按照顺序概述">
            <a:hlinkClick r:id="" action="ppaction://media"/>
            <a:extLst>
              <a:ext uri="{FF2B5EF4-FFF2-40B4-BE49-F238E27FC236}">
                <a16:creationId xmlns:a16="http://schemas.microsoft.com/office/drawing/2014/main" id="{B13464BC-62E4-44D1-A991-79A2B22D0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10537" y="45341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1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11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889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63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39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314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" grpId="0" animBg="1"/>
      <p:bldP spid="18" grpId="0" animBg="1"/>
      <p:bldP spid="19" grpId="0" animBg="1"/>
      <p:bldP spid="27" grpId="0" animBg="1"/>
      <p:bldP spid="28" grpId="0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同上一堂课色块-绿色.jpg">
            <a:extLst>
              <a:ext uri="{FF2B5EF4-FFF2-40B4-BE49-F238E27FC236}">
                <a16:creationId xmlns:a16="http://schemas.microsoft.com/office/drawing/2014/main" id="{F1D86FE6-6C33-40E4-B64A-50AA5C554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2B83EB9-AC91-4E65-BD97-E721880B5789}"/>
              </a:ext>
            </a:extLst>
          </p:cNvPr>
          <p:cNvSpPr txBox="1"/>
          <p:nvPr/>
        </p:nvSpPr>
        <p:spPr>
          <a:xfrm>
            <a:off x="922403" y="765164"/>
            <a:ext cx="6850513" cy="3251852"/>
          </a:xfrm>
          <a:prstGeom prst="rect">
            <a:avLst/>
          </a:prstGeom>
          <a:noFill/>
          <a:ln w="19050">
            <a:solidFill>
              <a:srgbClr val="0F7701"/>
            </a:solidFill>
            <a:prstDash val="dash"/>
          </a:ln>
        </p:spPr>
        <p:txBody>
          <a:bodyPr wrap="square">
            <a:spAutoFit/>
          </a:bodyPr>
          <a:lstStyle/>
          <a:p>
            <a:pPr indent="30480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1949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日</a:t>
            </a:r>
            <a:r>
              <a:rPr lang="zh-CN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新中国</a:t>
            </a:r>
            <a:r>
              <a:rPr lang="zh-CN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开国大典在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北京举行。天安门广场上汇集了群众队伍。下午三点整，中央人民政府秘书长林伯渠宣布典礼开始，毛主席宣布</a:t>
            </a: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中华人民共和国中央人民政府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成立</a:t>
            </a:r>
            <a:r>
              <a:rPr lang="zh-CN" altLang="en-US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接着，升国旗、奏国歌、鸣礼炮。毛主席宣读中央人民政府</a:t>
            </a:r>
            <a:r>
              <a:rPr lang="zh-CN" altLang="en-US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公告。宣读公告完毕，阅兵式开始。受检阅</a:t>
            </a:r>
            <a:r>
              <a:rPr lang="zh-CN" altLang="en-US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部队由聂荣臻将军率领，经过</a:t>
            </a:r>
            <a:r>
              <a:rPr lang="zh-CN" altLang="en-US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主席台前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。阅兵式完毕，群众</a:t>
            </a:r>
            <a:r>
              <a:rPr lang="zh-CN" altLang="en-US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游行开始，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直到晚上九点半，游行队伍才完全走出会场。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8E11FB6-8972-4C75-B77A-EE604422C692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D2675CD-05DF-420D-BC00-DD8998A896F3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0" name="云形标注 13">
            <a:extLst>
              <a:ext uri="{FF2B5EF4-FFF2-40B4-BE49-F238E27FC236}">
                <a16:creationId xmlns:a16="http://schemas.microsoft.com/office/drawing/2014/main" id="{CDC2C24E-93C8-4605-BB8E-F7CF16C18740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88A33DF-3C49-4B88-A44C-9B149CBC5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854" y="3881086"/>
            <a:ext cx="673743" cy="905581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E1E2A63-3E80-4C1E-92CE-CE2C1BE481F2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</p:spTree>
    <p:extLst>
      <p:ext uri="{BB962C8B-B14F-4D97-AF65-F5344CB8AC3E}">
        <p14:creationId xmlns:p14="http://schemas.microsoft.com/office/powerpoint/2010/main" val="371151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D96BF522-49FC-454D-8F76-75BB78D8E5D7}"/>
              </a:ext>
            </a:extLst>
          </p:cNvPr>
          <p:cNvSpPr txBox="1"/>
          <p:nvPr/>
        </p:nvSpPr>
        <p:spPr>
          <a:xfrm>
            <a:off x="922403" y="765164"/>
            <a:ext cx="6850513" cy="3251852"/>
          </a:xfrm>
          <a:prstGeom prst="rect">
            <a:avLst/>
          </a:prstGeom>
          <a:noFill/>
          <a:ln w="19050">
            <a:solidFill>
              <a:srgbClr val="0F7701"/>
            </a:solidFill>
            <a:prstDash val="dash"/>
          </a:ln>
        </p:spPr>
        <p:txBody>
          <a:bodyPr wrap="square">
            <a:spAutoFit/>
          </a:bodyPr>
          <a:lstStyle/>
          <a:p>
            <a:pPr indent="304800"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1949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日</a:t>
            </a:r>
            <a:r>
              <a:rPr lang="zh-CN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新中国</a:t>
            </a:r>
            <a:r>
              <a:rPr lang="zh-CN" altLang="zh-CN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开国大典在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北京举行。天安门广场上汇集了群众队伍。下午三点整，中央人民政府秘书长林伯渠宣布典礼开始，毛主席宣布</a:t>
            </a:r>
            <a:r>
              <a:rPr lang="zh-CN" altLang="en-US" sz="2000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中华人民共和国中央人民政府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成立</a:t>
            </a:r>
            <a:r>
              <a:rPr lang="zh-CN" altLang="en-US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接着，升国旗、奏国歌、鸣礼炮。毛主席宣读中央人民政府</a:t>
            </a:r>
            <a:r>
              <a:rPr lang="zh-CN" altLang="en-US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公告。宣读公告完毕，阅兵式开始。受检阅</a:t>
            </a:r>
            <a:r>
              <a:rPr lang="zh-CN" altLang="en-US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部队由聂荣臻将军率领，经过</a:t>
            </a:r>
            <a:r>
              <a:rPr lang="zh-CN" altLang="en-US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主席台前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。阅兵式完毕，群众</a:t>
            </a:r>
            <a:r>
              <a:rPr lang="zh-CN" altLang="en-US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游行开始，</a:t>
            </a:r>
            <a:r>
              <a:rPr lang="zh-CN" altLang="zh-CN" sz="2000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直到晚上九点半，游行队伍才完全走出会场。</a:t>
            </a:r>
          </a:p>
        </p:txBody>
      </p:sp>
      <p:pic>
        <p:nvPicPr>
          <p:cNvPr id="3" name="图片 2" descr="同上一堂课色块-绿色.jpg">
            <a:extLst>
              <a:ext uri="{FF2B5EF4-FFF2-40B4-BE49-F238E27FC236}">
                <a16:creationId xmlns:a16="http://schemas.microsoft.com/office/drawing/2014/main" id="{F1D86FE6-6C33-40E4-B64A-50AA5C554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8E11FB6-8972-4C75-B77A-EE604422C692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D2675CD-05DF-420D-BC00-DD8998A896F3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0" name="云形标注 13">
            <a:extLst>
              <a:ext uri="{FF2B5EF4-FFF2-40B4-BE49-F238E27FC236}">
                <a16:creationId xmlns:a16="http://schemas.microsoft.com/office/drawing/2014/main" id="{CDC2C24E-93C8-4605-BB8E-F7CF16C18740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2629B652-B932-4B64-9FC3-557EAE4F5797}"/>
              </a:ext>
            </a:extLst>
          </p:cNvPr>
          <p:cNvCxnSpPr>
            <a:cxnSpLocks/>
          </p:cNvCxnSpPr>
          <p:nvPr/>
        </p:nvCxnSpPr>
        <p:spPr>
          <a:xfrm>
            <a:off x="3762531" y="1687714"/>
            <a:ext cx="3955352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6E4D4E3D-8400-46F8-BC90-53928417B0DF}"/>
              </a:ext>
            </a:extLst>
          </p:cNvPr>
          <p:cNvCxnSpPr>
            <a:cxnSpLocks/>
          </p:cNvCxnSpPr>
          <p:nvPr/>
        </p:nvCxnSpPr>
        <p:spPr>
          <a:xfrm>
            <a:off x="988982" y="2202017"/>
            <a:ext cx="678393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C43E6CF8-13E7-47A9-8484-F70E599BD5B6}"/>
              </a:ext>
            </a:extLst>
          </p:cNvPr>
          <p:cNvCxnSpPr>
            <a:cxnSpLocks/>
          </p:cNvCxnSpPr>
          <p:nvPr/>
        </p:nvCxnSpPr>
        <p:spPr>
          <a:xfrm>
            <a:off x="988982" y="2681928"/>
            <a:ext cx="678393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1380A4A5-0DE1-4CE9-8677-6C237C4C16EB}"/>
              </a:ext>
            </a:extLst>
          </p:cNvPr>
          <p:cNvCxnSpPr>
            <a:cxnSpLocks/>
          </p:cNvCxnSpPr>
          <p:nvPr/>
        </p:nvCxnSpPr>
        <p:spPr>
          <a:xfrm>
            <a:off x="988982" y="3099792"/>
            <a:ext cx="6783934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6EBABA14-166B-4E41-B9B6-13B5B4C68A9B}"/>
              </a:ext>
            </a:extLst>
          </p:cNvPr>
          <p:cNvCxnSpPr>
            <a:cxnSpLocks/>
          </p:cNvCxnSpPr>
          <p:nvPr/>
        </p:nvCxnSpPr>
        <p:spPr>
          <a:xfrm>
            <a:off x="922403" y="3580815"/>
            <a:ext cx="4653938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DB91C72A-AB72-4D3A-9795-906A3278F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854" y="3881086"/>
            <a:ext cx="673743" cy="905581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505E3C4-A806-4DC9-ADE3-30D47608B86A}"/>
              </a:ext>
            </a:extLst>
          </p:cNvPr>
          <p:cNvGrpSpPr/>
          <p:nvPr/>
        </p:nvGrpSpPr>
        <p:grpSpPr>
          <a:xfrm>
            <a:off x="3977025" y="4086755"/>
            <a:ext cx="2605134" cy="620540"/>
            <a:chOff x="3974017" y="3935190"/>
            <a:chExt cx="2605134" cy="620540"/>
          </a:xfrm>
        </p:grpSpPr>
        <p:sp>
          <p:nvSpPr>
            <p:cNvPr id="15" name="思想气泡: 云 14">
              <a:extLst>
                <a:ext uri="{FF2B5EF4-FFF2-40B4-BE49-F238E27FC236}">
                  <a16:creationId xmlns:a16="http://schemas.microsoft.com/office/drawing/2014/main" id="{6C387CD5-B61B-4E4F-9E2D-B6F86DFD523B}"/>
                </a:ext>
              </a:extLst>
            </p:cNvPr>
            <p:cNvSpPr/>
            <p:nvPr/>
          </p:nvSpPr>
          <p:spPr>
            <a:xfrm>
              <a:off x="3974017" y="3935190"/>
              <a:ext cx="2605134" cy="620540"/>
            </a:xfrm>
            <a:prstGeom prst="cloudCallout">
              <a:avLst>
                <a:gd name="adj1" fmla="val -15888"/>
                <a:gd name="adj2" fmla="val 43720"/>
              </a:avLst>
            </a:prstGeom>
            <a:solidFill>
              <a:schemeClr val="bg2"/>
            </a:solidFill>
            <a:ln w="381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7073013-A7A9-4071-B518-AFAAFED62993}"/>
                </a:ext>
              </a:extLst>
            </p:cNvPr>
            <p:cNvSpPr txBox="1"/>
            <p:nvPr/>
          </p:nvSpPr>
          <p:spPr>
            <a:xfrm>
              <a:off x="4140400" y="3990927"/>
              <a:ext cx="21299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楷体" panose="02010609060101010101" pitchFamily="49" charset="-122"/>
                  <a:ea typeface="楷体" panose="02010609060101010101" pitchFamily="49" charset="-122"/>
                </a:rPr>
                <a:t>关注主要内容</a:t>
              </a:r>
            </a:p>
          </p:txBody>
        </p:sp>
      </p:grpSp>
      <p:pic>
        <p:nvPicPr>
          <p:cNvPr id="2" name="第一课时学生12：评价概述（重录）(4)">
            <a:hlinkClick r:id="" action="ppaction://media"/>
            <a:extLst>
              <a:ext uri="{FF2B5EF4-FFF2-40B4-BE49-F238E27FC236}">
                <a16:creationId xmlns:a16="http://schemas.microsoft.com/office/drawing/2014/main" id="{5B4AFCC5-3BE7-4279-AC20-15D323105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21597" y="4608054"/>
            <a:ext cx="406400" cy="4064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B8CF75C-802D-4247-B90E-B34691864AE6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</p:spTree>
    <p:extLst>
      <p:ext uri="{BB962C8B-B14F-4D97-AF65-F5344CB8AC3E}">
        <p14:creationId xmlns:p14="http://schemas.microsoft.com/office/powerpoint/2010/main" val="78069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34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34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34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34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434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49AF7466-5103-469D-8C15-259F39EDBF34}"/>
              </a:ext>
            </a:extLst>
          </p:cNvPr>
          <p:cNvSpPr/>
          <p:nvPr/>
        </p:nvSpPr>
        <p:spPr>
          <a:xfrm>
            <a:off x="1396411" y="795949"/>
            <a:ext cx="6480720" cy="3004263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350" dirty="0">
              <a:latin typeface="字魂58号-创中黑" panose="00000500000000000000" pitchFamily="2" charset="-122"/>
              <a:ea typeface="字魂58号-创中黑" panose="00000500000000000000" pitchFamily="2" charset="-122"/>
              <a:cs typeface="+mn-ea"/>
              <a:sym typeface="字魂58号-创中黑" panose="00000500000000000000" pitchFamily="2" charset="-122"/>
            </a:endParaRPr>
          </a:p>
          <a:p>
            <a:pPr algn="ctr"/>
            <a:endParaRPr lang="en-US" altLang="zh-CN" sz="1350" dirty="0">
              <a:latin typeface="字魂58号-创中黑" panose="00000500000000000000" pitchFamily="2" charset="-122"/>
              <a:ea typeface="字魂58号-创中黑" panose="00000500000000000000" pitchFamily="2" charset="-122"/>
              <a:cs typeface="+mn-ea"/>
              <a:sym typeface="字魂58号-创中黑" panose="00000500000000000000" pitchFamily="2" charset="-122"/>
            </a:endParaRPr>
          </a:p>
          <a:p>
            <a:pPr algn="ctr"/>
            <a:endParaRPr lang="zh-CN" altLang="en-US" sz="1350" dirty="0">
              <a:latin typeface="字魂58号-创中黑" panose="00000500000000000000" pitchFamily="2" charset="-122"/>
              <a:ea typeface="字魂58号-创中黑" panose="00000500000000000000" pitchFamily="2" charset="-122"/>
              <a:cs typeface="+mn-ea"/>
              <a:sym typeface="字魂58号-创中黑" panose="00000500000000000000" pitchFamily="2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A5CC355-1348-4B77-A69F-72DD2A6EC58F}"/>
              </a:ext>
            </a:extLst>
          </p:cNvPr>
          <p:cNvSpPr txBox="1"/>
          <p:nvPr/>
        </p:nvSpPr>
        <p:spPr>
          <a:xfrm>
            <a:off x="1547665" y="865150"/>
            <a:ext cx="5670630" cy="330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28600" algn="just">
              <a:lnSpc>
                <a:spcPct val="150000"/>
              </a:lnSpc>
            </a:pP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串联主要场面</a:t>
            </a:r>
            <a:endParaRPr lang="zh-CN" altLang="zh-CN" sz="24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28600" algn="just">
              <a:lnSpc>
                <a:spcPct val="150000"/>
              </a:lnSpc>
            </a:pP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按照时间顺序</a:t>
            </a:r>
            <a:endParaRPr lang="zh-CN" altLang="zh-CN" sz="24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28600" algn="just">
              <a:lnSpc>
                <a:spcPct val="150000"/>
              </a:lnSpc>
            </a:pP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关注主要内容</a:t>
            </a:r>
            <a:endParaRPr lang="zh-CN" altLang="zh-CN" sz="2400" b="1" kern="1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28600" algn="just">
              <a:lnSpc>
                <a:spcPct val="150000"/>
              </a:lnSpc>
            </a:pPr>
            <a:r>
              <a:rPr lang="en-US" altLang="zh-CN" sz="2400" b="1" kern="100" dirty="0"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en-US" altLang="zh-CN" sz="2400" b="1" kern="100" dirty="0"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  <a:endParaRPr lang="zh-CN" altLang="zh-CN" sz="2400" b="1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228600" algn="just">
              <a:lnSpc>
                <a:spcPct val="150000"/>
              </a:lnSpc>
            </a:pPr>
            <a:r>
              <a:rPr lang="zh-CN" altLang="zh-CN" sz="2400" b="1" kern="100" dirty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</a:p>
          <a:p>
            <a:pPr indent="228600" algn="just">
              <a:lnSpc>
                <a:spcPct val="150000"/>
              </a:lnSpc>
            </a:pPr>
            <a:endParaRPr lang="zh-CN" altLang="zh-CN" sz="2100" kern="100" dirty="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835A9B9-A0D0-42A2-B718-DF15F1E829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16" y="2437309"/>
            <a:ext cx="1225350" cy="1451956"/>
          </a:xfrm>
          <a:prstGeom prst="rect">
            <a:avLst/>
          </a:prstGeom>
        </p:spPr>
      </p:pic>
      <p:pic>
        <p:nvPicPr>
          <p:cNvPr id="6" name="图片 5" descr="同上一堂课色块-绿色.jpg">
            <a:extLst>
              <a:ext uri="{FF2B5EF4-FFF2-40B4-BE49-F238E27FC236}">
                <a16:creationId xmlns:a16="http://schemas.microsoft.com/office/drawing/2014/main" id="{2E62C2A2-003E-4DC7-9C34-12F9B1C3B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FB7E30E-44A9-45BA-A5D1-F37127AE1F8C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9A4B2CD-4233-486E-95A1-A87DE660741C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001A4C6-9715-4C19-8FAE-C50DC84C2295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7" name="云形标注 13">
            <a:extLst>
              <a:ext uri="{FF2B5EF4-FFF2-40B4-BE49-F238E27FC236}">
                <a16:creationId xmlns:a16="http://schemas.microsoft.com/office/drawing/2014/main" id="{F22CA8A5-B6CD-4BEA-8DA3-4CBED98E7924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95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D5237C7-9BA5-4128-9878-33054CEFB6A6}"/>
              </a:ext>
            </a:extLst>
          </p:cNvPr>
          <p:cNvSpPr txBox="1"/>
          <p:nvPr/>
        </p:nvSpPr>
        <p:spPr>
          <a:xfrm>
            <a:off x="1336101" y="805801"/>
            <a:ext cx="6233931" cy="3422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作业：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积累本课字词。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用你喜欢的方法概述开国大典的过程。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选做</a:t>
            </a: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朗读课文，用你最擅长的方法梳理文章 </a:t>
            </a:r>
            <a:endParaRPr lang="en-US" altLang="zh-CN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结构。</a:t>
            </a:r>
          </a:p>
        </p:txBody>
      </p:sp>
      <p:pic>
        <p:nvPicPr>
          <p:cNvPr id="3" name="图片 2" descr="同上一堂课色块-绿色.jpg">
            <a:extLst>
              <a:ext uri="{FF2B5EF4-FFF2-40B4-BE49-F238E27FC236}">
                <a16:creationId xmlns:a16="http://schemas.microsoft.com/office/drawing/2014/main" id="{5C3F456D-EA4E-4D84-82A4-D4CB8F377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C51683D-5625-4064-8886-97628E5D3F8B}"/>
              </a:ext>
            </a:extLst>
          </p:cNvPr>
          <p:cNvSpPr/>
          <p:nvPr/>
        </p:nvSpPr>
        <p:spPr>
          <a:xfrm>
            <a:off x="1207256" y="907606"/>
            <a:ext cx="6480720" cy="3546560"/>
          </a:xfrm>
          <a:prstGeom prst="rect">
            <a:avLst/>
          </a:prstGeom>
          <a:noFill/>
          <a:ln w="25400">
            <a:solidFill>
              <a:srgbClr val="C000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350" dirty="0">
              <a:latin typeface="字魂58号-创中黑" panose="00000500000000000000" pitchFamily="2" charset="-122"/>
              <a:ea typeface="字魂58号-创中黑" panose="00000500000000000000" pitchFamily="2" charset="-122"/>
              <a:cs typeface="+mn-ea"/>
              <a:sym typeface="字魂58号-创中黑" panose="00000500000000000000" pitchFamily="2" charset="-122"/>
            </a:endParaRPr>
          </a:p>
          <a:p>
            <a:pPr algn="ctr"/>
            <a:endParaRPr lang="en-US" altLang="zh-CN" sz="1350" dirty="0">
              <a:latin typeface="字魂58号-创中黑" panose="00000500000000000000" pitchFamily="2" charset="-122"/>
              <a:ea typeface="字魂58号-创中黑" panose="00000500000000000000" pitchFamily="2" charset="-122"/>
              <a:cs typeface="+mn-ea"/>
              <a:sym typeface="字魂58号-创中黑" panose="00000500000000000000" pitchFamily="2" charset="-122"/>
            </a:endParaRPr>
          </a:p>
          <a:p>
            <a:pPr algn="ctr"/>
            <a:endParaRPr lang="zh-CN" altLang="en-US" sz="1350" dirty="0">
              <a:latin typeface="字魂58号-创中黑" panose="00000500000000000000" pitchFamily="2" charset="-122"/>
              <a:ea typeface="字魂58号-创中黑" panose="00000500000000000000" pitchFamily="2" charset="-122"/>
              <a:cs typeface="+mn-ea"/>
              <a:sym typeface="字魂58号-创中黑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F3771F9-08AD-4741-89F4-433A44CE0B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7977" y="3002210"/>
            <a:ext cx="1159495" cy="145195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3A3D96B-63AB-4B88-A9C9-80BE8222CA6D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E4789C1-F31D-46BE-A7B0-C5292878C171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CDC7EB3-7033-4985-B62F-F6839B440DE8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6" name="云形标注 13">
            <a:extLst>
              <a:ext uri="{FF2B5EF4-FFF2-40B4-BE49-F238E27FC236}">
                <a16:creationId xmlns:a16="http://schemas.microsoft.com/office/drawing/2014/main" id="{50DE11D8-0BA9-4D80-9573-EBDA29B17091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92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56174" y="2035460"/>
            <a:ext cx="7526484" cy="193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政府   外宾   汇集   预定   爆发   排山倒海</a:t>
            </a:r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就位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宣告   雄伟   肃静   旗帜   语调    完毕</a:t>
            </a:r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检阅   制服   坦克   一致   距离   高潮    次序 </a:t>
            </a:r>
          </a:p>
        </p:txBody>
      </p:sp>
      <p:pic>
        <p:nvPicPr>
          <p:cNvPr id="7" name="图片 6" descr="同上一堂课色块-绿色.jpg">
            <a:extLst>
              <a:ext uri="{FF2B5EF4-FFF2-40B4-BE49-F238E27FC236}">
                <a16:creationId xmlns:a16="http://schemas.microsoft.com/office/drawing/2014/main" id="{B36F0D48-4D14-4324-8425-8F30460BC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29BB911-9E69-4044-88E4-B4C6435B40E0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F6FA009-D22D-4BAA-9ACA-6463A52E41B1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CA72CE2-F498-4350-BB63-39625C7CFF85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21" name="云形标注 13">
            <a:extLst>
              <a:ext uri="{FF2B5EF4-FFF2-40B4-BE49-F238E27FC236}">
                <a16:creationId xmlns:a16="http://schemas.microsoft.com/office/drawing/2014/main" id="{EF2B3849-40C1-492F-8DD6-88EC3CC4E859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7360310-B122-4244-B5F2-E0F687BFF0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2850" y="729205"/>
            <a:ext cx="671681" cy="1145791"/>
          </a:xfrm>
          <a:prstGeom prst="rect">
            <a:avLst/>
          </a:prstGeom>
        </p:spPr>
      </p:pic>
      <p:pic>
        <p:nvPicPr>
          <p:cNvPr id="5" name="第一课时学生1齐200">
            <a:hlinkClick r:id="" action="ppaction://media"/>
            <a:extLst>
              <a:ext uri="{FF2B5EF4-FFF2-40B4-BE49-F238E27FC236}">
                <a16:creationId xmlns:a16="http://schemas.microsoft.com/office/drawing/2014/main" id="{1FD0B970-D99D-4897-A598-624E28B85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2039" y="44541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1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56174" y="2035460"/>
            <a:ext cx="7526484" cy="193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政府   外宾   汇集   预定   爆发   排山倒海</a:t>
            </a:r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就位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宣告   雄伟   肃静   旗帜   语调    完毕</a:t>
            </a:r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检阅   制服   坦克   一致   距离   高潮    次序 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C856653-490B-48EE-8FB0-9EEE0509D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098" y="3165828"/>
            <a:ext cx="831441" cy="56343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597B7A4-EAC1-43CC-ACC6-E89A4D318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589" y="2466975"/>
            <a:ext cx="695315" cy="5379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F75CD8B-B505-48F5-8387-A805C5A36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4791" y="2466975"/>
            <a:ext cx="786211" cy="698853"/>
          </a:xfrm>
          <a:prstGeom prst="rect">
            <a:avLst/>
          </a:prstGeom>
        </p:spPr>
      </p:pic>
      <p:pic>
        <p:nvPicPr>
          <p:cNvPr id="7" name="图片 6" descr="同上一堂课色块-绿色.jpg">
            <a:extLst>
              <a:ext uri="{FF2B5EF4-FFF2-40B4-BE49-F238E27FC236}">
                <a16:creationId xmlns:a16="http://schemas.microsoft.com/office/drawing/2014/main" id="{B36F0D48-4D14-4324-8425-8F30460BCD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29BB911-9E69-4044-88E4-B4C6435B40E0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F6FA009-D22D-4BAA-9ACA-6463A52E41B1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CA72CE2-F498-4350-BB63-39625C7CFF85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21" name="云形标注 13">
            <a:extLst>
              <a:ext uri="{FF2B5EF4-FFF2-40B4-BE49-F238E27FC236}">
                <a16:creationId xmlns:a16="http://schemas.microsoft.com/office/drawing/2014/main" id="{EF2B3849-40C1-492F-8DD6-88EC3CC4E859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A687E6E-4F9C-4094-B2AA-3FDC3C0F3C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2850" y="729205"/>
            <a:ext cx="671681" cy="114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95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同上一堂课色块-绿色.jpg">
            <a:extLst>
              <a:ext uri="{FF2B5EF4-FFF2-40B4-BE49-F238E27FC236}">
                <a16:creationId xmlns:a16="http://schemas.microsoft.com/office/drawing/2014/main" id="{0C22E399-89E3-4672-BA5F-507084EA3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3411EB0-60C7-4BB8-A99B-DA2168DFB6D9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968B251-B6A9-4CA0-B821-1D23E9901174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00F0C04-4BCB-4430-BA8E-D0A7E1D64684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8" name="云形标注 13">
            <a:extLst>
              <a:ext uri="{FF2B5EF4-FFF2-40B4-BE49-F238E27FC236}">
                <a16:creationId xmlns:a16="http://schemas.microsoft.com/office/drawing/2014/main" id="{C1C0DE3B-F766-42A0-891E-912595C2BF49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51FEFFC-E42F-40F4-839E-DFAAB1E52C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2850" y="729205"/>
            <a:ext cx="671681" cy="114579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0E4E474-4CB9-401C-9F65-AAE59217E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143" y="1666015"/>
            <a:ext cx="5637707" cy="20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7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nalVideo_1597634211.7869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72639" y="2938377"/>
            <a:ext cx="1515789" cy="151578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2571231-B88C-4F66-B4D0-8915F1934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2850" y="729205"/>
            <a:ext cx="671681" cy="1145791"/>
          </a:xfrm>
          <a:prstGeom prst="rect">
            <a:avLst/>
          </a:prstGeom>
        </p:spPr>
      </p:pic>
      <p:pic>
        <p:nvPicPr>
          <p:cNvPr id="11" name="图片 10" descr="同上一堂课色块-绿色.jpg">
            <a:extLst>
              <a:ext uri="{FF2B5EF4-FFF2-40B4-BE49-F238E27FC236}">
                <a16:creationId xmlns:a16="http://schemas.microsoft.com/office/drawing/2014/main" id="{C49AB3E5-E6DE-45BF-BD82-345B41151C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E14D027-4E5C-466E-91ED-5E16259D7717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25E02F2-779B-49F0-B20A-8408A1AF8FE7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81F219D-07F5-47B7-B884-BE09D8C6C1B4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9" name="云形标注 13">
            <a:extLst>
              <a:ext uri="{FF2B5EF4-FFF2-40B4-BE49-F238E27FC236}">
                <a16:creationId xmlns:a16="http://schemas.microsoft.com/office/drawing/2014/main" id="{DDD96520-290B-409E-9D4F-4C99883EE182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52B63B-D40B-4AF0-A339-939C4BE185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6772" y="744806"/>
            <a:ext cx="5637707" cy="2056522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CDE64C83-C8B0-48DE-80B5-8BB7CADAD0C6}"/>
              </a:ext>
            </a:extLst>
          </p:cNvPr>
          <p:cNvSpPr/>
          <p:nvPr/>
        </p:nvSpPr>
        <p:spPr>
          <a:xfrm>
            <a:off x="4794711" y="1793193"/>
            <a:ext cx="692579" cy="69675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01CF48E-D4AD-4B32-874E-C4EC295C76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88184" y="2873902"/>
            <a:ext cx="1767993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6929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498204" y="2885404"/>
            <a:ext cx="1732965" cy="1589781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FinalVideo_1597634211.7869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0134" y="2953367"/>
            <a:ext cx="1515789" cy="151578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2571231-B88C-4F66-B4D0-8915F1934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2850" y="729205"/>
            <a:ext cx="671681" cy="1145791"/>
          </a:xfrm>
          <a:prstGeom prst="rect">
            <a:avLst/>
          </a:prstGeom>
        </p:spPr>
      </p:pic>
      <p:pic>
        <p:nvPicPr>
          <p:cNvPr id="11" name="图片 10" descr="同上一堂课色块-绿色.jpg">
            <a:extLst>
              <a:ext uri="{FF2B5EF4-FFF2-40B4-BE49-F238E27FC236}">
                <a16:creationId xmlns:a16="http://schemas.microsoft.com/office/drawing/2014/main" id="{C49AB3E5-E6DE-45BF-BD82-345B41151C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E14D027-4E5C-466E-91ED-5E16259D7717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25E02F2-779B-49F0-B20A-8408A1AF8FE7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81F219D-07F5-47B7-B884-BE09D8C6C1B4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9" name="云形标注 13">
            <a:extLst>
              <a:ext uri="{FF2B5EF4-FFF2-40B4-BE49-F238E27FC236}">
                <a16:creationId xmlns:a16="http://schemas.microsoft.com/office/drawing/2014/main" id="{DDD96520-290B-409E-9D4F-4C99883EE182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452B63B-D40B-4AF0-A339-939C4BE185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6772" y="744806"/>
            <a:ext cx="5637707" cy="2056522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CDE64C83-C8B0-48DE-80B5-8BB7CADAD0C6}"/>
              </a:ext>
            </a:extLst>
          </p:cNvPr>
          <p:cNvSpPr/>
          <p:nvPr/>
        </p:nvSpPr>
        <p:spPr>
          <a:xfrm>
            <a:off x="4794711" y="1793193"/>
            <a:ext cx="692579" cy="696754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25096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>
            <a:extLst>
              <a:ext uri="{FF2B5EF4-FFF2-40B4-BE49-F238E27FC236}">
                <a16:creationId xmlns:a16="http://schemas.microsoft.com/office/drawing/2014/main" id="{C8717075-3B86-463B-9BB1-A409087259DD}"/>
              </a:ext>
            </a:extLst>
          </p:cNvPr>
          <p:cNvGrpSpPr/>
          <p:nvPr/>
        </p:nvGrpSpPr>
        <p:grpSpPr>
          <a:xfrm>
            <a:off x="1467583" y="2024281"/>
            <a:ext cx="1386441" cy="682680"/>
            <a:chOff x="601988" y="3389265"/>
            <a:chExt cx="2469940" cy="1187200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CF3BD401-5636-4D85-96D8-7E27338F6476}"/>
                </a:ext>
              </a:extLst>
            </p:cNvPr>
            <p:cNvGrpSpPr/>
            <p:nvPr/>
          </p:nvGrpSpPr>
          <p:grpSpPr>
            <a:xfrm>
              <a:off x="601988" y="3389265"/>
              <a:ext cx="1242096" cy="1187200"/>
              <a:chOff x="0" y="0"/>
              <a:chExt cx="732700" cy="736600"/>
            </a:xfrm>
          </p:grpSpPr>
          <p:grpSp>
            <p:nvGrpSpPr>
              <p:cNvPr id="5" name="组合 4">
                <a:extLst>
                  <a:ext uri="{FF2B5EF4-FFF2-40B4-BE49-F238E27FC236}">
                    <a16:creationId xmlns:a16="http://schemas.microsoft.com/office/drawing/2014/main" id="{CE63525E-EC2F-41A5-A563-8D14CF7854D6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7" name="直接连接符 6">
                  <a:extLst>
                    <a:ext uri="{FF2B5EF4-FFF2-40B4-BE49-F238E27FC236}">
                      <a16:creationId xmlns:a16="http://schemas.microsoft.com/office/drawing/2014/main" id="{7C0C12D4-3FEC-4917-AE61-2BE8145331D3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8" name="矩形 7">
                  <a:extLst>
                    <a:ext uri="{FF2B5EF4-FFF2-40B4-BE49-F238E27FC236}">
                      <a16:creationId xmlns:a16="http://schemas.microsoft.com/office/drawing/2014/main" id="{A4E6378D-66CF-48C1-AFB3-411576EBEC7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6" name="直接连接符 5">
                <a:extLst>
                  <a:ext uri="{FF2B5EF4-FFF2-40B4-BE49-F238E27FC236}">
                    <a16:creationId xmlns:a16="http://schemas.microsoft.com/office/drawing/2014/main" id="{34714D5C-EAEC-4088-A306-0B0185699D76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C7C3E1DF-C945-4933-B194-62616EE4A5A7}"/>
                </a:ext>
              </a:extLst>
            </p:cNvPr>
            <p:cNvGrpSpPr/>
            <p:nvPr/>
          </p:nvGrpSpPr>
          <p:grpSpPr>
            <a:xfrm>
              <a:off x="1829832" y="3389265"/>
              <a:ext cx="1242096" cy="1187200"/>
              <a:chOff x="0" y="0"/>
              <a:chExt cx="732700" cy="736600"/>
            </a:xfrm>
          </p:grpSpPr>
          <p:grpSp>
            <p:nvGrpSpPr>
              <p:cNvPr id="19" name="组合 18">
                <a:extLst>
                  <a:ext uri="{FF2B5EF4-FFF2-40B4-BE49-F238E27FC236}">
                    <a16:creationId xmlns:a16="http://schemas.microsoft.com/office/drawing/2014/main" id="{F002593E-4A55-4B2E-A7AF-BB346775EDEB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581093E6-8801-4402-AB32-C8DE946522BE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22" name="矩形 21">
                  <a:extLst>
                    <a:ext uri="{FF2B5EF4-FFF2-40B4-BE49-F238E27FC236}">
                      <a16:creationId xmlns:a16="http://schemas.microsoft.com/office/drawing/2014/main" id="{5285D454-DC9F-434D-8589-07F413F36CE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23F1930D-4689-4882-A8F9-3170AC982812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</p:grpSp>
      <p:sp>
        <p:nvSpPr>
          <p:cNvPr id="88" name="文本框 87">
            <a:extLst>
              <a:ext uri="{FF2B5EF4-FFF2-40B4-BE49-F238E27FC236}">
                <a16:creationId xmlns:a16="http://schemas.microsoft.com/office/drawing/2014/main" id="{D0D0F0AD-D366-4C2C-968A-9BCB57C4BBC5}"/>
              </a:ext>
            </a:extLst>
          </p:cNvPr>
          <p:cNvSpPr txBox="1"/>
          <p:nvPr/>
        </p:nvSpPr>
        <p:spPr>
          <a:xfrm>
            <a:off x="826063" y="580764"/>
            <a:ext cx="3051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看拼音，写一写</a:t>
            </a:r>
          </a:p>
        </p:txBody>
      </p:sp>
      <p:pic>
        <p:nvPicPr>
          <p:cNvPr id="9" name="图片 8" descr="同上一堂课色块-绿色.jpg">
            <a:extLst>
              <a:ext uri="{FF2B5EF4-FFF2-40B4-BE49-F238E27FC236}">
                <a16:creationId xmlns:a16="http://schemas.microsoft.com/office/drawing/2014/main" id="{F091A0EB-8925-46B9-8FFB-BA787D580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2A4D7B1-72DF-422A-A526-593B058B2BDF}"/>
              </a:ext>
            </a:extLst>
          </p:cNvPr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"/>
                <a:ea typeface="Hei"/>
                <a:cs typeface="Hei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C3FCB26-EDF6-45AA-B831-D726F26E813D}"/>
              </a:ext>
            </a:extLst>
          </p:cNvPr>
          <p:cNvSpPr txBox="1"/>
          <p:nvPr/>
        </p:nvSpPr>
        <p:spPr>
          <a:xfrm>
            <a:off x="130518" y="4454166"/>
            <a:ext cx="997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dirty="0">
                <a:solidFill>
                  <a:srgbClr val="0A4F01"/>
                </a:solidFill>
                <a:latin typeface="汉仪松阳体 W"/>
                <a:ea typeface="汉仪松阳体 W"/>
                <a:cs typeface="汉仪松阳体 W"/>
              </a:rPr>
              <a:t>六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年级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06CBD92-7453-4A89-8EE0-9B3CCD6D52CF}"/>
              </a:ext>
            </a:extLst>
          </p:cNvPr>
          <p:cNvSpPr txBox="1"/>
          <p:nvPr/>
        </p:nvSpPr>
        <p:spPr>
          <a:xfrm>
            <a:off x="-228206" y="4632779"/>
            <a:ext cx="1653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A4F01"/>
                </a:solidFill>
                <a:effectLst/>
                <a:uLnTx/>
                <a:uFillTx/>
                <a:latin typeface="汉仪松阳体 W"/>
                <a:ea typeface="汉仪松阳体 W"/>
                <a:cs typeface="汉仪松阳体 W"/>
              </a:rPr>
              <a:t>语文</a:t>
            </a:r>
          </a:p>
        </p:txBody>
      </p:sp>
      <p:sp>
        <p:nvSpPr>
          <p:cNvPr id="16" name="云形标注 13">
            <a:extLst>
              <a:ext uri="{FF2B5EF4-FFF2-40B4-BE49-F238E27FC236}">
                <a16:creationId xmlns:a16="http://schemas.microsoft.com/office/drawing/2014/main" id="{311154B4-C977-4602-A4D0-6777C146C08C}"/>
              </a:ext>
            </a:extLst>
          </p:cNvPr>
          <p:cNvSpPr/>
          <p:nvPr/>
        </p:nvSpPr>
        <p:spPr>
          <a:xfrm>
            <a:off x="204951" y="4374426"/>
            <a:ext cx="848934" cy="620540"/>
          </a:xfrm>
          <a:prstGeom prst="cloudCallout">
            <a:avLst/>
          </a:prstGeom>
          <a:noFill/>
          <a:ln>
            <a:solidFill>
              <a:srgbClr val="0F77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9" name="组合 148">
            <a:extLst>
              <a:ext uri="{FF2B5EF4-FFF2-40B4-BE49-F238E27FC236}">
                <a16:creationId xmlns:a16="http://schemas.microsoft.com/office/drawing/2014/main" id="{68BB04AC-4943-4291-AFDE-2342A74ADC5D}"/>
              </a:ext>
            </a:extLst>
          </p:cNvPr>
          <p:cNvGrpSpPr/>
          <p:nvPr/>
        </p:nvGrpSpPr>
        <p:grpSpPr>
          <a:xfrm>
            <a:off x="3682144" y="2034160"/>
            <a:ext cx="1386441" cy="682680"/>
            <a:chOff x="601988" y="3389265"/>
            <a:chExt cx="2469940" cy="1187200"/>
          </a:xfrm>
        </p:grpSpPr>
        <p:grpSp>
          <p:nvGrpSpPr>
            <p:cNvPr id="150" name="组合 149">
              <a:extLst>
                <a:ext uri="{FF2B5EF4-FFF2-40B4-BE49-F238E27FC236}">
                  <a16:creationId xmlns:a16="http://schemas.microsoft.com/office/drawing/2014/main" id="{C7514C58-AAFE-44DC-8BAC-6D8EBA5DE806}"/>
                </a:ext>
              </a:extLst>
            </p:cNvPr>
            <p:cNvGrpSpPr/>
            <p:nvPr/>
          </p:nvGrpSpPr>
          <p:grpSpPr>
            <a:xfrm>
              <a:off x="601988" y="3389265"/>
              <a:ext cx="1242096" cy="1187200"/>
              <a:chOff x="0" y="0"/>
              <a:chExt cx="732700" cy="736600"/>
            </a:xfrm>
          </p:grpSpPr>
          <p:grpSp>
            <p:nvGrpSpPr>
              <p:cNvPr id="156" name="组合 155">
                <a:extLst>
                  <a:ext uri="{FF2B5EF4-FFF2-40B4-BE49-F238E27FC236}">
                    <a16:creationId xmlns:a16="http://schemas.microsoft.com/office/drawing/2014/main" id="{D0F9C03A-2C76-4884-9E9B-C62FCABD25FC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158" name="直接连接符 157">
                  <a:extLst>
                    <a:ext uri="{FF2B5EF4-FFF2-40B4-BE49-F238E27FC236}">
                      <a16:creationId xmlns:a16="http://schemas.microsoft.com/office/drawing/2014/main" id="{397A260D-AA5A-4611-BA2F-BECB051AB53E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159" name="矩形 158">
                  <a:extLst>
                    <a:ext uri="{FF2B5EF4-FFF2-40B4-BE49-F238E27FC236}">
                      <a16:creationId xmlns:a16="http://schemas.microsoft.com/office/drawing/2014/main" id="{91B65C49-E359-4F89-BB32-A3688D1D961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157" name="直接连接符 156">
                <a:extLst>
                  <a:ext uri="{FF2B5EF4-FFF2-40B4-BE49-F238E27FC236}">
                    <a16:creationId xmlns:a16="http://schemas.microsoft.com/office/drawing/2014/main" id="{588E5434-357A-4187-9E86-329136522AFF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  <p:grpSp>
          <p:nvGrpSpPr>
            <p:cNvPr id="151" name="组合 150">
              <a:extLst>
                <a:ext uri="{FF2B5EF4-FFF2-40B4-BE49-F238E27FC236}">
                  <a16:creationId xmlns:a16="http://schemas.microsoft.com/office/drawing/2014/main" id="{A266BE2B-6FFF-4012-A203-F496E34E7C0C}"/>
                </a:ext>
              </a:extLst>
            </p:cNvPr>
            <p:cNvGrpSpPr/>
            <p:nvPr/>
          </p:nvGrpSpPr>
          <p:grpSpPr>
            <a:xfrm>
              <a:off x="1829832" y="3389265"/>
              <a:ext cx="1242096" cy="1187200"/>
              <a:chOff x="0" y="0"/>
              <a:chExt cx="732700" cy="736600"/>
            </a:xfrm>
          </p:grpSpPr>
          <p:grpSp>
            <p:nvGrpSpPr>
              <p:cNvPr id="152" name="组合 151">
                <a:extLst>
                  <a:ext uri="{FF2B5EF4-FFF2-40B4-BE49-F238E27FC236}">
                    <a16:creationId xmlns:a16="http://schemas.microsoft.com/office/drawing/2014/main" id="{5848EEAA-9137-40B5-8DA1-EE92DC611BD9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154" name="直接连接符 153">
                  <a:extLst>
                    <a:ext uri="{FF2B5EF4-FFF2-40B4-BE49-F238E27FC236}">
                      <a16:creationId xmlns:a16="http://schemas.microsoft.com/office/drawing/2014/main" id="{8361CB12-E068-4DB7-818E-0A29EC9724F3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155" name="矩形 154">
                  <a:extLst>
                    <a:ext uri="{FF2B5EF4-FFF2-40B4-BE49-F238E27FC236}">
                      <a16:creationId xmlns:a16="http://schemas.microsoft.com/office/drawing/2014/main" id="{8C9D10CF-72C9-42ED-BF34-4A052DE9E36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153" name="直接连接符 152">
                <a:extLst>
                  <a:ext uri="{FF2B5EF4-FFF2-40B4-BE49-F238E27FC236}">
                    <a16:creationId xmlns:a16="http://schemas.microsoft.com/office/drawing/2014/main" id="{9F51C270-4E80-4FA1-A562-81DB489AA7B1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</p:grpSp>
      <p:grpSp>
        <p:nvGrpSpPr>
          <p:cNvPr id="160" name="组合 159">
            <a:extLst>
              <a:ext uri="{FF2B5EF4-FFF2-40B4-BE49-F238E27FC236}">
                <a16:creationId xmlns:a16="http://schemas.microsoft.com/office/drawing/2014/main" id="{CD19BE96-8281-4F87-B959-3C0000946924}"/>
              </a:ext>
            </a:extLst>
          </p:cNvPr>
          <p:cNvGrpSpPr/>
          <p:nvPr/>
        </p:nvGrpSpPr>
        <p:grpSpPr>
          <a:xfrm>
            <a:off x="5884214" y="2028763"/>
            <a:ext cx="1386441" cy="682680"/>
            <a:chOff x="601988" y="3389265"/>
            <a:chExt cx="2469940" cy="1187200"/>
          </a:xfrm>
        </p:grpSpPr>
        <p:grpSp>
          <p:nvGrpSpPr>
            <p:cNvPr id="161" name="组合 160">
              <a:extLst>
                <a:ext uri="{FF2B5EF4-FFF2-40B4-BE49-F238E27FC236}">
                  <a16:creationId xmlns:a16="http://schemas.microsoft.com/office/drawing/2014/main" id="{6A71A82E-3435-4DEC-A6FE-7E236A1174E2}"/>
                </a:ext>
              </a:extLst>
            </p:cNvPr>
            <p:cNvGrpSpPr/>
            <p:nvPr/>
          </p:nvGrpSpPr>
          <p:grpSpPr>
            <a:xfrm>
              <a:off x="601988" y="3389265"/>
              <a:ext cx="1242096" cy="1187200"/>
              <a:chOff x="0" y="0"/>
              <a:chExt cx="732700" cy="736600"/>
            </a:xfrm>
          </p:grpSpPr>
          <p:grpSp>
            <p:nvGrpSpPr>
              <p:cNvPr id="167" name="组合 166">
                <a:extLst>
                  <a:ext uri="{FF2B5EF4-FFF2-40B4-BE49-F238E27FC236}">
                    <a16:creationId xmlns:a16="http://schemas.microsoft.com/office/drawing/2014/main" id="{E3E236D2-40D7-4FA8-8ADA-AEB5FEFF316A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169" name="直接连接符 168">
                  <a:extLst>
                    <a:ext uri="{FF2B5EF4-FFF2-40B4-BE49-F238E27FC236}">
                      <a16:creationId xmlns:a16="http://schemas.microsoft.com/office/drawing/2014/main" id="{08C17C50-10C7-4B0E-BAB2-4D64DA8E867F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170" name="矩形 169">
                  <a:extLst>
                    <a:ext uri="{FF2B5EF4-FFF2-40B4-BE49-F238E27FC236}">
                      <a16:creationId xmlns:a16="http://schemas.microsoft.com/office/drawing/2014/main" id="{4C971058-EFA3-4F47-A6B1-EC03CC9A3F2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168" name="直接连接符 167">
                <a:extLst>
                  <a:ext uri="{FF2B5EF4-FFF2-40B4-BE49-F238E27FC236}">
                    <a16:creationId xmlns:a16="http://schemas.microsoft.com/office/drawing/2014/main" id="{779268B8-5654-492B-B6C8-0A40D092BB25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  <p:grpSp>
          <p:nvGrpSpPr>
            <p:cNvPr id="162" name="组合 161">
              <a:extLst>
                <a:ext uri="{FF2B5EF4-FFF2-40B4-BE49-F238E27FC236}">
                  <a16:creationId xmlns:a16="http://schemas.microsoft.com/office/drawing/2014/main" id="{6ED81E17-0A12-413C-B110-7A3FD12AA203}"/>
                </a:ext>
              </a:extLst>
            </p:cNvPr>
            <p:cNvGrpSpPr/>
            <p:nvPr/>
          </p:nvGrpSpPr>
          <p:grpSpPr>
            <a:xfrm>
              <a:off x="1829832" y="3389265"/>
              <a:ext cx="1242096" cy="1187200"/>
              <a:chOff x="0" y="0"/>
              <a:chExt cx="732700" cy="736600"/>
            </a:xfrm>
          </p:grpSpPr>
          <p:grpSp>
            <p:nvGrpSpPr>
              <p:cNvPr id="163" name="组合 162">
                <a:extLst>
                  <a:ext uri="{FF2B5EF4-FFF2-40B4-BE49-F238E27FC236}">
                    <a16:creationId xmlns:a16="http://schemas.microsoft.com/office/drawing/2014/main" id="{7D2EC9F3-35A9-4DF5-878E-7A173CF83D40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165" name="直接连接符 164">
                  <a:extLst>
                    <a:ext uri="{FF2B5EF4-FFF2-40B4-BE49-F238E27FC236}">
                      <a16:creationId xmlns:a16="http://schemas.microsoft.com/office/drawing/2014/main" id="{4C7291B2-0927-4864-B9E8-E56D0029228B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166" name="矩形 165">
                  <a:extLst>
                    <a:ext uri="{FF2B5EF4-FFF2-40B4-BE49-F238E27FC236}">
                      <a16:creationId xmlns:a16="http://schemas.microsoft.com/office/drawing/2014/main" id="{5720118D-DC96-47A2-A330-3A1E1DBDA99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164" name="直接连接符 163">
                <a:extLst>
                  <a:ext uri="{FF2B5EF4-FFF2-40B4-BE49-F238E27FC236}">
                    <a16:creationId xmlns:a16="http://schemas.microsoft.com/office/drawing/2014/main" id="{A813152E-E59A-4046-BA19-2642462F517A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</p:grpSp>
      <p:grpSp>
        <p:nvGrpSpPr>
          <p:cNvPr id="172" name="组合 171">
            <a:extLst>
              <a:ext uri="{FF2B5EF4-FFF2-40B4-BE49-F238E27FC236}">
                <a16:creationId xmlns:a16="http://schemas.microsoft.com/office/drawing/2014/main" id="{A155A7A7-EF7B-4544-9E97-79552DAA56DB}"/>
              </a:ext>
            </a:extLst>
          </p:cNvPr>
          <p:cNvGrpSpPr/>
          <p:nvPr/>
        </p:nvGrpSpPr>
        <p:grpSpPr>
          <a:xfrm>
            <a:off x="3687598" y="3500993"/>
            <a:ext cx="1386441" cy="682680"/>
            <a:chOff x="601988" y="3389265"/>
            <a:chExt cx="2469940" cy="1187200"/>
          </a:xfrm>
        </p:grpSpPr>
        <p:grpSp>
          <p:nvGrpSpPr>
            <p:cNvPr id="173" name="组合 172">
              <a:extLst>
                <a:ext uri="{FF2B5EF4-FFF2-40B4-BE49-F238E27FC236}">
                  <a16:creationId xmlns:a16="http://schemas.microsoft.com/office/drawing/2014/main" id="{D09F6725-485C-4A2A-9731-E1FE99F64834}"/>
                </a:ext>
              </a:extLst>
            </p:cNvPr>
            <p:cNvGrpSpPr/>
            <p:nvPr/>
          </p:nvGrpSpPr>
          <p:grpSpPr>
            <a:xfrm>
              <a:off x="601988" y="3389265"/>
              <a:ext cx="1242096" cy="1187200"/>
              <a:chOff x="0" y="0"/>
              <a:chExt cx="732700" cy="736600"/>
            </a:xfrm>
          </p:grpSpPr>
          <p:grpSp>
            <p:nvGrpSpPr>
              <p:cNvPr id="179" name="组合 178">
                <a:extLst>
                  <a:ext uri="{FF2B5EF4-FFF2-40B4-BE49-F238E27FC236}">
                    <a16:creationId xmlns:a16="http://schemas.microsoft.com/office/drawing/2014/main" id="{5993EB96-9A23-42D0-9D11-65C7D69BE5B6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181" name="直接连接符 180">
                  <a:extLst>
                    <a:ext uri="{FF2B5EF4-FFF2-40B4-BE49-F238E27FC236}">
                      <a16:creationId xmlns:a16="http://schemas.microsoft.com/office/drawing/2014/main" id="{A959F996-4363-4BBA-A1CA-B81E13DD27A6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182" name="矩形 181">
                  <a:extLst>
                    <a:ext uri="{FF2B5EF4-FFF2-40B4-BE49-F238E27FC236}">
                      <a16:creationId xmlns:a16="http://schemas.microsoft.com/office/drawing/2014/main" id="{8819FB34-B983-4C6C-A6E6-04749A9C840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180" name="直接连接符 179">
                <a:extLst>
                  <a:ext uri="{FF2B5EF4-FFF2-40B4-BE49-F238E27FC236}">
                    <a16:creationId xmlns:a16="http://schemas.microsoft.com/office/drawing/2014/main" id="{2FADA8F1-864E-4F10-940B-E09ACA592834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  <p:grpSp>
          <p:nvGrpSpPr>
            <p:cNvPr id="174" name="组合 173">
              <a:extLst>
                <a:ext uri="{FF2B5EF4-FFF2-40B4-BE49-F238E27FC236}">
                  <a16:creationId xmlns:a16="http://schemas.microsoft.com/office/drawing/2014/main" id="{510FAA4D-BA58-4F02-B6D2-97FDCAB564EA}"/>
                </a:ext>
              </a:extLst>
            </p:cNvPr>
            <p:cNvGrpSpPr/>
            <p:nvPr/>
          </p:nvGrpSpPr>
          <p:grpSpPr>
            <a:xfrm>
              <a:off x="1829832" y="3389265"/>
              <a:ext cx="1242096" cy="1187200"/>
              <a:chOff x="0" y="0"/>
              <a:chExt cx="732700" cy="736600"/>
            </a:xfrm>
          </p:grpSpPr>
          <p:grpSp>
            <p:nvGrpSpPr>
              <p:cNvPr id="175" name="组合 174">
                <a:extLst>
                  <a:ext uri="{FF2B5EF4-FFF2-40B4-BE49-F238E27FC236}">
                    <a16:creationId xmlns:a16="http://schemas.microsoft.com/office/drawing/2014/main" id="{80139EB0-2DF5-4CCB-9FE5-30E4367FA1DA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177" name="直接连接符 176">
                  <a:extLst>
                    <a:ext uri="{FF2B5EF4-FFF2-40B4-BE49-F238E27FC236}">
                      <a16:creationId xmlns:a16="http://schemas.microsoft.com/office/drawing/2014/main" id="{8F1E3C22-4DE5-484E-8A8E-469D861FF388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178" name="矩形 177">
                  <a:extLst>
                    <a:ext uri="{FF2B5EF4-FFF2-40B4-BE49-F238E27FC236}">
                      <a16:creationId xmlns:a16="http://schemas.microsoft.com/office/drawing/2014/main" id="{3D57306B-2842-43E6-B5C1-F007B82A012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176" name="直接连接符 175">
                <a:extLst>
                  <a:ext uri="{FF2B5EF4-FFF2-40B4-BE49-F238E27FC236}">
                    <a16:creationId xmlns:a16="http://schemas.microsoft.com/office/drawing/2014/main" id="{3DA6695F-45C9-4768-8CC0-8780E3C207A7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</p:grpSp>
      <p:grpSp>
        <p:nvGrpSpPr>
          <p:cNvPr id="183" name="组合 182">
            <a:extLst>
              <a:ext uri="{FF2B5EF4-FFF2-40B4-BE49-F238E27FC236}">
                <a16:creationId xmlns:a16="http://schemas.microsoft.com/office/drawing/2014/main" id="{5797E21C-FF26-4820-BA96-40A9E21A3338}"/>
              </a:ext>
            </a:extLst>
          </p:cNvPr>
          <p:cNvGrpSpPr/>
          <p:nvPr/>
        </p:nvGrpSpPr>
        <p:grpSpPr>
          <a:xfrm>
            <a:off x="5884214" y="3472478"/>
            <a:ext cx="1386441" cy="682680"/>
            <a:chOff x="601988" y="3389265"/>
            <a:chExt cx="2469940" cy="1187200"/>
          </a:xfrm>
        </p:grpSpPr>
        <p:grpSp>
          <p:nvGrpSpPr>
            <p:cNvPr id="184" name="组合 183">
              <a:extLst>
                <a:ext uri="{FF2B5EF4-FFF2-40B4-BE49-F238E27FC236}">
                  <a16:creationId xmlns:a16="http://schemas.microsoft.com/office/drawing/2014/main" id="{721D5D09-084F-4CA5-8969-704EA0B77D3C}"/>
                </a:ext>
              </a:extLst>
            </p:cNvPr>
            <p:cNvGrpSpPr/>
            <p:nvPr/>
          </p:nvGrpSpPr>
          <p:grpSpPr>
            <a:xfrm>
              <a:off x="601988" y="3389265"/>
              <a:ext cx="1242096" cy="1187200"/>
              <a:chOff x="0" y="0"/>
              <a:chExt cx="732700" cy="736600"/>
            </a:xfrm>
          </p:grpSpPr>
          <p:grpSp>
            <p:nvGrpSpPr>
              <p:cNvPr id="190" name="组合 189">
                <a:extLst>
                  <a:ext uri="{FF2B5EF4-FFF2-40B4-BE49-F238E27FC236}">
                    <a16:creationId xmlns:a16="http://schemas.microsoft.com/office/drawing/2014/main" id="{91AFB301-5277-4CF3-8C6C-EC465B56500D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192" name="直接连接符 191">
                  <a:extLst>
                    <a:ext uri="{FF2B5EF4-FFF2-40B4-BE49-F238E27FC236}">
                      <a16:creationId xmlns:a16="http://schemas.microsoft.com/office/drawing/2014/main" id="{0C400827-C899-4CAD-97E6-893267DAB68C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193" name="矩形 192">
                  <a:extLst>
                    <a:ext uri="{FF2B5EF4-FFF2-40B4-BE49-F238E27FC236}">
                      <a16:creationId xmlns:a16="http://schemas.microsoft.com/office/drawing/2014/main" id="{07C6A969-AC49-447D-9183-21B2FC019B2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191" name="直接连接符 190">
                <a:extLst>
                  <a:ext uri="{FF2B5EF4-FFF2-40B4-BE49-F238E27FC236}">
                    <a16:creationId xmlns:a16="http://schemas.microsoft.com/office/drawing/2014/main" id="{BDD9B9E4-6AC2-4027-A336-B8332E18BC4B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  <p:grpSp>
          <p:nvGrpSpPr>
            <p:cNvPr id="185" name="组合 184">
              <a:extLst>
                <a:ext uri="{FF2B5EF4-FFF2-40B4-BE49-F238E27FC236}">
                  <a16:creationId xmlns:a16="http://schemas.microsoft.com/office/drawing/2014/main" id="{90189606-69C6-4D8E-88D1-FF8237C240E5}"/>
                </a:ext>
              </a:extLst>
            </p:cNvPr>
            <p:cNvGrpSpPr/>
            <p:nvPr/>
          </p:nvGrpSpPr>
          <p:grpSpPr>
            <a:xfrm>
              <a:off x="1829832" y="3389265"/>
              <a:ext cx="1242096" cy="1187200"/>
              <a:chOff x="0" y="0"/>
              <a:chExt cx="732700" cy="736600"/>
            </a:xfrm>
          </p:grpSpPr>
          <p:grpSp>
            <p:nvGrpSpPr>
              <p:cNvPr id="186" name="组合 185">
                <a:extLst>
                  <a:ext uri="{FF2B5EF4-FFF2-40B4-BE49-F238E27FC236}">
                    <a16:creationId xmlns:a16="http://schemas.microsoft.com/office/drawing/2014/main" id="{44908BFE-060E-4874-8539-4C16BAE1FF8D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188" name="直接连接符 187">
                  <a:extLst>
                    <a:ext uri="{FF2B5EF4-FFF2-40B4-BE49-F238E27FC236}">
                      <a16:creationId xmlns:a16="http://schemas.microsoft.com/office/drawing/2014/main" id="{8B493B7D-5C52-4D67-99C3-67F92974E9EB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189" name="矩形 188">
                  <a:extLst>
                    <a:ext uri="{FF2B5EF4-FFF2-40B4-BE49-F238E27FC236}">
                      <a16:creationId xmlns:a16="http://schemas.microsoft.com/office/drawing/2014/main" id="{048687EA-1973-4439-A652-1FCD65393C1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187" name="直接连接符 186">
                <a:extLst>
                  <a:ext uri="{FF2B5EF4-FFF2-40B4-BE49-F238E27FC236}">
                    <a16:creationId xmlns:a16="http://schemas.microsoft.com/office/drawing/2014/main" id="{D7FB3D43-75EB-4C87-A342-20B60C512BB5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FF89F6B2-AA24-42A3-8108-A87311206122}"/>
              </a:ext>
            </a:extLst>
          </p:cNvPr>
          <p:cNvGrpSpPr/>
          <p:nvPr/>
        </p:nvGrpSpPr>
        <p:grpSpPr>
          <a:xfrm>
            <a:off x="1446337" y="3456116"/>
            <a:ext cx="1386441" cy="682680"/>
            <a:chOff x="601988" y="3389265"/>
            <a:chExt cx="2469940" cy="1187200"/>
          </a:xfrm>
        </p:grpSpPr>
        <p:grpSp>
          <p:nvGrpSpPr>
            <p:cNvPr id="90" name="组合 89">
              <a:extLst>
                <a:ext uri="{FF2B5EF4-FFF2-40B4-BE49-F238E27FC236}">
                  <a16:creationId xmlns:a16="http://schemas.microsoft.com/office/drawing/2014/main" id="{1CDCE40A-3192-42B9-A3BF-6AA172A79900}"/>
                </a:ext>
              </a:extLst>
            </p:cNvPr>
            <p:cNvGrpSpPr/>
            <p:nvPr/>
          </p:nvGrpSpPr>
          <p:grpSpPr>
            <a:xfrm>
              <a:off x="601988" y="3389265"/>
              <a:ext cx="1242096" cy="1187200"/>
              <a:chOff x="0" y="0"/>
              <a:chExt cx="732700" cy="736600"/>
            </a:xfrm>
          </p:grpSpPr>
          <p:grpSp>
            <p:nvGrpSpPr>
              <p:cNvPr id="96" name="组合 95">
                <a:extLst>
                  <a:ext uri="{FF2B5EF4-FFF2-40B4-BE49-F238E27FC236}">
                    <a16:creationId xmlns:a16="http://schemas.microsoft.com/office/drawing/2014/main" id="{97ABBFFC-BE46-4021-A4C1-7B7BAF11A86B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98" name="直接连接符 97">
                  <a:extLst>
                    <a:ext uri="{FF2B5EF4-FFF2-40B4-BE49-F238E27FC236}">
                      <a16:creationId xmlns:a16="http://schemas.microsoft.com/office/drawing/2014/main" id="{2185DF74-8B23-41E5-8F31-9E68967D3B9F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99" name="矩形 98">
                  <a:extLst>
                    <a:ext uri="{FF2B5EF4-FFF2-40B4-BE49-F238E27FC236}">
                      <a16:creationId xmlns:a16="http://schemas.microsoft.com/office/drawing/2014/main" id="{E3AF3D54-E4E6-428A-A61A-515A9A26F44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97" name="直接连接符 96">
                <a:extLst>
                  <a:ext uri="{FF2B5EF4-FFF2-40B4-BE49-F238E27FC236}">
                    <a16:creationId xmlns:a16="http://schemas.microsoft.com/office/drawing/2014/main" id="{A16E355B-2EC4-484D-A88B-84F1A84ABA35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56CE39B9-D0A8-40FF-822F-D8F82FBD726B}"/>
                </a:ext>
              </a:extLst>
            </p:cNvPr>
            <p:cNvGrpSpPr/>
            <p:nvPr/>
          </p:nvGrpSpPr>
          <p:grpSpPr>
            <a:xfrm>
              <a:off x="1829832" y="3389265"/>
              <a:ext cx="1242096" cy="1187200"/>
              <a:chOff x="0" y="0"/>
              <a:chExt cx="732700" cy="736600"/>
            </a:xfrm>
          </p:grpSpPr>
          <p:grpSp>
            <p:nvGrpSpPr>
              <p:cNvPr id="92" name="组合 91">
                <a:extLst>
                  <a:ext uri="{FF2B5EF4-FFF2-40B4-BE49-F238E27FC236}">
                    <a16:creationId xmlns:a16="http://schemas.microsoft.com/office/drawing/2014/main" id="{6C24F1F4-F578-443D-9F21-929E2BF0803C}"/>
                  </a:ext>
                </a:extLst>
              </p:cNvPr>
              <p:cNvGrpSpPr/>
              <p:nvPr/>
            </p:nvGrpSpPr>
            <p:grpSpPr>
              <a:xfrm>
                <a:off x="0" y="0"/>
                <a:ext cx="732700" cy="720000"/>
                <a:chOff x="0" y="0"/>
                <a:chExt cx="732700" cy="720000"/>
              </a:xfrm>
            </p:grpSpPr>
            <p:cxnSp>
              <p:nvCxnSpPr>
                <p:cNvPr id="94" name="直接连接符 93">
                  <a:extLst>
                    <a:ext uri="{FF2B5EF4-FFF2-40B4-BE49-F238E27FC236}">
                      <a16:creationId xmlns:a16="http://schemas.microsoft.com/office/drawing/2014/main" id="{EED7BBA6-6732-4016-AF41-03C4B2D75D8C}"/>
                    </a:ext>
                  </a:extLst>
                </p:cNvPr>
                <p:cNvCxnSpPr/>
                <p:nvPr/>
              </p:nvCxnSpPr>
              <p:spPr>
                <a:xfrm flipV="1">
                  <a:off x="12700" y="342900"/>
                  <a:ext cx="720000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dash"/>
                  <a:miter lim="800000"/>
                </a:ln>
                <a:effectLst/>
              </p:spPr>
            </p:cxnSp>
            <p:sp>
              <p:nvSpPr>
                <p:cNvPr id="95" name="矩形 94">
                  <a:extLst>
                    <a:ext uri="{FF2B5EF4-FFF2-40B4-BE49-F238E27FC236}">
                      <a16:creationId xmlns:a16="http://schemas.microsoft.com/office/drawing/2014/main" id="{AC5BD446-F46F-406A-B7A6-2B07F624CF8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20000" cy="720000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4472C4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defRPr/>
                  </a:pPr>
                  <a:endParaRPr lang="zh-CN" altLang="en-US" sz="2400" kern="0">
                    <a:solidFill>
                      <a:sysClr val="windowText" lastClr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endParaRPr>
                </a:p>
              </p:txBody>
            </p:sp>
          </p:grpSp>
          <p:cxnSp>
            <p:nvCxnSpPr>
              <p:cNvPr id="93" name="直接连接符 92">
                <a:extLst>
                  <a:ext uri="{FF2B5EF4-FFF2-40B4-BE49-F238E27FC236}">
                    <a16:creationId xmlns:a16="http://schemas.microsoft.com/office/drawing/2014/main" id="{DE7AF10D-E81A-4FD9-A05E-BEF9A212C3F6}"/>
                  </a:ext>
                </a:extLst>
              </p:cNvPr>
              <p:cNvCxnSpPr/>
              <p:nvPr/>
            </p:nvCxnSpPr>
            <p:spPr>
              <a:xfrm flipH="1">
                <a:off x="349250" y="31750"/>
                <a:ext cx="6350" cy="704850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dash"/>
                <a:miter lim="800000"/>
              </a:ln>
              <a:effectLst/>
            </p:spPr>
          </p:cxnSp>
        </p:grp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C4021933-9372-4473-9ED7-5B96A2D13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170" y="1478118"/>
            <a:ext cx="1828959" cy="54259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C50BA72-73EB-41E7-8F59-C3D0B697B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0972" y="1465105"/>
            <a:ext cx="1920406" cy="5608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9C69A28-D51F-4E2C-ACCF-18A20E909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1740" y="1477998"/>
            <a:ext cx="4986960" cy="5364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0AC1795-22A7-4B29-8C24-E2F8627B0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77" y="2864342"/>
            <a:ext cx="2712955" cy="58526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371DCF-7D4E-4EDA-B981-2E9606095E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0181" y="2958323"/>
            <a:ext cx="1816765" cy="54259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4ABB5F2-D2AA-4482-A9EC-CB7A091A0E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3381" y="2883192"/>
            <a:ext cx="5413717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6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3"/>
    </mc:Choice>
    <mc:Fallback xmlns="">
      <p:transition advTm="2463"/>
    </mc:Fallback>
  </mc:AlternateContent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9118</TotalTime>
  <Words>1121</Words>
  <Application>Microsoft Office PowerPoint</Application>
  <PresentationFormat>全屏显示(16:9)</PresentationFormat>
  <Paragraphs>383</Paragraphs>
  <Slides>39</Slides>
  <Notes>39</Notes>
  <HiddenSlides>0</HiddenSlides>
  <MMClips>16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39</vt:i4>
      </vt:variant>
    </vt:vector>
  </HeadingPairs>
  <TitlesOfParts>
    <vt:vector size="51" baseType="lpstr">
      <vt:lpstr>Hei</vt:lpstr>
      <vt:lpstr>汉仪松阳体 W</vt:lpstr>
      <vt:lpstr>黑体</vt:lpstr>
      <vt:lpstr>华文楷体</vt:lpstr>
      <vt:lpstr>楷体</vt:lpstr>
      <vt:lpstr>宋体</vt:lpstr>
      <vt:lpstr>字魂58号-创中黑</vt:lpstr>
      <vt:lpstr>Arial</vt:lpstr>
      <vt:lpstr>Calibri</vt:lpstr>
      <vt:lpstr>Wingdings</vt:lpstr>
      <vt:lpstr>Office 主题</vt:lpstr>
      <vt:lpstr>1_Office 主题</vt:lpstr>
      <vt:lpstr>                      开国大典（第一课时）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xijie  du</dc:creator>
  <cp:lastModifiedBy>孟学文</cp:lastModifiedBy>
  <cp:revision>1290</cp:revision>
  <cp:lastPrinted>2020-08-30T14:19:28Z</cp:lastPrinted>
  <dcterms:created xsi:type="dcterms:W3CDTF">2020-02-08T03:57:10Z</dcterms:created>
  <dcterms:modified xsi:type="dcterms:W3CDTF">2020-09-06T02:07:00Z</dcterms:modified>
</cp:coreProperties>
</file>