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3">
  <p:sldMasterIdLst>
    <p:sldMasterId id="2147483648" r:id="rId1"/>
  </p:sldMasterIdLst>
  <p:notesMasterIdLst>
    <p:notesMasterId r:id="rId35"/>
  </p:notesMasterIdLst>
  <p:sldIdLst>
    <p:sldId id="281" r:id="rId2"/>
    <p:sldId id="288" r:id="rId3"/>
    <p:sldId id="302" r:id="rId4"/>
    <p:sldId id="304" r:id="rId5"/>
    <p:sldId id="307" r:id="rId6"/>
    <p:sldId id="305" r:id="rId7"/>
    <p:sldId id="306" r:id="rId8"/>
    <p:sldId id="308" r:id="rId9"/>
    <p:sldId id="314" r:id="rId10"/>
    <p:sldId id="343" r:id="rId11"/>
    <p:sldId id="319" r:id="rId12"/>
    <p:sldId id="321" r:id="rId13"/>
    <p:sldId id="310" r:id="rId14"/>
    <p:sldId id="312" r:id="rId15"/>
    <p:sldId id="333" r:id="rId16"/>
    <p:sldId id="322" r:id="rId17"/>
    <p:sldId id="324" r:id="rId18"/>
    <p:sldId id="323" r:id="rId19"/>
    <p:sldId id="320" r:id="rId20"/>
    <p:sldId id="325" r:id="rId21"/>
    <p:sldId id="328" r:id="rId22"/>
    <p:sldId id="329" r:id="rId23"/>
    <p:sldId id="313" r:id="rId24"/>
    <p:sldId id="331" r:id="rId25"/>
    <p:sldId id="336" r:id="rId26"/>
    <p:sldId id="340" r:id="rId27"/>
    <p:sldId id="338" r:id="rId28"/>
    <p:sldId id="335" r:id="rId29"/>
    <p:sldId id="311" r:id="rId30"/>
    <p:sldId id="341" r:id="rId31"/>
    <p:sldId id="342" r:id="rId32"/>
    <p:sldId id="316" r:id="rId33"/>
    <p:sldId id="332" r:id="rId34"/>
  </p:sldIdLst>
  <p:sldSz cx="9144000" cy="5143500" type="screen16x9"/>
  <p:notesSz cx="6858000" cy="9144000"/>
  <p:embeddedFontLst>
    <p:embeddedFont>
      <p:font typeface="汉仪松阳体 W" panose="02010600030101010101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黑体" panose="02010609060101010101" pitchFamily="49" charset="-122"/>
      <p:regular r:id="rId41"/>
    </p:embeddedFont>
    <p:embeddedFont>
      <p:font typeface="华文琥珀" panose="02010800040101010101" pitchFamily="2" charset="-122"/>
      <p:regular r:id="rId42"/>
    </p:embeddedFont>
    <p:embeddedFont>
      <p:font typeface="华文楷体" panose="02010600040101010101" pitchFamily="2" charset="-122"/>
      <p:regular r:id="rId43"/>
    </p:embeddedFont>
    <p:embeddedFont>
      <p:font typeface="楷体" panose="02010609060101010101" pitchFamily="49" charset="-122"/>
      <p:regular r:id="rId44"/>
    </p:embeddedFont>
    <p:embeddedFont>
      <p:font typeface="楷体" panose="02010609060101010101" pitchFamily="49" charset="-122"/>
      <p:regular r:id="rId44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uya0725@126.com" initials="y" lastIdx="1" clrIdx="0">
    <p:extLst>
      <p:ext uri="{19B8F6BF-5375-455C-9EA6-DF929625EA0E}">
        <p15:presenceInfo xmlns:p15="http://schemas.microsoft.com/office/powerpoint/2012/main" userId="youya0725@126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701"/>
    <a:srgbClr val="0A4F01"/>
    <a:srgbClr val="FFFDA7"/>
    <a:srgbClr val="FFFC72"/>
    <a:srgbClr val="FFFEC9"/>
    <a:srgbClr val="FFEF7A"/>
    <a:srgbClr val="083016"/>
    <a:srgbClr val="BDB8AA"/>
    <a:srgbClr val="0F3282"/>
    <a:srgbClr val="0E0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362" autoAdjust="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401344-D1A2-4387-985A-0717968288DD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CBD5EA0C-0EBE-44F1-966E-1792AB5A2EA3}">
      <dgm:prSet phldrT="[文本]" custT="1"/>
      <dgm:spPr/>
      <dgm:t>
        <a:bodyPr/>
        <a:lstStyle/>
        <a:p>
          <a:r>
            <a: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rPr>
            <a:t>发现问题</a:t>
          </a:r>
        </a:p>
      </dgm:t>
    </dgm:pt>
    <dgm:pt modelId="{56BC8EAA-90CB-4C7E-93FA-F9F37F09661F}" type="parTrans" cxnId="{2FA67372-BEC7-4D2B-BB9A-F725DCF800DC}">
      <dgm:prSet/>
      <dgm:spPr/>
      <dgm:t>
        <a:bodyPr/>
        <a:lstStyle/>
        <a:p>
          <a:endParaRPr lang="zh-CN" altLang="en-US"/>
        </a:p>
      </dgm:t>
    </dgm:pt>
    <dgm:pt modelId="{E1B9C950-0605-4437-BE71-D775F0AC7970}" type="sibTrans" cxnId="{2FA67372-BEC7-4D2B-BB9A-F725DCF800DC}">
      <dgm:prSet/>
      <dgm:spPr/>
      <dgm:t>
        <a:bodyPr/>
        <a:lstStyle/>
        <a:p>
          <a:endParaRPr lang="zh-CN" altLang="en-US"/>
        </a:p>
      </dgm:t>
    </dgm:pt>
    <dgm:pt modelId="{6FB36B16-1E63-4D36-A4D1-CAE60548D87C}">
      <dgm:prSet phldrT="[文本]" custT="1"/>
      <dgm:spPr/>
      <dgm:t>
        <a:bodyPr/>
        <a:lstStyle/>
        <a:p>
          <a:r>
            <a:rPr lang="zh-CN" altLang="en-US" sz="2400" b="1" kern="12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解决问题</a:t>
          </a:r>
        </a:p>
      </dgm:t>
    </dgm:pt>
    <dgm:pt modelId="{BADE654B-E089-43E9-A528-26FBE3CFA836}" type="parTrans" cxnId="{9E2B97E2-910B-423A-BC30-CDCC6E4C5D5D}">
      <dgm:prSet/>
      <dgm:spPr/>
      <dgm:t>
        <a:bodyPr/>
        <a:lstStyle/>
        <a:p>
          <a:endParaRPr lang="zh-CN" altLang="en-US"/>
        </a:p>
      </dgm:t>
    </dgm:pt>
    <dgm:pt modelId="{C56B69CE-13B6-46BF-94D2-0B9559FD425D}" type="sibTrans" cxnId="{9E2B97E2-910B-423A-BC30-CDCC6E4C5D5D}">
      <dgm:prSet/>
      <dgm:spPr/>
      <dgm:t>
        <a:bodyPr/>
        <a:lstStyle/>
        <a:p>
          <a:endParaRPr lang="zh-CN" altLang="en-US"/>
        </a:p>
      </dgm:t>
    </dgm:pt>
    <dgm:pt modelId="{E015A271-8D11-40DF-BF50-DD81F0128038}">
      <dgm:prSet phldrT="[文本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完成任务</a:t>
          </a:r>
        </a:p>
      </dgm:t>
    </dgm:pt>
    <dgm:pt modelId="{2011841F-2DFA-4C10-88AE-8D4AD4F94CDC}" type="parTrans" cxnId="{4EB758AA-F1D6-43FE-BC23-0AC983820F70}">
      <dgm:prSet/>
      <dgm:spPr/>
      <dgm:t>
        <a:bodyPr/>
        <a:lstStyle/>
        <a:p>
          <a:endParaRPr lang="zh-CN" altLang="en-US"/>
        </a:p>
      </dgm:t>
    </dgm:pt>
    <dgm:pt modelId="{B806D705-2122-4248-B532-71BB1D5EF2E3}" type="sibTrans" cxnId="{4EB758AA-F1D6-43FE-BC23-0AC983820F70}">
      <dgm:prSet/>
      <dgm:spPr/>
      <dgm:t>
        <a:bodyPr/>
        <a:lstStyle/>
        <a:p>
          <a:endParaRPr lang="zh-CN" altLang="en-US"/>
        </a:p>
      </dgm:t>
    </dgm:pt>
    <dgm:pt modelId="{C77EEB45-6282-43B7-8DC0-197D24EE3B34}" type="pres">
      <dgm:prSet presAssocID="{40401344-D1A2-4387-985A-0717968288DD}" presName="Name0" presStyleCnt="0">
        <dgm:presLayoutVars>
          <dgm:dir/>
          <dgm:resizeHandles val="exact"/>
        </dgm:presLayoutVars>
      </dgm:prSet>
      <dgm:spPr/>
    </dgm:pt>
    <dgm:pt modelId="{357E507F-7881-4349-B835-5113200835EE}" type="pres">
      <dgm:prSet presAssocID="{CBD5EA0C-0EBE-44F1-966E-1792AB5A2EA3}" presName="node" presStyleLbl="node1" presStyleIdx="0" presStyleCnt="3">
        <dgm:presLayoutVars>
          <dgm:bulletEnabled val="1"/>
        </dgm:presLayoutVars>
      </dgm:prSet>
      <dgm:spPr/>
    </dgm:pt>
    <dgm:pt modelId="{8A93A222-7AA4-4F2D-B282-72B57578003B}" type="pres">
      <dgm:prSet presAssocID="{E1B9C950-0605-4437-BE71-D775F0AC7970}" presName="sibTrans" presStyleLbl="sibTrans2D1" presStyleIdx="0" presStyleCnt="2"/>
      <dgm:spPr/>
    </dgm:pt>
    <dgm:pt modelId="{831A3501-36B5-4D7B-9FE2-C0106EEAC7FD}" type="pres">
      <dgm:prSet presAssocID="{E1B9C950-0605-4437-BE71-D775F0AC7970}" presName="connectorText" presStyleLbl="sibTrans2D1" presStyleIdx="0" presStyleCnt="2"/>
      <dgm:spPr/>
    </dgm:pt>
    <dgm:pt modelId="{1EAF2511-5464-4C7C-9E35-388365688D9D}" type="pres">
      <dgm:prSet presAssocID="{6FB36B16-1E63-4D36-A4D1-CAE60548D87C}" presName="node" presStyleLbl="node1" presStyleIdx="1" presStyleCnt="3">
        <dgm:presLayoutVars>
          <dgm:bulletEnabled val="1"/>
        </dgm:presLayoutVars>
      </dgm:prSet>
      <dgm:spPr/>
    </dgm:pt>
    <dgm:pt modelId="{EB39E833-9690-4421-B755-304D6FF80CC0}" type="pres">
      <dgm:prSet presAssocID="{C56B69CE-13B6-46BF-94D2-0B9559FD425D}" presName="sibTrans" presStyleLbl="sibTrans2D1" presStyleIdx="1" presStyleCnt="2"/>
      <dgm:spPr/>
    </dgm:pt>
    <dgm:pt modelId="{BE1FD6AA-944C-4712-98C2-0EF5ACA558F8}" type="pres">
      <dgm:prSet presAssocID="{C56B69CE-13B6-46BF-94D2-0B9559FD425D}" presName="connectorText" presStyleLbl="sibTrans2D1" presStyleIdx="1" presStyleCnt="2"/>
      <dgm:spPr/>
    </dgm:pt>
    <dgm:pt modelId="{26A94830-BEF7-4595-BD05-DDD6611026C6}" type="pres">
      <dgm:prSet presAssocID="{E015A271-8D11-40DF-BF50-DD81F0128038}" presName="node" presStyleLbl="node1" presStyleIdx="2" presStyleCnt="3">
        <dgm:presLayoutVars>
          <dgm:bulletEnabled val="1"/>
        </dgm:presLayoutVars>
      </dgm:prSet>
      <dgm:spPr/>
    </dgm:pt>
  </dgm:ptLst>
  <dgm:cxnLst>
    <dgm:cxn modelId="{01EA1D69-4249-42ED-BFD0-F42887F46A1E}" type="presOf" srcId="{E015A271-8D11-40DF-BF50-DD81F0128038}" destId="{26A94830-BEF7-4595-BD05-DDD6611026C6}" srcOrd="0" destOrd="0" presId="urn:microsoft.com/office/officeart/2005/8/layout/process1"/>
    <dgm:cxn modelId="{EEE8CA4B-DABD-4DB2-A7E4-BB9C2CA475EE}" type="presOf" srcId="{C56B69CE-13B6-46BF-94D2-0B9559FD425D}" destId="{BE1FD6AA-944C-4712-98C2-0EF5ACA558F8}" srcOrd="1" destOrd="0" presId="urn:microsoft.com/office/officeart/2005/8/layout/process1"/>
    <dgm:cxn modelId="{7FA12170-DB9F-40D5-85D1-2FD17C5B12E9}" type="presOf" srcId="{6FB36B16-1E63-4D36-A4D1-CAE60548D87C}" destId="{1EAF2511-5464-4C7C-9E35-388365688D9D}" srcOrd="0" destOrd="0" presId="urn:microsoft.com/office/officeart/2005/8/layout/process1"/>
    <dgm:cxn modelId="{2FA67372-BEC7-4D2B-BB9A-F725DCF800DC}" srcId="{40401344-D1A2-4387-985A-0717968288DD}" destId="{CBD5EA0C-0EBE-44F1-966E-1792AB5A2EA3}" srcOrd="0" destOrd="0" parTransId="{56BC8EAA-90CB-4C7E-93FA-F9F37F09661F}" sibTransId="{E1B9C950-0605-4437-BE71-D775F0AC7970}"/>
    <dgm:cxn modelId="{FB4DCB78-EA51-437B-A47F-F1FE7FE57A2A}" type="presOf" srcId="{C56B69CE-13B6-46BF-94D2-0B9559FD425D}" destId="{EB39E833-9690-4421-B755-304D6FF80CC0}" srcOrd="0" destOrd="0" presId="urn:microsoft.com/office/officeart/2005/8/layout/process1"/>
    <dgm:cxn modelId="{4EB758AA-F1D6-43FE-BC23-0AC983820F70}" srcId="{40401344-D1A2-4387-985A-0717968288DD}" destId="{E015A271-8D11-40DF-BF50-DD81F0128038}" srcOrd="2" destOrd="0" parTransId="{2011841F-2DFA-4C10-88AE-8D4AD4F94CDC}" sibTransId="{B806D705-2122-4248-B532-71BB1D5EF2E3}"/>
    <dgm:cxn modelId="{A293CFD0-0FD8-4655-8BA1-D8C1DF9DF54A}" type="presOf" srcId="{40401344-D1A2-4387-985A-0717968288DD}" destId="{C77EEB45-6282-43B7-8DC0-197D24EE3B34}" srcOrd="0" destOrd="0" presId="urn:microsoft.com/office/officeart/2005/8/layout/process1"/>
    <dgm:cxn modelId="{E7060EDB-31F2-458D-9517-8FE82969BAF7}" type="presOf" srcId="{E1B9C950-0605-4437-BE71-D775F0AC7970}" destId="{8A93A222-7AA4-4F2D-B282-72B57578003B}" srcOrd="0" destOrd="0" presId="urn:microsoft.com/office/officeart/2005/8/layout/process1"/>
    <dgm:cxn modelId="{9E2B97E2-910B-423A-BC30-CDCC6E4C5D5D}" srcId="{40401344-D1A2-4387-985A-0717968288DD}" destId="{6FB36B16-1E63-4D36-A4D1-CAE60548D87C}" srcOrd="1" destOrd="0" parTransId="{BADE654B-E089-43E9-A528-26FBE3CFA836}" sibTransId="{C56B69CE-13B6-46BF-94D2-0B9559FD425D}"/>
    <dgm:cxn modelId="{238539E7-C1F5-47C8-8431-A558F094697D}" type="presOf" srcId="{CBD5EA0C-0EBE-44F1-966E-1792AB5A2EA3}" destId="{357E507F-7881-4349-B835-5113200835EE}" srcOrd="0" destOrd="0" presId="urn:microsoft.com/office/officeart/2005/8/layout/process1"/>
    <dgm:cxn modelId="{C20053E8-3CCD-4A96-BD77-83E0E225C799}" type="presOf" srcId="{E1B9C950-0605-4437-BE71-D775F0AC7970}" destId="{831A3501-36B5-4D7B-9FE2-C0106EEAC7FD}" srcOrd="1" destOrd="0" presId="urn:microsoft.com/office/officeart/2005/8/layout/process1"/>
    <dgm:cxn modelId="{131CDCB7-B771-4792-B5FA-86B630FECEDD}" type="presParOf" srcId="{C77EEB45-6282-43B7-8DC0-197D24EE3B34}" destId="{357E507F-7881-4349-B835-5113200835EE}" srcOrd="0" destOrd="0" presId="urn:microsoft.com/office/officeart/2005/8/layout/process1"/>
    <dgm:cxn modelId="{2FA401EC-E8EC-40CF-AE8A-6AD301B7D594}" type="presParOf" srcId="{C77EEB45-6282-43B7-8DC0-197D24EE3B34}" destId="{8A93A222-7AA4-4F2D-B282-72B57578003B}" srcOrd="1" destOrd="0" presId="urn:microsoft.com/office/officeart/2005/8/layout/process1"/>
    <dgm:cxn modelId="{F1329261-63F2-4074-A656-D2434A0DC737}" type="presParOf" srcId="{8A93A222-7AA4-4F2D-B282-72B57578003B}" destId="{831A3501-36B5-4D7B-9FE2-C0106EEAC7FD}" srcOrd="0" destOrd="0" presId="urn:microsoft.com/office/officeart/2005/8/layout/process1"/>
    <dgm:cxn modelId="{32AEBC03-716E-4430-8E99-2710D8030A96}" type="presParOf" srcId="{C77EEB45-6282-43B7-8DC0-197D24EE3B34}" destId="{1EAF2511-5464-4C7C-9E35-388365688D9D}" srcOrd="2" destOrd="0" presId="urn:microsoft.com/office/officeart/2005/8/layout/process1"/>
    <dgm:cxn modelId="{853CEB35-6E48-4CE8-A976-BCCC211CF7CA}" type="presParOf" srcId="{C77EEB45-6282-43B7-8DC0-197D24EE3B34}" destId="{EB39E833-9690-4421-B755-304D6FF80CC0}" srcOrd="3" destOrd="0" presId="urn:microsoft.com/office/officeart/2005/8/layout/process1"/>
    <dgm:cxn modelId="{BC42737A-D153-44A0-9F66-5ED3D3000B35}" type="presParOf" srcId="{EB39E833-9690-4421-B755-304D6FF80CC0}" destId="{BE1FD6AA-944C-4712-98C2-0EF5ACA558F8}" srcOrd="0" destOrd="0" presId="urn:microsoft.com/office/officeart/2005/8/layout/process1"/>
    <dgm:cxn modelId="{4841B732-8E60-4564-BF27-3D2BDAF8F76A}" type="presParOf" srcId="{C77EEB45-6282-43B7-8DC0-197D24EE3B34}" destId="{26A94830-BEF7-4595-BD05-DDD6611026C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E507F-7881-4349-B835-5113200835EE}">
      <dsp:nvSpPr>
        <dsp:cNvPr id="0" name=""/>
        <dsp:cNvSpPr/>
      </dsp:nvSpPr>
      <dsp:spPr>
        <a:xfrm>
          <a:off x="4912" y="911299"/>
          <a:ext cx="1468278" cy="8809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latin typeface="楷体" panose="02010609060101010101" pitchFamily="49" charset="-122"/>
              <a:ea typeface="楷体" panose="02010609060101010101" pitchFamily="49" charset="-122"/>
            </a:rPr>
            <a:t>发现问题</a:t>
          </a:r>
        </a:p>
      </dsp:txBody>
      <dsp:txXfrm>
        <a:off x="30715" y="937102"/>
        <a:ext cx="1416672" cy="829360"/>
      </dsp:txXfrm>
    </dsp:sp>
    <dsp:sp modelId="{8A93A222-7AA4-4F2D-B282-72B57578003B}">
      <dsp:nvSpPr>
        <dsp:cNvPr id="0" name=""/>
        <dsp:cNvSpPr/>
      </dsp:nvSpPr>
      <dsp:spPr>
        <a:xfrm>
          <a:off x="1620018" y="1169716"/>
          <a:ext cx="311274" cy="3641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1620018" y="1242542"/>
        <a:ext cx="217892" cy="218480"/>
      </dsp:txXfrm>
    </dsp:sp>
    <dsp:sp modelId="{1EAF2511-5464-4C7C-9E35-388365688D9D}">
      <dsp:nvSpPr>
        <dsp:cNvPr id="0" name=""/>
        <dsp:cNvSpPr/>
      </dsp:nvSpPr>
      <dsp:spPr>
        <a:xfrm>
          <a:off x="2060501" y="911299"/>
          <a:ext cx="1468278" cy="880966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解决问题</a:t>
          </a:r>
        </a:p>
      </dsp:txBody>
      <dsp:txXfrm>
        <a:off x="2086304" y="937102"/>
        <a:ext cx="1416672" cy="829360"/>
      </dsp:txXfrm>
    </dsp:sp>
    <dsp:sp modelId="{EB39E833-9690-4421-B755-304D6FF80CC0}">
      <dsp:nvSpPr>
        <dsp:cNvPr id="0" name=""/>
        <dsp:cNvSpPr/>
      </dsp:nvSpPr>
      <dsp:spPr>
        <a:xfrm>
          <a:off x="3675607" y="1169716"/>
          <a:ext cx="311274" cy="3641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3675607" y="1242542"/>
        <a:ext cx="217892" cy="218480"/>
      </dsp:txXfrm>
    </dsp:sp>
    <dsp:sp modelId="{26A94830-BEF7-4595-BD05-DDD6611026C6}">
      <dsp:nvSpPr>
        <dsp:cNvPr id="0" name=""/>
        <dsp:cNvSpPr/>
      </dsp:nvSpPr>
      <dsp:spPr>
        <a:xfrm>
          <a:off x="4116091" y="911299"/>
          <a:ext cx="1468278" cy="880966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rPr>
            <a:t>完成任务</a:t>
          </a:r>
        </a:p>
      </dsp:txBody>
      <dsp:txXfrm>
        <a:off x="4141894" y="937102"/>
        <a:ext cx="1416672" cy="829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56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49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370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1812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240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3260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1499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5344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3364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0357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8156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231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6568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913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918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3166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8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5285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7437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0596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5790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9960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59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1867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4454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576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9681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670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753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319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48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670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900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634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2022/10/12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g"/><Relationship Id="rId12" Type="http://schemas.openxmlformats.org/officeDocument/2006/relationships/image" Target="../media/image19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12.png"/><Relationship Id="rId5" Type="http://schemas.openxmlformats.org/officeDocument/2006/relationships/image" Target="../media/image2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Relationship Id="rId1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17.jpg"/><Relationship Id="rId4" Type="http://schemas.openxmlformats.org/officeDocument/2006/relationships/image" Target="../media/image3.jpe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6.jpg"/><Relationship Id="rId5" Type="http://schemas.openxmlformats.org/officeDocument/2006/relationships/image" Target="../media/image23.png"/><Relationship Id="rId10" Type="http://schemas.openxmlformats.org/officeDocument/2006/relationships/image" Target="../media/image10.png"/><Relationship Id="rId4" Type="http://schemas.openxmlformats.org/officeDocument/2006/relationships/image" Target="../media/image3.jpe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26.jp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Relationship Id="rId9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17.jpg"/><Relationship Id="rId4" Type="http://schemas.openxmlformats.org/officeDocument/2006/relationships/image" Target="../media/image3.jpe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7.jp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1029903" y="1568919"/>
            <a:ext cx="8090188" cy="813869"/>
          </a:xfrm>
        </p:spPr>
        <p:txBody>
          <a:bodyPr>
            <a:normAutofit fontScale="90000"/>
          </a:bodyPr>
          <a:lstStyle/>
          <a:p>
            <a:r>
              <a:rPr lang="en-US" altLang="zh-CN" sz="6000" b="1" dirty="0">
                <a:solidFill>
                  <a:schemeClr val="bg1"/>
                </a:solidFill>
              </a:rPr>
              <a:t>                      </a:t>
            </a:r>
            <a:r>
              <a:rPr lang="zh-CN" altLang="en-US" sz="6000" b="1" dirty="0">
                <a:solidFill>
                  <a:schemeClr val="bg1"/>
                </a:solidFill>
                <a:latin typeface="汉仪松阳体 W" panose="00020600040101010101" charset="-122"/>
                <a:ea typeface="汉仪松阳体 W" panose="00020600040101010101" charset="-122"/>
              </a:rPr>
              <a:t>故宫博物院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B1E88BE-388B-4664-A6E6-A019032DF954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5" name="图片 4" descr="同上一堂课背景-1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" name="图片 2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7618139-9572-4886-8E46-2D19F7D8E06F}"/>
              </a:ext>
            </a:extLst>
          </p:cNvPr>
          <p:cNvGrpSpPr/>
          <p:nvPr/>
        </p:nvGrpSpPr>
        <p:grpSpPr>
          <a:xfrm>
            <a:off x="1685130" y="742702"/>
            <a:ext cx="5473799" cy="837971"/>
            <a:chOff x="1578219" y="418336"/>
            <a:chExt cx="5473799" cy="837971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C40BC8B-3B2A-4DF9-8C39-02F95D4A283B}"/>
                </a:ext>
              </a:extLst>
            </p:cNvPr>
            <p:cNvSpPr/>
            <p:nvPr/>
          </p:nvSpPr>
          <p:spPr>
            <a:xfrm>
              <a:off x="1875719" y="689471"/>
              <a:ext cx="5176299" cy="5668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请你利用阅读材料完成一项挑战任务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E6059F1-D650-434B-A1FD-9C0BD3757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278" t="10078" r="19781" b="4973"/>
            <a:stretch/>
          </p:blipFill>
          <p:spPr>
            <a:xfrm>
              <a:off x="1578219" y="418336"/>
              <a:ext cx="417487" cy="566836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41A5DBE-68F6-415F-9381-620FC32C0441}"/>
              </a:ext>
            </a:extLst>
          </p:cNvPr>
          <p:cNvSpPr txBox="1"/>
          <p:nvPr/>
        </p:nvSpPr>
        <p:spPr>
          <a:xfrm>
            <a:off x="1189844" y="1703397"/>
            <a:ext cx="3613162" cy="140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任务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家人计划故宫一日游，画一张故宫参观路线图。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CB07E73-91F0-4696-9D9F-B5C1FEE9C990}"/>
              </a:ext>
            </a:extLst>
          </p:cNvPr>
          <p:cNvSpPr txBox="1"/>
          <p:nvPr/>
        </p:nvSpPr>
        <p:spPr>
          <a:xfrm>
            <a:off x="4551555" y="1737385"/>
            <a:ext cx="3363402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任务二：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选择一两个景点，游故宫的时候为家人作讲解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C9D6E70-0E33-4C06-9184-B86A715A61CB}"/>
              </a:ext>
            </a:extLst>
          </p:cNvPr>
          <p:cNvGrpSpPr/>
          <p:nvPr/>
        </p:nvGrpSpPr>
        <p:grpSpPr>
          <a:xfrm>
            <a:off x="1638568" y="3252592"/>
            <a:ext cx="5291800" cy="853133"/>
            <a:chOff x="1592387" y="3489672"/>
            <a:chExt cx="6484261" cy="1140990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950CD2C9-5F64-4415-A7CE-9D52E3C4F595}"/>
                </a:ext>
              </a:extLst>
            </p:cNvPr>
            <p:cNvSpPr/>
            <p:nvPr/>
          </p:nvSpPr>
          <p:spPr>
            <a:xfrm>
              <a:off x="2308978" y="3806335"/>
              <a:ext cx="5767670" cy="824327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在</a:t>
              </a:r>
              <a:r>
                <a:rPr lang="zh-CN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完成任务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时，你会怎么做呢？</a:t>
              </a:r>
              <a:endPara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5AEA873-B0D3-457A-B60F-50E2A1C97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356" t="12194" r="13104" b="13560"/>
            <a:stretch/>
          </p:blipFill>
          <p:spPr>
            <a:xfrm>
              <a:off x="1592387" y="3489672"/>
              <a:ext cx="805397" cy="824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1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B1E88BE-388B-4664-A6E6-A019032DF954}"/>
              </a:ext>
            </a:extLst>
          </p:cNvPr>
          <p:cNvGrpSpPr/>
          <p:nvPr/>
        </p:nvGrpSpPr>
        <p:grpSpPr>
          <a:xfrm>
            <a:off x="-257623" y="-52818"/>
            <a:ext cx="9846592" cy="5196318"/>
            <a:chOff x="-228206" y="14430"/>
            <a:chExt cx="9846592" cy="5196318"/>
          </a:xfrm>
        </p:grpSpPr>
        <p:pic>
          <p:nvPicPr>
            <p:cNvPr id="5" name="图片 4" descr="同上一堂课背景-1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" name="图片 2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41A5DBE-68F6-415F-9381-620FC32C0441}"/>
              </a:ext>
            </a:extLst>
          </p:cNvPr>
          <p:cNvSpPr txBox="1"/>
          <p:nvPr/>
        </p:nvSpPr>
        <p:spPr>
          <a:xfrm>
            <a:off x="2840771" y="1970950"/>
            <a:ext cx="226988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CB07E73-91F0-4696-9D9F-B5C1FEE9C990}"/>
              </a:ext>
            </a:extLst>
          </p:cNvPr>
          <p:cNvSpPr txBox="1"/>
          <p:nvPr/>
        </p:nvSpPr>
        <p:spPr>
          <a:xfrm>
            <a:off x="5630027" y="2037527"/>
            <a:ext cx="2269882" cy="48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20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50CD2C9-5F64-4415-A7CE-9D52E3C4F595}"/>
              </a:ext>
            </a:extLst>
          </p:cNvPr>
          <p:cNvSpPr/>
          <p:nvPr/>
        </p:nvSpPr>
        <p:spPr>
          <a:xfrm>
            <a:off x="3632928" y="703836"/>
            <a:ext cx="2767873" cy="70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确定阅读目的</a:t>
            </a:r>
            <a:endParaRPr lang="zh-CN" altLang="zh-CN" sz="24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EC5F6A9-D01D-4FE4-8907-D75C451FEB31}"/>
              </a:ext>
            </a:extLst>
          </p:cNvPr>
          <p:cNvSpPr/>
          <p:nvPr/>
        </p:nvSpPr>
        <p:spPr>
          <a:xfrm>
            <a:off x="2542330" y="1771683"/>
            <a:ext cx="2449682" cy="11062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任务</a:t>
            </a:r>
            <a:r>
              <a:rPr lang="zh-CN" altLang="zh-CN" sz="20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endParaRPr lang="en-US" altLang="zh-CN" sz="20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景点、位置、路线 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BD0386-857A-4501-BEA9-8FB131C43C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7236" t="7937" r="4982" b="2419"/>
          <a:stretch/>
        </p:blipFill>
        <p:spPr>
          <a:xfrm rot="20579681">
            <a:off x="3376825" y="459565"/>
            <a:ext cx="510777" cy="53716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D9A4AB1-55B4-44AD-A6DC-5B6A0C59D950}"/>
              </a:ext>
            </a:extLst>
          </p:cNvPr>
          <p:cNvSpPr/>
          <p:nvPr/>
        </p:nvSpPr>
        <p:spPr>
          <a:xfrm>
            <a:off x="3632213" y="3056293"/>
            <a:ext cx="2767873" cy="70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阅读筛选后的材料</a:t>
            </a:r>
            <a:endParaRPr lang="zh-CN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F7CCACA-8E63-4615-81F8-6256BDD1283B}"/>
              </a:ext>
            </a:extLst>
          </p:cNvPr>
          <p:cNvSpPr/>
          <p:nvPr/>
        </p:nvSpPr>
        <p:spPr>
          <a:xfrm>
            <a:off x="3632928" y="3994578"/>
            <a:ext cx="2773827" cy="70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完成任务</a:t>
            </a:r>
            <a:endParaRPr lang="zh-CN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054BD0F-D48E-467B-80BB-24BC76B20C41}"/>
              </a:ext>
            </a:extLst>
          </p:cNvPr>
          <p:cNvSpPr/>
          <p:nvPr/>
        </p:nvSpPr>
        <p:spPr>
          <a:xfrm>
            <a:off x="5466026" y="1765564"/>
            <a:ext cx="2449682" cy="11062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任务二</a:t>
            </a:r>
            <a:endParaRPr lang="en-US" altLang="zh-CN" sz="20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景点详细介绍 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B1F1219-582A-46A9-AD9C-7C050D929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9835" b="48089"/>
          <a:stretch/>
        </p:blipFill>
        <p:spPr>
          <a:xfrm>
            <a:off x="915321" y="1366938"/>
            <a:ext cx="1653257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10" grpId="0" animBg="1"/>
      <p:bldP spid="1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3AB603A7-AC0A-4281-B684-C9D05B66F5ED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9" name="图片 18" descr="同上一堂课背景-111.jpg">
              <a:extLst>
                <a:ext uri="{FF2B5EF4-FFF2-40B4-BE49-F238E27FC236}">
                  <a16:creationId xmlns:a16="http://schemas.microsoft.com/office/drawing/2014/main" id="{4CE6204F-F675-495B-AC7F-09724855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2" name="图片 21" descr="同上一堂课色块-绿色.jpg">
              <a:extLst>
                <a:ext uri="{FF2B5EF4-FFF2-40B4-BE49-F238E27FC236}">
                  <a16:creationId xmlns:a16="http://schemas.microsoft.com/office/drawing/2014/main" id="{5CD1969A-F8E1-4898-BEF5-A3911E1E9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54ADF1A-82B3-4BB1-8B34-60DE56072FAD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A7332C-914E-460B-92F5-57D511D3C64D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294B475-2E2C-4FAA-9CE7-06C40FF83698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6" name="云形标注 13">
              <a:extLst>
                <a:ext uri="{FF2B5EF4-FFF2-40B4-BE49-F238E27FC236}">
                  <a16:creationId xmlns:a16="http://schemas.microsoft.com/office/drawing/2014/main" id="{F88FA735-D885-4AF1-9003-A8DE32DA10DF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7618139-9572-4886-8E46-2D19F7D8E06F}"/>
              </a:ext>
            </a:extLst>
          </p:cNvPr>
          <p:cNvGrpSpPr/>
          <p:nvPr/>
        </p:nvGrpSpPr>
        <p:grpSpPr>
          <a:xfrm>
            <a:off x="1578219" y="497849"/>
            <a:ext cx="5473799" cy="837971"/>
            <a:chOff x="1578219" y="418336"/>
            <a:chExt cx="5473799" cy="837971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C40BC8B-3B2A-4DF9-8C39-02F95D4A283B}"/>
                </a:ext>
              </a:extLst>
            </p:cNvPr>
            <p:cNvSpPr/>
            <p:nvPr/>
          </p:nvSpPr>
          <p:spPr>
            <a:xfrm>
              <a:off x="1875719" y="689471"/>
              <a:ext cx="5176299" cy="5668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请你利用阅读材料完成一项挑战任务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E6059F1-D650-434B-A1FD-9C0BD3757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278" t="10078" r="19781" b="4973"/>
            <a:stretch/>
          </p:blipFill>
          <p:spPr>
            <a:xfrm>
              <a:off x="1578219" y="418336"/>
              <a:ext cx="417487" cy="566836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41A5DBE-68F6-415F-9381-620FC32C0441}"/>
              </a:ext>
            </a:extLst>
          </p:cNvPr>
          <p:cNvSpPr txBox="1"/>
          <p:nvPr/>
        </p:nvSpPr>
        <p:spPr>
          <a:xfrm>
            <a:off x="1239320" y="1411425"/>
            <a:ext cx="3075186" cy="127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任务</a:t>
            </a:r>
            <a:r>
              <a:rPr lang="zh-CN" altLang="zh-CN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为家人计划故宫一日游，画一张故宫参观路线图。</a:t>
            </a:r>
            <a:endParaRPr lang="en-US" altLang="zh-CN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CB07E73-91F0-4696-9D9F-B5C1FEE9C990}"/>
              </a:ext>
            </a:extLst>
          </p:cNvPr>
          <p:cNvSpPr txBox="1"/>
          <p:nvPr/>
        </p:nvSpPr>
        <p:spPr>
          <a:xfrm>
            <a:off x="4725631" y="1429823"/>
            <a:ext cx="2733319" cy="129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任务二：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选择一两个景点，游故宫的时候为家人作讲解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B2930EB-2843-4AEE-879D-CF43F8D99F1C}"/>
              </a:ext>
            </a:extLst>
          </p:cNvPr>
          <p:cNvSpPr txBox="1"/>
          <p:nvPr/>
        </p:nvSpPr>
        <p:spPr>
          <a:xfrm>
            <a:off x="1578219" y="2979213"/>
            <a:ext cx="6039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800" dirty="0">
              <a:solidFill>
                <a:schemeClr val="dk1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F1D4436-EC89-482F-AE1C-051954C7E875}"/>
              </a:ext>
            </a:extLst>
          </p:cNvPr>
          <p:cNvSpPr/>
          <p:nvPr/>
        </p:nvSpPr>
        <p:spPr>
          <a:xfrm>
            <a:off x="1459409" y="2825324"/>
            <a:ext cx="5746816" cy="17402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结合阅读目的想一想，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你会怎样阅读课文中的材料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完成任务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呢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？请大家认真思考并完成挑战任务。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86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080150A-35E7-4813-882A-146B81ACA94B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6" name="图片 15" descr="同上一堂课背景-111.jpg">
              <a:extLst>
                <a:ext uri="{FF2B5EF4-FFF2-40B4-BE49-F238E27FC236}">
                  <a16:creationId xmlns:a16="http://schemas.microsoft.com/office/drawing/2014/main" id="{262090D9-7166-43B9-BDEE-894BF3B65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7" name="图片 16" descr="同上一堂课色块-绿色.jpg">
              <a:extLst>
                <a:ext uri="{FF2B5EF4-FFF2-40B4-BE49-F238E27FC236}">
                  <a16:creationId xmlns:a16="http://schemas.microsoft.com/office/drawing/2014/main" id="{B234DAE6-0D40-48D7-8170-47DCBCA46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C9F8BD5-5A5A-4141-A0BD-0D66EE893CF4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8BA5E72-7430-4798-B75B-7E2408BD9D51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55CFB9B-A37A-489D-A2CC-0BBEDA11EB91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1" name="云形标注 13">
              <a:extLst>
                <a:ext uri="{FF2B5EF4-FFF2-40B4-BE49-F238E27FC236}">
                  <a16:creationId xmlns:a16="http://schemas.microsoft.com/office/drawing/2014/main" id="{1E2E6230-42D0-4A7C-8C10-50A75279C864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云形 14">
            <a:extLst>
              <a:ext uri="{FF2B5EF4-FFF2-40B4-BE49-F238E27FC236}">
                <a16:creationId xmlns:a16="http://schemas.microsoft.com/office/drawing/2014/main" id="{95C739A0-52F4-4D0C-8980-1AC3CB287C51}"/>
              </a:ext>
            </a:extLst>
          </p:cNvPr>
          <p:cNvSpPr/>
          <p:nvPr/>
        </p:nvSpPr>
        <p:spPr>
          <a:xfrm>
            <a:off x="2054586" y="497049"/>
            <a:ext cx="2688519" cy="1443565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同学们，我们一起交流分享吧！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496F7D-2C19-450B-8612-4CCA71849C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2821" t="50418"/>
          <a:stretch/>
        </p:blipFill>
        <p:spPr>
          <a:xfrm>
            <a:off x="5014387" y="2223436"/>
            <a:ext cx="2688519" cy="18453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911A22-A59D-47A9-ACC7-6AD17668C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164" t="-49272" r="-3343" b="49272"/>
          <a:stretch/>
        </p:blipFill>
        <p:spPr>
          <a:xfrm>
            <a:off x="1787423" y="296004"/>
            <a:ext cx="2784577" cy="38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1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25DE99-7744-406E-8F36-9B1ED3AC94FA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21" name="图片 20" descr="同上一堂课背景-111.jpg">
              <a:extLst>
                <a:ext uri="{FF2B5EF4-FFF2-40B4-BE49-F238E27FC236}">
                  <a16:creationId xmlns:a16="http://schemas.microsoft.com/office/drawing/2014/main" id="{C358D2B6-D616-4CFE-9773-A752AF067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2" name="图片 21" descr="同上一堂课色块-绿色.jpg">
              <a:extLst>
                <a:ext uri="{FF2B5EF4-FFF2-40B4-BE49-F238E27FC236}">
                  <a16:creationId xmlns:a16="http://schemas.microsoft.com/office/drawing/2014/main" id="{C1384F0E-082A-4D22-9C24-2DDA71ECF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51C96DC-B34C-432E-A7BE-459DAA0F978F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F6CEAE3-735B-47EE-9DEE-ADD594FA2A8F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C3F5302-B112-4598-B34F-328A474722F0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7" name="云形标注 13">
              <a:extLst>
                <a:ext uri="{FF2B5EF4-FFF2-40B4-BE49-F238E27FC236}">
                  <a16:creationId xmlns:a16="http://schemas.microsoft.com/office/drawing/2014/main" id="{7BAC5B37-350D-4DC8-AD56-5DEABC2C532C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4C69162A-BA79-4DB7-8088-0D610E20AF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7411" t="51632" r="-2903" b="-2197"/>
          <a:stretch/>
        </p:blipFill>
        <p:spPr>
          <a:xfrm>
            <a:off x="586891" y="1422375"/>
            <a:ext cx="1835413" cy="2453927"/>
          </a:xfrm>
          <a:prstGeom prst="rect">
            <a:avLst/>
          </a:prstGeom>
        </p:spPr>
      </p:pic>
      <p:pic>
        <p:nvPicPr>
          <p:cNvPr id="5" name="故宫5">
            <a:hlinkClick r:id="" action="ppaction://media"/>
            <a:extLst>
              <a:ext uri="{FF2B5EF4-FFF2-40B4-BE49-F238E27FC236}">
                <a16:creationId xmlns:a16="http://schemas.microsoft.com/office/drawing/2014/main" id="{072809DD-9641-40EE-8449-D703DD134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1801" y="4617160"/>
            <a:ext cx="406400" cy="4064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C0670C1-A483-43BB-B907-65C137FDFB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053" t="7938" r="10561" b="14112"/>
          <a:stretch/>
        </p:blipFill>
        <p:spPr>
          <a:xfrm rot="16200000">
            <a:off x="2231764" y="2956662"/>
            <a:ext cx="2035879" cy="139566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B5E25-AF90-4DAF-A92F-B65474C90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74" t="8134" r="9642" b="12970"/>
          <a:stretch/>
        </p:blipFill>
        <p:spPr>
          <a:xfrm rot="16200000">
            <a:off x="4031710" y="2956006"/>
            <a:ext cx="2035877" cy="139697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DBFA405-EC43-489A-AAC4-36E0474CB11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29" t="14138" r="10688" b="8234"/>
          <a:stretch/>
        </p:blipFill>
        <p:spPr>
          <a:xfrm rot="16200000">
            <a:off x="5849715" y="2890599"/>
            <a:ext cx="2083879" cy="147978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9BB58A9-A04C-4338-BD70-BB254E1A4518}"/>
              </a:ext>
            </a:extLst>
          </p:cNvPr>
          <p:cNvGrpSpPr/>
          <p:nvPr/>
        </p:nvGrpSpPr>
        <p:grpSpPr>
          <a:xfrm>
            <a:off x="5250420" y="570254"/>
            <a:ext cx="2818976" cy="1936692"/>
            <a:chOff x="5250420" y="570254"/>
            <a:chExt cx="2818976" cy="193669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1EE7590-AD1C-48B4-83D4-A0B9625DA973}"/>
                </a:ext>
              </a:extLst>
            </p:cNvPr>
            <p:cNvGrpSpPr/>
            <p:nvPr/>
          </p:nvGrpSpPr>
          <p:grpSpPr>
            <a:xfrm>
              <a:off x="5250420" y="570254"/>
              <a:ext cx="2818976" cy="1936692"/>
              <a:chOff x="5367600" y="546316"/>
              <a:chExt cx="2654200" cy="1791988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F3A66523-97D4-43C4-8E75-6CA132660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0735" t="26280" r="10425" b="26879"/>
              <a:stretch/>
            </p:blipFill>
            <p:spPr>
              <a:xfrm>
                <a:off x="5367600" y="546316"/>
                <a:ext cx="2654200" cy="15769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7D10CA2-E8B5-4A24-8DFA-1416FB86F0B4}"/>
                  </a:ext>
                </a:extLst>
              </p:cNvPr>
              <p:cNvSpPr txBox="1"/>
              <p:nvPr/>
            </p:nvSpPr>
            <p:spPr>
              <a:xfrm>
                <a:off x="5811058" y="1968089"/>
                <a:ext cx="1945978" cy="370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第一次去故宫</a:t>
                </a: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F03D5-DE2F-4CD5-B0F2-CC85713A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76284" y="687492"/>
              <a:ext cx="494445" cy="242060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83CBF60-EDE2-499B-9636-6E1E9B91218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333" t="8886" r="14236"/>
          <a:stretch/>
        </p:blipFill>
        <p:spPr>
          <a:xfrm>
            <a:off x="2648436" y="619952"/>
            <a:ext cx="1736617" cy="143095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2BFC115-B9FE-4773-B68C-66FD5E4BC142}"/>
              </a:ext>
            </a:extLst>
          </p:cNvPr>
          <p:cNvSpPr txBox="1"/>
          <p:nvPr/>
        </p:nvSpPr>
        <p:spPr>
          <a:xfrm>
            <a:off x="2403173" y="2106836"/>
            <a:ext cx="2066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妹妹一家</a:t>
            </a:r>
          </a:p>
        </p:txBody>
      </p:sp>
    </p:spTree>
    <p:extLst>
      <p:ext uri="{BB962C8B-B14F-4D97-AF65-F5344CB8AC3E}">
        <p14:creationId xmlns:p14="http://schemas.microsoft.com/office/powerpoint/2010/main" val="10817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EEDDDC4-D211-4910-8F15-B64A6374B331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7" name="图片 16" descr="同上一堂课背景-111.jpg">
              <a:extLst>
                <a:ext uri="{FF2B5EF4-FFF2-40B4-BE49-F238E27FC236}">
                  <a16:creationId xmlns:a16="http://schemas.microsoft.com/office/drawing/2014/main" id="{6B66D09C-873E-4F6C-ACA4-7597CA184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8" name="图片 17" descr="同上一堂课色块-绿色.jpg">
              <a:extLst>
                <a:ext uri="{FF2B5EF4-FFF2-40B4-BE49-F238E27FC236}">
                  <a16:creationId xmlns:a16="http://schemas.microsoft.com/office/drawing/2014/main" id="{F1443C18-1D6E-4AE2-BB38-30FC50D5D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84071AB-EB61-45A7-9DBF-B847EF5E5CFE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DA36583-C0F2-49FC-B505-B89B9D796EF9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CEBC4DF-BE4F-476C-82E3-AA5DD68EA8FF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5" name="云形标注 13">
              <a:extLst>
                <a:ext uri="{FF2B5EF4-FFF2-40B4-BE49-F238E27FC236}">
                  <a16:creationId xmlns:a16="http://schemas.microsoft.com/office/drawing/2014/main" id="{9D5E47A8-2963-4A6E-8D3B-9CB93B6E5EA8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" name="故宫6">
            <a:hlinkClick r:id="" action="ppaction://media"/>
            <a:extLst>
              <a:ext uri="{FF2B5EF4-FFF2-40B4-BE49-F238E27FC236}">
                <a16:creationId xmlns:a16="http://schemas.microsoft.com/office/drawing/2014/main" id="{1A1AEFA8-C87C-488E-9B23-8BA5CD5E1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5164" y="4670108"/>
            <a:ext cx="406400" cy="406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607F91-CA54-479F-A720-62CA4676F2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7411" t="51632" r="-2903" b="-2197"/>
          <a:stretch/>
        </p:blipFill>
        <p:spPr>
          <a:xfrm>
            <a:off x="586891" y="1422375"/>
            <a:ext cx="1835413" cy="245392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4E023C1-2CFF-43CB-86AE-B0F821E797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606" t="11158" r="28306" b="14817"/>
          <a:stretch/>
        </p:blipFill>
        <p:spPr>
          <a:xfrm rot="16200000">
            <a:off x="2470000" y="642844"/>
            <a:ext cx="4414549" cy="4046793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C8233BE-A054-487D-A8B9-7338FFA76EA2}"/>
              </a:ext>
            </a:extLst>
          </p:cNvPr>
          <p:cNvCxnSpPr>
            <a:cxnSpLocks/>
          </p:cNvCxnSpPr>
          <p:nvPr/>
        </p:nvCxnSpPr>
        <p:spPr>
          <a:xfrm>
            <a:off x="3297442" y="3333716"/>
            <a:ext cx="28798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9D488EC9-4227-4FF9-B4C2-774050A86CC3}"/>
              </a:ext>
            </a:extLst>
          </p:cNvPr>
          <p:cNvCxnSpPr>
            <a:cxnSpLocks/>
          </p:cNvCxnSpPr>
          <p:nvPr/>
        </p:nvCxnSpPr>
        <p:spPr>
          <a:xfrm>
            <a:off x="3984178" y="3546861"/>
            <a:ext cx="427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48D664B-0F96-43DD-8B41-4FD8E603B83E}"/>
              </a:ext>
            </a:extLst>
          </p:cNvPr>
          <p:cNvCxnSpPr/>
          <p:nvPr/>
        </p:nvCxnSpPr>
        <p:spPr>
          <a:xfrm>
            <a:off x="4411213" y="3789698"/>
            <a:ext cx="5697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31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DF7A47-B659-4C94-92F0-5F50F3336705}"/>
              </a:ext>
            </a:extLst>
          </p:cNvPr>
          <p:cNvGrpSpPr/>
          <p:nvPr/>
        </p:nvGrpSpPr>
        <p:grpSpPr>
          <a:xfrm>
            <a:off x="-268281" y="-58423"/>
            <a:ext cx="9846592" cy="5196318"/>
            <a:chOff x="-228206" y="14430"/>
            <a:chExt cx="9846592" cy="5196318"/>
          </a:xfrm>
        </p:grpSpPr>
        <p:pic>
          <p:nvPicPr>
            <p:cNvPr id="28" name="图片 27" descr="同上一堂课背景-111.jpg">
              <a:extLst>
                <a:ext uri="{FF2B5EF4-FFF2-40B4-BE49-F238E27FC236}">
                  <a16:creationId xmlns:a16="http://schemas.microsoft.com/office/drawing/2014/main" id="{05C9D8B5-CE88-452D-B841-D9FF19E2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9" name="图片 28" descr="同上一堂课色块-绿色.jpg">
              <a:extLst>
                <a:ext uri="{FF2B5EF4-FFF2-40B4-BE49-F238E27FC236}">
                  <a16:creationId xmlns:a16="http://schemas.microsoft.com/office/drawing/2014/main" id="{79F15D79-897D-4AFC-93B2-342B97C8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3E793E1-C808-422D-A6B5-E4C9B927624D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5727EA7-BC1B-468C-9130-28C854526BED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B58C897-766F-48E6-9EFD-C5191F733C9D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38" name="云形标注 13">
              <a:extLst>
                <a:ext uri="{FF2B5EF4-FFF2-40B4-BE49-F238E27FC236}">
                  <a16:creationId xmlns:a16="http://schemas.microsoft.com/office/drawing/2014/main" id="{70A6A354-56D7-400A-9282-EBC49E5EC7FD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故宫8">
            <a:hlinkClick r:id="" action="ppaction://media"/>
            <a:extLst>
              <a:ext uri="{FF2B5EF4-FFF2-40B4-BE49-F238E27FC236}">
                <a16:creationId xmlns:a16="http://schemas.microsoft.com/office/drawing/2014/main" id="{BE26AF04-BC67-4303-86C3-FAC0A6A70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1964" y="4386918"/>
            <a:ext cx="406400" cy="4064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A361EA3-B3E8-44A8-BBF9-012C3666CE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7411" t="51632" r="-2903" b="-2197"/>
          <a:stretch/>
        </p:blipFill>
        <p:spPr>
          <a:xfrm>
            <a:off x="586891" y="1422375"/>
            <a:ext cx="1835413" cy="245392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857EA2DB-24EC-451F-A349-931007DBEB4D}"/>
              </a:ext>
            </a:extLst>
          </p:cNvPr>
          <p:cNvGrpSpPr/>
          <p:nvPr/>
        </p:nvGrpSpPr>
        <p:grpSpPr>
          <a:xfrm>
            <a:off x="2244153" y="724615"/>
            <a:ext cx="2681284" cy="3816191"/>
            <a:chOff x="2244154" y="663653"/>
            <a:chExt cx="2681284" cy="381619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F8EA4C6-8299-42D3-8F89-6C856E3D2168}"/>
                </a:ext>
              </a:extLst>
            </p:cNvPr>
            <p:cNvGrpSpPr/>
            <p:nvPr/>
          </p:nvGrpSpPr>
          <p:grpSpPr>
            <a:xfrm>
              <a:off x="2244154" y="663653"/>
              <a:ext cx="2681284" cy="3816191"/>
              <a:chOff x="2226561" y="557962"/>
              <a:chExt cx="2681284" cy="3816191"/>
            </a:xfrm>
          </p:grpSpPr>
          <p:pic>
            <p:nvPicPr>
              <p:cNvPr id="81" name="图片 80">
                <a:extLst>
                  <a:ext uri="{FF2B5EF4-FFF2-40B4-BE49-F238E27FC236}">
                    <a16:creationId xmlns:a16="http://schemas.microsoft.com/office/drawing/2014/main" id="{8D6D990E-C1F7-41C8-B7A8-9FD43DE539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1203" t="14138" r="10688" b="8234"/>
              <a:stretch/>
            </p:blipFill>
            <p:spPr>
              <a:xfrm rot="16200000">
                <a:off x="1659107" y="1125416"/>
                <a:ext cx="3816191" cy="2681284"/>
              </a:xfrm>
              <a:prstGeom prst="rect">
                <a:avLst/>
              </a:prstGeom>
            </p:spPr>
          </p:pic>
          <p:sp>
            <p:nvSpPr>
              <p:cNvPr id="82" name="箭头: 右 81">
                <a:extLst>
                  <a:ext uri="{FF2B5EF4-FFF2-40B4-BE49-F238E27FC236}">
                    <a16:creationId xmlns:a16="http://schemas.microsoft.com/office/drawing/2014/main" id="{0820473B-AD80-4A7E-B90D-7BAF1502BB60}"/>
                  </a:ext>
                </a:extLst>
              </p:cNvPr>
              <p:cNvSpPr/>
              <p:nvPr/>
            </p:nvSpPr>
            <p:spPr>
              <a:xfrm rot="16200000">
                <a:off x="3493005" y="3800710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3" name="箭头: 右 82">
                <a:extLst>
                  <a:ext uri="{FF2B5EF4-FFF2-40B4-BE49-F238E27FC236}">
                    <a16:creationId xmlns:a16="http://schemas.microsoft.com/office/drawing/2014/main" id="{5D8C9D7D-3A71-4B1C-AC1C-9B967B635B0B}"/>
                  </a:ext>
                </a:extLst>
              </p:cNvPr>
              <p:cNvSpPr/>
              <p:nvPr/>
            </p:nvSpPr>
            <p:spPr>
              <a:xfrm rot="16200000">
                <a:off x="3484675" y="2894570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4" name="箭头: 右 83">
                <a:extLst>
                  <a:ext uri="{FF2B5EF4-FFF2-40B4-BE49-F238E27FC236}">
                    <a16:creationId xmlns:a16="http://schemas.microsoft.com/office/drawing/2014/main" id="{EF9F1A1F-0D84-4801-8946-0A7A2B3E17EC}"/>
                  </a:ext>
                </a:extLst>
              </p:cNvPr>
              <p:cNvSpPr/>
              <p:nvPr/>
            </p:nvSpPr>
            <p:spPr>
              <a:xfrm rot="16200000">
                <a:off x="3493008" y="3321669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6" name="箭头: 右 85">
                <a:extLst>
                  <a:ext uri="{FF2B5EF4-FFF2-40B4-BE49-F238E27FC236}">
                    <a16:creationId xmlns:a16="http://schemas.microsoft.com/office/drawing/2014/main" id="{A9FEDFCB-5818-4651-9882-2BE7B24317C6}"/>
                  </a:ext>
                </a:extLst>
              </p:cNvPr>
              <p:cNvSpPr/>
              <p:nvPr/>
            </p:nvSpPr>
            <p:spPr>
              <a:xfrm rot="16200000">
                <a:off x="3482048" y="2488221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7" name="箭头: 右 86">
                <a:extLst>
                  <a:ext uri="{FF2B5EF4-FFF2-40B4-BE49-F238E27FC236}">
                    <a16:creationId xmlns:a16="http://schemas.microsoft.com/office/drawing/2014/main" id="{82235F47-D589-497F-BCD3-D996FB37358A}"/>
                  </a:ext>
                </a:extLst>
              </p:cNvPr>
              <p:cNvSpPr/>
              <p:nvPr/>
            </p:nvSpPr>
            <p:spPr>
              <a:xfrm rot="16200000">
                <a:off x="3467863" y="1870726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8" name="箭头: 右 87">
                <a:extLst>
                  <a:ext uri="{FF2B5EF4-FFF2-40B4-BE49-F238E27FC236}">
                    <a16:creationId xmlns:a16="http://schemas.microsoft.com/office/drawing/2014/main" id="{245A0443-48D7-48E2-8DE9-0F0928CDB969}"/>
                  </a:ext>
                </a:extLst>
              </p:cNvPr>
              <p:cNvSpPr/>
              <p:nvPr/>
            </p:nvSpPr>
            <p:spPr>
              <a:xfrm rot="14378903">
                <a:off x="3333995" y="1723788"/>
                <a:ext cx="135146" cy="11578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9" name="箭头: 右 88">
                <a:extLst>
                  <a:ext uri="{FF2B5EF4-FFF2-40B4-BE49-F238E27FC236}">
                    <a16:creationId xmlns:a16="http://schemas.microsoft.com/office/drawing/2014/main" id="{E5ACFB1A-1A5F-410D-B6CA-46F4E4680DDC}"/>
                  </a:ext>
                </a:extLst>
              </p:cNvPr>
              <p:cNvSpPr/>
              <p:nvPr/>
            </p:nvSpPr>
            <p:spPr>
              <a:xfrm rot="18331036">
                <a:off x="3631528" y="1718728"/>
                <a:ext cx="135144" cy="11578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0" name="箭头: 右 89">
                <a:extLst>
                  <a:ext uri="{FF2B5EF4-FFF2-40B4-BE49-F238E27FC236}">
                    <a16:creationId xmlns:a16="http://schemas.microsoft.com/office/drawing/2014/main" id="{B96C44A7-88A5-41E5-AAD4-DF97C059B852}"/>
                  </a:ext>
                </a:extLst>
              </p:cNvPr>
              <p:cNvSpPr/>
              <p:nvPr/>
            </p:nvSpPr>
            <p:spPr>
              <a:xfrm rot="17998745">
                <a:off x="3311591" y="1575094"/>
                <a:ext cx="135146" cy="11578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1" name="箭头: 右 90">
                <a:extLst>
                  <a:ext uri="{FF2B5EF4-FFF2-40B4-BE49-F238E27FC236}">
                    <a16:creationId xmlns:a16="http://schemas.microsoft.com/office/drawing/2014/main" id="{D49B1549-3FEA-495A-BB3C-6286130A7529}"/>
                  </a:ext>
                </a:extLst>
              </p:cNvPr>
              <p:cNvSpPr/>
              <p:nvPr/>
            </p:nvSpPr>
            <p:spPr>
              <a:xfrm rot="13769176">
                <a:off x="3627854" y="1555293"/>
                <a:ext cx="135146" cy="11578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2" name="箭头: 右 91">
                <a:extLst>
                  <a:ext uri="{FF2B5EF4-FFF2-40B4-BE49-F238E27FC236}">
                    <a16:creationId xmlns:a16="http://schemas.microsoft.com/office/drawing/2014/main" id="{72D6C10D-4D14-4554-B26C-ACA4486758DD}"/>
                  </a:ext>
                </a:extLst>
              </p:cNvPr>
              <p:cNvSpPr/>
              <p:nvPr/>
            </p:nvSpPr>
            <p:spPr>
              <a:xfrm rot="16200000">
                <a:off x="3465989" y="1388376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3" name="箭头: 右 92">
                <a:extLst>
                  <a:ext uri="{FF2B5EF4-FFF2-40B4-BE49-F238E27FC236}">
                    <a16:creationId xmlns:a16="http://schemas.microsoft.com/office/drawing/2014/main" id="{D429D3C0-D3A8-4AF1-926B-CCD5A7CA0645}"/>
                  </a:ext>
                </a:extLst>
              </p:cNvPr>
              <p:cNvSpPr/>
              <p:nvPr/>
            </p:nvSpPr>
            <p:spPr>
              <a:xfrm rot="16200000">
                <a:off x="3459328" y="971544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14B2531C-49BA-49E2-96DB-7BB41A0BC68D}"/>
                </a:ext>
              </a:extLst>
            </p:cNvPr>
            <p:cNvSpPr/>
            <p:nvPr/>
          </p:nvSpPr>
          <p:spPr>
            <a:xfrm rot="16200000">
              <a:off x="3491351" y="2155979"/>
              <a:ext cx="135145" cy="11579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09571579-D04E-438E-8EF3-84EE190203D6}"/>
              </a:ext>
            </a:extLst>
          </p:cNvPr>
          <p:cNvSpPr txBox="1"/>
          <p:nvPr/>
        </p:nvSpPr>
        <p:spPr>
          <a:xfrm>
            <a:off x="5088785" y="3991177"/>
            <a:ext cx="334294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从天安门进，穿过端门，到达午门</a:t>
            </a:r>
            <a:r>
              <a: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D8E4C57-9130-44F7-8AB2-A568ACA6CB7D}"/>
              </a:ext>
            </a:extLst>
          </p:cNvPr>
          <p:cNvSpPr txBox="1"/>
          <p:nvPr/>
        </p:nvSpPr>
        <p:spPr>
          <a:xfrm>
            <a:off x="4953370" y="3179376"/>
            <a:ext cx="356499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进午门，过白玉石桥到达太和门。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C04B7BD-CFB9-4007-94E1-E82F9700967C}"/>
              </a:ext>
            </a:extLst>
          </p:cNvPr>
          <p:cNvSpPr txBox="1"/>
          <p:nvPr/>
        </p:nvSpPr>
        <p:spPr>
          <a:xfrm>
            <a:off x="5059233" y="2226513"/>
            <a:ext cx="3372497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进入太和门后，沿中轴线依次参观三大殿。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3EF9EEF-3557-448E-AB49-E43AC1CA5120}"/>
              </a:ext>
            </a:extLst>
          </p:cNvPr>
          <p:cNvSpPr txBox="1"/>
          <p:nvPr/>
        </p:nvSpPr>
        <p:spPr>
          <a:xfrm>
            <a:off x="5194494" y="1409000"/>
            <a:ext cx="336261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进乾清门后，参观后三宫和东西六宫。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3CF2849-D0F0-4EFD-B41B-1E149D225E7F}"/>
              </a:ext>
            </a:extLst>
          </p:cNvPr>
          <p:cNvSpPr txBox="1"/>
          <p:nvPr/>
        </p:nvSpPr>
        <p:spPr>
          <a:xfrm>
            <a:off x="5128469" y="588079"/>
            <a:ext cx="330326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 出坤宁宫往北进御花园，由神武门出故宫。</a:t>
            </a: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164FBDC-35AC-4FBE-B4CD-43AF8F6EADB0}"/>
              </a:ext>
            </a:extLst>
          </p:cNvPr>
          <p:cNvSpPr/>
          <p:nvPr/>
        </p:nvSpPr>
        <p:spPr>
          <a:xfrm rot="10800000">
            <a:off x="6621932" y="3809606"/>
            <a:ext cx="229541" cy="19119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516F10A6-2E30-45C9-A394-9927D7F011F6}"/>
              </a:ext>
            </a:extLst>
          </p:cNvPr>
          <p:cNvSpPr/>
          <p:nvPr/>
        </p:nvSpPr>
        <p:spPr>
          <a:xfrm rot="10800000">
            <a:off x="6610401" y="3019368"/>
            <a:ext cx="229541" cy="19119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0404A7E9-8B37-4BC1-932A-57C2C79C9F11}"/>
              </a:ext>
            </a:extLst>
          </p:cNvPr>
          <p:cNvSpPr/>
          <p:nvPr/>
        </p:nvSpPr>
        <p:spPr>
          <a:xfrm rot="10800000">
            <a:off x="6621425" y="2133327"/>
            <a:ext cx="229541" cy="19119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73504093-EC00-4A0B-839C-38F5FC809A13}"/>
              </a:ext>
            </a:extLst>
          </p:cNvPr>
          <p:cNvSpPr/>
          <p:nvPr/>
        </p:nvSpPr>
        <p:spPr>
          <a:xfrm rot="10800000">
            <a:off x="6603413" y="1254277"/>
            <a:ext cx="229541" cy="19119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4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617E4548-4404-4A11-8B7F-C824A609E4F6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27" name="图片 26" descr="同上一堂课背景-111.jpg">
              <a:extLst>
                <a:ext uri="{FF2B5EF4-FFF2-40B4-BE49-F238E27FC236}">
                  <a16:creationId xmlns:a16="http://schemas.microsoft.com/office/drawing/2014/main" id="{D8B2A90B-BA62-4C34-AF0A-45E0E97F7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8" name="图片 27" descr="同上一堂课色块-绿色.jpg">
              <a:extLst>
                <a:ext uri="{FF2B5EF4-FFF2-40B4-BE49-F238E27FC236}">
                  <a16:creationId xmlns:a16="http://schemas.microsoft.com/office/drawing/2014/main" id="{1F6A2CD6-4FF2-4173-9076-3F4CC444B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5EE7C68-AD6D-40AC-BB30-7F4A4D0A3A4D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4BDEFB0-343E-4897-A88E-A258B2F23CCD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E7BDBA1-5BA9-4E47-AD15-1EF441CB5389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32" name="云形标注 13">
              <a:extLst>
                <a:ext uri="{FF2B5EF4-FFF2-40B4-BE49-F238E27FC236}">
                  <a16:creationId xmlns:a16="http://schemas.microsoft.com/office/drawing/2014/main" id="{EFF847A8-B874-4401-94FC-91A449B77538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7C5BEB8-3426-494A-B5E9-8BBF4B667EED}"/>
              </a:ext>
            </a:extLst>
          </p:cNvPr>
          <p:cNvSpPr/>
          <p:nvPr/>
        </p:nvSpPr>
        <p:spPr>
          <a:xfrm>
            <a:off x="5492769" y="1374535"/>
            <a:ext cx="2386854" cy="2479416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明确阅读目的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合理筛选材料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提取关键信息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完成挑战任务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A9CFEE-1AFF-4B5F-94B0-0FC6CB49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3859" y="1417703"/>
            <a:ext cx="1514183" cy="2147714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D5318483-DBDA-4E2A-88CC-3406A996D5CA}"/>
              </a:ext>
            </a:extLst>
          </p:cNvPr>
          <p:cNvGrpSpPr/>
          <p:nvPr/>
        </p:nvGrpSpPr>
        <p:grpSpPr>
          <a:xfrm>
            <a:off x="2244153" y="724615"/>
            <a:ext cx="2681284" cy="3816191"/>
            <a:chOff x="2244154" y="663653"/>
            <a:chExt cx="2681284" cy="3816191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C10C6816-6B40-449F-9178-118DECF9A112}"/>
                </a:ext>
              </a:extLst>
            </p:cNvPr>
            <p:cNvGrpSpPr/>
            <p:nvPr/>
          </p:nvGrpSpPr>
          <p:grpSpPr>
            <a:xfrm>
              <a:off x="2244154" y="663653"/>
              <a:ext cx="2681284" cy="3816191"/>
              <a:chOff x="2226561" y="557962"/>
              <a:chExt cx="2681284" cy="3816191"/>
            </a:xfrm>
          </p:grpSpPr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29BB9623-D848-482D-ABD0-68310B5299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203" t="14138" r="10688" b="8234"/>
              <a:stretch/>
            </p:blipFill>
            <p:spPr>
              <a:xfrm rot="16200000">
                <a:off x="1659107" y="1125416"/>
                <a:ext cx="3816191" cy="2681284"/>
              </a:xfrm>
              <a:prstGeom prst="rect">
                <a:avLst/>
              </a:prstGeom>
            </p:spPr>
          </p:pic>
          <p:sp>
            <p:nvSpPr>
              <p:cNvPr id="66" name="箭头: 右 65">
                <a:extLst>
                  <a:ext uri="{FF2B5EF4-FFF2-40B4-BE49-F238E27FC236}">
                    <a16:creationId xmlns:a16="http://schemas.microsoft.com/office/drawing/2014/main" id="{307A1379-C374-4F00-9340-80D0729FC1A9}"/>
                  </a:ext>
                </a:extLst>
              </p:cNvPr>
              <p:cNvSpPr/>
              <p:nvPr/>
            </p:nvSpPr>
            <p:spPr>
              <a:xfrm rot="16200000">
                <a:off x="3493005" y="3800710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7" name="箭头: 右 66">
                <a:extLst>
                  <a:ext uri="{FF2B5EF4-FFF2-40B4-BE49-F238E27FC236}">
                    <a16:creationId xmlns:a16="http://schemas.microsoft.com/office/drawing/2014/main" id="{213E3F6E-AF05-46B4-A027-03C800C8072B}"/>
                  </a:ext>
                </a:extLst>
              </p:cNvPr>
              <p:cNvSpPr/>
              <p:nvPr/>
            </p:nvSpPr>
            <p:spPr>
              <a:xfrm rot="16200000">
                <a:off x="3484675" y="2894570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8" name="箭头: 右 67">
                <a:extLst>
                  <a:ext uri="{FF2B5EF4-FFF2-40B4-BE49-F238E27FC236}">
                    <a16:creationId xmlns:a16="http://schemas.microsoft.com/office/drawing/2014/main" id="{CBEB4DDB-EED5-4B4E-8A07-000F36C5A370}"/>
                  </a:ext>
                </a:extLst>
              </p:cNvPr>
              <p:cNvSpPr/>
              <p:nvPr/>
            </p:nvSpPr>
            <p:spPr>
              <a:xfrm rot="16200000">
                <a:off x="3493008" y="3321669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9" name="箭头: 右 68">
                <a:extLst>
                  <a:ext uri="{FF2B5EF4-FFF2-40B4-BE49-F238E27FC236}">
                    <a16:creationId xmlns:a16="http://schemas.microsoft.com/office/drawing/2014/main" id="{D8283110-7ABA-4BF3-A435-7B590432EB12}"/>
                  </a:ext>
                </a:extLst>
              </p:cNvPr>
              <p:cNvSpPr/>
              <p:nvPr/>
            </p:nvSpPr>
            <p:spPr>
              <a:xfrm rot="16200000">
                <a:off x="3482048" y="2488221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0" name="箭头: 右 69">
                <a:extLst>
                  <a:ext uri="{FF2B5EF4-FFF2-40B4-BE49-F238E27FC236}">
                    <a16:creationId xmlns:a16="http://schemas.microsoft.com/office/drawing/2014/main" id="{45419605-09F4-4253-AD74-BB54B786C507}"/>
                  </a:ext>
                </a:extLst>
              </p:cNvPr>
              <p:cNvSpPr/>
              <p:nvPr/>
            </p:nvSpPr>
            <p:spPr>
              <a:xfrm rot="16200000">
                <a:off x="3467863" y="1870726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1" name="箭头: 右 70">
                <a:extLst>
                  <a:ext uri="{FF2B5EF4-FFF2-40B4-BE49-F238E27FC236}">
                    <a16:creationId xmlns:a16="http://schemas.microsoft.com/office/drawing/2014/main" id="{CBACE03B-965C-40C6-A654-3D90B25B8EDD}"/>
                  </a:ext>
                </a:extLst>
              </p:cNvPr>
              <p:cNvSpPr/>
              <p:nvPr/>
            </p:nvSpPr>
            <p:spPr>
              <a:xfrm rot="14378903">
                <a:off x="3333995" y="1723788"/>
                <a:ext cx="135146" cy="11578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2" name="箭头: 右 71">
                <a:extLst>
                  <a:ext uri="{FF2B5EF4-FFF2-40B4-BE49-F238E27FC236}">
                    <a16:creationId xmlns:a16="http://schemas.microsoft.com/office/drawing/2014/main" id="{23F41AF3-AF30-47C2-BD43-816F809E1C55}"/>
                  </a:ext>
                </a:extLst>
              </p:cNvPr>
              <p:cNvSpPr/>
              <p:nvPr/>
            </p:nvSpPr>
            <p:spPr>
              <a:xfrm rot="18331036">
                <a:off x="3631528" y="1718728"/>
                <a:ext cx="135144" cy="11578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3" name="箭头: 右 72">
                <a:extLst>
                  <a:ext uri="{FF2B5EF4-FFF2-40B4-BE49-F238E27FC236}">
                    <a16:creationId xmlns:a16="http://schemas.microsoft.com/office/drawing/2014/main" id="{1A52119F-944E-48F9-9151-C5CB722FC9EC}"/>
                  </a:ext>
                </a:extLst>
              </p:cNvPr>
              <p:cNvSpPr/>
              <p:nvPr/>
            </p:nvSpPr>
            <p:spPr>
              <a:xfrm rot="17998745">
                <a:off x="3311591" y="1575094"/>
                <a:ext cx="135146" cy="11578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4" name="箭头: 右 73">
                <a:extLst>
                  <a:ext uri="{FF2B5EF4-FFF2-40B4-BE49-F238E27FC236}">
                    <a16:creationId xmlns:a16="http://schemas.microsoft.com/office/drawing/2014/main" id="{3E50442E-FDBF-4ABB-AF97-3444D52966C2}"/>
                  </a:ext>
                </a:extLst>
              </p:cNvPr>
              <p:cNvSpPr/>
              <p:nvPr/>
            </p:nvSpPr>
            <p:spPr>
              <a:xfrm rot="13769176">
                <a:off x="3627854" y="1555293"/>
                <a:ext cx="135146" cy="11578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5" name="箭头: 右 74">
                <a:extLst>
                  <a:ext uri="{FF2B5EF4-FFF2-40B4-BE49-F238E27FC236}">
                    <a16:creationId xmlns:a16="http://schemas.microsoft.com/office/drawing/2014/main" id="{D6820816-46DB-46A0-B2B8-A8150C8BDB61}"/>
                  </a:ext>
                </a:extLst>
              </p:cNvPr>
              <p:cNvSpPr/>
              <p:nvPr/>
            </p:nvSpPr>
            <p:spPr>
              <a:xfrm rot="16200000">
                <a:off x="3465989" y="1388376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6" name="箭头: 右 75">
                <a:extLst>
                  <a:ext uri="{FF2B5EF4-FFF2-40B4-BE49-F238E27FC236}">
                    <a16:creationId xmlns:a16="http://schemas.microsoft.com/office/drawing/2014/main" id="{B306AE7E-9731-4D96-8482-C2EFBC74415E}"/>
                  </a:ext>
                </a:extLst>
              </p:cNvPr>
              <p:cNvSpPr/>
              <p:nvPr/>
            </p:nvSpPr>
            <p:spPr>
              <a:xfrm rot="16200000">
                <a:off x="3459328" y="971544"/>
                <a:ext cx="135145" cy="11579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4" name="箭头: 右 63">
              <a:extLst>
                <a:ext uri="{FF2B5EF4-FFF2-40B4-BE49-F238E27FC236}">
                  <a16:creationId xmlns:a16="http://schemas.microsoft.com/office/drawing/2014/main" id="{DC79519D-B0D3-4279-AFFD-112BAF3DC314}"/>
                </a:ext>
              </a:extLst>
            </p:cNvPr>
            <p:cNvSpPr/>
            <p:nvPr/>
          </p:nvSpPr>
          <p:spPr>
            <a:xfrm rot="16200000">
              <a:off x="3491351" y="2155979"/>
              <a:ext cx="135145" cy="11579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85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1134F402-EBA2-467D-A68D-E67CC3879415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30" name="图片 29" descr="同上一堂课背景-111.jpg">
              <a:extLst>
                <a:ext uri="{FF2B5EF4-FFF2-40B4-BE49-F238E27FC236}">
                  <a16:creationId xmlns:a16="http://schemas.microsoft.com/office/drawing/2014/main" id="{B6C3DE1B-3E0D-4D63-AC8A-BC88540D4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1" name="图片 30" descr="同上一堂课色块-绿色.jpg">
              <a:extLst>
                <a:ext uri="{FF2B5EF4-FFF2-40B4-BE49-F238E27FC236}">
                  <a16:creationId xmlns:a16="http://schemas.microsoft.com/office/drawing/2014/main" id="{B845A110-85C2-4863-85C7-C50C213EB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996E5FB-22DA-416C-8079-37CAE159B70B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AA98DFC-5575-404B-8BD5-820859053A29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4192F11C-23F3-4557-95FF-248AD93732D2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35" name="云形标注 13">
              <a:extLst>
                <a:ext uri="{FF2B5EF4-FFF2-40B4-BE49-F238E27FC236}">
                  <a16:creationId xmlns:a16="http://schemas.microsoft.com/office/drawing/2014/main" id="{753E4238-8E2B-4229-B082-45ECFA0300C1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云形 14">
            <a:extLst>
              <a:ext uri="{FF2B5EF4-FFF2-40B4-BE49-F238E27FC236}">
                <a16:creationId xmlns:a16="http://schemas.microsoft.com/office/drawing/2014/main" id="{95C739A0-52F4-4D0C-8980-1AC3CB287C51}"/>
              </a:ext>
            </a:extLst>
          </p:cNvPr>
          <p:cNvSpPr/>
          <p:nvPr/>
        </p:nvSpPr>
        <p:spPr>
          <a:xfrm>
            <a:off x="1892851" y="779871"/>
            <a:ext cx="2688519" cy="1443565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同学们，让我们继续交流吧！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A5426C9-D837-4858-85A5-0ACA119460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2821" t="50418"/>
          <a:stretch/>
        </p:blipFill>
        <p:spPr>
          <a:xfrm>
            <a:off x="5014387" y="2223436"/>
            <a:ext cx="2688519" cy="18453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E201BF-F4B2-4A85-AE3C-C21902290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164" t="-49272" r="-3343" b="49272"/>
          <a:stretch/>
        </p:blipFill>
        <p:spPr>
          <a:xfrm>
            <a:off x="2013301" y="296004"/>
            <a:ext cx="2784577" cy="38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72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D48A2687-1A9D-4394-BDAD-701E11ED1971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31" name="图片 30" descr="同上一堂课背景-111.jpg">
              <a:extLst>
                <a:ext uri="{FF2B5EF4-FFF2-40B4-BE49-F238E27FC236}">
                  <a16:creationId xmlns:a16="http://schemas.microsoft.com/office/drawing/2014/main" id="{E7B71EA5-7559-4324-802A-CC3F100D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2" name="图片 31" descr="同上一堂课色块-绿色.jpg">
              <a:extLst>
                <a:ext uri="{FF2B5EF4-FFF2-40B4-BE49-F238E27FC236}">
                  <a16:creationId xmlns:a16="http://schemas.microsoft.com/office/drawing/2014/main" id="{47F7BF86-E7C0-427C-BB4B-07238BFB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779E7D9-950E-4B4A-8E23-1940F5635F8D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3EB6636-ECE7-49AB-B5DD-151E7A68591D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AAEF699F-3461-4274-A91F-A10970273BD3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9" name="云形标注 13">
              <a:extLst>
                <a:ext uri="{FF2B5EF4-FFF2-40B4-BE49-F238E27FC236}">
                  <a16:creationId xmlns:a16="http://schemas.microsoft.com/office/drawing/2014/main" id="{5AEAE560-A066-4048-A9A8-255E3A65C8F9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1FBBD331-6DBC-4190-ACB2-BA52BD63AB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03" t="14138" r="10688" b="8234"/>
          <a:stretch/>
        </p:blipFill>
        <p:spPr>
          <a:xfrm rot="16200000">
            <a:off x="3453218" y="1330015"/>
            <a:ext cx="3857293" cy="271016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E176-5EA5-4D5D-87FC-68A6655BB9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r="68425" b="47440"/>
          <a:stretch/>
        </p:blipFill>
        <p:spPr>
          <a:xfrm>
            <a:off x="1029944" y="1923859"/>
            <a:ext cx="1133206" cy="1770256"/>
          </a:xfrm>
          <a:prstGeom prst="rect">
            <a:avLst/>
          </a:prstGeom>
        </p:spPr>
      </p:pic>
      <p:sp>
        <p:nvSpPr>
          <p:cNvPr id="9" name="箭头: 左右 8">
            <a:extLst>
              <a:ext uri="{FF2B5EF4-FFF2-40B4-BE49-F238E27FC236}">
                <a16:creationId xmlns:a16="http://schemas.microsoft.com/office/drawing/2014/main" id="{819A5657-5FCF-4AC4-8843-D2EF40FA163C}"/>
              </a:ext>
            </a:extLst>
          </p:cNvPr>
          <p:cNvSpPr/>
          <p:nvPr/>
        </p:nvSpPr>
        <p:spPr>
          <a:xfrm rot="5400000">
            <a:off x="2839133" y="2499735"/>
            <a:ext cx="388357" cy="289742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2E88E330-474E-4A26-AD62-A1818FCD4937}"/>
              </a:ext>
            </a:extLst>
          </p:cNvPr>
          <p:cNvSpPr/>
          <p:nvPr/>
        </p:nvSpPr>
        <p:spPr>
          <a:xfrm>
            <a:off x="3596670" y="2442798"/>
            <a:ext cx="366896" cy="33067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52EED6EA-0F2A-4448-A7B5-47A9350FED94}"/>
              </a:ext>
            </a:extLst>
          </p:cNvPr>
          <p:cNvSpPr/>
          <p:nvPr/>
        </p:nvSpPr>
        <p:spPr>
          <a:xfrm rot="14399129">
            <a:off x="4964615" y="1998932"/>
            <a:ext cx="179624" cy="17466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EEA57B8C-AFDB-4E31-B029-45A81754257B}"/>
              </a:ext>
            </a:extLst>
          </p:cNvPr>
          <p:cNvSpPr/>
          <p:nvPr/>
        </p:nvSpPr>
        <p:spPr>
          <a:xfrm rot="18392148">
            <a:off x="5644616" y="1665704"/>
            <a:ext cx="202950" cy="20016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0447C42E-7A40-4689-BB6F-A04875786DF8}"/>
              </a:ext>
            </a:extLst>
          </p:cNvPr>
          <p:cNvSpPr/>
          <p:nvPr/>
        </p:nvSpPr>
        <p:spPr>
          <a:xfrm>
            <a:off x="4519557" y="1743836"/>
            <a:ext cx="382713" cy="220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23871498-A922-4031-88D3-C27C71DFE2CD}"/>
              </a:ext>
            </a:extLst>
          </p:cNvPr>
          <p:cNvSpPr/>
          <p:nvPr/>
        </p:nvSpPr>
        <p:spPr>
          <a:xfrm>
            <a:off x="5794778" y="1412587"/>
            <a:ext cx="382713" cy="220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标注: 弯曲线形 49">
            <a:extLst>
              <a:ext uri="{FF2B5EF4-FFF2-40B4-BE49-F238E27FC236}">
                <a16:creationId xmlns:a16="http://schemas.microsoft.com/office/drawing/2014/main" id="{4877A2BC-35F9-423D-86DC-8F14A11E0C6C}"/>
              </a:ext>
            </a:extLst>
          </p:cNvPr>
          <p:cNvSpPr/>
          <p:nvPr/>
        </p:nvSpPr>
        <p:spPr>
          <a:xfrm>
            <a:off x="6670004" y="1317301"/>
            <a:ext cx="1369509" cy="107376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590"/>
              <a:gd name="adj6" fmla="val -57926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重点参观：</a:t>
            </a:r>
            <a:r>
              <a:rPr lang="zh-CN" altLang="en-US" sz="20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雨花阁</a:t>
            </a:r>
            <a:endParaRPr lang="en-US" altLang="zh-CN" sz="20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玄穹宝殿</a:t>
            </a:r>
          </a:p>
        </p:txBody>
      </p:sp>
      <p:pic>
        <p:nvPicPr>
          <p:cNvPr id="5" name="故宫9">
            <a:hlinkClick r:id="" action="ppaction://media"/>
            <a:extLst>
              <a:ext uri="{FF2B5EF4-FFF2-40B4-BE49-F238E27FC236}">
                <a16:creationId xmlns:a16="http://schemas.microsoft.com/office/drawing/2014/main" id="{4ADCB88A-420C-4BAE-BA7E-21305501E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1964" y="4516219"/>
            <a:ext cx="406400" cy="406400"/>
          </a:xfrm>
          <a:prstGeom prst="rect">
            <a:avLst/>
          </a:prstGeom>
        </p:spPr>
      </p:pic>
      <p:sp>
        <p:nvSpPr>
          <p:cNvPr id="3" name="箭头: 右 2">
            <a:extLst>
              <a:ext uri="{FF2B5EF4-FFF2-40B4-BE49-F238E27FC236}">
                <a16:creationId xmlns:a16="http://schemas.microsoft.com/office/drawing/2014/main" id="{3A8C459F-8363-429A-9139-3B8E1FECE3C5}"/>
              </a:ext>
            </a:extLst>
          </p:cNvPr>
          <p:cNvSpPr/>
          <p:nvPr/>
        </p:nvSpPr>
        <p:spPr>
          <a:xfrm rot="16200000">
            <a:off x="5269899" y="2291157"/>
            <a:ext cx="184137" cy="1242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B8EE57C8-80CE-49C6-A9D0-C6D02EE134B9}"/>
              </a:ext>
            </a:extLst>
          </p:cNvPr>
          <p:cNvSpPr/>
          <p:nvPr/>
        </p:nvSpPr>
        <p:spPr>
          <a:xfrm rot="16200000">
            <a:off x="5257631" y="1155386"/>
            <a:ext cx="184137" cy="1242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54C49CE-D99B-4210-BFC6-BC1656C7D321}"/>
              </a:ext>
            </a:extLst>
          </p:cNvPr>
          <p:cNvGrpSpPr/>
          <p:nvPr/>
        </p:nvGrpSpPr>
        <p:grpSpPr>
          <a:xfrm>
            <a:off x="4954107" y="2730306"/>
            <a:ext cx="832913" cy="1116032"/>
            <a:chOff x="4982333" y="2300684"/>
            <a:chExt cx="1162205" cy="1920860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B93BE182-B176-4CD8-93D5-7CA45AB96491}"/>
                </a:ext>
              </a:extLst>
            </p:cNvPr>
            <p:cNvSpPr/>
            <p:nvPr/>
          </p:nvSpPr>
          <p:spPr>
            <a:xfrm>
              <a:off x="4982333" y="2300684"/>
              <a:ext cx="1162205" cy="192086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03DE630C-C6BF-4101-8BBB-1ED05E71B9A1}"/>
                </a:ext>
              </a:extLst>
            </p:cNvPr>
            <p:cNvSpPr/>
            <p:nvPr/>
          </p:nvSpPr>
          <p:spPr>
            <a:xfrm rot="16200000">
              <a:off x="5411270" y="3741789"/>
              <a:ext cx="293313" cy="1733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53B05A2E-6C72-491F-912E-EAD53D9B9E34}"/>
                </a:ext>
              </a:extLst>
            </p:cNvPr>
            <p:cNvSpPr/>
            <p:nvPr/>
          </p:nvSpPr>
          <p:spPr>
            <a:xfrm rot="16200000">
              <a:off x="5420138" y="2770716"/>
              <a:ext cx="293314" cy="1733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913DD713-B2E6-4FE0-A7A4-49A9629C0F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53" t="7938" r="10561" b="14112"/>
          <a:stretch/>
        </p:blipFill>
        <p:spPr>
          <a:xfrm rot="16200000">
            <a:off x="2204404" y="1041111"/>
            <a:ext cx="1688897" cy="115779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52336DC-98B0-4B25-9D0D-3B7A30C493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03" t="14138" r="10688" b="8234"/>
          <a:stretch/>
        </p:blipFill>
        <p:spPr>
          <a:xfrm rot="16200000">
            <a:off x="2214459" y="3095361"/>
            <a:ext cx="1724796" cy="12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37" grpId="0" animBg="1"/>
      <p:bldP spid="35" grpId="0" animBg="1"/>
      <p:bldP spid="39" grpId="0" animBg="1"/>
      <p:bldP spid="42" grpId="0" animBg="1"/>
      <p:bldP spid="46" grpId="0" animBg="1"/>
      <p:bldP spid="50" grpId="0" animBg="1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199F1D9A-9796-4685-BD32-CE08145D14BB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6" name="图片 15" descr="同上一堂课背景-111.jpg">
              <a:extLst>
                <a:ext uri="{FF2B5EF4-FFF2-40B4-BE49-F238E27FC236}">
                  <a16:creationId xmlns:a16="http://schemas.microsoft.com/office/drawing/2014/main" id="{00C76776-1225-441D-BEEB-CADCB383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7" name="图片 16" descr="同上一堂课色块-绿色.jpg">
              <a:extLst>
                <a:ext uri="{FF2B5EF4-FFF2-40B4-BE49-F238E27FC236}">
                  <a16:creationId xmlns:a16="http://schemas.microsoft.com/office/drawing/2014/main" id="{F984E5E4-9280-4413-AF6D-0D71871F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E30596E-762F-4199-87CC-77CE34B796FD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CBC4651-DDDF-4CA1-97BF-37B43A029E27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810F39D-9D25-4D32-B57A-C66F3442707C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1" name="云形标注 13">
              <a:extLst>
                <a:ext uri="{FF2B5EF4-FFF2-40B4-BE49-F238E27FC236}">
                  <a16:creationId xmlns:a16="http://schemas.microsoft.com/office/drawing/2014/main" id="{2E53AA66-6A2D-406C-ABC6-001384A8AE06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833179" y="1351147"/>
            <a:ext cx="3252042" cy="2458120"/>
          </a:xfrm>
          <a:prstGeom prst="wedgeRoundRectCallout">
            <a:avLst>
              <a:gd name="adj1" fmla="val -57336"/>
              <a:gd name="adj2" fmla="val 46864"/>
              <a:gd name="adj3" fmla="val 16667"/>
            </a:avLst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◎根据阅读目的，选用恰当的阅读方法。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◎写生活体验，试着表达自己的看法。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AE7410-AFAE-4FAA-8CC4-46CEA30B2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8" t="6285" b="5391"/>
          <a:stretch/>
        </p:blipFill>
        <p:spPr>
          <a:xfrm>
            <a:off x="1700195" y="1073267"/>
            <a:ext cx="2775529" cy="3463836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75A5E6-3649-4BAF-9FF3-D187E2C08A01}"/>
              </a:ext>
            </a:extLst>
          </p:cNvPr>
          <p:cNvCxnSpPr>
            <a:cxnSpLocks/>
          </p:cNvCxnSpPr>
          <p:nvPr/>
        </p:nvCxnSpPr>
        <p:spPr>
          <a:xfrm>
            <a:off x="2570525" y="4082949"/>
            <a:ext cx="1383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9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390CA815-E79D-47E2-8819-7FE00B13DC44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7" name="图片 16" descr="同上一堂课背景-111.jpg">
              <a:extLst>
                <a:ext uri="{FF2B5EF4-FFF2-40B4-BE49-F238E27FC236}">
                  <a16:creationId xmlns:a16="http://schemas.microsoft.com/office/drawing/2014/main" id="{3FED2DE6-8521-4571-A4E0-5AE1B35F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8" name="图片 17" descr="同上一堂课色块-绿色.jpg">
              <a:extLst>
                <a:ext uri="{FF2B5EF4-FFF2-40B4-BE49-F238E27FC236}">
                  <a16:creationId xmlns:a16="http://schemas.microsoft.com/office/drawing/2014/main" id="{0DFE4781-A439-4470-891D-DE9BE3F3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C5EA1BF-BE50-4A07-B074-7255BADE96C1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D26A2DE-D677-4C1E-BC7B-12696B65077D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643F0B1-50B7-491B-A769-DD0DF367CE84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2" name="云形标注 13">
              <a:extLst>
                <a:ext uri="{FF2B5EF4-FFF2-40B4-BE49-F238E27FC236}">
                  <a16:creationId xmlns:a16="http://schemas.microsoft.com/office/drawing/2014/main" id="{63204163-FC71-4F83-9E7F-ABEF49486BC0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EBA979E-14D6-43CE-996F-D83E02AED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1313" y="1640686"/>
            <a:ext cx="1278354" cy="18132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8BA80F5-C825-4DB1-8BBA-C46154C2E5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70" t="14138" r="10688" b="10138"/>
          <a:stretch/>
        </p:blipFill>
        <p:spPr>
          <a:xfrm rot="16200000">
            <a:off x="2314656" y="1185561"/>
            <a:ext cx="4091589" cy="2926680"/>
          </a:xfrm>
          <a:prstGeom prst="rect">
            <a:avLst/>
          </a:prstGeom>
        </p:spPr>
      </p:pic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93BE182-B176-4CD8-93D5-7CA45AB96491}"/>
              </a:ext>
            </a:extLst>
          </p:cNvPr>
          <p:cNvSpPr/>
          <p:nvPr/>
        </p:nvSpPr>
        <p:spPr>
          <a:xfrm>
            <a:off x="2935548" y="4321569"/>
            <a:ext cx="2888243" cy="3949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0447C42E-7A40-4689-BB6F-A04875786DF8}"/>
              </a:ext>
            </a:extLst>
          </p:cNvPr>
          <p:cNvSpPr/>
          <p:nvPr/>
        </p:nvSpPr>
        <p:spPr>
          <a:xfrm>
            <a:off x="3427083" y="1707609"/>
            <a:ext cx="382713" cy="220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标注: 弯曲线形 12">
            <a:extLst>
              <a:ext uri="{FF2B5EF4-FFF2-40B4-BE49-F238E27FC236}">
                <a16:creationId xmlns:a16="http://schemas.microsoft.com/office/drawing/2014/main" id="{E1DE8F02-75B1-4A42-9262-CA16862F0325}"/>
              </a:ext>
            </a:extLst>
          </p:cNvPr>
          <p:cNvSpPr/>
          <p:nvPr/>
        </p:nvSpPr>
        <p:spPr>
          <a:xfrm flipH="1">
            <a:off x="1379597" y="1018564"/>
            <a:ext cx="1396811" cy="419405"/>
          </a:xfrm>
          <a:prstGeom prst="borderCallout2">
            <a:avLst>
              <a:gd name="adj1" fmla="val 20929"/>
              <a:gd name="adj2" fmla="val -4405"/>
              <a:gd name="adj3" fmla="val 18750"/>
              <a:gd name="adj4" fmla="val -31069"/>
              <a:gd name="adj5" fmla="val 150341"/>
              <a:gd name="adj6" fmla="val -52241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雨花阁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23871498-A922-4031-88D3-C27C71DFE2CD}"/>
              </a:ext>
            </a:extLst>
          </p:cNvPr>
          <p:cNvSpPr/>
          <p:nvPr/>
        </p:nvSpPr>
        <p:spPr>
          <a:xfrm>
            <a:off x="4876675" y="1339359"/>
            <a:ext cx="382713" cy="220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标注: 弯曲线形 49">
            <a:extLst>
              <a:ext uri="{FF2B5EF4-FFF2-40B4-BE49-F238E27FC236}">
                <a16:creationId xmlns:a16="http://schemas.microsoft.com/office/drawing/2014/main" id="{4877A2BC-35F9-423D-86DC-8F14A11E0C6C}"/>
              </a:ext>
            </a:extLst>
          </p:cNvPr>
          <p:cNvSpPr/>
          <p:nvPr/>
        </p:nvSpPr>
        <p:spPr>
          <a:xfrm>
            <a:off x="6270678" y="1250607"/>
            <a:ext cx="1566616" cy="53247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7356"/>
              <a:gd name="adj6" fmla="val -57619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玄穹宝殿</a:t>
            </a:r>
          </a:p>
        </p:txBody>
      </p:sp>
    </p:spTree>
    <p:extLst>
      <p:ext uri="{BB962C8B-B14F-4D97-AF65-F5344CB8AC3E}">
        <p14:creationId xmlns:p14="http://schemas.microsoft.com/office/powerpoint/2010/main" val="8223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2" grpId="0" animBg="1"/>
      <p:bldP spid="13" grpId="0" animBg="1"/>
      <p:bldP spid="46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A055A7E6-44C2-4EA6-90DF-ACDBE1501A51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20" name="图片 19" descr="同上一堂课背景-111.jpg">
              <a:extLst>
                <a:ext uri="{FF2B5EF4-FFF2-40B4-BE49-F238E27FC236}">
                  <a16:creationId xmlns:a16="http://schemas.microsoft.com/office/drawing/2014/main" id="{3BB4C808-DA3C-4647-A327-B11FA106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1" name="图片 20" descr="同上一堂课色块-绿色.jpg">
              <a:extLst>
                <a:ext uri="{FF2B5EF4-FFF2-40B4-BE49-F238E27FC236}">
                  <a16:creationId xmlns:a16="http://schemas.microsoft.com/office/drawing/2014/main" id="{DCEBDD68-0EF7-4A6D-AFBA-ABC1872F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264D136-E31E-4145-A488-CC96506D60CE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96231EC-2054-415D-B6CC-03FE63F1C331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A0CAAC5-A6E9-4685-B909-AFD5A31F7C81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7" name="云形标注 13">
              <a:extLst>
                <a:ext uri="{FF2B5EF4-FFF2-40B4-BE49-F238E27FC236}">
                  <a16:creationId xmlns:a16="http://schemas.microsoft.com/office/drawing/2014/main" id="{336BE1D8-10CD-4624-AF8D-8DE6EA6D9363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20ED192D-0D9D-4E76-B4C7-C2E6F3DD0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r="68425" b="47440"/>
          <a:stretch/>
        </p:blipFill>
        <p:spPr>
          <a:xfrm flipH="1">
            <a:off x="6777937" y="1521619"/>
            <a:ext cx="1341098" cy="209501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468C2A5-D626-452A-86A1-A09F811C5957}"/>
              </a:ext>
            </a:extLst>
          </p:cNvPr>
          <p:cNvGrpSpPr/>
          <p:nvPr/>
        </p:nvGrpSpPr>
        <p:grpSpPr>
          <a:xfrm>
            <a:off x="1024965" y="3586432"/>
            <a:ext cx="6718851" cy="853134"/>
            <a:chOff x="1592387" y="3489672"/>
            <a:chExt cx="8232885" cy="114099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0B724221-B5FF-4DCE-8252-D9D9D73AB9D6}"/>
                </a:ext>
              </a:extLst>
            </p:cNvPr>
            <p:cNvSpPr/>
            <p:nvPr/>
          </p:nvSpPr>
          <p:spPr>
            <a:xfrm>
              <a:off x="2308976" y="3806336"/>
              <a:ext cx="7516296" cy="824327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现在是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2020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年，这些信息会不会有变化呢</a:t>
              </a:r>
              <a:r>
                <a:rPr lang="zh-CN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？</a:t>
              </a: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15689B2-F13D-4758-A46A-C15A4E08E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356" t="12194" r="13104" b="13560"/>
            <a:stretch/>
          </p:blipFill>
          <p:spPr>
            <a:xfrm>
              <a:off x="1592387" y="3489672"/>
              <a:ext cx="805397" cy="824327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3E6D13-1D2F-427C-A612-18A0AACE5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1313" y="1640686"/>
            <a:ext cx="1278354" cy="181321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8B6F8F2-1336-4D8E-BB35-E1F2E874D9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32" t="8134" r="9642" b="12970"/>
          <a:stretch/>
        </p:blipFill>
        <p:spPr>
          <a:xfrm rot="16200000">
            <a:off x="2149283" y="1113999"/>
            <a:ext cx="2699411" cy="1980391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95DA12F-609B-4EDD-BCC2-C95CC91A1222}"/>
              </a:ext>
            </a:extLst>
          </p:cNvPr>
          <p:cNvCxnSpPr>
            <a:cxnSpLocks/>
          </p:cNvCxnSpPr>
          <p:nvPr/>
        </p:nvCxnSpPr>
        <p:spPr>
          <a:xfrm>
            <a:off x="3498988" y="3453901"/>
            <a:ext cx="5697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DC44455A-FDC7-4DD8-A799-67EE843B8D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697" t="14138" r="10688" b="8234"/>
          <a:stretch/>
        </p:blipFill>
        <p:spPr>
          <a:xfrm rot="16200000">
            <a:off x="4520634" y="1098207"/>
            <a:ext cx="2701093" cy="201365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F7CD638-F282-4840-9A6C-8B80855574DC}"/>
              </a:ext>
            </a:extLst>
          </p:cNvPr>
          <p:cNvCxnSpPr/>
          <p:nvPr/>
        </p:nvCxnSpPr>
        <p:spPr>
          <a:xfrm>
            <a:off x="6240078" y="3432231"/>
            <a:ext cx="5697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8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C30929E-145F-4628-9373-7EA7D74E4536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3" name="图片 12" descr="同上一堂课背景-111.jpg">
              <a:extLst>
                <a:ext uri="{FF2B5EF4-FFF2-40B4-BE49-F238E27FC236}">
                  <a16:creationId xmlns:a16="http://schemas.microsoft.com/office/drawing/2014/main" id="{6DFAFB28-6FF8-4022-AA85-D09B8F1AD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6" name="图片 15" descr="同上一堂课色块-绿色.jpg">
              <a:extLst>
                <a:ext uri="{FF2B5EF4-FFF2-40B4-BE49-F238E27FC236}">
                  <a16:creationId xmlns:a16="http://schemas.microsoft.com/office/drawing/2014/main" id="{A9630F22-2FF5-4347-9B9E-B4ABC4C3E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EC884B5-40D1-49EB-BA9C-AD59B5C0730B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A79BECF-51F6-4BDE-83A5-2B4A0DF1A7DD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4FC6752-DDAD-46FF-80E4-E53749FEE92A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0" name="云形标注 13">
              <a:extLst>
                <a:ext uri="{FF2B5EF4-FFF2-40B4-BE49-F238E27FC236}">
                  <a16:creationId xmlns:a16="http://schemas.microsoft.com/office/drawing/2014/main" id="{9EA2DF4D-3144-4F24-AEE3-420D6F0D4855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云形 1">
            <a:extLst>
              <a:ext uri="{FF2B5EF4-FFF2-40B4-BE49-F238E27FC236}">
                <a16:creationId xmlns:a16="http://schemas.microsoft.com/office/drawing/2014/main" id="{A26F30FB-958E-4B5F-A9AF-606CC872F0FE}"/>
              </a:ext>
            </a:extLst>
          </p:cNvPr>
          <p:cNvSpPr/>
          <p:nvPr/>
        </p:nvSpPr>
        <p:spPr>
          <a:xfrm>
            <a:off x="1816104" y="658768"/>
            <a:ext cx="3679921" cy="997232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你会为家人介绍哪个景点呢</a:t>
            </a:r>
            <a:r>
              <a:rPr lang="zh-CN" altLang="en-US" sz="2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8D9631-BB13-4222-9077-D39FA2BAC9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2821" t="50418"/>
          <a:stretch/>
        </p:blipFill>
        <p:spPr>
          <a:xfrm>
            <a:off x="5014387" y="2223436"/>
            <a:ext cx="2688519" cy="18453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36EA3-963B-4081-8EAA-59D6857E97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164" t="-49272" r="-3343" b="49272"/>
          <a:stretch/>
        </p:blipFill>
        <p:spPr>
          <a:xfrm>
            <a:off x="1787423" y="296004"/>
            <a:ext cx="2784577" cy="38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48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A46E5184-2F36-42EA-A947-6C8ACAFA29BD}"/>
              </a:ext>
            </a:extLst>
          </p:cNvPr>
          <p:cNvGrpSpPr/>
          <p:nvPr/>
        </p:nvGrpSpPr>
        <p:grpSpPr>
          <a:xfrm>
            <a:off x="-268281" y="-268600"/>
            <a:ext cx="9846592" cy="5205196"/>
            <a:chOff x="-228206" y="14430"/>
            <a:chExt cx="9846592" cy="5205196"/>
          </a:xfrm>
        </p:grpSpPr>
        <p:pic>
          <p:nvPicPr>
            <p:cNvPr id="18" name="图片 17" descr="同上一堂课背景-111.jpg">
              <a:extLst>
                <a:ext uri="{FF2B5EF4-FFF2-40B4-BE49-F238E27FC236}">
                  <a16:creationId xmlns:a16="http://schemas.microsoft.com/office/drawing/2014/main" id="{C6CE17B7-B8DE-4FB9-B8A6-BCC4C0A7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76126"/>
              <a:ext cx="9144000" cy="5143500"/>
            </a:xfrm>
            <a:prstGeom prst="rect">
              <a:avLst/>
            </a:prstGeom>
          </p:spPr>
        </p:pic>
        <p:pic>
          <p:nvPicPr>
            <p:cNvPr id="19" name="图片 18" descr="同上一堂课色块-绿色.jpg">
              <a:extLst>
                <a:ext uri="{FF2B5EF4-FFF2-40B4-BE49-F238E27FC236}">
                  <a16:creationId xmlns:a16="http://schemas.microsoft.com/office/drawing/2014/main" id="{92676503-94BD-41DC-9E2C-9F753E7DE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1C6730C-59C7-4407-B8B2-C1C7E639E0F0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DD8B164-3525-40B2-B8B3-E5A46D930C0C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596C413-6705-4133-9E41-0EE363DD565B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3" name="云形标注 13">
              <a:extLst>
                <a:ext uri="{FF2B5EF4-FFF2-40B4-BE49-F238E27FC236}">
                  <a16:creationId xmlns:a16="http://schemas.microsoft.com/office/drawing/2014/main" id="{A5FF3B8E-7406-4CAC-B457-DC0146F698D1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F3ED0D1-8D78-4091-90A1-33E5C7AEF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478" y="1514268"/>
            <a:ext cx="3373421" cy="224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F2972F7-D939-487A-89AD-71147D5E63E8}"/>
              </a:ext>
            </a:extLst>
          </p:cNvPr>
          <p:cNvSpPr txBox="1"/>
          <p:nvPr/>
        </p:nvSpPr>
        <p:spPr>
          <a:xfrm>
            <a:off x="4970280" y="1008178"/>
            <a:ext cx="172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太和殿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09CA1B-D1C4-4AD1-BDF1-A15187DA0275}"/>
              </a:ext>
            </a:extLst>
          </p:cNvPr>
          <p:cNvSpPr txBox="1"/>
          <p:nvPr/>
        </p:nvSpPr>
        <p:spPr>
          <a:xfrm>
            <a:off x="7495764" y="1642511"/>
            <a:ext cx="74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资料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734990-6DB0-4387-9143-276E51B674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7411" t="51632" r="-2903" b="-2197"/>
          <a:stretch/>
        </p:blipFill>
        <p:spPr>
          <a:xfrm>
            <a:off x="684955" y="1541931"/>
            <a:ext cx="1540505" cy="20596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3978C0-6AD6-4654-B4CE-3C29639248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44" t="8326" r="8956" b="7445"/>
          <a:stretch/>
        </p:blipFill>
        <p:spPr>
          <a:xfrm rot="16200000">
            <a:off x="2326976" y="2202834"/>
            <a:ext cx="2006036" cy="1467458"/>
          </a:xfrm>
          <a:prstGeom prst="rect">
            <a:avLst/>
          </a:prstGeom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BFC56D-5545-4359-B0FC-D28DC09B9A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53" t="7938" r="10561" b="14112"/>
          <a:stretch/>
        </p:blipFill>
        <p:spPr>
          <a:xfrm rot="16200000">
            <a:off x="1852368" y="1230550"/>
            <a:ext cx="1973892" cy="13531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51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>
            <a:extLst>
              <a:ext uri="{FF2B5EF4-FFF2-40B4-BE49-F238E27FC236}">
                <a16:creationId xmlns:a16="http://schemas.microsoft.com/office/drawing/2014/main" id="{192621F5-44AB-46D2-96BF-BFE657245C59}"/>
              </a:ext>
            </a:extLst>
          </p:cNvPr>
          <p:cNvGrpSpPr/>
          <p:nvPr/>
        </p:nvGrpSpPr>
        <p:grpSpPr>
          <a:xfrm>
            <a:off x="-268281" y="-51750"/>
            <a:ext cx="9846592" cy="5196318"/>
            <a:chOff x="-228206" y="14430"/>
            <a:chExt cx="9846592" cy="5196318"/>
          </a:xfrm>
        </p:grpSpPr>
        <p:pic>
          <p:nvPicPr>
            <p:cNvPr id="72" name="图片 71" descr="同上一堂课背景-111.jpg">
              <a:extLst>
                <a:ext uri="{FF2B5EF4-FFF2-40B4-BE49-F238E27FC236}">
                  <a16:creationId xmlns:a16="http://schemas.microsoft.com/office/drawing/2014/main" id="{5D761E6B-660C-412C-BD34-400B0D1B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73" name="图片 72" descr="同上一堂课色块-绿色.jpg">
              <a:extLst>
                <a:ext uri="{FF2B5EF4-FFF2-40B4-BE49-F238E27FC236}">
                  <a16:creationId xmlns:a16="http://schemas.microsoft.com/office/drawing/2014/main" id="{8480B3FC-5F5E-484E-BBCE-D0D151D1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B0C7EAB1-3B3B-4C05-92B5-62CFBE40C3D5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CAB7BD26-38CD-4434-AD90-962CCEFB9D6A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732692A8-D8C2-4EAD-8012-26A2060C358A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77" name="云形标注 13">
              <a:extLst>
                <a:ext uri="{FF2B5EF4-FFF2-40B4-BE49-F238E27FC236}">
                  <a16:creationId xmlns:a16="http://schemas.microsoft.com/office/drawing/2014/main" id="{1080D5CF-54D7-4C97-B7C5-1804077F7F80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5C7CD402-61E3-4982-BE66-118C5DC2F873}"/>
              </a:ext>
            </a:extLst>
          </p:cNvPr>
          <p:cNvGrpSpPr/>
          <p:nvPr/>
        </p:nvGrpSpPr>
        <p:grpSpPr>
          <a:xfrm>
            <a:off x="-268281" y="-52818"/>
            <a:ext cx="9846592" cy="4980536"/>
            <a:chOff x="-228206" y="14430"/>
            <a:chExt cx="9846592" cy="4980536"/>
          </a:xfrm>
        </p:grpSpPr>
        <p:pic>
          <p:nvPicPr>
            <p:cNvPr id="79" name="图片 78" descr="同上一堂课色块-绿色.jpg">
              <a:extLst>
                <a:ext uri="{FF2B5EF4-FFF2-40B4-BE49-F238E27FC236}">
                  <a16:creationId xmlns:a16="http://schemas.microsoft.com/office/drawing/2014/main" id="{65F25051-DE55-40E8-87CB-B8300B46E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C5DCFAE3-E32B-494D-8CA1-DB1C86B12607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C65CB357-38F9-4E70-A15E-E93B3BCE3151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A239B270-0690-4740-8550-04ADF5954CFD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83" name="云形标注 13">
              <a:extLst>
                <a:ext uri="{FF2B5EF4-FFF2-40B4-BE49-F238E27FC236}">
                  <a16:creationId xmlns:a16="http://schemas.microsoft.com/office/drawing/2014/main" id="{BD250411-CA40-4AC0-B5FB-5D7345FB6479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9DC023D-9DD3-4277-848B-E0D7579ADA2C}"/>
              </a:ext>
            </a:extLst>
          </p:cNvPr>
          <p:cNvGrpSpPr/>
          <p:nvPr/>
        </p:nvGrpSpPr>
        <p:grpSpPr>
          <a:xfrm>
            <a:off x="-268281" y="-51750"/>
            <a:ext cx="9846592" cy="4979468"/>
            <a:chOff x="-228206" y="15498"/>
            <a:chExt cx="9846592" cy="4979468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B3337AC-6550-4014-A476-0411FB6E7F6F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F229FE2-91B3-4C71-94AE-524514CD1B66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220B644-B32E-4397-945C-E1FDACFFB3A3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4" name="云形标注 13">
              <a:extLst>
                <a:ext uri="{FF2B5EF4-FFF2-40B4-BE49-F238E27FC236}">
                  <a16:creationId xmlns:a16="http://schemas.microsoft.com/office/drawing/2014/main" id="{6B2BBF7E-27DF-4340-B5DF-CAEE1EC2E0CA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FD93180-7400-4EB9-A8A8-769A0CE27C43}"/>
              </a:ext>
            </a:extLst>
          </p:cNvPr>
          <p:cNvSpPr txBox="1"/>
          <p:nvPr/>
        </p:nvSpPr>
        <p:spPr>
          <a:xfrm>
            <a:off x="2116840" y="441605"/>
            <a:ext cx="6387080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endParaRPr lang="zh-CN" altLang="zh-CN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F6E2BAC-A5D1-41C8-89A3-CAD48C36E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617" r="6614" b="741"/>
          <a:stretch/>
        </p:blipFill>
        <p:spPr>
          <a:xfrm rot="19415954">
            <a:off x="4235452" y="2050428"/>
            <a:ext cx="673096" cy="7270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22EB4C-103D-4CF7-9C8E-D3D26B96B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7411" t="51632" r="-2903" b="-2197"/>
          <a:stretch/>
        </p:blipFill>
        <p:spPr>
          <a:xfrm>
            <a:off x="684955" y="1541931"/>
            <a:ext cx="1540505" cy="20596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2C1D6D-A286-47F5-B8A3-5DC254BD5A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71" t="15016" r="11102" b="10979"/>
          <a:stretch/>
        </p:blipFill>
        <p:spPr>
          <a:xfrm rot="16200000">
            <a:off x="3011868" y="1392838"/>
            <a:ext cx="1480498" cy="9789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3E49AB-5723-46A6-91AF-C75CA2B7A6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38" t="9276" r="10803" b="11345"/>
          <a:stretch/>
        </p:blipFill>
        <p:spPr>
          <a:xfrm rot="16200000">
            <a:off x="2024943" y="2645172"/>
            <a:ext cx="1382726" cy="10650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E58CB8-6D57-4696-8C38-565524639A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053" t="7938" r="10561" b="14112"/>
          <a:stretch/>
        </p:blipFill>
        <p:spPr>
          <a:xfrm rot="16200000">
            <a:off x="1968448" y="1344078"/>
            <a:ext cx="1476094" cy="10119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BB5245-D904-45A6-AB83-36426090FF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44" t="8326" r="8956" b="7445"/>
          <a:stretch/>
        </p:blipFill>
        <p:spPr>
          <a:xfrm rot="16200000">
            <a:off x="2995645" y="2677612"/>
            <a:ext cx="1455894" cy="10650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A8FAEE3-A927-482B-833B-93C904D8B849}"/>
              </a:ext>
            </a:extLst>
          </p:cNvPr>
          <p:cNvSpPr txBox="1"/>
          <p:nvPr/>
        </p:nvSpPr>
        <p:spPr>
          <a:xfrm>
            <a:off x="3975234" y="4927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F243579-50E1-4A68-9C84-A01A303E91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368" b="31322"/>
          <a:stretch/>
        </p:blipFill>
        <p:spPr>
          <a:xfrm>
            <a:off x="4887900" y="1141490"/>
            <a:ext cx="3717947" cy="279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2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BFF31C3C-5F42-46E7-BD95-3C452CDA83FC}"/>
              </a:ext>
            </a:extLst>
          </p:cNvPr>
          <p:cNvGrpSpPr/>
          <p:nvPr/>
        </p:nvGrpSpPr>
        <p:grpSpPr>
          <a:xfrm>
            <a:off x="-268281" y="-51750"/>
            <a:ext cx="9846592" cy="5196318"/>
            <a:chOff x="-228206" y="14430"/>
            <a:chExt cx="9846592" cy="5196318"/>
          </a:xfrm>
        </p:grpSpPr>
        <p:pic>
          <p:nvPicPr>
            <p:cNvPr id="34" name="图片 33" descr="同上一堂课背景-111.jpg">
              <a:extLst>
                <a:ext uri="{FF2B5EF4-FFF2-40B4-BE49-F238E27FC236}">
                  <a16:creationId xmlns:a16="http://schemas.microsoft.com/office/drawing/2014/main" id="{DBD75295-B6B9-444B-BE27-6E2D074B8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6" name="图片 35" descr="同上一堂课色块-绿色.jpg">
              <a:extLst>
                <a:ext uri="{FF2B5EF4-FFF2-40B4-BE49-F238E27FC236}">
                  <a16:creationId xmlns:a16="http://schemas.microsoft.com/office/drawing/2014/main" id="{6CBB021D-E985-43DA-98CF-B4D6AC86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3311F86-B387-4D69-95C4-0CA027494A28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09E49121-3F54-460E-87B5-996446AFB85A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7E657FE-5BAC-4B78-9A95-BF7CD0C2DF05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6" name="云形标注 13">
              <a:extLst>
                <a:ext uri="{FF2B5EF4-FFF2-40B4-BE49-F238E27FC236}">
                  <a16:creationId xmlns:a16="http://schemas.microsoft.com/office/drawing/2014/main" id="{EC30AD0B-749A-4572-A0E1-025FBC6652DE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5E255ED-C588-44CF-8711-46812E88D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73" t="15016" r="39012" b="10979"/>
          <a:stretch/>
        </p:blipFill>
        <p:spPr>
          <a:xfrm rot="16200000">
            <a:off x="530485" y="867215"/>
            <a:ext cx="3204685" cy="361228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FD93180-7400-4EB9-A8A8-769A0CE27C43}"/>
              </a:ext>
            </a:extLst>
          </p:cNvPr>
          <p:cNvSpPr txBox="1"/>
          <p:nvPr/>
        </p:nvSpPr>
        <p:spPr>
          <a:xfrm>
            <a:off x="2116840" y="441605"/>
            <a:ext cx="6387080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endParaRPr lang="zh-CN" altLang="zh-CN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A39F835-91FB-4048-BE6E-9CC56AA04804}"/>
              </a:ext>
            </a:extLst>
          </p:cNvPr>
          <p:cNvSpPr/>
          <p:nvPr/>
        </p:nvSpPr>
        <p:spPr>
          <a:xfrm>
            <a:off x="4011875" y="1020805"/>
            <a:ext cx="745329" cy="4512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位置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EE465C0-6FC1-42F3-B2F4-A907F6C81DEC}"/>
              </a:ext>
            </a:extLst>
          </p:cNvPr>
          <p:cNvSpPr/>
          <p:nvPr/>
        </p:nvSpPr>
        <p:spPr>
          <a:xfrm>
            <a:off x="4019043" y="1941506"/>
            <a:ext cx="745329" cy="4512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大小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6E4867A-DB48-49B1-A58B-0D49EE041D27}"/>
              </a:ext>
            </a:extLst>
          </p:cNvPr>
          <p:cNvSpPr/>
          <p:nvPr/>
        </p:nvSpPr>
        <p:spPr>
          <a:xfrm>
            <a:off x="4033136" y="3004213"/>
            <a:ext cx="745329" cy="4512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特色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BC59199-E895-4328-82C1-69A100BDF828}"/>
              </a:ext>
            </a:extLst>
          </p:cNvPr>
          <p:cNvSpPr/>
          <p:nvPr/>
        </p:nvSpPr>
        <p:spPr>
          <a:xfrm>
            <a:off x="7915140" y="1491014"/>
            <a:ext cx="745329" cy="4512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功能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272AE08-E38A-44C1-903C-418C68750BAD}"/>
              </a:ext>
            </a:extLst>
          </p:cNvPr>
          <p:cNvCxnSpPr>
            <a:cxnSpLocks/>
          </p:cNvCxnSpPr>
          <p:nvPr/>
        </p:nvCxnSpPr>
        <p:spPr>
          <a:xfrm>
            <a:off x="558347" y="2230432"/>
            <a:ext cx="33086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323AAAE-D9B3-4996-AC96-A1C75C7256B2}"/>
              </a:ext>
            </a:extLst>
          </p:cNvPr>
          <p:cNvCxnSpPr>
            <a:cxnSpLocks/>
          </p:cNvCxnSpPr>
          <p:nvPr/>
        </p:nvCxnSpPr>
        <p:spPr>
          <a:xfrm>
            <a:off x="391087" y="2436265"/>
            <a:ext cx="12888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57A96A8-C140-4935-B069-3652C55DDFE3}"/>
              </a:ext>
            </a:extLst>
          </p:cNvPr>
          <p:cNvCxnSpPr>
            <a:cxnSpLocks/>
          </p:cNvCxnSpPr>
          <p:nvPr/>
        </p:nvCxnSpPr>
        <p:spPr>
          <a:xfrm>
            <a:off x="1589454" y="3036926"/>
            <a:ext cx="11695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757B471B-24AE-4671-9E8C-BB9141CC598E}"/>
              </a:ext>
            </a:extLst>
          </p:cNvPr>
          <p:cNvCxnSpPr>
            <a:cxnSpLocks/>
          </p:cNvCxnSpPr>
          <p:nvPr/>
        </p:nvCxnSpPr>
        <p:spPr>
          <a:xfrm>
            <a:off x="326683" y="3864181"/>
            <a:ext cx="34977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FCB13BF-A346-44A2-B0F0-A39F13AC4BE3}"/>
              </a:ext>
            </a:extLst>
          </p:cNvPr>
          <p:cNvCxnSpPr>
            <a:cxnSpLocks/>
          </p:cNvCxnSpPr>
          <p:nvPr/>
        </p:nvCxnSpPr>
        <p:spPr>
          <a:xfrm>
            <a:off x="1442992" y="3641858"/>
            <a:ext cx="23814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F578AE10-F9E2-4588-A467-4A9EEC70FC75}"/>
              </a:ext>
            </a:extLst>
          </p:cNvPr>
          <p:cNvCxnSpPr>
            <a:cxnSpLocks/>
          </p:cNvCxnSpPr>
          <p:nvPr/>
        </p:nvCxnSpPr>
        <p:spPr>
          <a:xfrm flipV="1">
            <a:off x="504533" y="1211236"/>
            <a:ext cx="3343211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B499F7C-E240-4DFD-B516-49A94ECF7D31}"/>
              </a:ext>
            </a:extLst>
          </p:cNvPr>
          <p:cNvSpPr/>
          <p:nvPr/>
        </p:nvSpPr>
        <p:spPr>
          <a:xfrm>
            <a:off x="7915140" y="2498047"/>
            <a:ext cx="745329" cy="4512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故事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C8367F77-F45B-4673-A8E3-C7F53E71E4CC}"/>
              </a:ext>
            </a:extLst>
          </p:cNvPr>
          <p:cNvCxnSpPr>
            <a:cxnSpLocks/>
          </p:cNvCxnSpPr>
          <p:nvPr/>
        </p:nvCxnSpPr>
        <p:spPr>
          <a:xfrm>
            <a:off x="408550" y="1438151"/>
            <a:ext cx="8341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75ED2DE8-7ED8-4A24-8456-E100A3F2F394}"/>
              </a:ext>
            </a:extLst>
          </p:cNvPr>
          <p:cNvCxnSpPr>
            <a:cxnSpLocks/>
          </p:cNvCxnSpPr>
          <p:nvPr/>
        </p:nvCxnSpPr>
        <p:spPr>
          <a:xfrm>
            <a:off x="623270" y="3240740"/>
            <a:ext cx="3201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EAB2AB66-1C77-4F60-96B2-01D0A2AC1911}"/>
              </a:ext>
            </a:extLst>
          </p:cNvPr>
          <p:cNvCxnSpPr>
            <a:cxnSpLocks/>
          </p:cNvCxnSpPr>
          <p:nvPr/>
        </p:nvCxnSpPr>
        <p:spPr>
          <a:xfrm>
            <a:off x="417550" y="3461331"/>
            <a:ext cx="963287" cy="1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92F3537E-74A7-4955-AC60-50B7698EB7DD}"/>
              </a:ext>
            </a:extLst>
          </p:cNvPr>
          <p:cNvCxnSpPr>
            <a:cxnSpLocks/>
          </p:cNvCxnSpPr>
          <p:nvPr/>
        </p:nvCxnSpPr>
        <p:spPr>
          <a:xfrm>
            <a:off x="405970" y="4059646"/>
            <a:ext cx="9017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00F2959A-87E2-4247-8256-BA93810B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21" t="10909" r="9920" b="16198"/>
          <a:stretch/>
        </p:blipFill>
        <p:spPr>
          <a:xfrm rot="16200000">
            <a:off x="5610192" y="205472"/>
            <a:ext cx="1436619" cy="2808676"/>
          </a:xfrm>
          <a:prstGeom prst="rect">
            <a:avLst/>
          </a:prstGeom>
        </p:spPr>
      </p:pic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5F670215-04EC-49D1-90FB-593C470DDD49}"/>
              </a:ext>
            </a:extLst>
          </p:cNvPr>
          <p:cNvCxnSpPr>
            <a:cxnSpLocks/>
          </p:cNvCxnSpPr>
          <p:nvPr/>
        </p:nvCxnSpPr>
        <p:spPr>
          <a:xfrm>
            <a:off x="5101069" y="1657712"/>
            <a:ext cx="14056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4833C9E9-F07A-4FFC-9848-85751E0776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58" t="13594" r="49951" b="12546"/>
          <a:stretch/>
        </p:blipFill>
        <p:spPr>
          <a:xfrm rot="16200000">
            <a:off x="5400437" y="1917749"/>
            <a:ext cx="1839437" cy="2876468"/>
          </a:xfrm>
          <a:prstGeom prst="rect">
            <a:avLst/>
          </a:prstGeom>
        </p:spPr>
      </p:pic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B7DC0B0-14C7-412F-B72E-9F8EF49C97C2}"/>
              </a:ext>
            </a:extLst>
          </p:cNvPr>
          <p:cNvCxnSpPr>
            <a:cxnSpLocks/>
          </p:cNvCxnSpPr>
          <p:nvPr/>
        </p:nvCxnSpPr>
        <p:spPr>
          <a:xfrm>
            <a:off x="5189983" y="2937930"/>
            <a:ext cx="23448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6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6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7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7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8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3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D0881C47-23AB-4DA3-8EFF-D942F4BFEA48}"/>
              </a:ext>
            </a:extLst>
          </p:cNvPr>
          <p:cNvGrpSpPr/>
          <p:nvPr/>
        </p:nvGrpSpPr>
        <p:grpSpPr>
          <a:xfrm>
            <a:off x="-268281" y="-51750"/>
            <a:ext cx="9846592" cy="5196318"/>
            <a:chOff x="-228206" y="14430"/>
            <a:chExt cx="9846592" cy="5196318"/>
          </a:xfrm>
        </p:grpSpPr>
        <p:pic>
          <p:nvPicPr>
            <p:cNvPr id="38" name="图片 37" descr="同上一堂课背景-111.jpg">
              <a:extLst>
                <a:ext uri="{FF2B5EF4-FFF2-40B4-BE49-F238E27FC236}">
                  <a16:creationId xmlns:a16="http://schemas.microsoft.com/office/drawing/2014/main" id="{A015D5E1-8214-4333-A79B-B50F4AB9F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9" name="图片 38" descr="同上一堂课色块-绿色.jpg">
              <a:extLst>
                <a:ext uri="{FF2B5EF4-FFF2-40B4-BE49-F238E27FC236}">
                  <a16:creationId xmlns:a16="http://schemas.microsoft.com/office/drawing/2014/main" id="{EF97F8D1-35A1-40C3-A6C9-F7B868E82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9ED89FED-ED87-4BB4-A745-4DB5DA4B7769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635211C-F10C-4B99-90DD-25244D1BB2BF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69B2F6F-3159-44BC-81CE-06EF7847CA15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3" name="云形标注 13">
              <a:extLst>
                <a:ext uri="{FF2B5EF4-FFF2-40B4-BE49-F238E27FC236}">
                  <a16:creationId xmlns:a16="http://schemas.microsoft.com/office/drawing/2014/main" id="{3108D38C-6CFE-481C-8C91-1C4105C84362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2212FA2-D984-42DC-8472-A73027AE40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368" b="31322"/>
          <a:stretch/>
        </p:blipFill>
        <p:spPr>
          <a:xfrm>
            <a:off x="2048448" y="746928"/>
            <a:ext cx="4809403" cy="361755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FD93180-7400-4EB9-A8A8-769A0CE27C43}"/>
              </a:ext>
            </a:extLst>
          </p:cNvPr>
          <p:cNvSpPr txBox="1"/>
          <p:nvPr/>
        </p:nvSpPr>
        <p:spPr>
          <a:xfrm>
            <a:off x="2116840" y="460855"/>
            <a:ext cx="6387080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endParaRPr lang="zh-CN" altLang="zh-CN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32354BB-62E9-473F-B2CA-273F24D2F4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r="68425" b="47440"/>
          <a:stretch/>
        </p:blipFill>
        <p:spPr>
          <a:xfrm>
            <a:off x="950827" y="1704518"/>
            <a:ext cx="1254030" cy="1889736"/>
          </a:xfrm>
          <a:prstGeom prst="rect">
            <a:avLst/>
          </a:prstGeom>
        </p:spPr>
      </p:pic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29593A7F-AD29-48F1-9E39-F870245560EF}"/>
              </a:ext>
            </a:extLst>
          </p:cNvPr>
          <p:cNvSpPr/>
          <p:nvPr/>
        </p:nvSpPr>
        <p:spPr>
          <a:xfrm>
            <a:off x="6936539" y="1103632"/>
            <a:ext cx="1491024" cy="600886"/>
          </a:xfrm>
          <a:prstGeom prst="wedgeRoundRectCallout">
            <a:avLst>
              <a:gd name="adj1" fmla="val -67368"/>
              <a:gd name="adj2" fmla="val 41652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163F70-3D54-425E-863C-34A270DA5D81}"/>
              </a:ext>
            </a:extLst>
          </p:cNvPr>
          <p:cNvSpPr txBox="1"/>
          <p:nvPr/>
        </p:nvSpPr>
        <p:spPr>
          <a:xfrm>
            <a:off x="6920438" y="1147117"/>
            <a:ext cx="165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一边引导</a:t>
            </a:r>
          </a:p>
        </p:txBody>
      </p:sp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3C7B1F42-712D-44DC-B59A-29B4729EFC7E}"/>
              </a:ext>
            </a:extLst>
          </p:cNvPr>
          <p:cNvSpPr/>
          <p:nvPr/>
        </p:nvSpPr>
        <p:spPr>
          <a:xfrm>
            <a:off x="6967354" y="2973807"/>
            <a:ext cx="1491024" cy="600886"/>
          </a:xfrm>
          <a:prstGeom prst="wedgeRoundRectCallout">
            <a:avLst>
              <a:gd name="adj1" fmla="val -72053"/>
              <a:gd name="adj2" fmla="val 34059"/>
              <a:gd name="adj3" fmla="val 16667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DE0973-D41C-4E28-9554-1887B8E6359E}"/>
              </a:ext>
            </a:extLst>
          </p:cNvPr>
          <p:cNvSpPr txBox="1"/>
          <p:nvPr/>
        </p:nvSpPr>
        <p:spPr>
          <a:xfrm>
            <a:off x="7016028" y="3043417"/>
            <a:ext cx="165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一边讲解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6DE515D-5EBC-48CA-A202-BB049031E98E}"/>
              </a:ext>
            </a:extLst>
          </p:cNvPr>
          <p:cNvCxnSpPr>
            <a:cxnSpLocks/>
          </p:cNvCxnSpPr>
          <p:nvPr/>
        </p:nvCxnSpPr>
        <p:spPr>
          <a:xfrm>
            <a:off x="3554233" y="1919599"/>
            <a:ext cx="13715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B181B6DF-5D98-40C6-98F4-72194487E334}"/>
              </a:ext>
            </a:extLst>
          </p:cNvPr>
          <p:cNvCxnSpPr>
            <a:cxnSpLocks/>
          </p:cNvCxnSpPr>
          <p:nvPr/>
        </p:nvCxnSpPr>
        <p:spPr>
          <a:xfrm>
            <a:off x="2729904" y="2948704"/>
            <a:ext cx="16486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D555F9C4-0DFE-4228-8E35-5F85D935E5BB}"/>
              </a:ext>
            </a:extLst>
          </p:cNvPr>
          <p:cNvSpPr/>
          <p:nvPr/>
        </p:nvSpPr>
        <p:spPr>
          <a:xfrm>
            <a:off x="2123665" y="3404209"/>
            <a:ext cx="4458828" cy="90403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946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C6909F92-73BD-4069-BE10-F96BB31AAE90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41" name="图片 40" descr="同上一堂课背景-111.jpg">
              <a:extLst>
                <a:ext uri="{FF2B5EF4-FFF2-40B4-BE49-F238E27FC236}">
                  <a16:creationId xmlns:a16="http://schemas.microsoft.com/office/drawing/2014/main" id="{AEEBBC80-E6D1-4E90-B7C7-C9B28C0B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42" name="图片 41" descr="同上一堂课色块-绿色.jpg">
              <a:extLst>
                <a:ext uri="{FF2B5EF4-FFF2-40B4-BE49-F238E27FC236}">
                  <a16:creationId xmlns:a16="http://schemas.microsoft.com/office/drawing/2014/main" id="{E90B75E7-BD9B-4957-AEF1-AE8BF7E35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576EC341-CF7D-4F9B-80B4-0F2041FA4D3F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5355A21-9ED5-4E47-9283-B98499BED468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4D79993-0171-4CBA-8D2A-7BD09F733A64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6" name="云形标注 13">
              <a:extLst>
                <a:ext uri="{FF2B5EF4-FFF2-40B4-BE49-F238E27FC236}">
                  <a16:creationId xmlns:a16="http://schemas.microsoft.com/office/drawing/2014/main" id="{728BB2BB-8D22-4A42-A1D6-93D92FC72CA6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FD93180-7400-4EB9-A8A8-769A0CE27C43}"/>
              </a:ext>
            </a:extLst>
          </p:cNvPr>
          <p:cNvSpPr txBox="1"/>
          <p:nvPr/>
        </p:nvSpPr>
        <p:spPr>
          <a:xfrm>
            <a:off x="2116840" y="441605"/>
            <a:ext cx="6387080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endParaRPr lang="zh-CN" altLang="zh-CN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75AE956-DCD8-4C5F-A20F-22DE4F6792BB}"/>
              </a:ext>
            </a:extLst>
          </p:cNvPr>
          <p:cNvSpPr/>
          <p:nvPr/>
        </p:nvSpPr>
        <p:spPr>
          <a:xfrm>
            <a:off x="973317" y="988373"/>
            <a:ext cx="2292728" cy="314019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6D8092AF-4875-4AA6-94B5-D27D79A9B9D3}"/>
              </a:ext>
            </a:extLst>
          </p:cNvPr>
          <p:cNvSpPr/>
          <p:nvPr/>
        </p:nvSpPr>
        <p:spPr>
          <a:xfrm rot="16200000">
            <a:off x="3988202" y="2813978"/>
            <a:ext cx="292458" cy="364456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BDC092F-E21C-4B66-90B9-FE606101E571}"/>
              </a:ext>
            </a:extLst>
          </p:cNvPr>
          <p:cNvSpPr/>
          <p:nvPr/>
        </p:nvSpPr>
        <p:spPr>
          <a:xfrm>
            <a:off x="3370867" y="3237368"/>
            <a:ext cx="888689" cy="4682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提取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4338F5F5-89F1-4B63-9761-7C14464A8ABC}"/>
              </a:ext>
            </a:extLst>
          </p:cNvPr>
          <p:cNvSpPr/>
          <p:nvPr/>
        </p:nvSpPr>
        <p:spPr>
          <a:xfrm>
            <a:off x="3699958" y="2263806"/>
            <a:ext cx="888689" cy="4912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概括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5C6FADD-6B1B-4A4A-B15F-4059A88EFD01}"/>
              </a:ext>
            </a:extLst>
          </p:cNvPr>
          <p:cNvSpPr/>
          <p:nvPr/>
        </p:nvSpPr>
        <p:spPr>
          <a:xfrm>
            <a:off x="4186349" y="1407769"/>
            <a:ext cx="888689" cy="4682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转化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EA2F1482-1B5D-432E-9A1C-8B1283CD4048}"/>
              </a:ext>
            </a:extLst>
          </p:cNvPr>
          <p:cNvSpPr/>
          <p:nvPr/>
        </p:nvSpPr>
        <p:spPr>
          <a:xfrm>
            <a:off x="5121893" y="988374"/>
            <a:ext cx="3588970" cy="314019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B5445A4A-CDC6-4D2F-9186-4989F0B0541E}"/>
              </a:ext>
            </a:extLst>
          </p:cNvPr>
          <p:cNvSpPr/>
          <p:nvPr/>
        </p:nvSpPr>
        <p:spPr>
          <a:xfrm rot="16200000">
            <a:off x="4230175" y="1860850"/>
            <a:ext cx="292458" cy="364456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7E37B71-815F-4169-AF72-80D36E7DE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71" t="15016" r="11102" b="10979"/>
          <a:stretch/>
        </p:blipFill>
        <p:spPr>
          <a:xfrm rot="16200000">
            <a:off x="1916258" y="1430028"/>
            <a:ext cx="1480498" cy="978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200E3F-3704-408C-A819-6742A340C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38" t="9276" r="10803" b="11345"/>
          <a:stretch/>
        </p:blipFill>
        <p:spPr>
          <a:xfrm rot="16200000">
            <a:off x="929333" y="2682362"/>
            <a:ext cx="1382726" cy="10650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A4652D-4054-4DBF-B79C-9E6E43DCBE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53" t="7938" r="10561" b="14112"/>
          <a:stretch/>
        </p:blipFill>
        <p:spPr>
          <a:xfrm rot="16200000">
            <a:off x="872838" y="1381268"/>
            <a:ext cx="1476094" cy="10119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B02FED4-338E-4E11-80A4-23057CD6FF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44" t="8326" r="8956" b="7445"/>
          <a:stretch/>
        </p:blipFill>
        <p:spPr>
          <a:xfrm rot="16200000">
            <a:off x="1900035" y="2714802"/>
            <a:ext cx="1455894" cy="1065017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89B10D4C-A490-460D-A9FA-F6A0EAA86B7B}"/>
              </a:ext>
            </a:extLst>
          </p:cNvPr>
          <p:cNvGrpSpPr/>
          <p:nvPr/>
        </p:nvGrpSpPr>
        <p:grpSpPr>
          <a:xfrm>
            <a:off x="-268281" y="-51750"/>
            <a:ext cx="9846592" cy="4980536"/>
            <a:chOff x="-228206" y="14430"/>
            <a:chExt cx="9846592" cy="4980536"/>
          </a:xfrm>
        </p:grpSpPr>
        <p:pic>
          <p:nvPicPr>
            <p:cNvPr id="24" name="图片 23" descr="同上一堂课色块-绿色.jpg">
              <a:extLst>
                <a:ext uri="{FF2B5EF4-FFF2-40B4-BE49-F238E27FC236}">
                  <a16:creationId xmlns:a16="http://schemas.microsoft.com/office/drawing/2014/main" id="{B174F4D8-673E-49D7-9010-2D411D7E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FCC3AF5-3007-46C2-9867-17ED0C40DCA2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2AB2A94-BF5C-4069-8CEB-9171D46F7C05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A0C2FD1-324C-4490-936F-4C461539C886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8" name="云形标注 13">
              <a:extLst>
                <a:ext uri="{FF2B5EF4-FFF2-40B4-BE49-F238E27FC236}">
                  <a16:creationId xmlns:a16="http://schemas.microsoft.com/office/drawing/2014/main" id="{DE80F93D-7B75-49CB-B687-BDA02F6AAB89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68A389B-D9CA-4526-9242-2DBDAD1D02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2" t="29248" r="4225" b="32052"/>
          <a:stretch/>
        </p:blipFill>
        <p:spPr>
          <a:xfrm>
            <a:off x="5236963" y="1375592"/>
            <a:ext cx="3357226" cy="248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1" grpId="0" animBg="1"/>
      <p:bldP spid="32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59DB99A7-A113-4B8A-8672-58ED2C9FE84A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3" name="图片 12" descr="同上一堂课背景-111.jpg">
              <a:extLst>
                <a:ext uri="{FF2B5EF4-FFF2-40B4-BE49-F238E27FC236}">
                  <a16:creationId xmlns:a16="http://schemas.microsoft.com/office/drawing/2014/main" id="{9BDF4D87-4A9F-4E14-B8F0-6B57B430D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6" name="图片 15" descr="同上一堂课色块-绿色.jpg">
              <a:extLst>
                <a:ext uri="{FF2B5EF4-FFF2-40B4-BE49-F238E27FC236}">
                  <a16:creationId xmlns:a16="http://schemas.microsoft.com/office/drawing/2014/main" id="{7F474200-5F29-4257-A2C6-EF50F9D6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FD12EE6-08C0-40CE-934C-093FA2F4CCBE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E6CEA97-4317-4BBF-B4BA-3AEBBCC050A1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2A8FA75-9093-4EE6-83DE-7E22BE413714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0" name="云形标注 13">
              <a:extLst>
                <a:ext uri="{FF2B5EF4-FFF2-40B4-BE49-F238E27FC236}">
                  <a16:creationId xmlns:a16="http://schemas.microsoft.com/office/drawing/2014/main" id="{A5971EA1-5A37-44C7-8192-A3522707AE35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云形 1">
            <a:extLst>
              <a:ext uri="{FF2B5EF4-FFF2-40B4-BE49-F238E27FC236}">
                <a16:creationId xmlns:a16="http://schemas.microsoft.com/office/drawing/2014/main" id="{89695E77-9C12-4668-87A6-16B9D24A7360}"/>
              </a:ext>
            </a:extLst>
          </p:cNvPr>
          <p:cNvSpPr/>
          <p:nvPr/>
        </p:nvSpPr>
        <p:spPr>
          <a:xfrm>
            <a:off x="1816104" y="658768"/>
            <a:ext cx="3679921" cy="997232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你会为家人介绍哪个景点呢</a:t>
            </a:r>
            <a:r>
              <a:rPr lang="zh-CN" altLang="en-US" sz="2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64591E-DA77-40FE-AFF6-08A414D8D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2821" t="50418"/>
          <a:stretch/>
        </p:blipFill>
        <p:spPr>
          <a:xfrm>
            <a:off x="5014387" y="2223436"/>
            <a:ext cx="2688519" cy="18453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3F3011D-E995-42D5-B37D-0FAB71E9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164" t="-49272" r="-3343" b="49272"/>
          <a:stretch/>
        </p:blipFill>
        <p:spPr>
          <a:xfrm>
            <a:off x="2013301" y="296004"/>
            <a:ext cx="2784577" cy="38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16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FD1004C0-8F30-4CCF-8C84-BC3EF70E4345}"/>
              </a:ext>
            </a:extLst>
          </p:cNvPr>
          <p:cNvGrpSpPr/>
          <p:nvPr/>
        </p:nvGrpSpPr>
        <p:grpSpPr>
          <a:xfrm>
            <a:off x="-268281" y="-52819"/>
            <a:ext cx="9846592" cy="5196318"/>
            <a:chOff x="-228206" y="14430"/>
            <a:chExt cx="9846592" cy="5196318"/>
          </a:xfrm>
        </p:grpSpPr>
        <p:pic>
          <p:nvPicPr>
            <p:cNvPr id="20" name="图片 19" descr="同上一堂课背景-111.jpg">
              <a:extLst>
                <a:ext uri="{FF2B5EF4-FFF2-40B4-BE49-F238E27FC236}">
                  <a16:creationId xmlns:a16="http://schemas.microsoft.com/office/drawing/2014/main" id="{D5D12520-8016-4308-A290-3EB47C49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1" name="图片 20" descr="同上一堂课色块-绿色.jpg">
              <a:extLst>
                <a:ext uri="{FF2B5EF4-FFF2-40B4-BE49-F238E27FC236}">
                  <a16:creationId xmlns:a16="http://schemas.microsoft.com/office/drawing/2014/main" id="{7F87889A-1C13-4163-9BC1-EB055639A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0D8B14-5766-4338-8BEF-BE5CDB536FA6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2EE952D-C909-44E7-9AB8-9D6ADE826460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2CF162C-6FA2-4F48-867F-DB20AC745558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6" name="云形标注 13">
              <a:extLst>
                <a:ext uri="{FF2B5EF4-FFF2-40B4-BE49-F238E27FC236}">
                  <a16:creationId xmlns:a16="http://schemas.microsoft.com/office/drawing/2014/main" id="{FC2C9E69-959E-4A36-98F1-91A4747DF059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A4F29CD-24C2-4A1D-8F70-89451B560F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9835" b="48089"/>
          <a:stretch/>
        </p:blipFill>
        <p:spPr>
          <a:xfrm>
            <a:off x="1013810" y="1951778"/>
            <a:ext cx="1239086" cy="2001152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E20F5D2-4C21-4A1E-A57A-D116055B8E67}"/>
              </a:ext>
            </a:extLst>
          </p:cNvPr>
          <p:cNvGrpSpPr/>
          <p:nvPr/>
        </p:nvGrpSpPr>
        <p:grpSpPr>
          <a:xfrm>
            <a:off x="1384976" y="422393"/>
            <a:ext cx="6570009" cy="992385"/>
            <a:chOff x="1547826" y="3012312"/>
            <a:chExt cx="8050504" cy="1327232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B0F73B8C-BB18-4F68-AD7B-5862903DA0F8}"/>
                </a:ext>
              </a:extLst>
            </p:cNvPr>
            <p:cNvSpPr/>
            <p:nvPr/>
          </p:nvSpPr>
          <p:spPr>
            <a:xfrm>
              <a:off x="2056279" y="3551081"/>
              <a:ext cx="7542051" cy="788463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现有的材料不足以介绍景点，这可怎么办呢？</a:t>
              </a:r>
              <a:endPara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E76635D-6F6F-49E9-B3AC-EBC2495C9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356" t="12194" r="13104" b="13560"/>
            <a:stretch/>
          </p:blipFill>
          <p:spPr>
            <a:xfrm>
              <a:off x="1547826" y="3012312"/>
              <a:ext cx="805397" cy="824324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81D2E5A8-01BF-472B-A218-3B3A43C90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352" y="1829050"/>
            <a:ext cx="2440064" cy="2440064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F6F659C-D4D0-401A-9C32-9EEFC879D061}"/>
              </a:ext>
            </a:extLst>
          </p:cNvPr>
          <p:cNvSpPr/>
          <p:nvPr/>
        </p:nvSpPr>
        <p:spPr>
          <a:xfrm>
            <a:off x="6546010" y="3301766"/>
            <a:ext cx="730588" cy="2535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6796"/>
                </a:lnTo>
                <a:lnTo>
                  <a:pt x="730588" y="126796"/>
                </a:lnTo>
                <a:lnTo>
                  <a:pt x="730588" y="253592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F4FFB79-BC3D-4FB9-8CD8-40D908F667E6}"/>
              </a:ext>
            </a:extLst>
          </p:cNvPr>
          <p:cNvSpPr/>
          <p:nvPr/>
        </p:nvSpPr>
        <p:spPr>
          <a:xfrm>
            <a:off x="5642713" y="3332186"/>
            <a:ext cx="730588" cy="2535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30588" y="0"/>
                </a:moveTo>
                <a:lnTo>
                  <a:pt x="730588" y="126796"/>
                </a:lnTo>
                <a:lnTo>
                  <a:pt x="0" y="126796"/>
                </a:lnTo>
                <a:lnTo>
                  <a:pt x="0" y="253592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F495783-7947-452A-9619-2E9C1CDFFBDC}"/>
              </a:ext>
            </a:extLst>
          </p:cNvPr>
          <p:cNvSpPr/>
          <p:nvPr/>
        </p:nvSpPr>
        <p:spPr>
          <a:xfrm>
            <a:off x="5896306" y="2713392"/>
            <a:ext cx="1207584" cy="603792"/>
          </a:xfrm>
          <a:custGeom>
            <a:avLst/>
            <a:gdLst>
              <a:gd name="connsiteX0" fmla="*/ 0 w 1207584"/>
              <a:gd name="connsiteY0" fmla="*/ 0 h 603792"/>
              <a:gd name="connsiteX1" fmla="*/ 1207584 w 1207584"/>
              <a:gd name="connsiteY1" fmla="*/ 0 h 603792"/>
              <a:gd name="connsiteX2" fmla="*/ 1207584 w 1207584"/>
              <a:gd name="connsiteY2" fmla="*/ 603792 h 603792"/>
              <a:gd name="connsiteX3" fmla="*/ 0 w 1207584"/>
              <a:gd name="connsiteY3" fmla="*/ 603792 h 603792"/>
              <a:gd name="connsiteX4" fmla="*/ 0 w 1207584"/>
              <a:gd name="connsiteY4" fmla="*/ 0 h 60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584" h="603792">
                <a:moveTo>
                  <a:pt x="0" y="0"/>
                </a:moveTo>
                <a:lnTo>
                  <a:pt x="1207584" y="0"/>
                </a:lnTo>
                <a:lnTo>
                  <a:pt x="1207584" y="603792"/>
                </a:lnTo>
                <a:lnTo>
                  <a:pt x="0" y="603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300" b="1" kern="1200" dirty="0">
                <a:latin typeface="楷体" panose="02010609060101010101" pitchFamily="49" charset="-122"/>
                <a:ea typeface="楷体" panose="02010609060101010101" pitchFamily="49" charset="-122"/>
              </a:rPr>
              <a:t>查找资料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FBEBCA-E9EA-41B4-A85A-997D7C613EF9}"/>
              </a:ext>
            </a:extLst>
          </p:cNvPr>
          <p:cNvSpPr/>
          <p:nvPr/>
        </p:nvSpPr>
        <p:spPr>
          <a:xfrm>
            <a:off x="5077066" y="3626549"/>
            <a:ext cx="1207584" cy="603792"/>
          </a:xfrm>
          <a:custGeom>
            <a:avLst/>
            <a:gdLst>
              <a:gd name="connsiteX0" fmla="*/ 0 w 1207584"/>
              <a:gd name="connsiteY0" fmla="*/ 0 h 603792"/>
              <a:gd name="connsiteX1" fmla="*/ 1207584 w 1207584"/>
              <a:gd name="connsiteY1" fmla="*/ 0 h 603792"/>
              <a:gd name="connsiteX2" fmla="*/ 1207584 w 1207584"/>
              <a:gd name="connsiteY2" fmla="*/ 603792 h 603792"/>
              <a:gd name="connsiteX3" fmla="*/ 0 w 1207584"/>
              <a:gd name="connsiteY3" fmla="*/ 603792 h 603792"/>
              <a:gd name="connsiteX4" fmla="*/ 0 w 1207584"/>
              <a:gd name="connsiteY4" fmla="*/ 0 h 60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584" h="603792">
                <a:moveTo>
                  <a:pt x="0" y="0"/>
                </a:moveTo>
                <a:lnTo>
                  <a:pt x="1207584" y="0"/>
                </a:lnTo>
                <a:lnTo>
                  <a:pt x="1207584" y="603792"/>
                </a:lnTo>
                <a:lnTo>
                  <a:pt x="0" y="603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300" b="1" kern="12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御花园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F3A1D59-5D06-4374-BEBA-63A51AB554F1}"/>
              </a:ext>
            </a:extLst>
          </p:cNvPr>
          <p:cNvSpPr/>
          <p:nvPr/>
        </p:nvSpPr>
        <p:spPr>
          <a:xfrm>
            <a:off x="6747401" y="3585778"/>
            <a:ext cx="1207584" cy="603792"/>
          </a:xfrm>
          <a:custGeom>
            <a:avLst/>
            <a:gdLst>
              <a:gd name="connsiteX0" fmla="*/ 0 w 1207584"/>
              <a:gd name="connsiteY0" fmla="*/ 0 h 603792"/>
              <a:gd name="connsiteX1" fmla="*/ 1207584 w 1207584"/>
              <a:gd name="connsiteY1" fmla="*/ 0 h 603792"/>
              <a:gd name="connsiteX2" fmla="*/ 1207584 w 1207584"/>
              <a:gd name="connsiteY2" fmla="*/ 603792 h 603792"/>
              <a:gd name="connsiteX3" fmla="*/ 0 w 1207584"/>
              <a:gd name="connsiteY3" fmla="*/ 603792 h 603792"/>
              <a:gd name="connsiteX4" fmla="*/ 0 w 1207584"/>
              <a:gd name="connsiteY4" fmla="*/ 0 h 60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584" h="603792">
                <a:moveTo>
                  <a:pt x="0" y="0"/>
                </a:moveTo>
                <a:lnTo>
                  <a:pt x="1207584" y="0"/>
                </a:lnTo>
                <a:lnTo>
                  <a:pt x="1207584" y="603792"/>
                </a:lnTo>
                <a:lnTo>
                  <a:pt x="0" y="603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300" b="1" dirty="0">
                <a:latin typeface="楷体" panose="02010609060101010101" pitchFamily="49" charset="-122"/>
                <a:ea typeface="楷体" panose="02010609060101010101" pitchFamily="49" charset="-122"/>
              </a:rPr>
              <a:t>苏州园林</a:t>
            </a:r>
            <a:endParaRPr lang="zh-CN" altLang="en-US" sz="2300" b="1" kern="12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169A638-1653-41EF-9050-BAAC5F326D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278" t="15110" r="17865" b="11404"/>
          <a:stretch/>
        </p:blipFill>
        <p:spPr>
          <a:xfrm rot="16200000">
            <a:off x="6353297" y="82525"/>
            <a:ext cx="947416" cy="41512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D09016-CA71-4409-BF8C-5AE2A5A10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1112" y="1920752"/>
            <a:ext cx="582516" cy="2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5FC80C12-3C3D-4F0B-A77D-6AAFBE246125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23" name="图片 22" descr="同上一堂课背景-111.jpg">
              <a:extLst>
                <a:ext uri="{FF2B5EF4-FFF2-40B4-BE49-F238E27FC236}">
                  <a16:creationId xmlns:a16="http://schemas.microsoft.com/office/drawing/2014/main" id="{6CBBF9E5-0DA5-40BF-AA2B-77E2A2A82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4" name="图片 23" descr="同上一堂课色块-绿色.jpg">
              <a:extLst>
                <a:ext uri="{FF2B5EF4-FFF2-40B4-BE49-F238E27FC236}">
                  <a16:creationId xmlns:a16="http://schemas.microsoft.com/office/drawing/2014/main" id="{92BB1F5F-CAFD-4799-935E-99BAEACC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2D7952E-A4D7-4EF6-AD21-C692C94C5B4F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BA352D1-5672-4096-BF90-D0560D650BD4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52022A3-0285-49FE-9F2B-97B4C90342AC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8" name="云形标注 13">
              <a:extLst>
                <a:ext uri="{FF2B5EF4-FFF2-40B4-BE49-F238E27FC236}">
                  <a16:creationId xmlns:a16="http://schemas.microsoft.com/office/drawing/2014/main" id="{FADF7284-E2E1-42DD-A350-AE4DFA745801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B1E88BE-388B-4664-A6E6-A019032DF954}"/>
              </a:ext>
            </a:extLst>
          </p:cNvPr>
          <p:cNvGrpSpPr/>
          <p:nvPr/>
        </p:nvGrpSpPr>
        <p:grpSpPr>
          <a:xfrm>
            <a:off x="-968241" y="5941772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028A530B-372B-4AE1-8BDF-C8017FB00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53" t="7938" r="10561" b="14112"/>
          <a:stretch/>
        </p:blipFill>
        <p:spPr>
          <a:xfrm rot="16200000">
            <a:off x="2334708" y="1298619"/>
            <a:ext cx="4113877" cy="28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10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63921EF-316A-4A21-8296-BE3A549426B2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7" name="图片 16" descr="同上一堂课背景-111.jpg">
              <a:extLst>
                <a:ext uri="{FF2B5EF4-FFF2-40B4-BE49-F238E27FC236}">
                  <a16:creationId xmlns:a16="http://schemas.microsoft.com/office/drawing/2014/main" id="{E8B332F3-BF38-41EE-8DEE-7CCD4D313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8" name="图片 17" descr="同上一堂课色块-绿色.jpg">
              <a:extLst>
                <a:ext uri="{FF2B5EF4-FFF2-40B4-BE49-F238E27FC236}">
                  <a16:creationId xmlns:a16="http://schemas.microsoft.com/office/drawing/2014/main" id="{E1D03F22-2451-4EC0-B976-FA5B2EAC0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1D1846D-E7B0-4DA6-AE77-F453E724CB0C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0DF6367-CBAE-4820-B872-7EF70AD56228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E3CFC68-5BF6-40FE-B3D0-1E8F0891B849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3" name="云形标注 13">
              <a:extLst>
                <a:ext uri="{FF2B5EF4-FFF2-40B4-BE49-F238E27FC236}">
                  <a16:creationId xmlns:a16="http://schemas.microsoft.com/office/drawing/2014/main" id="{B9788840-FAAA-4C66-83ED-615AC490FED4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aphicFrame>
        <p:nvGraphicFramePr>
          <p:cNvPr id="11" name="图示 10">
            <a:extLst>
              <a:ext uri="{FF2B5EF4-FFF2-40B4-BE49-F238E27FC236}">
                <a16:creationId xmlns:a16="http://schemas.microsoft.com/office/drawing/2014/main" id="{67AF01E0-6F6D-412D-BAAA-93F15F82F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73012"/>
              </p:ext>
            </p:extLst>
          </p:nvPr>
        </p:nvGraphicFramePr>
        <p:xfrm>
          <a:off x="2462293" y="1663515"/>
          <a:ext cx="5589282" cy="2703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CD76D5E-B13A-4548-A34B-C41CBD7EB055}"/>
              </a:ext>
            </a:extLst>
          </p:cNvPr>
          <p:cNvSpPr/>
          <p:nvPr/>
        </p:nvSpPr>
        <p:spPr>
          <a:xfrm>
            <a:off x="4135591" y="1454654"/>
            <a:ext cx="2242686" cy="7315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阅读目标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E29AFEC-C9A5-4F96-97B4-B529734CE6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9835" b="48089"/>
          <a:stretch/>
        </p:blipFill>
        <p:spPr>
          <a:xfrm>
            <a:off x="1013810" y="1951778"/>
            <a:ext cx="1239086" cy="20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65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BA292EE1-4146-44E9-9E33-60E8BEADC1DC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26" name="图片 25" descr="同上一堂课背景-111.jpg">
              <a:extLst>
                <a:ext uri="{FF2B5EF4-FFF2-40B4-BE49-F238E27FC236}">
                  <a16:creationId xmlns:a16="http://schemas.microsoft.com/office/drawing/2014/main" id="{FB4D9BF7-ACCF-44C5-BEDB-316B7812F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8" name="图片 27" descr="同上一堂课色块-绿色.jpg">
              <a:extLst>
                <a:ext uri="{FF2B5EF4-FFF2-40B4-BE49-F238E27FC236}">
                  <a16:creationId xmlns:a16="http://schemas.microsoft.com/office/drawing/2014/main" id="{5805E21A-12BA-479C-AE8A-A6F3BC594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BEF33E6-DDAE-4599-8B27-6C50A65FAC54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B27FD45-E625-4CFF-9637-0DB05F7ABBC9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8FB77FB-49E8-4657-9362-91B747F36EEF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34" name="云形标注 13">
              <a:extLst>
                <a:ext uri="{FF2B5EF4-FFF2-40B4-BE49-F238E27FC236}">
                  <a16:creationId xmlns:a16="http://schemas.microsoft.com/office/drawing/2014/main" id="{7C8CDA47-9AAF-4401-B90C-E42CC21DB6A8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2DB5E69E-0F63-45BB-B5DF-B319AF6B9D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8" t="6285" b="69323"/>
          <a:stretch/>
        </p:blipFill>
        <p:spPr>
          <a:xfrm>
            <a:off x="2903163" y="1243668"/>
            <a:ext cx="3365956" cy="1160056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C2968E-A838-4ADA-B939-CC9645A00457}"/>
              </a:ext>
            </a:extLst>
          </p:cNvPr>
          <p:cNvGrpSpPr/>
          <p:nvPr/>
        </p:nvGrpSpPr>
        <p:grpSpPr>
          <a:xfrm>
            <a:off x="1039405" y="979358"/>
            <a:ext cx="1724876" cy="1397393"/>
            <a:chOff x="573317" y="948477"/>
            <a:chExt cx="1724876" cy="1397393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B391CA59-96ED-4A8A-91DC-696CA199C21F}"/>
                </a:ext>
              </a:extLst>
            </p:cNvPr>
            <p:cNvSpPr/>
            <p:nvPr/>
          </p:nvSpPr>
          <p:spPr>
            <a:xfrm>
              <a:off x="800247" y="1725330"/>
              <a:ext cx="1271016" cy="6205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明确任务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8D17291-2D66-4F06-A3C6-2E3401F7F990}"/>
                </a:ext>
              </a:extLst>
            </p:cNvPr>
            <p:cNvSpPr txBox="1"/>
            <p:nvPr/>
          </p:nvSpPr>
          <p:spPr>
            <a:xfrm>
              <a:off x="573317" y="948477"/>
              <a:ext cx="1724876" cy="71508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多文本组合</a:t>
              </a:r>
              <a:endParaRPr lang="en-US" altLang="zh-CN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故宫博物院</a:t>
              </a: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A7793A3-6E28-4172-B6A6-CE1B8E73717D}"/>
              </a:ext>
            </a:extLst>
          </p:cNvPr>
          <p:cNvGrpSpPr/>
          <p:nvPr/>
        </p:nvGrpSpPr>
        <p:grpSpPr>
          <a:xfrm>
            <a:off x="1091889" y="2428500"/>
            <a:ext cx="2155582" cy="2137031"/>
            <a:chOff x="1088245" y="2428500"/>
            <a:chExt cx="2155582" cy="21370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5F22CA7-7988-49A0-9423-129B1470240A}"/>
                </a:ext>
              </a:extLst>
            </p:cNvPr>
            <p:cNvGrpSpPr/>
            <p:nvPr/>
          </p:nvGrpSpPr>
          <p:grpSpPr>
            <a:xfrm>
              <a:off x="1088245" y="2714402"/>
              <a:ext cx="2155582" cy="1851129"/>
              <a:chOff x="1320073" y="2714952"/>
              <a:chExt cx="1999379" cy="1806248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E9C6DEBF-6242-4F2D-B5CF-7E379C557C38}"/>
                  </a:ext>
                </a:extLst>
              </p:cNvPr>
              <p:cNvSpPr/>
              <p:nvPr/>
            </p:nvSpPr>
            <p:spPr>
              <a:xfrm>
                <a:off x="1397995" y="3928517"/>
                <a:ext cx="1741820" cy="59268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带着目的阅读</a:t>
                </a:r>
              </a:p>
            </p:txBody>
          </p:sp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9426ECB9-0156-4407-81E2-C149ABED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0073" y="2714952"/>
                <a:ext cx="1999379" cy="1124651"/>
              </a:xfrm>
              <a:prstGeom prst="rect">
                <a:avLst/>
              </a:prstGeom>
            </p:spPr>
          </p:pic>
        </p:grpSp>
        <p:sp>
          <p:nvSpPr>
            <p:cNvPr id="5" name="箭头: 下 4">
              <a:extLst>
                <a:ext uri="{FF2B5EF4-FFF2-40B4-BE49-F238E27FC236}">
                  <a16:creationId xmlns:a16="http://schemas.microsoft.com/office/drawing/2014/main" id="{59133BC5-A313-45E0-B819-96C0DC620B01}"/>
                </a:ext>
              </a:extLst>
            </p:cNvPr>
            <p:cNvSpPr/>
            <p:nvPr/>
          </p:nvSpPr>
          <p:spPr>
            <a:xfrm>
              <a:off x="1738529" y="2428500"/>
              <a:ext cx="405630" cy="29317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6929400-76D2-4AC2-97E6-8E266EFCFBBC}"/>
              </a:ext>
            </a:extLst>
          </p:cNvPr>
          <p:cNvGrpSpPr/>
          <p:nvPr/>
        </p:nvGrpSpPr>
        <p:grpSpPr>
          <a:xfrm>
            <a:off x="6380324" y="2735490"/>
            <a:ext cx="1926353" cy="1863375"/>
            <a:chOff x="6361334" y="2735491"/>
            <a:chExt cx="1926353" cy="1804616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70F4BD4C-AB06-4B6E-844D-CCBB3EA0640C}"/>
                </a:ext>
              </a:extLst>
            </p:cNvPr>
            <p:cNvSpPr/>
            <p:nvPr/>
          </p:nvSpPr>
          <p:spPr>
            <a:xfrm>
              <a:off x="6472539" y="3919567"/>
              <a:ext cx="1703945" cy="6205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完成阅读任务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DDD8A81-81E4-449A-B29C-89677BD94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1334" y="2735491"/>
              <a:ext cx="1926353" cy="1083574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1FAB86E4-A595-4A05-9D47-ADB191DB4C9D}"/>
              </a:ext>
            </a:extLst>
          </p:cNvPr>
          <p:cNvGrpSpPr/>
          <p:nvPr/>
        </p:nvGrpSpPr>
        <p:grpSpPr>
          <a:xfrm>
            <a:off x="6450948" y="994516"/>
            <a:ext cx="1724876" cy="1390917"/>
            <a:chOff x="644703" y="1051206"/>
            <a:chExt cx="1724876" cy="1390917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9C0C06FC-FF63-4FEB-B47D-96FD6E3634B8}"/>
                </a:ext>
              </a:extLst>
            </p:cNvPr>
            <p:cNvSpPr/>
            <p:nvPr/>
          </p:nvSpPr>
          <p:spPr>
            <a:xfrm>
              <a:off x="800247" y="1821583"/>
              <a:ext cx="1271016" cy="6205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交流反思</a:t>
              </a:r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1C7700F5-7B59-4854-A82E-48D31D56886E}"/>
                </a:ext>
              </a:extLst>
            </p:cNvPr>
            <p:cNvSpPr txBox="1"/>
            <p:nvPr/>
          </p:nvSpPr>
          <p:spPr>
            <a:xfrm>
              <a:off x="644703" y="1051206"/>
              <a:ext cx="1724876" cy="71508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游览路线图</a:t>
              </a:r>
              <a:endParaRPr lang="en-US" altLang="zh-CN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景点介绍</a:t>
              </a:r>
            </a:p>
          </p:txBody>
        </p:sp>
      </p:grpSp>
      <p:sp>
        <p:nvSpPr>
          <p:cNvPr id="21" name="箭头: 下 20">
            <a:extLst>
              <a:ext uri="{FF2B5EF4-FFF2-40B4-BE49-F238E27FC236}">
                <a16:creationId xmlns:a16="http://schemas.microsoft.com/office/drawing/2014/main" id="{FC44D016-C8D8-4BD0-955A-E6D2859D2B5A}"/>
              </a:ext>
            </a:extLst>
          </p:cNvPr>
          <p:cNvSpPr/>
          <p:nvPr/>
        </p:nvSpPr>
        <p:spPr>
          <a:xfrm rot="16200000">
            <a:off x="3255414" y="4160588"/>
            <a:ext cx="405630" cy="29317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3C8474AF-A041-4DC0-A136-DCF6FBC161B4}"/>
              </a:ext>
            </a:extLst>
          </p:cNvPr>
          <p:cNvSpPr/>
          <p:nvPr/>
        </p:nvSpPr>
        <p:spPr>
          <a:xfrm rot="16200000">
            <a:off x="5834736" y="4191401"/>
            <a:ext cx="405630" cy="29317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30128EC1-52CC-402D-8516-8676AD16D0D9}"/>
              </a:ext>
            </a:extLst>
          </p:cNvPr>
          <p:cNvSpPr/>
          <p:nvPr/>
        </p:nvSpPr>
        <p:spPr>
          <a:xfrm rot="10800000">
            <a:off x="7110571" y="2408663"/>
            <a:ext cx="405630" cy="29317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7A12A90-2EE9-4BAC-B5F3-EC14E39B320F}"/>
              </a:ext>
            </a:extLst>
          </p:cNvPr>
          <p:cNvGrpSpPr/>
          <p:nvPr/>
        </p:nvGrpSpPr>
        <p:grpSpPr>
          <a:xfrm>
            <a:off x="3669283" y="2735490"/>
            <a:ext cx="2118290" cy="1863376"/>
            <a:chOff x="3669283" y="2735490"/>
            <a:chExt cx="2118290" cy="186337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C5652A0-14E3-4468-AE19-2DDFB59A743C}"/>
                </a:ext>
              </a:extLst>
            </p:cNvPr>
            <p:cNvSpPr/>
            <p:nvPr/>
          </p:nvSpPr>
          <p:spPr>
            <a:xfrm>
              <a:off x="3829394" y="3978326"/>
              <a:ext cx="1741820" cy="6205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筛选相关信息</a:t>
              </a: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531384D-79E5-4915-B4C3-DD7C9FF76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9283" y="2735490"/>
              <a:ext cx="2118290" cy="11915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347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5"/>
    </mc:Choice>
    <mc:Fallback xmlns="">
      <p:transition spd="slow" advTm="3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108ED214-E30E-4EE3-9499-752D809EC93A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3" name="图片 12" descr="同上一堂课背景-111.jpg">
              <a:extLst>
                <a:ext uri="{FF2B5EF4-FFF2-40B4-BE49-F238E27FC236}">
                  <a16:creationId xmlns:a16="http://schemas.microsoft.com/office/drawing/2014/main" id="{1D66C5E4-0147-4CFC-BCAB-41F902EB7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5" name="图片 14" descr="同上一堂课色块-绿色.jpg">
              <a:extLst>
                <a:ext uri="{FF2B5EF4-FFF2-40B4-BE49-F238E27FC236}">
                  <a16:creationId xmlns:a16="http://schemas.microsoft.com/office/drawing/2014/main" id="{DD0E8DE8-C3F2-4180-A011-8C157483E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9A6E249-C943-4B7E-BA59-E08522B0D9FE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8FEA6AE-4EF2-44D2-B417-5AC0F4543148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0FD66A5-4534-4DD4-80C5-509DE5100434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9" name="云形标注 13">
              <a:extLst>
                <a:ext uri="{FF2B5EF4-FFF2-40B4-BE49-F238E27FC236}">
                  <a16:creationId xmlns:a16="http://schemas.microsoft.com/office/drawing/2014/main" id="{1C61BD8B-6ACB-47AE-92CD-935D8B61A5CE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E4E5F38-7CA3-4412-9B77-582B959B1C74}"/>
              </a:ext>
            </a:extLst>
          </p:cNvPr>
          <p:cNvSpPr txBox="1"/>
          <p:nvPr/>
        </p:nvSpPr>
        <p:spPr>
          <a:xfrm>
            <a:off x="3570973" y="825055"/>
            <a:ext cx="2271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作  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7ABE65B-A98F-4BE2-A016-A3C7B8717990}"/>
              </a:ext>
            </a:extLst>
          </p:cNvPr>
          <p:cNvSpPr txBox="1"/>
          <p:nvPr/>
        </p:nvSpPr>
        <p:spPr>
          <a:xfrm>
            <a:off x="991401" y="1655545"/>
            <a:ext cx="6708809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将自己设计的故宫参观路线图或者景点介绍与家人分享。</a:t>
            </a:r>
          </a:p>
        </p:txBody>
      </p:sp>
    </p:spTree>
    <p:extLst>
      <p:ext uri="{BB962C8B-B14F-4D97-AF65-F5344CB8AC3E}">
        <p14:creationId xmlns:p14="http://schemas.microsoft.com/office/powerpoint/2010/main" val="2891404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0CA8E085-E0D8-4089-B100-53A4266F010D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6" name="图片 15" descr="同上一堂课背景-111.jpg">
              <a:extLst>
                <a:ext uri="{FF2B5EF4-FFF2-40B4-BE49-F238E27FC236}">
                  <a16:creationId xmlns:a16="http://schemas.microsoft.com/office/drawing/2014/main" id="{3427A23B-09C4-4138-BEA4-75D2E66BE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17" name="图片 16" descr="同上一堂课色块-绿色.jpg">
              <a:extLst>
                <a:ext uri="{FF2B5EF4-FFF2-40B4-BE49-F238E27FC236}">
                  <a16:creationId xmlns:a16="http://schemas.microsoft.com/office/drawing/2014/main" id="{B4406375-1DB2-4FA6-A23E-04AA21F3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D0E13B4-C1B5-4E60-81E8-31E1EB7FC653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189AC26-9974-44C2-AFA6-48C8AD066753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09F091A-CD2C-46D2-8A39-DEAE10BDA3AF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1" name="云形标注 13">
              <a:extLst>
                <a:ext uri="{FF2B5EF4-FFF2-40B4-BE49-F238E27FC236}">
                  <a16:creationId xmlns:a16="http://schemas.microsoft.com/office/drawing/2014/main" id="{AF3B6157-3A2E-444E-B9C1-94CDE2DBC2F1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053239" y="1250028"/>
            <a:ext cx="3317212" cy="2458120"/>
          </a:xfrm>
          <a:prstGeom prst="wedgeRoundRectCallout">
            <a:avLst>
              <a:gd name="adj1" fmla="val -63941"/>
              <a:gd name="adj2" fmla="val 30085"/>
              <a:gd name="adj3" fmla="val 16667"/>
            </a:avLst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◎根据阅读目的，选用恰当的阅读方法。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◎写生活体验，试着表达自己的看法。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AE7410-AFAE-4FAA-8CC4-46CEA30B2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8" t="6285" b="5391"/>
          <a:stretch/>
        </p:blipFill>
        <p:spPr>
          <a:xfrm>
            <a:off x="1843112" y="1015550"/>
            <a:ext cx="2593909" cy="3237176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75A5E6-3649-4BAF-9FF3-D187E2C08A01}"/>
              </a:ext>
            </a:extLst>
          </p:cNvPr>
          <p:cNvCxnSpPr>
            <a:cxnSpLocks/>
          </p:cNvCxnSpPr>
          <p:nvPr/>
        </p:nvCxnSpPr>
        <p:spPr>
          <a:xfrm>
            <a:off x="2639863" y="3953134"/>
            <a:ext cx="12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083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B1E88BE-388B-4664-A6E6-A019032DF954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5" name="图片 4" descr="同上一堂课背景-1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" name="图片 2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24ACDCF-1CD8-47B6-8F1A-9EB5F5EDF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229" y="921820"/>
            <a:ext cx="4949789" cy="329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7AD08F-BE3D-4D99-B9FF-E2ACC4DD7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297" y="1121506"/>
            <a:ext cx="512595" cy="2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5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B1E88BE-388B-4664-A6E6-A019032DF954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5" name="图片 4" descr="同上一堂课背景-1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" name="图片 2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7EDB5F62-7F4F-49C4-ACDE-066DFCD713BF}"/>
              </a:ext>
            </a:extLst>
          </p:cNvPr>
          <p:cNvSpPr txBox="1"/>
          <p:nvPr/>
        </p:nvSpPr>
        <p:spPr>
          <a:xfrm>
            <a:off x="771277" y="86669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云形 1">
            <a:extLst>
              <a:ext uri="{FF2B5EF4-FFF2-40B4-BE49-F238E27FC236}">
                <a16:creationId xmlns:a16="http://schemas.microsoft.com/office/drawing/2014/main" id="{9F4FB7B6-F045-4509-86CF-938996328B5A}"/>
              </a:ext>
            </a:extLst>
          </p:cNvPr>
          <p:cNvSpPr/>
          <p:nvPr/>
        </p:nvSpPr>
        <p:spPr>
          <a:xfrm>
            <a:off x="4591005" y="579352"/>
            <a:ext cx="3648219" cy="1448944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这篇课文有什么不同之处呢？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9C9B645-E592-4E0C-8F55-C3B5744EA8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2040" y="2028296"/>
            <a:ext cx="3826088" cy="26978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3AAA34-D4A5-495C-AA35-02A472E5DC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53" t="7938" r="10561" b="14112"/>
          <a:stretch/>
        </p:blipFill>
        <p:spPr>
          <a:xfrm rot="16200000">
            <a:off x="1182808" y="1545199"/>
            <a:ext cx="3529636" cy="24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18B74D-2715-42E0-B222-E20E3420A714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22" name="图片 21" descr="同上一堂课背景-111.jpg">
              <a:extLst>
                <a:ext uri="{FF2B5EF4-FFF2-40B4-BE49-F238E27FC236}">
                  <a16:creationId xmlns:a16="http://schemas.microsoft.com/office/drawing/2014/main" id="{8A2CAEFE-E128-45EC-BBDD-FB68CF44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3" name="图片 22" descr="同上一堂课色块-绿色.jpg">
              <a:extLst>
                <a:ext uri="{FF2B5EF4-FFF2-40B4-BE49-F238E27FC236}">
                  <a16:creationId xmlns:a16="http://schemas.microsoft.com/office/drawing/2014/main" id="{FD435F0E-B7D5-4B13-8BCF-77882464E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EA838DB-C59F-40CE-A3AE-1ED26D717037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3673310-CE85-4066-B6BC-0DC4E366EF50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D68EA6F-A7BE-482D-9C01-6A405EDF02F7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30" name="云形标注 13">
              <a:extLst>
                <a:ext uri="{FF2B5EF4-FFF2-40B4-BE49-F238E27FC236}">
                  <a16:creationId xmlns:a16="http://schemas.microsoft.com/office/drawing/2014/main" id="{616F00D1-8859-4FF3-A1C3-C0D87E715B83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6778EBA-B695-4910-82B6-3AE755615B72}"/>
              </a:ext>
            </a:extLst>
          </p:cNvPr>
          <p:cNvSpPr txBox="1"/>
          <p:nvPr/>
        </p:nvSpPr>
        <p:spPr>
          <a:xfrm>
            <a:off x="3364029" y="563531"/>
            <a:ext cx="255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故宫博物院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FB6F314-BA8E-4269-BFDC-C3E9E5840378}"/>
              </a:ext>
            </a:extLst>
          </p:cNvPr>
          <p:cNvGrpSpPr/>
          <p:nvPr/>
        </p:nvGrpSpPr>
        <p:grpSpPr>
          <a:xfrm>
            <a:off x="1041323" y="3648192"/>
            <a:ext cx="7138271" cy="828164"/>
            <a:chOff x="2525388" y="3592493"/>
            <a:chExt cx="6710379" cy="970606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0F90C0F-C8B6-467D-BA8A-46D7FB82BB21}"/>
                </a:ext>
              </a:extLst>
            </p:cNvPr>
            <p:cNvSpPr/>
            <p:nvPr/>
          </p:nvSpPr>
          <p:spPr>
            <a:xfrm>
              <a:off x="2928086" y="3910752"/>
              <a:ext cx="6307681" cy="652347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        </a:t>
              </a:r>
              <a:r>
                <a:rPr lang="zh-CN" altLang="en-US" sz="2400" b="1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同学们，这</a:t>
              </a:r>
              <a:r>
                <a:rPr lang="zh-CN" altLang="zh-CN" sz="2400" b="1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四则材料分别讲述了什么内容呢？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9DE6E069-95BE-4B9F-B178-22741E3EB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356" t="12194" r="13104" b="13560"/>
            <a:stretch/>
          </p:blipFill>
          <p:spPr>
            <a:xfrm>
              <a:off x="2525388" y="3592493"/>
              <a:ext cx="805397" cy="824326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F5A0F63D-08CE-4D18-BBC8-C4D308957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44" t="8326" r="8956" b="7445"/>
          <a:stretch/>
        </p:blipFill>
        <p:spPr>
          <a:xfrm rot="16200000">
            <a:off x="2408862" y="1464828"/>
            <a:ext cx="2430933" cy="1778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63EC452-D624-49F5-821A-9642C9DC9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53" t="7938" r="10561" b="14112"/>
          <a:stretch/>
        </p:blipFill>
        <p:spPr>
          <a:xfrm rot="16200000">
            <a:off x="566190" y="1529170"/>
            <a:ext cx="2467054" cy="1691250"/>
          </a:xfrm>
          <a:prstGeom prst="rect">
            <a:avLst/>
          </a:prstGeom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342D337C-9348-4E19-8702-6EA09DAD85D6}"/>
              </a:ext>
            </a:extLst>
          </p:cNvPr>
          <p:cNvSpPr/>
          <p:nvPr/>
        </p:nvSpPr>
        <p:spPr>
          <a:xfrm>
            <a:off x="2810477" y="2273439"/>
            <a:ext cx="1651613" cy="11815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711305F-44B4-4EA9-A3E1-9723F07D88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74" t="8134" r="9642" b="12970"/>
          <a:stretch/>
        </p:blipFill>
        <p:spPr>
          <a:xfrm rot="16200000">
            <a:off x="4243361" y="1539430"/>
            <a:ext cx="2446379" cy="167865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638A229-CD65-4A63-B0BC-CA43C2BF1B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03" t="14138" r="10688" b="8234"/>
          <a:stretch/>
        </p:blipFill>
        <p:spPr>
          <a:xfrm rot="16200000">
            <a:off x="6124661" y="1514498"/>
            <a:ext cx="2413867" cy="1696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E7686F9-BE81-4C73-842E-4FDC2A90C01A}"/>
              </a:ext>
            </a:extLst>
          </p:cNvPr>
          <p:cNvSpPr/>
          <p:nvPr/>
        </p:nvSpPr>
        <p:spPr>
          <a:xfrm>
            <a:off x="6483594" y="1155353"/>
            <a:ext cx="1691247" cy="23630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70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B1E88BE-388B-4664-A6E6-A019032DF954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5" name="图片 4" descr="同上一堂课背景-1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" name="图片 2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E406CF2B-A08C-40B8-8B72-85A77ECCB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44" t="8326" r="8956" b="7445"/>
          <a:stretch/>
        </p:blipFill>
        <p:spPr>
          <a:xfrm rot="16200000">
            <a:off x="3114372" y="1356250"/>
            <a:ext cx="3323208" cy="2430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51EB1C0-1EF8-47CD-AE61-A2B236C706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53" t="7938" r="10561" b="14112"/>
          <a:stretch/>
        </p:blipFill>
        <p:spPr>
          <a:xfrm rot="16200000">
            <a:off x="622875" y="1450916"/>
            <a:ext cx="3269958" cy="22416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847BD49-C552-461D-A5C5-551A446132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2821" t="50418" r="31815"/>
          <a:stretch/>
        </p:blipFill>
        <p:spPr>
          <a:xfrm>
            <a:off x="6429676" y="1925053"/>
            <a:ext cx="1564983" cy="20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1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B1E88BE-388B-4664-A6E6-A019032DF954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5" name="图片 4" descr="同上一堂课背景-1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3" name="图片 2" descr="同上一堂课色块-绿色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6CAB7C2-5732-4580-A06E-E53589D74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88" t="-2442" r="-1835" b="-82032"/>
          <a:stretch/>
        </p:blipFill>
        <p:spPr>
          <a:xfrm>
            <a:off x="5683888" y="1557895"/>
            <a:ext cx="2402920" cy="4343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EBB160-0783-4205-9841-F99F370051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74" t="8134" r="9642" b="12970"/>
          <a:stretch/>
        </p:blipFill>
        <p:spPr>
          <a:xfrm rot="16200000">
            <a:off x="501009" y="1643875"/>
            <a:ext cx="3112013" cy="21353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ED9118-9DBC-4C95-8EF5-1BF6C980D7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03" t="14138" r="10688" b="8234"/>
          <a:stretch/>
        </p:blipFill>
        <p:spPr>
          <a:xfrm rot="16200000">
            <a:off x="2798497" y="1489035"/>
            <a:ext cx="3231353" cy="22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6CDF0C9A-5924-4D69-B767-249B662A7E31}"/>
              </a:ext>
            </a:extLst>
          </p:cNvPr>
          <p:cNvGrpSpPr/>
          <p:nvPr/>
        </p:nvGrpSpPr>
        <p:grpSpPr>
          <a:xfrm>
            <a:off x="-268281" y="-52818"/>
            <a:ext cx="9846592" cy="5196318"/>
            <a:chOff x="-228206" y="14430"/>
            <a:chExt cx="9846592" cy="5196318"/>
          </a:xfrm>
        </p:grpSpPr>
        <p:pic>
          <p:nvPicPr>
            <p:cNvPr id="18" name="图片 17" descr="同上一堂课背景-111.jpg">
              <a:extLst>
                <a:ext uri="{FF2B5EF4-FFF2-40B4-BE49-F238E27FC236}">
                  <a16:creationId xmlns:a16="http://schemas.microsoft.com/office/drawing/2014/main" id="{D1767F88-C6A7-43AA-ABA3-6B4D31C93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1" y="67248"/>
              <a:ext cx="9144000" cy="5143500"/>
            </a:xfrm>
            <a:prstGeom prst="rect">
              <a:avLst/>
            </a:prstGeom>
          </p:spPr>
        </p:pic>
        <p:pic>
          <p:nvPicPr>
            <p:cNvPr id="20" name="图片 19" descr="同上一堂课色块-绿色.jpg">
              <a:extLst>
                <a:ext uri="{FF2B5EF4-FFF2-40B4-BE49-F238E27FC236}">
                  <a16:creationId xmlns:a16="http://schemas.microsoft.com/office/drawing/2014/main" id="{51CEF2C4-CC72-4DD6-9504-7CAC634B9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136" y="14430"/>
              <a:ext cx="9144000" cy="419403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4628D8C-F197-4614-84A4-B27CB4D3AAF0}"/>
                </a:ext>
              </a:extLst>
            </p:cNvPr>
            <p:cNvSpPr txBox="1"/>
            <p:nvPr/>
          </p:nvSpPr>
          <p:spPr>
            <a:xfrm>
              <a:off x="7092093" y="15498"/>
              <a:ext cx="2526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Hei"/>
                  <a:ea typeface="Hei"/>
                  <a:cs typeface="Hei"/>
                </a:rPr>
                <a:t>  </a:t>
              </a:r>
              <a:r>
                <a:rPr lang="zh-CN" altLang="en-US" sz="1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Hei"/>
                </a:rPr>
                <a:t>国家中小学课程资源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E2FA77E-9324-45C8-8DB8-33EA25074376}"/>
                </a:ext>
              </a:extLst>
            </p:cNvPr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 panose="00020600040101010101" charset="-122"/>
                  <a:ea typeface="汉仪松阳体 W" panose="00020600040101010101" charset="-122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29B1FC7-5C68-4915-AC52-E0762463CB61}"/>
                </a:ext>
              </a:extLst>
            </p:cNvPr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29" name="云形标注 13">
              <a:extLst>
                <a:ext uri="{FF2B5EF4-FFF2-40B4-BE49-F238E27FC236}">
                  <a16:creationId xmlns:a16="http://schemas.microsoft.com/office/drawing/2014/main" id="{471716F4-4D83-40D2-A099-ABCBEB813BBF}"/>
                </a:ext>
              </a:extLst>
            </p:cNvPr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8C7EF58-0455-4A5B-9292-85504B07E3D1}"/>
              </a:ext>
            </a:extLst>
          </p:cNvPr>
          <p:cNvGrpSpPr/>
          <p:nvPr/>
        </p:nvGrpSpPr>
        <p:grpSpPr>
          <a:xfrm>
            <a:off x="1088245" y="3374515"/>
            <a:ext cx="6799364" cy="920824"/>
            <a:chOff x="1296212" y="3597335"/>
            <a:chExt cx="6799364" cy="920824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FC49FD90-1BCE-44D1-88F5-29B3631C4667}"/>
                </a:ext>
              </a:extLst>
            </p:cNvPr>
            <p:cNvSpPr/>
            <p:nvPr/>
          </p:nvSpPr>
          <p:spPr>
            <a:xfrm>
              <a:off x="1600516" y="3897619"/>
              <a:ext cx="6495060" cy="62054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四则材料以不同方式、从不同角度介绍了故宫。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939B33A-E163-4B14-9190-E738FB2D2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7236" t="7937" r="4982" b="2419"/>
            <a:stretch/>
          </p:blipFill>
          <p:spPr>
            <a:xfrm rot="20579681">
              <a:off x="1296212" y="3597335"/>
              <a:ext cx="524957" cy="537162"/>
            </a:xfrm>
            <a:prstGeom prst="rect">
              <a:avLst/>
            </a:prstGeom>
          </p:spPr>
        </p:pic>
      </p:grp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7F7A9B99-5615-4FD7-BE6F-F7D2AD26B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82067"/>
              </p:ext>
            </p:extLst>
          </p:nvPr>
        </p:nvGraphicFramePr>
        <p:xfrm>
          <a:off x="1013810" y="1067241"/>
          <a:ext cx="7068421" cy="2110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230">
                  <a:extLst>
                    <a:ext uri="{9D8B030D-6E8A-4147-A177-3AD203B41FA5}">
                      <a16:colId xmlns:a16="http://schemas.microsoft.com/office/drawing/2014/main" val="1676968095"/>
                    </a:ext>
                  </a:extLst>
                </a:gridCol>
                <a:gridCol w="2054737">
                  <a:extLst>
                    <a:ext uri="{9D8B030D-6E8A-4147-A177-3AD203B41FA5}">
                      <a16:colId xmlns:a16="http://schemas.microsoft.com/office/drawing/2014/main" val="194186883"/>
                    </a:ext>
                  </a:extLst>
                </a:gridCol>
                <a:gridCol w="1512695">
                  <a:extLst>
                    <a:ext uri="{9D8B030D-6E8A-4147-A177-3AD203B41FA5}">
                      <a16:colId xmlns:a16="http://schemas.microsoft.com/office/drawing/2014/main" val="2734369434"/>
                    </a:ext>
                  </a:extLst>
                </a:gridCol>
                <a:gridCol w="1908759">
                  <a:extLst>
                    <a:ext uri="{9D8B030D-6E8A-4147-A177-3AD203B41FA5}">
                      <a16:colId xmlns:a16="http://schemas.microsoft.com/office/drawing/2014/main" val="2927471511"/>
                    </a:ext>
                  </a:extLst>
                </a:gridCol>
              </a:tblGrid>
              <a:tr h="70334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材料一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材料二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材料三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材料四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260149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说明文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故事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网站截图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平面示意图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120153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主体建筑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太和门的故事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游览信息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位置信息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5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2|7.7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819</Words>
  <Application>Microsoft Office PowerPoint</Application>
  <PresentationFormat>全屏显示(16:9)</PresentationFormat>
  <Paragraphs>240</Paragraphs>
  <Slides>33</Slides>
  <Notes>33</Notes>
  <HiddenSlides>0</HiddenSlides>
  <MMClips>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楷体</vt:lpstr>
      <vt:lpstr>汉仪松阳体 W</vt:lpstr>
      <vt:lpstr>Arial</vt:lpstr>
      <vt:lpstr>华文楷体</vt:lpstr>
      <vt:lpstr>Hei</vt:lpstr>
      <vt:lpstr>宋体</vt:lpstr>
      <vt:lpstr>黑体</vt:lpstr>
      <vt:lpstr>Calibri</vt:lpstr>
      <vt:lpstr>楷体</vt:lpstr>
      <vt:lpstr>华文琥珀</vt:lpstr>
      <vt:lpstr>Office 主题</vt:lpstr>
      <vt:lpstr>                      故宫博物院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tw</cp:lastModifiedBy>
  <cp:revision>751</cp:revision>
  <dcterms:created xsi:type="dcterms:W3CDTF">2020-02-08T03:57:00Z</dcterms:created>
  <dcterms:modified xsi:type="dcterms:W3CDTF">2022-10-12T23:43:41Z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2052-11.8.2.8621</vt:lpwstr>
  </property>
</Properties>
</file>