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49"/>
  </p:notesMasterIdLst>
  <p:handoutMasterIdLst>
    <p:handoutMasterId r:id="rId50"/>
  </p:handoutMasterIdLst>
  <p:sldIdLst>
    <p:sldId id="1433" r:id="rId3"/>
    <p:sldId id="256" r:id="rId4"/>
    <p:sldId id="258" r:id="rId5"/>
    <p:sldId id="267" r:id="rId6"/>
    <p:sldId id="268" r:id="rId7"/>
    <p:sldId id="269" r:id="rId8"/>
    <p:sldId id="259" r:id="rId9"/>
    <p:sldId id="285" r:id="rId10"/>
    <p:sldId id="279" r:id="rId11"/>
    <p:sldId id="280" r:id="rId12"/>
    <p:sldId id="281" r:id="rId13"/>
    <p:sldId id="282" r:id="rId14"/>
    <p:sldId id="283" r:id="rId15"/>
    <p:sldId id="319" r:id="rId16"/>
    <p:sldId id="318" r:id="rId17"/>
    <p:sldId id="288" r:id="rId18"/>
    <p:sldId id="289" r:id="rId19"/>
    <p:sldId id="290" r:id="rId20"/>
    <p:sldId id="291" r:id="rId21"/>
    <p:sldId id="294" r:id="rId22"/>
    <p:sldId id="260" r:id="rId23"/>
    <p:sldId id="292" r:id="rId24"/>
    <p:sldId id="296" r:id="rId25"/>
    <p:sldId id="297" r:id="rId26"/>
    <p:sldId id="298" r:id="rId27"/>
    <p:sldId id="300" r:id="rId28"/>
    <p:sldId id="301" r:id="rId29"/>
    <p:sldId id="302" r:id="rId30"/>
    <p:sldId id="29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3" r:id="rId40"/>
    <p:sldId id="314" r:id="rId41"/>
    <p:sldId id="315" r:id="rId42"/>
    <p:sldId id="274" r:id="rId43"/>
    <p:sldId id="272" r:id="rId44"/>
    <p:sldId id="273" r:id="rId45"/>
    <p:sldId id="275" r:id="rId46"/>
    <p:sldId id="276" r:id="rId47"/>
    <p:sldId id="262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仿宋" panose="02010609060101010101" pitchFamily="49" charset="-122"/>
      <p:regular r:id="rId55"/>
    </p:embeddedFont>
    <p:embeddedFont>
      <p:font typeface="汉语拼音" panose="02010600030101010101" charset="0"/>
      <p:regular r:id="rId56"/>
    </p:embeddedFont>
    <p:embeddedFont>
      <p:font typeface="黑体" panose="02010609060101010101" pitchFamily="49" charset="-122"/>
      <p:regular r:id="rId57"/>
    </p:embeddedFont>
    <p:embeddedFont>
      <p:font typeface="楷体" panose="02010609060101010101" pitchFamily="49" charset="-122"/>
      <p:regular r:id="rId58"/>
    </p:embeddedFont>
    <p:embeddedFont>
      <p:font typeface="楷体_GB2312" panose="02010609030101010101" pitchFamily="49" charset="-122"/>
      <p:regular r:id="rId5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60"/>
  </p:normalViewPr>
  <p:slideViewPr>
    <p:cSldViewPr>
      <p:cViewPr varScale="1">
        <p:scale>
          <a:sx n="133" d="100"/>
          <a:sy n="133" d="100"/>
        </p:scale>
        <p:origin x="702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68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E768-B6EB-48CF-9AB3-170F8154BD52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10AF4-C373-4F96-B2D5-4432CEFD8E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27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E6D97-2270-4400-ABC2-1D0960B4E9A8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0E4F-C7C2-4ED8-A7FA-9344A61F35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89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50E4F-C7C2-4ED8-A7FA-9344A61F359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01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50E4F-C7C2-4ED8-A7FA-9344A61F359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4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50E4F-C7C2-4ED8-A7FA-9344A61F359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79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50E4F-C7C2-4ED8-A7FA-9344A61F359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15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04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60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3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2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676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88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879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628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88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7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56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3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3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13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2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3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74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9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5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1" y="2914650"/>
            <a:ext cx="6400443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364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2" y="1200151"/>
            <a:ext cx="8229481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736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6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6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9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77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7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5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0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5" Type="http://schemas.openxmlformats.org/officeDocument/2006/relationships/slide" Target="slide21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&#38142;&#25509;&#65306;&#38647;&#22768;.mp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63.jp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hyperlink" Target="&#36164;&#26009;&#38142;&#25509;/&#35270;&#39057;/&#26391;&#35835;12&#30424;&#21476;&#24320;&#22825;&#22320;.mp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&#36164;&#26009;&#38142;&#25509;/&#35270;&#39057;/&#32531;.mp4" TargetMode="External"/><Relationship Id="rId13" Type="http://schemas.openxmlformats.org/officeDocument/2006/relationships/hyperlink" Target="&#36164;&#26009;&#38142;&#25509;/&#35270;&#39057;/&#32047;.mp4" TargetMode="External"/><Relationship Id="rId3" Type="http://schemas.openxmlformats.org/officeDocument/2006/relationships/hyperlink" Target="&#36164;&#26009;&#38142;&#25509;/&#35270;&#39057;/&#30529;.mp4" TargetMode="External"/><Relationship Id="rId7" Type="http://schemas.openxmlformats.org/officeDocument/2006/relationships/hyperlink" Target="&#36164;&#26009;&#38142;&#25509;/&#35270;&#39057;/&#21128;.mp4" TargetMode="External"/><Relationship Id="rId12" Type="http://schemas.openxmlformats.org/officeDocument/2006/relationships/hyperlink" Target="&#36164;&#26009;&#38142;&#25509;/&#35270;&#39057;/&#31469;.mp4" TargetMode="External"/><Relationship Id="rId17" Type="http://schemas.openxmlformats.org/officeDocument/2006/relationships/hyperlink" Target="&#36164;&#26009;&#38142;&#25509;/&#35270;&#39057;/&#28363;.mp4" TargetMode="External"/><Relationship Id="rId2" Type="http://schemas.openxmlformats.org/officeDocument/2006/relationships/image" Target="../media/image15.png"/><Relationship Id="rId16" Type="http://schemas.openxmlformats.org/officeDocument/2006/relationships/hyperlink" Target="&#36164;&#26009;&#38142;&#25509;/&#35270;&#39057;/&#33538;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&#36164;&#26009;&#38142;&#25509;/&#35270;&#39057;/&#26023;.mp4" TargetMode="External"/><Relationship Id="rId11" Type="http://schemas.openxmlformats.org/officeDocument/2006/relationships/hyperlink" Target="&#36164;&#26009;&#38142;&#25509;/&#35270;&#39057;/&#25745;.mp4" TargetMode="External"/><Relationship Id="rId5" Type="http://schemas.openxmlformats.org/officeDocument/2006/relationships/hyperlink" Target="&#36164;&#26009;&#38142;&#25509;/&#35270;&#39057;/&#32763;.mp4" TargetMode="External"/><Relationship Id="rId15" Type="http://schemas.openxmlformats.org/officeDocument/2006/relationships/hyperlink" Target="&#36164;&#26009;&#38142;&#25509;/&#35270;&#39057;/&#22868;.mp4" TargetMode="External"/><Relationship Id="rId10" Type="http://schemas.openxmlformats.org/officeDocument/2006/relationships/hyperlink" Target="&#36164;&#26009;&#38142;&#25509;/&#35270;&#39057;/&#19976;.mp4" TargetMode="External"/><Relationship Id="rId4" Type="http://schemas.openxmlformats.org/officeDocument/2006/relationships/image" Target="../media/image16.png"/><Relationship Id="rId9" Type="http://schemas.openxmlformats.org/officeDocument/2006/relationships/hyperlink" Target="&#36164;&#26009;&#38142;&#25509;/&#35270;&#39057;/&#27978;.mp4" TargetMode="External"/><Relationship Id="rId14" Type="http://schemas.openxmlformats.org/officeDocument/2006/relationships/hyperlink" Target="&#36164;&#26009;&#38142;&#25509;/&#35270;&#39057;/&#28082;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25158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15" y="644018"/>
            <a:ext cx="791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n-ea"/>
              </a:rPr>
              <a:t>    你能用按照起因、经过、结果的顺序说一说课文的主要内容吗？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897484"/>
            <a:ext cx="8413074" cy="26530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天地还没有分开时，盘古在混沌中沉睡。盘古醒来后拿起斧头向黑暗劈去，使天地分开，然后头顶天，脚踏地，直到天地形成，累得倒下。最后盘古的身体化成了美丽的世界。</a:t>
            </a:r>
          </a:p>
        </p:txBody>
      </p:sp>
      <p:pic>
        <p:nvPicPr>
          <p:cNvPr id="4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419" y="292131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59804" y="1471886"/>
            <a:ext cx="7672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自读课文，勾画出你认为神奇的描写。品读这些语句，边读边想象画面，与同学进行交流。</a:t>
            </a: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608" y="127560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4" y="222989"/>
            <a:ext cx="2268000" cy="692577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7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2" y="1357316"/>
            <a:ext cx="8172400" cy="121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195486"/>
            <a:ext cx="1944216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6708373" y="1962547"/>
            <a:ext cx="52792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43608" y="2499742"/>
            <a:ext cx="72008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19501" y="2643758"/>
            <a:ext cx="4344499" cy="2259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alpha val="87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3200" b="1" spc="-300"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    宇宙未分开之时，混沌景象非常神奇，既令人恐惧又让人好奇，极具吸引力。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000" y="2643758"/>
            <a:ext cx="4175992" cy="2259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alpha val="87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1">
                <a:latin typeface="楷体" pitchFamily="49" charset="-122"/>
                <a:ea typeface="楷体" pitchFamily="49" charset="-122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pc="-300" dirty="0"/>
              <a:t>    盘古能在其中沉睡一万八千年，不可思议，一定是在积蓄力量，等待神秘使命的召唤。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5536" y="699542"/>
            <a:ext cx="88024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天地未形成前的情景是怎样的？说说你的感受。</a:t>
            </a:r>
          </a:p>
        </p:txBody>
      </p:sp>
    </p:spTree>
    <p:extLst>
      <p:ext uri="{BB962C8B-B14F-4D97-AF65-F5344CB8AC3E}">
        <p14:creationId xmlns:p14="http://schemas.microsoft.com/office/powerpoint/2010/main" val="787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7" y="1131590"/>
            <a:ext cx="7335513" cy="291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123478"/>
            <a:ext cx="1944216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971600" y="3507854"/>
            <a:ext cx="25562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339752" y="3003798"/>
            <a:ext cx="569776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2000" y="608370"/>
            <a:ext cx="77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你“看”到了盘古劈天开地时哪些神奇的画面？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9595" y="4147130"/>
            <a:ext cx="734280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“看”到的画面：盘古一睡醒就拿着斧头把黑暗劈开，天地瞬间分开，世界一下子就变得光明了。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851920" y="3507854"/>
            <a:ext cx="411358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71600" y="4011910"/>
            <a:ext cx="49371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829594" y="4155926"/>
            <a:ext cx="734280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“看”到的画面：天在升高，地在下降，就像一部科幻大片在上演。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38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2" b="6712"/>
          <a:stretch>
            <a:fillRect/>
          </a:stretch>
        </p:blipFill>
        <p:spPr>
          <a:xfrm>
            <a:off x="0" y="3746134"/>
            <a:ext cx="9144000" cy="13973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2"/>
          <a:stretch>
            <a:fillRect/>
          </a:stretch>
        </p:blipFill>
        <p:spPr>
          <a:xfrm>
            <a:off x="0" y="665"/>
            <a:ext cx="9135905" cy="1578743"/>
          </a:xfrm>
          <a:prstGeom prst="rect">
            <a:avLst/>
          </a:prstGeom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79388" y="2463404"/>
            <a:ext cx="8964612" cy="8021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135000"/>
              </a:lnSpc>
              <a:spcBef>
                <a:spcPct val="50000"/>
              </a:spcBef>
            </a:pPr>
            <a:r>
              <a:rPr kumimoji="1" lang="zh-CN" altLang="en-US" sz="4000" b="1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</a:t>
            </a:r>
            <a:r>
              <a:rPr kumimoji="1" lang="zh-CN" altLang="en-US" sz="40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浊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的东西</a:t>
            </a:r>
            <a:r>
              <a:rPr kumimoji="1"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kumimoji="1" lang="zh-CN" altLang="en-US" sz="4000" b="1" dirty="0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慢慢</a:t>
            </a:r>
            <a:r>
              <a:rPr kumimoji="1"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下降</a:t>
            </a:r>
            <a:r>
              <a:rPr kumimoji="1"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kumimoji="1" lang="zh-CN" altLang="en-US" sz="4000" b="1" dirty="0">
                <a:solidFill>
                  <a:srgbClr val="FF00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</a:t>
            </a:r>
            <a:r>
              <a:rPr kumimoji="1"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225109" y="1707357"/>
            <a:ext cx="8905002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zh-CN" altLang="en-US" sz="4000" b="1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</a:t>
            </a:r>
            <a:r>
              <a:rPr kumimoji="1" lang="zh-CN" altLang="en-US" sz="40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的东西</a:t>
            </a:r>
            <a:r>
              <a:rPr kumimoji="1"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kumimoji="1" lang="zh-CN" altLang="en-US" sz="4000" b="1" dirty="0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缓缓</a:t>
            </a:r>
            <a:r>
              <a:rPr kumimoji="1"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上升</a:t>
            </a:r>
            <a:r>
              <a:rPr kumimoji="1"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kumimoji="1" lang="zh-CN" altLang="en-US" sz="4000" b="1" dirty="0">
                <a:solidFill>
                  <a:srgbClr val="FF00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  <a:r>
              <a:rPr kumimoji="1"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18352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3611 -0.25074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92 L -0.00191 0.238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 bldLvl="0" animBg="1"/>
      <p:bldP spid="12288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4095" y="632179"/>
            <a:ext cx="2963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r>
              <a:rPr lang="en-US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浊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8000" y="927565"/>
            <a:ext cx="2340424" cy="707886"/>
          </a:xfrm>
          <a:prstGeom prst="rect">
            <a:avLst/>
          </a:prstGeom>
          <a:solidFill>
            <a:srgbClr val="FFFF9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</a:t>
            </a:r>
            <a:r>
              <a:rPr lang="en-US" altLang="zh-CN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5687" y="2584760"/>
            <a:ext cx="3348000" cy="707886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上升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下降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2139748"/>
            <a:ext cx="2379112" cy="1597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右箭头 5"/>
          <p:cNvSpPr/>
          <p:nvPr/>
        </p:nvSpPr>
        <p:spPr>
          <a:xfrm rot="7843214">
            <a:off x="1254434" y="1478237"/>
            <a:ext cx="557761" cy="484632"/>
          </a:xfrm>
          <a:prstGeom prst="rightArrow">
            <a:avLst/>
          </a:prstGeom>
          <a:solidFill>
            <a:srgbClr val="00CC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21" y="2139750"/>
            <a:ext cx="2445729" cy="159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箭头 7"/>
          <p:cNvSpPr/>
          <p:nvPr/>
        </p:nvSpPr>
        <p:spPr>
          <a:xfrm rot="3217002">
            <a:off x="3679728" y="1473264"/>
            <a:ext cx="557761" cy="484632"/>
          </a:xfrm>
          <a:prstGeom prst="rightArrow">
            <a:avLst/>
          </a:prstGeom>
          <a:solidFill>
            <a:srgbClr val="00CC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1680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000" y="555750"/>
            <a:ext cx="784800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48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从盘古的一系列动作，你感受到了盘古怎样的人物形象？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32248" y="2285812"/>
            <a:ext cx="1872000" cy="584775"/>
          </a:xfrm>
          <a:prstGeom prst="rect">
            <a:avLst/>
          </a:prstGeom>
          <a:solidFill>
            <a:srgbClr val="FFBF53">
              <a:lumMod val="20000"/>
              <a:lumOff val="80000"/>
            </a:srgbClr>
          </a:solidFill>
          <a:ln w="25400">
            <a:noFill/>
            <a:prstDash val="dashDot"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rPr>
              <a:t>力大无比</a:t>
            </a:r>
          </a:p>
        </p:txBody>
      </p:sp>
      <p:sp>
        <p:nvSpPr>
          <p:cNvPr id="8" name="矩形 7"/>
          <p:cNvSpPr/>
          <p:nvPr/>
        </p:nvSpPr>
        <p:spPr>
          <a:xfrm>
            <a:off x="4932248" y="3151050"/>
            <a:ext cx="1872000" cy="584775"/>
          </a:xfrm>
          <a:prstGeom prst="rect">
            <a:avLst/>
          </a:prstGeom>
          <a:solidFill>
            <a:srgbClr val="FFFF99"/>
          </a:solidFill>
          <a:ln w="25400">
            <a:noFill/>
            <a:prstDash val="dashDot"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勇于开创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30" y="2139750"/>
            <a:ext cx="2357718" cy="198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325654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9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25233" y="2913079"/>
            <a:ext cx="5295039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创(     )   </a:t>
            </a:r>
            <a:r>
              <a:rPr 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液(     )</a:t>
            </a:r>
          </a:p>
          <a:p>
            <a:pPr algn="l"/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枪(     )    夜(     )</a:t>
            </a:r>
            <a:endParaRPr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0"/>
          <p:cNvSpPr/>
          <p:nvPr/>
        </p:nvSpPr>
        <p:spPr>
          <a:xfrm>
            <a:off x="805118" y="1553126"/>
            <a:ext cx="6170295" cy="12880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</a:pPr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宗(     )    肢(     ) </a:t>
            </a:r>
          </a:p>
          <a:p>
            <a:pPr>
              <a:lnSpc>
                <a:spcPct val="110000"/>
              </a:lnSpc>
            </a:pPr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踪(     )    肌(     ) </a:t>
            </a:r>
          </a:p>
        </p:txBody>
      </p:sp>
      <p:sp>
        <p:nvSpPr>
          <p:cNvPr id="4" name="矩形 3"/>
          <p:cNvSpPr/>
          <p:nvPr/>
        </p:nvSpPr>
        <p:spPr>
          <a:xfrm>
            <a:off x="2605117" y="1583085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祖宗</a:t>
            </a:r>
          </a:p>
        </p:txBody>
      </p:sp>
      <p:sp>
        <p:nvSpPr>
          <p:cNvPr id="5" name="矩形 4"/>
          <p:cNvSpPr/>
          <p:nvPr/>
        </p:nvSpPr>
        <p:spPr>
          <a:xfrm>
            <a:off x="2605117" y="2167920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踪迹</a:t>
            </a:r>
          </a:p>
        </p:txBody>
      </p:sp>
      <p:sp>
        <p:nvSpPr>
          <p:cNvPr id="6" name="矩形 5"/>
          <p:cNvSpPr/>
          <p:nvPr/>
        </p:nvSpPr>
        <p:spPr>
          <a:xfrm>
            <a:off x="5557117" y="1553126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四肢 </a:t>
            </a:r>
          </a:p>
        </p:txBody>
      </p:sp>
      <p:sp>
        <p:nvSpPr>
          <p:cNvPr id="7" name="矩形 6"/>
          <p:cNvSpPr/>
          <p:nvPr/>
        </p:nvSpPr>
        <p:spPr>
          <a:xfrm>
            <a:off x="2605117" y="3507854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枪手 </a:t>
            </a:r>
          </a:p>
        </p:txBody>
      </p:sp>
      <p:sp>
        <p:nvSpPr>
          <p:cNvPr id="8" name="矩形 7"/>
          <p:cNvSpPr/>
          <p:nvPr/>
        </p:nvSpPr>
        <p:spPr>
          <a:xfrm>
            <a:off x="2605117" y="2984118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创造</a:t>
            </a:r>
          </a:p>
        </p:txBody>
      </p:sp>
      <p:sp>
        <p:nvSpPr>
          <p:cNvPr id="9" name="矩形 8"/>
          <p:cNvSpPr/>
          <p:nvPr/>
        </p:nvSpPr>
        <p:spPr>
          <a:xfrm>
            <a:off x="5557117" y="2168143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肌肤 </a:t>
            </a:r>
          </a:p>
        </p:txBody>
      </p:sp>
      <p:sp>
        <p:nvSpPr>
          <p:cNvPr id="10" name="矩形 9"/>
          <p:cNvSpPr/>
          <p:nvPr/>
        </p:nvSpPr>
        <p:spPr>
          <a:xfrm>
            <a:off x="5557117" y="2953638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液体 </a:t>
            </a:r>
          </a:p>
        </p:txBody>
      </p:sp>
      <p:sp>
        <p:nvSpPr>
          <p:cNvPr id="11" name="矩形 10"/>
          <p:cNvSpPr/>
          <p:nvPr/>
        </p:nvSpPr>
        <p:spPr>
          <a:xfrm>
            <a:off x="5611347" y="3529583"/>
            <a:ext cx="953770" cy="56070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夜晚 </a:t>
            </a:r>
          </a:p>
        </p:txBody>
      </p:sp>
      <p:sp>
        <p:nvSpPr>
          <p:cNvPr id="12" name="矩形 11"/>
          <p:cNvSpPr/>
          <p:nvPr/>
        </p:nvSpPr>
        <p:spPr>
          <a:xfrm>
            <a:off x="612000" y="843750"/>
            <a:ext cx="332692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一、辨字组词。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150981"/>
            <a:ext cx="2268000" cy="692577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666861" y="103797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981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/>
          <p:cNvSpPr/>
          <p:nvPr/>
        </p:nvSpPr>
        <p:spPr>
          <a:xfrm>
            <a:off x="673052" y="483750"/>
            <a:ext cx="7600888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二、将下列搭配恰当的词语用线连起来。</a:t>
            </a:r>
          </a:p>
        </p:txBody>
      </p:sp>
      <p:sp>
        <p:nvSpPr>
          <p:cNvPr id="3" name="矩形 20"/>
          <p:cNvSpPr/>
          <p:nvPr/>
        </p:nvSpPr>
        <p:spPr>
          <a:xfrm>
            <a:off x="2050455" y="1390237"/>
            <a:ext cx="1393222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巍峨的</a:t>
            </a:r>
          </a:p>
        </p:txBody>
      </p:sp>
      <p:sp>
        <p:nvSpPr>
          <p:cNvPr id="4" name="矩形 20"/>
          <p:cNvSpPr/>
          <p:nvPr/>
        </p:nvSpPr>
        <p:spPr>
          <a:xfrm>
            <a:off x="2050455" y="2278082"/>
            <a:ext cx="1393222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辽阔的</a:t>
            </a:r>
          </a:p>
        </p:txBody>
      </p:sp>
      <p:sp>
        <p:nvSpPr>
          <p:cNvPr id="5" name="矩形 20"/>
          <p:cNvSpPr/>
          <p:nvPr/>
        </p:nvSpPr>
        <p:spPr>
          <a:xfrm>
            <a:off x="1288415" y="3291790"/>
            <a:ext cx="2226945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奔流不息的</a:t>
            </a:r>
          </a:p>
        </p:txBody>
      </p:sp>
      <p:sp>
        <p:nvSpPr>
          <p:cNvPr id="6" name="矩形 20"/>
          <p:cNvSpPr/>
          <p:nvPr/>
        </p:nvSpPr>
        <p:spPr>
          <a:xfrm>
            <a:off x="5553616" y="1390237"/>
            <a:ext cx="1393222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江河</a:t>
            </a:r>
          </a:p>
        </p:txBody>
      </p:sp>
      <p:sp>
        <p:nvSpPr>
          <p:cNvPr id="7" name="矩形 20"/>
          <p:cNvSpPr/>
          <p:nvPr/>
        </p:nvSpPr>
        <p:spPr>
          <a:xfrm>
            <a:off x="5553616" y="2278082"/>
            <a:ext cx="1393222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巨人</a:t>
            </a:r>
          </a:p>
        </p:txBody>
      </p:sp>
      <p:sp>
        <p:nvSpPr>
          <p:cNvPr id="8" name="矩形 20"/>
          <p:cNvSpPr/>
          <p:nvPr/>
        </p:nvSpPr>
        <p:spPr>
          <a:xfrm>
            <a:off x="5625371" y="3291656"/>
            <a:ext cx="1393222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大地</a:t>
            </a:r>
          </a:p>
        </p:txBody>
      </p:sp>
      <p:cxnSp>
        <p:nvCxnSpPr>
          <p:cNvPr id="9" name="直接连接符 8"/>
          <p:cNvCxnSpPr>
            <a:stCxn id="5" idx="3"/>
            <a:endCxn id="6" idx="1"/>
          </p:cNvCxnSpPr>
          <p:nvPr/>
        </p:nvCxnSpPr>
        <p:spPr>
          <a:xfrm flipV="1">
            <a:off x="3515360" y="1719802"/>
            <a:ext cx="2038256" cy="1901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4" idx="3"/>
            <a:endCxn id="8" idx="1"/>
          </p:cNvCxnSpPr>
          <p:nvPr/>
        </p:nvCxnSpPr>
        <p:spPr>
          <a:xfrm>
            <a:off x="3443677" y="2607647"/>
            <a:ext cx="2181694" cy="10135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3" idx="3"/>
            <a:endCxn id="7" idx="1"/>
          </p:cNvCxnSpPr>
          <p:nvPr/>
        </p:nvCxnSpPr>
        <p:spPr>
          <a:xfrm>
            <a:off x="3443677" y="1719802"/>
            <a:ext cx="2109939" cy="88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/>
          <p:cNvSpPr/>
          <p:nvPr/>
        </p:nvSpPr>
        <p:spPr>
          <a:xfrm>
            <a:off x="1764000" y="1491750"/>
            <a:ext cx="6212520" cy="24329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盘古开天辟地是我国的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A.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神话故事     　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　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寓言故事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C.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喜剧</a:t>
            </a:r>
          </a:p>
        </p:txBody>
      </p:sp>
      <p:sp>
        <p:nvSpPr>
          <p:cNvPr id="3" name="矩形 2"/>
          <p:cNvSpPr/>
          <p:nvPr/>
        </p:nvSpPr>
        <p:spPr>
          <a:xfrm>
            <a:off x="6104519" y="1295364"/>
            <a:ext cx="648000" cy="74549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A</a:t>
            </a:r>
          </a:p>
        </p:txBody>
      </p:sp>
      <p:sp>
        <p:nvSpPr>
          <p:cNvPr id="4" name="矩形 3"/>
          <p:cNvSpPr/>
          <p:nvPr/>
        </p:nvSpPr>
        <p:spPr>
          <a:xfrm>
            <a:off x="972000" y="607637"/>
            <a:ext cx="2656496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三、选择题。</a:t>
            </a:r>
          </a:p>
        </p:txBody>
      </p:sp>
    </p:spTree>
    <p:extLst>
      <p:ext uri="{BB962C8B-B14F-4D97-AF65-F5344CB8AC3E}">
        <p14:creationId xmlns:p14="http://schemas.microsoft.com/office/powerpoint/2010/main" val="88809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91680" y="2072486"/>
            <a:ext cx="5400600" cy="10081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48"/>
          <p:cNvSpPr txBox="1"/>
          <p:nvPr/>
        </p:nvSpPr>
        <p:spPr>
          <a:xfrm>
            <a:off x="2642442" y="1995686"/>
            <a:ext cx="4725380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</a:rPr>
              <a:t>盘古开天地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763688" y="2175730"/>
            <a:ext cx="807171" cy="828068"/>
            <a:chOff x="1683888" y="851414"/>
            <a:chExt cx="975013" cy="100025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2521D20-73C0-8845-9A67-616245E6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88" y="876657"/>
              <a:ext cx="975013" cy="975013"/>
            </a:xfrm>
            <a:prstGeom prst="rect">
              <a:avLst/>
            </a:prstGeom>
          </p:spPr>
        </p:pic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D72EACE4-6DBD-7247-92D1-5B31521A4382}"/>
                </a:ext>
              </a:extLst>
            </p:cNvPr>
            <p:cNvSpPr txBox="1"/>
            <p:nvPr/>
          </p:nvSpPr>
          <p:spPr>
            <a:xfrm>
              <a:off x="1683888" y="851414"/>
              <a:ext cx="908526" cy="92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 dirty="0">
                  <a:solidFill>
                    <a:srgbClr val="FF6E00"/>
                  </a:solidFill>
                  <a:latin typeface="楷体" pitchFamily="49" charset="-122"/>
                  <a:ea typeface="楷体" pitchFamily="49" charset="-122"/>
                </a:rPr>
                <a:t>12</a:t>
              </a:r>
              <a:endParaRPr kumimoji="1" lang="zh-CN" altLang="en-US" sz="4800" b="1" dirty="0">
                <a:solidFill>
                  <a:srgbClr val="FF6E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3" name="文本框 1"/>
          <p:cNvSpPr txBox="1"/>
          <p:nvPr/>
        </p:nvSpPr>
        <p:spPr>
          <a:xfrm>
            <a:off x="10095" y="143071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语文 四年级 上册</a:t>
            </a:r>
          </a:p>
        </p:txBody>
      </p:sp>
      <p:sp>
        <p:nvSpPr>
          <p:cNvPr id="14" name="文本框 15">
            <a:hlinkClick r:id="rId4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2987823" y="3419994"/>
            <a:ext cx="28167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第一课时</a:t>
            </a:r>
          </a:p>
        </p:txBody>
      </p:sp>
      <p:sp>
        <p:nvSpPr>
          <p:cNvPr id="15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21619" y="3602940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6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87825" y="3602941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7" name="文本框 15">
            <a:hlinkClick r:id="rId5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2987823" y="4085659"/>
            <a:ext cx="28167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第二课时</a:t>
            </a:r>
          </a:p>
        </p:txBody>
      </p:sp>
      <p:sp>
        <p:nvSpPr>
          <p:cNvPr id="18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21619" y="4252753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9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87825" y="4252754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53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425" t="15201" r="7411" b="15497"/>
          <a:stretch>
            <a:fillRect/>
          </a:stretch>
        </p:blipFill>
        <p:spPr>
          <a:xfrm>
            <a:off x="684818" y="907654"/>
            <a:ext cx="7919182" cy="3752096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691320" y="1419750"/>
            <a:ext cx="6120680" cy="271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这节课，我们在掌握生字词的同时，也知道了盘古在沉睡中苏醒，感受到了他用神力劈开天地的神奇，故事中还有许多神奇的地方等着大家去发现，我们下节课再继续学习吧。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6" y="234169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27584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" y="224410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0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9552" y="3489851"/>
            <a:ext cx="810002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</a:rPr>
              <a:t>    借助课本插图，请你简要讲一讲盘古在沉睡中苏醒和劈开“大鸡蛋”的情节。</a:t>
            </a:r>
          </a:p>
        </p:txBody>
      </p:sp>
      <p:sp>
        <p:nvSpPr>
          <p:cNvPr id="8" name="文本框 15"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178813" y="-18797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第二课时</a:t>
            </a:r>
          </a:p>
        </p:txBody>
      </p:sp>
      <p:sp>
        <p:nvSpPr>
          <p:cNvPr id="9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85174" y="148297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0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051380" y="148298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FCF3777-B4C9-F643-8D23-7F4A6AE2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511021"/>
            <a:ext cx="2268000" cy="69257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666861" y="46997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复习导入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1689"/>
            <a:ext cx="450000" cy="55975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4550"/>
            <a:ext cx="8028385" cy="217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32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91630"/>
            <a:ext cx="7326864" cy="343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824394"/>
            <a:ext cx="252028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</a:p>
        </p:txBody>
      </p:sp>
      <p:sp>
        <p:nvSpPr>
          <p:cNvPr id="6" name="矩形 5"/>
          <p:cNvSpPr/>
          <p:nvPr/>
        </p:nvSpPr>
        <p:spPr>
          <a:xfrm>
            <a:off x="3131840" y="411510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  为了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不让天地再合起来，盘古做了什么？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713190" y="1923678"/>
            <a:ext cx="128855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99592" y="2427734"/>
            <a:ext cx="710215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99592" y="2931790"/>
            <a:ext cx="650396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28167" y="3867894"/>
            <a:ext cx="650396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4" y="78973"/>
            <a:ext cx="2268000" cy="692577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514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216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251520" y="555526"/>
            <a:ext cx="846680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你能把盘古的做法</a:t>
            </a:r>
            <a:r>
              <a:rPr 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一个</a:t>
            </a:r>
            <a:r>
              <a:rPr lang="en-US" sz="3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成语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来</a:t>
            </a:r>
            <a:r>
              <a:rPr lang="en-US" sz="3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概括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吗</a:t>
            </a:r>
            <a:r>
              <a:rPr 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？</a:t>
            </a:r>
            <a:endParaRPr lang="en-US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652120" y="1923679"/>
            <a:ext cx="2592288" cy="20882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顶天</a:t>
            </a:r>
            <a:endParaRPr lang="en-US" altLang="zh-CN" sz="5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立地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5759"/>
            <a:ext cx="1015200" cy="1015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81" y="1419622"/>
            <a:ext cx="3888432" cy="3023236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>
                <a:alpha val="91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7489" y="2327719"/>
            <a:ext cx="3384416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    普通居民楼，从外面看，大概一层楼的高度。</a:t>
            </a:r>
          </a:p>
        </p:txBody>
      </p:sp>
      <p:sp>
        <p:nvSpPr>
          <p:cNvPr id="3" name="矩形 2"/>
          <p:cNvSpPr/>
          <p:nvPr/>
        </p:nvSpPr>
        <p:spPr>
          <a:xfrm>
            <a:off x="905387" y="1180959"/>
            <a:ext cx="691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一丈是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3.3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米，大概是多长呢？</a:t>
            </a:r>
            <a:endParaRPr lang="zh-CN" altLang="en-US" sz="2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00" y="1900333"/>
            <a:ext cx="2232000" cy="3047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3"/>
          <p:cNvSpPr txBox="1"/>
          <p:nvPr/>
        </p:nvSpPr>
        <p:spPr>
          <a:xfrm>
            <a:off x="1191158" y="411749"/>
            <a:ext cx="590112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    你知道“一丈”有多高吗？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7" y="165759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2"/>
          <a:stretch/>
        </p:blipFill>
        <p:spPr bwMode="auto">
          <a:xfrm>
            <a:off x="280384" y="627534"/>
            <a:ext cx="8583232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1403648" y="1761078"/>
            <a:ext cx="136815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776126" y="3363838"/>
            <a:ext cx="7591748" cy="11095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alpha val="87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运动会上，当我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精疲力竭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地跑到终点时，全班同学都涌向我，为我欢呼！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文本框 2"/>
          <p:cNvSpPr txBox="1"/>
          <p:nvPr/>
        </p:nvSpPr>
        <p:spPr>
          <a:xfrm>
            <a:off x="705705" y="2082209"/>
            <a:ext cx="773259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你能联系自己的生活经验，运用“精疲力竭”写个句子吗？</a:t>
            </a:r>
            <a:endParaRPr lang="en-US" altLang="en-US" sz="3200" b="1" dirty="0">
              <a:latin typeface="宋体" pitchFamily="2" charset="-122"/>
              <a:ea typeface="宋体" pitchFamily="2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9" y="1838608"/>
            <a:ext cx="841457" cy="8414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0" y="663118"/>
            <a:ext cx="2687554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8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96784" y="1188803"/>
            <a:ext cx="6859592" cy="2048554"/>
            <a:chOff x="1438565" y="1571318"/>
            <a:chExt cx="6946550" cy="233081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65" y="1571318"/>
              <a:ext cx="6946550" cy="233081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501378" y="1752011"/>
              <a:ext cx="2911086" cy="2064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盘古这个巍峨的巨人就像一根柱子，撑在天和地之间。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366307" y="1752011"/>
              <a:ext cx="2654204" cy="2066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盘古这个巨人就像一根柱子，立在天和地之间。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953140" y="401265"/>
            <a:ext cx="723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对比品味：哪一句更能带给我们画面感？</a:t>
            </a:r>
            <a:endParaRPr lang="en-US" altLang="zh-CN" sz="32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2816" y="3339669"/>
            <a:ext cx="8278367" cy="17173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alpha val="87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“巍峨”这个词不仅写出了盘古的身体像山一样高大，还让我感受到他巨大的力量，坚不可摧。</a:t>
            </a:r>
          </a:p>
        </p:txBody>
      </p:sp>
      <p:sp>
        <p:nvSpPr>
          <p:cNvPr id="22" name="右弧形箭头 21"/>
          <p:cNvSpPr/>
          <p:nvPr/>
        </p:nvSpPr>
        <p:spPr>
          <a:xfrm flipH="1">
            <a:off x="617902" y="2213080"/>
            <a:ext cx="420368" cy="1212073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" y="173602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23196"/>
            <a:ext cx="6859592" cy="20485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86751" y="627152"/>
            <a:ext cx="6272343" cy="1828274"/>
            <a:chOff x="1529672" y="1751496"/>
            <a:chExt cx="6351857" cy="2080185"/>
          </a:xfrm>
        </p:grpSpPr>
        <p:sp>
          <p:nvSpPr>
            <p:cNvPr id="4" name="矩形 3"/>
            <p:cNvSpPr/>
            <p:nvPr/>
          </p:nvSpPr>
          <p:spPr>
            <a:xfrm>
              <a:off x="1529672" y="1751496"/>
              <a:ext cx="2802411" cy="2064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盘古这个巍峨的巨人就像一根柱子，撑在天和地之间。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227325" y="1765595"/>
              <a:ext cx="2654204" cy="2066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盘古这个巨人就像一根柱子，立在天和地之间。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27999" y="3104618"/>
            <a:ext cx="8352000" cy="17173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alpha val="87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第一句话不仅写出了盘古用双手和双臂顶起天地的动作，还表现出他支撑天地用尽全力，而且坚持不懈的精神，天地辽阔，巨人伟岸。</a:t>
            </a:r>
          </a:p>
        </p:txBody>
      </p:sp>
      <p:sp>
        <p:nvSpPr>
          <p:cNvPr id="21" name="矩形 20"/>
          <p:cNvSpPr/>
          <p:nvPr/>
        </p:nvSpPr>
        <p:spPr>
          <a:xfrm>
            <a:off x="5796001" y="2527434"/>
            <a:ext cx="2876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只是站着，很普通。</a:t>
            </a:r>
            <a:endParaRPr lang="zh-CN" altLang="en-US" sz="18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37835" y="2556903"/>
            <a:ext cx="4446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需要双手双脚和全身同时发力。</a:t>
            </a:r>
            <a:endParaRPr lang="zh-CN" altLang="en-US" sz="18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84350" y="1533601"/>
            <a:ext cx="351434" cy="422432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181977" y="1562787"/>
            <a:ext cx="351434" cy="422432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 160"/>
          <p:cNvSpPr/>
          <p:nvPr/>
        </p:nvSpPr>
        <p:spPr>
          <a:xfrm rot="5843896">
            <a:off x="6450565" y="2070044"/>
            <a:ext cx="360045" cy="28765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 160"/>
          <p:cNvSpPr/>
          <p:nvPr/>
        </p:nvSpPr>
        <p:spPr>
          <a:xfrm rot="7004314">
            <a:off x="2940941" y="2086115"/>
            <a:ext cx="360045" cy="28765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796000" y="2527434"/>
            <a:ext cx="2876783" cy="461665"/>
          </a:xfrm>
          <a:prstGeom prst="rect">
            <a:avLst/>
          </a:prstGeom>
          <a:solidFill>
            <a:srgbClr val="FEFCDE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只是站着，很普通。</a:t>
            </a:r>
            <a:endParaRPr lang="zh-CN" altLang="en-US" sz="18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37834" y="2556903"/>
            <a:ext cx="4446589" cy="461665"/>
          </a:xfrm>
          <a:prstGeom prst="rect">
            <a:avLst/>
          </a:prstGeom>
          <a:solidFill>
            <a:srgbClr val="FEFCDE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需要双手双脚和全身同时发力。</a:t>
            </a:r>
            <a:endParaRPr lang="zh-CN" altLang="en-US" sz="18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92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bldLvl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0" y="665841"/>
            <a:ext cx="81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在朗读中，你仿佛看到了盘古撑开天地时哪些神奇的画面？</a:t>
            </a:r>
            <a:endParaRPr lang="zh-CN" altLang="en-US" sz="2400" b="1" dirty="0">
              <a:solidFill>
                <a:srgbClr val="C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563638"/>
            <a:ext cx="5706184" cy="954107"/>
          </a:xfrm>
          <a:prstGeom prst="rect">
            <a:avLst/>
          </a:prstGeom>
          <a:solidFill>
            <a:srgbClr val="FFFFCC"/>
          </a:solidFill>
          <a:ln w="31750">
            <a:noFill/>
            <a:prstDash val="sysDash"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盘古的身体会随着天地的变化而变化，真是“神人”有“神力”。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8" y="2553737"/>
            <a:ext cx="5706184" cy="2246769"/>
          </a:xfrm>
          <a:prstGeom prst="rect">
            <a:avLst/>
          </a:prstGeom>
          <a:solidFill>
            <a:srgbClr val="CCECFF"/>
          </a:solidFill>
          <a:ln w="31750">
            <a:noFill/>
            <a:prstDash val="dash"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盘古在天地间撑了一万八千年始终没有放弃，日复一日，年复一年，感觉好漫长啊。那时的世界什么也没有，盘古孤零零的，很寂寞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……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" y="191620"/>
            <a:ext cx="1015200" cy="1015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r="19268"/>
          <a:stretch/>
        </p:blipFill>
        <p:spPr bwMode="auto">
          <a:xfrm>
            <a:off x="464000" y="1635646"/>
            <a:ext cx="2631625" cy="3023236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>
                <a:alpha val="91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8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3528" y="1037878"/>
            <a:ext cx="8280920" cy="3816954"/>
            <a:chOff x="323528" y="1037878"/>
            <a:chExt cx="8280920" cy="381695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37878"/>
              <a:ext cx="8280920" cy="1100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1" r="402"/>
            <a:stretch/>
          </p:blipFill>
          <p:spPr bwMode="auto">
            <a:xfrm>
              <a:off x="323528" y="2067694"/>
              <a:ext cx="8208911" cy="2787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467544" y="411510"/>
            <a:ext cx="252028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</a:p>
        </p:txBody>
      </p:sp>
      <p:sp>
        <p:nvSpPr>
          <p:cNvPr id="5" name="云形 4"/>
          <p:cNvSpPr/>
          <p:nvPr/>
        </p:nvSpPr>
        <p:spPr>
          <a:xfrm>
            <a:off x="3995936" y="123478"/>
            <a:ext cx="2232000" cy="914400"/>
          </a:xfrm>
          <a:prstGeom prst="cloud">
            <a:avLst/>
          </a:prstGeom>
          <a:grpFill/>
          <a:ln>
            <a:solidFill>
              <a:srgbClr val="FFC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中心句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1043608" y="1491630"/>
            <a:ext cx="626469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411760" y="448550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宋体" pitchFamily="2" charset="-122"/>
                <a:ea typeface="宋体" pitchFamily="2" charset="-122"/>
              </a:rPr>
              <a:t>思考：盘古的身体发生了哪些变化？</a:t>
            </a:r>
          </a:p>
        </p:txBody>
      </p:sp>
    </p:spTree>
    <p:extLst>
      <p:ext uri="{BB962C8B-B14F-4D97-AF65-F5344CB8AC3E}">
        <p14:creationId xmlns:p14="http://schemas.microsoft.com/office/powerpoint/2010/main" val="38888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" y="987574"/>
            <a:ext cx="2730774" cy="3772669"/>
          </a:xfrm>
          <a:prstGeom prst="rect">
            <a:avLst/>
          </a:prstGeom>
          <a:noFill/>
          <a:ln>
            <a:noFill/>
          </a:ln>
          <a:effectLst>
            <a:glow rad="50800">
              <a:schemeClr val="accent6">
                <a:satMod val="175000"/>
                <a:alpha val="4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5"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194291" y="125219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第一课时</a:t>
            </a:r>
          </a:p>
        </p:txBody>
      </p:sp>
      <p:sp>
        <p:nvSpPr>
          <p:cNvPr id="5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93626" y="308165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6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059832" y="308166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74" y="987574"/>
            <a:ext cx="2809875" cy="3752850"/>
          </a:xfrm>
          <a:prstGeom prst="rect">
            <a:avLst/>
          </a:prstGeom>
          <a:noFill/>
          <a:ln>
            <a:noFill/>
          </a:ln>
          <a:effectLst>
            <a:glow rad="50800">
              <a:schemeClr val="accent6">
                <a:satMod val="175000"/>
                <a:alpha val="4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7573"/>
            <a:ext cx="2580669" cy="3772669"/>
          </a:xfrm>
          <a:prstGeom prst="rect">
            <a:avLst/>
          </a:prstGeom>
          <a:noFill/>
          <a:ln>
            <a:noFill/>
          </a:ln>
          <a:effectLst>
            <a:glow rad="50800">
              <a:schemeClr val="accent6">
                <a:satMod val="175000"/>
                <a:alpha val="4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793426" y="2211710"/>
            <a:ext cx="1800200" cy="861005"/>
          </a:xfrm>
          <a:prstGeom prst="rect">
            <a:avLst/>
          </a:prstGeom>
          <a:solidFill>
            <a:schemeClr val="accent6">
              <a:lumMod val="20000"/>
              <a:lumOff val="80000"/>
              <a:alpha val="8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spc="-25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 话</a:t>
            </a:r>
          </a:p>
        </p:txBody>
      </p:sp>
      <p:sp>
        <p:nvSpPr>
          <p:cNvPr id="15" name="矩形 14"/>
          <p:cNvSpPr/>
          <p:nvPr/>
        </p:nvSpPr>
        <p:spPr>
          <a:xfrm>
            <a:off x="467544" y="4155926"/>
            <a:ext cx="2726747" cy="60478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spc="-250">
                <a:latin typeface="楷体" panose="02010609060101010101" pitchFamily="49" charset="-122"/>
                <a:ea typeface="楷体" panose="02010609060101010101" pitchFamily="49" charset="-122"/>
              </a:rPr>
              <a:t>后羿射日</a:t>
            </a:r>
            <a:endParaRPr lang="zh-CN" altLang="en-US" sz="3200" b="1" spc="-25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70686" y="4155926"/>
            <a:ext cx="2809093" cy="60478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spc="-250">
                <a:latin typeface="楷体" panose="02010609060101010101" pitchFamily="49" charset="-122"/>
                <a:ea typeface="楷体" panose="02010609060101010101" pitchFamily="49" charset="-122"/>
              </a:rPr>
              <a:t>嫦娥奔月</a:t>
            </a:r>
            <a:endParaRPr lang="zh-CN" altLang="en-US" sz="3200" b="1" spc="-25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56175" y="4155926"/>
            <a:ext cx="2580669" cy="60478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spc="-250">
                <a:latin typeface="楷体" panose="02010609060101010101" pitchFamily="49" charset="-122"/>
                <a:ea typeface="楷体" panose="02010609060101010101" pitchFamily="49" charset="-122"/>
              </a:rPr>
              <a:t>牛郎织女</a:t>
            </a:r>
            <a:endParaRPr lang="zh-CN" altLang="en-US" sz="3200" b="1" spc="-25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3924" y="3579862"/>
            <a:ext cx="8512173" cy="1195712"/>
          </a:xfrm>
          <a:prstGeom prst="rect">
            <a:avLst/>
          </a:prstGeom>
          <a:solidFill>
            <a:srgbClr val="FDEADA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spc="-250">
                <a:latin typeface="楷体" panose="02010609060101010101" pitchFamily="49" charset="-122"/>
                <a:ea typeface="楷体" panose="02010609060101010101" pitchFamily="49" charset="-122"/>
              </a:rPr>
              <a:t>    由</a:t>
            </a:r>
            <a:r>
              <a:rPr lang="zh-CN" altLang="en-US" sz="3200" b="1" spc="-250" dirty="0">
                <a:latin typeface="楷体" panose="02010609060101010101" pitchFamily="49" charset="-122"/>
                <a:ea typeface="楷体" panose="02010609060101010101" pitchFamily="49" charset="-122"/>
              </a:rPr>
              <a:t>人民集体口头创作，表现对自然力量的崇拜、斗争及对理想追求的虚构故事，</a:t>
            </a:r>
            <a:r>
              <a:rPr lang="zh-CN" altLang="en-US" sz="3200" b="1" spc="-250">
                <a:latin typeface="楷体" panose="02010609060101010101" pitchFamily="49" charset="-122"/>
                <a:ea typeface="楷体" panose="02010609060101010101" pitchFamily="49" charset="-122"/>
              </a:rPr>
              <a:t>属于民间文学。</a:t>
            </a:r>
            <a:endParaRPr lang="zh-CN" altLang="en-US" sz="3200" b="1" spc="-25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63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1532265" y="3341370"/>
            <a:ext cx="2150110" cy="932180"/>
            <a:chOff x="4193311" y="3961463"/>
            <a:chExt cx="1944357" cy="975475"/>
          </a:xfrm>
        </p:grpSpPr>
        <p:sp>
          <p:nvSpPr>
            <p:cNvPr id="82" name="云形 81"/>
            <p:cNvSpPr/>
            <p:nvPr/>
          </p:nvSpPr>
          <p:spPr>
            <a:xfrm>
              <a:off x="4193311" y="3961463"/>
              <a:ext cx="1944357" cy="975475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05778" y="4170778"/>
              <a:ext cx="1536651" cy="546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四季的风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288781" y="3341370"/>
            <a:ext cx="2324100" cy="1039495"/>
            <a:chOff x="4193311" y="4052187"/>
            <a:chExt cx="1728941" cy="884752"/>
          </a:xfrm>
        </p:grpSpPr>
        <p:sp>
          <p:nvSpPr>
            <p:cNvPr id="51" name="云形 50"/>
            <p:cNvSpPr/>
            <p:nvPr/>
          </p:nvSpPr>
          <p:spPr>
            <a:xfrm>
              <a:off x="4193311" y="4052187"/>
              <a:ext cx="1728941" cy="884752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88611" y="4284740"/>
              <a:ext cx="1249238" cy="44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飘动的云</a:t>
              </a: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36799" y="534849"/>
            <a:ext cx="1213794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气息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73894" y="350629"/>
            <a:ext cx="58064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/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他呼出的气息变成了四季的风和飘动的云。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20" y="1661795"/>
            <a:ext cx="2489200" cy="161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9410"/>
          <a:stretch>
            <a:fillRect/>
          </a:stretch>
        </p:blipFill>
        <p:spPr>
          <a:xfrm>
            <a:off x="5076056" y="1661795"/>
            <a:ext cx="2379345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5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43923" y="714475"/>
            <a:ext cx="727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他发出的声音化作了隆隆的雷声。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00026" y="1851750"/>
            <a:ext cx="4476030" cy="21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隆隆的雷声，宇宙之间从此有了声音，这是多么令人激动啊！   </a:t>
            </a:r>
          </a:p>
        </p:txBody>
      </p:sp>
      <p:pic>
        <p:nvPicPr>
          <p:cNvPr id="2" name="图片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 b="7674"/>
          <a:stretch>
            <a:fillRect/>
          </a:stretch>
        </p:blipFill>
        <p:spPr>
          <a:xfrm>
            <a:off x="5386057" y="1923678"/>
            <a:ext cx="3129280" cy="1768475"/>
          </a:xfrm>
          <a:prstGeom prst="round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36799" y="534849"/>
            <a:ext cx="1213794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声音</a:t>
            </a:r>
          </a:p>
        </p:txBody>
      </p:sp>
      <p:pic>
        <p:nvPicPr>
          <p:cNvPr id="4" name="链接：雷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5897" y="3921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28000" y="3462248"/>
            <a:ext cx="834390" cy="497840"/>
          </a:xfrm>
          <a:prstGeom prst="roundRect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916045" y="1404104"/>
            <a:ext cx="1467485" cy="1658239"/>
            <a:chOff x="5029432" y="2796622"/>
            <a:chExt cx="4322278" cy="2551979"/>
          </a:xfrm>
        </p:grpSpPr>
        <p:sp>
          <p:nvSpPr>
            <p:cNvPr id="14" name="云形 13"/>
            <p:cNvSpPr/>
            <p:nvPr/>
          </p:nvSpPr>
          <p:spPr>
            <a:xfrm>
              <a:off x="5029432" y="2796622"/>
              <a:ext cx="3936994" cy="2551979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51248" y="3338993"/>
              <a:ext cx="3800462" cy="1466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8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温暖</a:t>
              </a:r>
            </a:p>
            <a:p>
              <a:pPr defTabSz="685800"/>
              <a:r>
                <a:rPr lang="zh-CN" altLang="en-US" sz="28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光明</a:t>
              </a: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2942435" y="3960088"/>
            <a:ext cx="837565" cy="483870"/>
          </a:xfrm>
          <a:prstGeom prst="roundRect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9271"/>
          <a:stretch>
            <a:fillRect/>
          </a:stretch>
        </p:blipFill>
        <p:spPr>
          <a:xfrm>
            <a:off x="784860" y="1374259"/>
            <a:ext cx="2805430" cy="177355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6767" b="9097"/>
          <a:stretch>
            <a:fillRect/>
          </a:stretch>
        </p:blipFill>
        <p:spPr>
          <a:xfrm>
            <a:off x="5472747" y="1367859"/>
            <a:ext cx="2770505" cy="1773555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84860" y="3366740"/>
            <a:ext cx="820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	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他的左眼变成了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，照耀大地，他的右眼变成了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月亮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，给夜晚带来了光明。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36799" y="534849"/>
            <a:ext cx="1213794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眼睛</a:t>
            </a:r>
          </a:p>
        </p:txBody>
      </p:sp>
    </p:spTree>
    <p:extLst>
      <p:ext uri="{BB962C8B-B14F-4D97-AF65-F5344CB8AC3E}">
        <p14:creationId xmlns:p14="http://schemas.microsoft.com/office/powerpoint/2010/main" val="3714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07055" y="1184652"/>
            <a:ext cx="7118985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hangingPunct="1"/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他的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四肢和躯干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变成了大地的四极和五方的名山。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1589" b="14063"/>
          <a:stretch>
            <a:fillRect/>
          </a:stretch>
        </p:blipFill>
        <p:spPr>
          <a:xfrm rot="2640000">
            <a:off x="1015515" y="2269909"/>
            <a:ext cx="2757866" cy="2306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7862" b="7014"/>
          <a:stretch>
            <a:fillRect/>
          </a:stretch>
        </p:blipFill>
        <p:spPr>
          <a:xfrm>
            <a:off x="4666548" y="2733672"/>
            <a:ext cx="3150235" cy="1799590"/>
          </a:xfrm>
          <a:prstGeom prst="round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36799" y="411510"/>
            <a:ext cx="2749471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四肢和躯干</a:t>
            </a:r>
          </a:p>
        </p:txBody>
      </p:sp>
    </p:spTree>
    <p:extLst>
      <p:ext uri="{BB962C8B-B14F-4D97-AF65-F5344CB8AC3E}">
        <p14:creationId xmlns:p14="http://schemas.microsoft.com/office/powerpoint/2010/main" val="12529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11070" y="1348222"/>
            <a:ext cx="63642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他的血液变成了奔流不息的江河。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9702"/>
            <a:ext cx="41910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圆角矩形 13"/>
          <p:cNvSpPr/>
          <p:nvPr/>
        </p:nvSpPr>
        <p:spPr>
          <a:xfrm>
            <a:off x="5140155" y="1391689"/>
            <a:ext cx="1667050" cy="497840"/>
          </a:xfrm>
          <a:prstGeom prst="roundRect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8024" y="2243513"/>
            <a:ext cx="396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请你结合动图，运用“奔流不息”写个句子吧！</a:t>
            </a:r>
          </a:p>
        </p:txBody>
      </p:sp>
      <p:sp>
        <p:nvSpPr>
          <p:cNvPr id="17" name="矩形 16"/>
          <p:cNvSpPr/>
          <p:nvPr/>
        </p:nvSpPr>
        <p:spPr>
          <a:xfrm>
            <a:off x="4211960" y="3528942"/>
            <a:ext cx="47520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汹涌的黄河水奔流不息，让人感到气势壮观！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36799" y="534849"/>
            <a:ext cx="1213794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血液</a:t>
            </a:r>
          </a:p>
        </p:txBody>
      </p:sp>
    </p:spTree>
    <p:extLst>
      <p:ext uri="{BB962C8B-B14F-4D97-AF65-F5344CB8AC3E}">
        <p14:creationId xmlns:p14="http://schemas.microsoft.com/office/powerpoint/2010/main" val="23348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7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37520" y="1134502"/>
            <a:ext cx="765048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hangingPunct="1"/>
            <a:r>
              <a:rPr lang="zh-CN" altLang="en-US" sz="2400" b="1" dirty="0">
                <a:solidFill>
                  <a:prstClr val="black"/>
                </a:solidFill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他的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汗毛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变成了茂盛的花草树木。</a:t>
            </a:r>
            <a:endParaRPr lang="zh-CN" altLang="en-US" sz="2400" b="1" dirty="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673385" y="1150961"/>
            <a:ext cx="1611030" cy="64516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58" y="3532298"/>
            <a:ext cx="2101420" cy="141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4267448" y="2211710"/>
            <a:ext cx="736600" cy="25126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685800"/>
            <a:r>
              <a:rPr lang="en-US" altLang="zh-CN" sz="3600" b="1" dirty="0">
                <a:solidFill>
                  <a:prstClr val="black"/>
                </a:solidFill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</a:rPr>
              <a:t>花草树木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36799" y="267494"/>
            <a:ext cx="1213794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汗毛</a:t>
            </a:r>
          </a:p>
        </p:txBody>
      </p:sp>
      <p:pic>
        <p:nvPicPr>
          <p:cNvPr id="12" name="Picture 2" descr="图片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>
            <a:fillRect/>
          </a:stretch>
        </p:blipFill>
        <p:spPr bwMode="auto">
          <a:xfrm>
            <a:off x="5673385" y="3415121"/>
            <a:ext cx="2434076" cy="1604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858" y="1965457"/>
            <a:ext cx="2235046" cy="142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b="5868"/>
          <a:stretch>
            <a:fillRect/>
          </a:stretch>
        </p:blipFill>
        <p:spPr>
          <a:xfrm>
            <a:off x="5673385" y="1848882"/>
            <a:ext cx="2349682" cy="153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6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96715" y="4455002"/>
            <a:ext cx="5725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defTabSz="685800"/>
            <a:r>
              <a:rPr lang="en-US" altLang="zh-CN" sz="3600">
                <a:solidFill>
                  <a:prstClr val="black"/>
                </a:solidFill>
                <a:ea typeface="仿宋_GB2312" panose="02010609030101010101" pitchFamily="49" charset="-122"/>
              </a:rPr>
              <a:t>       </a:t>
            </a:r>
            <a:endParaRPr lang="zh-CN" altLang="en-US" sz="3600" b="1">
              <a:solidFill>
                <a:srgbClr val="003300"/>
              </a:solidFill>
              <a:ea typeface="楷体_GB2312" panose="02010609030101010101" pitchFamily="49" charset="-122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18874" y="1228978"/>
            <a:ext cx="856112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hangingPunct="1"/>
            <a:r>
              <a:rPr lang="zh-CN" altLang="en-US" sz="2400" b="1" dirty="0">
                <a:solidFill>
                  <a:prstClr val="black"/>
                </a:solidFill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他的</a:t>
            </a:r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汗水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变成了滋润万物的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雨露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  <a:endParaRPr lang="zh-CN" altLang="en-US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70" y="2124427"/>
            <a:ext cx="2926080" cy="1828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2124427"/>
            <a:ext cx="2707640" cy="1828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3970020" y="3953227"/>
            <a:ext cx="120396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/>
            <a:r>
              <a:rPr lang="zh-CN" altLang="en-US" sz="4000" b="1" dirty="0">
                <a:solidFill>
                  <a:srgbClr val="02B3C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雨露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36799" y="534849"/>
            <a:ext cx="1213794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4000" dirty="0">
                <a:solidFill>
                  <a:schemeClr val="bg1"/>
                </a:solidFill>
              </a:rPr>
              <a:t>汗水</a:t>
            </a:r>
          </a:p>
        </p:txBody>
      </p:sp>
    </p:spTree>
    <p:extLst>
      <p:ext uri="{BB962C8B-B14F-4D97-AF65-F5344CB8AC3E}">
        <p14:creationId xmlns:p14="http://schemas.microsoft.com/office/powerpoint/2010/main" val="35124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7614"/>
            <a:ext cx="3888432" cy="3095244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>
                <a:alpha val="91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51018"/>
            <a:ext cx="2257624" cy="1498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476368" y="411509"/>
            <a:ext cx="640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从这些神奇的变化中你发现了什么？</a:t>
            </a:r>
            <a:endParaRPr lang="en-US" altLang="zh-CN" sz="32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5" y="2669424"/>
            <a:ext cx="2088232" cy="1126462"/>
          </a:xfrm>
          <a:prstGeom prst="rect">
            <a:avLst/>
          </a:prstGeom>
          <a:solidFill>
            <a:schemeClr val="bg1">
              <a:alpha val="83000"/>
            </a:schemeClr>
          </a:solidFill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巨人的声音非常宏亮。</a:t>
            </a:r>
            <a:endParaRPr lang="en-US" altLang="zh-CN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4" y="123478"/>
            <a:ext cx="1015200" cy="1015200"/>
          </a:xfrm>
          <a:prstGeom prst="rect">
            <a:avLst/>
          </a:prstGeom>
        </p:spPr>
      </p:pic>
      <p:pic>
        <p:nvPicPr>
          <p:cNvPr id="6" name="链接：雷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955" y="1571650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588224" y="1347614"/>
            <a:ext cx="2376263" cy="2415085"/>
          </a:xfrm>
          <a:prstGeom prst="rect">
            <a:avLst/>
          </a:prstGeom>
          <a:solidFill>
            <a:schemeClr val="bg1">
              <a:alpha val="83000"/>
            </a:schemeClr>
          </a:solidFill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太阳、月亮如同圆圆的眼睛一般，并且都能发出亮光。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849891"/>
            <a:ext cx="8208912" cy="954107"/>
          </a:xfrm>
          <a:prstGeom prst="rect">
            <a:avLst/>
          </a:prstGeom>
          <a:solidFill>
            <a:srgbClr val="CCECFF"/>
          </a:solidFill>
          <a:ln w="31750">
            <a:noFill/>
            <a:prstDash val="dash"/>
          </a:ln>
          <a:effectLst>
            <a:softEdge rad="31750"/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    盘古身体的变化和我们所看到、所感受到的万物都有关联，而且</a:t>
            </a:r>
            <a:r>
              <a:rPr lang="zh-CN" altLang="en-US"/>
              <a:t>高度相似。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2110555" y="2000267"/>
            <a:ext cx="2317429" cy="3554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4427984" y="2003521"/>
            <a:ext cx="2232248" cy="1777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2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000" y="555526"/>
            <a:ext cx="78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盘古的身体还能变化成什么？用下列句式，描绘自己想象到的画面吧！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881" y="1851670"/>
            <a:ext cx="7760119" cy="1372683"/>
          </a:xfrm>
          <a:prstGeom prst="rect">
            <a:avLst/>
          </a:prstGeom>
          <a:noFill/>
          <a:ln w="25400">
            <a:noFill/>
            <a:prstDash val="dashDot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他的</a:t>
            </a:r>
            <a:r>
              <a:rPr lang="zh-CN" altLang="en-US" sz="3200" b="1" u="sng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变成了</a:t>
            </a:r>
            <a:r>
              <a:rPr lang="zh-CN" altLang="en-US" sz="3200" b="1" u="sng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     </a:t>
            </a:r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，给出行的人们带来方便。</a:t>
            </a:r>
            <a:endParaRPr lang="en-US" altLang="zh-CN" sz="32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9406" y="3421650"/>
            <a:ext cx="8157508" cy="1077218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 他的</a:t>
            </a:r>
            <a:r>
              <a:rPr lang="zh-CN" altLang="en-US" sz="3200" b="1" u="sng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3200" b="1" u="sng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变成了</a:t>
            </a:r>
            <a:r>
              <a:rPr lang="zh-CN" altLang="en-US" sz="32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珍贵的</a:t>
            </a:r>
            <a:r>
              <a:rPr lang="zh-CN" altLang="en-US" sz="3200" b="1" u="sng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3200" b="1" u="sng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    </a:t>
            </a:r>
            <a:endParaRPr lang="en-US" altLang="zh-CN" sz="3200" b="1" u="sng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pPr defTabSz="685800"/>
            <a:r>
              <a:rPr lang="zh-CN" altLang="en-US" sz="3200" b="1" u="sng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2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83271" y="1876157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筋脉</a:t>
            </a:r>
            <a:endParaRPr lang="zh-CN" altLang="en-US" sz="32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11655" y="1887416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条条道路</a:t>
            </a:r>
            <a:endParaRPr lang="zh-CN" altLang="en-US" sz="32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69888" y="3410037"/>
            <a:ext cx="2452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骨骼   牙齿</a:t>
            </a:r>
            <a:endParaRPr lang="zh-CN" altLang="en-US" sz="32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8304" y="3403795"/>
            <a:ext cx="1422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矿藏  </a:t>
            </a:r>
            <a:endParaRPr lang="zh-CN" altLang="en-US" sz="32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9" y="78960"/>
            <a:ext cx="1015200" cy="1015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055" y="3914093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/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宝石</a:t>
            </a:r>
            <a:endParaRPr lang="zh-CN" altLang="en-US" sz="32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0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85390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48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从盘古的身体发生的巨大变化，你体会到了他怎样的精神？</a:t>
            </a:r>
            <a:endParaRPr lang="zh-CN" altLang="en-US" sz="32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36360" y="2643750"/>
            <a:ext cx="2376000" cy="707886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勇于献身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8754"/>
            <a:ext cx="3888432" cy="3095244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>
                <a:alpha val="91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6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3528" y="89074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朗读课文，读通句子，边读边想象画面。</a:t>
            </a: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929" y="74672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29" y="142975"/>
            <a:ext cx="2269879" cy="693151"/>
          </a:xfrm>
          <a:prstGeom prst="rect">
            <a:avLst/>
          </a:prstGeom>
        </p:spPr>
      </p:pic>
      <p:sp>
        <p:nvSpPr>
          <p:cNvPr id="11" name="文本框 14">
            <a:hlinkClick r:id="rId4" action="ppaction://hlinkfile"/>
          </p:cNvPr>
          <p:cNvSpPr txBox="1"/>
          <p:nvPr/>
        </p:nvSpPr>
        <p:spPr>
          <a:xfrm>
            <a:off x="792925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445"/>
            <a:ext cx="443315" cy="551442"/>
          </a:xfrm>
          <a:prstGeom prst="rect">
            <a:avLst/>
          </a:prstGeom>
        </p:spPr>
      </p:pic>
      <p:sp>
        <p:nvSpPr>
          <p:cNvPr id="8" name="文本框 14"/>
          <p:cNvSpPr txBox="1"/>
          <p:nvPr/>
        </p:nvSpPr>
        <p:spPr>
          <a:xfrm>
            <a:off x="3294190" y="702887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435216" y="239752"/>
            <a:ext cx="1059582" cy="10595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85" y="1638541"/>
            <a:ext cx="2877288" cy="350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74" y="1638541"/>
            <a:ext cx="2738414" cy="350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839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987" y="267750"/>
            <a:ext cx="6337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你来说一说盘古开天地的过程吧！</a:t>
            </a:r>
            <a:endParaRPr lang="zh-CN" altLang="en-US" sz="2400" b="1" dirty="0">
              <a:solidFill>
                <a:srgbClr val="C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36" y="1347614"/>
            <a:ext cx="237600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借助重点词句</a:t>
            </a:r>
          </a:p>
        </p:txBody>
      </p:sp>
      <p:sp>
        <p:nvSpPr>
          <p:cNvPr id="5" name="矩形 4"/>
          <p:cNvSpPr/>
          <p:nvPr/>
        </p:nvSpPr>
        <p:spPr>
          <a:xfrm>
            <a:off x="395536" y="2802290"/>
            <a:ext cx="237302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把文中表示时间的词语作为线索</a:t>
            </a:r>
          </a:p>
        </p:txBody>
      </p:sp>
      <p:sp>
        <p:nvSpPr>
          <p:cNvPr id="6" name="矩形 5"/>
          <p:cNvSpPr/>
          <p:nvPr/>
        </p:nvSpPr>
        <p:spPr>
          <a:xfrm>
            <a:off x="3166284" y="1134492"/>
            <a:ext cx="5512714" cy="1077218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用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很久很久以前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”引出故事的开始。</a:t>
            </a:r>
          </a:p>
        </p:txBody>
      </p:sp>
      <p:sp>
        <p:nvSpPr>
          <p:cNvPr id="7" name="矩形 6"/>
          <p:cNvSpPr/>
          <p:nvPr/>
        </p:nvSpPr>
        <p:spPr>
          <a:xfrm>
            <a:off x="3166283" y="2419023"/>
            <a:ext cx="5512715" cy="584775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用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有一天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”讲述故事的发生。</a:t>
            </a:r>
          </a:p>
        </p:txBody>
      </p:sp>
      <p:sp>
        <p:nvSpPr>
          <p:cNvPr id="8" name="矩形 7"/>
          <p:cNvSpPr/>
          <p:nvPr/>
        </p:nvSpPr>
        <p:spPr>
          <a:xfrm>
            <a:off x="3166284" y="3075806"/>
            <a:ext cx="5512714" cy="1569660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抓住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天和地分开后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”“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过了一万八千年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”“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盘古倒下以后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”讲述故事的经过。</a:t>
            </a:r>
          </a:p>
        </p:txBody>
      </p:sp>
      <p:sp>
        <p:nvSpPr>
          <p:cNvPr id="9" name="左大括号 8"/>
          <p:cNvSpPr/>
          <p:nvPr/>
        </p:nvSpPr>
        <p:spPr>
          <a:xfrm>
            <a:off x="2771536" y="1491630"/>
            <a:ext cx="244660" cy="2998458"/>
          </a:xfrm>
          <a:prstGeom prst="leftBrace">
            <a:avLst>
              <a:gd name="adj1" fmla="val 54898"/>
              <a:gd name="adj2" fmla="val 50000"/>
            </a:avLst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7" y="83547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5536" y="1323186"/>
            <a:ext cx="8070010" cy="3192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地浑沌如鸡子，盘古生其中。万八千岁，天地开辟，阳清为天，阴浊为地。盘古在其中，一日九变，神于天，圣于地。天日高一丈，地日厚一丈，盘古日长一丈，如此万八千岁。天数极高，地数极深，盘古极长，后乃有三皇。数起于一，立于三，成于五，盛于七，处于九，故天去地九万里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63888" y="627534"/>
            <a:ext cx="2304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盘古开天地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966E2C-EBBC-D947-8B33-433064B0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88" y="150981"/>
            <a:ext cx="2268000" cy="692577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F676DB18-A8E7-EF49-935A-1773895EFDAA}"/>
              </a:ext>
            </a:extLst>
          </p:cNvPr>
          <p:cNvSpPr txBox="1"/>
          <p:nvPr/>
        </p:nvSpPr>
        <p:spPr>
          <a:xfrm>
            <a:off x="658434" y="11923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拓展延伸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EDBBAFB-55B6-1B40-BF37-0820FFA69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981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65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左大括号 14"/>
          <p:cNvSpPr/>
          <p:nvPr/>
        </p:nvSpPr>
        <p:spPr>
          <a:xfrm>
            <a:off x="2437830" y="1524735"/>
            <a:ext cx="236372" cy="2304256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 rot="10800000">
            <a:off x="5271732" y="1524735"/>
            <a:ext cx="236372" cy="2304256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453457" y="1414289"/>
            <a:ext cx="598263" cy="2549996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盘古开天地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32099" y="1347614"/>
            <a:ext cx="231596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盘古苏醒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96438" y="2387664"/>
            <a:ext cx="2475962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伟大的巨人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32099" y="2061903"/>
            <a:ext cx="231596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劈开天地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2099" y="2776192"/>
            <a:ext cx="231596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顶天立地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32099" y="3490481"/>
            <a:ext cx="231596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化身万物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8D620C8-24F7-C94A-ABC7-FD7FC9B6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50" y="222989"/>
            <a:ext cx="2268000" cy="6925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EC9424-3499-8349-9874-217520367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" y="216931"/>
            <a:ext cx="450000" cy="559756"/>
          </a:xfrm>
          <a:prstGeom prst="rect">
            <a:avLst/>
          </a:prstGeom>
        </p:spPr>
      </p:pic>
      <p:sp>
        <p:nvSpPr>
          <p:cNvPr id="26" name="文本框 14">
            <a:extLst>
              <a:ext uri="{FF2B5EF4-FFF2-40B4-BE49-F238E27FC236}">
                <a16:creationId xmlns:a16="http://schemas.microsoft.com/office/drawing/2014/main" id="{AD809E10-4CA3-BC48-A019-BDFE045C1624}"/>
              </a:ext>
            </a:extLst>
          </p:cNvPr>
          <p:cNvSpPr txBox="1"/>
          <p:nvPr/>
        </p:nvSpPr>
        <p:spPr>
          <a:xfrm>
            <a:off x="684518" y="17580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结构梳理</a:t>
            </a:r>
          </a:p>
        </p:txBody>
      </p:sp>
    </p:spTree>
    <p:extLst>
      <p:ext uri="{BB962C8B-B14F-4D97-AF65-F5344CB8AC3E}">
        <p14:creationId xmlns:p14="http://schemas.microsoft.com/office/powerpoint/2010/main" val="291763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2000" y="1285329"/>
            <a:ext cx="7272000" cy="290848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课文通过描写盘古</a:t>
            </a:r>
            <a:r>
              <a:rPr lang="zh-CN" altLang="en-US" sz="3200" b="1" u="sng" dirty="0">
                <a:latin typeface="宋体" pitchFamily="2" charset="-122"/>
                <a:ea typeface="宋体" pitchFamily="2" charset="-122"/>
              </a:rPr>
              <a:t>      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的过程及结果，让我们体会到了盘古不怕牺牲、敢于创造、</a:t>
            </a:r>
            <a:r>
              <a:rPr lang="zh-CN" altLang="en-US" sz="3200" u="sng" dirty="0">
                <a:latin typeface="宋体" pitchFamily="2" charset="-122"/>
                <a:ea typeface="宋体" pitchFamily="2" charset="-122"/>
              </a:rPr>
              <a:t>      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的品格，同时也让我们懂得珍惜今天幸福美好的生活。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126378" y="1379720"/>
            <a:ext cx="2037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创造宇宙</a:t>
            </a:r>
          </a:p>
        </p:txBody>
      </p:sp>
      <p:sp>
        <p:nvSpPr>
          <p:cNvPr id="4" name="文本框 5"/>
          <p:cNvSpPr txBox="1"/>
          <p:nvPr/>
        </p:nvSpPr>
        <p:spPr>
          <a:xfrm>
            <a:off x="3924248" y="2851071"/>
            <a:ext cx="2087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无私奉献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35" y="234169"/>
            <a:ext cx="2268000" cy="69257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35703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9" y="224410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6000" y="2249309"/>
            <a:ext cx="7704432" cy="15465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盘古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的气息变成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，他的声音变成了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,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他的双眼</a:t>
            </a:r>
            <a:r>
              <a:rPr lang="zh-CN" altLang="en-US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3968" y="2334848"/>
            <a:ext cx="2470123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风和云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91680" y="3075744"/>
            <a:ext cx="1560281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雷声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4008" y="3074819"/>
            <a:ext cx="2608056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变成了日月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99793" y="1440127"/>
            <a:ext cx="5904207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+mn-ea"/>
                <a:cs typeface="Times New Roman" panose="02020603050405020304" charset="0"/>
              </a:rPr>
              <a:t>一、根据课文用自己的话填空。</a:t>
            </a:r>
            <a:endParaRPr lang="zh-CN" altLang="en-US" sz="3200" b="1" dirty="0">
              <a:latin typeface="+mn-ea"/>
              <a:cs typeface="宋体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42670"/>
            <a:ext cx="2268000" cy="692577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670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1514929"/>
            <a:ext cx="8208912" cy="15465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</a:t>
            </a:r>
            <a:r>
              <a:rPr lang="en-US" altLang="zh-CN" sz="3200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 </a:t>
            </a:r>
            <a:r>
              <a:rPr lang="zh-CN" altLang="en-US" sz="3200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例：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伟大的巨人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盘古，用他的整个身体创造了美丽的世界。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5576" y="3291830"/>
            <a:ext cx="813690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美丽的妈妈，用她的微笑温暖了我的心灵。</a:t>
            </a:r>
          </a:p>
        </p:txBody>
      </p:sp>
      <p:sp>
        <p:nvSpPr>
          <p:cNvPr id="4" name="矩形 3"/>
          <p:cNvSpPr/>
          <p:nvPr/>
        </p:nvSpPr>
        <p:spPr>
          <a:xfrm>
            <a:off x="1116016" y="699750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+mn-ea"/>
              </a:rPr>
              <a:t>二、请仿照例句写一段话。</a:t>
            </a:r>
          </a:p>
        </p:txBody>
      </p:sp>
    </p:spTree>
    <p:extLst>
      <p:ext uri="{BB962C8B-B14F-4D97-AF65-F5344CB8AC3E}">
        <p14:creationId xmlns:p14="http://schemas.microsoft.com/office/powerpoint/2010/main" val="42792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1091" y="1275606"/>
            <a:ext cx="77393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n-ea"/>
                <a:cs typeface="宋体" panose="02010600030101010101" pitchFamily="2" charset="-122"/>
              </a:rPr>
              <a:t>　　</a:t>
            </a:r>
            <a:r>
              <a:rPr lang="en-US" altLang="zh-CN" sz="3200" b="1" dirty="0">
                <a:latin typeface="+mn-ea"/>
                <a:cs typeface="宋体" panose="02010600030101010101" pitchFamily="2" charset="-122"/>
              </a:rPr>
              <a:t>1.</a:t>
            </a:r>
            <a:r>
              <a:rPr lang="zh-CN" altLang="en-US" sz="3200" b="1" dirty="0">
                <a:latin typeface="+mn-ea"/>
                <a:cs typeface="宋体" panose="02010600030101010101" pitchFamily="2" charset="-122"/>
              </a:rPr>
              <a:t>用自己的话把这个故事讲给爸爸妈妈听。</a:t>
            </a:r>
            <a:endParaRPr lang="en-US" altLang="zh-CN" sz="3200" b="1" dirty="0">
              <a:latin typeface="+mn-ea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n-ea"/>
                <a:cs typeface="宋体" panose="02010600030101010101" pitchFamily="2" charset="-122"/>
                <a:sym typeface="+mn-ea"/>
              </a:rPr>
              <a:t>    </a:t>
            </a:r>
            <a:r>
              <a:rPr lang="en-US" altLang="zh-CN" sz="3200" b="1" dirty="0">
                <a:latin typeface="+mn-ea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3200" b="1" dirty="0">
                <a:latin typeface="+mn-ea"/>
                <a:cs typeface="宋体" panose="02010600030101010101" pitchFamily="2" charset="-122"/>
                <a:sym typeface="+mn-ea"/>
              </a:rPr>
              <a:t>.阅读其他中国神话故事，选择一个感兴趣的故事多读几遍，然后讲给同学听。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299506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27584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5" y="299506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71600" y="1203598"/>
            <a:ext cx="780406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pī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1656000"/>
            <a:ext cx="172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劈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过去</a:t>
            </a:r>
          </a:p>
        </p:txBody>
      </p:sp>
      <p:sp>
        <p:nvSpPr>
          <p:cNvPr id="9" name="矩形 8"/>
          <p:cNvSpPr/>
          <p:nvPr/>
        </p:nvSpPr>
        <p:spPr>
          <a:xfrm>
            <a:off x="5212037" y="1301096"/>
            <a:ext cx="1312539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zhuó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82033" y="1719919"/>
            <a:ext cx="1728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重而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浊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16990" y="1275606"/>
            <a:ext cx="184516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zhàng</a:t>
            </a:r>
          </a:p>
        </p:txBody>
      </p:sp>
      <p:sp>
        <p:nvSpPr>
          <p:cNvPr id="12" name="矩形 11"/>
          <p:cNvSpPr/>
          <p:nvPr/>
        </p:nvSpPr>
        <p:spPr>
          <a:xfrm>
            <a:off x="6683337" y="1694429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000" b="1" kern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丈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46523" y="2904931"/>
            <a:ext cx="184516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lóng</a:t>
            </a:r>
          </a:p>
        </p:txBody>
      </p:sp>
      <p:sp>
        <p:nvSpPr>
          <p:cNvPr id="14" name="矩形 13"/>
          <p:cNvSpPr/>
          <p:nvPr/>
        </p:nvSpPr>
        <p:spPr>
          <a:xfrm>
            <a:off x="1373861" y="3376032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kern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隆</a:t>
            </a:r>
            <a:r>
              <a:rPr lang="zh-CN" altLang="en-US" sz="4000" b="1" kern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隆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88495" y="2883450"/>
            <a:ext cx="1139582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zhī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84439" y="3315450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肢</a:t>
            </a:r>
          </a:p>
        </p:txBody>
      </p:sp>
      <p:sp>
        <p:nvSpPr>
          <p:cNvPr id="17" name="矩形 16"/>
          <p:cNvSpPr/>
          <p:nvPr/>
        </p:nvSpPr>
        <p:spPr>
          <a:xfrm>
            <a:off x="4723166" y="2883450"/>
            <a:ext cx="883615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qū</a:t>
            </a:r>
          </a:p>
        </p:txBody>
      </p:sp>
      <p:sp>
        <p:nvSpPr>
          <p:cNvPr id="18" name="TextBox 44"/>
          <p:cNvSpPr txBox="1"/>
          <p:nvPr/>
        </p:nvSpPr>
        <p:spPr>
          <a:xfrm>
            <a:off x="4696525" y="3315450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躯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干</a:t>
            </a:r>
          </a:p>
        </p:txBody>
      </p:sp>
      <p:sp>
        <p:nvSpPr>
          <p:cNvPr id="19" name="TextBox 47"/>
          <p:cNvSpPr txBox="1"/>
          <p:nvPr/>
        </p:nvSpPr>
        <p:spPr>
          <a:xfrm>
            <a:off x="6330527" y="3307314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血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</a:t>
            </a:r>
          </a:p>
        </p:txBody>
      </p:sp>
      <p:sp>
        <p:nvSpPr>
          <p:cNvPr id="20" name="矩形 19"/>
          <p:cNvSpPr/>
          <p:nvPr/>
        </p:nvSpPr>
        <p:spPr>
          <a:xfrm>
            <a:off x="6865770" y="2883450"/>
            <a:ext cx="199533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yè</a:t>
            </a:r>
          </a:p>
        </p:txBody>
      </p:sp>
      <p:sp>
        <p:nvSpPr>
          <p:cNvPr id="27" name="椭圆 26"/>
          <p:cNvSpPr/>
          <p:nvPr/>
        </p:nvSpPr>
        <p:spPr>
          <a:xfrm>
            <a:off x="3422293" y="2902500"/>
            <a:ext cx="470258" cy="473337"/>
          </a:xfrm>
          <a:prstGeom prst="ellipse">
            <a:avLst/>
          </a:prstGeom>
          <a:grp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语拼音" panose="020B0604020202020204" pitchFamily="34" charset="0"/>
              <a:ea typeface="微软雅黑"/>
              <a:cs typeface="汉语拼音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148531" y="309548"/>
            <a:ext cx="1778496" cy="797625"/>
            <a:chOff x="251520" y="2266079"/>
            <a:chExt cx="1778496" cy="901412"/>
          </a:xfrm>
          <a:solidFill>
            <a:srgbClr val="00B050"/>
          </a:solidFill>
        </p:grpSpPr>
        <p:sp>
          <p:nvSpPr>
            <p:cNvPr id="29" name="云形标注 28"/>
            <p:cNvSpPr/>
            <p:nvPr/>
          </p:nvSpPr>
          <p:spPr>
            <a:xfrm>
              <a:off x="251520" y="2266079"/>
              <a:ext cx="1778496" cy="901412"/>
            </a:xfrm>
            <a:prstGeom prst="cloudCallout">
              <a:avLst>
                <a:gd name="adj1" fmla="val -66809"/>
                <a:gd name="adj2" fmla="val 70984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9661" y="2377885"/>
              <a:ext cx="1415008" cy="66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翘舌音</a:t>
              </a:r>
            </a:p>
          </p:txBody>
        </p:sp>
      </p:grpSp>
      <p:sp>
        <p:nvSpPr>
          <p:cNvPr id="31" name="椭圆 30"/>
          <p:cNvSpPr/>
          <p:nvPr/>
        </p:nvSpPr>
        <p:spPr>
          <a:xfrm>
            <a:off x="5233765" y="1333184"/>
            <a:ext cx="470258" cy="473337"/>
          </a:xfrm>
          <a:prstGeom prst="ellipse">
            <a:avLst/>
          </a:prstGeom>
          <a:grp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语拼音" panose="020B0604020202020204" pitchFamily="34" charset="0"/>
              <a:ea typeface="微软雅黑"/>
              <a:cs typeface="汉语拼音" panose="020B0604020202020204" pitchFamily="3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947414" y="1286810"/>
            <a:ext cx="470258" cy="473337"/>
          </a:xfrm>
          <a:prstGeom prst="ellipse">
            <a:avLst/>
          </a:prstGeom>
          <a:grp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语拼音" panose="020B0604020202020204" pitchFamily="34" charset="0"/>
              <a:ea typeface="微软雅黑"/>
              <a:cs typeface="汉语拼音" panose="020B0604020202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5747"/>
            <a:ext cx="431626" cy="558077"/>
          </a:xfrm>
          <a:prstGeom prst="rect">
            <a:avLst/>
          </a:prstGeom>
        </p:spPr>
      </p:pic>
      <p:sp>
        <p:nvSpPr>
          <p:cNvPr id="34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801836" y="267494"/>
            <a:ext cx="173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学认字</a:t>
            </a:r>
          </a:p>
        </p:txBody>
      </p:sp>
      <p:sp>
        <p:nvSpPr>
          <p:cNvPr id="24" name="矩形 23"/>
          <p:cNvSpPr/>
          <p:nvPr/>
        </p:nvSpPr>
        <p:spPr>
          <a:xfrm>
            <a:off x="2699792" y="1224750"/>
            <a:ext cx="118715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huǎn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25" name="TextBox 44"/>
          <p:cNvSpPr txBox="1"/>
          <p:nvPr/>
        </p:nvSpPr>
        <p:spPr>
          <a:xfrm>
            <a:off x="2884439" y="1656750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缓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缓</a:t>
            </a:r>
          </a:p>
        </p:txBody>
      </p:sp>
    </p:spTree>
    <p:extLst>
      <p:ext uri="{BB962C8B-B14F-4D97-AF65-F5344CB8AC3E}">
        <p14:creationId xmlns:p14="http://schemas.microsoft.com/office/powerpoint/2010/main" val="11029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20" grpId="0"/>
      <p:bldP spid="27" grpId="0" animBg="1"/>
      <p:bldP spid="31" grpId="0" animBg="1"/>
      <p:bldP spid="32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图片 144">
            <a:extLst>
              <a:ext uri="{FF2B5EF4-FFF2-40B4-BE49-F238E27FC236}">
                <a16:creationId xmlns:a16="http://schemas.microsoft.com/office/drawing/2014/main" id="{6FCBF092-178B-4543-9ECC-8FD64DFCF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791"/>
            <a:ext cx="864096" cy="819783"/>
          </a:xfrm>
          <a:prstGeom prst="rect">
            <a:avLst/>
          </a:prstGeom>
        </p:spPr>
      </p:pic>
      <p:sp>
        <p:nvSpPr>
          <p:cNvPr id="72" name="文本框 64"/>
          <p:cNvSpPr txBox="1"/>
          <p:nvPr/>
        </p:nvSpPr>
        <p:spPr>
          <a:xfrm>
            <a:off x="3505986" y="1373007"/>
            <a:ext cx="958850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劈</a:t>
            </a:r>
          </a:p>
        </p:txBody>
      </p:sp>
      <p:grpSp>
        <p:nvGrpSpPr>
          <p:cNvPr id="73" name="组合 7"/>
          <p:cNvGrpSpPr/>
          <p:nvPr/>
        </p:nvGrpSpPr>
        <p:grpSpPr>
          <a:xfrm>
            <a:off x="3491880" y="1413257"/>
            <a:ext cx="1029335" cy="1085850"/>
            <a:chOff x="2437" y="2032"/>
            <a:chExt cx="1244" cy="1264"/>
          </a:xfrm>
        </p:grpSpPr>
        <p:sp>
          <p:nvSpPr>
            <p:cNvPr id="7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4" name="矩形 73"/>
          <p:cNvSpPr/>
          <p:nvPr/>
        </p:nvSpPr>
        <p:spPr>
          <a:xfrm>
            <a:off x="3750650" y="879302"/>
            <a:ext cx="5137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pī</a:t>
            </a:r>
          </a:p>
        </p:txBody>
      </p:sp>
      <p:grpSp>
        <p:nvGrpSpPr>
          <p:cNvPr id="79" name="组合 7"/>
          <p:cNvGrpSpPr/>
          <p:nvPr/>
        </p:nvGrpSpPr>
        <p:grpSpPr>
          <a:xfrm>
            <a:off x="5661955" y="1405637"/>
            <a:ext cx="1029335" cy="1085850"/>
            <a:chOff x="2437" y="2032"/>
            <a:chExt cx="1244" cy="1264"/>
          </a:xfrm>
        </p:grpSpPr>
        <p:sp>
          <p:nvSpPr>
            <p:cNvPr id="8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0" name="文本框 64"/>
          <p:cNvSpPr txBox="1"/>
          <p:nvPr/>
        </p:nvSpPr>
        <p:spPr>
          <a:xfrm>
            <a:off x="5684815" y="1320827"/>
            <a:ext cx="91376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浊</a:t>
            </a:r>
          </a:p>
        </p:txBody>
      </p:sp>
      <p:sp>
        <p:nvSpPr>
          <p:cNvPr id="81" name="矩形 80"/>
          <p:cNvSpPr/>
          <p:nvPr/>
        </p:nvSpPr>
        <p:spPr>
          <a:xfrm>
            <a:off x="5652120" y="888827"/>
            <a:ext cx="105537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zhuó</a:t>
            </a:r>
          </a:p>
        </p:txBody>
      </p:sp>
      <p:grpSp>
        <p:nvGrpSpPr>
          <p:cNvPr id="86" name="组合 7"/>
          <p:cNvGrpSpPr/>
          <p:nvPr/>
        </p:nvGrpSpPr>
        <p:grpSpPr>
          <a:xfrm>
            <a:off x="6754522" y="1406907"/>
            <a:ext cx="1029335" cy="1085850"/>
            <a:chOff x="2437" y="2032"/>
            <a:chExt cx="1244" cy="1264"/>
          </a:xfrm>
        </p:grpSpPr>
        <p:sp>
          <p:nvSpPr>
            <p:cNvPr id="8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7" name="文本框 64"/>
          <p:cNvSpPr txBox="1"/>
          <p:nvPr/>
        </p:nvSpPr>
        <p:spPr>
          <a:xfrm>
            <a:off x="6811968" y="1354599"/>
            <a:ext cx="91376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丈</a:t>
            </a:r>
          </a:p>
        </p:txBody>
      </p:sp>
      <p:sp>
        <p:nvSpPr>
          <p:cNvPr id="88" name="矩形 87"/>
          <p:cNvSpPr/>
          <p:nvPr/>
        </p:nvSpPr>
        <p:spPr>
          <a:xfrm>
            <a:off x="6631657" y="877317"/>
            <a:ext cx="127022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zhàng</a:t>
            </a:r>
          </a:p>
        </p:txBody>
      </p:sp>
      <p:grpSp>
        <p:nvGrpSpPr>
          <p:cNvPr id="93" name="组合 92"/>
          <p:cNvGrpSpPr/>
          <p:nvPr/>
        </p:nvGrpSpPr>
        <p:grpSpPr>
          <a:xfrm>
            <a:off x="7878709" y="1371237"/>
            <a:ext cx="1029335" cy="1112630"/>
            <a:chOff x="5319395" y="2118160"/>
            <a:chExt cx="1029335" cy="1112630"/>
          </a:xfrm>
        </p:grpSpPr>
        <p:grpSp>
          <p:nvGrpSpPr>
            <p:cNvPr id="95" name="组合 7"/>
            <p:cNvGrpSpPr/>
            <p:nvPr/>
          </p:nvGrpSpPr>
          <p:grpSpPr>
            <a:xfrm>
              <a:off x="5319395" y="2144940"/>
              <a:ext cx="1029335" cy="1085850"/>
              <a:chOff x="2437" y="2032"/>
              <a:chExt cx="1244" cy="1264"/>
            </a:xfrm>
          </p:grpSpPr>
          <p:sp>
            <p:nvSpPr>
              <p:cNvPr id="97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8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9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96" name="文本框 64"/>
            <p:cNvSpPr txBox="1"/>
            <p:nvPr/>
          </p:nvSpPr>
          <p:spPr>
            <a:xfrm>
              <a:off x="5320030" y="2118160"/>
              <a:ext cx="913765" cy="1083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撑</a:t>
              </a:r>
            </a:p>
          </p:txBody>
        </p:sp>
      </p:grpSp>
      <p:sp>
        <p:nvSpPr>
          <p:cNvPr id="94" name="矩形 93"/>
          <p:cNvSpPr/>
          <p:nvPr/>
        </p:nvSpPr>
        <p:spPr>
          <a:xfrm>
            <a:off x="7812360" y="869777"/>
            <a:ext cx="1472552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chēng</a:t>
            </a:r>
          </a:p>
        </p:txBody>
      </p:sp>
      <p:grpSp>
        <p:nvGrpSpPr>
          <p:cNvPr id="101" name="组合 7"/>
          <p:cNvGrpSpPr/>
          <p:nvPr/>
        </p:nvGrpSpPr>
        <p:grpSpPr>
          <a:xfrm>
            <a:off x="1722405" y="3454371"/>
            <a:ext cx="1029335" cy="1085850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2" name="文本框 64"/>
          <p:cNvSpPr txBox="1"/>
          <p:nvPr/>
        </p:nvSpPr>
        <p:spPr>
          <a:xfrm>
            <a:off x="1723040" y="3404731"/>
            <a:ext cx="91376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竭</a:t>
            </a:r>
          </a:p>
        </p:txBody>
      </p:sp>
      <p:sp>
        <p:nvSpPr>
          <p:cNvPr id="103" name="矩形 102"/>
          <p:cNvSpPr/>
          <p:nvPr/>
        </p:nvSpPr>
        <p:spPr>
          <a:xfrm>
            <a:off x="1886110" y="2912551"/>
            <a:ext cx="70876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jié</a:t>
            </a:r>
          </a:p>
        </p:txBody>
      </p:sp>
      <p:grpSp>
        <p:nvGrpSpPr>
          <p:cNvPr id="108" name="组合 7"/>
          <p:cNvGrpSpPr/>
          <p:nvPr/>
        </p:nvGrpSpPr>
        <p:grpSpPr>
          <a:xfrm>
            <a:off x="4572000" y="1413892"/>
            <a:ext cx="1029335" cy="1085850"/>
            <a:chOff x="2437" y="2032"/>
            <a:chExt cx="1244" cy="1264"/>
          </a:xfrm>
        </p:grpSpPr>
        <p:sp>
          <p:nvSpPr>
            <p:cNvPr id="11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9" name="文本框 64"/>
          <p:cNvSpPr txBox="1"/>
          <p:nvPr/>
        </p:nvSpPr>
        <p:spPr>
          <a:xfrm>
            <a:off x="4595903" y="1367427"/>
            <a:ext cx="91376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缓</a:t>
            </a:r>
          </a:p>
        </p:txBody>
      </p:sp>
      <p:sp>
        <p:nvSpPr>
          <p:cNvPr id="110" name="矩形 109"/>
          <p:cNvSpPr/>
          <p:nvPr/>
        </p:nvSpPr>
        <p:spPr>
          <a:xfrm>
            <a:off x="4578175" y="885262"/>
            <a:ext cx="108000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huǎn</a:t>
            </a:r>
          </a:p>
        </p:txBody>
      </p:sp>
      <p:sp>
        <p:nvSpPr>
          <p:cNvPr id="115" name="矩形 114"/>
          <p:cNvSpPr/>
          <p:nvPr/>
        </p:nvSpPr>
        <p:spPr>
          <a:xfrm>
            <a:off x="2650686" y="888827"/>
            <a:ext cx="614577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solidFill>
                  <a:prstClr val="black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fǔ</a:t>
            </a:r>
            <a:endParaRPr lang="zh-CN" altLang="en-US" sz="3200" dirty="0"/>
          </a:p>
        </p:txBody>
      </p:sp>
      <p:grpSp>
        <p:nvGrpSpPr>
          <p:cNvPr id="116" name="组合 7"/>
          <p:cNvGrpSpPr/>
          <p:nvPr/>
        </p:nvGrpSpPr>
        <p:grpSpPr>
          <a:xfrm>
            <a:off x="2411760" y="1389512"/>
            <a:ext cx="1030582" cy="1095613"/>
            <a:chOff x="2437" y="2052"/>
            <a:chExt cx="1246" cy="1275"/>
          </a:xfrm>
        </p:grpSpPr>
        <p:sp>
          <p:nvSpPr>
            <p:cNvPr id="118" name="矩形 1"/>
            <p:cNvSpPr/>
            <p:nvPr/>
          </p:nvSpPr>
          <p:spPr>
            <a:xfrm>
              <a:off x="2438" y="208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2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17" name="文本框 64"/>
          <p:cNvSpPr txBox="1"/>
          <p:nvPr/>
        </p:nvSpPr>
        <p:spPr>
          <a:xfrm>
            <a:off x="2468388" y="1391688"/>
            <a:ext cx="913745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斧</a:t>
            </a:r>
          </a:p>
        </p:txBody>
      </p:sp>
      <p:sp>
        <p:nvSpPr>
          <p:cNvPr id="122" name="矩形 121"/>
          <p:cNvSpPr/>
          <p:nvPr/>
        </p:nvSpPr>
        <p:spPr>
          <a:xfrm>
            <a:off x="1293540" y="887688"/>
            <a:ext cx="108515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fān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123" name="组合 7"/>
          <p:cNvGrpSpPr/>
          <p:nvPr/>
        </p:nvGrpSpPr>
        <p:grpSpPr>
          <a:xfrm>
            <a:off x="1316913" y="1397898"/>
            <a:ext cx="1030582" cy="1095613"/>
            <a:chOff x="2437" y="2052"/>
            <a:chExt cx="1246" cy="1275"/>
          </a:xfrm>
        </p:grpSpPr>
        <p:sp>
          <p:nvSpPr>
            <p:cNvPr id="125" name="矩形 1"/>
            <p:cNvSpPr/>
            <p:nvPr/>
          </p:nvSpPr>
          <p:spPr>
            <a:xfrm>
              <a:off x="2438" y="208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2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2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4" name="文本框 64"/>
          <p:cNvSpPr txBox="1"/>
          <p:nvPr/>
        </p:nvSpPr>
        <p:spPr>
          <a:xfrm>
            <a:off x="1365540" y="1391688"/>
            <a:ext cx="913745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</a:t>
            </a:r>
          </a:p>
        </p:txBody>
      </p:sp>
      <p:sp>
        <p:nvSpPr>
          <p:cNvPr id="129" name="矩形 128"/>
          <p:cNvSpPr/>
          <p:nvPr/>
        </p:nvSpPr>
        <p:spPr>
          <a:xfrm>
            <a:off x="103013" y="887688"/>
            <a:ext cx="1276525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zhēng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130" name="组合 7"/>
          <p:cNvGrpSpPr/>
          <p:nvPr/>
        </p:nvGrpSpPr>
        <p:grpSpPr>
          <a:xfrm>
            <a:off x="198394" y="1397898"/>
            <a:ext cx="1030582" cy="1095613"/>
            <a:chOff x="2437" y="2052"/>
            <a:chExt cx="1246" cy="1275"/>
          </a:xfrm>
        </p:grpSpPr>
        <p:sp>
          <p:nvSpPr>
            <p:cNvPr id="132" name="矩形 1"/>
            <p:cNvSpPr/>
            <p:nvPr/>
          </p:nvSpPr>
          <p:spPr>
            <a:xfrm>
              <a:off x="2438" y="208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3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31" name="文本框 64"/>
          <p:cNvSpPr txBox="1"/>
          <p:nvPr/>
        </p:nvSpPr>
        <p:spPr>
          <a:xfrm>
            <a:off x="247029" y="1378566"/>
            <a:ext cx="913745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睁</a:t>
            </a:r>
          </a:p>
        </p:txBody>
      </p:sp>
      <p:sp>
        <p:nvSpPr>
          <p:cNvPr id="144" name="文本框 15"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856752" y="19722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学写字</a:t>
            </a:r>
          </a:p>
        </p:txBody>
      </p:sp>
      <p:pic>
        <p:nvPicPr>
          <p:cNvPr id="146" name="Picture 2" descr="C:\Users\zhangye\Desktop\点击.png">
            <a:hlinkClick r:id="rId3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4" y="2541170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zhangye\Desktop\点击.png">
            <a:hlinkClick r:id="rId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46" y="2537160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zhangye\Desktop\点击.png">
            <a:hlinkClick r:id="rId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54" y="2520249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zhangye\Desktop\点击.png">
            <a:hlinkClick r:id="rId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67" y="2526434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zhangye\Desktop\点击.png">
            <a:hlinkClick r:id="rId8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37" y="2516909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C:\Users\zhangye\Desktop\点击.png">
            <a:hlinkClick r:id="rId9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92" y="2520421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C:\Users\zhangye\Desktop\点击.png">
            <a:hlinkClick r:id="rId10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73" y="2522919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:\Users\zhangye\Desktop\点击.png">
            <a:hlinkClick r:id="rId11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46" y="2514405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C:\Users\zhangye\Desktop\点击.png">
            <a:hlinkClick r:id="rId12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95" y="4573292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文本框 64"/>
          <p:cNvSpPr txBox="1"/>
          <p:nvPr/>
        </p:nvSpPr>
        <p:spPr>
          <a:xfrm>
            <a:off x="2899673" y="3377430"/>
            <a:ext cx="102425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累</a:t>
            </a:r>
          </a:p>
        </p:txBody>
      </p:sp>
      <p:grpSp>
        <p:nvGrpSpPr>
          <p:cNvPr id="137" name="组合 7"/>
          <p:cNvGrpSpPr/>
          <p:nvPr/>
        </p:nvGrpSpPr>
        <p:grpSpPr>
          <a:xfrm>
            <a:off x="2844216" y="3445479"/>
            <a:ext cx="1029335" cy="1093470"/>
            <a:chOff x="2437" y="2032"/>
            <a:chExt cx="1244" cy="1264"/>
          </a:xfrm>
        </p:grpSpPr>
        <p:sp>
          <p:nvSpPr>
            <p:cNvPr id="13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4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4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38" name="矩形 137"/>
          <p:cNvSpPr/>
          <p:nvPr/>
        </p:nvSpPr>
        <p:spPr>
          <a:xfrm>
            <a:off x="3097601" y="2902007"/>
            <a:ext cx="53088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lèi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4215557" y="2908612"/>
            <a:ext cx="65483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yè</a:t>
            </a:r>
          </a:p>
        </p:txBody>
      </p:sp>
      <p:grpSp>
        <p:nvGrpSpPr>
          <p:cNvPr id="162" name="组合 7"/>
          <p:cNvGrpSpPr/>
          <p:nvPr/>
        </p:nvGrpSpPr>
        <p:grpSpPr>
          <a:xfrm>
            <a:off x="4012836" y="3439529"/>
            <a:ext cx="1029312" cy="1086086"/>
            <a:chOff x="2437" y="2032"/>
            <a:chExt cx="1244" cy="1264"/>
          </a:xfrm>
        </p:grpSpPr>
        <p:sp>
          <p:nvSpPr>
            <p:cNvPr id="16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6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63" name="文本框 64"/>
          <p:cNvSpPr txBox="1"/>
          <p:nvPr/>
        </p:nvSpPr>
        <p:spPr>
          <a:xfrm>
            <a:off x="4044658" y="3367905"/>
            <a:ext cx="913745" cy="10841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</a:t>
            </a:r>
          </a:p>
        </p:txBody>
      </p:sp>
      <p:sp>
        <p:nvSpPr>
          <p:cNvPr id="168" name="矩形 167"/>
          <p:cNvSpPr/>
          <p:nvPr/>
        </p:nvSpPr>
        <p:spPr>
          <a:xfrm>
            <a:off x="6173076" y="2903530"/>
            <a:ext cx="1049516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000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mào</a:t>
            </a:r>
          </a:p>
        </p:txBody>
      </p:sp>
      <p:grpSp>
        <p:nvGrpSpPr>
          <p:cNvPr id="169" name="组合 7"/>
          <p:cNvGrpSpPr/>
          <p:nvPr/>
        </p:nvGrpSpPr>
        <p:grpSpPr>
          <a:xfrm>
            <a:off x="6182428" y="3430637"/>
            <a:ext cx="1029312" cy="1086086"/>
            <a:chOff x="2437" y="2032"/>
            <a:chExt cx="1244" cy="1264"/>
          </a:xfrm>
        </p:grpSpPr>
        <p:sp>
          <p:nvSpPr>
            <p:cNvPr id="17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7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7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70" name="文本框 64"/>
          <p:cNvSpPr txBox="1"/>
          <p:nvPr/>
        </p:nvSpPr>
        <p:spPr>
          <a:xfrm>
            <a:off x="6219437" y="3367905"/>
            <a:ext cx="913745" cy="10841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茂</a:t>
            </a:r>
          </a:p>
        </p:txBody>
      </p:sp>
      <p:sp>
        <p:nvSpPr>
          <p:cNvPr id="175" name="矩形 174"/>
          <p:cNvSpPr/>
          <p:nvPr/>
        </p:nvSpPr>
        <p:spPr>
          <a:xfrm>
            <a:off x="5189155" y="2892482"/>
            <a:ext cx="849364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bēn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176" name="组合 7"/>
          <p:cNvGrpSpPr/>
          <p:nvPr/>
        </p:nvGrpSpPr>
        <p:grpSpPr>
          <a:xfrm>
            <a:off x="5092956" y="3428731"/>
            <a:ext cx="1029312" cy="1086086"/>
            <a:chOff x="2437" y="2032"/>
            <a:chExt cx="1244" cy="1264"/>
          </a:xfrm>
        </p:grpSpPr>
        <p:sp>
          <p:nvSpPr>
            <p:cNvPr id="17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7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8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77" name="文本框 64"/>
          <p:cNvSpPr txBox="1"/>
          <p:nvPr/>
        </p:nvSpPr>
        <p:spPr>
          <a:xfrm>
            <a:off x="5179231" y="3367905"/>
            <a:ext cx="913745" cy="108545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奔</a:t>
            </a:r>
          </a:p>
        </p:txBody>
      </p:sp>
      <p:grpSp>
        <p:nvGrpSpPr>
          <p:cNvPr id="182" name="组合 7"/>
          <p:cNvGrpSpPr/>
          <p:nvPr/>
        </p:nvGrpSpPr>
        <p:grpSpPr>
          <a:xfrm>
            <a:off x="7287104" y="3432864"/>
            <a:ext cx="1029312" cy="1086086"/>
            <a:chOff x="2437" y="2032"/>
            <a:chExt cx="1244" cy="1264"/>
          </a:xfrm>
        </p:grpSpPr>
        <p:sp>
          <p:nvSpPr>
            <p:cNvPr id="18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8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8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83" name="文本框 64"/>
          <p:cNvSpPr txBox="1"/>
          <p:nvPr/>
        </p:nvSpPr>
        <p:spPr>
          <a:xfrm>
            <a:off x="7287104" y="3347268"/>
            <a:ext cx="913745" cy="108545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滋</a:t>
            </a:r>
          </a:p>
        </p:txBody>
      </p:sp>
      <p:sp>
        <p:nvSpPr>
          <p:cNvPr id="184" name="矩形 183"/>
          <p:cNvSpPr/>
          <p:nvPr/>
        </p:nvSpPr>
        <p:spPr>
          <a:xfrm>
            <a:off x="7484752" y="2911474"/>
            <a:ext cx="67488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zī</a:t>
            </a:r>
            <a:endParaRPr lang="en-US" altLang="zh-CN" sz="3000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pic>
        <p:nvPicPr>
          <p:cNvPr id="188" name="Picture 2" descr="C:\Users\zhangye\Desktop\点击.png">
            <a:hlinkClick r:id="rId13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36" y="4568972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C:\Users\zhangye\Desktop\点击.png">
            <a:hlinkClick r:id="rId14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14" y="4566975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2" descr="C:\Users\zhangye\Desktop\点击.png">
            <a:hlinkClick r:id="rId1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32" y="4549790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C:\Users\zhangye\Desktop\点击.png">
            <a:hlinkClick r:id="rId1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06" y="4553001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C:\Users\zhangye\Desktop\点击.png">
            <a:hlinkClick r:id="rId1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82" y="4565688"/>
            <a:ext cx="390302" cy="3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" name="拼音开关"/>
          <p:cNvGrpSpPr/>
          <p:nvPr/>
        </p:nvGrpSpPr>
        <p:grpSpPr>
          <a:xfrm>
            <a:off x="6308745" y="123478"/>
            <a:ext cx="1276472" cy="576064"/>
            <a:chOff x="7236296" y="555526"/>
            <a:chExt cx="1276472" cy="576064"/>
          </a:xfrm>
        </p:grpSpPr>
        <p:sp>
          <p:nvSpPr>
            <p:cNvPr id="195" name="椭圆 194"/>
            <p:cNvSpPr/>
            <p:nvPr/>
          </p:nvSpPr>
          <p:spPr>
            <a:xfrm>
              <a:off x="7236296" y="555526"/>
              <a:ext cx="1276472" cy="576064"/>
            </a:xfrm>
            <a:prstGeom prst="ellipse">
              <a:avLst/>
            </a:prstGeom>
            <a:solidFill>
              <a:srgbClr val="02B3C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7402251" y="647771"/>
              <a:ext cx="904222" cy="3915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7402251" y="689669"/>
              <a:ext cx="1110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拼音开关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09550" y="1419621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>
            <a:off x="1302295" y="1418352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134"/>
          <p:cNvSpPr/>
          <p:nvPr/>
        </p:nvSpPr>
        <p:spPr>
          <a:xfrm>
            <a:off x="4592512" y="1400002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矩形 141"/>
          <p:cNvSpPr/>
          <p:nvPr/>
        </p:nvSpPr>
        <p:spPr>
          <a:xfrm>
            <a:off x="5668251" y="1419052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7882830" y="1389512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1742917" y="3428607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4023494" y="3419787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矩形 180"/>
          <p:cNvSpPr/>
          <p:nvPr/>
        </p:nvSpPr>
        <p:spPr>
          <a:xfrm>
            <a:off x="7306766" y="3435846"/>
            <a:ext cx="1009650" cy="1056813"/>
          </a:xfrm>
          <a:prstGeom prst="rect">
            <a:avLst/>
          </a:prstGeom>
          <a:solidFill>
            <a:srgbClr val="FF0000">
              <a:alpha val="13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8" name="TextBox 197"/>
          <p:cNvSpPr txBox="1"/>
          <p:nvPr/>
        </p:nvSpPr>
        <p:spPr>
          <a:xfrm>
            <a:off x="2651472" y="320338"/>
            <a:ext cx="202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黑体" pitchFamily="49" charset="-122"/>
                <a:ea typeface="黑体" pitchFamily="49" charset="-122"/>
              </a:rPr>
              <a:t>左右结构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2436630" y="1437430"/>
            <a:ext cx="1009650" cy="1056813"/>
          </a:xfrm>
          <a:prstGeom prst="rect">
            <a:avLst/>
          </a:prstGeom>
          <a:solidFill>
            <a:srgbClr val="00B0F0">
              <a:alpha val="13000"/>
            </a:srgbClr>
          </a:solidFill>
          <a:ln w="25400">
            <a:solidFill>
              <a:srgbClr val="00B0F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矩形 199"/>
          <p:cNvSpPr/>
          <p:nvPr/>
        </p:nvSpPr>
        <p:spPr>
          <a:xfrm>
            <a:off x="3502682" y="1427913"/>
            <a:ext cx="1009650" cy="1056813"/>
          </a:xfrm>
          <a:prstGeom prst="rect">
            <a:avLst/>
          </a:prstGeom>
          <a:solidFill>
            <a:srgbClr val="00B0F0">
              <a:alpha val="13000"/>
            </a:srgbClr>
          </a:solidFill>
          <a:ln w="25400">
            <a:solidFill>
              <a:srgbClr val="00B0F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矩形 200"/>
          <p:cNvSpPr/>
          <p:nvPr/>
        </p:nvSpPr>
        <p:spPr>
          <a:xfrm>
            <a:off x="2866141" y="3435846"/>
            <a:ext cx="1009650" cy="1056813"/>
          </a:xfrm>
          <a:prstGeom prst="rect">
            <a:avLst/>
          </a:prstGeom>
          <a:solidFill>
            <a:srgbClr val="00B0F0">
              <a:alpha val="13000"/>
            </a:srgbClr>
          </a:solidFill>
          <a:ln w="25400">
            <a:solidFill>
              <a:srgbClr val="00B0F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" name="矩形 201"/>
          <p:cNvSpPr/>
          <p:nvPr/>
        </p:nvSpPr>
        <p:spPr>
          <a:xfrm>
            <a:off x="5074518" y="3427041"/>
            <a:ext cx="1009650" cy="1056813"/>
          </a:xfrm>
          <a:prstGeom prst="rect">
            <a:avLst/>
          </a:prstGeom>
          <a:solidFill>
            <a:srgbClr val="00B0F0">
              <a:alpha val="13000"/>
            </a:srgbClr>
          </a:solidFill>
          <a:ln w="25400">
            <a:solidFill>
              <a:srgbClr val="00B0F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" name="矩形 202"/>
          <p:cNvSpPr/>
          <p:nvPr/>
        </p:nvSpPr>
        <p:spPr>
          <a:xfrm>
            <a:off x="6156176" y="3415803"/>
            <a:ext cx="1009650" cy="1056813"/>
          </a:xfrm>
          <a:prstGeom prst="rect">
            <a:avLst/>
          </a:prstGeom>
          <a:solidFill>
            <a:srgbClr val="00B0F0">
              <a:alpha val="13000"/>
            </a:srgbClr>
          </a:solidFill>
          <a:ln w="25400">
            <a:solidFill>
              <a:srgbClr val="00B0F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TextBox 203"/>
          <p:cNvSpPr txBox="1"/>
          <p:nvPr/>
        </p:nvSpPr>
        <p:spPr>
          <a:xfrm>
            <a:off x="4427984" y="320338"/>
            <a:ext cx="202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黑体" pitchFamily="49" charset="-122"/>
                <a:ea typeface="黑体" pitchFamily="49" charset="-122"/>
              </a:rPr>
              <a:t>上下结构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0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81" grpId="0"/>
      <p:bldP spid="81" grpId="1"/>
      <p:bldP spid="88" grpId="0"/>
      <p:bldP spid="88" grpId="1"/>
      <p:bldP spid="94" grpId="0"/>
      <p:bldP spid="94" grpId="1"/>
      <p:bldP spid="103" grpId="0"/>
      <p:bldP spid="103" grpId="1"/>
      <p:bldP spid="110" grpId="0"/>
      <p:bldP spid="110" grpId="1"/>
      <p:bldP spid="115" grpId="0"/>
      <p:bldP spid="115" grpId="1"/>
      <p:bldP spid="122" grpId="0"/>
      <p:bldP spid="122" grpId="1"/>
      <p:bldP spid="129" grpId="0"/>
      <p:bldP spid="129" grpId="1"/>
      <p:bldP spid="138" grpId="0"/>
      <p:bldP spid="138" grpId="1"/>
      <p:bldP spid="161" grpId="0"/>
      <p:bldP spid="161" grpId="1"/>
      <p:bldP spid="168" grpId="0"/>
      <p:bldP spid="168" grpId="1"/>
      <p:bldP spid="175" grpId="0"/>
      <p:bldP spid="175" grpId="1"/>
      <p:bldP spid="184" grpId="0"/>
      <p:bldP spid="184" grpId="1"/>
      <p:bldP spid="2" grpId="0" animBg="1"/>
      <p:bldP spid="128" grpId="0" animBg="1"/>
      <p:bldP spid="135" grpId="0" animBg="1"/>
      <p:bldP spid="142" grpId="0" animBg="1"/>
      <p:bldP spid="160" grpId="0" animBg="1"/>
      <p:bldP spid="167" grpId="0" animBg="1"/>
      <p:bldP spid="174" grpId="0" animBg="1"/>
      <p:bldP spid="181" grpId="0" animBg="1"/>
      <p:bldP spid="198" grpId="0"/>
      <p:bldP spid="199" grpId="0" animBg="1"/>
      <p:bldP spid="200" grpId="0" animBg="1"/>
      <p:bldP spid="201" grpId="0" animBg="1"/>
      <p:bldP spid="202" grpId="0" animBg="1"/>
      <p:bldP spid="203" grpId="0" animBg="1"/>
      <p:bldP spid="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4"/>
          <p:cNvSpPr txBox="1"/>
          <p:nvPr/>
        </p:nvSpPr>
        <p:spPr>
          <a:xfrm>
            <a:off x="1884059" y="880836"/>
            <a:ext cx="864000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 err="1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lèi</a:t>
            </a:r>
            <a:endParaRPr lang="zh-CN" altLang="en-US" sz="4400" dirty="0">
              <a:solidFill>
                <a:prstClr val="black"/>
              </a:solidFill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95536" y="3939902"/>
            <a:ext cx="416614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仿宋" pitchFamily="49" charset="-122"/>
                <a:ea typeface="仿宋" pitchFamily="49" charset="-122"/>
              </a:rPr>
              <a:t>    “田”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要写扁点儿，下面不要写成“系”。</a:t>
            </a:r>
          </a:p>
        </p:txBody>
      </p:sp>
      <p:sp>
        <p:nvSpPr>
          <p:cNvPr id="45" name="文本框 15">
            <a:extLst>
              <a:ext uri="{FF2B5EF4-FFF2-40B4-BE49-F238E27FC236}">
                <a16:creationId xmlns:a16="http://schemas.microsoft.com/office/drawing/2014/main" id="{E5606F34-2A0B-8241-BE17-F3D899C2A2CF}"/>
              </a:ext>
            </a:extLst>
          </p:cNvPr>
          <p:cNvSpPr txBox="1"/>
          <p:nvPr/>
        </p:nvSpPr>
        <p:spPr>
          <a:xfrm>
            <a:off x="2441420" y="186045"/>
            <a:ext cx="397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0000FF"/>
                </a:solidFill>
                <a:latin typeface="+mn-ea"/>
              </a:rPr>
              <a:t>重难点字书写指导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113808" y="1543526"/>
            <a:ext cx="2318547" cy="2326669"/>
            <a:chOff x="5534807" y="1672548"/>
            <a:chExt cx="2318547" cy="2326669"/>
          </a:xfrm>
        </p:grpSpPr>
        <p:sp>
          <p:nvSpPr>
            <p:cNvPr id="9" name="矩形 8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604942" y="1790610"/>
            <a:ext cx="1336279" cy="1832501"/>
            <a:chOff x="6862763" y="1797050"/>
            <a:chExt cx="542925" cy="744538"/>
          </a:xfrm>
        </p:grpSpPr>
        <p:sp>
          <p:nvSpPr>
            <p:cNvPr id="13" name="Freeform 233"/>
            <p:cNvSpPr/>
            <p:nvPr/>
          </p:nvSpPr>
          <p:spPr bwMode="auto">
            <a:xfrm>
              <a:off x="6996113" y="1900238"/>
              <a:ext cx="263525" cy="55563"/>
            </a:xfrm>
            <a:custGeom>
              <a:avLst/>
              <a:gdLst>
                <a:gd name="T0" fmla="*/ 291 w 331"/>
                <a:gd name="T1" fmla="*/ 0 h 71"/>
                <a:gd name="T2" fmla="*/ 308 w 331"/>
                <a:gd name="T3" fmla="*/ 0 h 71"/>
                <a:gd name="T4" fmla="*/ 321 w 331"/>
                <a:gd name="T5" fmla="*/ 4 h 71"/>
                <a:gd name="T6" fmla="*/ 329 w 331"/>
                <a:gd name="T7" fmla="*/ 10 h 71"/>
                <a:gd name="T8" fmla="*/ 331 w 331"/>
                <a:gd name="T9" fmla="*/ 19 h 71"/>
                <a:gd name="T10" fmla="*/ 327 w 331"/>
                <a:gd name="T11" fmla="*/ 25 h 71"/>
                <a:gd name="T12" fmla="*/ 321 w 331"/>
                <a:gd name="T13" fmla="*/ 31 h 71"/>
                <a:gd name="T14" fmla="*/ 312 w 331"/>
                <a:gd name="T15" fmla="*/ 33 h 71"/>
                <a:gd name="T16" fmla="*/ 302 w 331"/>
                <a:gd name="T17" fmla="*/ 36 h 71"/>
                <a:gd name="T18" fmla="*/ 293 w 331"/>
                <a:gd name="T19" fmla="*/ 38 h 71"/>
                <a:gd name="T20" fmla="*/ 279 w 331"/>
                <a:gd name="T21" fmla="*/ 40 h 71"/>
                <a:gd name="T22" fmla="*/ 264 w 331"/>
                <a:gd name="T23" fmla="*/ 42 h 71"/>
                <a:gd name="T24" fmla="*/ 247 w 331"/>
                <a:gd name="T25" fmla="*/ 46 h 71"/>
                <a:gd name="T26" fmla="*/ 228 w 331"/>
                <a:gd name="T27" fmla="*/ 50 h 71"/>
                <a:gd name="T28" fmla="*/ 205 w 331"/>
                <a:gd name="T29" fmla="*/ 54 h 71"/>
                <a:gd name="T30" fmla="*/ 180 w 331"/>
                <a:gd name="T31" fmla="*/ 58 h 71"/>
                <a:gd name="T32" fmla="*/ 153 w 331"/>
                <a:gd name="T33" fmla="*/ 63 h 71"/>
                <a:gd name="T34" fmla="*/ 126 w 331"/>
                <a:gd name="T35" fmla="*/ 65 h 71"/>
                <a:gd name="T36" fmla="*/ 105 w 331"/>
                <a:gd name="T37" fmla="*/ 69 h 71"/>
                <a:gd name="T38" fmla="*/ 84 w 331"/>
                <a:gd name="T39" fmla="*/ 69 h 71"/>
                <a:gd name="T40" fmla="*/ 67 w 331"/>
                <a:gd name="T41" fmla="*/ 71 h 71"/>
                <a:gd name="T42" fmla="*/ 53 w 331"/>
                <a:gd name="T43" fmla="*/ 69 h 71"/>
                <a:gd name="T44" fmla="*/ 42 w 331"/>
                <a:gd name="T45" fmla="*/ 69 h 71"/>
                <a:gd name="T46" fmla="*/ 32 w 331"/>
                <a:gd name="T47" fmla="*/ 65 h 71"/>
                <a:gd name="T48" fmla="*/ 23 w 331"/>
                <a:gd name="T49" fmla="*/ 63 h 71"/>
                <a:gd name="T50" fmla="*/ 11 w 331"/>
                <a:gd name="T51" fmla="*/ 58 h 71"/>
                <a:gd name="T52" fmla="*/ 4 w 331"/>
                <a:gd name="T53" fmla="*/ 52 h 71"/>
                <a:gd name="T54" fmla="*/ 2 w 331"/>
                <a:gd name="T55" fmla="*/ 46 h 71"/>
                <a:gd name="T56" fmla="*/ 6 w 331"/>
                <a:gd name="T57" fmla="*/ 44 h 71"/>
                <a:gd name="T58" fmla="*/ 15 w 331"/>
                <a:gd name="T59" fmla="*/ 42 h 71"/>
                <a:gd name="T60" fmla="*/ 27 w 331"/>
                <a:gd name="T61" fmla="*/ 40 h 71"/>
                <a:gd name="T62" fmla="*/ 42 w 331"/>
                <a:gd name="T63" fmla="*/ 38 h 71"/>
                <a:gd name="T64" fmla="*/ 59 w 331"/>
                <a:gd name="T65" fmla="*/ 36 h 71"/>
                <a:gd name="T66" fmla="*/ 78 w 331"/>
                <a:gd name="T67" fmla="*/ 33 h 71"/>
                <a:gd name="T68" fmla="*/ 99 w 331"/>
                <a:gd name="T69" fmla="*/ 29 h 71"/>
                <a:gd name="T70" fmla="*/ 124 w 331"/>
                <a:gd name="T71" fmla="*/ 25 h 71"/>
                <a:gd name="T72" fmla="*/ 161 w 331"/>
                <a:gd name="T73" fmla="*/ 17 h 71"/>
                <a:gd name="T74" fmla="*/ 205 w 331"/>
                <a:gd name="T75" fmla="*/ 12 h 71"/>
                <a:gd name="T76" fmla="*/ 241 w 331"/>
                <a:gd name="T77" fmla="*/ 6 h 71"/>
                <a:gd name="T78" fmla="*/ 270 w 331"/>
                <a:gd name="T79" fmla="*/ 4 h 71"/>
                <a:gd name="T80" fmla="*/ 281 w 331"/>
                <a:gd name="T81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1" h="71">
                  <a:moveTo>
                    <a:pt x="281" y="2"/>
                  </a:moveTo>
                  <a:lnTo>
                    <a:pt x="291" y="0"/>
                  </a:lnTo>
                  <a:lnTo>
                    <a:pt x="300" y="0"/>
                  </a:lnTo>
                  <a:lnTo>
                    <a:pt x="308" y="0"/>
                  </a:lnTo>
                  <a:lnTo>
                    <a:pt x="316" y="2"/>
                  </a:lnTo>
                  <a:lnTo>
                    <a:pt x="321" y="4"/>
                  </a:lnTo>
                  <a:lnTo>
                    <a:pt x="325" y="6"/>
                  </a:lnTo>
                  <a:lnTo>
                    <a:pt x="329" y="10"/>
                  </a:lnTo>
                  <a:lnTo>
                    <a:pt x="331" y="14"/>
                  </a:lnTo>
                  <a:lnTo>
                    <a:pt x="331" y="19"/>
                  </a:lnTo>
                  <a:lnTo>
                    <a:pt x="329" y="23"/>
                  </a:lnTo>
                  <a:lnTo>
                    <a:pt x="327" y="25"/>
                  </a:lnTo>
                  <a:lnTo>
                    <a:pt x="325" y="27"/>
                  </a:lnTo>
                  <a:lnTo>
                    <a:pt x="321" y="31"/>
                  </a:lnTo>
                  <a:lnTo>
                    <a:pt x="318" y="33"/>
                  </a:lnTo>
                  <a:lnTo>
                    <a:pt x="312" y="33"/>
                  </a:lnTo>
                  <a:lnTo>
                    <a:pt x="306" y="35"/>
                  </a:lnTo>
                  <a:lnTo>
                    <a:pt x="302" y="36"/>
                  </a:lnTo>
                  <a:lnTo>
                    <a:pt x="296" y="36"/>
                  </a:lnTo>
                  <a:lnTo>
                    <a:pt x="293" y="38"/>
                  </a:lnTo>
                  <a:lnTo>
                    <a:pt x="285" y="38"/>
                  </a:lnTo>
                  <a:lnTo>
                    <a:pt x="279" y="40"/>
                  </a:lnTo>
                  <a:lnTo>
                    <a:pt x="272" y="42"/>
                  </a:lnTo>
                  <a:lnTo>
                    <a:pt x="264" y="42"/>
                  </a:lnTo>
                  <a:lnTo>
                    <a:pt x="256" y="44"/>
                  </a:lnTo>
                  <a:lnTo>
                    <a:pt x="247" y="46"/>
                  </a:lnTo>
                  <a:lnTo>
                    <a:pt x="237" y="48"/>
                  </a:lnTo>
                  <a:lnTo>
                    <a:pt x="228" y="50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3" y="56"/>
                  </a:lnTo>
                  <a:lnTo>
                    <a:pt x="180" y="58"/>
                  </a:lnTo>
                  <a:lnTo>
                    <a:pt x="166" y="59"/>
                  </a:lnTo>
                  <a:lnTo>
                    <a:pt x="153" y="63"/>
                  </a:lnTo>
                  <a:lnTo>
                    <a:pt x="140" y="65"/>
                  </a:lnTo>
                  <a:lnTo>
                    <a:pt x="126" y="65"/>
                  </a:lnTo>
                  <a:lnTo>
                    <a:pt x="115" y="67"/>
                  </a:lnTo>
                  <a:lnTo>
                    <a:pt x="105" y="69"/>
                  </a:lnTo>
                  <a:lnTo>
                    <a:pt x="94" y="69"/>
                  </a:lnTo>
                  <a:lnTo>
                    <a:pt x="84" y="69"/>
                  </a:lnTo>
                  <a:lnTo>
                    <a:pt x="76" y="71"/>
                  </a:lnTo>
                  <a:lnTo>
                    <a:pt x="67" y="71"/>
                  </a:lnTo>
                  <a:lnTo>
                    <a:pt x="61" y="71"/>
                  </a:lnTo>
                  <a:lnTo>
                    <a:pt x="53" y="69"/>
                  </a:lnTo>
                  <a:lnTo>
                    <a:pt x="48" y="69"/>
                  </a:lnTo>
                  <a:lnTo>
                    <a:pt x="42" y="69"/>
                  </a:lnTo>
                  <a:lnTo>
                    <a:pt x="36" y="67"/>
                  </a:lnTo>
                  <a:lnTo>
                    <a:pt x="32" y="65"/>
                  </a:lnTo>
                  <a:lnTo>
                    <a:pt x="30" y="65"/>
                  </a:lnTo>
                  <a:lnTo>
                    <a:pt x="23" y="63"/>
                  </a:lnTo>
                  <a:lnTo>
                    <a:pt x="17" y="59"/>
                  </a:lnTo>
                  <a:lnTo>
                    <a:pt x="11" y="58"/>
                  </a:lnTo>
                  <a:lnTo>
                    <a:pt x="7" y="56"/>
                  </a:lnTo>
                  <a:lnTo>
                    <a:pt x="4" y="52"/>
                  </a:lnTo>
                  <a:lnTo>
                    <a:pt x="2" y="50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9" y="42"/>
                  </a:lnTo>
                  <a:lnTo>
                    <a:pt x="15" y="42"/>
                  </a:lnTo>
                  <a:lnTo>
                    <a:pt x="21" y="42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42" y="38"/>
                  </a:lnTo>
                  <a:lnTo>
                    <a:pt x="50" y="38"/>
                  </a:lnTo>
                  <a:lnTo>
                    <a:pt x="59" y="36"/>
                  </a:lnTo>
                  <a:lnTo>
                    <a:pt x="69" y="35"/>
                  </a:lnTo>
                  <a:lnTo>
                    <a:pt x="78" y="33"/>
                  </a:lnTo>
                  <a:lnTo>
                    <a:pt x="90" y="31"/>
                  </a:lnTo>
                  <a:lnTo>
                    <a:pt x="99" y="29"/>
                  </a:lnTo>
                  <a:lnTo>
                    <a:pt x="111" y="27"/>
                  </a:lnTo>
                  <a:lnTo>
                    <a:pt x="124" y="25"/>
                  </a:lnTo>
                  <a:lnTo>
                    <a:pt x="138" y="23"/>
                  </a:lnTo>
                  <a:lnTo>
                    <a:pt x="161" y="17"/>
                  </a:lnTo>
                  <a:lnTo>
                    <a:pt x="184" y="15"/>
                  </a:lnTo>
                  <a:lnTo>
                    <a:pt x="205" y="12"/>
                  </a:lnTo>
                  <a:lnTo>
                    <a:pt x="224" y="10"/>
                  </a:lnTo>
                  <a:lnTo>
                    <a:pt x="241" y="6"/>
                  </a:lnTo>
                  <a:lnTo>
                    <a:pt x="256" y="6"/>
                  </a:lnTo>
                  <a:lnTo>
                    <a:pt x="270" y="4"/>
                  </a:lnTo>
                  <a:lnTo>
                    <a:pt x="275" y="2"/>
                  </a:lnTo>
                  <a:lnTo>
                    <a:pt x="281" y="2"/>
                  </a:lnTo>
                  <a:lnTo>
                    <a:pt x="281" y="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34"/>
            <p:cNvSpPr/>
            <p:nvPr/>
          </p:nvSpPr>
          <p:spPr bwMode="auto">
            <a:xfrm>
              <a:off x="6862763" y="2330450"/>
              <a:ext cx="101600" cy="168275"/>
            </a:xfrm>
            <a:custGeom>
              <a:avLst/>
              <a:gdLst>
                <a:gd name="T0" fmla="*/ 0 w 129"/>
                <a:gd name="T1" fmla="*/ 162 h 210"/>
                <a:gd name="T2" fmla="*/ 4 w 129"/>
                <a:gd name="T3" fmla="*/ 147 h 210"/>
                <a:gd name="T4" fmla="*/ 12 w 129"/>
                <a:gd name="T5" fmla="*/ 134 h 210"/>
                <a:gd name="T6" fmla="*/ 21 w 129"/>
                <a:gd name="T7" fmla="*/ 120 h 210"/>
                <a:gd name="T8" fmla="*/ 33 w 129"/>
                <a:gd name="T9" fmla="*/ 113 h 210"/>
                <a:gd name="T10" fmla="*/ 42 w 129"/>
                <a:gd name="T11" fmla="*/ 105 h 210"/>
                <a:gd name="T12" fmla="*/ 50 w 129"/>
                <a:gd name="T13" fmla="*/ 95 h 210"/>
                <a:gd name="T14" fmla="*/ 62 w 129"/>
                <a:gd name="T15" fmla="*/ 84 h 210"/>
                <a:gd name="T16" fmla="*/ 71 w 129"/>
                <a:gd name="T17" fmla="*/ 69 h 210"/>
                <a:gd name="T18" fmla="*/ 85 w 129"/>
                <a:gd name="T19" fmla="*/ 51 h 210"/>
                <a:gd name="T20" fmla="*/ 96 w 129"/>
                <a:gd name="T21" fmla="*/ 32 h 210"/>
                <a:gd name="T22" fmla="*/ 109 w 129"/>
                <a:gd name="T23" fmla="*/ 11 h 210"/>
                <a:gd name="T24" fmla="*/ 117 w 129"/>
                <a:gd name="T25" fmla="*/ 0 h 210"/>
                <a:gd name="T26" fmla="*/ 121 w 129"/>
                <a:gd name="T27" fmla="*/ 5 h 210"/>
                <a:gd name="T28" fmla="*/ 123 w 129"/>
                <a:gd name="T29" fmla="*/ 13 h 210"/>
                <a:gd name="T30" fmla="*/ 127 w 129"/>
                <a:gd name="T31" fmla="*/ 28 h 210"/>
                <a:gd name="T32" fmla="*/ 129 w 129"/>
                <a:gd name="T33" fmla="*/ 48 h 210"/>
                <a:gd name="T34" fmla="*/ 127 w 129"/>
                <a:gd name="T35" fmla="*/ 70 h 210"/>
                <a:gd name="T36" fmla="*/ 121 w 129"/>
                <a:gd name="T37" fmla="*/ 92 h 210"/>
                <a:gd name="T38" fmla="*/ 111 w 129"/>
                <a:gd name="T39" fmla="*/ 116 h 210"/>
                <a:gd name="T40" fmla="*/ 96 w 129"/>
                <a:gd name="T41" fmla="*/ 141 h 210"/>
                <a:gd name="T42" fmla="*/ 81 w 129"/>
                <a:gd name="T43" fmla="*/ 160 h 210"/>
                <a:gd name="T44" fmla="*/ 65 w 129"/>
                <a:gd name="T45" fmla="*/ 178 h 210"/>
                <a:gd name="T46" fmla="*/ 52 w 129"/>
                <a:gd name="T47" fmla="*/ 189 h 210"/>
                <a:gd name="T48" fmla="*/ 39 w 129"/>
                <a:gd name="T49" fmla="*/ 199 h 210"/>
                <a:gd name="T50" fmla="*/ 27 w 129"/>
                <a:gd name="T51" fmla="*/ 206 h 210"/>
                <a:gd name="T52" fmla="*/ 20 w 129"/>
                <a:gd name="T53" fmla="*/ 208 h 210"/>
                <a:gd name="T54" fmla="*/ 14 w 129"/>
                <a:gd name="T55" fmla="*/ 208 h 210"/>
                <a:gd name="T56" fmla="*/ 12 w 129"/>
                <a:gd name="T57" fmla="*/ 206 h 210"/>
                <a:gd name="T58" fmla="*/ 8 w 129"/>
                <a:gd name="T59" fmla="*/ 199 h 210"/>
                <a:gd name="T60" fmla="*/ 4 w 129"/>
                <a:gd name="T61" fmla="*/ 189 h 210"/>
                <a:gd name="T62" fmla="*/ 2 w 129"/>
                <a:gd name="T63" fmla="*/ 178 h 210"/>
                <a:gd name="T64" fmla="*/ 0 w 129"/>
                <a:gd name="T65" fmla="*/ 17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210">
                  <a:moveTo>
                    <a:pt x="0" y="170"/>
                  </a:moveTo>
                  <a:lnTo>
                    <a:pt x="0" y="162"/>
                  </a:lnTo>
                  <a:lnTo>
                    <a:pt x="2" y="155"/>
                  </a:lnTo>
                  <a:lnTo>
                    <a:pt x="4" y="147"/>
                  </a:lnTo>
                  <a:lnTo>
                    <a:pt x="6" y="139"/>
                  </a:lnTo>
                  <a:lnTo>
                    <a:pt x="12" y="134"/>
                  </a:lnTo>
                  <a:lnTo>
                    <a:pt x="16" y="126"/>
                  </a:lnTo>
                  <a:lnTo>
                    <a:pt x="21" y="120"/>
                  </a:lnTo>
                  <a:lnTo>
                    <a:pt x="29" y="116"/>
                  </a:lnTo>
                  <a:lnTo>
                    <a:pt x="33" y="113"/>
                  </a:lnTo>
                  <a:lnTo>
                    <a:pt x="37" y="111"/>
                  </a:lnTo>
                  <a:lnTo>
                    <a:pt x="42" y="105"/>
                  </a:lnTo>
                  <a:lnTo>
                    <a:pt x="46" y="101"/>
                  </a:lnTo>
                  <a:lnTo>
                    <a:pt x="50" y="95"/>
                  </a:lnTo>
                  <a:lnTo>
                    <a:pt x="56" y="90"/>
                  </a:lnTo>
                  <a:lnTo>
                    <a:pt x="62" y="84"/>
                  </a:lnTo>
                  <a:lnTo>
                    <a:pt x="67" y="76"/>
                  </a:lnTo>
                  <a:lnTo>
                    <a:pt x="71" y="69"/>
                  </a:lnTo>
                  <a:lnTo>
                    <a:pt x="77" y="61"/>
                  </a:lnTo>
                  <a:lnTo>
                    <a:pt x="85" y="51"/>
                  </a:lnTo>
                  <a:lnTo>
                    <a:pt x="90" y="42"/>
                  </a:lnTo>
                  <a:lnTo>
                    <a:pt x="96" y="32"/>
                  </a:lnTo>
                  <a:lnTo>
                    <a:pt x="102" y="23"/>
                  </a:lnTo>
                  <a:lnTo>
                    <a:pt x="109" y="11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2"/>
                  </a:lnTo>
                  <a:lnTo>
                    <a:pt x="121" y="5"/>
                  </a:lnTo>
                  <a:lnTo>
                    <a:pt x="123" y="9"/>
                  </a:lnTo>
                  <a:lnTo>
                    <a:pt x="123" y="13"/>
                  </a:lnTo>
                  <a:lnTo>
                    <a:pt x="125" y="21"/>
                  </a:lnTo>
                  <a:lnTo>
                    <a:pt x="127" y="28"/>
                  </a:lnTo>
                  <a:lnTo>
                    <a:pt x="129" y="36"/>
                  </a:lnTo>
                  <a:lnTo>
                    <a:pt x="129" y="48"/>
                  </a:lnTo>
                  <a:lnTo>
                    <a:pt x="129" y="59"/>
                  </a:lnTo>
                  <a:lnTo>
                    <a:pt x="127" y="70"/>
                  </a:lnTo>
                  <a:lnTo>
                    <a:pt x="125" y="80"/>
                  </a:lnTo>
                  <a:lnTo>
                    <a:pt x="121" y="92"/>
                  </a:lnTo>
                  <a:lnTo>
                    <a:pt x="117" y="105"/>
                  </a:lnTo>
                  <a:lnTo>
                    <a:pt x="111" y="116"/>
                  </a:lnTo>
                  <a:lnTo>
                    <a:pt x="104" y="128"/>
                  </a:lnTo>
                  <a:lnTo>
                    <a:pt x="96" y="141"/>
                  </a:lnTo>
                  <a:lnTo>
                    <a:pt x="88" y="151"/>
                  </a:lnTo>
                  <a:lnTo>
                    <a:pt x="81" y="160"/>
                  </a:lnTo>
                  <a:lnTo>
                    <a:pt x="73" y="170"/>
                  </a:lnTo>
                  <a:lnTo>
                    <a:pt x="65" y="178"/>
                  </a:lnTo>
                  <a:lnTo>
                    <a:pt x="60" y="183"/>
                  </a:lnTo>
                  <a:lnTo>
                    <a:pt x="52" y="189"/>
                  </a:lnTo>
                  <a:lnTo>
                    <a:pt x="46" y="195"/>
                  </a:lnTo>
                  <a:lnTo>
                    <a:pt x="39" y="199"/>
                  </a:lnTo>
                  <a:lnTo>
                    <a:pt x="33" y="203"/>
                  </a:lnTo>
                  <a:lnTo>
                    <a:pt x="27" y="206"/>
                  </a:lnTo>
                  <a:lnTo>
                    <a:pt x="23" y="208"/>
                  </a:lnTo>
                  <a:lnTo>
                    <a:pt x="20" y="208"/>
                  </a:lnTo>
                  <a:lnTo>
                    <a:pt x="16" y="210"/>
                  </a:lnTo>
                  <a:lnTo>
                    <a:pt x="14" y="208"/>
                  </a:lnTo>
                  <a:lnTo>
                    <a:pt x="12" y="208"/>
                  </a:lnTo>
                  <a:lnTo>
                    <a:pt x="12" y="206"/>
                  </a:lnTo>
                  <a:lnTo>
                    <a:pt x="10" y="203"/>
                  </a:lnTo>
                  <a:lnTo>
                    <a:pt x="8" y="199"/>
                  </a:lnTo>
                  <a:lnTo>
                    <a:pt x="6" y="195"/>
                  </a:lnTo>
                  <a:lnTo>
                    <a:pt x="4" y="189"/>
                  </a:lnTo>
                  <a:lnTo>
                    <a:pt x="4" y="183"/>
                  </a:lnTo>
                  <a:lnTo>
                    <a:pt x="2" y="178"/>
                  </a:lnTo>
                  <a:lnTo>
                    <a:pt x="0" y="170"/>
                  </a:lnTo>
                  <a:lnTo>
                    <a:pt x="0" y="17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5"/>
            <p:cNvSpPr/>
            <p:nvPr/>
          </p:nvSpPr>
          <p:spPr bwMode="auto">
            <a:xfrm>
              <a:off x="7242175" y="2330450"/>
              <a:ext cx="163513" cy="149225"/>
            </a:xfrm>
            <a:custGeom>
              <a:avLst/>
              <a:gdLst>
                <a:gd name="T0" fmla="*/ 201 w 205"/>
                <a:gd name="T1" fmla="*/ 174 h 187"/>
                <a:gd name="T2" fmla="*/ 197 w 205"/>
                <a:gd name="T3" fmla="*/ 181 h 187"/>
                <a:gd name="T4" fmla="*/ 191 w 205"/>
                <a:gd name="T5" fmla="*/ 185 h 187"/>
                <a:gd name="T6" fmla="*/ 187 w 205"/>
                <a:gd name="T7" fmla="*/ 187 h 187"/>
                <a:gd name="T8" fmla="*/ 184 w 205"/>
                <a:gd name="T9" fmla="*/ 187 h 187"/>
                <a:gd name="T10" fmla="*/ 178 w 205"/>
                <a:gd name="T11" fmla="*/ 183 h 187"/>
                <a:gd name="T12" fmla="*/ 170 w 205"/>
                <a:gd name="T13" fmla="*/ 178 h 187"/>
                <a:gd name="T14" fmla="*/ 161 w 205"/>
                <a:gd name="T15" fmla="*/ 170 h 187"/>
                <a:gd name="T16" fmla="*/ 149 w 205"/>
                <a:gd name="T17" fmla="*/ 160 h 187"/>
                <a:gd name="T18" fmla="*/ 134 w 205"/>
                <a:gd name="T19" fmla="*/ 147 h 187"/>
                <a:gd name="T20" fmla="*/ 117 w 205"/>
                <a:gd name="T21" fmla="*/ 132 h 187"/>
                <a:gd name="T22" fmla="*/ 97 w 205"/>
                <a:gd name="T23" fmla="*/ 113 h 187"/>
                <a:gd name="T24" fmla="*/ 76 w 205"/>
                <a:gd name="T25" fmla="*/ 93 h 187"/>
                <a:gd name="T26" fmla="*/ 57 w 205"/>
                <a:gd name="T27" fmla="*/ 74 h 187"/>
                <a:gd name="T28" fmla="*/ 42 w 205"/>
                <a:gd name="T29" fmla="*/ 59 h 187"/>
                <a:gd name="T30" fmla="*/ 29 w 205"/>
                <a:gd name="T31" fmla="*/ 44 h 187"/>
                <a:gd name="T32" fmla="*/ 17 w 205"/>
                <a:gd name="T33" fmla="*/ 32 h 187"/>
                <a:gd name="T34" fmla="*/ 9 w 205"/>
                <a:gd name="T35" fmla="*/ 23 h 187"/>
                <a:gd name="T36" fmla="*/ 4 w 205"/>
                <a:gd name="T37" fmla="*/ 15 h 187"/>
                <a:gd name="T38" fmla="*/ 0 w 205"/>
                <a:gd name="T39" fmla="*/ 9 h 187"/>
                <a:gd name="T40" fmla="*/ 0 w 205"/>
                <a:gd name="T41" fmla="*/ 5 h 187"/>
                <a:gd name="T42" fmla="*/ 2 w 205"/>
                <a:gd name="T43" fmla="*/ 3 h 187"/>
                <a:gd name="T44" fmla="*/ 11 w 205"/>
                <a:gd name="T45" fmla="*/ 2 h 187"/>
                <a:gd name="T46" fmla="*/ 25 w 205"/>
                <a:gd name="T47" fmla="*/ 0 h 187"/>
                <a:gd name="T48" fmla="*/ 52 w 205"/>
                <a:gd name="T49" fmla="*/ 2 h 187"/>
                <a:gd name="T50" fmla="*/ 84 w 205"/>
                <a:gd name="T51" fmla="*/ 9 h 187"/>
                <a:gd name="T52" fmla="*/ 113 w 205"/>
                <a:gd name="T53" fmla="*/ 19 h 187"/>
                <a:gd name="T54" fmla="*/ 143 w 205"/>
                <a:gd name="T55" fmla="*/ 38 h 187"/>
                <a:gd name="T56" fmla="*/ 168 w 205"/>
                <a:gd name="T57" fmla="*/ 55 h 187"/>
                <a:gd name="T58" fmla="*/ 182 w 205"/>
                <a:gd name="T59" fmla="*/ 70 h 187"/>
                <a:gd name="T60" fmla="*/ 193 w 205"/>
                <a:gd name="T61" fmla="*/ 86 h 187"/>
                <a:gd name="T62" fmla="*/ 201 w 205"/>
                <a:gd name="T63" fmla="*/ 103 h 187"/>
                <a:gd name="T64" fmla="*/ 205 w 205"/>
                <a:gd name="T65" fmla="*/ 120 h 187"/>
                <a:gd name="T66" fmla="*/ 205 w 205"/>
                <a:gd name="T67" fmla="*/ 137 h 187"/>
                <a:gd name="T68" fmla="*/ 205 w 205"/>
                <a:gd name="T69" fmla="*/ 153 h 187"/>
                <a:gd name="T70" fmla="*/ 205 w 205"/>
                <a:gd name="T71" fmla="*/ 164 h 187"/>
                <a:gd name="T72" fmla="*/ 203 w 205"/>
                <a:gd name="T73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5" h="187">
                  <a:moveTo>
                    <a:pt x="203" y="170"/>
                  </a:moveTo>
                  <a:lnTo>
                    <a:pt x="201" y="174"/>
                  </a:lnTo>
                  <a:lnTo>
                    <a:pt x="199" y="178"/>
                  </a:lnTo>
                  <a:lnTo>
                    <a:pt x="197" y="181"/>
                  </a:lnTo>
                  <a:lnTo>
                    <a:pt x="195" y="183"/>
                  </a:lnTo>
                  <a:lnTo>
                    <a:pt x="191" y="185"/>
                  </a:lnTo>
                  <a:lnTo>
                    <a:pt x="189" y="185"/>
                  </a:lnTo>
                  <a:lnTo>
                    <a:pt x="187" y="187"/>
                  </a:lnTo>
                  <a:lnTo>
                    <a:pt x="186" y="187"/>
                  </a:lnTo>
                  <a:lnTo>
                    <a:pt x="184" y="187"/>
                  </a:lnTo>
                  <a:lnTo>
                    <a:pt x="182" y="185"/>
                  </a:lnTo>
                  <a:lnTo>
                    <a:pt x="178" y="183"/>
                  </a:lnTo>
                  <a:lnTo>
                    <a:pt x="176" y="181"/>
                  </a:lnTo>
                  <a:lnTo>
                    <a:pt x="170" y="178"/>
                  </a:lnTo>
                  <a:lnTo>
                    <a:pt x="166" y="176"/>
                  </a:lnTo>
                  <a:lnTo>
                    <a:pt x="161" y="170"/>
                  </a:lnTo>
                  <a:lnTo>
                    <a:pt x="155" y="166"/>
                  </a:lnTo>
                  <a:lnTo>
                    <a:pt x="149" y="160"/>
                  </a:lnTo>
                  <a:lnTo>
                    <a:pt x="142" y="155"/>
                  </a:lnTo>
                  <a:lnTo>
                    <a:pt x="134" y="147"/>
                  </a:lnTo>
                  <a:lnTo>
                    <a:pt x="126" y="139"/>
                  </a:lnTo>
                  <a:lnTo>
                    <a:pt x="117" y="132"/>
                  </a:lnTo>
                  <a:lnTo>
                    <a:pt x="107" y="122"/>
                  </a:lnTo>
                  <a:lnTo>
                    <a:pt x="97" y="113"/>
                  </a:lnTo>
                  <a:lnTo>
                    <a:pt x="88" y="103"/>
                  </a:lnTo>
                  <a:lnTo>
                    <a:pt x="76" y="93"/>
                  </a:lnTo>
                  <a:lnTo>
                    <a:pt x="67" y="84"/>
                  </a:lnTo>
                  <a:lnTo>
                    <a:pt x="57" y="74"/>
                  </a:lnTo>
                  <a:lnTo>
                    <a:pt x="50" y="67"/>
                  </a:lnTo>
                  <a:lnTo>
                    <a:pt x="42" y="59"/>
                  </a:lnTo>
                  <a:lnTo>
                    <a:pt x="34" y="51"/>
                  </a:lnTo>
                  <a:lnTo>
                    <a:pt x="29" y="44"/>
                  </a:lnTo>
                  <a:lnTo>
                    <a:pt x="23" y="38"/>
                  </a:lnTo>
                  <a:lnTo>
                    <a:pt x="17" y="32"/>
                  </a:lnTo>
                  <a:lnTo>
                    <a:pt x="13" y="26"/>
                  </a:lnTo>
                  <a:lnTo>
                    <a:pt x="9" y="23"/>
                  </a:lnTo>
                  <a:lnTo>
                    <a:pt x="6" y="19"/>
                  </a:lnTo>
                  <a:lnTo>
                    <a:pt x="4" y="15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2" y="2"/>
                  </a:lnTo>
                  <a:lnTo>
                    <a:pt x="69" y="5"/>
                  </a:lnTo>
                  <a:lnTo>
                    <a:pt x="84" y="9"/>
                  </a:lnTo>
                  <a:lnTo>
                    <a:pt x="99" y="11"/>
                  </a:lnTo>
                  <a:lnTo>
                    <a:pt x="113" y="19"/>
                  </a:lnTo>
                  <a:lnTo>
                    <a:pt x="128" y="28"/>
                  </a:lnTo>
                  <a:lnTo>
                    <a:pt x="143" y="38"/>
                  </a:lnTo>
                  <a:lnTo>
                    <a:pt x="161" y="49"/>
                  </a:lnTo>
                  <a:lnTo>
                    <a:pt x="168" y="55"/>
                  </a:lnTo>
                  <a:lnTo>
                    <a:pt x="176" y="63"/>
                  </a:lnTo>
                  <a:lnTo>
                    <a:pt x="182" y="70"/>
                  </a:lnTo>
                  <a:lnTo>
                    <a:pt x="187" y="78"/>
                  </a:lnTo>
                  <a:lnTo>
                    <a:pt x="193" y="86"/>
                  </a:lnTo>
                  <a:lnTo>
                    <a:pt x="197" y="93"/>
                  </a:lnTo>
                  <a:lnTo>
                    <a:pt x="201" y="103"/>
                  </a:lnTo>
                  <a:lnTo>
                    <a:pt x="203" y="113"/>
                  </a:lnTo>
                  <a:lnTo>
                    <a:pt x="205" y="120"/>
                  </a:lnTo>
                  <a:lnTo>
                    <a:pt x="205" y="130"/>
                  </a:lnTo>
                  <a:lnTo>
                    <a:pt x="205" y="137"/>
                  </a:lnTo>
                  <a:lnTo>
                    <a:pt x="205" y="145"/>
                  </a:lnTo>
                  <a:lnTo>
                    <a:pt x="205" y="153"/>
                  </a:lnTo>
                  <a:lnTo>
                    <a:pt x="205" y="159"/>
                  </a:lnTo>
                  <a:lnTo>
                    <a:pt x="205" y="164"/>
                  </a:lnTo>
                  <a:lnTo>
                    <a:pt x="203" y="170"/>
                  </a:lnTo>
                  <a:lnTo>
                    <a:pt x="203" y="17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36"/>
            <p:cNvSpPr/>
            <p:nvPr/>
          </p:nvSpPr>
          <p:spPr bwMode="auto">
            <a:xfrm>
              <a:off x="7086600" y="1844675"/>
              <a:ext cx="47625" cy="168275"/>
            </a:xfrm>
            <a:custGeom>
              <a:avLst/>
              <a:gdLst>
                <a:gd name="T0" fmla="*/ 61 w 61"/>
                <a:gd name="T1" fmla="*/ 33 h 213"/>
                <a:gd name="T2" fmla="*/ 59 w 61"/>
                <a:gd name="T3" fmla="*/ 58 h 213"/>
                <a:gd name="T4" fmla="*/ 57 w 61"/>
                <a:gd name="T5" fmla="*/ 83 h 213"/>
                <a:gd name="T6" fmla="*/ 57 w 61"/>
                <a:gd name="T7" fmla="*/ 105 h 213"/>
                <a:gd name="T8" fmla="*/ 55 w 61"/>
                <a:gd name="T9" fmla="*/ 127 h 213"/>
                <a:gd name="T10" fmla="*/ 53 w 61"/>
                <a:gd name="T11" fmla="*/ 150 h 213"/>
                <a:gd name="T12" fmla="*/ 53 w 61"/>
                <a:gd name="T13" fmla="*/ 171 h 213"/>
                <a:gd name="T14" fmla="*/ 53 w 61"/>
                <a:gd name="T15" fmla="*/ 213 h 213"/>
                <a:gd name="T16" fmla="*/ 11 w 61"/>
                <a:gd name="T17" fmla="*/ 213 h 213"/>
                <a:gd name="T18" fmla="*/ 11 w 61"/>
                <a:gd name="T19" fmla="*/ 157 h 213"/>
                <a:gd name="T20" fmla="*/ 7 w 61"/>
                <a:gd name="T21" fmla="*/ 104 h 213"/>
                <a:gd name="T22" fmla="*/ 4 w 61"/>
                <a:gd name="T23" fmla="*/ 50 h 213"/>
                <a:gd name="T24" fmla="*/ 0 w 61"/>
                <a:gd name="T25" fmla="*/ 0 h 213"/>
                <a:gd name="T26" fmla="*/ 30 w 61"/>
                <a:gd name="T27" fmla="*/ 17 h 213"/>
                <a:gd name="T28" fmla="*/ 61 w 61"/>
                <a:gd name="T29" fmla="*/ 33 h 213"/>
                <a:gd name="T30" fmla="*/ 61 w 61"/>
                <a:gd name="T31" fmla="*/ 3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13">
                  <a:moveTo>
                    <a:pt x="61" y="33"/>
                  </a:moveTo>
                  <a:lnTo>
                    <a:pt x="59" y="58"/>
                  </a:lnTo>
                  <a:lnTo>
                    <a:pt x="57" y="83"/>
                  </a:lnTo>
                  <a:lnTo>
                    <a:pt x="57" y="105"/>
                  </a:lnTo>
                  <a:lnTo>
                    <a:pt x="55" y="127"/>
                  </a:lnTo>
                  <a:lnTo>
                    <a:pt x="53" y="150"/>
                  </a:lnTo>
                  <a:lnTo>
                    <a:pt x="53" y="171"/>
                  </a:lnTo>
                  <a:lnTo>
                    <a:pt x="53" y="213"/>
                  </a:lnTo>
                  <a:lnTo>
                    <a:pt x="11" y="213"/>
                  </a:lnTo>
                  <a:lnTo>
                    <a:pt x="11" y="157"/>
                  </a:lnTo>
                  <a:lnTo>
                    <a:pt x="7" y="104"/>
                  </a:lnTo>
                  <a:lnTo>
                    <a:pt x="4" y="50"/>
                  </a:lnTo>
                  <a:lnTo>
                    <a:pt x="0" y="0"/>
                  </a:lnTo>
                  <a:lnTo>
                    <a:pt x="30" y="17"/>
                  </a:lnTo>
                  <a:lnTo>
                    <a:pt x="61" y="33"/>
                  </a:lnTo>
                  <a:lnTo>
                    <a:pt x="61" y="3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37"/>
            <p:cNvSpPr/>
            <p:nvPr/>
          </p:nvSpPr>
          <p:spPr bwMode="auto">
            <a:xfrm>
              <a:off x="6967538" y="1993900"/>
              <a:ext cx="317500" cy="55563"/>
            </a:xfrm>
            <a:custGeom>
              <a:avLst/>
              <a:gdLst>
                <a:gd name="T0" fmla="*/ 400 w 400"/>
                <a:gd name="T1" fmla="*/ 36 h 71"/>
                <a:gd name="T2" fmla="*/ 383 w 400"/>
                <a:gd name="T3" fmla="*/ 36 h 71"/>
                <a:gd name="T4" fmla="*/ 366 w 400"/>
                <a:gd name="T5" fmla="*/ 36 h 71"/>
                <a:gd name="T6" fmla="*/ 351 w 400"/>
                <a:gd name="T7" fmla="*/ 36 h 71"/>
                <a:gd name="T8" fmla="*/ 335 w 400"/>
                <a:gd name="T9" fmla="*/ 36 h 71"/>
                <a:gd name="T10" fmla="*/ 322 w 400"/>
                <a:gd name="T11" fmla="*/ 36 h 71"/>
                <a:gd name="T12" fmla="*/ 309 w 400"/>
                <a:gd name="T13" fmla="*/ 38 h 71"/>
                <a:gd name="T14" fmla="*/ 295 w 400"/>
                <a:gd name="T15" fmla="*/ 38 h 71"/>
                <a:gd name="T16" fmla="*/ 284 w 400"/>
                <a:gd name="T17" fmla="*/ 38 h 71"/>
                <a:gd name="T18" fmla="*/ 272 w 400"/>
                <a:gd name="T19" fmla="*/ 38 h 71"/>
                <a:gd name="T20" fmla="*/ 261 w 400"/>
                <a:gd name="T21" fmla="*/ 38 h 71"/>
                <a:gd name="T22" fmla="*/ 251 w 400"/>
                <a:gd name="T23" fmla="*/ 38 h 71"/>
                <a:gd name="T24" fmla="*/ 244 w 400"/>
                <a:gd name="T25" fmla="*/ 38 h 71"/>
                <a:gd name="T26" fmla="*/ 234 w 400"/>
                <a:gd name="T27" fmla="*/ 40 h 71"/>
                <a:gd name="T28" fmla="*/ 228 w 400"/>
                <a:gd name="T29" fmla="*/ 40 h 71"/>
                <a:gd name="T30" fmla="*/ 221 w 400"/>
                <a:gd name="T31" fmla="*/ 40 h 71"/>
                <a:gd name="T32" fmla="*/ 215 w 400"/>
                <a:gd name="T33" fmla="*/ 42 h 71"/>
                <a:gd name="T34" fmla="*/ 209 w 400"/>
                <a:gd name="T35" fmla="*/ 42 h 71"/>
                <a:gd name="T36" fmla="*/ 201 w 400"/>
                <a:gd name="T37" fmla="*/ 44 h 71"/>
                <a:gd name="T38" fmla="*/ 194 w 400"/>
                <a:gd name="T39" fmla="*/ 44 h 71"/>
                <a:gd name="T40" fmla="*/ 186 w 400"/>
                <a:gd name="T41" fmla="*/ 46 h 71"/>
                <a:gd name="T42" fmla="*/ 177 w 400"/>
                <a:gd name="T43" fmla="*/ 48 h 71"/>
                <a:gd name="T44" fmla="*/ 165 w 400"/>
                <a:gd name="T45" fmla="*/ 50 h 71"/>
                <a:gd name="T46" fmla="*/ 154 w 400"/>
                <a:gd name="T47" fmla="*/ 51 h 71"/>
                <a:gd name="T48" fmla="*/ 140 w 400"/>
                <a:gd name="T49" fmla="*/ 53 h 71"/>
                <a:gd name="T50" fmla="*/ 127 w 400"/>
                <a:gd name="T51" fmla="*/ 55 h 71"/>
                <a:gd name="T52" fmla="*/ 113 w 400"/>
                <a:gd name="T53" fmla="*/ 57 h 71"/>
                <a:gd name="T54" fmla="*/ 96 w 400"/>
                <a:gd name="T55" fmla="*/ 59 h 71"/>
                <a:gd name="T56" fmla="*/ 81 w 400"/>
                <a:gd name="T57" fmla="*/ 61 h 71"/>
                <a:gd name="T58" fmla="*/ 64 w 400"/>
                <a:gd name="T59" fmla="*/ 63 h 71"/>
                <a:gd name="T60" fmla="*/ 44 w 400"/>
                <a:gd name="T61" fmla="*/ 65 h 71"/>
                <a:gd name="T62" fmla="*/ 25 w 400"/>
                <a:gd name="T63" fmla="*/ 69 h 71"/>
                <a:gd name="T64" fmla="*/ 4 w 400"/>
                <a:gd name="T65" fmla="*/ 71 h 71"/>
                <a:gd name="T66" fmla="*/ 0 w 400"/>
                <a:gd name="T67" fmla="*/ 36 h 71"/>
                <a:gd name="T68" fmla="*/ 2 w 400"/>
                <a:gd name="T69" fmla="*/ 36 h 71"/>
                <a:gd name="T70" fmla="*/ 6 w 400"/>
                <a:gd name="T71" fmla="*/ 36 h 71"/>
                <a:gd name="T72" fmla="*/ 12 w 400"/>
                <a:gd name="T73" fmla="*/ 36 h 71"/>
                <a:gd name="T74" fmla="*/ 18 w 400"/>
                <a:gd name="T75" fmla="*/ 36 h 71"/>
                <a:gd name="T76" fmla="*/ 23 w 400"/>
                <a:gd name="T77" fmla="*/ 34 h 71"/>
                <a:gd name="T78" fmla="*/ 31 w 400"/>
                <a:gd name="T79" fmla="*/ 34 h 71"/>
                <a:gd name="T80" fmla="*/ 39 w 400"/>
                <a:gd name="T81" fmla="*/ 32 h 71"/>
                <a:gd name="T82" fmla="*/ 48 w 400"/>
                <a:gd name="T83" fmla="*/ 30 h 71"/>
                <a:gd name="T84" fmla="*/ 60 w 400"/>
                <a:gd name="T85" fmla="*/ 30 h 71"/>
                <a:gd name="T86" fmla="*/ 69 w 400"/>
                <a:gd name="T87" fmla="*/ 28 h 71"/>
                <a:gd name="T88" fmla="*/ 83 w 400"/>
                <a:gd name="T89" fmla="*/ 27 h 71"/>
                <a:gd name="T90" fmla="*/ 94 w 400"/>
                <a:gd name="T91" fmla="*/ 25 h 71"/>
                <a:gd name="T92" fmla="*/ 108 w 400"/>
                <a:gd name="T93" fmla="*/ 23 h 71"/>
                <a:gd name="T94" fmla="*/ 123 w 400"/>
                <a:gd name="T95" fmla="*/ 21 h 71"/>
                <a:gd name="T96" fmla="*/ 136 w 400"/>
                <a:gd name="T97" fmla="*/ 19 h 71"/>
                <a:gd name="T98" fmla="*/ 154 w 400"/>
                <a:gd name="T99" fmla="*/ 17 h 71"/>
                <a:gd name="T100" fmla="*/ 186 w 400"/>
                <a:gd name="T101" fmla="*/ 11 h 71"/>
                <a:gd name="T102" fmla="*/ 217 w 400"/>
                <a:gd name="T103" fmla="*/ 7 h 71"/>
                <a:gd name="T104" fmla="*/ 249 w 400"/>
                <a:gd name="T105" fmla="*/ 6 h 71"/>
                <a:gd name="T106" fmla="*/ 280 w 400"/>
                <a:gd name="T107" fmla="*/ 4 h 71"/>
                <a:gd name="T108" fmla="*/ 311 w 400"/>
                <a:gd name="T109" fmla="*/ 2 h 71"/>
                <a:gd name="T110" fmla="*/ 341 w 400"/>
                <a:gd name="T111" fmla="*/ 0 h 71"/>
                <a:gd name="T112" fmla="*/ 372 w 400"/>
                <a:gd name="T113" fmla="*/ 0 h 71"/>
                <a:gd name="T114" fmla="*/ 400 w 400"/>
                <a:gd name="T115" fmla="*/ 0 h 71"/>
                <a:gd name="T116" fmla="*/ 400 w 400"/>
                <a:gd name="T117" fmla="*/ 36 h 71"/>
                <a:gd name="T118" fmla="*/ 400 w 400"/>
                <a:gd name="T11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0" h="71">
                  <a:moveTo>
                    <a:pt x="400" y="36"/>
                  </a:moveTo>
                  <a:lnTo>
                    <a:pt x="383" y="36"/>
                  </a:lnTo>
                  <a:lnTo>
                    <a:pt x="366" y="36"/>
                  </a:lnTo>
                  <a:lnTo>
                    <a:pt x="351" y="36"/>
                  </a:lnTo>
                  <a:lnTo>
                    <a:pt x="335" y="36"/>
                  </a:lnTo>
                  <a:lnTo>
                    <a:pt x="322" y="36"/>
                  </a:lnTo>
                  <a:lnTo>
                    <a:pt x="309" y="38"/>
                  </a:lnTo>
                  <a:lnTo>
                    <a:pt x="295" y="38"/>
                  </a:lnTo>
                  <a:lnTo>
                    <a:pt x="284" y="38"/>
                  </a:lnTo>
                  <a:lnTo>
                    <a:pt x="272" y="38"/>
                  </a:lnTo>
                  <a:lnTo>
                    <a:pt x="261" y="38"/>
                  </a:lnTo>
                  <a:lnTo>
                    <a:pt x="251" y="38"/>
                  </a:lnTo>
                  <a:lnTo>
                    <a:pt x="244" y="38"/>
                  </a:lnTo>
                  <a:lnTo>
                    <a:pt x="234" y="40"/>
                  </a:lnTo>
                  <a:lnTo>
                    <a:pt x="228" y="40"/>
                  </a:lnTo>
                  <a:lnTo>
                    <a:pt x="221" y="40"/>
                  </a:lnTo>
                  <a:lnTo>
                    <a:pt x="215" y="42"/>
                  </a:lnTo>
                  <a:lnTo>
                    <a:pt x="209" y="42"/>
                  </a:lnTo>
                  <a:lnTo>
                    <a:pt x="201" y="44"/>
                  </a:lnTo>
                  <a:lnTo>
                    <a:pt x="194" y="44"/>
                  </a:lnTo>
                  <a:lnTo>
                    <a:pt x="186" y="46"/>
                  </a:lnTo>
                  <a:lnTo>
                    <a:pt x="177" y="48"/>
                  </a:lnTo>
                  <a:lnTo>
                    <a:pt x="165" y="50"/>
                  </a:lnTo>
                  <a:lnTo>
                    <a:pt x="154" y="51"/>
                  </a:lnTo>
                  <a:lnTo>
                    <a:pt x="140" y="53"/>
                  </a:lnTo>
                  <a:lnTo>
                    <a:pt x="127" y="55"/>
                  </a:lnTo>
                  <a:lnTo>
                    <a:pt x="113" y="57"/>
                  </a:lnTo>
                  <a:lnTo>
                    <a:pt x="96" y="59"/>
                  </a:lnTo>
                  <a:lnTo>
                    <a:pt x="81" y="61"/>
                  </a:lnTo>
                  <a:lnTo>
                    <a:pt x="64" y="63"/>
                  </a:lnTo>
                  <a:lnTo>
                    <a:pt x="44" y="65"/>
                  </a:lnTo>
                  <a:lnTo>
                    <a:pt x="25" y="69"/>
                  </a:lnTo>
                  <a:lnTo>
                    <a:pt x="4" y="71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3" y="34"/>
                  </a:lnTo>
                  <a:lnTo>
                    <a:pt x="31" y="34"/>
                  </a:lnTo>
                  <a:lnTo>
                    <a:pt x="39" y="32"/>
                  </a:lnTo>
                  <a:lnTo>
                    <a:pt x="48" y="30"/>
                  </a:lnTo>
                  <a:lnTo>
                    <a:pt x="60" y="30"/>
                  </a:lnTo>
                  <a:lnTo>
                    <a:pt x="69" y="28"/>
                  </a:lnTo>
                  <a:lnTo>
                    <a:pt x="83" y="27"/>
                  </a:lnTo>
                  <a:lnTo>
                    <a:pt x="94" y="25"/>
                  </a:lnTo>
                  <a:lnTo>
                    <a:pt x="108" y="23"/>
                  </a:lnTo>
                  <a:lnTo>
                    <a:pt x="123" y="21"/>
                  </a:lnTo>
                  <a:lnTo>
                    <a:pt x="136" y="19"/>
                  </a:lnTo>
                  <a:lnTo>
                    <a:pt x="154" y="17"/>
                  </a:lnTo>
                  <a:lnTo>
                    <a:pt x="186" y="11"/>
                  </a:lnTo>
                  <a:lnTo>
                    <a:pt x="217" y="7"/>
                  </a:lnTo>
                  <a:lnTo>
                    <a:pt x="249" y="6"/>
                  </a:lnTo>
                  <a:lnTo>
                    <a:pt x="280" y="4"/>
                  </a:lnTo>
                  <a:lnTo>
                    <a:pt x="311" y="2"/>
                  </a:lnTo>
                  <a:lnTo>
                    <a:pt x="341" y="0"/>
                  </a:lnTo>
                  <a:lnTo>
                    <a:pt x="372" y="0"/>
                  </a:lnTo>
                  <a:lnTo>
                    <a:pt x="400" y="0"/>
                  </a:lnTo>
                  <a:lnTo>
                    <a:pt x="400" y="36"/>
                  </a:lnTo>
                  <a:lnTo>
                    <a:pt x="400" y="36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38"/>
            <p:cNvSpPr/>
            <p:nvPr/>
          </p:nvSpPr>
          <p:spPr bwMode="auto">
            <a:xfrm>
              <a:off x="6932613" y="2019300"/>
              <a:ext cx="280988" cy="153988"/>
            </a:xfrm>
            <a:custGeom>
              <a:avLst/>
              <a:gdLst>
                <a:gd name="T0" fmla="*/ 111 w 355"/>
                <a:gd name="T1" fmla="*/ 171 h 194"/>
                <a:gd name="T2" fmla="*/ 83 w 355"/>
                <a:gd name="T3" fmla="*/ 178 h 194"/>
                <a:gd name="T4" fmla="*/ 56 w 355"/>
                <a:gd name="T5" fmla="*/ 184 h 194"/>
                <a:gd name="T6" fmla="*/ 35 w 355"/>
                <a:gd name="T7" fmla="*/ 192 h 194"/>
                <a:gd name="T8" fmla="*/ 21 w 355"/>
                <a:gd name="T9" fmla="*/ 194 h 194"/>
                <a:gd name="T10" fmla="*/ 12 w 355"/>
                <a:gd name="T11" fmla="*/ 188 h 194"/>
                <a:gd name="T12" fmla="*/ 8 w 355"/>
                <a:gd name="T13" fmla="*/ 178 h 194"/>
                <a:gd name="T14" fmla="*/ 2 w 355"/>
                <a:gd name="T15" fmla="*/ 163 h 194"/>
                <a:gd name="T16" fmla="*/ 0 w 355"/>
                <a:gd name="T17" fmla="*/ 148 h 194"/>
                <a:gd name="T18" fmla="*/ 0 w 355"/>
                <a:gd name="T19" fmla="*/ 138 h 194"/>
                <a:gd name="T20" fmla="*/ 6 w 355"/>
                <a:gd name="T21" fmla="*/ 132 h 194"/>
                <a:gd name="T22" fmla="*/ 18 w 355"/>
                <a:gd name="T23" fmla="*/ 129 h 194"/>
                <a:gd name="T24" fmla="*/ 33 w 355"/>
                <a:gd name="T25" fmla="*/ 127 h 194"/>
                <a:gd name="T26" fmla="*/ 64 w 355"/>
                <a:gd name="T27" fmla="*/ 115 h 194"/>
                <a:gd name="T28" fmla="*/ 79 w 355"/>
                <a:gd name="T29" fmla="*/ 106 h 194"/>
                <a:gd name="T30" fmla="*/ 94 w 355"/>
                <a:gd name="T31" fmla="*/ 96 h 194"/>
                <a:gd name="T32" fmla="*/ 117 w 355"/>
                <a:gd name="T33" fmla="*/ 79 h 194"/>
                <a:gd name="T34" fmla="*/ 146 w 355"/>
                <a:gd name="T35" fmla="*/ 54 h 194"/>
                <a:gd name="T36" fmla="*/ 182 w 355"/>
                <a:gd name="T37" fmla="*/ 25 h 194"/>
                <a:gd name="T38" fmla="*/ 221 w 355"/>
                <a:gd name="T39" fmla="*/ 8 h 194"/>
                <a:gd name="T40" fmla="*/ 243 w 355"/>
                <a:gd name="T41" fmla="*/ 25 h 194"/>
                <a:gd name="T42" fmla="*/ 255 w 355"/>
                <a:gd name="T43" fmla="*/ 37 h 194"/>
                <a:gd name="T44" fmla="*/ 253 w 355"/>
                <a:gd name="T45" fmla="*/ 41 h 194"/>
                <a:gd name="T46" fmla="*/ 247 w 355"/>
                <a:gd name="T47" fmla="*/ 46 h 194"/>
                <a:gd name="T48" fmla="*/ 238 w 355"/>
                <a:gd name="T49" fmla="*/ 54 h 194"/>
                <a:gd name="T50" fmla="*/ 221 w 355"/>
                <a:gd name="T51" fmla="*/ 63 h 194"/>
                <a:gd name="T52" fmla="*/ 201 w 355"/>
                <a:gd name="T53" fmla="*/ 75 h 194"/>
                <a:gd name="T54" fmla="*/ 177 w 355"/>
                <a:gd name="T55" fmla="*/ 88 h 194"/>
                <a:gd name="T56" fmla="*/ 154 w 355"/>
                <a:gd name="T57" fmla="*/ 100 h 194"/>
                <a:gd name="T58" fmla="*/ 136 w 355"/>
                <a:gd name="T59" fmla="*/ 109 h 194"/>
                <a:gd name="T60" fmla="*/ 125 w 355"/>
                <a:gd name="T61" fmla="*/ 117 h 194"/>
                <a:gd name="T62" fmla="*/ 119 w 355"/>
                <a:gd name="T63" fmla="*/ 123 h 194"/>
                <a:gd name="T64" fmla="*/ 119 w 355"/>
                <a:gd name="T65" fmla="*/ 127 h 194"/>
                <a:gd name="T66" fmla="*/ 131 w 355"/>
                <a:gd name="T67" fmla="*/ 134 h 194"/>
                <a:gd name="T68" fmla="*/ 140 w 355"/>
                <a:gd name="T69" fmla="*/ 134 h 194"/>
                <a:gd name="T70" fmla="*/ 159 w 355"/>
                <a:gd name="T71" fmla="*/ 132 h 194"/>
                <a:gd name="T72" fmla="*/ 194 w 355"/>
                <a:gd name="T73" fmla="*/ 130 h 194"/>
                <a:gd name="T74" fmla="*/ 242 w 355"/>
                <a:gd name="T75" fmla="*/ 129 h 194"/>
                <a:gd name="T76" fmla="*/ 305 w 355"/>
                <a:gd name="T77" fmla="*/ 125 h 194"/>
                <a:gd name="T78" fmla="*/ 337 w 355"/>
                <a:gd name="T79" fmla="*/ 138 h 194"/>
                <a:gd name="T80" fmla="*/ 289 w 355"/>
                <a:gd name="T81" fmla="*/ 157 h 194"/>
                <a:gd name="T82" fmla="*/ 247 w 355"/>
                <a:gd name="T83" fmla="*/ 159 h 194"/>
                <a:gd name="T84" fmla="*/ 209 w 355"/>
                <a:gd name="T85" fmla="*/ 161 h 194"/>
                <a:gd name="T86" fmla="*/ 177 w 355"/>
                <a:gd name="T87" fmla="*/ 163 h 194"/>
                <a:gd name="T88" fmla="*/ 150 w 355"/>
                <a:gd name="T89" fmla="*/ 165 h 194"/>
                <a:gd name="T90" fmla="*/ 134 w 355"/>
                <a:gd name="T91" fmla="*/ 16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5" h="194">
                  <a:moveTo>
                    <a:pt x="134" y="167"/>
                  </a:moveTo>
                  <a:lnTo>
                    <a:pt x="123" y="169"/>
                  </a:lnTo>
                  <a:lnTo>
                    <a:pt x="111" y="171"/>
                  </a:lnTo>
                  <a:lnTo>
                    <a:pt x="102" y="173"/>
                  </a:lnTo>
                  <a:lnTo>
                    <a:pt x="90" y="176"/>
                  </a:lnTo>
                  <a:lnTo>
                    <a:pt x="83" y="178"/>
                  </a:lnTo>
                  <a:lnTo>
                    <a:pt x="73" y="180"/>
                  </a:lnTo>
                  <a:lnTo>
                    <a:pt x="65" y="182"/>
                  </a:lnTo>
                  <a:lnTo>
                    <a:pt x="56" y="184"/>
                  </a:lnTo>
                  <a:lnTo>
                    <a:pt x="48" y="188"/>
                  </a:lnTo>
                  <a:lnTo>
                    <a:pt x="43" y="190"/>
                  </a:lnTo>
                  <a:lnTo>
                    <a:pt x="35" y="192"/>
                  </a:lnTo>
                  <a:lnTo>
                    <a:pt x="29" y="194"/>
                  </a:lnTo>
                  <a:lnTo>
                    <a:pt x="25" y="194"/>
                  </a:lnTo>
                  <a:lnTo>
                    <a:pt x="21" y="194"/>
                  </a:lnTo>
                  <a:lnTo>
                    <a:pt x="18" y="194"/>
                  </a:lnTo>
                  <a:lnTo>
                    <a:pt x="16" y="192"/>
                  </a:lnTo>
                  <a:lnTo>
                    <a:pt x="12" y="188"/>
                  </a:lnTo>
                  <a:lnTo>
                    <a:pt x="10" y="186"/>
                  </a:lnTo>
                  <a:lnTo>
                    <a:pt x="10" y="182"/>
                  </a:lnTo>
                  <a:lnTo>
                    <a:pt x="8" y="178"/>
                  </a:lnTo>
                  <a:lnTo>
                    <a:pt x="6" y="174"/>
                  </a:lnTo>
                  <a:lnTo>
                    <a:pt x="4" y="169"/>
                  </a:lnTo>
                  <a:lnTo>
                    <a:pt x="2" y="163"/>
                  </a:lnTo>
                  <a:lnTo>
                    <a:pt x="2" y="157"/>
                  </a:lnTo>
                  <a:lnTo>
                    <a:pt x="0" y="152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0" y="138"/>
                  </a:lnTo>
                  <a:lnTo>
                    <a:pt x="2" y="134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8" y="129"/>
                  </a:lnTo>
                  <a:lnTo>
                    <a:pt x="21" y="129"/>
                  </a:lnTo>
                  <a:lnTo>
                    <a:pt x="25" y="127"/>
                  </a:lnTo>
                  <a:lnTo>
                    <a:pt x="33" y="127"/>
                  </a:lnTo>
                  <a:lnTo>
                    <a:pt x="44" y="123"/>
                  </a:lnTo>
                  <a:lnTo>
                    <a:pt x="54" y="119"/>
                  </a:lnTo>
                  <a:lnTo>
                    <a:pt x="64" y="115"/>
                  </a:lnTo>
                  <a:lnTo>
                    <a:pt x="73" y="109"/>
                  </a:lnTo>
                  <a:lnTo>
                    <a:pt x="75" y="107"/>
                  </a:lnTo>
                  <a:lnTo>
                    <a:pt x="79" y="106"/>
                  </a:lnTo>
                  <a:lnTo>
                    <a:pt x="85" y="104"/>
                  </a:lnTo>
                  <a:lnTo>
                    <a:pt x="88" y="100"/>
                  </a:lnTo>
                  <a:lnTo>
                    <a:pt x="94" y="96"/>
                  </a:lnTo>
                  <a:lnTo>
                    <a:pt x="102" y="90"/>
                  </a:lnTo>
                  <a:lnTo>
                    <a:pt x="110" y="85"/>
                  </a:lnTo>
                  <a:lnTo>
                    <a:pt x="117" y="79"/>
                  </a:lnTo>
                  <a:lnTo>
                    <a:pt x="127" y="71"/>
                  </a:lnTo>
                  <a:lnTo>
                    <a:pt x="136" y="63"/>
                  </a:lnTo>
                  <a:lnTo>
                    <a:pt x="146" y="54"/>
                  </a:lnTo>
                  <a:lnTo>
                    <a:pt x="157" y="46"/>
                  </a:lnTo>
                  <a:lnTo>
                    <a:pt x="169" y="35"/>
                  </a:lnTo>
                  <a:lnTo>
                    <a:pt x="182" y="25"/>
                  </a:lnTo>
                  <a:lnTo>
                    <a:pt x="196" y="14"/>
                  </a:lnTo>
                  <a:lnTo>
                    <a:pt x="209" y="0"/>
                  </a:lnTo>
                  <a:lnTo>
                    <a:pt x="221" y="8"/>
                  </a:lnTo>
                  <a:lnTo>
                    <a:pt x="228" y="16"/>
                  </a:lnTo>
                  <a:lnTo>
                    <a:pt x="236" y="21"/>
                  </a:lnTo>
                  <a:lnTo>
                    <a:pt x="243" y="25"/>
                  </a:lnTo>
                  <a:lnTo>
                    <a:pt x="247" y="31"/>
                  </a:lnTo>
                  <a:lnTo>
                    <a:pt x="251" y="33"/>
                  </a:lnTo>
                  <a:lnTo>
                    <a:pt x="255" y="37"/>
                  </a:lnTo>
                  <a:lnTo>
                    <a:pt x="255" y="39"/>
                  </a:lnTo>
                  <a:lnTo>
                    <a:pt x="255" y="39"/>
                  </a:lnTo>
                  <a:lnTo>
                    <a:pt x="253" y="41"/>
                  </a:lnTo>
                  <a:lnTo>
                    <a:pt x="253" y="42"/>
                  </a:lnTo>
                  <a:lnTo>
                    <a:pt x="251" y="44"/>
                  </a:lnTo>
                  <a:lnTo>
                    <a:pt x="247" y="46"/>
                  </a:lnTo>
                  <a:lnTo>
                    <a:pt x="245" y="48"/>
                  </a:lnTo>
                  <a:lnTo>
                    <a:pt x="242" y="50"/>
                  </a:lnTo>
                  <a:lnTo>
                    <a:pt x="238" y="54"/>
                  </a:lnTo>
                  <a:lnTo>
                    <a:pt x="232" y="56"/>
                  </a:lnTo>
                  <a:lnTo>
                    <a:pt x="226" y="60"/>
                  </a:lnTo>
                  <a:lnTo>
                    <a:pt x="221" y="63"/>
                  </a:lnTo>
                  <a:lnTo>
                    <a:pt x="215" y="67"/>
                  </a:lnTo>
                  <a:lnTo>
                    <a:pt x="207" y="71"/>
                  </a:lnTo>
                  <a:lnTo>
                    <a:pt x="201" y="75"/>
                  </a:lnTo>
                  <a:lnTo>
                    <a:pt x="194" y="79"/>
                  </a:lnTo>
                  <a:lnTo>
                    <a:pt x="184" y="85"/>
                  </a:lnTo>
                  <a:lnTo>
                    <a:pt x="177" y="88"/>
                  </a:lnTo>
                  <a:lnTo>
                    <a:pt x="167" y="92"/>
                  </a:lnTo>
                  <a:lnTo>
                    <a:pt x="159" y="98"/>
                  </a:lnTo>
                  <a:lnTo>
                    <a:pt x="154" y="100"/>
                  </a:lnTo>
                  <a:lnTo>
                    <a:pt x="146" y="104"/>
                  </a:lnTo>
                  <a:lnTo>
                    <a:pt x="140" y="107"/>
                  </a:lnTo>
                  <a:lnTo>
                    <a:pt x="136" y="109"/>
                  </a:lnTo>
                  <a:lnTo>
                    <a:pt x="132" y="113"/>
                  </a:lnTo>
                  <a:lnTo>
                    <a:pt x="129" y="115"/>
                  </a:lnTo>
                  <a:lnTo>
                    <a:pt x="125" y="117"/>
                  </a:lnTo>
                  <a:lnTo>
                    <a:pt x="123" y="119"/>
                  </a:lnTo>
                  <a:lnTo>
                    <a:pt x="121" y="121"/>
                  </a:lnTo>
                  <a:lnTo>
                    <a:pt x="119" y="123"/>
                  </a:lnTo>
                  <a:lnTo>
                    <a:pt x="119" y="125"/>
                  </a:lnTo>
                  <a:lnTo>
                    <a:pt x="119" y="125"/>
                  </a:lnTo>
                  <a:lnTo>
                    <a:pt x="119" y="127"/>
                  </a:lnTo>
                  <a:lnTo>
                    <a:pt x="121" y="129"/>
                  </a:lnTo>
                  <a:lnTo>
                    <a:pt x="125" y="132"/>
                  </a:lnTo>
                  <a:lnTo>
                    <a:pt x="131" y="134"/>
                  </a:lnTo>
                  <a:lnTo>
                    <a:pt x="134" y="134"/>
                  </a:lnTo>
                  <a:lnTo>
                    <a:pt x="136" y="134"/>
                  </a:lnTo>
                  <a:lnTo>
                    <a:pt x="140" y="134"/>
                  </a:lnTo>
                  <a:lnTo>
                    <a:pt x="144" y="134"/>
                  </a:lnTo>
                  <a:lnTo>
                    <a:pt x="152" y="132"/>
                  </a:lnTo>
                  <a:lnTo>
                    <a:pt x="159" y="132"/>
                  </a:lnTo>
                  <a:lnTo>
                    <a:pt x="169" y="132"/>
                  </a:lnTo>
                  <a:lnTo>
                    <a:pt x="180" y="132"/>
                  </a:lnTo>
                  <a:lnTo>
                    <a:pt x="194" y="130"/>
                  </a:lnTo>
                  <a:lnTo>
                    <a:pt x="207" y="130"/>
                  </a:lnTo>
                  <a:lnTo>
                    <a:pt x="224" y="129"/>
                  </a:lnTo>
                  <a:lnTo>
                    <a:pt x="242" y="129"/>
                  </a:lnTo>
                  <a:lnTo>
                    <a:pt x="261" y="127"/>
                  </a:lnTo>
                  <a:lnTo>
                    <a:pt x="282" y="127"/>
                  </a:lnTo>
                  <a:lnTo>
                    <a:pt x="305" y="125"/>
                  </a:lnTo>
                  <a:lnTo>
                    <a:pt x="328" y="123"/>
                  </a:lnTo>
                  <a:lnTo>
                    <a:pt x="355" y="121"/>
                  </a:lnTo>
                  <a:lnTo>
                    <a:pt x="337" y="138"/>
                  </a:lnTo>
                  <a:lnTo>
                    <a:pt x="322" y="155"/>
                  </a:lnTo>
                  <a:lnTo>
                    <a:pt x="305" y="155"/>
                  </a:lnTo>
                  <a:lnTo>
                    <a:pt x="289" y="157"/>
                  </a:lnTo>
                  <a:lnTo>
                    <a:pt x="274" y="157"/>
                  </a:lnTo>
                  <a:lnTo>
                    <a:pt x="261" y="157"/>
                  </a:lnTo>
                  <a:lnTo>
                    <a:pt x="247" y="159"/>
                  </a:lnTo>
                  <a:lnTo>
                    <a:pt x="234" y="159"/>
                  </a:lnTo>
                  <a:lnTo>
                    <a:pt x="222" y="161"/>
                  </a:lnTo>
                  <a:lnTo>
                    <a:pt x="209" y="161"/>
                  </a:lnTo>
                  <a:lnTo>
                    <a:pt x="198" y="161"/>
                  </a:lnTo>
                  <a:lnTo>
                    <a:pt x="188" y="163"/>
                  </a:lnTo>
                  <a:lnTo>
                    <a:pt x="177" y="163"/>
                  </a:lnTo>
                  <a:lnTo>
                    <a:pt x="167" y="165"/>
                  </a:lnTo>
                  <a:lnTo>
                    <a:pt x="159" y="165"/>
                  </a:lnTo>
                  <a:lnTo>
                    <a:pt x="150" y="165"/>
                  </a:lnTo>
                  <a:lnTo>
                    <a:pt x="142" y="167"/>
                  </a:lnTo>
                  <a:lnTo>
                    <a:pt x="134" y="167"/>
                  </a:lnTo>
                  <a:lnTo>
                    <a:pt x="134" y="16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9"/>
            <p:cNvSpPr/>
            <p:nvPr/>
          </p:nvSpPr>
          <p:spPr bwMode="auto">
            <a:xfrm>
              <a:off x="6915150" y="2049463"/>
              <a:ext cx="387350" cy="254000"/>
            </a:xfrm>
            <a:custGeom>
              <a:avLst/>
              <a:gdLst>
                <a:gd name="T0" fmla="*/ 318 w 489"/>
                <a:gd name="T1" fmla="*/ 229 h 319"/>
                <a:gd name="T2" fmla="*/ 368 w 489"/>
                <a:gd name="T3" fmla="*/ 225 h 319"/>
                <a:gd name="T4" fmla="*/ 410 w 489"/>
                <a:gd name="T5" fmla="*/ 224 h 319"/>
                <a:gd name="T6" fmla="*/ 444 w 489"/>
                <a:gd name="T7" fmla="*/ 220 h 319"/>
                <a:gd name="T8" fmla="*/ 471 w 489"/>
                <a:gd name="T9" fmla="*/ 218 h 319"/>
                <a:gd name="T10" fmla="*/ 489 w 489"/>
                <a:gd name="T11" fmla="*/ 248 h 319"/>
                <a:gd name="T12" fmla="*/ 471 w 489"/>
                <a:gd name="T13" fmla="*/ 248 h 319"/>
                <a:gd name="T14" fmla="*/ 443 w 489"/>
                <a:gd name="T15" fmla="*/ 248 h 319"/>
                <a:gd name="T16" fmla="*/ 404 w 489"/>
                <a:gd name="T17" fmla="*/ 250 h 319"/>
                <a:gd name="T18" fmla="*/ 353 w 489"/>
                <a:gd name="T19" fmla="*/ 256 h 319"/>
                <a:gd name="T20" fmla="*/ 291 w 489"/>
                <a:gd name="T21" fmla="*/ 264 h 319"/>
                <a:gd name="T22" fmla="*/ 226 w 489"/>
                <a:gd name="T23" fmla="*/ 273 h 319"/>
                <a:gd name="T24" fmla="*/ 171 w 489"/>
                <a:gd name="T25" fmla="*/ 283 h 319"/>
                <a:gd name="T26" fmla="*/ 127 w 489"/>
                <a:gd name="T27" fmla="*/ 292 h 319"/>
                <a:gd name="T28" fmla="*/ 94 w 489"/>
                <a:gd name="T29" fmla="*/ 298 h 319"/>
                <a:gd name="T30" fmla="*/ 75 w 489"/>
                <a:gd name="T31" fmla="*/ 304 h 319"/>
                <a:gd name="T32" fmla="*/ 58 w 489"/>
                <a:gd name="T33" fmla="*/ 313 h 319"/>
                <a:gd name="T34" fmla="*/ 43 w 489"/>
                <a:gd name="T35" fmla="*/ 319 h 319"/>
                <a:gd name="T36" fmla="*/ 35 w 489"/>
                <a:gd name="T37" fmla="*/ 319 h 319"/>
                <a:gd name="T38" fmla="*/ 25 w 489"/>
                <a:gd name="T39" fmla="*/ 313 h 319"/>
                <a:gd name="T40" fmla="*/ 16 w 489"/>
                <a:gd name="T41" fmla="*/ 298 h 319"/>
                <a:gd name="T42" fmla="*/ 6 w 489"/>
                <a:gd name="T43" fmla="*/ 279 h 319"/>
                <a:gd name="T44" fmla="*/ 0 w 489"/>
                <a:gd name="T45" fmla="*/ 266 h 319"/>
                <a:gd name="T46" fmla="*/ 0 w 489"/>
                <a:gd name="T47" fmla="*/ 258 h 319"/>
                <a:gd name="T48" fmla="*/ 8 w 489"/>
                <a:gd name="T49" fmla="*/ 252 h 319"/>
                <a:gd name="T50" fmla="*/ 21 w 489"/>
                <a:gd name="T51" fmla="*/ 248 h 319"/>
                <a:gd name="T52" fmla="*/ 39 w 489"/>
                <a:gd name="T53" fmla="*/ 245 h 319"/>
                <a:gd name="T54" fmla="*/ 54 w 489"/>
                <a:gd name="T55" fmla="*/ 239 h 319"/>
                <a:gd name="T56" fmla="*/ 75 w 489"/>
                <a:gd name="T57" fmla="*/ 229 h 319"/>
                <a:gd name="T58" fmla="*/ 104 w 489"/>
                <a:gd name="T59" fmla="*/ 218 h 319"/>
                <a:gd name="T60" fmla="*/ 136 w 489"/>
                <a:gd name="T61" fmla="*/ 202 h 319"/>
                <a:gd name="T62" fmla="*/ 175 w 489"/>
                <a:gd name="T63" fmla="*/ 183 h 319"/>
                <a:gd name="T64" fmla="*/ 249 w 489"/>
                <a:gd name="T65" fmla="*/ 141 h 319"/>
                <a:gd name="T66" fmla="*/ 312 w 489"/>
                <a:gd name="T67" fmla="*/ 101 h 319"/>
                <a:gd name="T68" fmla="*/ 362 w 489"/>
                <a:gd name="T69" fmla="*/ 68 h 319"/>
                <a:gd name="T70" fmla="*/ 395 w 489"/>
                <a:gd name="T71" fmla="*/ 40 h 319"/>
                <a:gd name="T72" fmla="*/ 412 w 489"/>
                <a:gd name="T73" fmla="*/ 21 h 319"/>
                <a:gd name="T74" fmla="*/ 418 w 489"/>
                <a:gd name="T75" fmla="*/ 5 h 319"/>
                <a:gd name="T76" fmla="*/ 429 w 489"/>
                <a:gd name="T77" fmla="*/ 0 h 319"/>
                <a:gd name="T78" fmla="*/ 439 w 489"/>
                <a:gd name="T79" fmla="*/ 5 h 319"/>
                <a:gd name="T80" fmla="*/ 454 w 489"/>
                <a:gd name="T81" fmla="*/ 19 h 319"/>
                <a:gd name="T82" fmla="*/ 467 w 489"/>
                <a:gd name="T83" fmla="*/ 38 h 319"/>
                <a:gd name="T84" fmla="*/ 477 w 489"/>
                <a:gd name="T85" fmla="*/ 53 h 319"/>
                <a:gd name="T86" fmla="*/ 481 w 489"/>
                <a:gd name="T87" fmla="*/ 63 h 319"/>
                <a:gd name="T88" fmla="*/ 473 w 489"/>
                <a:gd name="T89" fmla="*/ 68 h 319"/>
                <a:gd name="T90" fmla="*/ 456 w 489"/>
                <a:gd name="T91" fmla="*/ 82 h 319"/>
                <a:gd name="T92" fmla="*/ 425 w 489"/>
                <a:gd name="T93" fmla="*/ 99 h 319"/>
                <a:gd name="T94" fmla="*/ 381 w 489"/>
                <a:gd name="T95" fmla="*/ 120 h 319"/>
                <a:gd name="T96" fmla="*/ 324 w 489"/>
                <a:gd name="T97" fmla="*/ 147 h 319"/>
                <a:gd name="T98" fmla="*/ 261 w 489"/>
                <a:gd name="T99" fmla="*/ 178 h 319"/>
                <a:gd name="T100" fmla="*/ 209 w 489"/>
                <a:gd name="T101" fmla="*/ 201 h 319"/>
                <a:gd name="T102" fmla="*/ 169 w 489"/>
                <a:gd name="T103" fmla="*/ 220 h 319"/>
                <a:gd name="T104" fmla="*/ 144 w 489"/>
                <a:gd name="T105" fmla="*/ 233 h 319"/>
                <a:gd name="T106" fmla="*/ 131 w 489"/>
                <a:gd name="T107" fmla="*/ 239 h 319"/>
                <a:gd name="T108" fmla="*/ 131 w 489"/>
                <a:gd name="T109" fmla="*/ 241 h 319"/>
                <a:gd name="T110" fmla="*/ 140 w 489"/>
                <a:gd name="T111" fmla="*/ 243 h 319"/>
                <a:gd name="T112" fmla="*/ 161 w 489"/>
                <a:gd name="T113" fmla="*/ 243 h 319"/>
                <a:gd name="T114" fmla="*/ 192 w 489"/>
                <a:gd name="T115" fmla="*/ 241 h 319"/>
                <a:gd name="T116" fmla="*/ 232 w 489"/>
                <a:gd name="T117" fmla="*/ 237 h 319"/>
                <a:gd name="T118" fmla="*/ 282 w 489"/>
                <a:gd name="T119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9" h="319">
                  <a:moveTo>
                    <a:pt x="282" y="233"/>
                  </a:moveTo>
                  <a:lnTo>
                    <a:pt x="301" y="231"/>
                  </a:lnTo>
                  <a:lnTo>
                    <a:pt x="318" y="229"/>
                  </a:lnTo>
                  <a:lnTo>
                    <a:pt x="335" y="227"/>
                  </a:lnTo>
                  <a:lnTo>
                    <a:pt x="353" y="227"/>
                  </a:lnTo>
                  <a:lnTo>
                    <a:pt x="368" y="225"/>
                  </a:lnTo>
                  <a:lnTo>
                    <a:pt x="383" y="225"/>
                  </a:lnTo>
                  <a:lnTo>
                    <a:pt x="397" y="224"/>
                  </a:lnTo>
                  <a:lnTo>
                    <a:pt x="410" y="224"/>
                  </a:lnTo>
                  <a:lnTo>
                    <a:pt x="422" y="222"/>
                  </a:lnTo>
                  <a:lnTo>
                    <a:pt x="433" y="222"/>
                  </a:lnTo>
                  <a:lnTo>
                    <a:pt x="444" y="220"/>
                  </a:lnTo>
                  <a:lnTo>
                    <a:pt x="454" y="220"/>
                  </a:lnTo>
                  <a:lnTo>
                    <a:pt x="462" y="218"/>
                  </a:lnTo>
                  <a:lnTo>
                    <a:pt x="471" y="218"/>
                  </a:lnTo>
                  <a:lnTo>
                    <a:pt x="477" y="216"/>
                  </a:lnTo>
                  <a:lnTo>
                    <a:pt x="485" y="216"/>
                  </a:lnTo>
                  <a:lnTo>
                    <a:pt x="489" y="248"/>
                  </a:lnTo>
                  <a:lnTo>
                    <a:pt x="485" y="248"/>
                  </a:lnTo>
                  <a:lnTo>
                    <a:pt x="479" y="248"/>
                  </a:lnTo>
                  <a:lnTo>
                    <a:pt x="471" y="248"/>
                  </a:lnTo>
                  <a:lnTo>
                    <a:pt x="464" y="248"/>
                  </a:lnTo>
                  <a:lnTo>
                    <a:pt x="454" y="248"/>
                  </a:lnTo>
                  <a:lnTo>
                    <a:pt x="443" y="248"/>
                  </a:lnTo>
                  <a:lnTo>
                    <a:pt x="431" y="248"/>
                  </a:lnTo>
                  <a:lnTo>
                    <a:pt x="418" y="250"/>
                  </a:lnTo>
                  <a:lnTo>
                    <a:pt x="404" y="250"/>
                  </a:lnTo>
                  <a:lnTo>
                    <a:pt x="387" y="252"/>
                  </a:lnTo>
                  <a:lnTo>
                    <a:pt x="372" y="254"/>
                  </a:lnTo>
                  <a:lnTo>
                    <a:pt x="353" y="256"/>
                  </a:lnTo>
                  <a:lnTo>
                    <a:pt x="333" y="258"/>
                  </a:lnTo>
                  <a:lnTo>
                    <a:pt x="314" y="260"/>
                  </a:lnTo>
                  <a:lnTo>
                    <a:pt x="291" y="264"/>
                  </a:lnTo>
                  <a:lnTo>
                    <a:pt x="270" y="266"/>
                  </a:lnTo>
                  <a:lnTo>
                    <a:pt x="247" y="269"/>
                  </a:lnTo>
                  <a:lnTo>
                    <a:pt x="226" y="273"/>
                  </a:lnTo>
                  <a:lnTo>
                    <a:pt x="205" y="277"/>
                  </a:lnTo>
                  <a:lnTo>
                    <a:pt x="188" y="281"/>
                  </a:lnTo>
                  <a:lnTo>
                    <a:pt x="171" y="283"/>
                  </a:lnTo>
                  <a:lnTo>
                    <a:pt x="155" y="287"/>
                  </a:lnTo>
                  <a:lnTo>
                    <a:pt x="140" y="289"/>
                  </a:lnTo>
                  <a:lnTo>
                    <a:pt x="127" y="292"/>
                  </a:lnTo>
                  <a:lnTo>
                    <a:pt x="115" y="294"/>
                  </a:lnTo>
                  <a:lnTo>
                    <a:pt x="104" y="296"/>
                  </a:lnTo>
                  <a:lnTo>
                    <a:pt x="94" y="298"/>
                  </a:lnTo>
                  <a:lnTo>
                    <a:pt x="87" y="300"/>
                  </a:lnTo>
                  <a:lnTo>
                    <a:pt x="81" y="302"/>
                  </a:lnTo>
                  <a:lnTo>
                    <a:pt x="75" y="304"/>
                  </a:lnTo>
                  <a:lnTo>
                    <a:pt x="71" y="306"/>
                  </a:lnTo>
                  <a:lnTo>
                    <a:pt x="67" y="308"/>
                  </a:lnTo>
                  <a:lnTo>
                    <a:pt x="58" y="313"/>
                  </a:lnTo>
                  <a:lnTo>
                    <a:pt x="50" y="317"/>
                  </a:lnTo>
                  <a:lnTo>
                    <a:pt x="46" y="317"/>
                  </a:lnTo>
                  <a:lnTo>
                    <a:pt x="43" y="319"/>
                  </a:lnTo>
                  <a:lnTo>
                    <a:pt x="41" y="319"/>
                  </a:lnTo>
                  <a:lnTo>
                    <a:pt x="39" y="319"/>
                  </a:lnTo>
                  <a:lnTo>
                    <a:pt x="35" y="319"/>
                  </a:lnTo>
                  <a:lnTo>
                    <a:pt x="33" y="319"/>
                  </a:lnTo>
                  <a:lnTo>
                    <a:pt x="29" y="315"/>
                  </a:lnTo>
                  <a:lnTo>
                    <a:pt x="25" y="313"/>
                  </a:lnTo>
                  <a:lnTo>
                    <a:pt x="23" y="310"/>
                  </a:lnTo>
                  <a:lnTo>
                    <a:pt x="20" y="304"/>
                  </a:lnTo>
                  <a:lnTo>
                    <a:pt x="16" y="298"/>
                  </a:lnTo>
                  <a:lnTo>
                    <a:pt x="14" y="291"/>
                  </a:lnTo>
                  <a:lnTo>
                    <a:pt x="10" y="285"/>
                  </a:lnTo>
                  <a:lnTo>
                    <a:pt x="6" y="279"/>
                  </a:lnTo>
                  <a:lnTo>
                    <a:pt x="2" y="273"/>
                  </a:lnTo>
                  <a:lnTo>
                    <a:pt x="0" y="269"/>
                  </a:lnTo>
                  <a:lnTo>
                    <a:pt x="0" y="266"/>
                  </a:lnTo>
                  <a:lnTo>
                    <a:pt x="0" y="262"/>
                  </a:lnTo>
                  <a:lnTo>
                    <a:pt x="0" y="260"/>
                  </a:lnTo>
                  <a:lnTo>
                    <a:pt x="0" y="258"/>
                  </a:lnTo>
                  <a:lnTo>
                    <a:pt x="2" y="256"/>
                  </a:lnTo>
                  <a:lnTo>
                    <a:pt x="6" y="254"/>
                  </a:lnTo>
                  <a:lnTo>
                    <a:pt x="8" y="252"/>
                  </a:lnTo>
                  <a:lnTo>
                    <a:pt x="12" y="252"/>
                  </a:lnTo>
                  <a:lnTo>
                    <a:pt x="16" y="250"/>
                  </a:lnTo>
                  <a:lnTo>
                    <a:pt x="21" y="248"/>
                  </a:lnTo>
                  <a:lnTo>
                    <a:pt x="27" y="246"/>
                  </a:lnTo>
                  <a:lnTo>
                    <a:pt x="35" y="245"/>
                  </a:lnTo>
                  <a:lnTo>
                    <a:pt x="39" y="245"/>
                  </a:lnTo>
                  <a:lnTo>
                    <a:pt x="43" y="243"/>
                  </a:lnTo>
                  <a:lnTo>
                    <a:pt x="48" y="241"/>
                  </a:lnTo>
                  <a:lnTo>
                    <a:pt x="54" y="239"/>
                  </a:lnTo>
                  <a:lnTo>
                    <a:pt x="62" y="237"/>
                  </a:lnTo>
                  <a:lnTo>
                    <a:pt x="67" y="233"/>
                  </a:lnTo>
                  <a:lnTo>
                    <a:pt x="75" y="229"/>
                  </a:lnTo>
                  <a:lnTo>
                    <a:pt x="85" y="227"/>
                  </a:lnTo>
                  <a:lnTo>
                    <a:pt x="94" y="222"/>
                  </a:lnTo>
                  <a:lnTo>
                    <a:pt x="104" y="218"/>
                  </a:lnTo>
                  <a:lnTo>
                    <a:pt x="113" y="214"/>
                  </a:lnTo>
                  <a:lnTo>
                    <a:pt x="125" y="208"/>
                  </a:lnTo>
                  <a:lnTo>
                    <a:pt x="136" y="202"/>
                  </a:lnTo>
                  <a:lnTo>
                    <a:pt x="148" y="197"/>
                  </a:lnTo>
                  <a:lnTo>
                    <a:pt x="161" y="189"/>
                  </a:lnTo>
                  <a:lnTo>
                    <a:pt x="175" y="183"/>
                  </a:lnTo>
                  <a:lnTo>
                    <a:pt x="200" y="168"/>
                  </a:lnTo>
                  <a:lnTo>
                    <a:pt x="224" y="155"/>
                  </a:lnTo>
                  <a:lnTo>
                    <a:pt x="249" y="141"/>
                  </a:lnTo>
                  <a:lnTo>
                    <a:pt x="270" y="128"/>
                  </a:lnTo>
                  <a:lnTo>
                    <a:pt x="291" y="114"/>
                  </a:lnTo>
                  <a:lnTo>
                    <a:pt x="312" y="101"/>
                  </a:lnTo>
                  <a:lnTo>
                    <a:pt x="330" y="90"/>
                  </a:lnTo>
                  <a:lnTo>
                    <a:pt x="349" y="78"/>
                  </a:lnTo>
                  <a:lnTo>
                    <a:pt x="362" y="68"/>
                  </a:lnTo>
                  <a:lnTo>
                    <a:pt x="376" y="57"/>
                  </a:lnTo>
                  <a:lnTo>
                    <a:pt x="385" y="49"/>
                  </a:lnTo>
                  <a:lnTo>
                    <a:pt x="395" y="40"/>
                  </a:lnTo>
                  <a:lnTo>
                    <a:pt x="402" y="34"/>
                  </a:lnTo>
                  <a:lnTo>
                    <a:pt x="408" y="26"/>
                  </a:lnTo>
                  <a:lnTo>
                    <a:pt x="412" y="21"/>
                  </a:lnTo>
                  <a:lnTo>
                    <a:pt x="414" y="17"/>
                  </a:lnTo>
                  <a:lnTo>
                    <a:pt x="416" y="11"/>
                  </a:lnTo>
                  <a:lnTo>
                    <a:pt x="418" y="5"/>
                  </a:lnTo>
                  <a:lnTo>
                    <a:pt x="422" y="2"/>
                  </a:lnTo>
                  <a:lnTo>
                    <a:pt x="427" y="0"/>
                  </a:lnTo>
                  <a:lnTo>
                    <a:pt x="429" y="0"/>
                  </a:lnTo>
                  <a:lnTo>
                    <a:pt x="431" y="2"/>
                  </a:lnTo>
                  <a:lnTo>
                    <a:pt x="435" y="3"/>
                  </a:lnTo>
                  <a:lnTo>
                    <a:pt x="439" y="5"/>
                  </a:lnTo>
                  <a:lnTo>
                    <a:pt x="443" y="9"/>
                  </a:lnTo>
                  <a:lnTo>
                    <a:pt x="448" y="13"/>
                  </a:lnTo>
                  <a:lnTo>
                    <a:pt x="454" y="19"/>
                  </a:lnTo>
                  <a:lnTo>
                    <a:pt x="460" y="24"/>
                  </a:lnTo>
                  <a:lnTo>
                    <a:pt x="464" y="32"/>
                  </a:lnTo>
                  <a:lnTo>
                    <a:pt x="467" y="38"/>
                  </a:lnTo>
                  <a:lnTo>
                    <a:pt x="471" y="44"/>
                  </a:lnTo>
                  <a:lnTo>
                    <a:pt x="475" y="49"/>
                  </a:lnTo>
                  <a:lnTo>
                    <a:pt x="477" y="53"/>
                  </a:lnTo>
                  <a:lnTo>
                    <a:pt x="479" y="57"/>
                  </a:lnTo>
                  <a:lnTo>
                    <a:pt x="479" y="59"/>
                  </a:lnTo>
                  <a:lnTo>
                    <a:pt x="481" y="63"/>
                  </a:lnTo>
                  <a:lnTo>
                    <a:pt x="479" y="63"/>
                  </a:lnTo>
                  <a:lnTo>
                    <a:pt x="477" y="67"/>
                  </a:lnTo>
                  <a:lnTo>
                    <a:pt x="473" y="68"/>
                  </a:lnTo>
                  <a:lnTo>
                    <a:pt x="469" y="72"/>
                  </a:lnTo>
                  <a:lnTo>
                    <a:pt x="464" y="76"/>
                  </a:lnTo>
                  <a:lnTo>
                    <a:pt x="456" y="82"/>
                  </a:lnTo>
                  <a:lnTo>
                    <a:pt x="446" y="86"/>
                  </a:lnTo>
                  <a:lnTo>
                    <a:pt x="437" y="91"/>
                  </a:lnTo>
                  <a:lnTo>
                    <a:pt x="425" y="99"/>
                  </a:lnTo>
                  <a:lnTo>
                    <a:pt x="412" y="105"/>
                  </a:lnTo>
                  <a:lnTo>
                    <a:pt x="397" y="113"/>
                  </a:lnTo>
                  <a:lnTo>
                    <a:pt x="381" y="120"/>
                  </a:lnTo>
                  <a:lnTo>
                    <a:pt x="364" y="130"/>
                  </a:lnTo>
                  <a:lnTo>
                    <a:pt x="345" y="137"/>
                  </a:lnTo>
                  <a:lnTo>
                    <a:pt x="324" y="147"/>
                  </a:lnTo>
                  <a:lnTo>
                    <a:pt x="303" y="158"/>
                  </a:lnTo>
                  <a:lnTo>
                    <a:pt x="282" y="168"/>
                  </a:lnTo>
                  <a:lnTo>
                    <a:pt x="261" y="178"/>
                  </a:lnTo>
                  <a:lnTo>
                    <a:pt x="242" y="185"/>
                  </a:lnTo>
                  <a:lnTo>
                    <a:pt x="224" y="193"/>
                  </a:lnTo>
                  <a:lnTo>
                    <a:pt x="209" y="201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9" y="220"/>
                  </a:lnTo>
                  <a:lnTo>
                    <a:pt x="159" y="225"/>
                  </a:lnTo>
                  <a:lnTo>
                    <a:pt x="152" y="229"/>
                  </a:lnTo>
                  <a:lnTo>
                    <a:pt x="144" y="233"/>
                  </a:lnTo>
                  <a:lnTo>
                    <a:pt x="138" y="235"/>
                  </a:lnTo>
                  <a:lnTo>
                    <a:pt x="134" y="237"/>
                  </a:lnTo>
                  <a:lnTo>
                    <a:pt x="131" y="239"/>
                  </a:lnTo>
                  <a:lnTo>
                    <a:pt x="129" y="241"/>
                  </a:lnTo>
                  <a:lnTo>
                    <a:pt x="129" y="241"/>
                  </a:lnTo>
                  <a:lnTo>
                    <a:pt x="131" y="241"/>
                  </a:lnTo>
                  <a:lnTo>
                    <a:pt x="133" y="243"/>
                  </a:lnTo>
                  <a:lnTo>
                    <a:pt x="136" y="243"/>
                  </a:lnTo>
                  <a:lnTo>
                    <a:pt x="140" y="243"/>
                  </a:lnTo>
                  <a:lnTo>
                    <a:pt x="146" y="243"/>
                  </a:lnTo>
                  <a:lnTo>
                    <a:pt x="154" y="243"/>
                  </a:lnTo>
                  <a:lnTo>
                    <a:pt x="161" y="243"/>
                  </a:lnTo>
                  <a:lnTo>
                    <a:pt x="171" y="241"/>
                  </a:lnTo>
                  <a:lnTo>
                    <a:pt x="180" y="241"/>
                  </a:lnTo>
                  <a:lnTo>
                    <a:pt x="192" y="241"/>
                  </a:lnTo>
                  <a:lnTo>
                    <a:pt x="203" y="239"/>
                  </a:lnTo>
                  <a:lnTo>
                    <a:pt x="217" y="239"/>
                  </a:lnTo>
                  <a:lnTo>
                    <a:pt x="232" y="237"/>
                  </a:lnTo>
                  <a:lnTo>
                    <a:pt x="247" y="235"/>
                  </a:lnTo>
                  <a:lnTo>
                    <a:pt x="265" y="235"/>
                  </a:lnTo>
                  <a:lnTo>
                    <a:pt x="282" y="233"/>
                  </a:lnTo>
                  <a:lnTo>
                    <a:pt x="282" y="23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0"/>
            <p:cNvSpPr/>
            <p:nvPr/>
          </p:nvSpPr>
          <p:spPr bwMode="auto">
            <a:xfrm>
              <a:off x="7035800" y="2259013"/>
              <a:ext cx="125413" cy="282575"/>
            </a:xfrm>
            <a:custGeom>
              <a:avLst/>
              <a:gdLst>
                <a:gd name="T0" fmla="*/ 118 w 157"/>
                <a:gd name="T1" fmla="*/ 337 h 356"/>
                <a:gd name="T2" fmla="*/ 107 w 157"/>
                <a:gd name="T3" fmla="*/ 352 h 356"/>
                <a:gd name="T4" fmla="*/ 95 w 157"/>
                <a:gd name="T5" fmla="*/ 356 h 356"/>
                <a:gd name="T6" fmla="*/ 84 w 157"/>
                <a:gd name="T7" fmla="*/ 352 h 356"/>
                <a:gd name="T8" fmla="*/ 78 w 157"/>
                <a:gd name="T9" fmla="*/ 340 h 356"/>
                <a:gd name="T10" fmla="*/ 72 w 157"/>
                <a:gd name="T11" fmla="*/ 319 h 356"/>
                <a:gd name="T12" fmla="*/ 59 w 157"/>
                <a:gd name="T13" fmla="*/ 296 h 356"/>
                <a:gd name="T14" fmla="*/ 38 w 157"/>
                <a:gd name="T15" fmla="*/ 271 h 356"/>
                <a:gd name="T16" fmla="*/ 13 w 157"/>
                <a:gd name="T17" fmla="*/ 249 h 356"/>
                <a:gd name="T18" fmla="*/ 1 w 157"/>
                <a:gd name="T19" fmla="*/ 231 h 356"/>
                <a:gd name="T20" fmla="*/ 0 w 157"/>
                <a:gd name="T21" fmla="*/ 227 h 356"/>
                <a:gd name="T22" fmla="*/ 9 w 157"/>
                <a:gd name="T23" fmla="*/ 227 h 356"/>
                <a:gd name="T24" fmla="*/ 24 w 157"/>
                <a:gd name="T25" fmla="*/ 231 h 356"/>
                <a:gd name="T26" fmla="*/ 51 w 157"/>
                <a:gd name="T27" fmla="*/ 237 h 356"/>
                <a:gd name="T28" fmla="*/ 72 w 157"/>
                <a:gd name="T29" fmla="*/ 239 h 356"/>
                <a:gd name="T30" fmla="*/ 86 w 157"/>
                <a:gd name="T31" fmla="*/ 237 h 356"/>
                <a:gd name="T32" fmla="*/ 88 w 157"/>
                <a:gd name="T33" fmla="*/ 231 h 356"/>
                <a:gd name="T34" fmla="*/ 91 w 157"/>
                <a:gd name="T35" fmla="*/ 222 h 356"/>
                <a:gd name="T36" fmla="*/ 93 w 157"/>
                <a:gd name="T37" fmla="*/ 206 h 356"/>
                <a:gd name="T38" fmla="*/ 95 w 157"/>
                <a:gd name="T39" fmla="*/ 185 h 356"/>
                <a:gd name="T40" fmla="*/ 97 w 157"/>
                <a:gd name="T41" fmla="*/ 157 h 356"/>
                <a:gd name="T42" fmla="*/ 99 w 157"/>
                <a:gd name="T43" fmla="*/ 124 h 356"/>
                <a:gd name="T44" fmla="*/ 99 w 157"/>
                <a:gd name="T45" fmla="*/ 93 h 356"/>
                <a:gd name="T46" fmla="*/ 97 w 157"/>
                <a:gd name="T47" fmla="*/ 69 h 356"/>
                <a:gd name="T48" fmla="*/ 93 w 157"/>
                <a:gd name="T49" fmla="*/ 49 h 356"/>
                <a:gd name="T50" fmla="*/ 90 w 157"/>
                <a:gd name="T51" fmla="*/ 36 h 356"/>
                <a:gd name="T52" fmla="*/ 82 w 157"/>
                <a:gd name="T53" fmla="*/ 27 h 356"/>
                <a:gd name="T54" fmla="*/ 72 w 157"/>
                <a:gd name="T55" fmla="*/ 17 h 356"/>
                <a:gd name="T56" fmla="*/ 68 w 157"/>
                <a:gd name="T57" fmla="*/ 7 h 356"/>
                <a:gd name="T58" fmla="*/ 72 w 157"/>
                <a:gd name="T59" fmla="*/ 0 h 356"/>
                <a:gd name="T60" fmla="*/ 86 w 157"/>
                <a:gd name="T61" fmla="*/ 0 h 356"/>
                <a:gd name="T62" fmla="*/ 111 w 157"/>
                <a:gd name="T63" fmla="*/ 5 h 356"/>
                <a:gd name="T64" fmla="*/ 135 w 157"/>
                <a:gd name="T65" fmla="*/ 19 h 356"/>
                <a:gd name="T66" fmla="*/ 153 w 157"/>
                <a:gd name="T67" fmla="*/ 34 h 356"/>
                <a:gd name="T68" fmla="*/ 157 w 157"/>
                <a:gd name="T69" fmla="*/ 48 h 356"/>
                <a:gd name="T70" fmla="*/ 155 w 157"/>
                <a:gd name="T71" fmla="*/ 76 h 356"/>
                <a:gd name="T72" fmla="*/ 151 w 157"/>
                <a:gd name="T73" fmla="*/ 92 h 356"/>
                <a:gd name="T74" fmla="*/ 151 w 157"/>
                <a:gd name="T75" fmla="*/ 107 h 356"/>
                <a:gd name="T76" fmla="*/ 149 w 157"/>
                <a:gd name="T77" fmla="*/ 126 h 356"/>
                <a:gd name="T78" fmla="*/ 149 w 157"/>
                <a:gd name="T79" fmla="*/ 149 h 356"/>
                <a:gd name="T80" fmla="*/ 149 w 157"/>
                <a:gd name="T81" fmla="*/ 178 h 356"/>
                <a:gd name="T82" fmla="*/ 149 w 157"/>
                <a:gd name="T83" fmla="*/ 218 h 356"/>
                <a:gd name="T84" fmla="*/ 143 w 157"/>
                <a:gd name="T85" fmla="*/ 273 h 356"/>
                <a:gd name="T86" fmla="*/ 132 w 157"/>
                <a:gd name="T87" fmla="*/ 31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7" h="356">
                  <a:moveTo>
                    <a:pt x="128" y="323"/>
                  </a:moveTo>
                  <a:lnTo>
                    <a:pt x="124" y="331"/>
                  </a:lnTo>
                  <a:lnTo>
                    <a:pt x="118" y="337"/>
                  </a:lnTo>
                  <a:lnTo>
                    <a:pt x="114" y="342"/>
                  </a:lnTo>
                  <a:lnTo>
                    <a:pt x="111" y="348"/>
                  </a:lnTo>
                  <a:lnTo>
                    <a:pt x="107" y="352"/>
                  </a:lnTo>
                  <a:lnTo>
                    <a:pt x="103" y="354"/>
                  </a:lnTo>
                  <a:lnTo>
                    <a:pt x="99" y="356"/>
                  </a:lnTo>
                  <a:lnTo>
                    <a:pt x="95" y="356"/>
                  </a:lnTo>
                  <a:lnTo>
                    <a:pt x="91" y="356"/>
                  </a:lnTo>
                  <a:lnTo>
                    <a:pt x="88" y="354"/>
                  </a:lnTo>
                  <a:lnTo>
                    <a:pt x="84" y="352"/>
                  </a:lnTo>
                  <a:lnTo>
                    <a:pt x="82" y="350"/>
                  </a:lnTo>
                  <a:lnTo>
                    <a:pt x="80" y="346"/>
                  </a:lnTo>
                  <a:lnTo>
                    <a:pt x="78" y="340"/>
                  </a:lnTo>
                  <a:lnTo>
                    <a:pt x="76" y="335"/>
                  </a:lnTo>
                  <a:lnTo>
                    <a:pt x="74" y="327"/>
                  </a:lnTo>
                  <a:lnTo>
                    <a:pt x="72" y="319"/>
                  </a:lnTo>
                  <a:lnTo>
                    <a:pt x="68" y="312"/>
                  </a:lnTo>
                  <a:lnTo>
                    <a:pt x="65" y="304"/>
                  </a:lnTo>
                  <a:lnTo>
                    <a:pt x="59" y="296"/>
                  </a:lnTo>
                  <a:lnTo>
                    <a:pt x="53" y="289"/>
                  </a:lnTo>
                  <a:lnTo>
                    <a:pt x="46" y="279"/>
                  </a:lnTo>
                  <a:lnTo>
                    <a:pt x="38" y="271"/>
                  </a:lnTo>
                  <a:lnTo>
                    <a:pt x="28" y="264"/>
                  </a:lnTo>
                  <a:lnTo>
                    <a:pt x="21" y="256"/>
                  </a:lnTo>
                  <a:lnTo>
                    <a:pt x="13" y="249"/>
                  </a:lnTo>
                  <a:lnTo>
                    <a:pt x="7" y="241"/>
                  </a:lnTo>
                  <a:lnTo>
                    <a:pt x="3" y="237"/>
                  </a:lnTo>
                  <a:lnTo>
                    <a:pt x="1" y="231"/>
                  </a:lnTo>
                  <a:lnTo>
                    <a:pt x="0" y="229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1" y="227"/>
                  </a:lnTo>
                  <a:lnTo>
                    <a:pt x="5" y="227"/>
                  </a:lnTo>
                  <a:lnTo>
                    <a:pt x="9" y="227"/>
                  </a:lnTo>
                  <a:lnTo>
                    <a:pt x="13" y="229"/>
                  </a:lnTo>
                  <a:lnTo>
                    <a:pt x="19" y="231"/>
                  </a:lnTo>
                  <a:lnTo>
                    <a:pt x="24" y="231"/>
                  </a:lnTo>
                  <a:lnTo>
                    <a:pt x="32" y="233"/>
                  </a:lnTo>
                  <a:lnTo>
                    <a:pt x="42" y="235"/>
                  </a:lnTo>
                  <a:lnTo>
                    <a:pt x="51" y="237"/>
                  </a:lnTo>
                  <a:lnTo>
                    <a:pt x="59" y="237"/>
                  </a:lnTo>
                  <a:lnTo>
                    <a:pt x="65" y="239"/>
                  </a:lnTo>
                  <a:lnTo>
                    <a:pt x="72" y="239"/>
                  </a:lnTo>
                  <a:lnTo>
                    <a:pt x="78" y="239"/>
                  </a:lnTo>
                  <a:lnTo>
                    <a:pt x="82" y="237"/>
                  </a:lnTo>
                  <a:lnTo>
                    <a:pt x="86" y="237"/>
                  </a:lnTo>
                  <a:lnTo>
                    <a:pt x="88" y="235"/>
                  </a:lnTo>
                  <a:lnTo>
                    <a:pt x="88" y="233"/>
                  </a:lnTo>
                  <a:lnTo>
                    <a:pt x="88" y="231"/>
                  </a:lnTo>
                  <a:lnTo>
                    <a:pt x="90" y="229"/>
                  </a:lnTo>
                  <a:lnTo>
                    <a:pt x="90" y="226"/>
                  </a:lnTo>
                  <a:lnTo>
                    <a:pt x="91" y="222"/>
                  </a:lnTo>
                  <a:lnTo>
                    <a:pt x="91" y="218"/>
                  </a:lnTo>
                  <a:lnTo>
                    <a:pt x="91" y="212"/>
                  </a:lnTo>
                  <a:lnTo>
                    <a:pt x="93" y="206"/>
                  </a:lnTo>
                  <a:lnTo>
                    <a:pt x="93" y="201"/>
                  </a:lnTo>
                  <a:lnTo>
                    <a:pt x="95" y="193"/>
                  </a:lnTo>
                  <a:lnTo>
                    <a:pt x="95" y="185"/>
                  </a:lnTo>
                  <a:lnTo>
                    <a:pt x="95" y="176"/>
                  </a:lnTo>
                  <a:lnTo>
                    <a:pt x="97" y="168"/>
                  </a:lnTo>
                  <a:lnTo>
                    <a:pt x="97" y="157"/>
                  </a:lnTo>
                  <a:lnTo>
                    <a:pt x="99" y="147"/>
                  </a:lnTo>
                  <a:lnTo>
                    <a:pt x="99" y="136"/>
                  </a:lnTo>
                  <a:lnTo>
                    <a:pt x="99" y="124"/>
                  </a:lnTo>
                  <a:lnTo>
                    <a:pt x="99" y="113"/>
                  </a:lnTo>
                  <a:lnTo>
                    <a:pt x="99" y="103"/>
                  </a:lnTo>
                  <a:lnTo>
                    <a:pt x="99" y="93"/>
                  </a:lnTo>
                  <a:lnTo>
                    <a:pt x="97" y="86"/>
                  </a:lnTo>
                  <a:lnTo>
                    <a:pt x="97" y="76"/>
                  </a:lnTo>
                  <a:lnTo>
                    <a:pt x="97" y="69"/>
                  </a:lnTo>
                  <a:lnTo>
                    <a:pt x="95" y="63"/>
                  </a:lnTo>
                  <a:lnTo>
                    <a:pt x="95" y="55"/>
                  </a:lnTo>
                  <a:lnTo>
                    <a:pt x="93" y="49"/>
                  </a:lnTo>
                  <a:lnTo>
                    <a:pt x="91" y="46"/>
                  </a:lnTo>
                  <a:lnTo>
                    <a:pt x="90" y="40"/>
                  </a:lnTo>
                  <a:lnTo>
                    <a:pt x="90" y="36"/>
                  </a:lnTo>
                  <a:lnTo>
                    <a:pt x="88" y="32"/>
                  </a:lnTo>
                  <a:lnTo>
                    <a:pt x="86" y="30"/>
                  </a:lnTo>
                  <a:lnTo>
                    <a:pt x="82" y="27"/>
                  </a:lnTo>
                  <a:lnTo>
                    <a:pt x="78" y="25"/>
                  </a:lnTo>
                  <a:lnTo>
                    <a:pt x="74" y="21"/>
                  </a:lnTo>
                  <a:lnTo>
                    <a:pt x="72" y="17"/>
                  </a:lnTo>
                  <a:lnTo>
                    <a:pt x="70" y="15"/>
                  </a:lnTo>
                  <a:lnTo>
                    <a:pt x="68" y="11"/>
                  </a:lnTo>
                  <a:lnTo>
                    <a:pt x="68" y="7"/>
                  </a:lnTo>
                  <a:lnTo>
                    <a:pt x="68" y="5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3" y="2"/>
                  </a:lnTo>
                  <a:lnTo>
                    <a:pt x="101" y="4"/>
                  </a:lnTo>
                  <a:lnTo>
                    <a:pt x="111" y="5"/>
                  </a:lnTo>
                  <a:lnTo>
                    <a:pt x="120" y="11"/>
                  </a:lnTo>
                  <a:lnTo>
                    <a:pt x="128" y="15"/>
                  </a:lnTo>
                  <a:lnTo>
                    <a:pt x="135" y="19"/>
                  </a:lnTo>
                  <a:lnTo>
                    <a:pt x="143" y="25"/>
                  </a:lnTo>
                  <a:lnTo>
                    <a:pt x="147" y="28"/>
                  </a:lnTo>
                  <a:lnTo>
                    <a:pt x="153" y="34"/>
                  </a:lnTo>
                  <a:lnTo>
                    <a:pt x="155" y="38"/>
                  </a:lnTo>
                  <a:lnTo>
                    <a:pt x="157" y="44"/>
                  </a:lnTo>
                  <a:lnTo>
                    <a:pt x="157" y="48"/>
                  </a:lnTo>
                  <a:lnTo>
                    <a:pt x="157" y="57"/>
                  </a:lnTo>
                  <a:lnTo>
                    <a:pt x="157" y="67"/>
                  </a:lnTo>
                  <a:lnTo>
                    <a:pt x="155" y="76"/>
                  </a:lnTo>
                  <a:lnTo>
                    <a:pt x="153" y="86"/>
                  </a:lnTo>
                  <a:lnTo>
                    <a:pt x="153" y="88"/>
                  </a:lnTo>
                  <a:lnTo>
                    <a:pt x="151" y="92"/>
                  </a:lnTo>
                  <a:lnTo>
                    <a:pt x="151" y="97"/>
                  </a:lnTo>
                  <a:lnTo>
                    <a:pt x="151" y="101"/>
                  </a:lnTo>
                  <a:lnTo>
                    <a:pt x="151" y="107"/>
                  </a:lnTo>
                  <a:lnTo>
                    <a:pt x="151" y="113"/>
                  </a:lnTo>
                  <a:lnTo>
                    <a:pt x="149" y="118"/>
                  </a:lnTo>
                  <a:lnTo>
                    <a:pt x="149" y="126"/>
                  </a:lnTo>
                  <a:lnTo>
                    <a:pt x="149" y="134"/>
                  </a:lnTo>
                  <a:lnTo>
                    <a:pt x="149" y="141"/>
                  </a:lnTo>
                  <a:lnTo>
                    <a:pt x="149" y="149"/>
                  </a:lnTo>
                  <a:lnTo>
                    <a:pt x="149" y="159"/>
                  </a:lnTo>
                  <a:lnTo>
                    <a:pt x="149" y="166"/>
                  </a:lnTo>
                  <a:lnTo>
                    <a:pt x="149" y="178"/>
                  </a:lnTo>
                  <a:lnTo>
                    <a:pt x="149" y="187"/>
                  </a:lnTo>
                  <a:lnTo>
                    <a:pt x="149" y="197"/>
                  </a:lnTo>
                  <a:lnTo>
                    <a:pt x="149" y="218"/>
                  </a:lnTo>
                  <a:lnTo>
                    <a:pt x="147" y="239"/>
                  </a:lnTo>
                  <a:lnTo>
                    <a:pt x="145" y="256"/>
                  </a:lnTo>
                  <a:lnTo>
                    <a:pt x="143" y="273"/>
                  </a:lnTo>
                  <a:lnTo>
                    <a:pt x="139" y="287"/>
                  </a:lnTo>
                  <a:lnTo>
                    <a:pt x="137" y="300"/>
                  </a:lnTo>
                  <a:lnTo>
                    <a:pt x="132" y="312"/>
                  </a:lnTo>
                  <a:lnTo>
                    <a:pt x="128" y="323"/>
                  </a:lnTo>
                  <a:lnTo>
                    <a:pt x="128" y="32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41"/>
            <p:cNvSpPr/>
            <p:nvPr/>
          </p:nvSpPr>
          <p:spPr bwMode="auto">
            <a:xfrm>
              <a:off x="7227888" y="2166938"/>
              <a:ext cx="120650" cy="120650"/>
            </a:xfrm>
            <a:custGeom>
              <a:avLst/>
              <a:gdLst>
                <a:gd name="T0" fmla="*/ 40 w 153"/>
                <a:gd name="T1" fmla="*/ 15 h 151"/>
                <a:gd name="T2" fmla="*/ 55 w 153"/>
                <a:gd name="T3" fmla="*/ 21 h 151"/>
                <a:gd name="T4" fmla="*/ 71 w 153"/>
                <a:gd name="T5" fmla="*/ 27 h 151"/>
                <a:gd name="T6" fmla="*/ 86 w 153"/>
                <a:gd name="T7" fmla="*/ 34 h 151"/>
                <a:gd name="T8" fmla="*/ 101 w 153"/>
                <a:gd name="T9" fmla="*/ 44 h 151"/>
                <a:gd name="T10" fmla="*/ 113 w 153"/>
                <a:gd name="T11" fmla="*/ 54 h 151"/>
                <a:gd name="T12" fmla="*/ 118 w 153"/>
                <a:gd name="T13" fmla="*/ 59 h 151"/>
                <a:gd name="T14" fmla="*/ 124 w 153"/>
                <a:gd name="T15" fmla="*/ 67 h 151"/>
                <a:gd name="T16" fmla="*/ 130 w 153"/>
                <a:gd name="T17" fmla="*/ 73 h 151"/>
                <a:gd name="T18" fmla="*/ 134 w 153"/>
                <a:gd name="T19" fmla="*/ 80 h 151"/>
                <a:gd name="T20" fmla="*/ 138 w 153"/>
                <a:gd name="T21" fmla="*/ 90 h 151"/>
                <a:gd name="T22" fmla="*/ 143 w 153"/>
                <a:gd name="T23" fmla="*/ 98 h 151"/>
                <a:gd name="T24" fmla="*/ 147 w 153"/>
                <a:gd name="T25" fmla="*/ 109 h 151"/>
                <a:gd name="T26" fmla="*/ 149 w 153"/>
                <a:gd name="T27" fmla="*/ 117 h 151"/>
                <a:gd name="T28" fmla="*/ 151 w 153"/>
                <a:gd name="T29" fmla="*/ 126 h 151"/>
                <a:gd name="T30" fmla="*/ 153 w 153"/>
                <a:gd name="T31" fmla="*/ 132 h 151"/>
                <a:gd name="T32" fmla="*/ 151 w 153"/>
                <a:gd name="T33" fmla="*/ 138 h 151"/>
                <a:gd name="T34" fmla="*/ 151 w 153"/>
                <a:gd name="T35" fmla="*/ 142 h 151"/>
                <a:gd name="T36" fmla="*/ 147 w 153"/>
                <a:gd name="T37" fmla="*/ 145 h 151"/>
                <a:gd name="T38" fmla="*/ 143 w 153"/>
                <a:gd name="T39" fmla="*/ 147 h 151"/>
                <a:gd name="T40" fmla="*/ 141 w 153"/>
                <a:gd name="T41" fmla="*/ 149 h 151"/>
                <a:gd name="T42" fmla="*/ 138 w 153"/>
                <a:gd name="T43" fmla="*/ 149 h 151"/>
                <a:gd name="T44" fmla="*/ 136 w 153"/>
                <a:gd name="T45" fmla="*/ 151 h 151"/>
                <a:gd name="T46" fmla="*/ 132 w 153"/>
                <a:gd name="T47" fmla="*/ 151 h 151"/>
                <a:gd name="T48" fmla="*/ 128 w 153"/>
                <a:gd name="T49" fmla="*/ 149 h 151"/>
                <a:gd name="T50" fmla="*/ 126 w 153"/>
                <a:gd name="T51" fmla="*/ 149 h 151"/>
                <a:gd name="T52" fmla="*/ 122 w 153"/>
                <a:gd name="T53" fmla="*/ 147 h 151"/>
                <a:gd name="T54" fmla="*/ 116 w 153"/>
                <a:gd name="T55" fmla="*/ 145 h 151"/>
                <a:gd name="T56" fmla="*/ 113 w 153"/>
                <a:gd name="T57" fmla="*/ 142 h 151"/>
                <a:gd name="T58" fmla="*/ 109 w 153"/>
                <a:gd name="T59" fmla="*/ 138 h 151"/>
                <a:gd name="T60" fmla="*/ 103 w 153"/>
                <a:gd name="T61" fmla="*/ 134 h 151"/>
                <a:gd name="T62" fmla="*/ 97 w 153"/>
                <a:gd name="T63" fmla="*/ 130 h 151"/>
                <a:gd name="T64" fmla="*/ 92 w 153"/>
                <a:gd name="T65" fmla="*/ 124 h 151"/>
                <a:gd name="T66" fmla="*/ 86 w 153"/>
                <a:gd name="T67" fmla="*/ 119 h 151"/>
                <a:gd name="T68" fmla="*/ 80 w 153"/>
                <a:gd name="T69" fmla="*/ 113 h 151"/>
                <a:gd name="T70" fmla="*/ 72 w 153"/>
                <a:gd name="T71" fmla="*/ 107 h 151"/>
                <a:gd name="T72" fmla="*/ 59 w 153"/>
                <a:gd name="T73" fmla="*/ 94 h 151"/>
                <a:gd name="T74" fmla="*/ 48 w 153"/>
                <a:gd name="T75" fmla="*/ 80 h 151"/>
                <a:gd name="T76" fmla="*/ 38 w 153"/>
                <a:gd name="T77" fmla="*/ 69 h 151"/>
                <a:gd name="T78" fmla="*/ 28 w 153"/>
                <a:gd name="T79" fmla="*/ 59 h 151"/>
                <a:gd name="T80" fmla="*/ 21 w 153"/>
                <a:gd name="T81" fmla="*/ 50 h 151"/>
                <a:gd name="T82" fmla="*/ 15 w 153"/>
                <a:gd name="T83" fmla="*/ 42 h 151"/>
                <a:gd name="T84" fmla="*/ 11 w 153"/>
                <a:gd name="T85" fmla="*/ 34 h 151"/>
                <a:gd name="T86" fmla="*/ 7 w 153"/>
                <a:gd name="T87" fmla="*/ 27 h 151"/>
                <a:gd name="T88" fmla="*/ 4 w 153"/>
                <a:gd name="T89" fmla="*/ 23 h 151"/>
                <a:gd name="T90" fmla="*/ 2 w 153"/>
                <a:gd name="T91" fmla="*/ 19 h 151"/>
                <a:gd name="T92" fmla="*/ 2 w 153"/>
                <a:gd name="T93" fmla="*/ 15 h 151"/>
                <a:gd name="T94" fmla="*/ 0 w 153"/>
                <a:gd name="T95" fmla="*/ 11 h 151"/>
                <a:gd name="T96" fmla="*/ 0 w 153"/>
                <a:gd name="T97" fmla="*/ 10 h 151"/>
                <a:gd name="T98" fmla="*/ 0 w 153"/>
                <a:gd name="T99" fmla="*/ 6 h 151"/>
                <a:gd name="T100" fmla="*/ 2 w 153"/>
                <a:gd name="T101" fmla="*/ 4 h 151"/>
                <a:gd name="T102" fmla="*/ 4 w 153"/>
                <a:gd name="T103" fmla="*/ 2 h 151"/>
                <a:gd name="T104" fmla="*/ 5 w 153"/>
                <a:gd name="T105" fmla="*/ 2 h 151"/>
                <a:gd name="T106" fmla="*/ 7 w 153"/>
                <a:gd name="T107" fmla="*/ 0 h 151"/>
                <a:gd name="T108" fmla="*/ 11 w 153"/>
                <a:gd name="T109" fmla="*/ 0 h 151"/>
                <a:gd name="T110" fmla="*/ 15 w 153"/>
                <a:gd name="T111" fmla="*/ 2 h 151"/>
                <a:gd name="T112" fmla="*/ 21 w 153"/>
                <a:gd name="T113" fmla="*/ 4 h 151"/>
                <a:gd name="T114" fmla="*/ 27 w 153"/>
                <a:gd name="T115" fmla="*/ 8 h 151"/>
                <a:gd name="T116" fmla="*/ 32 w 153"/>
                <a:gd name="T117" fmla="*/ 10 h 151"/>
                <a:gd name="T118" fmla="*/ 40 w 153"/>
                <a:gd name="T119" fmla="*/ 15 h 151"/>
                <a:gd name="T120" fmla="*/ 40 w 153"/>
                <a:gd name="T121" fmla="*/ 1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" h="151">
                  <a:moveTo>
                    <a:pt x="40" y="15"/>
                  </a:moveTo>
                  <a:lnTo>
                    <a:pt x="55" y="21"/>
                  </a:lnTo>
                  <a:lnTo>
                    <a:pt x="71" y="27"/>
                  </a:lnTo>
                  <a:lnTo>
                    <a:pt x="86" y="34"/>
                  </a:lnTo>
                  <a:lnTo>
                    <a:pt x="101" y="44"/>
                  </a:lnTo>
                  <a:lnTo>
                    <a:pt x="113" y="54"/>
                  </a:lnTo>
                  <a:lnTo>
                    <a:pt x="118" y="59"/>
                  </a:lnTo>
                  <a:lnTo>
                    <a:pt x="124" y="67"/>
                  </a:lnTo>
                  <a:lnTo>
                    <a:pt x="130" y="73"/>
                  </a:lnTo>
                  <a:lnTo>
                    <a:pt x="134" y="80"/>
                  </a:lnTo>
                  <a:lnTo>
                    <a:pt x="138" y="90"/>
                  </a:lnTo>
                  <a:lnTo>
                    <a:pt x="143" y="98"/>
                  </a:lnTo>
                  <a:lnTo>
                    <a:pt x="147" y="109"/>
                  </a:lnTo>
                  <a:lnTo>
                    <a:pt x="149" y="117"/>
                  </a:lnTo>
                  <a:lnTo>
                    <a:pt x="151" y="126"/>
                  </a:lnTo>
                  <a:lnTo>
                    <a:pt x="153" y="132"/>
                  </a:lnTo>
                  <a:lnTo>
                    <a:pt x="151" y="138"/>
                  </a:lnTo>
                  <a:lnTo>
                    <a:pt x="151" y="142"/>
                  </a:lnTo>
                  <a:lnTo>
                    <a:pt x="147" y="145"/>
                  </a:lnTo>
                  <a:lnTo>
                    <a:pt x="143" y="147"/>
                  </a:lnTo>
                  <a:lnTo>
                    <a:pt x="141" y="149"/>
                  </a:lnTo>
                  <a:lnTo>
                    <a:pt x="138" y="149"/>
                  </a:lnTo>
                  <a:lnTo>
                    <a:pt x="136" y="151"/>
                  </a:lnTo>
                  <a:lnTo>
                    <a:pt x="132" y="151"/>
                  </a:lnTo>
                  <a:lnTo>
                    <a:pt x="128" y="149"/>
                  </a:lnTo>
                  <a:lnTo>
                    <a:pt x="126" y="149"/>
                  </a:lnTo>
                  <a:lnTo>
                    <a:pt x="122" y="147"/>
                  </a:lnTo>
                  <a:lnTo>
                    <a:pt x="116" y="145"/>
                  </a:lnTo>
                  <a:lnTo>
                    <a:pt x="113" y="142"/>
                  </a:lnTo>
                  <a:lnTo>
                    <a:pt x="109" y="138"/>
                  </a:lnTo>
                  <a:lnTo>
                    <a:pt x="103" y="134"/>
                  </a:lnTo>
                  <a:lnTo>
                    <a:pt x="97" y="130"/>
                  </a:lnTo>
                  <a:lnTo>
                    <a:pt x="92" y="124"/>
                  </a:lnTo>
                  <a:lnTo>
                    <a:pt x="86" y="119"/>
                  </a:lnTo>
                  <a:lnTo>
                    <a:pt x="80" y="113"/>
                  </a:lnTo>
                  <a:lnTo>
                    <a:pt x="72" y="107"/>
                  </a:lnTo>
                  <a:lnTo>
                    <a:pt x="59" y="94"/>
                  </a:lnTo>
                  <a:lnTo>
                    <a:pt x="48" y="80"/>
                  </a:lnTo>
                  <a:lnTo>
                    <a:pt x="38" y="69"/>
                  </a:lnTo>
                  <a:lnTo>
                    <a:pt x="28" y="59"/>
                  </a:lnTo>
                  <a:lnTo>
                    <a:pt x="21" y="50"/>
                  </a:lnTo>
                  <a:lnTo>
                    <a:pt x="15" y="42"/>
                  </a:lnTo>
                  <a:lnTo>
                    <a:pt x="11" y="34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7" y="8"/>
                  </a:lnTo>
                  <a:lnTo>
                    <a:pt x="32" y="10"/>
                  </a:lnTo>
                  <a:lnTo>
                    <a:pt x="40" y="15"/>
                  </a:lnTo>
                  <a:lnTo>
                    <a:pt x="40" y="1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42"/>
            <p:cNvSpPr/>
            <p:nvPr/>
          </p:nvSpPr>
          <p:spPr bwMode="auto">
            <a:xfrm>
              <a:off x="6872288" y="1849438"/>
              <a:ext cx="104775" cy="206375"/>
            </a:xfrm>
            <a:custGeom>
              <a:avLst/>
              <a:gdLst>
                <a:gd name="T0" fmla="*/ 120 w 132"/>
                <a:gd name="T1" fmla="*/ 155 h 260"/>
                <a:gd name="T2" fmla="*/ 126 w 132"/>
                <a:gd name="T3" fmla="*/ 180 h 260"/>
                <a:gd name="T4" fmla="*/ 130 w 132"/>
                <a:gd name="T5" fmla="*/ 203 h 260"/>
                <a:gd name="T6" fmla="*/ 132 w 132"/>
                <a:gd name="T7" fmla="*/ 222 h 260"/>
                <a:gd name="T8" fmla="*/ 132 w 132"/>
                <a:gd name="T9" fmla="*/ 237 h 260"/>
                <a:gd name="T10" fmla="*/ 132 w 132"/>
                <a:gd name="T11" fmla="*/ 249 h 260"/>
                <a:gd name="T12" fmla="*/ 130 w 132"/>
                <a:gd name="T13" fmla="*/ 256 h 260"/>
                <a:gd name="T14" fmla="*/ 126 w 132"/>
                <a:gd name="T15" fmla="*/ 260 h 260"/>
                <a:gd name="T16" fmla="*/ 122 w 132"/>
                <a:gd name="T17" fmla="*/ 260 h 260"/>
                <a:gd name="T18" fmla="*/ 117 w 132"/>
                <a:gd name="T19" fmla="*/ 258 h 260"/>
                <a:gd name="T20" fmla="*/ 111 w 132"/>
                <a:gd name="T21" fmla="*/ 255 h 260"/>
                <a:gd name="T22" fmla="*/ 105 w 132"/>
                <a:gd name="T23" fmla="*/ 245 h 260"/>
                <a:gd name="T24" fmla="*/ 99 w 132"/>
                <a:gd name="T25" fmla="*/ 233 h 260"/>
                <a:gd name="T26" fmla="*/ 94 w 132"/>
                <a:gd name="T27" fmla="*/ 218 h 260"/>
                <a:gd name="T28" fmla="*/ 86 w 132"/>
                <a:gd name="T29" fmla="*/ 201 h 260"/>
                <a:gd name="T30" fmla="*/ 78 w 132"/>
                <a:gd name="T31" fmla="*/ 180 h 260"/>
                <a:gd name="T32" fmla="*/ 71 w 132"/>
                <a:gd name="T33" fmla="*/ 157 h 260"/>
                <a:gd name="T34" fmla="*/ 63 w 132"/>
                <a:gd name="T35" fmla="*/ 136 h 260"/>
                <a:gd name="T36" fmla="*/ 57 w 132"/>
                <a:gd name="T37" fmla="*/ 117 h 260"/>
                <a:gd name="T38" fmla="*/ 50 w 132"/>
                <a:gd name="T39" fmla="*/ 99 h 260"/>
                <a:gd name="T40" fmla="*/ 44 w 132"/>
                <a:gd name="T41" fmla="*/ 82 h 260"/>
                <a:gd name="T42" fmla="*/ 38 w 132"/>
                <a:gd name="T43" fmla="*/ 69 h 260"/>
                <a:gd name="T44" fmla="*/ 32 w 132"/>
                <a:gd name="T45" fmla="*/ 57 h 260"/>
                <a:gd name="T46" fmla="*/ 29 w 132"/>
                <a:gd name="T47" fmla="*/ 48 h 260"/>
                <a:gd name="T48" fmla="*/ 19 w 132"/>
                <a:gd name="T49" fmla="*/ 36 h 260"/>
                <a:gd name="T50" fmla="*/ 9 w 132"/>
                <a:gd name="T51" fmla="*/ 23 h 260"/>
                <a:gd name="T52" fmla="*/ 4 w 132"/>
                <a:gd name="T53" fmla="*/ 13 h 260"/>
                <a:gd name="T54" fmla="*/ 2 w 132"/>
                <a:gd name="T55" fmla="*/ 6 h 260"/>
                <a:gd name="T56" fmla="*/ 2 w 132"/>
                <a:gd name="T57" fmla="*/ 0 h 260"/>
                <a:gd name="T58" fmla="*/ 6 w 132"/>
                <a:gd name="T59" fmla="*/ 0 h 260"/>
                <a:gd name="T60" fmla="*/ 13 w 132"/>
                <a:gd name="T61" fmla="*/ 0 h 260"/>
                <a:gd name="T62" fmla="*/ 27 w 132"/>
                <a:gd name="T63" fmla="*/ 0 h 260"/>
                <a:gd name="T64" fmla="*/ 48 w 132"/>
                <a:gd name="T65" fmla="*/ 6 h 260"/>
                <a:gd name="T66" fmla="*/ 61 w 132"/>
                <a:gd name="T67" fmla="*/ 8 h 260"/>
                <a:gd name="T68" fmla="*/ 71 w 132"/>
                <a:gd name="T69" fmla="*/ 11 h 260"/>
                <a:gd name="T70" fmla="*/ 78 w 132"/>
                <a:gd name="T71" fmla="*/ 15 h 260"/>
                <a:gd name="T72" fmla="*/ 82 w 132"/>
                <a:gd name="T73" fmla="*/ 17 h 260"/>
                <a:gd name="T74" fmla="*/ 86 w 132"/>
                <a:gd name="T75" fmla="*/ 25 h 260"/>
                <a:gd name="T76" fmla="*/ 90 w 132"/>
                <a:gd name="T77" fmla="*/ 34 h 260"/>
                <a:gd name="T78" fmla="*/ 96 w 132"/>
                <a:gd name="T79" fmla="*/ 50 h 260"/>
                <a:gd name="T80" fmla="*/ 99 w 132"/>
                <a:gd name="T81" fmla="*/ 67 h 260"/>
                <a:gd name="T82" fmla="*/ 105 w 132"/>
                <a:gd name="T83" fmla="*/ 88 h 260"/>
                <a:gd name="T84" fmla="*/ 111 w 132"/>
                <a:gd name="T85" fmla="*/ 111 h 260"/>
                <a:gd name="T86" fmla="*/ 117 w 132"/>
                <a:gd name="T87" fmla="*/ 14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" h="260">
                  <a:moveTo>
                    <a:pt x="117" y="140"/>
                  </a:moveTo>
                  <a:lnTo>
                    <a:pt x="120" y="155"/>
                  </a:lnTo>
                  <a:lnTo>
                    <a:pt x="122" y="168"/>
                  </a:lnTo>
                  <a:lnTo>
                    <a:pt x="126" y="180"/>
                  </a:lnTo>
                  <a:lnTo>
                    <a:pt x="128" y="191"/>
                  </a:lnTo>
                  <a:lnTo>
                    <a:pt x="130" y="203"/>
                  </a:lnTo>
                  <a:lnTo>
                    <a:pt x="132" y="212"/>
                  </a:lnTo>
                  <a:lnTo>
                    <a:pt x="132" y="222"/>
                  </a:lnTo>
                  <a:lnTo>
                    <a:pt x="132" y="230"/>
                  </a:lnTo>
                  <a:lnTo>
                    <a:pt x="132" y="237"/>
                  </a:lnTo>
                  <a:lnTo>
                    <a:pt x="132" y="243"/>
                  </a:lnTo>
                  <a:lnTo>
                    <a:pt x="132" y="249"/>
                  </a:lnTo>
                  <a:lnTo>
                    <a:pt x="132" y="253"/>
                  </a:lnTo>
                  <a:lnTo>
                    <a:pt x="130" y="256"/>
                  </a:lnTo>
                  <a:lnTo>
                    <a:pt x="128" y="258"/>
                  </a:lnTo>
                  <a:lnTo>
                    <a:pt x="126" y="260"/>
                  </a:lnTo>
                  <a:lnTo>
                    <a:pt x="124" y="260"/>
                  </a:lnTo>
                  <a:lnTo>
                    <a:pt x="122" y="260"/>
                  </a:lnTo>
                  <a:lnTo>
                    <a:pt x="120" y="260"/>
                  </a:lnTo>
                  <a:lnTo>
                    <a:pt x="117" y="258"/>
                  </a:lnTo>
                  <a:lnTo>
                    <a:pt x="115" y="256"/>
                  </a:lnTo>
                  <a:lnTo>
                    <a:pt x="111" y="255"/>
                  </a:lnTo>
                  <a:lnTo>
                    <a:pt x="109" y="251"/>
                  </a:lnTo>
                  <a:lnTo>
                    <a:pt x="105" y="245"/>
                  </a:lnTo>
                  <a:lnTo>
                    <a:pt x="103" y="239"/>
                  </a:lnTo>
                  <a:lnTo>
                    <a:pt x="99" y="233"/>
                  </a:lnTo>
                  <a:lnTo>
                    <a:pt x="96" y="226"/>
                  </a:lnTo>
                  <a:lnTo>
                    <a:pt x="94" y="218"/>
                  </a:lnTo>
                  <a:lnTo>
                    <a:pt x="90" y="210"/>
                  </a:lnTo>
                  <a:lnTo>
                    <a:pt x="86" y="201"/>
                  </a:lnTo>
                  <a:lnTo>
                    <a:pt x="82" y="191"/>
                  </a:lnTo>
                  <a:lnTo>
                    <a:pt x="78" y="180"/>
                  </a:lnTo>
                  <a:lnTo>
                    <a:pt x="74" y="168"/>
                  </a:lnTo>
                  <a:lnTo>
                    <a:pt x="71" y="157"/>
                  </a:lnTo>
                  <a:lnTo>
                    <a:pt x="67" y="147"/>
                  </a:lnTo>
                  <a:lnTo>
                    <a:pt x="63" y="136"/>
                  </a:lnTo>
                  <a:lnTo>
                    <a:pt x="61" y="126"/>
                  </a:lnTo>
                  <a:lnTo>
                    <a:pt x="57" y="117"/>
                  </a:lnTo>
                  <a:lnTo>
                    <a:pt x="53" y="107"/>
                  </a:lnTo>
                  <a:lnTo>
                    <a:pt x="50" y="99"/>
                  </a:lnTo>
                  <a:lnTo>
                    <a:pt x="48" y="90"/>
                  </a:lnTo>
                  <a:lnTo>
                    <a:pt x="44" y="82"/>
                  </a:lnTo>
                  <a:lnTo>
                    <a:pt x="42" y="77"/>
                  </a:lnTo>
                  <a:lnTo>
                    <a:pt x="38" y="69"/>
                  </a:lnTo>
                  <a:lnTo>
                    <a:pt x="36" y="63"/>
                  </a:lnTo>
                  <a:lnTo>
                    <a:pt x="32" y="57"/>
                  </a:lnTo>
                  <a:lnTo>
                    <a:pt x="30" y="54"/>
                  </a:lnTo>
                  <a:lnTo>
                    <a:pt x="29" y="48"/>
                  </a:lnTo>
                  <a:lnTo>
                    <a:pt x="25" y="44"/>
                  </a:lnTo>
                  <a:lnTo>
                    <a:pt x="19" y="36"/>
                  </a:lnTo>
                  <a:lnTo>
                    <a:pt x="15" y="31"/>
                  </a:lnTo>
                  <a:lnTo>
                    <a:pt x="9" y="23"/>
                  </a:lnTo>
                  <a:lnTo>
                    <a:pt x="8" y="19"/>
                  </a:lnTo>
                  <a:lnTo>
                    <a:pt x="4" y="13"/>
                  </a:ln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48" y="6"/>
                  </a:lnTo>
                  <a:lnTo>
                    <a:pt x="55" y="8"/>
                  </a:lnTo>
                  <a:lnTo>
                    <a:pt x="61" y="8"/>
                  </a:lnTo>
                  <a:lnTo>
                    <a:pt x="67" y="10"/>
                  </a:lnTo>
                  <a:lnTo>
                    <a:pt x="71" y="11"/>
                  </a:lnTo>
                  <a:lnTo>
                    <a:pt x="76" y="13"/>
                  </a:lnTo>
                  <a:lnTo>
                    <a:pt x="78" y="15"/>
                  </a:lnTo>
                  <a:lnTo>
                    <a:pt x="80" y="15"/>
                  </a:lnTo>
                  <a:lnTo>
                    <a:pt x="82" y="17"/>
                  </a:lnTo>
                  <a:lnTo>
                    <a:pt x="84" y="21"/>
                  </a:lnTo>
                  <a:lnTo>
                    <a:pt x="86" y="25"/>
                  </a:lnTo>
                  <a:lnTo>
                    <a:pt x="88" y="31"/>
                  </a:lnTo>
                  <a:lnTo>
                    <a:pt x="90" y="34"/>
                  </a:lnTo>
                  <a:lnTo>
                    <a:pt x="92" y="42"/>
                  </a:lnTo>
                  <a:lnTo>
                    <a:pt x="96" y="50"/>
                  </a:lnTo>
                  <a:lnTo>
                    <a:pt x="97" y="57"/>
                  </a:lnTo>
                  <a:lnTo>
                    <a:pt x="99" y="67"/>
                  </a:lnTo>
                  <a:lnTo>
                    <a:pt x="101" y="77"/>
                  </a:lnTo>
                  <a:lnTo>
                    <a:pt x="105" y="88"/>
                  </a:lnTo>
                  <a:lnTo>
                    <a:pt x="107" y="99"/>
                  </a:lnTo>
                  <a:lnTo>
                    <a:pt x="111" y="111"/>
                  </a:lnTo>
                  <a:lnTo>
                    <a:pt x="113" y="124"/>
                  </a:lnTo>
                  <a:lnTo>
                    <a:pt x="117" y="140"/>
                  </a:lnTo>
                  <a:lnTo>
                    <a:pt x="117" y="14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43"/>
            <p:cNvSpPr/>
            <p:nvPr/>
          </p:nvSpPr>
          <p:spPr bwMode="auto">
            <a:xfrm>
              <a:off x="6899275" y="1797050"/>
              <a:ext cx="504825" cy="246063"/>
            </a:xfrm>
            <a:custGeom>
              <a:avLst/>
              <a:gdLst>
                <a:gd name="T0" fmla="*/ 542 w 636"/>
                <a:gd name="T1" fmla="*/ 207 h 310"/>
                <a:gd name="T2" fmla="*/ 530 w 636"/>
                <a:gd name="T3" fmla="*/ 231 h 310"/>
                <a:gd name="T4" fmla="*/ 521 w 636"/>
                <a:gd name="T5" fmla="*/ 253 h 310"/>
                <a:gd name="T6" fmla="*/ 511 w 636"/>
                <a:gd name="T7" fmla="*/ 272 h 310"/>
                <a:gd name="T8" fmla="*/ 498 w 636"/>
                <a:gd name="T9" fmla="*/ 293 h 310"/>
                <a:gd name="T10" fmla="*/ 479 w 636"/>
                <a:gd name="T11" fmla="*/ 308 h 310"/>
                <a:gd name="T12" fmla="*/ 473 w 636"/>
                <a:gd name="T13" fmla="*/ 310 h 310"/>
                <a:gd name="T14" fmla="*/ 467 w 636"/>
                <a:gd name="T15" fmla="*/ 304 h 310"/>
                <a:gd name="T16" fmla="*/ 462 w 636"/>
                <a:gd name="T17" fmla="*/ 297 h 310"/>
                <a:gd name="T18" fmla="*/ 454 w 636"/>
                <a:gd name="T19" fmla="*/ 283 h 310"/>
                <a:gd name="T20" fmla="*/ 448 w 636"/>
                <a:gd name="T21" fmla="*/ 266 h 310"/>
                <a:gd name="T22" fmla="*/ 454 w 636"/>
                <a:gd name="T23" fmla="*/ 253 h 310"/>
                <a:gd name="T24" fmla="*/ 463 w 636"/>
                <a:gd name="T25" fmla="*/ 241 h 310"/>
                <a:gd name="T26" fmla="*/ 475 w 636"/>
                <a:gd name="T27" fmla="*/ 222 h 310"/>
                <a:gd name="T28" fmla="*/ 488 w 636"/>
                <a:gd name="T29" fmla="*/ 191 h 310"/>
                <a:gd name="T30" fmla="*/ 506 w 636"/>
                <a:gd name="T31" fmla="*/ 145 h 310"/>
                <a:gd name="T32" fmla="*/ 513 w 636"/>
                <a:gd name="T33" fmla="*/ 119 h 310"/>
                <a:gd name="T34" fmla="*/ 519 w 636"/>
                <a:gd name="T35" fmla="*/ 96 h 310"/>
                <a:gd name="T36" fmla="*/ 521 w 636"/>
                <a:gd name="T37" fmla="*/ 80 h 310"/>
                <a:gd name="T38" fmla="*/ 521 w 636"/>
                <a:gd name="T39" fmla="*/ 69 h 310"/>
                <a:gd name="T40" fmla="*/ 521 w 636"/>
                <a:gd name="T41" fmla="*/ 63 h 310"/>
                <a:gd name="T42" fmla="*/ 511 w 636"/>
                <a:gd name="T43" fmla="*/ 59 h 310"/>
                <a:gd name="T44" fmla="*/ 496 w 636"/>
                <a:gd name="T45" fmla="*/ 53 h 310"/>
                <a:gd name="T46" fmla="*/ 479 w 636"/>
                <a:gd name="T47" fmla="*/ 52 h 310"/>
                <a:gd name="T48" fmla="*/ 458 w 636"/>
                <a:gd name="T49" fmla="*/ 52 h 310"/>
                <a:gd name="T50" fmla="*/ 427 w 636"/>
                <a:gd name="T51" fmla="*/ 55 h 310"/>
                <a:gd name="T52" fmla="*/ 387 w 636"/>
                <a:gd name="T53" fmla="*/ 61 h 310"/>
                <a:gd name="T54" fmla="*/ 337 w 636"/>
                <a:gd name="T55" fmla="*/ 67 h 310"/>
                <a:gd name="T56" fmla="*/ 276 w 636"/>
                <a:gd name="T57" fmla="*/ 76 h 310"/>
                <a:gd name="T58" fmla="*/ 213 w 636"/>
                <a:gd name="T59" fmla="*/ 84 h 310"/>
                <a:gd name="T60" fmla="*/ 153 w 636"/>
                <a:gd name="T61" fmla="*/ 92 h 310"/>
                <a:gd name="T62" fmla="*/ 102 w 636"/>
                <a:gd name="T63" fmla="*/ 96 h 310"/>
                <a:gd name="T64" fmla="*/ 54 w 636"/>
                <a:gd name="T65" fmla="*/ 99 h 310"/>
                <a:gd name="T66" fmla="*/ 12 w 636"/>
                <a:gd name="T67" fmla="*/ 101 h 310"/>
                <a:gd name="T68" fmla="*/ 19 w 636"/>
                <a:gd name="T69" fmla="*/ 71 h 310"/>
                <a:gd name="T70" fmla="*/ 86 w 636"/>
                <a:gd name="T71" fmla="*/ 69 h 310"/>
                <a:gd name="T72" fmla="*/ 165 w 636"/>
                <a:gd name="T73" fmla="*/ 59 h 310"/>
                <a:gd name="T74" fmla="*/ 251 w 636"/>
                <a:gd name="T75" fmla="*/ 46 h 310"/>
                <a:gd name="T76" fmla="*/ 326 w 636"/>
                <a:gd name="T77" fmla="*/ 34 h 310"/>
                <a:gd name="T78" fmla="*/ 393 w 636"/>
                <a:gd name="T79" fmla="*/ 25 h 310"/>
                <a:gd name="T80" fmla="*/ 419 w 636"/>
                <a:gd name="T81" fmla="*/ 21 h 310"/>
                <a:gd name="T82" fmla="*/ 442 w 636"/>
                <a:gd name="T83" fmla="*/ 17 h 310"/>
                <a:gd name="T84" fmla="*/ 460 w 636"/>
                <a:gd name="T85" fmla="*/ 11 h 310"/>
                <a:gd name="T86" fmla="*/ 481 w 636"/>
                <a:gd name="T87" fmla="*/ 6 h 310"/>
                <a:gd name="T88" fmla="*/ 500 w 636"/>
                <a:gd name="T89" fmla="*/ 2 h 310"/>
                <a:gd name="T90" fmla="*/ 519 w 636"/>
                <a:gd name="T91" fmla="*/ 2 h 310"/>
                <a:gd name="T92" fmla="*/ 538 w 636"/>
                <a:gd name="T93" fmla="*/ 13 h 310"/>
                <a:gd name="T94" fmla="*/ 569 w 636"/>
                <a:gd name="T95" fmla="*/ 31 h 310"/>
                <a:gd name="T96" fmla="*/ 605 w 636"/>
                <a:gd name="T97" fmla="*/ 55 h 310"/>
                <a:gd name="T98" fmla="*/ 628 w 636"/>
                <a:gd name="T99" fmla="*/ 75 h 310"/>
                <a:gd name="T100" fmla="*/ 636 w 636"/>
                <a:gd name="T101" fmla="*/ 84 h 310"/>
                <a:gd name="T102" fmla="*/ 632 w 636"/>
                <a:gd name="T103" fmla="*/ 88 h 310"/>
                <a:gd name="T104" fmla="*/ 622 w 636"/>
                <a:gd name="T105" fmla="*/ 94 h 310"/>
                <a:gd name="T106" fmla="*/ 607 w 636"/>
                <a:gd name="T107" fmla="*/ 98 h 310"/>
                <a:gd name="T108" fmla="*/ 597 w 636"/>
                <a:gd name="T109" fmla="*/ 105 h 310"/>
                <a:gd name="T110" fmla="*/ 586 w 636"/>
                <a:gd name="T111" fmla="*/ 119 h 310"/>
                <a:gd name="T112" fmla="*/ 575 w 636"/>
                <a:gd name="T113" fmla="*/ 136 h 310"/>
                <a:gd name="T114" fmla="*/ 563 w 636"/>
                <a:gd name="T115" fmla="*/ 161 h 310"/>
                <a:gd name="T116" fmla="*/ 550 w 636"/>
                <a:gd name="T117" fmla="*/ 187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6" h="310">
                  <a:moveTo>
                    <a:pt x="550" y="187"/>
                  </a:moveTo>
                  <a:lnTo>
                    <a:pt x="546" y="199"/>
                  </a:lnTo>
                  <a:lnTo>
                    <a:pt x="542" y="207"/>
                  </a:lnTo>
                  <a:lnTo>
                    <a:pt x="538" y="216"/>
                  </a:lnTo>
                  <a:lnTo>
                    <a:pt x="534" y="224"/>
                  </a:lnTo>
                  <a:lnTo>
                    <a:pt x="530" y="231"/>
                  </a:lnTo>
                  <a:lnTo>
                    <a:pt x="529" y="239"/>
                  </a:lnTo>
                  <a:lnTo>
                    <a:pt x="525" y="245"/>
                  </a:lnTo>
                  <a:lnTo>
                    <a:pt x="521" y="253"/>
                  </a:lnTo>
                  <a:lnTo>
                    <a:pt x="519" y="256"/>
                  </a:lnTo>
                  <a:lnTo>
                    <a:pt x="515" y="262"/>
                  </a:lnTo>
                  <a:lnTo>
                    <a:pt x="511" y="272"/>
                  </a:lnTo>
                  <a:lnTo>
                    <a:pt x="508" y="279"/>
                  </a:lnTo>
                  <a:lnTo>
                    <a:pt x="504" y="283"/>
                  </a:lnTo>
                  <a:lnTo>
                    <a:pt x="498" y="293"/>
                  </a:lnTo>
                  <a:lnTo>
                    <a:pt x="490" y="300"/>
                  </a:lnTo>
                  <a:lnTo>
                    <a:pt x="485" y="304"/>
                  </a:lnTo>
                  <a:lnTo>
                    <a:pt x="479" y="308"/>
                  </a:lnTo>
                  <a:lnTo>
                    <a:pt x="477" y="310"/>
                  </a:lnTo>
                  <a:lnTo>
                    <a:pt x="475" y="310"/>
                  </a:lnTo>
                  <a:lnTo>
                    <a:pt x="473" y="310"/>
                  </a:lnTo>
                  <a:lnTo>
                    <a:pt x="471" y="308"/>
                  </a:lnTo>
                  <a:lnTo>
                    <a:pt x="469" y="306"/>
                  </a:lnTo>
                  <a:lnTo>
                    <a:pt x="467" y="304"/>
                  </a:lnTo>
                  <a:lnTo>
                    <a:pt x="465" y="302"/>
                  </a:lnTo>
                  <a:lnTo>
                    <a:pt x="463" y="300"/>
                  </a:lnTo>
                  <a:lnTo>
                    <a:pt x="462" y="297"/>
                  </a:lnTo>
                  <a:lnTo>
                    <a:pt x="460" y="293"/>
                  </a:lnTo>
                  <a:lnTo>
                    <a:pt x="458" y="289"/>
                  </a:lnTo>
                  <a:lnTo>
                    <a:pt x="454" y="283"/>
                  </a:lnTo>
                  <a:lnTo>
                    <a:pt x="452" y="277"/>
                  </a:lnTo>
                  <a:lnTo>
                    <a:pt x="450" y="272"/>
                  </a:lnTo>
                  <a:lnTo>
                    <a:pt x="448" y="266"/>
                  </a:lnTo>
                  <a:lnTo>
                    <a:pt x="446" y="258"/>
                  </a:lnTo>
                  <a:lnTo>
                    <a:pt x="450" y="256"/>
                  </a:lnTo>
                  <a:lnTo>
                    <a:pt x="454" y="253"/>
                  </a:lnTo>
                  <a:lnTo>
                    <a:pt x="458" y="249"/>
                  </a:lnTo>
                  <a:lnTo>
                    <a:pt x="460" y="245"/>
                  </a:lnTo>
                  <a:lnTo>
                    <a:pt x="463" y="241"/>
                  </a:lnTo>
                  <a:lnTo>
                    <a:pt x="467" y="235"/>
                  </a:lnTo>
                  <a:lnTo>
                    <a:pt x="471" y="230"/>
                  </a:lnTo>
                  <a:lnTo>
                    <a:pt x="475" y="222"/>
                  </a:lnTo>
                  <a:lnTo>
                    <a:pt x="479" y="216"/>
                  </a:lnTo>
                  <a:lnTo>
                    <a:pt x="481" y="209"/>
                  </a:lnTo>
                  <a:lnTo>
                    <a:pt x="488" y="191"/>
                  </a:lnTo>
                  <a:lnTo>
                    <a:pt x="496" y="174"/>
                  </a:lnTo>
                  <a:lnTo>
                    <a:pt x="504" y="155"/>
                  </a:lnTo>
                  <a:lnTo>
                    <a:pt x="506" y="145"/>
                  </a:lnTo>
                  <a:lnTo>
                    <a:pt x="509" y="136"/>
                  </a:lnTo>
                  <a:lnTo>
                    <a:pt x="511" y="126"/>
                  </a:lnTo>
                  <a:lnTo>
                    <a:pt x="513" y="119"/>
                  </a:lnTo>
                  <a:lnTo>
                    <a:pt x="515" y="111"/>
                  </a:lnTo>
                  <a:lnTo>
                    <a:pt x="517" y="103"/>
                  </a:lnTo>
                  <a:lnTo>
                    <a:pt x="519" y="96"/>
                  </a:lnTo>
                  <a:lnTo>
                    <a:pt x="519" y="90"/>
                  </a:lnTo>
                  <a:lnTo>
                    <a:pt x="521" y="84"/>
                  </a:lnTo>
                  <a:lnTo>
                    <a:pt x="521" y="80"/>
                  </a:lnTo>
                  <a:lnTo>
                    <a:pt x="521" y="75"/>
                  </a:lnTo>
                  <a:lnTo>
                    <a:pt x="521" y="71"/>
                  </a:lnTo>
                  <a:lnTo>
                    <a:pt x="521" y="69"/>
                  </a:lnTo>
                  <a:lnTo>
                    <a:pt x="521" y="67"/>
                  </a:lnTo>
                  <a:lnTo>
                    <a:pt x="521" y="65"/>
                  </a:lnTo>
                  <a:lnTo>
                    <a:pt x="521" y="63"/>
                  </a:lnTo>
                  <a:lnTo>
                    <a:pt x="517" y="61"/>
                  </a:lnTo>
                  <a:lnTo>
                    <a:pt x="515" y="59"/>
                  </a:lnTo>
                  <a:lnTo>
                    <a:pt x="511" y="59"/>
                  </a:lnTo>
                  <a:lnTo>
                    <a:pt x="508" y="57"/>
                  </a:lnTo>
                  <a:lnTo>
                    <a:pt x="502" y="55"/>
                  </a:lnTo>
                  <a:lnTo>
                    <a:pt x="496" y="53"/>
                  </a:lnTo>
                  <a:lnTo>
                    <a:pt x="490" y="52"/>
                  </a:lnTo>
                  <a:lnTo>
                    <a:pt x="483" y="52"/>
                  </a:lnTo>
                  <a:lnTo>
                    <a:pt x="479" y="52"/>
                  </a:lnTo>
                  <a:lnTo>
                    <a:pt x="473" y="52"/>
                  </a:lnTo>
                  <a:lnTo>
                    <a:pt x="465" y="52"/>
                  </a:lnTo>
                  <a:lnTo>
                    <a:pt x="458" y="52"/>
                  </a:lnTo>
                  <a:lnTo>
                    <a:pt x="448" y="53"/>
                  </a:lnTo>
                  <a:lnTo>
                    <a:pt x="439" y="53"/>
                  </a:lnTo>
                  <a:lnTo>
                    <a:pt x="427" y="55"/>
                  </a:lnTo>
                  <a:lnTo>
                    <a:pt x="416" y="57"/>
                  </a:lnTo>
                  <a:lnTo>
                    <a:pt x="402" y="59"/>
                  </a:lnTo>
                  <a:lnTo>
                    <a:pt x="387" y="61"/>
                  </a:lnTo>
                  <a:lnTo>
                    <a:pt x="372" y="63"/>
                  </a:lnTo>
                  <a:lnTo>
                    <a:pt x="354" y="65"/>
                  </a:lnTo>
                  <a:lnTo>
                    <a:pt x="337" y="67"/>
                  </a:lnTo>
                  <a:lnTo>
                    <a:pt x="318" y="69"/>
                  </a:lnTo>
                  <a:lnTo>
                    <a:pt x="297" y="73"/>
                  </a:lnTo>
                  <a:lnTo>
                    <a:pt x="276" y="76"/>
                  </a:lnTo>
                  <a:lnTo>
                    <a:pt x="255" y="78"/>
                  </a:lnTo>
                  <a:lnTo>
                    <a:pt x="232" y="82"/>
                  </a:lnTo>
                  <a:lnTo>
                    <a:pt x="213" y="84"/>
                  </a:lnTo>
                  <a:lnTo>
                    <a:pt x="192" y="86"/>
                  </a:lnTo>
                  <a:lnTo>
                    <a:pt x="173" y="88"/>
                  </a:lnTo>
                  <a:lnTo>
                    <a:pt x="153" y="92"/>
                  </a:lnTo>
                  <a:lnTo>
                    <a:pt x="136" y="94"/>
                  </a:lnTo>
                  <a:lnTo>
                    <a:pt x="117" y="94"/>
                  </a:lnTo>
                  <a:lnTo>
                    <a:pt x="102" y="96"/>
                  </a:lnTo>
                  <a:lnTo>
                    <a:pt x="85" y="98"/>
                  </a:lnTo>
                  <a:lnTo>
                    <a:pt x="69" y="98"/>
                  </a:lnTo>
                  <a:lnTo>
                    <a:pt x="54" y="99"/>
                  </a:lnTo>
                  <a:lnTo>
                    <a:pt x="39" y="99"/>
                  </a:lnTo>
                  <a:lnTo>
                    <a:pt x="25" y="99"/>
                  </a:lnTo>
                  <a:lnTo>
                    <a:pt x="12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19" y="71"/>
                  </a:lnTo>
                  <a:lnTo>
                    <a:pt x="42" y="71"/>
                  </a:lnTo>
                  <a:lnTo>
                    <a:pt x="63" y="69"/>
                  </a:lnTo>
                  <a:lnTo>
                    <a:pt x="86" y="69"/>
                  </a:lnTo>
                  <a:lnTo>
                    <a:pt x="111" y="65"/>
                  </a:lnTo>
                  <a:lnTo>
                    <a:pt x="138" y="63"/>
                  </a:lnTo>
                  <a:lnTo>
                    <a:pt x="165" y="59"/>
                  </a:lnTo>
                  <a:lnTo>
                    <a:pt x="194" y="55"/>
                  </a:lnTo>
                  <a:lnTo>
                    <a:pt x="222" y="50"/>
                  </a:lnTo>
                  <a:lnTo>
                    <a:pt x="251" y="46"/>
                  </a:lnTo>
                  <a:lnTo>
                    <a:pt x="276" y="42"/>
                  </a:lnTo>
                  <a:lnTo>
                    <a:pt x="303" y="38"/>
                  </a:lnTo>
                  <a:lnTo>
                    <a:pt x="326" y="34"/>
                  </a:lnTo>
                  <a:lnTo>
                    <a:pt x="349" y="32"/>
                  </a:lnTo>
                  <a:lnTo>
                    <a:pt x="372" y="29"/>
                  </a:lnTo>
                  <a:lnTo>
                    <a:pt x="393" y="25"/>
                  </a:lnTo>
                  <a:lnTo>
                    <a:pt x="402" y="25"/>
                  </a:lnTo>
                  <a:lnTo>
                    <a:pt x="412" y="23"/>
                  </a:lnTo>
                  <a:lnTo>
                    <a:pt x="419" y="21"/>
                  </a:lnTo>
                  <a:lnTo>
                    <a:pt x="427" y="19"/>
                  </a:lnTo>
                  <a:lnTo>
                    <a:pt x="435" y="17"/>
                  </a:lnTo>
                  <a:lnTo>
                    <a:pt x="442" y="17"/>
                  </a:lnTo>
                  <a:lnTo>
                    <a:pt x="448" y="15"/>
                  </a:lnTo>
                  <a:lnTo>
                    <a:pt x="456" y="13"/>
                  </a:lnTo>
                  <a:lnTo>
                    <a:pt x="460" y="11"/>
                  </a:lnTo>
                  <a:lnTo>
                    <a:pt x="465" y="11"/>
                  </a:lnTo>
                  <a:lnTo>
                    <a:pt x="475" y="9"/>
                  </a:lnTo>
                  <a:lnTo>
                    <a:pt x="481" y="6"/>
                  </a:lnTo>
                  <a:lnTo>
                    <a:pt x="486" y="6"/>
                  </a:lnTo>
                  <a:lnTo>
                    <a:pt x="494" y="2"/>
                  </a:lnTo>
                  <a:lnTo>
                    <a:pt x="500" y="2"/>
                  </a:lnTo>
                  <a:lnTo>
                    <a:pt x="508" y="0"/>
                  </a:lnTo>
                  <a:lnTo>
                    <a:pt x="515" y="0"/>
                  </a:lnTo>
                  <a:lnTo>
                    <a:pt x="519" y="2"/>
                  </a:lnTo>
                  <a:lnTo>
                    <a:pt x="525" y="6"/>
                  </a:lnTo>
                  <a:lnTo>
                    <a:pt x="530" y="9"/>
                  </a:lnTo>
                  <a:lnTo>
                    <a:pt x="538" y="13"/>
                  </a:lnTo>
                  <a:lnTo>
                    <a:pt x="548" y="17"/>
                  </a:lnTo>
                  <a:lnTo>
                    <a:pt x="557" y="25"/>
                  </a:lnTo>
                  <a:lnTo>
                    <a:pt x="569" y="31"/>
                  </a:lnTo>
                  <a:lnTo>
                    <a:pt x="582" y="38"/>
                  </a:lnTo>
                  <a:lnTo>
                    <a:pt x="596" y="48"/>
                  </a:lnTo>
                  <a:lnTo>
                    <a:pt x="605" y="55"/>
                  </a:lnTo>
                  <a:lnTo>
                    <a:pt x="615" y="63"/>
                  </a:lnTo>
                  <a:lnTo>
                    <a:pt x="622" y="69"/>
                  </a:lnTo>
                  <a:lnTo>
                    <a:pt x="628" y="75"/>
                  </a:lnTo>
                  <a:lnTo>
                    <a:pt x="632" y="78"/>
                  </a:lnTo>
                  <a:lnTo>
                    <a:pt x="634" y="82"/>
                  </a:lnTo>
                  <a:lnTo>
                    <a:pt x="636" y="84"/>
                  </a:lnTo>
                  <a:lnTo>
                    <a:pt x="636" y="86"/>
                  </a:lnTo>
                  <a:lnTo>
                    <a:pt x="634" y="88"/>
                  </a:lnTo>
                  <a:lnTo>
                    <a:pt x="632" y="88"/>
                  </a:lnTo>
                  <a:lnTo>
                    <a:pt x="630" y="90"/>
                  </a:lnTo>
                  <a:lnTo>
                    <a:pt x="626" y="92"/>
                  </a:lnTo>
                  <a:lnTo>
                    <a:pt x="622" y="94"/>
                  </a:lnTo>
                  <a:lnTo>
                    <a:pt x="617" y="96"/>
                  </a:lnTo>
                  <a:lnTo>
                    <a:pt x="611" y="96"/>
                  </a:lnTo>
                  <a:lnTo>
                    <a:pt x="607" y="98"/>
                  </a:lnTo>
                  <a:lnTo>
                    <a:pt x="605" y="99"/>
                  </a:lnTo>
                  <a:lnTo>
                    <a:pt x="601" y="101"/>
                  </a:lnTo>
                  <a:lnTo>
                    <a:pt x="597" y="105"/>
                  </a:lnTo>
                  <a:lnTo>
                    <a:pt x="594" y="109"/>
                  </a:lnTo>
                  <a:lnTo>
                    <a:pt x="590" y="113"/>
                  </a:lnTo>
                  <a:lnTo>
                    <a:pt x="586" y="119"/>
                  </a:lnTo>
                  <a:lnTo>
                    <a:pt x="582" y="124"/>
                  </a:lnTo>
                  <a:lnTo>
                    <a:pt x="578" y="130"/>
                  </a:lnTo>
                  <a:lnTo>
                    <a:pt x="575" y="136"/>
                  </a:lnTo>
                  <a:lnTo>
                    <a:pt x="571" y="143"/>
                  </a:lnTo>
                  <a:lnTo>
                    <a:pt x="567" y="151"/>
                  </a:lnTo>
                  <a:lnTo>
                    <a:pt x="563" y="161"/>
                  </a:lnTo>
                  <a:lnTo>
                    <a:pt x="557" y="168"/>
                  </a:lnTo>
                  <a:lnTo>
                    <a:pt x="553" y="178"/>
                  </a:lnTo>
                  <a:lnTo>
                    <a:pt x="550" y="187"/>
                  </a:lnTo>
                  <a:lnTo>
                    <a:pt x="550" y="18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233"/>
          <p:cNvSpPr/>
          <p:nvPr/>
        </p:nvSpPr>
        <p:spPr bwMode="auto">
          <a:xfrm>
            <a:off x="1933151" y="2044582"/>
            <a:ext cx="648603" cy="136755"/>
          </a:xfrm>
          <a:custGeom>
            <a:avLst/>
            <a:gdLst>
              <a:gd name="T0" fmla="*/ 291 w 331"/>
              <a:gd name="T1" fmla="*/ 0 h 71"/>
              <a:gd name="T2" fmla="*/ 308 w 331"/>
              <a:gd name="T3" fmla="*/ 0 h 71"/>
              <a:gd name="T4" fmla="*/ 321 w 331"/>
              <a:gd name="T5" fmla="*/ 4 h 71"/>
              <a:gd name="T6" fmla="*/ 329 w 331"/>
              <a:gd name="T7" fmla="*/ 10 h 71"/>
              <a:gd name="T8" fmla="*/ 331 w 331"/>
              <a:gd name="T9" fmla="*/ 19 h 71"/>
              <a:gd name="T10" fmla="*/ 327 w 331"/>
              <a:gd name="T11" fmla="*/ 25 h 71"/>
              <a:gd name="T12" fmla="*/ 321 w 331"/>
              <a:gd name="T13" fmla="*/ 31 h 71"/>
              <a:gd name="T14" fmla="*/ 312 w 331"/>
              <a:gd name="T15" fmla="*/ 33 h 71"/>
              <a:gd name="T16" fmla="*/ 302 w 331"/>
              <a:gd name="T17" fmla="*/ 36 h 71"/>
              <a:gd name="T18" fmla="*/ 293 w 331"/>
              <a:gd name="T19" fmla="*/ 38 h 71"/>
              <a:gd name="T20" fmla="*/ 279 w 331"/>
              <a:gd name="T21" fmla="*/ 40 h 71"/>
              <a:gd name="T22" fmla="*/ 264 w 331"/>
              <a:gd name="T23" fmla="*/ 42 h 71"/>
              <a:gd name="T24" fmla="*/ 247 w 331"/>
              <a:gd name="T25" fmla="*/ 46 h 71"/>
              <a:gd name="T26" fmla="*/ 228 w 331"/>
              <a:gd name="T27" fmla="*/ 50 h 71"/>
              <a:gd name="T28" fmla="*/ 205 w 331"/>
              <a:gd name="T29" fmla="*/ 54 h 71"/>
              <a:gd name="T30" fmla="*/ 180 w 331"/>
              <a:gd name="T31" fmla="*/ 58 h 71"/>
              <a:gd name="T32" fmla="*/ 153 w 331"/>
              <a:gd name="T33" fmla="*/ 63 h 71"/>
              <a:gd name="T34" fmla="*/ 126 w 331"/>
              <a:gd name="T35" fmla="*/ 65 h 71"/>
              <a:gd name="T36" fmla="*/ 105 w 331"/>
              <a:gd name="T37" fmla="*/ 69 h 71"/>
              <a:gd name="T38" fmla="*/ 84 w 331"/>
              <a:gd name="T39" fmla="*/ 69 h 71"/>
              <a:gd name="T40" fmla="*/ 67 w 331"/>
              <a:gd name="T41" fmla="*/ 71 h 71"/>
              <a:gd name="T42" fmla="*/ 53 w 331"/>
              <a:gd name="T43" fmla="*/ 69 h 71"/>
              <a:gd name="T44" fmla="*/ 42 w 331"/>
              <a:gd name="T45" fmla="*/ 69 h 71"/>
              <a:gd name="T46" fmla="*/ 32 w 331"/>
              <a:gd name="T47" fmla="*/ 65 h 71"/>
              <a:gd name="T48" fmla="*/ 23 w 331"/>
              <a:gd name="T49" fmla="*/ 63 h 71"/>
              <a:gd name="T50" fmla="*/ 11 w 331"/>
              <a:gd name="T51" fmla="*/ 58 h 71"/>
              <a:gd name="T52" fmla="*/ 4 w 331"/>
              <a:gd name="T53" fmla="*/ 52 h 71"/>
              <a:gd name="T54" fmla="*/ 2 w 331"/>
              <a:gd name="T55" fmla="*/ 46 h 71"/>
              <a:gd name="T56" fmla="*/ 6 w 331"/>
              <a:gd name="T57" fmla="*/ 44 h 71"/>
              <a:gd name="T58" fmla="*/ 15 w 331"/>
              <a:gd name="T59" fmla="*/ 42 h 71"/>
              <a:gd name="T60" fmla="*/ 27 w 331"/>
              <a:gd name="T61" fmla="*/ 40 h 71"/>
              <a:gd name="T62" fmla="*/ 42 w 331"/>
              <a:gd name="T63" fmla="*/ 38 h 71"/>
              <a:gd name="T64" fmla="*/ 59 w 331"/>
              <a:gd name="T65" fmla="*/ 36 h 71"/>
              <a:gd name="T66" fmla="*/ 78 w 331"/>
              <a:gd name="T67" fmla="*/ 33 h 71"/>
              <a:gd name="T68" fmla="*/ 99 w 331"/>
              <a:gd name="T69" fmla="*/ 29 h 71"/>
              <a:gd name="T70" fmla="*/ 124 w 331"/>
              <a:gd name="T71" fmla="*/ 25 h 71"/>
              <a:gd name="T72" fmla="*/ 161 w 331"/>
              <a:gd name="T73" fmla="*/ 17 h 71"/>
              <a:gd name="T74" fmla="*/ 205 w 331"/>
              <a:gd name="T75" fmla="*/ 12 h 71"/>
              <a:gd name="T76" fmla="*/ 241 w 331"/>
              <a:gd name="T77" fmla="*/ 6 h 71"/>
              <a:gd name="T78" fmla="*/ 270 w 331"/>
              <a:gd name="T79" fmla="*/ 4 h 71"/>
              <a:gd name="T80" fmla="*/ 281 w 331"/>
              <a:gd name="T81" fmla="*/ 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31" h="71">
                <a:moveTo>
                  <a:pt x="281" y="2"/>
                </a:moveTo>
                <a:lnTo>
                  <a:pt x="291" y="0"/>
                </a:lnTo>
                <a:lnTo>
                  <a:pt x="300" y="0"/>
                </a:lnTo>
                <a:lnTo>
                  <a:pt x="308" y="0"/>
                </a:lnTo>
                <a:lnTo>
                  <a:pt x="316" y="2"/>
                </a:lnTo>
                <a:lnTo>
                  <a:pt x="321" y="4"/>
                </a:lnTo>
                <a:lnTo>
                  <a:pt x="325" y="6"/>
                </a:lnTo>
                <a:lnTo>
                  <a:pt x="329" y="10"/>
                </a:lnTo>
                <a:lnTo>
                  <a:pt x="331" y="14"/>
                </a:lnTo>
                <a:lnTo>
                  <a:pt x="331" y="19"/>
                </a:lnTo>
                <a:lnTo>
                  <a:pt x="329" y="23"/>
                </a:lnTo>
                <a:lnTo>
                  <a:pt x="327" y="25"/>
                </a:lnTo>
                <a:lnTo>
                  <a:pt x="325" y="27"/>
                </a:lnTo>
                <a:lnTo>
                  <a:pt x="321" y="31"/>
                </a:lnTo>
                <a:lnTo>
                  <a:pt x="318" y="33"/>
                </a:lnTo>
                <a:lnTo>
                  <a:pt x="312" y="33"/>
                </a:lnTo>
                <a:lnTo>
                  <a:pt x="306" y="35"/>
                </a:lnTo>
                <a:lnTo>
                  <a:pt x="302" y="36"/>
                </a:lnTo>
                <a:lnTo>
                  <a:pt x="296" y="36"/>
                </a:lnTo>
                <a:lnTo>
                  <a:pt x="293" y="38"/>
                </a:lnTo>
                <a:lnTo>
                  <a:pt x="285" y="38"/>
                </a:lnTo>
                <a:lnTo>
                  <a:pt x="279" y="40"/>
                </a:lnTo>
                <a:lnTo>
                  <a:pt x="272" y="42"/>
                </a:lnTo>
                <a:lnTo>
                  <a:pt x="264" y="42"/>
                </a:lnTo>
                <a:lnTo>
                  <a:pt x="256" y="44"/>
                </a:lnTo>
                <a:lnTo>
                  <a:pt x="247" y="46"/>
                </a:lnTo>
                <a:lnTo>
                  <a:pt x="237" y="48"/>
                </a:lnTo>
                <a:lnTo>
                  <a:pt x="228" y="50"/>
                </a:lnTo>
                <a:lnTo>
                  <a:pt x="216" y="52"/>
                </a:lnTo>
                <a:lnTo>
                  <a:pt x="205" y="54"/>
                </a:lnTo>
                <a:lnTo>
                  <a:pt x="193" y="56"/>
                </a:lnTo>
                <a:lnTo>
                  <a:pt x="180" y="58"/>
                </a:lnTo>
                <a:lnTo>
                  <a:pt x="166" y="59"/>
                </a:lnTo>
                <a:lnTo>
                  <a:pt x="153" y="63"/>
                </a:lnTo>
                <a:lnTo>
                  <a:pt x="140" y="65"/>
                </a:lnTo>
                <a:lnTo>
                  <a:pt x="126" y="65"/>
                </a:lnTo>
                <a:lnTo>
                  <a:pt x="115" y="67"/>
                </a:lnTo>
                <a:lnTo>
                  <a:pt x="105" y="69"/>
                </a:lnTo>
                <a:lnTo>
                  <a:pt x="94" y="69"/>
                </a:lnTo>
                <a:lnTo>
                  <a:pt x="84" y="69"/>
                </a:lnTo>
                <a:lnTo>
                  <a:pt x="76" y="71"/>
                </a:lnTo>
                <a:lnTo>
                  <a:pt x="67" y="71"/>
                </a:lnTo>
                <a:lnTo>
                  <a:pt x="61" y="71"/>
                </a:lnTo>
                <a:lnTo>
                  <a:pt x="53" y="69"/>
                </a:lnTo>
                <a:lnTo>
                  <a:pt x="48" y="69"/>
                </a:lnTo>
                <a:lnTo>
                  <a:pt x="42" y="69"/>
                </a:lnTo>
                <a:lnTo>
                  <a:pt x="36" y="67"/>
                </a:lnTo>
                <a:lnTo>
                  <a:pt x="32" y="65"/>
                </a:lnTo>
                <a:lnTo>
                  <a:pt x="30" y="65"/>
                </a:lnTo>
                <a:lnTo>
                  <a:pt x="23" y="63"/>
                </a:lnTo>
                <a:lnTo>
                  <a:pt x="17" y="59"/>
                </a:lnTo>
                <a:lnTo>
                  <a:pt x="11" y="58"/>
                </a:lnTo>
                <a:lnTo>
                  <a:pt x="7" y="56"/>
                </a:lnTo>
                <a:lnTo>
                  <a:pt x="4" y="52"/>
                </a:lnTo>
                <a:lnTo>
                  <a:pt x="2" y="50"/>
                </a:lnTo>
                <a:lnTo>
                  <a:pt x="2" y="46"/>
                </a:lnTo>
                <a:lnTo>
                  <a:pt x="0" y="44"/>
                </a:lnTo>
                <a:lnTo>
                  <a:pt x="6" y="44"/>
                </a:lnTo>
                <a:lnTo>
                  <a:pt x="9" y="42"/>
                </a:lnTo>
                <a:lnTo>
                  <a:pt x="15" y="42"/>
                </a:lnTo>
                <a:lnTo>
                  <a:pt x="21" y="42"/>
                </a:lnTo>
                <a:lnTo>
                  <a:pt x="27" y="40"/>
                </a:lnTo>
                <a:lnTo>
                  <a:pt x="34" y="40"/>
                </a:lnTo>
                <a:lnTo>
                  <a:pt x="42" y="38"/>
                </a:lnTo>
                <a:lnTo>
                  <a:pt x="50" y="38"/>
                </a:lnTo>
                <a:lnTo>
                  <a:pt x="59" y="36"/>
                </a:lnTo>
                <a:lnTo>
                  <a:pt x="69" y="35"/>
                </a:lnTo>
                <a:lnTo>
                  <a:pt x="78" y="33"/>
                </a:lnTo>
                <a:lnTo>
                  <a:pt x="90" y="31"/>
                </a:lnTo>
                <a:lnTo>
                  <a:pt x="99" y="29"/>
                </a:lnTo>
                <a:lnTo>
                  <a:pt x="111" y="27"/>
                </a:lnTo>
                <a:lnTo>
                  <a:pt x="124" y="25"/>
                </a:lnTo>
                <a:lnTo>
                  <a:pt x="138" y="23"/>
                </a:lnTo>
                <a:lnTo>
                  <a:pt x="161" y="17"/>
                </a:lnTo>
                <a:lnTo>
                  <a:pt x="184" y="15"/>
                </a:lnTo>
                <a:lnTo>
                  <a:pt x="205" y="12"/>
                </a:lnTo>
                <a:lnTo>
                  <a:pt x="224" y="10"/>
                </a:lnTo>
                <a:lnTo>
                  <a:pt x="241" y="6"/>
                </a:lnTo>
                <a:lnTo>
                  <a:pt x="256" y="6"/>
                </a:lnTo>
                <a:lnTo>
                  <a:pt x="270" y="4"/>
                </a:lnTo>
                <a:lnTo>
                  <a:pt x="275" y="2"/>
                </a:lnTo>
                <a:lnTo>
                  <a:pt x="281" y="2"/>
                </a:lnTo>
                <a:lnTo>
                  <a:pt x="281" y="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234"/>
          <p:cNvSpPr/>
          <p:nvPr/>
        </p:nvSpPr>
        <p:spPr bwMode="auto">
          <a:xfrm>
            <a:off x="1604942" y="3103446"/>
            <a:ext cx="250064" cy="414168"/>
          </a:xfrm>
          <a:custGeom>
            <a:avLst/>
            <a:gdLst>
              <a:gd name="T0" fmla="*/ 0 w 129"/>
              <a:gd name="T1" fmla="*/ 162 h 210"/>
              <a:gd name="T2" fmla="*/ 4 w 129"/>
              <a:gd name="T3" fmla="*/ 147 h 210"/>
              <a:gd name="T4" fmla="*/ 12 w 129"/>
              <a:gd name="T5" fmla="*/ 134 h 210"/>
              <a:gd name="T6" fmla="*/ 21 w 129"/>
              <a:gd name="T7" fmla="*/ 120 h 210"/>
              <a:gd name="T8" fmla="*/ 33 w 129"/>
              <a:gd name="T9" fmla="*/ 113 h 210"/>
              <a:gd name="T10" fmla="*/ 42 w 129"/>
              <a:gd name="T11" fmla="*/ 105 h 210"/>
              <a:gd name="T12" fmla="*/ 50 w 129"/>
              <a:gd name="T13" fmla="*/ 95 h 210"/>
              <a:gd name="T14" fmla="*/ 62 w 129"/>
              <a:gd name="T15" fmla="*/ 84 h 210"/>
              <a:gd name="T16" fmla="*/ 71 w 129"/>
              <a:gd name="T17" fmla="*/ 69 h 210"/>
              <a:gd name="T18" fmla="*/ 85 w 129"/>
              <a:gd name="T19" fmla="*/ 51 h 210"/>
              <a:gd name="T20" fmla="*/ 96 w 129"/>
              <a:gd name="T21" fmla="*/ 32 h 210"/>
              <a:gd name="T22" fmla="*/ 109 w 129"/>
              <a:gd name="T23" fmla="*/ 11 h 210"/>
              <a:gd name="T24" fmla="*/ 117 w 129"/>
              <a:gd name="T25" fmla="*/ 0 h 210"/>
              <a:gd name="T26" fmla="*/ 121 w 129"/>
              <a:gd name="T27" fmla="*/ 5 h 210"/>
              <a:gd name="T28" fmla="*/ 123 w 129"/>
              <a:gd name="T29" fmla="*/ 13 h 210"/>
              <a:gd name="T30" fmla="*/ 127 w 129"/>
              <a:gd name="T31" fmla="*/ 28 h 210"/>
              <a:gd name="T32" fmla="*/ 129 w 129"/>
              <a:gd name="T33" fmla="*/ 48 h 210"/>
              <a:gd name="T34" fmla="*/ 127 w 129"/>
              <a:gd name="T35" fmla="*/ 70 h 210"/>
              <a:gd name="T36" fmla="*/ 121 w 129"/>
              <a:gd name="T37" fmla="*/ 92 h 210"/>
              <a:gd name="T38" fmla="*/ 111 w 129"/>
              <a:gd name="T39" fmla="*/ 116 h 210"/>
              <a:gd name="T40" fmla="*/ 96 w 129"/>
              <a:gd name="T41" fmla="*/ 141 h 210"/>
              <a:gd name="T42" fmla="*/ 81 w 129"/>
              <a:gd name="T43" fmla="*/ 160 h 210"/>
              <a:gd name="T44" fmla="*/ 65 w 129"/>
              <a:gd name="T45" fmla="*/ 178 h 210"/>
              <a:gd name="T46" fmla="*/ 52 w 129"/>
              <a:gd name="T47" fmla="*/ 189 h 210"/>
              <a:gd name="T48" fmla="*/ 39 w 129"/>
              <a:gd name="T49" fmla="*/ 199 h 210"/>
              <a:gd name="T50" fmla="*/ 27 w 129"/>
              <a:gd name="T51" fmla="*/ 206 h 210"/>
              <a:gd name="T52" fmla="*/ 20 w 129"/>
              <a:gd name="T53" fmla="*/ 208 h 210"/>
              <a:gd name="T54" fmla="*/ 14 w 129"/>
              <a:gd name="T55" fmla="*/ 208 h 210"/>
              <a:gd name="T56" fmla="*/ 12 w 129"/>
              <a:gd name="T57" fmla="*/ 206 h 210"/>
              <a:gd name="T58" fmla="*/ 8 w 129"/>
              <a:gd name="T59" fmla="*/ 199 h 210"/>
              <a:gd name="T60" fmla="*/ 4 w 129"/>
              <a:gd name="T61" fmla="*/ 189 h 210"/>
              <a:gd name="T62" fmla="*/ 2 w 129"/>
              <a:gd name="T63" fmla="*/ 178 h 210"/>
              <a:gd name="T64" fmla="*/ 0 w 129"/>
              <a:gd name="T65" fmla="*/ 17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9" h="210">
                <a:moveTo>
                  <a:pt x="0" y="170"/>
                </a:moveTo>
                <a:lnTo>
                  <a:pt x="0" y="162"/>
                </a:lnTo>
                <a:lnTo>
                  <a:pt x="2" y="155"/>
                </a:lnTo>
                <a:lnTo>
                  <a:pt x="4" y="147"/>
                </a:lnTo>
                <a:lnTo>
                  <a:pt x="6" y="139"/>
                </a:lnTo>
                <a:lnTo>
                  <a:pt x="12" y="134"/>
                </a:lnTo>
                <a:lnTo>
                  <a:pt x="16" y="126"/>
                </a:lnTo>
                <a:lnTo>
                  <a:pt x="21" y="120"/>
                </a:lnTo>
                <a:lnTo>
                  <a:pt x="29" y="116"/>
                </a:lnTo>
                <a:lnTo>
                  <a:pt x="33" y="113"/>
                </a:lnTo>
                <a:lnTo>
                  <a:pt x="37" y="111"/>
                </a:lnTo>
                <a:lnTo>
                  <a:pt x="42" y="105"/>
                </a:lnTo>
                <a:lnTo>
                  <a:pt x="46" y="101"/>
                </a:lnTo>
                <a:lnTo>
                  <a:pt x="50" y="95"/>
                </a:lnTo>
                <a:lnTo>
                  <a:pt x="56" y="90"/>
                </a:lnTo>
                <a:lnTo>
                  <a:pt x="62" y="84"/>
                </a:lnTo>
                <a:lnTo>
                  <a:pt x="67" y="76"/>
                </a:lnTo>
                <a:lnTo>
                  <a:pt x="71" y="69"/>
                </a:lnTo>
                <a:lnTo>
                  <a:pt x="77" y="61"/>
                </a:lnTo>
                <a:lnTo>
                  <a:pt x="85" y="51"/>
                </a:lnTo>
                <a:lnTo>
                  <a:pt x="90" y="42"/>
                </a:lnTo>
                <a:lnTo>
                  <a:pt x="96" y="32"/>
                </a:lnTo>
                <a:lnTo>
                  <a:pt x="102" y="23"/>
                </a:lnTo>
                <a:lnTo>
                  <a:pt x="109" y="11"/>
                </a:lnTo>
                <a:lnTo>
                  <a:pt x="115" y="0"/>
                </a:lnTo>
                <a:lnTo>
                  <a:pt x="117" y="0"/>
                </a:lnTo>
                <a:lnTo>
                  <a:pt x="119" y="2"/>
                </a:lnTo>
                <a:lnTo>
                  <a:pt x="121" y="5"/>
                </a:lnTo>
                <a:lnTo>
                  <a:pt x="123" y="9"/>
                </a:lnTo>
                <a:lnTo>
                  <a:pt x="123" y="13"/>
                </a:lnTo>
                <a:lnTo>
                  <a:pt x="125" y="21"/>
                </a:lnTo>
                <a:lnTo>
                  <a:pt x="127" y="28"/>
                </a:lnTo>
                <a:lnTo>
                  <a:pt x="129" y="36"/>
                </a:lnTo>
                <a:lnTo>
                  <a:pt x="129" y="48"/>
                </a:lnTo>
                <a:lnTo>
                  <a:pt x="129" y="59"/>
                </a:lnTo>
                <a:lnTo>
                  <a:pt x="127" y="70"/>
                </a:lnTo>
                <a:lnTo>
                  <a:pt x="125" y="80"/>
                </a:lnTo>
                <a:lnTo>
                  <a:pt x="121" y="92"/>
                </a:lnTo>
                <a:lnTo>
                  <a:pt x="117" y="105"/>
                </a:lnTo>
                <a:lnTo>
                  <a:pt x="111" y="116"/>
                </a:lnTo>
                <a:lnTo>
                  <a:pt x="104" y="128"/>
                </a:lnTo>
                <a:lnTo>
                  <a:pt x="96" y="141"/>
                </a:lnTo>
                <a:lnTo>
                  <a:pt x="88" y="151"/>
                </a:lnTo>
                <a:lnTo>
                  <a:pt x="81" y="160"/>
                </a:lnTo>
                <a:lnTo>
                  <a:pt x="73" y="170"/>
                </a:lnTo>
                <a:lnTo>
                  <a:pt x="65" y="178"/>
                </a:lnTo>
                <a:lnTo>
                  <a:pt x="60" y="183"/>
                </a:lnTo>
                <a:lnTo>
                  <a:pt x="52" y="189"/>
                </a:lnTo>
                <a:lnTo>
                  <a:pt x="46" y="195"/>
                </a:lnTo>
                <a:lnTo>
                  <a:pt x="39" y="199"/>
                </a:lnTo>
                <a:lnTo>
                  <a:pt x="33" y="203"/>
                </a:lnTo>
                <a:lnTo>
                  <a:pt x="27" y="206"/>
                </a:lnTo>
                <a:lnTo>
                  <a:pt x="23" y="208"/>
                </a:lnTo>
                <a:lnTo>
                  <a:pt x="20" y="208"/>
                </a:lnTo>
                <a:lnTo>
                  <a:pt x="16" y="210"/>
                </a:lnTo>
                <a:lnTo>
                  <a:pt x="14" y="208"/>
                </a:lnTo>
                <a:lnTo>
                  <a:pt x="12" y="208"/>
                </a:lnTo>
                <a:lnTo>
                  <a:pt x="12" y="206"/>
                </a:lnTo>
                <a:lnTo>
                  <a:pt x="10" y="203"/>
                </a:lnTo>
                <a:lnTo>
                  <a:pt x="8" y="199"/>
                </a:lnTo>
                <a:lnTo>
                  <a:pt x="6" y="195"/>
                </a:lnTo>
                <a:lnTo>
                  <a:pt x="4" y="189"/>
                </a:lnTo>
                <a:lnTo>
                  <a:pt x="4" y="183"/>
                </a:lnTo>
                <a:lnTo>
                  <a:pt x="2" y="178"/>
                </a:lnTo>
                <a:lnTo>
                  <a:pt x="0" y="170"/>
                </a:lnTo>
                <a:lnTo>
                  <a:pt x="0" y="17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235"/>
          <p:cNvSpPr/>
          <p:nvPr/>
        </p:nvSpPr>
        <p:spPr bwMode="auto">
          <a:xfrm>
            <a:off x="2538773" y="3103446"/>
            <a:ext cx="402448" cy="367281"/>
          </a:xfrm>
          <a:custGeom>
            <a:avLst/>
            <a:gdLst>
              <a:gd name="T0" fmla="*/ 201 w 205"/>
              <a:gd name="T1" fmla="*/ 174 h 187"/>
              <a:gd name="T2" fmla="*/ 197 w 205"/>
              <a:gd name="T3" fmla="*/ 181 h 187"/>
              <a:gd name="T4" fmla="*/ 191 w 205"/>
              <a:gd name="T5" fmla="*/ 185 h 187"/>
              <a:gd name="T6" fmla="*/ 187 w 205"/>
              <a:gd name="T7" fmla="*/ 187 h 187"/>
              <a:gd name="T8" fmla="*/ 184 w 205"/>
              <a:gd name="T9" fmla="*/ 187 h 187"/>
              <a:gd name="T10" fmla="*/ 178 w 205"/>
              <a:gd name="T11" fmla="*/ 183 h 187"/>
              <a:gd name="T12" fmla="*/ 170 w 205"/>
              <a:gd name="T13" fmla="*/ 178 h 187"/>
              <a:gd name="T14" fmla="*/ 161 w 205"/>
              <a:gd name="T15" fmla="*/ 170 h 187"/>
              <a:gd name="T16" fmla="*/ 149 w 205"/>
              <a:gd name="T17" fmla="*/ 160 h 187"/>
              <a:gd name="T18" fmla="*/ 134 w 205"/>
              <a:gd name="T19" fmla="*/ 147 h 187"/>
              <a:gd name="T20" fmla="*/ 117 w 205"/>
              <a:gd name="T21" fmla="*/ 132 h 187"/>
              <a:gd name="T22" fmla="*/ 97 w 205"/>
              <a:gd name="T23" fmla="*/ 113 h 187"/>
              <a:gd name="T24" fmla="*/ 76 w 205"/>
              <a:gd name="T25" fmla="*/ 93 h 187"/>
              <a:gd name="T26" fmla="*/ 57 w 205"/>
              <a:gd name="T27" fmla="*/ 74 h 187"/>
              <a:gd name="T28" fmla="*/ 42 w 205"/>
              <a:gd name="T29" fmla="*/ 59 h 187"/>
              <a:gd name="T30" fmla="*/ 29 w 205"/>
              <a:gd name="T31" fmla="*/ 44 h 187"/>
              <a:gd name="T32" fmla="*/ 17 w 205"/>
              <a:gd name="T33" fmla="*/ 32 h 187"/>
              <a:gd name="T34" fmla="*/ 9 w 205"/>
              <a:gd name="T35" fmla="*/ 23 h 187"/>
              <a:gd name="T36" fmla="*/ 4 w 205"/>
              <a:gd name="T37" fmla="*/ 15 h 187"/>
              <a:gd name="T38" fmla="*/ 0 w 205"/>
              <a:gd name="T39" fmla="*/ 9 h 187"/>
              <a:gd name="T40" fmla="*/ 0 w 205"/>
              <a:gd name="T41" fmla="*/ 5 h 187"/>
              <a:gd name="T42" fmla="*/ 2 w 205"/>
              <a:gd name="T43" fmla="*/ 3 h 187"/>
              <a:gd name="T44" fmla="*/ 11 w 205"/>
              <a:gd name="T45" fmla="*/ 2 h 187"/>
              <a:gd name="T46" fmla="*/ 25 w 205"/>
              <a:gd name="T47" fmla="*/ 0 h 187"/>
              <a:gd name="T48" fmla="*/ 52 w 205"/>
              <a:gd name="T49" fmla="*/ 2 h 187"/>
              <a:gd name="T50" fmla="*/ 84 w 205"/>
              <a:gd name="T51" fmla="*/ 9 h 187"/>
              <a:gd name="T52" fmla="*/ 113 w 205"/>
              <a:gd name="T53" fmla="*/ 19 h 187"/>
              <a:gd name="T54" fmla="*/ 143 w 205"/>
              <a:gd name="T55" fmla="*/ 38 h 187"/>
              <a:gd name="T56" fmla="*/ 168 w 205"/>
              <a:gd name="T57" fmla="*/ 55 h 187"/>
              <a:gd name="T58" fmla="*/ 182 w 205"/>
              <a:gd name="T59" fmla="*/ 70 h 187"/>
              <a:gd name="T60" fmla="*/ 193 w 205"/>
              <a:gd name="T61" fmla="*/ 86 h 187"/>
              <a:gd name="T62" fmla="*/ 201 w 205"/>
              <a:gd name="T63" fmla="*/ 103 h 187"/>
              <a:gd name="T64" fmla="*/ 205 w 205"/>
              <a:gd name="T65" fmla="*/ 120 h 187"/>
              <a:gd name="T66" fmla="*/ 205 w 205"/>
              <a:gd name="T67" fmla="*/ 137 h 187"/>
              <a:gd name="T68" fmla="*/ 205 w 205"/>
              <a:gd name="T69" fmla="*/ 153 h 187"/>
              <a:gd name="T70" fmla="*/ 205 w 205"/>
              <a:gd name="T71" fmla="*/ 164 h 187"/>
              <a:gd name="T72" fmla="*/ 203 w 205"/>
              <a:gd name="T73" fmla="*/ 17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5" h="187">
                <a:moveTo>
                  <a:pt x="203" y="170"/>
                </a:moveTo>
                <a:lnTo>
                  <a:pt x="201" y="174"/>
                </a:lnTo>
                <a:lnTo>
                  <a:pt x="199" y="178"/>
                </a:lnTo>
                <a:lnTo>
                  <a:pt x="197" y="181"/>
                </a:lnTo>
                <a:lnTo>
                  <a:pt x="195" y="183"/>
                </a:lnTo>
                <a:lnTo>
                  <a:pt x="191" y="185"/>
                </a:lnTo>
                <a:lnTo>
                  <a:pt x="189" y="185"/>
                </a:lnTo>
                <a:lnTo>
                  <a:pt x="187" y="187"/>
                </a:lnTo>
                <a:lnTo>
                  <a:pt x="186" y="187"/>
                </a:lnTo>
                <a:lnTo>
                  <a:pt x="184" y="187"/>
                </a:lnTo>
                <a:lnTo>
                  <a:pt x="182" y="185"/>
                </a:lnTo>
                <a:lnTo>
                  <a:pt x="178" y="183"/>
                </a:lnTo>
                <a:lnTo>
                  <a:pt x="176" y="181"/>
                </a:lnTo>
                <a:lnTo>
                  <a:pt x="170" y="178"/>
                </a:lnTo>
                <a:lnTo>
                  <a:pt x="166" y="176"/>
                </a:lnTo>
                <a:lnTo>
                  <a:pt x="161" y="170"/>
                </a:lnTo>
                <a:lnTo>
                  <a:pt x="155" y="166"/>
                </a:lnTo>
                <a:lnTo>
                  <a:pt x="149" y="160"/>
                </a:lnTo>
                <a:lnTo>
                  <a:pt x="142" y="155"/>
                </a:lnTo>
                <a:lnTo>
                  <a:pt x="134" y="147"/>
                </a:lnTo>
                <a:lnTo>
                  <a:pt x="126" y="139"/>
                </a:lnTo>
                <a:lnTo>
                  <a:pt x="117" y="132"/>
                </a:lnTo>
                <a:lnTo>
                  <a:pt x="107" y="122"/>
                </a:lnTo>
                <a:lnTo>
                  <a:pt x="97" y="113"/>
                </a:lnTo>
                <a:lnTo>
                  <a:pt x="88" y="103"/>
                </a:lnTo>
                <a:lnTo>
                  <a:pt x="76" y="93"/>
                </a:lnTo>
                <a:lnTo>
                  <a:pt x="67" y="84"/>
                </a:lnTo>
                <a:lnTo>
                  <a:pt x="57" y="74"/>
                </a:lnTo>
                <a:lnTo>
                  <a:pt x="50" y="67"/>
                </a:lnTo>
                <a:lnTo>
                  <a:pt x="42" y="59"/>
                </a:lnTo>
                <a:lnTo>
                  <a:pt x="34" y="51"/>
                </a:lnTo>
                <a:lnTo>
                  <a:pt x="29" y="44"/>
                </a:lnTo>
                <a:lnTo>
                  <a:pt x="23" y="38"/>
                </a:lnTo>
                <a:lnTo>
                  <a:pt x="17" y="32"/>
                </a:lnTo>
                <a:lnTo>
                  <a:pt x="13" y="26"/>
                </a:lnTo>
                <a:lnTo>
                  <a:pt x="9" y="23"/>
                </a:lnTo>
                <a:lnTo>
                  <a:pt x="6" y="19"/>
                </a:lnTo>
                <a:lnTo>
                  <a:pt x="4" y="15"/>
                </a:lnTo>
                <a:lnTo>
                  <a:pt x="2" y="11"/>
                </a:lnTo>
                <a:lnTo>
                  <a:pt x="0" y="9"/>
                </a:lnTo>
                <a:lnTo>
                  <a:pt x="0" y="7"/>
                </a:lnTo>
                <a:lnTo>
                  <a:pt x="0" y="5"/>
                </a:lnTo>
                <a:lnTo>
                  <a:pt x="0" y="5"/>
                </a:lnTo>
                <a:lnTo>
                  <a:pt x="2" y="3"/>
                </a:lnTo>
                <a:lnTo>
                  <a:pt x="6" y="2"/>
                </a:lnTo>
                <a:lnTo>
                  <a:pt x="11" y="2"/>
                </a:lnTo>
                <a:lnTo>
                  <a:pt x="17" y="0"/>
                </a:lnTo>
                <a:lnTo>
                  <a:pt x="25" y="0"/>
                </a:lnTo>
                <a:lnTo>
                  <a:pt x="34" y="0"/>
                </a:lnTo>
                <a:lnTo>
                  <a:pt x="52" y="2"/>
                </a:lnTo>
                <a:lnTo>
                  <a:pt x="69" y="5"/>
                </a:lnTo>
                <a:lnTo>
                  <a:pt x="84" y="9"/>
                </a:lnTo>
                <a:lnTo>
                  <a:pt x="99" y="11"/>
                </a:lnTo>
                <a:lnTo>
                  <a:pt x="113" y="19"/>
                </a:lnTo>
                <a:lnTo>
                  <a:pt x="128" y="28"/>
                </a:lnTo>
                <a:lnTo>
                  <a:pt x="143" y="38"/>
                </a:lnTo>
                <a:lnTo>
                  <a:pt x="161" y="49"/>
                </a:lnTo>
                <a:lnTo>
                  <a:pt x="168" y="55"/>
                </a:lnTo>
                <a:lnTo>
                  <a:pt x="176" y="63"/>
                </a:lnTo>
                <a:lnTo>
                  <a:pt x="182" y="70"/>
                </a:lnTo>
                <a:lnTo>
                  <a:pt x="187" y="78"/>
                </a:lnTo>
                <a:lnTo>
                  <a:pt x="193" y="86"/>
                </a:lnTo>
                <a:lnTo>
                  <a:pt x="197" y="93"/>
                </a:lnTo>
                <a:lnTo>
                  <a:pt x="201" y="103"/>
                </a:lnTo>
                <a:lnTo>
                  <a:pt x="203" y="113"/>
                </a:lnTo>
                <a:lnTo>
                  <a:pt x="205" y="120"/>
                </a:lnTo>
                <a:lnTo>
                  <a:pt x="205" y="130"/>
                </a:lnTo>
                <a:lnTo>
                  <a:pt x="205" y="137"/>
                </a:lnTo>
                <a:lnTo>
                  <a:pt x="205" y="145"/>
                </a:lnTo>
                <a:lnTo>
                  <a:pt x="205" y="153"/>
                </a:lnTo>
                <a:lnTo>
                  <a:pt x="205" y="159"/>
                </a:lnTo>
                <a:lnTo>
                  <a:pt x="205" y="164"/>
                </a:lnTo>
                <a:lnTo>
                  <a:pt x="203" y="170"/>
                </a:lnTo>
                <a:lnTo>
                  <a:pt x="203" y="17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236"/>
          <p:cNvSpPr/>
          <p:nvPr/>
        </p:nvSpPr>
        <p:spPr bwMode="auto">
          <a:xfrm>
            <a:off x="2155863" y="1907827"/>
            <a:ext cx="117217" cy="414168"/>
          </a:xfrm>
          <a:custGeom>
            <a:avLst/>
            <a:gdLst>
              <a:gd name="T0" fmla="*/ 61 w 61"/>
              <a:gd name="T1" fmla="*/ 33 h 213"/>
              <a:gd name="T2" fmla="*/ 59 w 61"/>
              <a:gd name="T3" fmla="*/ 58 h 213"/>
              <a:gd name="T4" fmla="*/ 57 w 61"/>
              <a:gd name="T5" fmla="*/ 83 h 213"/>
              <a:gd name="T6" fmla="*/ 57 w 61"/>
              <a:gd name="T7" fmla="*/ 105 h 213"/>
              <a:gd name="T8" fmla="*/ 55 w 61"/>
              <a:gd name="T9" fmla="*/ 127 h 213"/>
              <a:gd name="T10" fmla="*/ 53 w 61"/>
              <a:gd name="T11" fmla="*/ 150 h 213"/>
              <a:gd name="T12" fmla="*/ 53 w 61"/>
              <a:gd name="T13" fmla="*/ 171 h 213"/>
              <a:gd name="T14" fmla="*/ 53 w 61"/>
              <a:gd name="T15" fmla="*/ 213 h 213"/>
              <a:gd name="T16" fmla="*/ 11 w 61"/>
              <a:gd name="T17" fmla="*/ 213 h 213"/>
              <a:gd name="T18" fmla="*/ 11 w 61"/>
              <a:gd name="T19" fmla="*/ 157 h 213"/>
              <a:gd name="T20" fmla="*/ 7 w 61"/>
              <a:gd name="T21" fmla="*/ 104 h 213"/>
              <a:gd name="T22" fmla="*/ 4 w 61"/>
              <a:gd name="T23" fmla="*/ 50 h 213"/>
              <a:gd name="T24" fmla="*/ 0 w 61"/>
              <a:gd name="T25" fmla="*/ 0 h 213"/>
              <a:gd name="T26" fmla="*/ 30 w 61"/>
              <a:gd name="T27" fmla="*/ 17 h 213"/>
              <a:gd name="T28" fmla="*/ 61 w 61"/>
              <a:gd name="T29" fmla="*/ 33 h 213"/>
              <a:gd name="T30" fmla="*/ 61 w 61"/>
              <a:gd name="T31" fmla="*/ 3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1" h="213">
                <a:moveTo>
                  <a:pt x="61" y="33"/>
                </a:moveTo>
                <a:lnTo>
                  <a:pt x="59" y="58"/>
                </a:lnTo>
                <a:lnTo>
                  <a:pt x="57" y="83"/>
                </a:lnTo>
                <a:lnTo>
                  <a:pt x="57" y="105"/>
                </a:lnTo>
                <a:lnTo>
                  <a:pt x="55" y="127"/>
                </a:lnTo>
                <a:lnTo>
                  <a:pt x="53" y="150"/>
                </a:lnTo>
                <a:lnTo>
                  <a:pt x="53" y="171"/>
                </a:lnTo>
                <a:lnTo>
                  <a:pt x="53" y="213"/>
                </a:lnTo>
                <a:lnTo>
                  <a:pt x="11" y="213"/>
                </a:lnTo>
                <a:lnTo>
                  <a:pt x="11" y="157"/>
                </a:lnTo>
                <a:lnTo>
                  <a:pt x="7" y="104"/>
                </a:lnTo>
                <a:lnTo>
                  <a:pt x="4" y="50"/>
                </a:lnTo>
                <a:lnTo>
                  <a:pt x="0" y="0"/>
                </a:lnTo>
                <a:lnTo>
                  <a:pt x="30" y="17"/>
                </a:lnTo>
                <a:lnTo>
                  <a:pt x="61" y="33"/>
                </a:lnTo>
                <a:lnTo>
                  <a:pt x="61" y="3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37"/>
          <p:cNvSpPr/>
          <p:nvPr/>
        </p:nvSpPr>
        <p:spPr bwMode="auto">
          <a:xfrm>
            <a:off x="1862820" y="2275109"/>
            <a:ext cx="781450" cy="136755"/>
          </a:xfrm>
          <a:custGeom>
            <a:avLst/>
            <a:gdLst>
              <a:gd name="T0" fmla="*/ 400 w 400"/>
              <a:gd name="T1" fmla="*/ 36 h 71"/>
              <a:gd name="T2" fmla="*/ 383 w 400"/>
              <a:gd name="T3" fmla="*/ 36 h 71"/>
              <a:gd name="T4" fmla="*/ 366 w 400"/>
              <a:gd name="T5" fmla="*/ 36 h 71"/>
              <a:gd name="T6" fmla="*/ 351 w 400"/>
              <a:gd name="T7" fmla="*/ 36 h 71"/>
              <a:gd name="T8" fmla="*/ 335 w 400"/>
              <a:gd name="T9" fmla="*/ 36 h 71"/>
              <a:gd name="T10" fmla="*/ 322 w 400"/>
              <a:gd name="T11" fmla="*/ 36 h 71"/>
              <a:gd name="T12" fmla="*/ 309 w 400"/>
              <a:gd name="T13" fmla="*/ 38 h 71"/>
              <a:gd name="T14" fmla="*/ 295 w 400"/>
              <a:gd name="T15" fmla="*/ 38 h 71"/>
              <a:gd name="T16" fmla="*/ 284 w 400"/>
              <a:gd name="T17" fmla="*/ 38 h 71"/>
              <a:gd name="T18" fmla="*/ 272 w 400"/>
              <a:gd name="T19" fmla="*/ 38 h 71"/>
              <a:gd name="T20" fmla="*/ 261 w 400"/>
              <a:gd name="T21" fmla="*/ 38 h 71"/>
              <a:gd name="T22" fmla="*/ 251 w 400"/>
              <a:gd name="T23" fmla="*/ 38 h 71"/>
              <a:gd name="T24" fmla="*/ 244 w 400"/>
              <a:gd name="T25" fmla="*/ 38 h 71"/>
              <a:gd name="T26" fmla="*/ 234 w 400"/>
              <a:gd name="T27" fmla="*/ 40 h 71"/>
              <a:gd name="T28" fmla="*/ 228 w 400"/>
              <a:gd name="T29" fmla="*/ 40 h 71"/>
              <a:gd name="T30" fmla="*/ 221 w 400"/>
              <a:gd name="T31" fmla="*/ 40 h 71"/>
              <a:gd name="T32" fmla="*/ 215 w 400"/>
              <a:gd name="T33" fmla="*/ 42 h 71"/>
              <a:gd name="T34" fmla="*/ 209 w 400"/>
              <a:gd name="T35" fmla="*/ 42 h 71"/>
              <a:gd name="T36" fmla="*/ 201 w 400"/>
              <a:gd name="T37" fmla="*/ 44 h 71"/>
              <a:gd name="T38" fmla="*/ 194 w 400"/>
              <a:gd name="T39" fmla="*/ 44 h 71"/>
              <a:gd name="T40" fmla="*/ 186 w 400"/>
              <a:gd name="T41" fmla="*/ 46 h 71"/>
              <a:gd name="T42" fmla="*/ 177 w 400"/>
              <a:gd name="T43" fmla="*/ 48 h 71"/>
              <a:gd name="T44" fmla="*/ 165 w 400"/>
              <a:gd name="T45" fmla="*/ 50 h 71"/>
              <a:gd name="T46" fmla="*/ 154 w 400"/>
              <a:gd name="T47" fmla="*/ 51 h 71"/>
              <a:gd name="T48" fmla="*/ 140 w 400"/>
              <a:gd name="T49" fmla="*/ 53 h 71"/>
              <a:gd name="T50" fmla="*/ 127 w 400"/>
              <a:gd name="T51" fmla="*/ 55 h 71"/>
              <a:gd name="T52" fmla="*/ 113 w 400"/>
              <a:gd name="T53" fmla="*/ 57 h 71"/>
              <a:gd name="T54" fmla="*/ 96 w 400"/>
              <a:gd name="T55" fmla="*/ 59 h 71"/>
              <a:gd name="T56" fmla="*/ 81 w 400"/>
              <a:gd name="T57" fmla="*/ 61 h 71"/>
              <a:gd name="T58" fmla="*/ 64 w 400"/>
              <a:gd name="T59" fmla="*/ 63 h 71"/>
              <a:gd name="T60" fmla="*/ 44 w 400"/>
              <a:gd name="T61" fmla="*/ 65 h 71"/>
              <a:gd name="T62" fmla="*/ 25 w 400"/>
              <a:gd name="T63" fmla="*/ 69 h 71"/>
              <a:gd name="T64" fmla="*/ 4 w 400"/>
              <a:gd name="T65" fmla="*/ 71 h 71"/>
              <a:gd name="T66" fmla="*/ 0 w 400"/>
              <a:gd name="T67" fmla="*/ 36 h 71"/>
              <a:gd name="T68" fmla="*/ 2 w 400"/>
              <a:gd name="T69" fmla="*/ 36 h 71"/>
              <a:gd name="T70" fmla="*/ 6 w 400"/>
              <a:gd name="T71" fmla="*/ 36 h 71"/>
              <a:gd name="T72" fmla="*/ 12 w 400"/>
              <a:gd name="T73" fmla="*/ 36 h 71"/>
              <a:gd name="T74" fmla="*/ 18 w 400"/>
              <a:gd name="T75" fmla="*/ 36 h 71"/>
              <a:gd name="T76" fmla="*/ 23 w 400"/>
              <a:gd name="T77" fmla="*/ 34 h 71"/>
              <a:gd name="T78" fmla="*/ 31 w 400"/>
              <a:gd name="T79" fmla="*/ 34 h 71"/>
              <a:gd name="T80" fmla="*/ 39 w 400"/>
              <a:gd name="T81" fmla="*/ 32 h 71"/>
              <a:gd name="T82" fmla="*/ 48 w 400"/>
              <a:gd name="T83" fmla="*/ 30 h 71"/>
              <a:gd name="T84" fmla="*/ 60 w 400"/>
              <a:gd name="T85" fmla="*/ 30 h 71"/>
              <a:gd name="T86" fmla="*/ 69 w 400"/>
              <a:gd name="T87" fmla="*/ 28 h 71"/>
              <a:gd name="T88" fmla="*/ 83 w 400"/>
              <a:gd name="T89" fmla="*/ 27 h 71"/>
              <a:gd name="T90" fmla="*/ 94 w 400"/>
              <a:gd name="T91" fmla="*/ 25 h 71"/>
              <a:gd name="T92" fmla="*/ 108 w 400"/>
              <a:gd name="T93" fmla="*/ 23 h 71"/>
              <a:gd name="T94" fmla="*/ 123 w 400"/>
              <a:gd name="T95" fmla="*/ 21 h 71"/>
              <a:gd name="T96" fmla="*/ 136 w 400"/>
              <a:gd name="T97" fmla="*/ 19 h 71"/>
              <a:gd name="T98" fmla="*/ 154 w 400"/>
              <a:gd name="T99" fmla="*/ 17 h 71"/>
              <a:gd name="T100" fmla="*/ 186 w 400"/>
              <a:gd name="T101" fmla="*/ 11 h 71"/>
              <a:gd name="T102" fmla="*/ 217 w 400"/>
              <a:gd name="T103" fmla="*/ 7 h 71"/>
              <a:gd name="T104" fmla="*/ 249 w 400"/>
              <a:gd name="T105" fmla="*/ 6 h 71"/>
              <a:gd name="T106" fmla="*/ 280 w 400"/>
              <a:gd name="T107" fmla="*/ 4 h 71"/>
              <a:gd name="T108" fmla="*/ 311 w 400"/>
              <a:gd name="T109" fmla="*/ 2 h 71"/>
              <a:gd name="T110" fmla="*/ 341 w 400"/>
              <a:gd name="T111" fmla="*/ 0 h 71"/>
              <a:gd name="T112" fmla="*/ 372 w 400"/>
              <a:gd name="T113" fmla="*/ 0 h 71"/>
              <a:gd name="T114" fmla="*/ 400 w 400"/>
              <a:gd name="T115" fmla="*/ 0 h 71"/>
              <a:gd name="T116" fmla="*/ 400 w 400"/>
              <a:gd name="T117" fmla="*/ 36 h 71"/>
              <a:gd name="T118" fmla="*/ 400 w 400"/>
              <a:gd name="T119" fmla="*/ 36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0" h="71">
                <a:moveTo>
                  <a:pt x="400" y="36"/>
                </a:moveTo>
                <a:lnTo>
                  <a:pt x="383" y="36"/>
                </a:lnTo>
                <a:lnTo>
                  <a:pt x="366" y="36"/>
                </a:lnTo>
                <a:lnTo>
                  <a:pt x="351" y="36"/>
                </a:lnTo>
                <a:lnTo>
                  <a:pt x="335" y="36"/>
                </a:lnTo>
                <a:lnTo>
                  <a:pt x="322" y="36"/>
                </a:lnTo>
                <a:lnTo>
                  <a:pt x="309" y="38"/>
                </a:lnTo>
                <a:lnTo>
                  <a:pt x="295" y="38"/>
                </a:lnTo>
                <a:lnTo>
                  <a:pt x="284" y="38"/>
                </a:lnTo>
                <a:lnTo>
                  <a:pt x="272" y="38"/>
                </a:lnTo>
                <a:lnTo>
                  <a:pt x="261" y="38"/>
                </a:lnTo>
                <a:lnTo>
                  <a:pt x="251" y="38"/>
                </a:lnTo>
                <a:lnTo>
                  <a:pt x="244" y="38"/>
                </a:lnTo>
                <a:lnTo>
                  <a:pt x="234" y="40"/>
                </a:lnTo>
                <a:lnTo>
                  <a:pt x="228" y="40"/>
                </a:lnTo>
                <a:lnTo>
                  <a:pt x="221" y="40"/>
                </a:lnTo>
                <a:lnTo>
                  <a:pt x="215" y="42"/>
                </a:lnTo>
                <a:lnTo>
                  <a:pt x="209" y="42"/>
                </a:lnTo>
                <a:lnTo>
                  <a:pt x="201" y="44"/>
                </a:lnTo>
                <a:lnTo>
                  <a:pt x="194" y="44"/>
                </a:lnTo>
                <a:lnTo>
                  <a:pt x="186" y="46"/>
                </a:lnTo>
                <a:lnTo>
                  <a:pt x="177" y="48"/>
                </a:lnTo>
                <a:lnTo>
                  <a:pt x="165" y="50"/>
                </a:lnTo>
                <a:lnTo>
                  <a:pt x="154" y="51"/>
                </a:lnTo>
                <a:lnTo>
                  <a:pt x="140" y="53"/>
                </a:lnTo>
                <a:lnTo>
                  <a:pt x="127" y="55"/>
                </a:lnTo>
                <a:lnTo>
                  <a:pt x="113" y="57"/>
                </a:lnTo>
                <a:lnTo>
                  <a:pt x="96" y="59"/>
                </a:lnTo>
                <a:lnTo>
                  <a:pt x="81" y="61"/>
                </a:lnTo>
                <a:lnTo>
                  <a:pt x="64" y="63"/>
                </a:lnTo>
                <a:lnTo>
                  <a:pt x="44" y="65"/>
                </a:lnTo>
                <a:lnTo>
                  <a:pt x="25" y="69"/>
                </a:lnTo>
                <a:lnTo>
                  <a:pt x="4" y="71"/>
                </a:lnTo>
                <a:lnTo>
                  <a:pt x="0" y="36"/>
                </a:lnTo>
                <a:lnTo>
                  <a:pt x="2" y="36"/>
                </a:lnTo>
                <a:lnTo>
                  <a:pt x="6" y="36"/>
                </a:lnTo>
                <a:lnTo>
                  <a:pt x="12" y="36"/>
                </a:lnTo>
                <a:lnTo>
                  <a:pt x="18" y="36"/>
                </a:lnTo>
                <a:lnTo>
                  <a:pt x="23" y="34"/>
                </a:lnTo>
                <a:lnTo>
                  <a:pt x="31" y="34"/>
                </a:lnTo>
                <a:lnTo>
                  <a:pt x="39" y="32"/>
                </a:lnTo>
                <a:lnTo>
                  <a:pt x="48" y="30"/>
                </a:lnTo>
                <a:lnTo>
                  <a:pt x="60" y="30"/>
                </a:lnTo>
                <a:lnTo>
                  <a:pt x="69" y="28"/>
                </a:lnTo>
                <a:lnTo>
                  <a:pt x="83" y="27"/>
                </a:lnTo>
                <a:lnTo>
                  <a:pt x="94" y="25"/>
                </a:lnTo>
                <a:lnTo>
                  <a:pt x="108" y="23"/>
                </a:lnTo>
                <a:lnTo>
                  <a:pt x="123" y="21"/>
                </a:lnTo>
                <a:lnTo>
                  <a:pt x="136" y="19"/>
                </a:lnTo>
                <a:lnTo>
                  <a:pt x="154" y="17"/>
                </a:lnTo>
                <a:lnTo>
                  <a:pt x="186" y="11"/>
                </a:lnTo>
                <a:lnTo>
                  <a:pt x="217" y="7"/>
                </a:lnTo>
                <a:lnTo>
                  <a:pt x="249" y="6"/>
                </a:lnTo>
                <a:lnTo>
                  <a:pt x="280" y="4"/>
                </a:lnTo>
                <a:lnTo>
                  <a:pt x="311" y="2"/>
                </a:lnTo>
                <a:lnTo>
                  <a:pt x="341" y="0"/>
                </a:lnTo>
                <a:lnTo>
                  <a:pt x="372" y="0"/>
                </a:lnTo>
                <a:lnTo>
                  <a:pt x="400" y="0"/>
                </a:lnTo>
                <a:lnTo>
                  <a:pt x="400" y="36"/>
                </a:lnTo>
                <a:lnTo>
                  <a:pt x="400" y="3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41"/>
          <p:cNvSpPr/>
          <p:nvPr/>
        </p:nvSpPr>
        <p:spPr bwMode="auto">
          <a:xfrm>
            <a:off x="2503609" y="2701000"/>
            <a:ext cx="296951" cy="296951"/>
          </a:xfrm>
          <a:custGeom>
            <a:avLst/>
            <a:gdLst>
              <a:gd name="T0" fmla="*/ 40 w 153"/>
              <a:gd name="T1" fmla="*/ 15 h 151"/>
              <a:gd name="T2" fmla="*/ 55 w 153"/>
              <a:gd name="T3" fmla="*/ 21 h 151"/>
              <a:gd name="T4" fmla="*/ 71 w 153"/>
              <a:gd name="T5" fmla="*/ 27 h 151"/>
              <a:gd name="T6" fmla="*/ 86 w 153"/>
              <a:gd name="T7" fmla="*/ 34 h 151"/>
              <a:gd name="T8" fmla="*/ 101 w 153"/>
              <a:gd name="T9" fmla="*/ 44 h 151"/>
              <a:gd name="T10" fmla="*/ 113 w 153"/>
              <a:gd name="T11" fmla="*/ 54 h 151"/>
              <a:gd name="T12" fmla="*/ 118 w 153"/>
              <a:gd name="T13" fmla="*/ 59 h 151"/>
              <a:gd name="T14" fmla="*/ 124 w 153"/>
              <a:gd name="T15" fmla="*/ 67 h 151"/>
              <a:gd name="T16" fmla="*/ 130 w 153"/>
              <a:gd name="T17" fmla="*/ 73 h 151"/>
              <a:gd name="T18" fmla="*/ 134 w 153"/>
              <a:gd name="T19" fmla="*/ 80 h 151"/>
              <a:gd name="T20" fmla="*/ 138 w 153"/>
              <a:gd name="T21" fmla="*/ 90 h 151"/>
              <a:gd name="T22" fmla="*/ 143 w 153"/>
              <a:gd name="T23" fmla="*/ 98 h 151"/>
              <a:gd name="T24" fmla="*/ 147 w 153"/>
              <a:gd name="T25" fmla="*/ 109 h 151"/>
              <a:gd name="T26" fmla="*/ 149 w 153"/>
              <a:gd name="T27" fmla="*/ 117 h 151"/>
              <a:gd name="T28" fmla="*/ 151 w 153"/>
              <a:gd name="T29" fmla="*/ 126 h 151"/>
              <a:gd name="T30" fmla="*/ 153 w 153"/>
              <a:gd name="T31" fmla="*/ 132 h 151"/>
              <a:gd name="T32" fmla="*/ 151 w 153"/>
              <a:gd name="T33" fmla="*/ 138 h 151"/>
              <a:gd name="T34" fmla="*/ 151 w 153"/>
              <a:gd name="T35" fmla="*/ 142 h 151"/>
              <a:gd name="T36" fmla="*/ 147 w 153"/>
              <a:gd name="T37" fmla="*/ 145 h 151"/>
              <a:gd name="T38" fmla="*/ 143 w 153"/>
              <a:gd name="T39" fmla="*/ 147 h 151"/>
              <a:gd name="T40" fmla="*/ 141 w 153"/>
              <a:gd name="T41" fmla="*/ 149 h 151"/>
              <a:gd name="T42" fmla="*/ 138 w 153"/>
              <a:gd name="T43" fmla="*/ 149 h 151"/>
              <a:gd name="T44" fmla="*/ 136 w 153"/>
              <a:gd name="T45" fmla="*/ 151 h 151"/>
              <a:gd name="T46" fmla="*/ 132 w 153"/>
              <a:gd name="T47" fmla="*/ 151 h 151"/>
              <a:gd name="T48" fmla="*/ 128 w 153"/>
              <a:gd name="T49" fmla="*/ 149 h 151"/>
              <a:gd name="T50" fmla="*/ 126 w 153"/>
              <a:gd name="T51" fmla="*/ 149 h 151"/>
              <a:gd name="T52" fmla="*/ 122 w 153"/>
              <a:gd name="T53" fmla="*/ 147 h 151"/>
              <a:gd name="T54" fmla="*/ 116 w 153"/>
              <a:gd name="T55" fmla="*/ 145 h 151"/>
              <a:gd name="T56" fmla="*/ 113 w 153"/>
              <a:gd name="T57" fmla="*/ 142 h 151"/>
              <a:gd name="T58" fmla="*/ 109 w 153"/>
              <a:gd name="T59" fmla="*/ 138 h 151"/>
              <a:gd name="T60" fmla="*/ 103 w 153"/>
              <a:gd name="T61" fmla="*/ 134 h 151"/>
              <a:gd name="T62" fmla="*/ 97 w 153"/>
              <a:gd name="T63" fmla="*/ 130 h 151"/>
              <a:gd name="T64" fmla="*/ 92 w 153"/>
              <a:gd name="T65" fmla="*/ 124 h 151"/>
              <a:gd name="T66" fmla="*/ 86 w 153"/>
              <a:gd name="T67" fmla="*/ 119 h 151"/>
              <a:gd name="T68" fmla="*/ 80 w 153"/>
              <a:gd name="T69" fmla="*/ 113 h 151"/>
              <a:gd name="T70" fmla="*/ 72 w 153"/>
              <a:gd name="T71" fmla="*/ 107 h 151"/>
              <a:gd name="T72" fmla="*/ 59 w 153"/>
              <a:gd name="T73" fmla="*/ 94 h 151"/>
              <a:gd name="T74" fmla="*/ 48 w 153"/>
              <a:gd name="T75" fmla="*/ 80 h 151"/>
              <a:gd name="T76" fmla="*/ 38 w 153"/>
              <a:gd name="T77" fmla="*/ 69 h 151"/>
              <a:gd name="T78" fmla="*/ 28 w 153"/>
              <a:gd name="T79" fmla="*/ 59 h 151"/>
              <a:gd name="T80" fmla="*/ 21 w 153"/>
              <a:gd name="T81" fmla="*/ 50 h 151"/>
              <a:gd name="T82" fmla="*/ 15 w 153"/>
              <a:gd name="T83" fmla="*/ 42 h 151"/>
              <a:gd name="T84" fmla="*/ 11 w 153"/>
              <a:gd name="T85" fmla="*/ 34 h 151"/>
              <a:gd name="T86" fmla="*/ 7 w 153"/>
              <a:gd name="T87" fmla="*/ 27 h 151"/>
              <a:gd name="T88" fmla="*/ 4 w 153"/>
              <a:gd name="T89" fmla="*/ 23 h 151"/>
              <a:gd name="T90" fmla="*/ 2 w 153"/>
              <a:gd name="T91" fmla="*/ 19 h 151"/>
              <a:gd name="T92" fmla="*/ 2 w 153"/>
              <a:gd name="T93" fmla="*/ 15 h 151"/>
              <a:gd name="T94" fmla="*/ 0 w 153"/>
              <a:gd name="T95" fmla="*/ 11 h 151"/>
              <a:gd name="T96" fmla="*/ 0 w 153"/>
              <a:gd name="T97" fmla="*/ 10 h 151"/>
              <a:gd name="T98" fmla="*/ 0 w 153"/>
              <a:gd name="T99" fmla="*/ 6 h 151"/>
              <a:gd name="T100" fmla="*/ 2 w 153"/>
              <a:gd name="T101" fmla="*/ 4 h 151"/>
              <a:gd name="T102" fmla="*/ 4 w 153"/>
              <a:gd name="T103" fmla="*/ 2 h 151"/>
              <a:gd name="T104" fmla="*/ 5 w 153"/>
              <a:gd name="T105" fmla="*/ 2 h 151"/>
              <a:gd name="T106" fmla="*/ 7 w 153"/>
              <a:gd name="T107" fmla="*/ 0 h 151"/>
              <a:gd name="T108" fmla="*/ 11 w 153"/>
              <a:gd name="T109" fmla="*/ 0 h 151"/>
              <a:gd name="T110" fmla="*/ 15 w 153"/>
              <a:gd name="T111" fmla="*/ 2 h 151"/>
              <a:gd name="T112" fmla="*/ 21 w 153"/>
              <a:gd name="T113" fmla="*/ 4 h 151"/>
              <a:gd name="T114" fmla="*/ 27 w 153"/>
              <a:gd name="T115" fmla="*/ 8 h 151"/>
              <a:gd name="T116" fmla="*/ 32 w 153"/>
              <a:gd name="T117" fmla="*/ 10 h 151"/>
              <a:gd name="T118" fmla="*/ 40 w 153"/>
              <a:gd name="T119" fmla="*/ 15 h 151"/>
              <a:gd name="T120" fmla="*/ 40 w 153"/>
              <a:gd name="T121" fmla="*/ 1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3" h="151">
                <a:moveTo>
                  <a:pt x="40" y="15"/>
                </a:moveTo>
                <a:lnTo>
                  <a:pt x="55" y="21"/>
                </a:lnTo>
                <a:lnTo>
                  <a:pt x="71" y="27"/>
                </a:lnTo>
                <a:lnTo>
                  <a:pt x="86" y="34"/>
                </a:lnTo>
                <a:lnTo>
                  <a:pt x="101" y="44"/>
                </a:lnTo>
                <a:lnTo>
                  <a:pt x="113" y="54"/>
                </a:lnTo>
                <a:lnTo>
                  <a:pt x="118" y="59"/>
                </a:lnTo>
                <a:lnTo>
                  <a:pt x="124" y="67"/>
                </a:lnTo>
                <a:lnTo>
                  <a:pt x="130" y="73"/>
                </a:lnTo>
                <a:lnTo>
                  <a:pt x="134" y="80"/>
                </a:lnTo>
                <a:lnTo>
                  <a:pt x="138" y="90"/>
                </a:lnTo>
                <a:lnTo>
                  <a:pt x="143" y="98"/>
                </a:lnTo>
                <a:lnTo>
                  <a:pt x="147" y="109"/>
                </a:lnTo>
                <a:lnTo>
                  <a:pt x="149" y="117"/>
                </a:lnTo>
                <a:lnTo>
                  <a:pt x="151" y="126"/>
                </a:lnTo>
                <a:lnTo>
                  <a:pt x="153" y="132"/>
                </a:lnTo>
                <a:lnTo>
                  <a:pt x="151" y="138"/>
                </a:lnTo>
                <a:lnTo>
                  <a:pt x="151" y="142"/>
                </a:lnTo>
                <a:lnTo>
                  <a:pt x="147" y="145"/>
                </a:lnTo>
                <a:lnTo>
                  <a:pt x="143" y="147"/>
                </a:lnTo>
                <a:lnTo>
                  <a:pt x="141" y="149"/>
                </a:lnTo>
                <a:lnTo>
                  <a:pt x="138" y="149"/>
                </a:lnTo>
                <a:lnTo>
                  <a:pt x="136" y="151"/>
                </a:lnTo>
                <a:lnTo>
                  <a:pt x="132" y="151"/>
                </a:lnTo>
                <a:lnTo>
                  <a:pt x="128" y="149"/>
                </a:lnTo>
                <a:lnTo>
                  <a:pt x="126" y="149"/>
                </a:lnTo>
                <a:lnTo>
                  <a:pt x="122" y="147"/>
                </a:lnTo>
                <a:lnTo>
                  <a:pt x="116" y="145"/>
                </a:lnTo>
                <a:lnTo>
                  <a:pt x="113" y="142"/>
                </a:lnTo>
                <a:lnTo>
                  <a:pt x="109" y="138"/>
                </a:lnTo>
                <a:lnTo>
                  <a:pt x="103" y="134"/>
                </a:lnTo>
                <a:lnTo>
                  <a:pt x="97" y="130"/>
                </a:lnTo>
                <a:lnTo>
                  <a:pt x="92" y="124"/>
                </a:lnTo>
                <a:lnTo>
                  <a:pt x="86" y="119"/>
                </a:lnTo>
                <a:lnTo>
                  <a:pt x="80" y="113"/>
                </a:lnTo>
                <a:lnTo>
                  <a:pt x="72" y="107"/>
                </a:lnTo>
                <a:lnTo>
                  <a:pt x="59" y="94"/>
                </a:lnTo>
                <a:lnTo>
                  <a:pt x="48" y="80"/>
                </a:lnTo>
                <a:lnTo>
                  <a:pt x="38" y="69"/>
                </a:lnTo>
                <a:lnTo>
                  <a:pt x="28" y="59"/>
                </a:lnTo>
                <a:lnTo>
                  <a:pt x="21" y="50"/>
                </a:lnTo>
                <a:lnTo>
                  <a:pt x="15" y="42"/>
                </a:lnTo>
                <a:lnTo>
                  <a:pt x="11" y="34"/>
                </a:lnTo>
                <a:lnTo>
                  <a:pt x="7" y="27"/>
                </a:lnTo>
                <a:lnTo>
                  <a:pt x="4" y="23"/>
                </a:lnTo>
                <a:lnTo>
                  <a:pt x="2" y="19"/>
                </a:lnTo>
                <a:lnTo>
                  <a:pt x="2" y="15"/>
                </a:lnTo>
                <a:lnTo>
                  <a:pt x="0" y="11"/>
                </a:lnTo>
                <a:lnTo>
                  <a:pt x="0" y="10"/>
                </a:ln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5" y="2"/>
                </a:lnTo>
                <a:lnTo>
                  <a:pt x="7" y="0"/>
                </a:lnTo>
                <a:lnTo>
                  <a:pt x="11" y="0"/>
                </a:lnTo>
                <a:lnTo>
                  <a:pt x="15" y="2"/>
                </a:lnTo>
                <a:lnTo>
                  <a:pt x="21" y="4"/>
                </a:lnTo>
                <a:lnTo>
                  <a:pt x="27" y="8"/>
                </a:lnTo>
                <a:lnTo>
                  <a:pt x="32" y="10"/>
                </a:lnTo>
                <a:lnTo>
                  <a:pt x="40" y="15"/>
                </a:lnTo>
                <a:lnTo>
                  <a:pt x="40" y="1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242"/>
          <p:cNvSpPr/>
          <p:nvPr/>
        </p:nvSpPr>
        <p:spPr bwMode="auto">
          <a:xfrm>
            <a:off x="1628385" y="1919550"/>
            <a:ext cx="257878" cy="507942"/>
          </a:xfrm>
          <a:custGeom>
            <a:avLst/>
            <a:gdLst>
              <a:gd name="T0" fmla="*/ 120 w 132"/>
              <a:gd name="T1" fmla="*/ 155 h 260"/>
              <a:gd name="T2" fmla="*/ 126 w 132"/>
              <a:gd name="T3" fmla="*/ 180 h 260"/>
              <a:gd name="T4" fmla="*/ 130 w 132"/>
              <a:gd name="T5" fmla="*/ 203 h 260"/>
              <a:gd name="T6" fmla="*/ 132 w 132"/>
              <a:gd name="T7" fmla="*/ 222 h 260"/>
              <a:gd name="T8" fmla="*/ 132 w 132"/>
              <a:gd name="T9" fmla="*/ 237 h 260"/>
              <a:gd name="T10" fmla="*/ 132 w 132"/>
              <a:gd name="T11" fmla="*/ 249 h 260"/>
              <a:gd name="T12" fmla="*/ 130 w 132"/>
              <a:gd name="T13" fmla="*/ 256 h 260"/>
              <a:gd name="T14" fmla="*/ 126 w 132"/>
              <a:gd name="T15" fmla="*/ 260 h 260"/>
              <a:gd name="T16" fmla="*/ 122 w 132"/>
              <a:gd name="T17" fmla="*/ 260 h 260"/>
              <a:gd name="T18" fmla="*/ 117 w 132"/>
              <a:gd name="T19" fmla="*/ 258 h 260"/>
              <a:gd name="T20" fmla="*/ 111 w 132"/>
              <a:gd name="T21" fmla="*/ 255 h 260"/>
              <a:gd name="T22" fmla="*/ 105 w 132"/>
              <a:gd name="T23" fmla="*/ 245 h 260"/>
              <a:gd name="T24" fmla="*/ 99 w 132"/>
              <a:gd name="T25" fmla="*/ 233 h 260"/>
              <a:gd name="T26" fmla="*/ 94 w 132"/>
              <a:gd name="T27" fmla="*/ 218 h 260"/>
              <a:gd name="T28" fmla="*/ 86 w 132"/>
              <a:gd name="T29" fmla="*/ 201 h 260"/>
              <a:gd name="T30" fmla="*/ 78 w 132"/>
              <a:gd name="T31" fmla="*/ 180 h 260"/>
              <a:gd name="T32" fmla="*/ 71 w 132"/>
              <a:gd name="T33" fmla="*/ 157 h 260"/>
              <a:gd name="T34" fmla="*/ 63 w 132"/>
              <a:gd name="T35" fmla="*/ 136 h 260"/>
              <a:gd name="T36" fmla="*/ 57 w 132"/>
              <a:gd name="T37" fmla="*/ 117 h 260"/>
              <a:gd name="T38" fmla="*/ 50 w 132"/>
              <a:gd name="T39" fmla="*/ 99 h 260"/>
              <a:gd name="T40" fmla="*/ 44 w 132"/>
              <a:gd name="T41" fmla="*/ 82 h 260"/>
              <a:gd name="T42" fmla="*/ 38 w 132"/>
              <a:gd name="T43" fmla="*/ 69 h 260"/>
              <a:gd name="T44" fmla="*/ 32 w 132"/>
              <a:gd name="T45" fmla="*/ 57 h 260"/>
              <a:gd name="T46" fmla="*/ 29 w 132"/>
              <a:gd name="T47" fmla="*/ 48 h 260"/>
              <a:gd name="T48" fmla="*/ 19 w 132"/>
              <a:gd name="T49" fmla="*/ 36 h 260"/>
              <a:gd name="T50" fmla="*/ 9 w 132"/>
              <a:gd name="T51" fmla="*/ 23 h 260"/>
              <a:gd name="T52" fmla="*/ 4 w 132"/>
              <a:gd name="T53" fmla="*/ 13 h 260"/>
              <a:gd name="T54" fmla="*/ 2 w 132"/>
              <a:gd name="T55" fmla="*/ 6 h 260"/>
              <a:gd name="T56" fmla="*/ 2 w 132"/>
              <a:gd name="T57" fmla="*/ 0 h 260"/>
              <a:gd name="T58" fmla="*/ 6 w 132"/>
              <a:gd name="T59" fmla="*/ 0 h 260"/>
              <a:gd name="T60" fmla="*/ 13 w 132"/>
              <a:gd name="T61" fmla="*/ 0 h 260"/>
              <a:gd name="T62" fmla="*/ 27 w 132"/>
              <a:gd name="T63" fmla="*/ 0 h 260"/>
              <a:gd name="T64" fmla="*/ 48 w 132"/>
              <a:gd name="T65" fmla="*/ 6 h 260"/>
              <a:gd name="T66" fmla="*/ 61 w 132"/>
              <a:gd name="T67" fmla="*/ 8 h 260"/>
              <a:gd name="T68" fmla="*/ 71 w 132"/>
              <a:gd name="T69" fmla="*/ 11 h 260"/>
              <a:gd name="T70" fmla="*/ 78 w 132"/>
              <a:gd name="T71" fmla="*/ 15 h 260"/>
              <a:gd name="T72" fmla="*/ 82 w 132"/>
              <a:gd name="T73" fmla="*/ 17 h 260"/>
              <a:gd name="T74" fmla="*/ 86 w 132"/>
              <a:gd name="T75" fmla="*/ 25 h 260"/>
              <a:gd name="T76" fmla="*/ 90 w 132"/>
              <a:gd name="T77" fmla="*/ 34 h 260"/>
              <a:gd name="T78" fmla="*/ 96 w 132"/>
              <a:gd name="T79" fmla="*/ 50 h 260"/>
              <a:gd name="T80" fmla="*/ 99 w 132"/>
              <a:gd name="T81" fmla="*/ 67 h 260"/>
              <a:gd name="T82" fmla="*/ 105 w 132"/>
              <a:gd name="T83" fmla="*/ 88 h 260"/>
              <a:gd name="T84" fmla="*/ 111 w 132"/>
              <a:gd name="T85" fmla="*/ 111 h 260"/>
              <a:gd name="T86" fmla="*/ 117 w 132"/>
              <a:gd name="T87" fmla="*/ 14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" h="260">
                <a:moveTo>
                  <a:pt x="117" y="140"/>
                </a:moveTo>
                <a:lnTo>
                  <a:pt x="120" y="155"/>
                </a:lnTo>
                <a:lnTo>
                  <a:pt x="122" y="168"/>
                </a:lnTo>
                <a:lnTo>
                  <a:pt x="126" y="180"/>
                </a:lnTo>
                <a:lnTo>
                  <a:pt x="128" y="191"/>
                </a:lnTo>
                <a:lnTo>
                  <a:pt x="130" y="203"/>
                </a:lnTo>
                <a:lnTo>
                  <a:pt x="132" y="212"/>
                </a:lnTo>
                <a:lnTo>
                  <a:pt x="132" y="222"/>
                </a:lnTo>
                <a:lnTo>
                  <a:pt x="132" y="230"/>
                </a:lnTo>
                <a:lnTo>
                  <a:pt x="132" y="237"/>
                </a:lnTo>
                <a:lnTo>
                  <a:pt x="132" y="243"/>
                </a:lnTo>
                <a:lnTo>
                  <a:pt x="132" y="249"/>
                </a:lnTo>
                <a:lnTo>
                  <a:pt x="132" y="253"/>
                </a:lnTo>
                <a:lnTo>
                  <a:pt x="130" y="256"/>
                </a:lnTo>
                <a:lnTo>
                  <a:pt x="128" y="258"/>
                </a:lnTo>
                <a:lnTo>
                  <a:pt x="126" y="260"/>
                </a:lnTo>
                <a:lnTo>
                  <a:pt x="124" y="260"/>
                </a:lnTo>
                <a:lnTo>
                  <a:pt x="122" y="260"/>
                </a:lnTo>
                <a:lnTo>
                  <a:pt x="120" y="260"/>
                </a:lnTo>
                <a:lnTo>
                  <a:pt x="117" y="258"/>
                </a:lnTo>
                <a:lnTo>
                  <a:pt x="115" y="256"/>
                </a:lnTo>
                <a:lnTo>
                  <a:pt x="111" y="255"/>
                </a:lnTo>
                <a:lnTo>
                  <a:pt x="109" y="251"/>
                </a:lnTo>
                <a:lnTo>
                  <a:pt x="105" y="245"/>
                </a:lnTo>
                <a:lnTo>
                  <a:pt x="103" y="239"/>
                </a:lnTo>
                <a:lnTo>
                  <a:pt x="99" y="233"/>
                </a:lnTo>
                <a:lnTo>
                  <a:pt x="96" y="226"/>
                </a:lnTo>
                <a:lnTo>
                  <a:pt x="94" y="218"/>
                </a:lnTo>
                <a:lnTo>
                  <a:pt x="90" y="210"/>
                </a:lnTo>
                <a:lnTo>
                  <a:pt x="86" y="201"/>
                </a:lnTo>
                <a:lnTo>
                  <a:pt x="82" y="191"/>
                </a:lnTo>
                <a:lnTo>
                  <a:pt x="78" y="180"/>
                </a:lnTo>
                <a:lnTo>
                  <a:pt x="74" y="168"/>
                </a:lnTo>
                <a:lnTo>
                  <a:pt x="71" y="157"/>
                </a:lnTo>
                <a:lnTo>
                  <a:pt x="67" y="147"/>
                </a:lnTo>
                <a:lnTo>
                  <a:pt x="63" y="136"/>
                </a:lnTo>
                <a:lnTo>
                  <a:pt x="61" y="126"/>
                </a:lnTo>
                <a:lnTo>
                  <a:pt x="57" y="117"/>
                </a:lnTo>
                <a:lnTo>
                  <a:pt x="53" y="107"/>
                </a:lnTo>
                <a:lnTo>
                  <a:pt x="50" y="99"/>
                </a:lnTo>
                <a:lnTo>
                  <a:pt x="48" y="90"/>
                </a:lnTo>
                <a:lnTo>
                  <a:pt x="44" y="82"/>
                </a:lnTo>
                <a:lnTo>
                  <a:pt x="42" y="77"/>
                </a:lnTo>
                <a:lnTo>
                  <a:pt x="38" y="69"/>
                </a:lnTo>
                <a:lnTo>
                  <a:pt x="36" y="63"/>
                </a:lnTo>
                <a:lnTo>
                  <a:pt x="32" y="57"/>
                </a:lnTo>
                <a:lnTo>
                  <a:pt x="30" y="54"/>
                </a:lnTo>
                <a:lnTo>
                  <a:pt x="29" y="48"/>
                </a:lnTo>
                <a:lnTo>
                  <a:pt x="25" y="44"/>
                </a:lnTo>
                <a:lnTo>
                  <a:pt x="19" y="36"/>
                </a:lnTo>
                <a:lnTo>
                  <a:pt x="15" y="31"/>
                </a:lnTo>
                <a:lnTo>
                  <a:pt x="9" y="23"/>
                </a:lnTo>
                <a:lnTo>
                  <a:pt x="8" y="19"/>
                </a:lnTo>
                <a:lnTo>
                  <a:pt x="4" y="13"/>
                </a:lnTo>
                <a:lnTo>
                  <a:pt x="2" y="10"/>
                </a:lnTo>
                <a:lnTo>
                  <a:pt x="2" y="6"/>
                </a:lnTo>
                <a:lnTo>
                  <a:pt x="0" y="2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3" y="0"/>
                </a:lnTo>
                <a:lnTo>
                  <a:pt x="19" y="0"/>
                </a:lnTo>
                <a:lnTo>
                  <a:pt x="27" y="0"/>
                </a:lnTo>
                <a:lnTo>
                  <a:pt x="34" y="2"/>
                </a:lnTo>
                <a:lnTo>
                  <a:pt x="48" y="6"/>
                </a:lnTo>
                <a:lnTo>
                  <a:pt x="55" y="8"/>
                </a:lnTo>
                <a:lnTo>
                  <a:pt x="61" y="8"/>
                </a:lnTo>
                <a:lnTo>
                  <a:pt x="67" y="10"/>
                </a:lnTo>
                <a:lnTo>
                  <a:pt x="71" y="11"/>
                </a:lnTo>
                <a:lnTo>
                  <a:pt x="76" y="13"/>
                </a:lnTo>
                <a:lnTo>
                  <a:pt x="78" y="15"/>
                </a:lnTo>
                <a:lnTo>
                  <a:pt x="80" y="15"/>
                </a:lnTo>
                <a:lnTo>
                  <a:pt x="82" y="17"/>
                </a:lnTo>
                <a:lnTo>
                  <a:pt x="84" y="21"/>
                </a:lnTo>
                <a:lnTo>
                  <a:pt x="86" y="25"/>
                </a:lnTo>
                <a:lnTo>
                  <a:pt x="88" y="31"/>
                </a:lnTo>
                <a:lnTo>
                  <a:pt x="90" y="34"/>
                </a:lnTo>
                <a:lnTo>
                  <a:pt x="92" y="42"/>
                </a:lnTo>
                <a:lnTo>
                  <a:pt x="96" y="50"/>
                </a:lnTo>
                <a:lnTo>
                  <a:pt x="97" y="57"/>
                </a:lnTo>
                <a:lnTo>
                  <a:pt x="99" y="67"/>
                </a:lnTo>
                <a:lnTo>
                  <a:pt x="101" y="77"/>
                </a:lnTo>
                <a:lnTo>
                  <a:pt x="105" y="88"/>
                </a:lnTo>
                <a:lnTo>
                  <a:pt x="107" y="99"/>
                </a:lnTo>
                <a:lnTo>
                  <a:pt x="111" y="111"/>
                </a:lnTo>
                <a:lnTo>
                  <a:pt x="113" y="124"/>
                </a:lnTo>
                <a:lnTo>
                  <a:pt x="117" y="140"/>
                </a:lnTo>
                <a:lnTo>
                  <a:pt x="117" y="14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2566843" y="1930878"/>
            <a:ext cx="371188" cy="458056"/>
          </a:xfrm>
          <a:custGeom>
            <a:avLst/>
            <a:gdLst>
              <a:gd name="connsiteX0" fmla="*/ 146521 w 371188"/>
              <a:gd name="connsiteY0" fmla="*/ 0 h 458056"/>
              <a:gd name="connsiteX1" fmla="*/ 356955 w 371188"/>
              <a:gd name="connsiteY1" fmla="*/ 0 h 458056"/>
              <a:gd name="connsiteX2" fmla="*/ 363374 w 371188"/>
              <a:gd name="connsiteY2" fmla="*/ 4814 h 458056"/>
              <a:gd name="connsiteX3" fmla="*/ 367281 w 371188"/>
              <a:gd name="connsiteY3" fmla="*/ 12629 h 458056"/>
              <a:gd name="connsiteX4" fmla="*/ 371188 w 371188"/>
              <a:gd name="connsiteY4" fmla="*/ 16536 h 458056"/>
              <a:gd name="connsiteX5" fmla="*/ 371188 w 371188"/>
              <a:gd name="connsiteY5" fmla="*/ 20443 h 458056"/>
              <a:gd name="connsiteX6" fmla="*/ 367281 w 371188"/>
              <a:gd name="connsiteY6" fmla="*/ 24350 h 458056"/>
              <a:gd name="connsiteX7" fmla="*/ 363374 w 371188"/>
              <a:gd name="connsiteY7" fmla="*/ 24350 h 458056"/>
              <a:gd name="connsiteX8" fmla="*/ 359466 w 371188"/>
              <a:gd name="connsiteY8" fmla="*/ 28258 h 458056"/>
              <a:gd name="connsiteX9" fmla="*/ 351652 w 371188"/>
              <a:gd name="connsiteY9" fmla="*/ 32165 h 458056"/>
              <a:gd name="connsiteX10" fmla="*/ 343837 w 371188"/>
              <a:gd name="connsiteY10" fmla="*/ 36072 h 458056"/>
              <a:gd name="connsiteX11" fmla="*/ 334069 w 371188"/>
              <a:gd name="connsiteY11" fmla="*/ 39979 h 458056"/>
              <a:gd name="connsiteX12" fmla="*/ 322348 w 371188"/>
              <a:gd name="connsiteY12" fmla="*/ 39979 h 458056"/>
              <a:gd name="connsiteX13" fmla="*/ 314533 w 371188"/>
              <a:gd name="connsiteY13" fmla="*/ 43887 h 458056"/>
              <a:gd name="connsiteX14" fmla="*/ 310626 w 371188"/>
              <a:gd name="connsiteY14" fmla="*/ 45840 h 458056"/>
              <a:gd name="connsiteX15" fmla="*/ 302811 w 371188"/>
              <a:gd name="connsiteY15" fmla="*/ 49748 h 458056"/>
              <a:gd name="connsiteX16" fmla="*/ 294997 w 371188"/>
              <a:gd name="connsiteY16" fmla="*/ 57562 h 458056"/>
              <a:gd name="connsiteX17" fmla="*/ 289136 w 371188"/>
              <a:gd name="connsiteY17" fmla="*/ 65377 h 458056"/>
              <a:gd name="connsiteX18" fmla="*/ 281321 w 371188"/>
              <a:gd name="connsiteY18" fmla="*/ 73191 h 458056"/>
              <a:gd name="connsiteX19" fmla="*/ 273507 w 371188"/>
              <a:gd name="connsiteY19" fmla="*/ 84913 h 458056"/>
              <a:gd name="connsiteX20" fmla="*/ 265692 w 371188"/>
              <a:gd name="connsiteY20" fmla="*/ 94681 h 458056"/>
              <a:gd name="connsiteX21" fmla="*/ 257878 w 371188"/>
              <a:gd name="connsiteY21" fmla="*/ 106403 h 458056"/>
              <a:gd name="connsiteX22" fmla="*/ 252017 w 371188"/>
              <a:gd name="connsiteY22" fmla="*/ 118125 h 458056"/>
              <a:gd name="connsiteX23" fmla="*/ 244203 w 371188"/>
              <a:gd name="connsiteY23" fmla="*/ 131800 h 458056"/>
              <a:gd name="connsiteX24" fmla="*/ 236388 w 371188"/>
              <a:gd name="connsiteY24" fmla="*/ 147429 h 458056"/>
              <a:gd name="connsiteX25" fmla="*/ 228574 w 371188"/>
              <a:gd name="connsiteY25" fmla="*/ 166965 h 458056"/>
              <a:gd name="connsiteX26" fmla="*/ 216852 w 371188"/>
              <a:gd name="connsiteY26" fmla="*/ 180641 h 458056"/>
              <a:gd name="connsiteX27" fmla="*/ 209037 w 371188"/>
              <a:gd name="connsiteY27" fmla="*/ 200177 h 458056"/>
              <a:gd name="connsiteX28" fmla="*/ 203177 w 371188"/>
              <a:gd name="connsiteY28" fmla="*/ 217760 h 458056"/>
              <a:gd name="connsiteX29" fmla="*/ 195362 w 371188"/>
              <a:gd name="connsiteY29" fmla="*/ 241203 h 458056"/>
              <a:gd name="connsiteX30" fmla="*/ 187548 w 371188"/>
              <a:gd name="connsiteY30" fmla="*/ 256832 h 458056"/>
              <a:gd name="connsiteX31" fmla="*/ 179733 w 371188"/>
              <a:gd name="connsiteY31" fmla="*/ 274415 h 458056"/>
              <a:gd name="connsiteX32" fmla="*/ 171918 w 371188"/>
              <a:gd name="connsiteY32" fmla="*/ 290044 h 458056"/>
              <a:gd name="connsiteX33" fmla="*/ 164104 w 371188"/>
              <a:gd name="connsiteY33" fmla="*/ 303719 h 458056"/>
              <a:gd name="connsiteX34" fmla="*/ 162150 w 371188"/>
              <a:gd name="connsiteY34" fmla="*/ 319348 h 458056"/>
              <a:gd name="connsiteX35" fmla="*/ 154336 w 371188"/>
              <a:gd name="connsiteY35" fmla="*/ 331070 h 458056"/>
              <a:gd name="connsiteX36" fmla="*/ 146521 w 371188"/>
              <a:gd name="connsiteY36" fmla="*/ 346699 h 458056"/>
              <a:gd name="connsiteX37" fmla="*/ 142614 w 371188"/>
              <a:gd name="connsiteY37" fmla="*/ 352560 h 458056"/>
              <a:gd name="connsiteX38" fmla="*/ 134800 w 371188"/>
              <a:gd name="connsiteY38" fmla="*/ 364282 h 458056"/>
              <a:gd name="connsiteX39" fmla="*/ 126985 w 371188"/>
              <a:gd name="connsiteY39" fmla="*/ 383818 h 458056"/>
              <a:gd name="connsiteX40" fmla="*/ 121124 w 371188"/>
              <a:gd name="connsiteY40" fmla="*/ 397494 h 458056"/>
              <a:gd name="connsiteX41" fmla="*/ 113310 w 371188"/>
              <a:gd name="connsiteY41" fmla="*/ 405308 h 458056"/>
              <a:gd name="connsiteX42" fmla="*/ 101588 w 371188"/>
              <a:gd name="connsiteY42" fmla="*/ 424844 h 458056"/>
              <a:gd name="connsiteX43" fmla="*/ 85959 w 371188"/>
              <a:gd name="connsiteY43" fmla="*/ 438520 h 458056"/>
              <a:gd name="connsiteX44" fmla="*/ 76191 w 371188"/>
              <a:gd name="connsiteY44" fmla="*/ 446334 h 458056"/>
              <a:gd name="connsiteX45" fmla="*/ 64469 w 371188"/>
              <a:gd name="connsiteY45" fmla="*/ 454149 h 458056"/>
              <a:gd name="connsiteX46" fmla="*/ 60562 w 371188"/>
              <a:gd name="connsiteY46" fmla="*/ 458056 h 458056"/>
              <a:gd name="connsiteX47" fmla="*/ 56655 w 371188"/>
              <a:gd name="connsiteY47" fmla="*/ 458056 h 458056"/>
              <a:gd name="connsiteX48" fmla="*/ 52747 w 371188"/>
              <a:gd name="connsiteY48" fmla="*/ 458056 h 458056"/>
              <a:gd name="connsiteX49" fmla="*/ 48840 w 371188"/>
              <a:gd name="connsiteY49" fmla="*/ 454149 h 458056"/>
              <a:gd name="connsiteX50" fmla="*/ 44933 w 371188"/>
              <a:gd name="connsiteY50" fmla="*/ 450242 h 458056"/>
              <a:gd name="connsiteX51" fmla="*/ 41026 w 371188"/>
              <a:gd name="connsiteY51" fmla="*/ 446334 h 458056"/>
              <a:gd name="connsiteX52" fmla="*/ 37118 w 371188"/>
              <a:gd name="connsiteY52" fmla="*/ 442427 h 458056"/>
              <a:gd name="connsiteX53" fmla="*/ 33211 w 371188"/>
              <a:gd name="connsiteY53" fmla="*/ 438520 h 458056"/>
              <a:gd name="connsiteX54" fmla="*/ 31258 w 371188"/>
              <a:gd name="connsiteY54" fmla="*/ 432659 h 458056"/>
              <a:gd name="connsiteX55" fmla="*/ 27350 w 371188"/>
              <a:gd name="connsiteY55" fmla="*/ 424844 h 458056"/>
              <a:gd name="connsiteX56" fmla="*/ 23443 w 371188"/>
              <a:gd name="connsiteY56" fmla="*/ 417030 h 458056"/>
              <a:gd name="connsiteX57" fmla="*/ 15629 w 371188"/>
              <a:gd name="connsiteY57" fmla="*/ 405308 h 458056"/>
              <a:gd name="connsiteX58" fmla="*/ 11721 w 371188"/>
              <a:gd name="connsiteY58" fmla="*/ 393586 h 458056"/>
              <a:gd name="connsiteX59" fmla="*/ 7814 w 371188"/>
              <a:gd name="connsiteY59" fmla="*/ 383818 h 458056"/>
              <a:gd name="connsiteX60" fmla="*/ 3907 w 371188"/>
              <a:gd name="connsiteY60" fmla="*/ 372096 h 458056"/>
              <a:gd name="connsiteX61" fmla="*/ 0 w 371188"/>
              <a:gd name="connsiteY61" fmla="*/ 356467 h 458056"/>
              <a:gd name="connsiteX62" fmla="*/ 7814 w 371188"/>
              <a:gd name="connsiteY62" fmla="*/ 352560 h 458056"/>
              <a:gd name="connsiteX63" fmla="*/ 15629 w 371188"/>
              <a:gd name="connsiteY63" fmla="*/ 346699 h 458056"/>
              <a:gd name="connsiteX64" fmla="*/ 23443 w 371188"/>
              <a:gd name="connsiteY64" fmla="*/ 338885 h 458056"/>
              <a:gd name="connsiteX65" fmla="*/ 27350 w 371188"/>
              <a:gd name="connsiteY65" fmla="*/ 331070 h 458056"/>
              <a:gd name="connsiteX66" fmla="*/ 33211 w 371188"/>
              <a:gd name="connsiteY66" fmla="*/ 323256 h 458056"/>
              <a:gd name="connsiteX67" fmla="*/ 41026 w 371188"/>
              <a:gd name="connsiteY67" fmla="*/ 311534 h 458056"/>
              <a:gd name="connsiteX68" fmla="*/ 48840 w 371188"/>
              <a:gd name="connsiteY68" fmla="*/ 301766 h 458056"/>
              <a:gd name="connsiteX69" fmla="*/ 56655 w 371188"/>
              <a:gd name="connsiteY69" fmla="*/ 286137 h 458056"/>
              <a:gd name="connsiteX70" fmla="*/ 64469 w 371188"/>
              <a:gd name="connsiteY70" fmla="*/ 274415 h 458056"/>
              <a:gd name="connsiteX71" fmla="*/ 68376 w 371188"/>
              <a:gd name="connsiteY71" fmla="*/ 260740 h 458056"/>
              <a:gd name="connsiteX72" fmla="*/ 82052 w 371188"/>
              <a:gd name="connsiteY72" fmla="*/ 225574 h 458056"/>
              <a:gd name="connsiteX73" fmla="*/ 97681 w 371188"/>
              <a:gd name="connsiteY73" fmla="*/ 192363 h 458056"/>
              <a:gd name="connsiteX74" fmla="*/ 113310 w 371188"/>
              <a:gd name="connsiteY74" fmla="*/ 155244 h 458056"/>
              <a:gd name="connsiteX75" fmla="*/ 117217 w 371188"/>
              <a:gd name="connsiteY75" fmla="*/ 135707 h 458056"/>
              <a:gd name="connsiteX76" fmla="*/ 123078 w 371188"/>
              <a:gd name="connsiteY76" fmla="*/ 118125 h 458056"/>
              <a:gd name="connsiteX77" fmla="*/ 126985 w 371188"/>
              <a:gd name="connsiteY77" fmla="*/ 98588 h 458056"/>
              <a:gd name="connsiteX78" fmla="*/ 130892 w 371188"/>
              <a:gd name="connsiteY78" fmla="*/ 84913 h 458056"/>
              <a:gd name="connsiteX79" fmla="*/ 134800 w 371188"/>
              <a:gd name="connsiteY79" fmla="*/ 69284 h 458056"/>
              <a:gd name="connsiteX80" fmla="*/ 138707 w 371188"/>
              <a:gd name="connsiteY80" fmla="*/ 53655 h 458056"/>
              <a:gd name="connsiteX81" fmla="*/ 142614 w 371188"/>
              <a:gd name="connsiteY81" fmla="*/ 39979 h 458056"/>
              <a:gd name="connsiteX82" fmla="*/ 142614 w 371188"/>
              <a:gd name="connsiteY82" fmla="*/ 28258 h 458056"/>
              <a:gd name="connsiteX83" fmla="*/ 146521 w 371188"/>
              <a:gd name="connsiteY83" fmla="*/ 16536 h 458056"/>
              <a:gd name="connsiteX84" fmla="*/ 146521 w 371188"/>
              <a:gd name="connsiteY84" fmla="*/ 8721 h 458056"/>
              <a:gd name="connsiteX85" fmla="*/ 146521 w 371188"/>
              <a:gd name="connsiteY85" fmla="*/ 0 h 45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71188" h="458056">
                <a:moveTo>
                  <a:pt x="146521" y="0"/>
                </a:moveTo>
                <a:lnTo>
                  <a:pt x="356955" y="0"/>
                </a:lnTo>
                <a:lnTo>
                  <a:pt x="363374" y="4814"/>
                </a:lnTo>
                <a:lnTo>
                  <a:pt x="367281" y="12629"/>
                </a:lnTo>
                <a:lnTo>
                  <a:pt x="371188" y="16536"/>
                </a:lnTo>
                <a:lnTo>
                  <a:pt x="371188" y="20443"/>
                </a:lnTo>
                <a:lnTo>
                  <a:pt x="367281" y="24350"/>
                </a:lnTo>
                <a:lnTo>
                  <a:pt x="363374" y="24350"/>
                </a:lnTo>
                <a:lnTo>
                  <a:pt x="359466" y="28258"/>
                </a:lnTo>
                <a:lnTo>
                  <a:pt x="351652" y="32165"/>
                </a:lnTo>
                <a:lnTo>
                  <a:pt x="343837" y="36072"/>
                </a:lnTo>
                <a:lnTo>
                  <a:pt x="334069" y="39979"/>
                </a:lnTo>
                <a:lnTo>
                  <a:pt x="322348" y="39979"/>
                </a:lnTo>
                <a:lnTo>
                  <a:pt x="314533" y="43887"/>
                </a:lnTo>
                <a:lnTo>
                  <a:pt x="310626" y="45840"/>
                </a:lnTo>
                <a:lnTo>
                  <a:pt x="302811" y="49748"/>
                </a:lnTo>
                <a:lnTo>
                  <a:pt x="294997" y="57562"/>
                </a:lnTo>
                <a:lnTo>
                  <a:pt x="289136" y="65377"/>
                </a:lnTo>
                <a:lnTo>
                  <a:pt x="281321" y="73191"/>
                </a:lnTo>
                <a:lnTo>
                  <a:pt x="273507" y="84913"/>
                </a:lnTo>
                <a:lnTo>
                  <a:pt x="265692" y="94681"/>
                </a:lnTo>
                <a:lnTo>
                  <a:pt x="257878" y="106403"/>
                </a:lnTo>
                <a:lnTo>
                  <a:pt x="252017" y="118125"/>
                </a:lnTo>
                <a:lnTo>
                  <a:pt x="244203" y="131800"/>
                </a:lnTo>
                <a:lnTo>
                  <a:pt x="236388" y="147429"/>
                </a:lnTo>
                <a:lnTo>
                  <a:pt x="228574" y="166965"/>
                </a:lnTo>
                <a:lnTo>
                  <a:pt x="216852" y="180641"/>
                </a:lnTo>
                <a:lnTo>
                  <a:pt x="209037" y="200177"/>
                </a:lnTo>
                <a:lnTo>
                  <a:pt x="203177" y="217760"/>
                </a:lnTo>
                <a:lnTo>
                  <a:pt x="195362" y="241203"/>
                </a:lnTo>
                <a:lnTo>
                  <a:pt x="187548" y="256832"/>
                </a:lnTo>
                <a:lnTo>
                  <a:pt x="179733" y="274415"/>
                </a:lnTo>
                <a:lnTo>
                  <a:pt x="171918" y="290044"/>
                </a:lnTo>
                <a:lnTo>
                  <a:pt x="164104" y="303719"/>
                </a:lnTo>
                <a:lnTo>
                  <a:pt x="162150" y="319348"/>
                </a:lnTo>
                <a:lnTo>
                  <a:pt x="154336" y="331070"/>
                </a:lnTo>
                <a:lnTo>
                  <a:pt x="146521" y="346699"/>
                </a:lnTo>
                <a:lnTo>
                  <a:pt x="142614" y="352560"/>
                </a:lnTo>
                <a:lnTo>
                  <a:pt x="134800" y="364282"/>
                </a:lnTo>
                <a:lnTo>
                  <a:pt x="126985" y="383818"/>
                </a:lnTo>
                <a:lnTo>
                  <a:pt x="121124" y="397494"/>
                </a:lnTo>
                <a:lnTo>
                  <a:pt x="113310" y="405308"/>
                </a:lnTo>
                <a:lnTo>
                  <a:pt x="101588" y="424844"/>
                </a:lnTo>
                <a:lnTo>
                  <a:pt x="85959" y="438520"/>
                </a:lnTo>
                <a:lnTo>
                  <a:pt x="76191" y="446334"/>
                </a:lnTo>
                <a:lnTo>
                  <a:pt x="64469" y="454149"/>
                </a:lnTo>
                <a:lnTo>
                  <a:pt x="60562" y="458056"/>
                </a:lnTo>
                <a:lnTo>
                  <a:pt x="56655" y="458056"/>
                </a:lnTo>
                <a:lnTo>
                  <a:pt x="52747" y="458056"/>
                </a:lnTo>
                <a:lnTo>
                  <a:pt x="48840" y="454149"/>
                </a:lnTo>
                <a:lnTo>
                  <a:pt x="44933" y="450242"/>
                </a:lnTo>
                <a:lnTo>
                  <a:pt x="41026" y="446334"/>
                </a:lnTo>
                <a:lnTo>
                  <a:pt x="37118" y="442427"/>
                </a:lnTo>
                <a:lnTo>
                  <a:pt x="33211" y="438520"/>
                </a:lnTo>
                <a:lnTo>
                  <a:pt x="31258" y="432659"/>
                </a:lnTo>
                <a:lnTo>
                  <a:pt x="27350" y="424844"/>
                </a:lnTo>
                <a:lnTo>
                  <a:pt x="23443" y="417030"/>
                </a:lnTo>
                <a:lnTo>
                  <a:pt x="15629" y="405308"/>
                </a:lnTo>
                <a:lnTo>
                  <a:pt x="11721" y="393586"/>
                </a:lnTo>
                <a:lnTo>
                  <a:pt x="7814" y="383818"/>
                </a:lnTo>
                <a:lnTo>
                  <a:pt x="3907" y="372096"/>
                </a:lnTo>
                <a:lnTo>
                  <a:pt x="0" y="356467"/>
                </a:lnTo>
                <a:lnTo>
                  <a:pt x="7814" y="352560"/>
                </a:lnTo>
                <a:lnTo>
                  <a:pt x="15629" y="346699"/>
                </a:lnTo>
                <a:lnTo>
                  <a:pt x="23443" y="338885"/>
                </a:lnTo>
                <a:lnTo>
                  <a:pt x="27350" y="331070"/>
                </a:lnTo>
                <a:lnTo>
                  <a:pt x="33211" y="323256"/>
                </a:lnTo>
                <a:lnTo>
                  <a:pt x="41026" y="311534"/>
                </a:lnTo>
                <a:lnTo>
                  <a:pt x="48840" y="301766"/>
                </a:lnTo>
                <a:lnTo>
                  <a:pt x="56655" y="286137"/>
                </a:lnTo>
                <a:lnTo>
                  <a:pt x="64469" y="274415"/>
                </a:lnTo>
                <a:lnTo>
                  <a:pt x="68376" y="260740"/>
                </a:lnTo>
                <a:lnTo>
                  <a:pt x="82052" y="225574"/>
                </a:lnTo>
                <a:lnTo>
                  <a:pt x="97681" y="192363"/>
                </a:lnTo>
                <a:lnTo>
                  <a:pt x="113310" y="155244"/>
                </a:lnTo>
                <a:lnTo>
                  <a:pt x="117217" y="135707"/>
                </a:lnTo>
                <a:lnTo>
                  <a:pt x="123078" y="118125"/>
                </a:lnTo>
                <a:lnTo>
                  <a:pt x="126985" y="98588"/>
                </a:lnTo>
                <a:lnTo>
                  <a:pt x="130892" y="84913"/>
                </a:lnTo>
                <a:lnTo>
                  <a:pt x="134800" y="69284"/>
                </a:lnTo>
                <a:lnTo>
                  <a:pt x="138707" y="53655"/>
                </a:lnTo>
                <a:lnTo>
                  <a:pt x="142614" y="39979"/>
                </a:lnTo>
                <a:lnTo>
                  <a:pt x="142614" y="28258"/>
                </a:lnTo>
                <a:lnTo>
                  <a:pt x="146521" y="16536"/>
                </a:lnTo>
                <a:lnTo>
                  <a:pt x="146521" y="8721"/>
                </a:lnTo>
                <a:lnTo>
                  <a:pt x="146521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1695525" y="1783310"/>
            <a:ext cx="1228272" cy="197317"/>
          </a:xfrm>
          <a:custGeom>
            <a:avLst/>
            <a:gdLst>
              <a:gd name="connsiteX0" fmla="*/ 992441 w 1228272"/>
              <a:gd name="connsiteY0" fmla="*/ 0 h 197317"/>
              <a:gd name="connsiteX1" fmla="*/ 1006117 w 1228272"/>
              <a:gd name="connsiteY1" fmla="*/ 0 h 197317"/>
              <a:gd name="connsiteX2" fmla="*/ 1013931 w 1228272"/>
              <a:gd name="connsiteY2" fmla="*/ 3907 h 197317"/>
              <a:gd name="connsiteX3" fmla="*/ 1025653 w 1228272"/>
              <a:gd name="connsiteY3" fmla="*/ 11722 h 197317"/>
              <a:gd name="connsiteX4" fmla="*/ 1035421 w 1228272"/>
              <a:gd name="connsiteY4" fmla="*/ 17583 h 197317"/>
              <a:gd name="connsiteX5" fmla="*/ 1051050 w 1228272"/>
              <a:gd name="connsiteY5" fmla="*/ 25397 h 197317"/>
              <a:gd name="connsiteX6" fmla="*/ 1070586 w 1228272"/>
              <a:gd name="connsiteY6" fmla="*/ 33212 h 197317"/>
              <a:gd name="connsiteX7" fmla="*/ 1088169 w 1228272"/>
              <a:gd name="connsiteY7" fmla="*/ 48841 h 197317"/>
              <a:gd name="connsiteX8" fmla="*/ 1111612 w 1228272"/>
              <a:gd name="connsiteY8" fmla="*/ 60563 h 197317"/>
              <a:gd name="connsiteX9" fmla="*/ 1137009 w 1228272"/>
              <a:gd name="connsiteY9" fmla="*/ 74238 h 197317"/>
              <a:gd name="connsiteX10" fmla="*/ 1164360 w 1228272"/>
              <a:gd name="connsiteY10" fmla="*/ 93774 h 197317"/>
              <a:gd name="connsiteX11" fmla="*/ 1181943 w 1228272"/>
              <a:gd name="connsiteY11" fmla="*/ 107450 h 197317"/>
              <a:gd name="connsiteX12" fmla="*/ 1201479 w 1228272"/>
              <a:gd name="connsiteY12" fmla="*/ 123079 h 197317"/>
              <a:gd name="connsiteX13" fmla="*/ 1215154 w 1228272"/>
              <a:gd name="connsiteY13" fmla="*/ 134800 h 197317"/>
              <a:gd name="connsiteX14" fmla="*/ 1226876 w 1228272"/>
              <a:gd name="connsiteY14" fmla="*/ 146522 h 197317"/>
              <a:gd name="connsiteX15" fmla="*/ 1228272 w 1228272"/>
              <a:gd name="connsiteY15" fmla="*/ 147569 h 197317"/>
              <a:gd name="connsiteX16" fmla="*/ 1017838 w 1228272"/>
              <a:gd name="connsiteY16" fmla="*/ 147569 h 197317"/>
              <a:gd name="connsiteX17" fmla="*/ 1017838 w 1228272"/>
              <a:gd name="connsiteY17" fmla="*/ 146522 h 197317"/>
              <a:gd name="connsiteX18" fmla="*/ 1017838 w 1228272"/>
              <a:gd name="connsiteY18" fmla="*/ 138708 h 197317"/>
              <a:gd name="connsiteX19" fmla="*/ 1017838 w 1228272"/>
              <a:gd name="connsiteY19" fmla="*/ 134800 h 197317"/>
              <a:gd name="connsiteX20" fmla="*/ 1017838 w 1228272"/>
              <a:gd name="connsiteY20" fmla="*/ 130893 h 197317"/>
              <a:gd name="connsiteX21" fmla="*/ 1017838 w 1228272"/>
              <a:gd name="connsiteY21" fmla="*/ 126986 h 197317"/>
              <a:gd name="connsiteX22" fmla="*/ 1017838 w 1228272"/>
              <a:gd name="connsiteY22" fmla="*/ 123079 h 197317"/>
              <a:gd name="connsiteX23" fmla="*/ 1010024 w 1228272"/>
              <a:gd name="connsiteY23" fmla="*/ 119171 h 197317"/>
              <a:gd name="connsiteX24" fmla="*/ 1006117 w 1228272"/>
              <a:gd name="connsiteY24" fmla="*/ 115264 h 197317"/>
              <a:gd name="connsiteX25" fmla="*/ 998302 w 1228272"/>
              <a:gd name="connsiteY25" fmla="*/ 115264 h 197317"/>
              <a:gd name="connsiteX26" fmla="*/ 992441 w 1228272"/>
              <a:gd name="connsiteY26" fmla="*/ 111357 h 197317"/>
              <a:gd name="connsiteX27" fmla="*/ 980720 w 1228272"/>
              <a:gd name="connsiteY27" fmla="*/ 107450 h 197317"/>
              <a:gd name="connsiteX28" fmla="*/ 968998 w 1228272"/>
              <a:gd name="connsiteY28" fmla="*/ 103542 h 197317"/>
              <a:gd name="connsiteX29" fmla="*/ 957276 w 1228272"/>
              <a:gd name="connsiteY29" fmla="*/ 101589 h 197317"/>
              <a:gd name="connsiteX30" fmla="*/ 943601 w 1228272"/>
              <a:gd name="connsiteY30" fmla="*/ 101589 h 197317"/>
              <a:gd name="connsiteX31" fmla="*/ 935786 w 1228272"/>
              <a:gd name="connsiteY31" fmla="*/ 101589 h 197317"/>
              <a:gd name="connsiteX32" fmla="*/ 924064 w 1228272"/>
              <a:gd name="connsiteY32" fmla="*/ 101589 h 197317"/>
              <a:gd name="connsiteX33" fmla="*/ 908435 w 1228272"/>
              <a:gd name="connsiteY33" fmla="*/ 101589 h 197317"/>
              <a:gd name="connsiteX34" fmla="*/ 894760 w 1228272"/>
              <a:gd name="connsiteY34" fmla="*/ 101589 h 197317"/>
              <a:gd name="connsiteX35" fmla="*/ 875224 w 1228272"/>
              <a:gd name="connsiteY35" fmla="*/ 103542 h 197317"/>
              <a:gd name="connsiteX36" fmla="*/ 857641 w 1228272"/>
              <a:gd name="connsiteY36" fmla="*/ 103542 h 197317"/>
              <a:gd name="connsiteX37" fmla="*/ 834198 w 1228272"/>
              <a:gd name="connsiteY37" fmla="*/ 107450 h 197317"/>
              <a:gd name="connsiteX38" fmla="*/ 812708 w 1228272"/>
              <a:gd name="connsiteY38" fmla="*/ 111357 h 197317"/>
              <a:gd name="connsiteX39" fmla="*/ 785357 w 1228272"/>
              <a:gd name="connsiteY39" fmla="*/ 115264 h 197317"/>
              <a:gd name="connsiteX40" fmla="*/ 756053 w 1228272"/>
              <a:gd name="connsiteY40" fmla="*/ 119171 h 197317"/>
              <a:gd name="connsiteX41" fmla="*/ 726748 w 1228272"/>
              <a:gd name="connsiteY41" fmla="*/ 123079 h 197317"/>
              <a:gd name="connsiteX42" fmla="*/ 691583 w 1228272"/>
              <a:gd name="connsiteY42" fmla="*/ 126986 h 197317"/>
              <a:gd name="connsiteX43" fmla="*/ 658372 w 1228272"/>
              <a:gd name="connsiteY43" fmla="*/ 130893 h 197317"/>
              <a:gd name="connsiteX44" fmla="*/ 621253 w 1228272"/>
              <a:gd name="connsiteY44" fmla="*/ 134800 h 197317"/>
              <a:gd name="connsiteX45" fmla="*/ 580227 w 1228272"/>
              <a:gd name="connsiteY45" fmla="*/ 142615 h 197317"/>
              <a:gd name="connsiteX46" fmla="*/ 539200 w 1228272"/>
              <a:gd name="connsiteY46" fmla="*/ 148476 h 197317"/>
              <a:gd name="connsiteX47" fmla="*/ 498174 w 1228272"/>
              <a:gd name="connsiteY47" fmla="*/ 152383 h 197317"/>
              <a:gd name="connsiteX48" fmla="*/ 453241 w 1228272"/>
              <a:gd name="connsiteY48" fmla="*/ 160198 h 197317"/>
              <a:gd name="connsiteX49" fmla="*/ 416122 w 1228272"/>
              <a:gd name="connsiteY49" fmla="*/ 164105 h 197317"/>
              <a:gd name="connsiteX50" fmla="*/ 375096 w 1228272"/>
              <a:gd name="connsiteY50" fmla="*/ 168012 h 197317"/>
              <a:gd name="connsiteX51" fmla="*/ 337977 w 1228272"/>
              <a:gd name="connsiteY51" fmla="*/ 171919 h 197317"/>
              <a:gd name="connsiteX52" fmla="*/ 298905 w 1228272"/>
              <a:gd name="connsiteY52" fmla="*/ 179734 h 197317"/>
              <a:gd name="connsiteX53" fmla="*/ 265693 w 1228272"/>
              <a:gd name="connsiteY53" fmla="*/ 183641 h 197317"/>
              <a:gd name="connsiteX54" fmla="*/ 228574 w 1228272"/>
              <a:gd name="connsiteY54" fmla="*/ 183641 h 197317"/>
              <a:gd name="connsiteX55" fmla="*/ 199270 w 1228272"/>
              <a:gd name="connsiteY55" fmla="*/ 187548 h 197317"/>
              <a:gd name="connsiteX56" fmla="*/ 166058 w 1228272"/>
              <a:gd name="connsiteY56" fmla="*/ 191456 h 197317"/>
              <a:gd name="connsiteX57" fmla="*/ 134800 w 1228272"/>
              <a:gd name="connsiteY57" fmla="*/ 191456 h 197317"/>
              <a:gd name="connsiteX58" fmla="*/ 105496 w 1228272"/>
              <a:gd name="connsiteY58" fmla="*/ 193409 h 197317"/>
              <a:gd name="connsiteX59" fmla="*/ 76191 w 1228272"/>
              <a:gd name="connsiteY59" fmla="*/ 193409 h 197317"/>
              <a:gd name="connsiteX60" fmla="*/ 48841 w 1228272"/>
              <a:gd name="connsiteY60" fmla="*/ 193409 h 197317"/>
              <a:gd name="connsiteX61" fmla="*/ 23444 w 1228272"/>
              <a:gd name="connsiteY61" fmla="*/ 197317 h 197317"/>
              <a:gd name="connsiteX62" fmla="*/ 0 w 1228272"/>
              <a:gd name="connsiteY62" fmla="*/ 197317 h 197317"/>
              <a:gd name="connsiteX63" fmla="*/ 0 w 1228272"/>
              <a:gd name="connsiteY63" fmla="*/ 138708 h 197317"/>
              <a:gd name="connsiteX64" fmla="*/ 37119 w 1228272"/>
              <a:gd name="connsiteY64" fmla="*/ 138708 h 197317"/>
              <a:gd name="connsiteX65" fmla="*/ 82052 w 1228272"/>
              <a:gd name="connsiteY65" fmla="*/ 138708 h 197317"/>
              <a:gd name="connsiteX66" fmla="*/ 123078 w 1228272"/>
              <a:gd name="connsiteY66" fmla="*/ 134800 h 197317"/>
              <a:gd name="connsiteX67" fmla="*/ 168012 w 1228272"/>
              <a:gd name="connsiteY67" fmla="*/ 134800 h 197317"/>
              <a:gd name="connsiteX68" fmla="*/ 216852 w 1228272"/>
              <a:gd name="connsiteY68" fmla="*/ 126986 h 197317"/>
              <a:gd name="connsiteX69" fmla="*/ 269600 w 1228272"/>
              <a:gd name="connsiteY69" fmla="*/ 123079 h 197317"/>
              <a:gd name="connsiteX70" fmla="*/ 322348 w 1228272"/>
              <a:gd name="connsiteY70" fmla="*/ 115264 h 197317"/>
              <a:gd name="connsiteX71" fmla="*/ 379003 w 1228272"/>
              <a:gd name="connsiteY71" fmla="*/ 107450 h 197317"/>
              <a:gd name="connsiteX72" fmla="*/ 433705 w 1228272"/>
              <a:gd name="connsiteY72" fmla="*/ 97682 h 197317"/>
              <a:gd name="connsiteX73" fmla="*/ 490360 w 1228272"/>
              <a:gd name="connsiteY73" fmla="*/ 89867 h 197317"/>
              <a:gd name="connsiteX74" fmla="*/ 539200 w 1228272"/>
              <a:gd name="connsiteY74" fmla="*/ 82052 h 197317"/>
              <a:gd name="connsiteX75" fmla="*/ 591948 w 1228272"/>
              <a:gd name="connsiteY75" fmla="*/ 74238 h 197317"/>
              <a:gd name="connsiteX76" fmla="*/ 636882 w 1228272"/>
              <a:gd name="connsiteY76" fmla="*/ 66423 h 197317"/>
              <a:gd name="connsiteX77" fmla="*/ 681815 w 1228272"/>
              <a:gd name="connsiteY77" fmla="*/ 62516 h 197317"/>
              <a:gd name="connsiteX78" fmla="*/ 726748 w 1228272"/>
              <a:gd name="connsiteY78" fmla="*/ 56655 h 197317"/>
              <a:gd name="connsiteX79" fmla="*/ 767774 w 1228272"/>
              <a:gd name="connsiteY79" fmla="*/ 48841 h 197317"/>
              <a:gd name="connsiteX80" fmla="*/ 785357 w 1228272"/>
              <a:gd name="connsiteY80" fmla="*/ 48841 h 197317"/>
              <a:gd name="connsiteX81" fmla="*/ 804893 w 1228272"/>
              <a:gd name="connsiteY81" fmla="*/ 44934 h 197317"/>
              <a:gd name="connsiteX82" fmla="*/ 818569 w 1228272"/>
              <a:gd name="connsiteY82" fmla="*/ 41026 h 197317"/>
              <a:gd name="connsiteX83" fmla="*/ 834198 w 1228272"/>
              <a:gd name="connsiteY83" fmla="*/ 37119 h 197317"/>
              <a:gd name="connsiteX84" fmla="*/ 849827 w 1228272"/>
              <a:gd name="connsiteY84" fmla="*/ 33212 h 197317"/>
              <a:gd name="connsiteX85" fmla="*/ 863502 w 1228272"/>
              <a:gd name="connsiteY85" fmla="*/ 33212 h 197317"/>
              <a:gd name="connsiteX86" fmla="*/ 875224 w 1228272"/>
              <a:gd name="connsiteY86" fmla="*/ 29304 h 197317"/>
              <a:gd name="connsiteX87" fmla="*/ 890853 w 1228272"/>
              <a:gd name="connsiteY87" fmla="*/ 25397 h 197317"/>
              <a:gd name="connsiteX88" fmla="*/ 898667 w 1228272"/>
              <a:gd name="connsiteY88" fmla="*/ 21490 h 197317"/>
              <a:gd name="connsiteX89" fmla="*/ 908435 w 1228272"/>
              <a:gd name="connsiteY89" fmla="*/ 21490 h 197317"/>
              <a:gd name="connsiteX90" fmla="*/ 927972 w 1228272"/>
              <a:gd name="connsiteY90" fmla="*/ 17583 h 197317"/>
              <a:gd name="connsiteX91" fmla="*/ 939693 w 1228272"/>
              <a:gd name="connsiteY91" fmla="*/ 11722 h 197317"/>
              <a:gd name="connsiteX92" fmla="*/ 949462 w 1228272"/>
              <a:gd name="connsiteY92" fmla="*/ 11722 h 197317"/>
              <a:gd name="connsiteX93" fmla="*/ 965091 w 1228272"/>
              <a:gd name="connsiteY93" fmla="*/ 3907 h 197317"/>
              <a:gd name="connsiteX94" fmla="*/ 976812 w 1228272"/>
              <a:gd name="connsiteY94" fmla="*/ 3907 h 197317"/>
              <a:gd name="connsiteX95" fmla="*/ 992441 w 1228272"/>
              <a:gd name="connsiteY95" fmla="*/ 0 h 1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228272" h="197317">
                <a:moveTo>
                  <a:pt x="992441" y="0"/>
                </a:moveTo>
                <a:lnTo>
                  <a:pt x="1006117" y="0"/>
                </a:lnTo>
                <a:lnTo>
                  <a:pt x="1013931" y="3907"/>
                </a:lnTo>
                <a:lnTo>
                  <a:pt x="1025653" y="11722"/>
                </a:lnTo>
                <a:lnTo>
                  <a:pt x="1035421" y="17583"/>
                </a:lnTo>
                <a:lnTo>
                  <a:pt x="1051050" y="25397"/>
                </a:lnTo>
                <a:lnTo>
                  <a:pt x="1070586" y="33212"/>
                </a:lnTo>
                <a:lnTo>
                  <a:pt x="1088169" y="48841"/>
                </a:lnTo>
                <a:lnTo>
                  <a:pt x="1111612" y="60563"/>
                </a:lnTo>
                <a:lnTo>
                  <a:pt x="1137009" y="74238"/>
                </a:lnTo>
                <a:lnTo>
                  <a:pt x="1164360" y="93774"/>
                </a:lnTo>
                <a:lnTo>
                  <a:pt x="1181943" y="107450"/>
                </a:lnTo>
                <a:lnTo>
                  <a:pt x="1201479" y="123079"/>
                </a:lnTo>
                <a:lnTo>
                  <a:pt x="1215154" y="134800"/>
                </a:lnTo>
                <a:lnTo>
                  <a:pt x="1226876" y="146522"/>
                </a:lnTo>
                <a:lnTo>
                  <a:pt x="1228272" y="147569"/>
                </a:lnTo>
                <a:lnTo>
                  <a:pt x="1017838" y="147569"/>
                </a:lnTo>
                <a:lnTo>
                  <a:pt x="1017838" y="146522"/>
                </a:lnTo>
                <a:lnTo>
                  <a:pt x="1017838" y="138708"/>
                </a:lnTo>
                <a:lnTo>
                  <a:pt x="1017838" y="134800"/>
                </a:lnTo>
                <a:lnTo>
                  <a:pt x="1017838" y="130893"/>
                </a:lnTo>
                <a:lnTo>
                  <a:pt x="1017838" y="126986"/>
                </a:lnTo>
                <a:lnTo>
                  <a:pt x="1017838" y="123079"/>
                </a:lnTo>
                <a:lnTo>
                  <a:pt x="1010024" y="119171"/>
                </a:lnTo>
                <a:lnTo>
                  <a:pt x="1006117" y="115264"/>
                </a:lnTo>
                <a:lnTo>
                  <a:pt x="998302" y="115264"/>
                </a:lnTo>
                <a:lnTo>
                  <a:pt x="992441" y="111357"/>
                </a:lnTo>
                <a:lnTo>
                  <a:pt x="980720" y="107450"/>
                </a:lnTo>
                <a:lnTo>
                  <a:pt x="968998" y="103542"/>
                </a:lnTo>
                <a:lnTo>
                  <a:pt x="957276" y="101589"/>
                </a:lnTo>
                <a:lnTo>
                  <a:pt x="943601" y="101589"/>
                </a:lnTo>
                <a:lnTo>
                  <a:pt x="935786" y="101589"/>
                </a:lnTo>
                <a:lnTo>
                  <a:pt x="924064" y="101589"/>
                </a:lnTo>
                <a:lnTo>
                  <a:pt x="908435" y="101589"/>
                </a:lnTo>
                <a:lnTo>
                  <a:pt x="894760" y="101589"/>
                </a:lnTo>
                <a:lnTo>
                  <a:pt x="875224" y="103542"/>
                </a:lnTo>
                <a:lnTo>
                  <a:pt x="857641" y="103542"/>
                </a:lnTo>
                <a:lnTo>
                  <a:pt x="834198" y="107450"/>
                </a:lnTo>
                <a:lnTo>
                  <a:pt x="812708" y="111357"/>
                </a:lnTo>
                <a:lnTo>
                  <a:pt x="785357" y="115264"/>
                </a:lnTo>
                <a:lnTo>
                  <a:pt x="756053" y="119171"/>
                </a:lnTo>
                <a:lnTo>
                  <a:pt x="726748" y="123079"/>
                </a:lnTo>
                <a:lnTo>
                  <a:pt x="691583" y="126986"/>
                </a:lnTo>
                <a:lnTo>
                  <a:pt x="658372" y="130893"/>
                </a:lnTo>
                <a:lnTo>
                  <a:pt x="621253" y="134800"/>
                </a:lnTo>
                <a:lnTo>
                  <a:pt x="580227" y="142615"/>
                </a:lnTo>
                <a:lnTo>
                  <a:pt x="539200" y="148476"/>
                </a:lnTo>
                <a:lnTo>
                  <a:pt x="498174" y="152383"/>
                </a:lnTo>
                <a:lnTo>
                  <a:pt x="453241" y="160198"/>
                </a:lnTo>
                <a:lnTo>
                  <a:pt x="416122" y="164105"/>
                </a:lnTo>
                <a:lnTo>
                  <a:pt x="375096" y="168012"/>
                </a:lnTo>
                <a:lnTo>
                  <a:pt x="337977" y="171919"/>
                </a:lnTo>
                <a:lnTo>
                  <a:pt x="298905" y="179734"/>
                </a:lnTo>
                <a:lnTo>
                  <a:pt x="265693" y="183641"/>
                </a:lnTo>
                <a:lnTo>
                  <a:pt x="228574" y="183641"/>
                </a:lnTo>
                <a:lnTo>
                  <a:pt x="199270" y="187548"/>
                </a:lnTo>
                <a:lnTo>
                  <a:pt x="166058" y="191456"/>
                </a:lnTo>
                <a:lnTo>
                  <a:pt x="134800" y="191456"/>
                </a:lnTo>
                <a:lnTo>
                  <a:pt x="105496" y="193409"/>
                </a:lnTo>
                <a:lnTo>
                  <a:pt x="76191" y="193409"/>
                </a:lnTo>
                <a:lnTo>
                  <a:pt x="48841" y="193409"/>
                </a:lnTo>
                <a:lnTo>
                  <a:pt x="23444" y="197317"/>
                </a:lnTo>
                <a:lnTo>
                  <a:pt x="0" y="197317"/>
                </a:lnTo>
                <a:lnTo>
                  <a:pt x="0" y="138708"/>
                </a:lnTo>
                <a:lnTo>
                  <a:pt x="37119" y="138708"/>
                </a:lnTo>
                <a:lnTo>
                  <a:pt x="82052" y="138708"/>
                </a:lnTo>
                <a:lnTo>
                  <a:pt x="123078" y="134800"/>
                </a:lnTo>
                <a:lnTo>
                  <a:pt x="168012" y="134800"/>
                </a:lnTo>
                <a:lnTo>
                  <a:pt x="216852" y="126986"/>
                </a:lnTo>
                <a:lnTo>
                  <a:pt x="269600" y="123079"/>
                </a:lnTo>
                <a:lnTo>
                  <a:pt x="322348" y="115264"/>
                </a:lnTo>
                <a:lnTo>
                  <a:pt x="379003" y="107450"/>
                </a:lnTo>
                <a:lnTo>
                  <a:pt x="433705" y="97682"/>
                </a:lnTo>
                <a:lnTo>
                  <a:pt x="490360" y="89867"/>
                </a:lnTo>
                <a:lnTo>
                  <a:pt x="539200" y="82052"/>
                </a:lnTo>
                <a:lnTo>
                  <a:pt x="591948" y="74238"/>
                </a:lnTo>
                <a:lnTo>
                  <a:pt x="636882" y="66423"/>
                </a:lnTo>
                <a:lnTo>
                  <a:pt x="681815" y="62516"/>
                </a:lnTo>
                <a:lnTo>
                  <a:pt x="726748" y="56655"/>
                </a:lnTo>
                <a:lnTo>
                  <a:pt x="767774" y="48841"/>
                </a:lnTo>
                <a:lnTo>
                  <a:pt x="785357" y="48841"/>
                </a:lnTo>
                <a:lnTo>
                  <a:pt x="804893" y="44934"/>
                </a:lnTo>
                <a:lnTo>
                  <a:pt x="818569" y="41026"/>
                </a:lnTo>
                <a:lnTo>
                  <a:pt x="834198" y="37119"/>
                </a:lnTo>
                <a:lnTo>
                  <a:pt x="849827" y="33212"/>
                </a:lnTo>
                <a:lnTo>
                  <a:pt x="863502" y="33212"/>
                </a:lnTo>
                <a:lnTo>
                  <a:pt x="875224" y="29304"/>
                </a:lnTo>
                <a:lnTo>
                  <a:pt x="890853" y="25397"/>
                </a:lnTo>
                <a:lnTo>
                  <a:pt x="898667" y="21490"/>
                </a:lnTo>
                <a:lnTo>
                  <a:pt x="908435" y="21490"/>
                </a:lnTo>
                <a:lnTo>
                  <a:pt x="927972" y="17583"/>
                </a:lnTo>
                <a:lnTo>
                  <a:pt x="939693" y="11722"/>
                </a:lnTo>
                <a:lnTo>
                  <a:pt x="949462" y="11722"/>
                </a:lnTo>
                <a:lnTo>
                  <a:pt x="965091" y="3907"/>
                </a:lnTo>
                <a:lnTo>
                  <a:pt x="976812" y="3907"/>
                </a:lnTo>
                <a:lnTo>
                  <a:pt x="992441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 rot="21236621">
            <a:off x="1760897" y="2864753"/>
            <a:ext cx="927851" cy="123912"/>
          </a:xfrm>
          <a:custGeom>
            <a:avLst/>
            <a:gdLst>
              <a:gd name="connsiteX0" fmla="*/ 911203 w 927851"/>
              <a:gd name="connsiteY0" fmla="*/ 12457 h 123912"/>
              <a:gd name="connsiteX1" fmla="*/ 926713 w 927851"/>
              <a:gd name="connsiteY1" fmla="*/ 14103 h 123912"/>
              <a:gd name="connsiteX2" fmla="*/ 927851 w 927851"/>
              <a:gd name="connsiteY2" fmla="*/ 77287 h 123912"/>
              <a:gd name="connsiteX3" fmla="*/ 920096 w 927851"/>
              <a:gd name="connsiteY3" fmla="*/ 76465 h 123912"/>
              <a:gd name="connsiteX4" fmla="*/ 908464 w 927851"/>
              <a:gd name="connsiteY4" fmla="*/ 75230 h 123912"/>
              <a:gd name="connsiteX5" fmla="*/ 892954 w 927851"/>
              <a:gd name="connsiteY5" fmla="*/ 73585 h 123912"/>
              <a:gd name="connsiteX6" fmla="*/ 879382 w 927851"/>
              <a:gd name="connsiteY6" fmla="*/ 72145 h 123912"/>
              <a:gd name="connsiteX7" fmla="*/ 859995 w 927851"/>
              <a:gd name="connsiteY7" fmla="*/ 70088 h 123912"/>
              <a:gd name="connsiteX8" fmla="*/ 838668 w 927851"/>
              <a:gd name="connsiteY8" fmla="*/ 67825 h 123912"/>
              <a:gd name="connsiteX9" fmla="*/ 815404 w 927851"/>
              <a:gd name="connsiteY9" fmla="*/ 65357 h 123912"/>
              <a:gd name="connsiteX10" fmla="*/ 789786 w 927851"/>
              <a:gd name="connsiteY10" fmla="*/ 66580 h 123912"/>
              <a:gd name="connsiteX11" fmla="*/ 762644 w 927851"/>
              <a:gd name="connsiteY11" fmla="*/ 63700 h 123912"/>
              <a:gd name="connsiteX12" fmla="*/ 729272 w 927851"/>
              <a:gd name="connsiteY12" fmla="*/ 64101 h 123912"/>
              <a:gd name="connsiteX13" fmla="*/ 699777 w 927851"/>
              <a:gd name="connsiteY13" fmla="*/ 64913 h 123912"/>
              <a:gd name="connsiteX14" fmla="*/ 662527 w 927851"/>
              <a:gd name="connsiteY14" fmla="*/ 64903 h 123912"/>
              <a:gd name="connsiteX15" fmla="*/ 623339 w 927851"/>
              <a:gd name="connsiteY15" fmla="*/ 64686 h 123912"/>
              <a:gd name="connsiteX16" fmla="*/ 586089 w 927851"/>
              <a:gd name="connsiteY16" fmla="*/ 64676 h 123912"/>
              <a:gd name="connsiteX17" fmla="*/ 540670 w 927851"/>
              <a:gd name="connsiteY17" fmla="*/ 67740 h 123912"/>
              <a:gd name="connsiteX18" fmla="*/ 499543 w 927851"/>
              <a:gd name="connsiteY18" fmla="*/ 67318 h 123912"/>
              <a:gd name="connsiteX19" fmla="*/ 454332 w 927851"/>
              <a:gd name="connsiteY19" fmla="*/ 68434 h 123912"/>
              <a:gd name="connsiteX20" fmla="*/ 412791 w 927851"/>
              <a:gd name="connsiteY20" fmla="*/ 71909 h 123912"/>
              <a:gd name="connsiteX21" fmla="*/ 371250 w 927851"/>
              <a:gd name="connsiteY21" fmla="*/ 75385 h 123912"/>
              <a:gd name="connsiteX22" fmla="*/ 337465 w 927851"/>
              <a:gd name="connsiteY22" fmla="*/ 79684 h 123912"/>
              <a:gd name="connsiteX23" fmla="*/ 304092 w 927851"/>
              <a:gd name="connsiteY23" fmla="*/ 80084 h 123912"/>
              <a:gd name="connsiteX24" fmla="*/ 272246 w 927851"/>
              <a:gd name="connsiteY24" fmla="*/ 84588 h 123912"/>
              <a:gd name="connsiteX25" fmla="*/ 242750 w 927851"/>
              <a:gd name="connsiteY25" fmla="*/ 85400 h 123912"/>
              <a:gd name="connsiteX26" fmla="*/ 216926 w 927851"/>
              <a:gd name="connsiteY26" fmla="*/ 88573 h 123912"/>
              <a:gd name="connsiteX27" fmla="*/ 193248 w 927851"/>
              <a:gd name="connsiteY27" fmla="*/ 90001 h 123912"/>
              <a:gd name="connsiteX28" fmla="*/ 171509 w 927851"/>
              <a:gd name="connsiteY28" fmla="*/ 91637 h 123912"/>
              <a:gd name="connsiteX29" fmla="*/ 151707 w 927851"/>
              <a:gd name="connsiteY29" fmla="*/ 93477 h 123912"/>
              <a:gd name="connsiteX30" fmla="*/ 137722 w 927851"/>
              <a:gd name="connsiteY30" fmla="*/ 95935 h 123912"/>
              <a:gd name="connsiteX31" fmla="*/ 125676 w 927851"/>
              <a:gd name="connsiteY31" fmla="*/ 98598 h 123912"/>
              <a:gd name="connsiteX32" fmla="*/ 113630 w 927851"/>
              <a:gd name="connsiteY32" fmla="*/ 101262 h 123912"/>
              <a:gd name="connsiteX33" fmla="*/ 105462 w 927851"/>
              <a:gd name="connsiteY33" fmla="*/ 104336 h 123912"/>
              <a:gd name="connsiteX34" fmla="*/ 97293 w 927851"/>
              <a:gd name="connsiteY34" fmla="*/ 107412 h 123912"/>
              <a:gd name="connsiteX35" fmla="*/ 78811 w 927851"/>
              <a:gd name="connsiteY35" fmla="*/ 115305 h 123912"/>
              <a:gd name="connsiteX36" fmla="*/ 62474 w 927851"/>
              <a:gd name="connsiteY36" fmla="*/ 121454 h 123912"/>
              <a:gd name="connsiteX37" fmla="*/ 54719 w 927851"/>
              <a:gd name="connsiteY37" fmla="*/ 120632 h 123912"/>
              <a:gd name="connsiteX38" fmla="*/ 48489 w 927851"/>
              <a:gd name="connsiteY38" fmla="*/ 123912 h 123912"/>
              <a:gd name="connsiteX39" fmla="*/ 44612 w 927851"/>
              <a:gd name="connsiteY39" fmla="*/ 123500 h 123912"/>
              <a:gd name="connsiteX40" fmla="*/ 40734 w 927851"/>
              <a:gd name="connsiteY40" fmla="*/ 123089 h 123912"/>
              <a:gd name="connsiteX41" fmla="*/ 32979 w 927851"/>
              <a:gd name="connsiteY41" fmla="*/ 122266 h 123912"/>
              <a:gd name="connsiteX42" fmla="*/ 29102 w 927851"/>
              <a:gd name="connsiteY42" fmla="*/ 121855 h 123912"/>
              <a:gd name="connsiteX43" fmla="*/ 22173 w 927851"/>
              <a:gd name="connsiteY43" fmla="*/ 113237 h 123912"/>
              <a:gd name="connsiteX44" fmla="*/ 14832 w 927851"/>
              <a:gd name="connsiteY44" fmla="*/ 108517 h 123912"/>
              <a:gd name="connsiteX45" fmla="*/ 11575 w 927851"/>
              <a:gd name="connsiteY45" fmla="*/ 102258 h 123912"/>
              <a:gd name="connsiteX46" fmla="*/ 6999 w 927851"/>
              <a:gd name="connsiteY46" fmla="*/ 89949 h 123912"/>
              <a:gd name="connsiteX47" fmla="*/ 485 w 927851"/>
              <a:gd name="connsiteY47" fmla="*/ 77433 h 123912"/>
              <a:gd name="connsiteX48" fmla="*/ 0 w 927851"/>
              <a:gd name="connsiteY48" fmla="*/ 74630 h 123912"/>
              <a:gd name="connsiteX49" fmla="*/ 32740 w 927851"/>
              <a:gd name="connsiteY49" fmla="*/ 56449 h 123912"/>
              <a:gd name="connsiteX50" fmla="*/ 280585 w 927851"/>
              <a:gd name="connsiteY50" fmla="*/ 4569 h 123912"/>
              <a:gd name="connsiteX51" fmla="*/ 329420 w 927851"/>
              <a:gd name="connsiteY51" fmla="*/ 0 h 123912"/>
              <a:gd name="connsiteX52" fmla="*/ 330225 w 927851"/>
              <a:gd name="connsiteY52" fmla="*/ 85 h 123912"/>
              <a:gd name="connsiteX53" fmla="*/ 353490 w 927851"/>
              <a:gd name="connsiteY53" fmla="*/ 2554 h 123912"/>
              <a:gd name="connsiteX54" fmla="*/ 375230 w 927851"/>
              <a:gd name="connsiteY54" fmla="*/ 918 h 123912"/>
              <a:gd name="connsiteX55" fmla="*/ 402373 w 927851"/>
              <a:gd name="connsiteY55" fmla="*/ 3798 h 123912"/>
              <a:gd name="connsiteX56" fmla="*/ 431867 w 927851"/>
              <a:gd name="connsiteY56" fmla="*/ 2986 h 123912"/>
              <a:gd name="connsiteX57" fmla="*/ 461362 w 927851"/>
              <a:gd name="connsiteY57" fmla="*/ 2174 h 123912"/>
              <a:gd name="connsiteX58" fmla="*/ 496259 w 927851"/>
              <a:gd name="connsiteY58" fmla="*/ 5876 h 123912"/>
              <a:gd name="connsiteX59" fmla="*/ 529632 w 927851"/>
              <a:gd name="connsiteY59" fmla="*/ 5476 h 123912"/>
              <a:gd name="connsiteX60" fmla="*/ 566882 w 927851"/>
              <a:gd name="connsiteY60" fmla="*/ 5486 h 123912"/>
              <a:gd name="connsiteX61" fmla="*/ 600253 w 927851"/>
              <a:gd name="connsiteY61" fmla="*/ 5086 h 123912"/>
              <a:gd name="connsiteX62" fmla="*/ 633626 w 927851"/>
              <a:gd name="connsiteY62" fmla="*/ 4685 h 123912"/>
              <a:gd name="connsiteX63" fmla="*/ 668523 w 927851"/>
              <a:gd name="connsiteY63" fmla="*/ 8387 h 123912"/>
              <a:gd name="connsiteX64" fmla="*/ 698018 w 927851"/>
              <a:gd name="connsiteY64" fmla="*/ 7576 h 123912"/>
              <a:gd name="connsiteX65" fmla="*/ 727099 w 927851"/>
              <a:gd name="connsiteY65" fmla="*/ 10661 h 123912"/>
              <a:gd name="connsiteX66" fmla="*/ 754448 w 927851"/>
              <a:gd name="connsiteY66" fmla="*/ 11592 h 123912"/>
              <a:gd name="connsiteX67" fmla="*/ 779652 w 927851"/>
              <a:gd name="connsiteY67" fmla="*/ 14266 h 123912"/>
              <a:gd name="connsiteX68" fmla="*/ 803331 w 927851"/>
              <a:gd name="connsiteY68" fmla="*/ 12836 h 123912"/>
              <a:gd name="connsiteX69" fmla="*/ 824657 w 927851"/>
              <a:gd name="connsiteY69" fmla="*/ 15099 h 123912"/>
              <a:gd name="connsiteX70" fmla="*/ 846397 w 927851"/>
              <a:gd name="connsiteY70" fmla="*/ 13464 h 123912"/>
              <a:gd name="connsiteX71" fmla="*/ 865784 w 927851"/>
              <a:gd name="connsiteY71" fmla="*/ 15521 h 123912"/>
              <a:gd name="connsiteX72" fmla="*/ 881708 w 927851"/>
              <a:gd name="connsiteY72" fmla="*/ 13269 h 123912"/>
              <a:gd name="connsiteX73" fmla="*/ 899157 w 927851"/>
              <a:gd name="connsiteY73" fmla="*/ 15120 h 123912"/>
              <a:gd name="connsiteX74" fmla="*/ 911203 w 927851"/>
              <a:gd name="connsiteY74" fmla="*/ 12457 h 1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27851" h="123912">
                <a:moveTo>
                  <a:pt x="911203" y="12457"/>
                </a:moveTo>
                <a:lnTo>
                  <a:pt x="926713" y="14103"/>
                </a:lnTo>
                <a:lnTo>
                  <a:pt x="927851" y="77287"/>
                </a:lnTo>
                <a:lnTo>
                  <a:pt x="920096" y="76465"/>
                </a:lnTo>
                <a:lnTo>
                  <a:pt x="908464" y="75230"/>
                </a:lnTo>
                <a:lnTo>
                  <a:pt x="892954" y="73585"/>
                </a:lnTo>
                <a:lnTo>
                  <a:pt x="879382" y="72145"/>
                </a:lnTo>
                <a:lnTo>
                  <a:pt x="859995" y="70088"/>
                </a:lnTo>
                <a:lnTo>
                  <a:pt x="838668" y="67825"/>
                </a:lnTo>
                <a:lnTo>
                  <a:pt x="815404" y="65357"/>
                </a:lnTo>
                <a:lnTo>
                  <a:pt x="789786" y="66580"/>
                </a:lnTo>
                <a:lnTo>
                  <a:pt x="762644" y="63700"/>
                </a:lnTo>
                <a:lnTo>
                  <a:pt x="729272" y="64101"/>
                </a:lnTo>
                <a:lnTo>
                  <a:pt x="699777" y="64913"/>
                </a:lnTo>
                <a:lnTo>
                  <a:pt x="662527" y="64903"/>
                </a:lnTo>
                <a:lnTo>
                  <a:pt x="623339" y="64686"/>
                </a:lnTo>
                <a:lnTo>
                  <a:pt x="586089" y="64676"/>
                </a:lnTo>
                <a:lnTo>
                  <a:pt x="540670" y="67740"/>
                </a:lnTo>
                <a:lnTo>
                  <a:pt x="499543" y="67318"/>
                </a:lnTo>
                <a:lnTo>
                  <a:pt x="454332" y="68434"/>
                </a:lnTo>
                <a:lnTo>
                  <a:pt x="412791" y="71909"/>
                </a:lnTo>
                <a:lnTo>
                  <a:pt x="371250" y="75385"/>
                </a:lnTo>
                <a:lnTo>
                  <a:pt x="337465" y="79684"/>
                </a:lnTo>
                <a:lnTo>
                  <a:pt x="304092" y="80084"/>
                </a:lnTo>
                <a:lnTo>
                  <a:pt x="272246" y="84588"/>
                </a:lnTo>
                <a:lnTo>
                  <a:pt x="242750" y="85400"/>
                </a:lnTo>
                <a:lnTo>
                  <a:pt x="216926" y="88573"/>
                </a:lnTo>
                <a:lnTo>
                  <a:pt x="193248" y="90001"/>
                </a:lnTo>
                <a:lnTo>
                  <a:pt x="171509" y="91637"/>
                </a:lnTo>
                <a:lnTo>
                  <a:pt x="151707" y="93477"/>
                </a:lnTo>
                <a:lnTo>
                  <a:pt x="137722" y="95935"/>
                </a:lnTo>
                <a:lnTo>
                  <a:pt x="125676" y="98598"/>
                </a:lnTo>
                <a:lnTo>
                  <a:pt x="113630" y="101262"/>
                </a:lnTo>
                <a:lnTo>
                  <a:pt x="105462" y="104336"/>
                </a:lnTo>
                <a:lnTo>
                  <a:pt x="97293" y="107412"/>
                </a:lnTo>
                <a:lnTo>
                  <a:pt x="78811" y="115305"/>
                </a:lnTo>
                <a:lnTo>
                  <a:pt x="62474" y="121454"/>
                </a:lnTo>
                <a:lnTo>
                  <a:pt x="54719" y="120632"/>
                </a:lnTo>
                <a:lnTo>
                  <a:pt x="48489" y="123912"/>
                </a:lnTo>
                <a:lnTo>
                  <a:pt x="44612" y="123500"/>
                </a:lnTo>
                <a:lnTo>
                  <a:pt x="40734" y="123089"/>
                </a:lnTo>
                <a:lnTo>
                  <a:pt x="32979" y="122266"/>
                </a:lnTo>
                <a:lnTo>
                  <a:pt x="29102" y="121855"/>
                </a:lnTo>
                <a:lnTo>
                  <a:pt x="22173" y="113237"/>
                </a:lnTo>
                <a:lnTo>
                  <a:pt x="14832" y="108517"/>
                </a:lnTo>
                <a:lnTo>
                  <a:pt x="11575" y="102258"/>
                </a:lnTo>
                <a:lnTo>
                  <a:pt x="6999" y="89949"/>
                </a:lnTo>
                <a:lnTo>
                  <a:pt x="485" y="77433"/>
                </a:lnTo>
                <a:lnTo>
                  <a:pt x="0" y="74630"/>
                </a:lnTo>
                <a:lnTo>
                  <a:pt x="32740" y="56449"/>
                </a:lnTo>
                <a:cubicBezTo>
                  <a:pt x="84664" y="35288"/>
                  <a:pt x="171405" y="17283"/>
                  <a:pt x="280585" y="4569"/>
                </a:cubicBezTo>
                <a:lnTo>
                  <a:pt x="329420" y="0"/>
                </a:lnTo>
                <a:lnTo>
                  <a:pt x="330225" y="85"/>
                </a:lnTo>
                <a:lnTo>
                  <a:pt x="353490" y="2554"/>
                </a:lnTo>
                <a:lnTo>
                  <a:pt x="375230" y="918"/>
                </a:lnTo>
                <a:lnTo>
                  <a:pt x="402373" y="3798"/>
                </a:lnTo>
                <a:lnTo>
                  <a:pt x="431867" y="2986"/>
                </a:lnTo>
                <a:lnTo>
                  <a:pt x="461362" y="2174"/>
                </a:lnTo>
                <a:lnTo>
                  <a:pt x="496259" y="5876"/>
                </a:lnTo>
                <a:lnTo>
                  <a:pt x="529632" y="5476"/>
                </a:lnTo>
                <a:lnTo>
                  <a:pt x="566882" y="5486"/>
                </a:lnTo>
                <a:lnTo>
                  <a:pt x="600253" y="5086"/>
                </a:lnTo>
                <a:lnTo>
                  <a:pt x="633626" y="4685"/>
                </a:lnTo>
                <a:lnTo>
                  <a:pt x="668523" y="8387"/>
                </a:lnTo>
                <a:lnTo>
                  <a:pt x="698018" y="7576"/>
                </a:lnTo>
                <a:lnTo>
                  <a:pt x="727099" y="10661"/>
                </a:lnTo>
                <a:lnTo>
                  <a:pt x="754448" y="11592"/>
                </a:lnTo>
                <a:lnTo>
                  <a:pt x="779652" y="14266"/>
                </a:lnTo>
                <a:lnTo>
                  <a:pt x="803331" y="12836"/>
                </a:lnTo>
                <a:lnTo>
                  <a:pt x="824657" y="15099"/>
                </a:lnTo>
                <a:lnTo>
                  <a:pt x="846397" y="13464"/>
                </a:lnTo>
                <a:lnTo>
                  <a:pt x="865784" y="15521"/>
                </a:lnTo>
                <a:lnTo>
                  <a:pt x="881708" y="13269"/>
                </a:lnTo>
                <a:lnTo>
                  <a:pt x="899157" y="15120"/>
                </a:lnTo>
                <a:lnTo>
                  <a:pt x="911203" y="1245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 rot="21236621">
            <a:off x="1711671" y="2447383"/>
            <a:ext cx="975132" cy="493401"/>
          </a:xfrm>
          <a:custGeom>
            <a:avLst/>
            <a:gdLst>
              <a:gd name="connsiteX0" fmla="*/ 883465 w 975132"/>
              <a:gd name="connsiteY0" fmla="*/ 0 h 493401"/>
              <a:gd name="connsiteX1" fmla="*/ 887343 w 975132"/>
              <a:gd name="connsiteY1" fmla="*/ 411 h 493401"/>
              <a:gd name="connsiteX2" fmla="*/ 890807 w 975132"/>
              <a:gd name="connsiteY2" fmla="*/ 4721 h 493401"/>
              <a:gd name="connsiteX3" fmla="*/ 898355 w 975132"/>
              <a:gd name="connsiteY3" fmla="*/ 7491 h 493401"/>
              <a:gd name="connsiteX4" fmla="*/ 905697 w 975132"/>
              <a:gd name="connsiteY4" fmla="*/ 12212 h 493401"/>
              <a:gd name="connsiteX5" fmla="*/ 912624 w 975132"/>
              <a:gd name="connsiteY5" fmla="*/ 20830 h 493401"/>
              <a:gd name="connsiteX6" fmla="*/ 921491 w 975132"/>
              <a:gd name="connsiteY6" fmla="*/ 29654 h 493401"/>
              <a:gd name="connsiteX7" fmla="*/ 931883 w 975132"/>
              <a:gd name="connsiteY7" fmla="*/ 42581 h 493401"/>
              <a:gd name="connsiteX8" fmla="*/ 942482 w 975132"/>
              <a:gd name="connsiteY8" fmla="*/ 53559 h 493401"/>
              <a:gd name="connsiteX9" fmla="*/ 948582 w 975132"/>
              <a:gd name="connsiteY9" fmla="*/ 69972 h 493401"/>
              <a:gd name="connsiteX10" fmla="*/ 953158 w 975132"/>
              <a:gd name="connsiteY10" fmla="*/ 82283 h 493401"/>
              <a:gd name="connsiteX11" fmla="*/ 959673 w 975132"/>
              <a:gd name="connsiteY11" fmla="*/ 94798 h 493401"/>
              <a:gd name="connsiteX12" fmla="*/ 966394 w 975132"/>
              <a:gd name="connsiteY12" fmla="*/ 105365 h 493401"/>
              <a:gd name="connsiteX13" fmla="*/ 969445 w 975132"/>
              <a:gd name="connsiteY13" fmla="*/ 113572 h 493401"/>
              <a:gd name="connsiteX14" fmla="*/ 972495 w 975132"/>
              <a:gd name="connsiteY14" fmla="*/ 121779 h 493401"/>
              <a:gd name="connsiteX15" fmla="*/ 972081 w 975132"/>
              <a:gd name="connsiteY15" fmla="*/ 125676 h 493401"/>
              <a:gd name="connsiteX16" fmla="*/ 975132 w 975132"/>
              <a:gd name="connsiteY16" fmla="*/ 133882 h 493401"/>
              <a:gd name="connsiteX17" fmla="*/ 971254 w 975132"/>
              <a:gd name="connsiteY17" fmla="*/ 133471 h 493401"/>
              <a:gd name="connsiteX18" fmla="*/ 966550 w 975132"/>
              <a:gd name="connsiteY18" fmla="*/ 140855 h 493401"/>
              <a:gd name="connsiteX19" fmla="*/ 958588 w 975132"/>
              <a:gd name="connsiteY19" fmla="*/ 141981 h 493401"/>
              <a:gd name="connsiteX20" fmla="*/ 950006 w 975132"/>
              <a:gd name="connsiteY20" fmla="*/ 148954 h 493401"/>
              <a:gd name="connsiteX21" fmla="*/ 939485 w 975132"/>
              <a:gd name="connsiteY21" fmla="*/ 155720 h 493401"/>
              <a:gd name="connsiteX22" fmla="*/ 922734 w 975132"/>
              <a:gd name="connsiteY22" fmla="*/ 165768 h 493401"/>
              <a:gd name="connsiteX23" fmla="*/ 902520 w 975132"/>
              <a:gd name="connsiteY23" fmla="*/ 171506 h 493401"/>
              <a:gd name="connsiteX24" fmla="*/ 884037 w 975132"/>
              <a:gd name="connsiteY24" fmla="*/ 179398 h 493401"/>
              <a:gd name="connsiteX25" fmla="*/ 859118 w 975132"/>
              <a:gd name="connsiteY25" fmla="*/ 192521 h 493401"/>
              <a:gd name="connsiteX26" fmla="*/ 832674 w 975132"/>
              <a:gd name="connsiteY26" fmla="*/ 201540 h 493401"/>
              <a:gd name="connsiteX27" fmla="*/ 801938 w 975132"/>
              <a:gd name="connsiteY27" fmla="*/ 214045 h 493401"/>
              <a:gd name="connsiteX28" fmla="*/ 769471 w 975132"/>
              <a:gd name="connsiteY28" fmla="*/ 224395 h 493401"/>
              <a:gd name="connsiteX29" fmla="*/ 734444 w 975132"/>
              <a:gd name="connsiteY29" fmla="*/ 240387 h 493401"/>
              <a:gd name="connsiteX30" fmla="*/ 696161 w 975132"/>
              <a:gd name="connsiteY30" fmla="*/ 250120 h 493401"/>
              <a:gd name="connsiteX31" fmla="*/ 653380 w 975132"/>
              <a:gd name="connsiteY31" fmla="*/ 265288 h 493401"/>
              <a:gd name="connsiteX32" fmla="*/ 610392 w 975132"/>
              <a:gd name="connsiteY32" fmla="*/ 282406 h 493401"/>
              <a:gd name="connsiteX33" fmla="*/ 567611 w 975132"/>
              <a:gd name="connsiteY33" fmla="*/ 297574 h 493401"/>
              <a:gd name="connsiteX34" fmla="*/ 524829 w 975132"/>
              <a:gd name="connsiteY34" fmla="*/ 312743 h 493401"/>
              <a:gd name="connsiteX35" fmla="*/ 486546 w 975132"/>
              <a:gd name="connsiteY35" fmla="*/ 322476 h 493401"/>
              <a:gd name="connsiteX36" fmla="*/ 449994 w 975132"/>
              <a:gd name="connsiteY36" fmla="*/ 334364 h 493401"/>
              <a:gd name="connsiteX37" fmla="*/ 419259 w 975132"/>
              <a:gd name="connsiteY37" fmla="*/ 346869 h 493401"/>
              <a:gd name="connsiteX38" fmla="*/ 388730 w 975132"/>
              <a:gd name="connsiteY38" fmla="*/ 357425 h 493401"/>
              <a:gd name="connsiteX39" fmla="*/ 360346 w 975132"/>
              <a:gd name="connsiteY39" fmla="*/ 366238 h 493401"/>
              <a:gd name="connsiteX40" fmla="*/ 337780 w 975132"/>
              <a:gd name="connsiteY40" fmla="*/ 375668 h 493401"/>
              <a:gd name="connsiteX41" fmla="*/ 317358 w 975132"/>
              <a:gd name="connsiteY41" fmla="*/ 383356 h 493401"/>
              <a:gd name="connsiteX42" fmla="*/ 302960 w 975132"/>
              <a:gd name="connsiteY42" fmla="*/ 389711 h 493401"/>
              <a:gd name="connsiteX43" fmla="*/ 286623 w 975132"/>
              <a:gd name="connsiteY43" fmla="*/ 395861 h 493401"/>
              <a:gd name="connsiteX44" fmla="*/ 274577 w 975132"/>
              <a:gd name="connsiteY44" fmla="*/ 398524 h 493401"/>
              <a:gd name="connsiteX45" fmla="*/ 266408 w 975132"/>
              <a:gd name="connsiteY45" fmla="*/ 401599 h 493401"/>
              <a:gd name="connsiteX46" fmla="*/ 260179 w 975132"/>
              <a:gd name="connsiteY46" fmla="*/ 404879 h 493401"/>
              <a:gd name="connsiteX47" fmla="*/ 255888 w 975132"/>
              <a:gd name="connsiteY47" fmla="*/ 408366 h 493401"/>
              <a:gd name="connsiteX48" fmla="*/ 259766 w 975132"/>
              <a:gd name="connsiteY48" fmla="*/ 408777 h 493401"/>
              <a:gd name="connsiteX49" fmla="*/ 263230 w 975132"/>
              <a:gd name="connsiteY49" fmla="*/ 413086 h 493401"/>
              <a:gd name="connsiteX50" fmla="*/ 269046 w 975132"/>
              <a:gd name="connsiteY50" fmla="*/ 413703 h 493401"/>
              <a:gd name="connsiteX51" fmla="*/ 276800 w 975132"/>
              <a:gd name="connsiteY51" fmla="*/ 414526 h 493401"/>
              <a:gd name="connsiteX52" fmla="*/ 288433 w 975132"/>
              <a:gd name="connsiteY52" fmla="*/ 415760 h 493401"/>
              <a:gd name="connsiteX53" fmla="*/ 303943 w 975132"/>
              <a:gd name="connsiteY53" fmla="*/ 417405 h 493401"/>
              <a:gd name="connsiteX54" fmla="*/ 317514 w 975132"/>
              <a:gd name="connsiteY54" fmla="*/ 418845 h 493401"/>
              <a:gd name="connsiteX55" fmla="*/ 337316 w 975132"/>
              <a:gd name="connsiteY55" fmla="*/ 417005 h 493401"/>
              <a:gd name="connsiteX56" fmla="*/ 353959 w 975132"/>
              <a:gd name="connsiteY56" fmla="*/ 418771 h 493401"/>
              <a:gd name="connsiteX57" fmla="*/ 305124 w 975132"/>
              <a:gd name="connsiteY57" fmla="*/ 423340 h 493401"/>
              <a:gd name="connsiteX58" fmla="*/ 57279 w 975132"/>
              <a:gd name="connsiteY58" fmla="*/ 475220 h 493401"/>
              <a:gd name="connsiteX59" fmla="*/ 24539 w 975132"/>
              <a:gd name="connsiteY59" fmla="*/ 493401 h 493401"/>
              <a:gd name="connsiteX60" fmla="*/ 22594 w 975132"/>
              <a:gd name="connsiteY60" fmla="*/ 482151 h 493401"/>
              <a:gd name="connsiteX61" fmla="*/ 16079 w 975132"/>
              <a:gd name="connsiteY61" fmla="*/ 469636 h 493401"/>
              <a:gd name="connsiteX62" fmla="*/ 9565 w 975132"/>
              <a:gd name="connsiteY62" fmla="*/ 457119 h 493401"/>
              <a:gd name="connsiteX63" fmla="*/ 3050 w 975132"/>
              <a:gd name="connsiteY63" fmla="*/ 444604 h 493401"/>
              <a:gd name="connsiteX64" fmla="*/ 0 w 975132"/>
              <a:gd name="connsiteY64" fmla="*/ 436398 h 493401"/>
              <a:gd name="connsiteX65" fmla="*/ 620 w 975132"/>
              <a:gd name="connsiteY65" fmla="*/ 430550 h 493401"/>
              <a:gd name="connsiteX66" fmla="*/ 1447 w 975132"/>
              <a:gd name="connsiteY66" fmla="*/ 422755 h 493401"/>
              <a:gd name="connsiteX67" fmla="*/ 1861 w 975132"/>
              <a:gd name="connsiteY67" fmla="*/ 418858 h 493401"/>
              <a:gd name="connsiteX68" fmla="*/ 2274 w 975132"/>
              <a:gd name="connsiteY68" fmla="*/ 414960 h 493401"/>
              <a:gd name="connsiteX69" fmla="*/ 6565 w 975132"/>
              <a:gd name="connsiteY69" fmla="*/ 411474 h 493401"/>
              <a:gd name="connsiteX70" fmla="*/ 14734 w 975132"/>
              <a:gd name="connsiteY70" fmla="*/ 408399 h 493401"/>
              <a:gd name="connsiteX71" fmla="*/ 19025 w 975132"/>
              <a:gd name="connsiteY71" fmla="*/ 404913 h 493401"/>
              <a:gd name="connsiteX72" fmla="*/ 26780 w 975132"/>
              <a:gd name="connsiteY72" fmla="*/ 405736 h 493401"/>
              <a:gd name="connsiteX73" fmla="*/ 34948 w 975132"/>
              <a:gd name="connsiteY73" fmla="*/ 402661 h 493401"/>
              <a:gd name="connsiteX74" fmla="*/ 45055 w 975132"/>
              <a:gd name="connsiteY74" fmla="*/ 399792 h 493401"/>
              <a:gd name="connsiteX75" fmla="*/ 57102 w 975132"/>
              <a:gd name="connsiteY75" fmla="*/ 397128 h 493401"/>
              <a:gd name="connsiteX76" fmla="*/ 72818 w 975132"/>
              <a:gd name="connsiteY76" fmla="*/ 396825 h 493401"/>
              <a:gd name="connsiteX77" fmla="*/ 80574 w 975132"/>
              <a:gd name="connsiteY77" fmla="*/ 397648 h 493401"/>
              <a:gd name="connsiteX78" fmla="*/ 88742 w 975132"/>
              <a:gd name="connsiteY78" fmla="*/ 394573 h 493401"/>
              <a:gd name="connsiteX79" fmla="*/ 98849 w 975132"/>
              <a:gd name="connsiteY79" fmla="*/ 391704 h 493401"/>
              <a:gd name="connsiteX80" fmla="*/ 110895 w 975132"/>
              <a:gd name="connsiteY80" fmla="*/ 389040 h 493401"/>
              <a:gd name="connsiteX81" fmla="*/ 126819 w 975132"/>
              <a:gd name="connsiteY81" fmla="*/ 386789 h 493401"/>
              <a:gd name="connsiteX82" fmla="*/ 137339 w 975132"/>
              <a:gd name="connsiteY82" fmla="*/ 380022 h 493401"/>
              <a:gd name="connsiteX83" fmla="*/ 153676 w 975132"/>
              <a:gd name="connsiteY83" fmla="*/ 373872 h 493401"/>
              <a:gd name="connsiteX84" fmla="*/ 173478 w 975132"/>
              <a:gd name="connsiteY84" fmla="*/ 372031 h 493401"/>
              <a:gd name="connsiteX85" fmla="*/ 191960 w 975132"/>
              <a:gd name="connsiteY85" fmla="*/ 364138 h 493401"/>
              <a:gd name="connsiteX86" fmla="*/ 212175 w 975132"/>
              <a:gd name="connsiteY86" fmla="*/ 358400 h 493401"/>
              <a:gd name="connsiteX87" fmla="*/ 230450 w 975132"/>
              <a:gd name="connsiteY87" fmla="*/ 352456 h 493401"/>
              <a:gd name="connsiteX88" fmla="*/ 254956 w 975132"/>
              <a:gd name="connsiteY88" fmla="*/ 343232 h 493401"/>
              <a:gd name="connsiteX89" fmla="*/ 277523 w 975132"/>
              <a:gd name="connsiteY89" fmla="*/ 333801 h 493401"/>
              <a:gd name="connsiteX90" fmla="*/ 301822 w 975132"/>
              <a:gd name="connsiteY90" fmla="*/ 326526 h 493401"/>
              <a:gd name="connsiteX91" fmla="*/ 328679 w 975132"/>
              <a:gd name="connsiteY91" fmla="*/ 313610 h 493401"/>
              <a:gd name="connsiteX92" fmla="*/ 357062 w 975132"/>
              <a:gd name="connsiteY92" fmla="*/ 304796 h 493401"/>
              <a:gd name="connsiteX93" fmla="*/ 408633 w 975132"/>
              <a:gd name="connsiteY93" fmla="*/ 280707 h 493401"/>
              <a:gd name="connsiteX94" fmla="*/ 457851 w 975132"/>
              <a:gd name="connsiteY94" fmla="*/ 260309 h 493401"/>
              <a:gd name="connsiteX95" fmla="*/ 509214 w 975132"/>
              <a:gd name="connsiteY95" fmla="*/ 238168 h 493401"/>
              <a:gd name="connsiteX96" fmla="*/ 552616 w 975132"/>
              <a:gd name="connsiteY96" fmla="*/ 217153 h 493401"/>
              <a:gd name="connsiteX97" fmla="*/ 596224 w 975132"/>
              <a:gd name="connsiteY97" fmla="*/ 194190 h 493401"/>
              <a:gd name="connsiteX98" fmla="*/ 639626 w 975132"/>
              <a:gd name="connsiteY98" fmla="*/ 173175 h 493401"/>
              <a:gd name="connsiteX99" fmla="*/ 676798 w 975132"/>
              <a:gd name="connsiteY99" fmla="*/ 155441 h 493401"/>
              <a:gd name="connsiteX100" fmla="*/ 716115 w 975132"/>
              <a:gd name="connsiteY100" fmla="*/ 135963 h 493401"/>
              <a:gd name="connsiteX101" fmla="*/ 743387 w 975132"/>
              <a:gd name="connsiteY101" fmla="*/ 119149 h 493401"/>
              <a:gd name="connsiteX102" fmla="*/ 772804 w 975132"/>
              <a:gd name="connsiteY102" fmla="*/ 100592 h 493401"/>
              <a:gd name="connsiteX103" fmla="*/ 791907 w 975132"/>
              <a:gd name="connsiteY103" fmla="*/ 86853 h 493401"/>
              <a:gd name="connsiteX104" fmla="*/ 813155 w 975132"/>
              <a:gd name="connsiteY104" fmla="*/ 71370 h 493401"/>
              <a:gd name="connsiteX105" fmla="*/ 827966 w 975132"/>
              <a:gd name="connsiteY105" fmla="*/ 61117 h 493401"/>
              <a:gd name="connsiteX106" fmla="*/ 841253 w 975132"/>
              <a:gd name="connsiteY106" fmla="*/ 46761 h 493401"/>
              <a:gd name="connsiteX107" fmla="*/ 850042 w 975132"/>
              <a:gd name="connsiteY107" fmla="*/ 37840 h 493401"/>
              <a:gd name="connsiteX108" fmla="*/ 854747 w 975132"/>
              <a:gd name="connsiteY108" fmla="*/ 30456 h 493401"/>
              <a:gd name="connsiteX109" fmla="*/ 859865 w 975132"/>
              <a:gd name="connsiteY109" fmla="*/ 19174 h 493401"/>
              <a:gd name="connsiteX110" fmla="*/ 864982 w 975132"/>
              <a:gd name="connsiteY110" fmla="*/ 7893 h 493401"/>
              <a:gd name="connsiteX111" fmla="*/ 873358 w 975132"/>
              <a:gd name="connsiteY111" fmla="*/ 2869 h 493401"/>
              <a:gd name="connsiteX112" fmla="*/ 883465 w 975132"/>
              <a:gd name="connsiteY112" fmla="*/ 0 h 4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75132" h="493401">
                <a:moveTo>
                  <a:pt x="883465" y="0"/>
                </a:moveTo>
                <a:lnTo>
                  <a:pt x="887343" y="411"/>
                </a:lnTo>
                <a:lnTo>
                  <a:pt x="890807" y="4721"/>
                </a:lnTo>
                <a:lnTo>
                  <a:pt x="898355" y="7491"/>
                </a:lnTo>
                <a:lnTo>
                  <a:pt x="905697" y="12212"/>
                </a:lnTo>
                <a:lnTo>
                  <a:pt x="912624" y="20830"/>
                </a:lnTo>
                <a:lnTo>
                  <a:pt x="921491" y="29654"/>
                </a:lnTo>
                <a:lnTo>
                  <a:pt x="931883" y="42581"/>
                </a:lnTo>
                <a:lnTo>
                  <a:pt x="942482" y="53559"/>
                </a:lnTo>
                <a:lnTo>
                  <a:pt x="948582" y="69972"/>
                </a:lnTo>
                <a:lnTo>
                  <a:pt x="953158" y="82283"/>
                </a:lnTo>
                <a:lnTo>
                  <a:pt x="959673" y="94798"/>
                </a:lnTo>
                <a:lnTo>
                  <a:pt x="966394" y="105365"/>
                </a:lnTo>
                <a:lnTo>
                  <a:pt x="969445" y="113572"/>
                </a:lnTo>
                <a:lnTo>
                  <a:pt x="972495" y="121779"/>
                </a:lnTo>
                <a:lnTo>
                  <a:pt x="972081" y="125676"/>
                </a:lnTo>
                <a:lnTo>
                  <a:pt x="975132" y="133882"/>
                </a:lnTo>
                <a:lnTo>
                  <a:pt x="971254" y="133471"/>
                </a:lnTo>
                <a:lnTo>
                  <a:pt x="966550" y="140855"/>
                </a:lnTo>
                <a:lnTo>
                  <a:pt x="958588" y="141981"/>
                </a:lnTo>
                <a:lnTo>
                  <a:pt x="950006" y="148954"/>
                </a:lnTo>
                <a:lnTo>
                  <a:pt x="939485" y="155720"/>
                </a:lnTo>
                <a:lnTo>
                  <a:pt x="922734" y="165768"/>
                </a:lnTo>
                <a:lnTo>
                  <a:pt x="902520" y="171506"/>
                </a:lnTo>
                <a:lnTo>
                  <a:pt x="884037" y="179398"/>
                </a:lnTo>
                <a:lnTo>
                  <a:pt x="859118" y="192521"/>
                </a:lnTo>
                <a:lnTo>
                  <a:pt x="832674" y="201540"/>
                </a:lnTo>
                <a:lnTo>
                  <a:pt x="801938" y="214045"/>
                </a:lnTo>
                <a:lnTo>
                  <a:pt x="769471" y="224395"/>
                </a:lnTo>
                <a:lnTo>
                  <a:pt x="734444" y="240387"/>
                </a:lnTo>
                <a:lnTo>
                  <a:pt x="696161" y="250120"/>
                </a:lnTo>
                <a:lnTo>
                  <a:pt x="653380" y="265288"/>
                </a:lnTo>
                <a:lnTo>
                  <a:pt x="610392" y="282406"/>
                </a:lnTo>
                <a:lnTo>
                  <a:pt x="567611" y="297574"/>
                </a:lnTo>
                <a:lnTo>
                  <a:pt x="524829" y="312743"/>
                </a:lnTo>
                <a:lnTo>
                  <a:pt x="486546" y="322476"/>
                </a:lnTo>
                <a:lnTo>
                  <a:pt x="449994" y="334364"/>
                </a:lnTo>
                <a:lnTo>
                  <a:pt x="419259" y="346869"/>
                </a:lnTo>
                <a:lnTo>
                  <a:pt x="388730" y="357425"/>
                </a:lnTo>
                <a:lnTo>
                  <a:pt x="360346" y="366238"/>
                </a:lnTo>
                <a:lnTo>
                  <a:pt x="337780" y="375668"/>
                </a:lnTo>
                <a:lnTo>
                  <a:pt x="317358" y="383356"/>
                </a:lnTo>
                <a:lnTo>
                  <a:pt x="302960" y="389711"/>
                </a:lnTo>
                <a:lnTo>
                  <a:pt x="286623" y="395861"/>
                </a:lnTo>
                <a:lnTo>
                  <a:pt x="274577" y="398524"/>
                </a:lnTo>
                <a:lnTo>
                  <a:pt x="266408" y="401599"/>
                </a:lnTo>
                <a:lnTo>
                  <a:pt x="260179" y="404879"/>
                </a:lnTo>
                <a:lnTo>
                  <a:pt x="255888" y="408366"/>
                </a:lnTo>
                <a:lnTo>
                  <a:pt x="259766" y="408777"/>
                </a:lnTo>
                <a:lnTo>
                  <a:pt x="263230" y="413086"/>
                </a:lnTo>
                <a:lnTo>
                  <a:pt x="269046" y="413703"/>
                </a:lnTo>
                <a:lnTo>
                  <a:pt x="276800" y="414526"/>
                </a:lnTo>
                <a:lnTo>
                  <a:pt x="288433" y="415760"/>
                </a:lnTo>
                <a:lnTo>
                  <a:pt x="303943" y="417405"/>
                </a:lnTo>
                <a:lnTo>
                  <a:pt x="317514" y="418845"/>
                </a:lnTo>
                <a:lnTo>
                  <a:pt x="337316" y="417005"/>
                </a:lnTo>
                <a:lnTo>
                  <a:pt x="353959" y="418771"/>
                </a:lnTo>
                <a:lnTo>
                  <a:pt x="305124" y="423340"/>
                </a:lnTo>
                <a:cubicBezTo>
                  <a:pt x="195944" y="436054"/>
                  <a:pt x="109203" y="454059"/>
                  <a:pt x="57279" y="475220"/>
                </a:cubicBezTo>
                <a:lnTo>
                  <a:pt x="24539" y="493401"/>
                </a:lnTo>
                <a:lnTo>
                  <a:pt x="22594" y="482151"/>
                </a:lnTo>
                <a:lnTo>
                  <a:pt x="16079" y="469636"/>
                </a:lnTo>
                <a:lnTo>
                  <a:pt x="9565" y="457119"/>
                </a:lnTo>
                <a:lnTo>
                  <a:pt x="3050" y="444604"/>
                </a:lnTo>
                <a:lnTo>
                  <a:pt x="0" y="436398"/>
                </a:lnTo>
                <a:lnTo>
                  <a:pt x="620" y="430550"/>
                </a:lnTo>
                <a:lnTo>
                  <a:pt x="1447" y="422755"/>
                </a:lnTo>
                <a:lnTo>
                  <a:pt x="1861" y="418858"/>
                </a:lnTo>
                <a:lnTo>
                  <a:pt x="2274" y="414960"/>
                </a:lnTo>
                <a:lnTo>
                  <a:pt x="6565" y="411474"/>
                </a:lnTo>
                <a:lnTo>
                  <a:pt x="14734" y="408399"/>
                </a:lnTo>
                <a:lnTo>
                  <a:pt x="19025" y="404913"/>
                </a:lnTo>
                <a:lnTo>
                  <a:pt x="26780" y="405736"/>
                </a:lnTo>
                <a:lnTo>
                  <a:pt x="34948" y="402661"/>
                </a:lnTo>
                <a:lnTo>
                  <a:pt x="45055" y="399792"/>
                </a:lnTo>
                <a:lnTo>
                  <a:pt x="57102" y="397128"/>
                </a:lnTo>
                <a:lnTo>
                  <a:pt x="72818" y="396825"/>
                </a:lnTo>
                <a:lnTo>
                  <a:pt x="80574" y="397648"/>
                </a:lnTo>
                <a:lnTo>
                  <a:pt x="88742" y="394573"/>
                </a:lnTo>
                <a:lnTo>
                  <a:pt x="98849" y="391704"/>
                </a:lnTo>
                <a:lnTo>
                  <a:pt x="110895" y="389040"/>
                </a:lnTo>
                <a:lnTo>
                  <a:pt x="126819" y="386789"/>
                </a:lnTo>
                <a:lnTo>
                  <a:pt x="137339" y="380022"/>
                </a:lnTo>
                <a:lnTo>
                  <a:pt x="153676" y="373872"/>
                </a:lnTo>
                <a:lnTo>
                  <a:pt x="173478" y="372031"/>
                </a:lnTo>
                <a:lnTo>
                  <a:pt x="191960" y="364138"/>
                </a:lnTo>
                <a:lnTo>
                  <a:pt x="212175" y="358400"/>
                </a:lnTo>
                <a:lnTo>
                  <a:pt x="230450" y="352456"/>
                </a:lnTo>
                <a:lnTo>
                  <a:pt x="254956" y="343232"/>
                </a:lnTo>
                <a:lnTo>
                  <a:pt x="277523" y="333801"/>
                </a:lnTo>
                <a:lnTo>
                  <a:pt x="301822" y="326526"/>
                </a:lnTo>
                <a:lnTo>
                  <a:pt x="328679" y="313610"/>
                </a:lnTo>
                <a:lnTo>
                  <a:pt x="357062" y="304796"/>
                </a:lnTo>
                <a:lnTo>
                  <a:pt x="408633" y="280707"/>
                </a:lnTo>
                <a:lnTo>
                  <a:pt x="457851" y="260309"/>
                </a:lnTo>
                <a:lnTo>
                  <a:pt x="509214" y="238168"/>
                </a:lnTo>
                <a:lnTo>
                  <a:pt x="552616" y="217153"/>
                </a:lnTo>
                <a:lnTo>
                  <a:pt x="596224" y="194190"/>
                </a:lnTo>
                <a:lnTo>
                  <a:pt x="639626" y="173175"/>
                </a:lnTo>
                <a:lnTo>
                  <a:pt x="676798" y="155441"/>
                </a:lnTo>
                <a:lnTo>
                  <a:pt x="716115" y="135963"/>
                </a:lnTo>
                <a:lnTo>
                  <a:pt x="743387" y="119149"/>
                </a:lnTo>
                <a:lnTo>
                  <a:pt x="772804" y="100592"/>
                </a:lnTo>
                <a:lnTo>
                  <a:pt x="791907" y="86853"/>
                </a:lnTo>
                <a:lnTo>
                  <a:pt x="813155" y="71370"/>
                </a:lnTo>
                <a:lnTo>
                  <a:pt x="827966" y="61117"/>
                </a:lnTo>
                <a:lnTo>
                  <a:pt x="841253" y="46761"/>
                </a:lnTo>
                <a:lnTo>
                  <a:pt x="850042" y="37840"/>
                </a:lnTo>
                <a:lnTo>
                  <a:pt x="854747" y="30456"/>
                </a:lnTo>
                <a:lnTo>
                  <a:pt x="859865" y="19174"/>
                </a:lnTo>
                <a:lnTo>
                  <a:pt x="864982" y="7893"/>
                </a:lnTo>
                <a:lnTo>
                  <a:pt x="873358" y="2869"/>
                </a:lnTo>
                <a:lnTo>
                  <a:pt x="883465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>
            <a:off x="2032018" y="3361007"/>
            <a:ext cx="175086" cy="184646"/>
          </a:xfrm>
          <a:custGeom>
            <a:avLst/>
            <a:gdLst>
              <a:gd name="connsiteX0" fmla="*/ 0 w 175086"/>
              <a:gd name="connsiteY0" fmla="*/ 0 h 184646"/>
              <a:gd name="connsiteX1" fmla="*/ 1966 w 175086"/>
              <a:gd name="connsiteY1" fmla="*/ 0 h 184646"/>
              <a:gd name="connsiteX2" fmla="*/ 9830 w 175086"/>
              <a:gd name="connsiteY2" fmla="*/ 0 h 184646"/>
              <a:gd name="connsiteX3" fmla="*/ 17695 w 175086"/>
              <a:gd name="connsiteY3" fmla="*/ 0 h 184646"/>
              <a:gd name="connsiteX4" fmla="*/ 25559 w 175086"/>
              <a:gd name="connsiteY4" fmla="*/ 3907 h 184646"/>
              <a:gd name="connsiteX5" fmla="*/ 37356 w 175086"/>
              <a:gd name="connsiteY5" fmla="*/ 7814 h 184646"/>
              <a:gd name="connsiteX6" fmla="*/ 47186 w 175086"/>
              <a:gd name="connsiteY6" fmla="*/ 7814 h 184646"/>
              <a:gd name="connsiteX7" fmla="*/ 62915 w 175086"/>
              <a:gd name="connsiteY7" fmla="*/ 11721 h 184646"/>
              <a:gd name="connsiteX8" fmla="*/ 82575 w 175086"/>
              <a:gd name="connsiteY8" fmla="*/ 15629 h 184646"/>
              <a:gd name="connsiteX9" fmla="*/ 100270 w 175086"/>
              <a:gd name="connsiteY9" fmla="*/ 19536 h 184646"/>
              <a:gd name="connsiteX10" fmla="*/ 115999 w 175086"/>
              <a:gd name="connsiteY10" fmla="*/ 19536 h 184646"/>
              <a:gd name="connsiteX11" fmla="*/ 127795 w 175086"/>
              <a:gd name="connsiteY11" fmla="*/ 23443 h 184646"/>
              <a:gd name="connsiteX12" fmla="*/ 141558 w 175086"/>
              <a:gd name="connsiteY12" fmla="*/ 23443 h 184646"/>
              <a:gd name="connsiteX13" fmla="*/ 153354 w 175086"/>
              <a:gd name="connsiteY13" fmla="*/ 23443 h 184646"/>
              <a:gd name="connsiteX14" fmla="*/ 161218 w 175086"/>
              <a:gd name="connsiteY14" fmla="*/ 19536 h 184646"/>
              <a:gd name="connsiteX15" fmla="*/ 166316 w 175086"/>
              <a:gd name="connsiteY15" fmla="*/ 19536 h 184646"/>
              <a:gd name="connsiteX16" fmla="*/ 175086 w 175086"/>
              <a:gd name="connsiteY16" fmla="*/ 70844 h 184646"/>
              <a:gd name="connsiteX17" fmla="*/ 161122 w 175086"/>
              <a:gd name="connsiteY17" fmla="*/ 152538 h 184646"/>
              <a:gd name="connsiteX18" fmla="*/ 142794 w 175086"/>
              <a:gd name="connsiteY18" fmla="*/ 184646 h 184646"/>
              <a:gd name="connsiteX19" fmla="*/ 141558 w 175086"/>
              <a:gd name="connsiteY19" fmla="*/ 179733 h 184646"/>
              <a:gd name="connsiteX20" fmla="*/ 133693 w 175086"/>
              <a:gd name="connsiteY20" fmla="*/ 166058 h 184646"/>
              <a:gd name="connsiteX21" fmla="*/ 127795 w 175086"/>
              <a:gd name="connsiteY21" fmla="*/ 150429 h 184646"/>
              <a:gd name="connsiteX22" fmla="*/ 115999 w 175086"/>
              <a:gd name="connsiteY22" fmla="*/ 134800 h 184646"/>
              <a:gd name="connsiteX23" fmla="*/ 104202 w 175086"/>
              <a:gd name="connsiteY23" fmla="*/ 121124 h 184646"/>
              <a:gd name="connsiteX24" fmla="*/ 90440 w 175086"/>
              <a:gd name="connsiteY24" fmla="*/ 101588 h 184646"/>
              <a:gd name="connsiteX25" fmla="*/ 74711 w 175086"/>
              <a:gd name="connsiteY25" fmla="*/ 85959 h 184646"/>
              <a:gd name="connsiteX26" fmla="*/ 55050 w 175086"/>
              <a:gd name="connsiteY26" fmla="*/ 72284 h 184646"/>
              <a:gd name="connsiteX27" fmla="*/ 41288 w 175086"/>
              <a:gd name="connsiteY27" fmla="*/ 56655 h 184646"/>
              <a:gd name="connsiteX28" fmla="*/ 25559 w 175086"/>
              <a:gd name="connsiteY28" fmla="*/ 42979 h 184646"/>
              <a:gd name="connsiteX29" fmla="*/ 13763 w 175086"/>
              <a:gd name="connsiteY29" fmla="*/ 27350 h 184646"/>
              <a:gd name="connsiteX30" fmla="*/ 5898 w 175086"/>
              <a:gd name="connsiteY30" fmla="*/ 19536 h 184646"/>
              <a:gd name="connsiteX31" fmla="*/ 1966 w 175086"/>
              <a:gd name="connsiteY31" fmla="*/ 7814 h 184646"/>
              <a:gd name="connsiteX32" fmla="*/ 0 w 175086"/>
              <a:gd name="connsiteY32" fmla="*/ 3907 h 184646"/>
              <a:gd name="connsiteX33" fmla="*/ 0 w 175086"/>
              <a:gd name="connsiteY33" fmla="*/ 0 h 1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5086" h="184646">
                <a:moveTo>
                  <a:pt x="0" y="0"/>
                </a:moveTo>
                <a:lnTo>
                  <a:pt x="1966" y="0"/>
                </a:lnTo>
                <a:lnTo>
                  <a:pt x="9830" y="0"/>
                </a:lnTo>
                <a:lnTo>
                  <a:pt x="17695" y="0"/>
                </a:lnTo>
                <a:lnTo>
                  <a:pt x="25559" y="3907"/>
                </a:lnTo>
                <a:lnTo>
                  <a:pt x="37356" y="7814"/>
                </a:lnTo>
                <a:lnTo>
                  <a:pt x="47186" y="7814"/>
                </a:lnTo>
                <a:lnTo>
                  <a:pt x="62915" y="11721"/>
                </a:lnTo>
                <a:lnTo>
                  <a:pt x="82575" y="15629"/>
                </a:lnTo>
                <a:lnTo>
                  <a:pt x="100270" y="19536"/>
                </a:lnTo>
                <a:lnTo>
                  <a:pt x="115999" y="19536"/>
                </a:lnTo>
                <a:lnTo>
                  <a:pt x="127795" y="23443"/>
                </a:lnTo>
                <a:lnTo>
                  <a:pt x="141558" y="23443"/>
                </a:lnTo>
                <a:lnTo>
                  <a:pt x="153354" y="23443"/>
                </a:lnTo>
                <a:lnTo>
                  <a:pt x="161218" y="19536"/>
                </a:lnTo>
                <a:lnTo>
                  <a:pt x="166316" y="19536"/>
                </a:lnTo>
                <a:lnTo>
                  <a:pt x="175086" y="70844"/>
                </a:lnTo>
                <a:cubicBezTo>
                  <a:pt x="175086" y="99822"/>
                  <a:pt x="170114" y="127428"/>
                  <a:pt x="161122" y="152538"/>
                </a:cubicBezTo>
                <a:lnTo>
                  <a:pt x="142794" y="184646"/>
                </a:lnTo>
                <a:lnTo>
                  <a:pt x="141558" y="179733"/>
                </a:lnTo>
                <a:lnTo>
                  <a:pt x="133693" y="166058"/>
                </a:lnTo>
                <a:lnTo>
                  <a:pt x="127795" y="150429"/>
                </a:lnTo>
                <a:lnTo>
                  <a:pt x="115999" y="134800"/>
                </a:lnTo>
                <a:lnTo>
                  <a:pt x="104202" y="121124"/>
                </a:lnTo>
                <a:lnTo>
                  <a:pt x="90440" y="101588"/>
                </a:lnTo>
                <a:lnTo>
                  <a:pt x="74711" y="85959"/>
                </a:lnTo>
                <a:lnTo>
                  <a:pt x="55050" y="72284"/>
                </a:lnTo>
                <a:lnTo>
                  <a:pt x="41288" y="56655"/>
                </a:lnTo>
                <a:lnTo>
                  <a:pt x="25559" y="42979"/>
                </a:lnTo>
                <a:lnTo>
                  <a:pt x="13763" y="27350"/>
                </a:lnTo>
                <a:lnTo>
                  <a:pt x="5898" y="19536"/>
                </a:lnTo>
                <a:lnTo>
                  <a:pt x="1966" y="7814"/>
                </a:lnTo>
                <a:lnTo>
                  <a:pt x="0" y="39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2165711" y="2917533"/>
            <a:ext cx="174981" cy="695490"/>
          </a:xfrm>
          <a:custGeom>
            <a:avLst/>
            <a:gdLst>
              <a:gd name="connsiteX0" fmla="*/ 7865 w 174981"/>
              <a:gd name="connsiteY0" fmla="*/ 0 h 695490"/>
              <a:gd name="connsiteX1" fmla="*/ 15729 w 174981"/>
              <a:gd name="connsiteY1" fmla="*/ 0 h 695490"/>
              <a:gd name="connsiteX2" fmla="*/ 23593 w 174981"/>
              <a:gd name="connsiteY2" fmla="*/ 0 h 695490"/>
              <a:gd name="connsiteX3" fmla="*/ 35390 w 174981"/>
              <a:gd name="connsiteY3" fmla="*/ 0 h 695490"/>
              <a:gd name="connsiteX4" fmla="*/ 49152 w 174981"/>
              <a:gd name="connsiteY4" fmla="*/ 3907 h 695490"/>
              <a:gd name="connsiteX5" fmla="*/ 64881 w 174981"/>
              <a:gd name="connsiteY5" fmla="*/ 7815 h 695490"/>
              <a:gd name="connsiteX6" fmla="*/ 84542 w 174981"/>
              <a:gd name="connsiteY6" fmla="*/ 9768 h 695490"/>
              <a:gd name="connsiteX7" fmla="*/ 102236 w 174981"/>
              <a:gd name="connsiteY7" fmla="*/ 21490 h 695490"/>
              <a:gd name="connsiteX8" fmla="*/ 117965 w 174981"/>
              <a:gd name="connsiteY8" fmla="*/ 29304 h 695490"/>
              <a:gd name="connsiteX9" fmla="*/ 131727 w 174981"/>
              <a:gd name="connsiteY9" fmla="*/ 37119 h 695490"/>
              <a:gd name="connsiteX10" fmla="*/ 147456 w 174981"/>
              <a:gd name="connsiteY10" fmla="*/ 48841 h 695490"/>
              <a:gd name="connsiteX11" fmla="*/ 155320 w 174981"/>
              <a:gd name="connsiteY11" fmla="*/ 54702 h 695490"/>
              <a:gd name="connsiteX12" fmla="*/ 167117 w 174981"/>
              <a:gd name="connsiteY12" fmla="*/ 66423 h 695490"/>
              <a:gd name="connsiteX13" fmla="*/ 171049 w 174981"/>
              <a:gd name="connsiteY13" fmla="*/ 74238 h 695490"/>
              <a:gd name="connsiteX14" fmla="*/ 174981 w 174981"/>
              <a:gd name="connsiteY14" fmla="*/ 85960 h 695490"/>
              <a:gd name="connsiteX15" fmla="*/ 174981 w 174981"/>
              <a:gd name="connsiteY15" fmla="*/ 93774 h 695490"/>
              <a:gd name="connsiteX16" fmla="*/ 174981 w 174981"/>
              <a:gd name="connsiteY16" fmla="*/ 111357 h 695490"/>
              <a:gd name="connsiteX17" fmla="*/ 174981 w 174981"/>
              <a:gd name="connsiteY17" fmla="*/ 130893 h 695490"/>
              <a:gd name="connsiteX18" fmla="*/ 171049 w 174981"/>
              <a:gd name="connsiteY18" fmla="*/ 148476 h 695490"/>
              <a:gd name="connsiteX19" fmla="*/ 167117 w 174981"/>
              <a:gd name="connsiteY19" fmla="*/ 168012 h 695490"/>
              <a:gd name="connsiteX20" fmla="*/ 167117 w 174981"/>
              <a:gd name="connsiteY20" fmla="*/ 171919 h 695490"/>
              <a:gd name="connsiteX21" fmla="*/ 163185 w 174981"/>
              <a:gd name="connsiteY21" fmla="*/ 179734 h 695490"/>
              <a:gd name="connsiteX22" fmla="*/ 163185 w 174981"/>
              <a:gd name="connsiteY22" fmla="*/ 189502 h 695490"/>
              <a:gd name="connsiteX23" fmla="*/ 163185 w 174981"/>
              <a:gd name="connsiteY23" fmla="*/ 197316 h 695490"/>
              <a:gd name="connsiteX24" fmla="*/ 163185 w 174981"/>
              <a:gd name="connsiteY24" fmla="*/ 209038 h 695490"/>
              <a:gd name="connsiteX25" fmla="*/ 163185 w 174981"/>
              <a:gd name="connsiteY25" fmla="*/ 220760 h 695490"/>
              <a:gd name="connsiteX26" fmla="*/ 159253 w 174981"/>
              <a:gd name="connsiteY26" fmla="*/ 230528 h 695490"/>
              <a:gd name="connsiteX27" fmla="*/ 159253 w 174981"/>
              <a:gd name="connsiteY27" fmla="*/ 246157 h 695490"/>
              <a:gd name="connsiteX28" fmla="*/ 159253 w 174981"/>
              <a:gd name="connsiteY28" fmla="*/ 261786 h 695490"/>
              <a:gd name="connsiteX29" fmla="*/ 159253 w 174981"/>
              <a:gd name="connsiteY29" fmla="*/ 275461 h 695490"/>
              <a:gd name="connsiteX30" fmla="*/ 159253 w 174981"/>
              <a:gd name="connsiteY30" fmla="*/ 291090 h 695490"/>
              <a:gd name="connsiteX31" fmla="*/ 159253 w 174981"/>
              <a:gd name="connsiteY31" fmla="*/ 310626 h 695490"/>
              <a:gd name="connsiteX32" fmla="*/ 159253 w 174981"/>
              <a:gd name="connsiteY32" fmla="*/ 324302 h 695490"/>
              <a:gd name="connsiteX33" fmla="*/ 159253 w 174981"/>
              <a:gd name="connsiteY33" fmla="*/ 347745 h 695490"/>
              <a:gd name="connsiteX34" fmla="*/ 159253 w 174981"/>
              <a:gd name="connsiteY34" fmla="*/ 365328 h 695490"/>
              <a:gd name="connsiteX35" fmla="*/ 159253 w 174981"/>
              <a:gd name="connsiteY35" fmla="*/ 384864 h 695490"/>
              <a:gd name="connsiteX36" fmla="*/ 159253 w 174981"/>
              <a:gd name="connsiteY36" fmla="*/ 425890 h 695490"/>
              <a:gd name="connsiteX37" fmla="*/ 155320 w 174981"/>
              <a:gd name="connsiteY37" fmla="*/ 466916 h 695490"/>
              <a:gd name="connsiteX38" fmla="*/ 151388 w 174981"/>
              <a:gd name="connsiteY38" fmla="*/ 500128 h 695490"/>
              <a:gd name="connsiteX39" fmla="*/ 147456 w 174981"/>
              <a:gd name="connsiteY39" fmla="*/ 533339 h 695490"/>
              <a:gd name="connsiteX40" fmla="*/ 139592 w 174981"/>
              <a:gd name="connsiteY40" fmla="*/ 560690 h 695490"/>
              <a:gd name="connsiteX41" fmla="*/ 135660 w 174981"/>
              <a:gd name="connsiteY41" fmla="*/ 586087 h 695490"/>
              <a:gd name="connsiteX42" fmla="*/ 125829 w 174981"/>
              <a:gd name="connsiteY42" fmla="*/ 609531 h 695490"/>
              <a:gd name="connsiteX43" fmla="*/ 117965 w 174981"/>
              <a:gd name="connsiteY43" fmla="*/ 631021 h 695490"/>
              <a:gd name="connsiteX44" fmla="*/ 110101 w 174981"/>
              <a:gd name="connsiteY44" fmla="*/ 646650 h 695490"/>
              <a:gd name="connsiteX45" fmla="*/ 98304 w 174981"/>
              <a:gd name="connsiteY45" fmla="*/ 658371 h 695490"/>
              <a:gd name="connsiteX46" fmla="*/ 90440 w 174981"/>
              <a:gd name="connsiteY46" fmla="*/ 668139 h 695490"/>
              <a:gd name="connsiteX47" fmla="*/ 84542 w 174981"/>
              <a:gd name="connsiteY47" fmla="*/ 679861 h 695490"/>
              <a:gd name="connsiteX48" fmla="*/ 76677 w 174981"/>
              <a:gd name="connsiteY48" fmla="*/ 687676 h 695490"/>
              <a:gd name="connsiteX49" fmla="*/ 68813 w 174981"/>
              <a:gd name="connsiteY49" fmla="*/ 691583 h 695490"/>
              <a:gd name="connsiteX50" fmla="*/ 60949 w 174981"/>
              <a:gd name="connsiteY50" fmla="*/ 695490 h 695490"/>
              <a:gd name="connsiteX51" fmla="*/ 53084 w 174981"/>
              <a:gd name="connsiteY51" fmla="*/ 695490 h 695490"/>
              <a:gd name="connsiteX52" fmla="*/ 45220 w 174981"/>
              <a:gd name="connsiteY52" fmla="*/ 695490 h 695490"/>
              <a:gd name="connsiteX53" fmla="*/ 39322 w 174981"/>
              <a:gd name="connsiteY53" fmla="*/ 691583 h 695490"/>
              <a:gd name="connsiteX54" fmla="*/ 31458 w 174981"/>
              <a:gd name="connsiteY54" fmla="*/ 687676 h 695490"/>
              <a:gd name="connsiteX55" fmla="*/ 27525 w 174981"/>
              <a:gd name="connsiteY55" fmla="*/ 683768 h 695490"/>
              <a:gd name="connsiteX56" fmla="*/ 23593 w 174981"/>
              <a:gd name="connsiteY56" fmla="*/ 675954 h 695490"/>
              <a:gd name="connsiteX57" fmla="*/ 19661 w 174981"/>
              <a:gd name="connsiteY57" fmla="*/ 664232 h 695490"/>
              <a:gd name="connsiteX58" fmla="*/ 15729 w 174981"/>
              <a:gd name="connsiteY58" fmla="*/ 654464 h 695490"/>
              <a:gd name="connsiteX59" fmla="*/ 11797 w 174981"/>
              <a:gd name="connsiteY59" fmla="*/ 638835 h 695490"/>
              <a:gd name="connsiteX60" fmla="*/ 9101 w 174981"/>
              <a:gd name="connsiteY60" fmla="*/ 628119 h 695490"/>
              <a:gd name="connsiteX61" fmla="*/ 27429 w 174981"/>
              <a:gd name="connsiteY61" fmla="*/ 596011 h 695490"/>
              <a:gd name="connsiteX62" fmla="*/ 41393 w 174981"/>
              <a:gd name="connsiteY62" fmla="*/ 514317 h 695490"/>
              <a:gd name="connsiteX63" fmla="*/ 32623 w 174981"/>
              <a:gd name="connsiteY63" fmla="*/ 463009 h 695490"/>
              <a:gd name="connsiteX64" fmla="*/ 35390 w 174981"/>
              <a:gd name="connsiteY64" fmla="*/ 463009 h 695490"/>
              <a:gd name="connsiteX65" fmla="*/ 39322 w 174981"/>
              <a:gd name="connsiteY65" fmla="*/ 459102 h 695490"/>
              <a:gd name="connsiteX66" fmla="*/ 39322 w 174981"/>
              <a:gd name="connsiteY66" fmla="*/ 455194 h 695490"/>
              <a:gd name="connsiteX67" fmla="*/ 39322 w 174981"/>
              <a:gd name="connsiteY67" fmla="*/ 451287 h 695490"/>
              <a:gd name="connsiteX68" fmla="*/ 43254 w 174981"/>
              <a:gd name="connsiteY68" fmla="*/ 447380 h 695490"/>
              <a:gd name="connsiteX69" fmla="*/ 43254 w 174981"/>
              <a:gd name="connsiteY69" fmla="*/ 441519 h 695490"/>
              <a:gd name="connsiteX70" fmla="*/ 45220 w 174981"/>
              <a:gd name="connsiteY70" fmla="*/ 433705 h 695490"/>
              <a:gd name="connsiteX71" fmla="*/ 45220 w 174981"/>
              <a:gd name="connsiteY71" fmla="*/ 425890 h 695490"/>
              <a:gd name="connsiteX72" fmla="*/ 45220 w 174981"/>
              <a:gd name="connsiteY72" fmla="*/ 414168 h 695490"/>
              <a:gd name="connsiteX73" fmla="*/ 49152 w 174981"/>
              <a:gd name="connsiteY73" fmla="*/ 402447 h 695490"/>
              <a:gd name="connsiteX74" fmla="*/ 49152 w 174981"/>
              <a:gd name="connsiteY74" fmla="*/ 392678 h 695490"/>
              <a:gd name="connsiteX75" fmla="*/ 53084 w 174981"/>
              <a:gd name="connsiteY75" fmla="*/ 377049 h 695490"/>
              <a:gd name="connsiteX76" fmla="*/ 53084 w 174981"/>
              <a:gd name="connsiteY76" fmla="*/ 361421 h 695490"/>
              <a:gd name="connsiteX77" fmla="*/ 53084 w 174981"/>
              <a:gd name="connsiteY77" fmla="*/ 343838 h 695490"/>
              <a:gd name="connsiteX78" fmla="*/ 57017 w 174981"/>
              <a:gd name="connsiteY78" fmla="*/ 328209 h 695490"/>
              <a:gd name="connsiteX79" fmla="*/ 57017 w 174981"/>
              <a:gd name="connsiteY79" fmla="*/ 306719 h 695490"/>
              <a:gd name="connsiteX80" fmla="*/ 60949 w 174981"/>
              <a:gd name="connsiteY80" fmla="*/ 287183 h 695490"/>
              <a:gd name="connsiteX81" fmla="*/ 60949 w 174981"/>
              <a:gd name="connsiteY81" fmla="*/ 265693 h 695490"/>
              <a:gd name="connsiteX82" fmla="*/ 60949 w 174981"/>
              <a:gd name="connsiteY82" fmla="*/ 242249 h 695490"/>
              <a:gd name="connsiteX83" fmla="*/ 60949 w 174981"/>
              <a:gd name="connsiteY83" fmla="*/ 220760 h 695490"/>
              <a:gd name="connsiteX84" fmla="*/ 60949 w 174981"/>
              <a:gd name="connsiteY84" fmla="*/ 201223 h 695490"/>
              <a:gd name="connsiteX85" fmla="*/ 60949 w 174981"/>
              <a:gd name="connsiteY85" fmla="*/ 181687 h 695490"/>
              <a:gd name="connsiteX86" fmla="*/ 57017 w 174981"/>
              <a:gd name="connsiteY86" fmla="*/ 168012 h 695490"/>
              <a:gd name="connsiteX87" fmla="*/ 57017 w 174981"/>
              <a:gd name="connsiteY87" fmla="*/ 148476 h 695490"/>
              <a:gd name="connsiteX88" fmla="*/ 57017 w 174981"/>
              <a:gd name="connsiteY88" fmla="*/ 134800 h 695490"/>
              <a:gd name="connsiteX89" fmla="*/ 53084 w 174981"/>
              <a:gd name="connsiteY89" fmla="*/ 123078 h 695490"/>
              <a:gd name="connsiteX90" fmla="*/ 53084 w 174981"/>
              <a:gd name="connsiteY90" fmla="*/ 107449 h 695490"/>
              <a:gd name="connsiteX91" fmla="*/ 49152 w 174981"/>
              <a:gd name="connsiteY91" fmla="*/ 95728 h 695490"/>
              <a:gd name="connsiteX92" fmla="*/ 45220 w 174981"/>
              <a:gd name="connsiteY92" fmla="*/ 89867 h 695490"/>
              <a:gd name="connsiteX93" fmla="*/ 43254 w 174981"/>
              <a:gd name="connsiteY93" fmla="*/ 78145 h 695490"/>
              <a:gd name="connsiteX94" fmla="*/ 43254 w 174981"/>
              <a:gd name="connsiteY94" fmla="*/ 70331 h 695490"/>
              <a:gd name="connsiteX95" fmla="*/ 39322 w 174981"/>
              <a:gd name="connsiteY95" fmla="*/ 62516 h 695490"/>
              <a:gd name="connsiteX96" fmla="*/ 35390 w 174981"/>
              <a:gd name="connsiteY96" fmla="*/ 58609 h 695490"/>
              <a:gd name="connsiteX97" fmla="*/ 27525 w 174981"/>
              <a:gd name="connsiteY97" fmla="*/ 52748 h 695490"/>
              <a:gd name="connsiteX98" fmla="*/ 19661 w 174981"/>
              <a:gd name="connsiteY98" fmla="*/ 48841 h 695490"/>
              <a:gd name="connsiteX99" fmla="*/ 11797 w 174981"/>
              <a:gd name="connsiteY99" fmla="*/ 41026 h 695490"/>
              <a:gd name="connsiteX100" fmla="*/ 7865 w 174981"/>
              <a:gd name="connsiteY100" fmla="*/ 33212 h 695490"/>
              <a:gd name="connsiteX101" fmla="*/ 3932 w 174981"/>
              <a:gd name="connsiteY101" fmla="*/ 29304 h 695490"/>
              <a:gd name="connsiteX102" fmla="*/ 0 w 174981"/>
              <a:gd name="connsiteY102" fmla="*/ 21490 h 695490"/>
              <a:gd name="connsiteX103" fmla="*/ 0 w 174981"/>
              <a:gd name="connsiteY103" fmla="*/ 13675 h 695490"/>
              <a:gd name="connsiteX104" fmla="*/ 0 w 174981"/>
              <a:gd name="connsiteY104" fmla="*/ 9768 h 695490"/>
              <a:gd name="connsiteX105" fmla="*/ 3932 w 174981"/>
              <a:gd name="connsiteY105" fmla="*/ 3907 h 695490"/>
              <a:gd name="connsiteX106" fmla="*/ 7865 w 174981"/>
              <a:gd name="connsiteY106" fmla="*/ 0 h 69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74981" h="695490">
                <a:moveTo>
                  <a:pt x="7865" y="0"/>
                </a:moveTo>
                <a:lnTo>
                  <a:pt x="15729" y="0"/>
                </a:lnTo>
                <a:lnTo>
                  <a:pt x="23593" y="0"/>
                </a:lnTo>
                <a:lnTo>
                  <a:pt x="35390" y="0"/>
                </a:lnTo>
                <a:lnTo>
                  <a:pt x="49152" y="3907"/>
                </a:lnTo>
                <a:lnTo>
                  <a:pt x="64881" y="7815"/>
                </a:lnTo>
                <a:lnTo>
                  <a:pt x="84542" y="9768"/>
                </a:lnTo>
                <a:lnTo>
                  <a:pt x="102236" y="21490"/>
                </a:lnTo>
                <a:lnTo>
                  <a:pt x="117965" y="29304"/>
                </a:lnTo>
                <a:lnTo>
                  <a:pt x="131727" y="37119"/>
                </a:lnTo>
                <a:lnTo>
                  <a:pt x="147456" y="48841"/>
                </a:lnTo>
                <a:lnTo>
                  <a:pt x="155320" y="54702"/>
                </a:lnTo>
                <a:lnTo>
                  <a:pt x="167117" y="66423"/>
                </a:lnTo>
                <a:lnTo>
                  <a:pt x="171049" y="74238"/>
                </a:lnTo>
                <a:lnTo>
                  <a:pt x="174981" y="85960"/>
                </a:lnTo>
                <a:lnTo>
                  <a:pt x="174981" y="93774"/>
                </a:lnTo>
                <a:lnTo>
                  <a:pt x="174981" y="111357"/>
                </a:lnTo>
                <a:lnTo>
                  <a:pt x="174981" y="130893"/>
                </a:lnTo>
                <a:lnTo>
                  <a:pt x="171049" y="148476"/>
                </a:lnTo>
                <a:lnTo>
                  <a:pt x="167117" y="168012"/>
                </a:lnTo>
                <a:lnTo>
                  <a:pt x="167117" y="171919"/>
                </a:lnTo>
                <a:lnTo>
                  <a:pt x="163185" y="179734"/>
                </a:lnTo>
                <a:lnTo>
                  <a:pt x="163185" y="189502"/>
                </a:lnTo>
                <a:lnTo>
                  <a:pt x="163185" y="197316"/>
                </a:lnTo>
                <a:lnTo>
                  <a:pt x="163185" y="209038"/>
                </a:lnTo>
                <a:lnTo>
                  <a:pt x="163185" y="220760"/>
                </a:lnTo>
                <a:lnTo>
                  <a:pt x="159253" y="230528"/>
                </a:lnTo>
                <a:lnTo>
                  <a:pt x="159253" y="246157"/>
                </a:lnTo>
                <a:lnTo>
                  <a:pt x="159253" y="261786"/>
                </a:lnTo>
                <a:lnTo>
                  <a:pt x="159253" y="275461"/>
                </a:lnTo>
                <a:lnTo>
                  <a:pt x="159253" y="291090"/>
                </a:lnTo>
                <a:lnTo>
                  <a:pt x="159253" y="310626"/>
                </a:lnTo>
                <a:lnTo>
                  <a:pt x="159253" y="324302"/>
                </a:lnTo>
                <a:lnTo>
                  <a:pt x="159253" y="347745"/>
                </a:lnTo>
                <a:lnTo>
                  <a:pt x="159253" y="365328"/>
                </a:lnTo>
                <a:lnTo>
                  <a:pt x="159253" y="384864"/>
                </a:lnTo>
                <a:lnTo>
                  <a:pt x="159253" y="425890"/>
                </a:lnTo>
                <a:lnTo>
                  <a:pt x="155320" y="466916"/>
                </a:lnTo>
                <a:lnTo>
                  <a:pt x="151388" y="500128"/>
                </a:lnTo>
                <a:lnTo>
                  <a:pt x="147456" y="533339"/>
                </a:lnTo>
                <a:lnTo>
                  <a:pt x="139592" y="560690"/>
                </a:lnTo>
                <a:lnTo>
                  <a:pt x="135660" y="586087"/>
                </a:lnTo>
                <a:lnTo>
                  <a:pt x="125829" y="609531"/>
                </a:lnTo>
                <a:lnTo>
                  <a:pt x="117965" y="631021"/>
                </a:lnTo>
                <a:lnTo>
                  <a:pt x="110101" y="646650"/>
                </a:lnTo>
                <a:lnTo>
                  <a:pt x="98304" y="658371"/>
                </a:lnTo>
                <a:lnTo>
                  <a:pt x="90440" y="668139"/>
                </a:lnTo>
                <a:lnTo>
                  <a:pt x="84542" y="679861"/>
                </a:lnTo>
                <a:lnTo>
                  <a:pt x="76677" y="687676"/>
                </a:lnTo>
                <a:lnTo>
                  <a:pt x="68813" y="691583"/>
                </a:lnTo>
                <a:lnTo>
                  <a:pt x="60949" y="695490"/>
                </a:lnTo>
                <a:lnTo>
                  <a:pt x="53084" y="695490"/>
                </a:lnTo>
                <a:lnTo>
                  <a:pt x="45220" y="695490"/>
                </a:lnTo>
                <a:lnTo>
                  <a:pt x="39322" y="691583"/>
                </a:lnTo>
                <a:lnTo>
                  <a:pt x="31458" y="687676"/>
                </a:lnTo>
                <a:lnTo>
                  <a:pt x="27525" y="683768"/>
                </a:lnTo>
                <a:lnTo>
                  <a:pt x="23593" y="675954"/>
                </a:lnTo>
                <a:lnTo>
                  <a:pt x="19661" y="664232"/>
                </a:lnTo>
                <a:lnTo>
                  <a:pt x="15729" y="654464"/>
                </a:lnTo>
                <a:lnTo>
                  <a:pt x="11797" y="638835"/>
                </a:lnTo>
                <a:lnTo>
                  <a:pt x="9101" y="628119"/>
                </a:lnTo>
                <a:lnTo>
                  <a:pt x="27429" y="596011"/>
                </a:lnTo>
                <a:cubicBezTo>
                  <a:pt x="36421" y="570901"/>
                  <a:pt x="41393" y="543295"/>
                  <a:pt x="41393" y="514317"/>
                </a:cubicBezTo>
                <a:lnTo>
                  <a:pt x="32623" y="463009"/>
                </a:lnTo>
                <a:lnTo>
                  <a:pt x="35390" y="463009"/>
                </a:lnTo>
                <a:lnTo>
                  <a:pt x="39322" y="459102"/>
                </a:lnTo>
                <a:lnTo>
                  <a:pt x="39322" y="455194"/>
                </a:lnTo>
                <a:lnTo>
                  <a:pt x="39322" y="451287"/>
                </a:lnTo>
                <a:lnTo>
                  <a:pt x="43254" y="447380"/>
                </a:lnTo>
                <a:lnTo>
                  <a:pt x="43254" y="441519"/>
                </a:lnTo>
                <a:lnTo>
                  <a:pt x="45220" y="433705"/>
                </a:lnTo>
                <a:lnTo>
                  <a:pt x="45220" y="425890"/>
                </a:lnTo>
                <a:lnTo>
                  <a:pt x="45220" y="414168"/>
                </a:lnTo>
                <a:lnTo>
                  <a:pt x="49152" y="402447"/>
                </a:lnTo>
                <a:lnTo>
                  <a:pt x="49152" y="392678"/>
                </a:lnTo>
                <a:lnTo>
                  <a:pt x="53084" y="377049"/>
                </a:lnTo>
                <a:lnTo>
                  <a:pt x="53084" y="361421"/>
                </a:lnTo>
                <a:lnTo>
                  <a:pt x="53084" y="343838"/>
                </a:lnTo>
                <a:lnTo>
                  <a:pt x="57017" y="328209"/>
                </a:lnTo>
                <a:lnTo>
                  <a:pt x="57017" y="306719"/>
                </a:lnTo>
                <a:lnTo>
                  <a:pt x="60949" y="287183"/>
                </a:lnTo>
                <a:lnTo>
                  <a:pt x="60949" y="265693"/>
                </a:lnTo>
                <a:lnTo>
                  <a:pt x="60949" y="242249"/>
                </a:lnTo>
                <a:lnTo>
                  <a:pt x="60949" y="220760"/>
                </a:lnTo>
                <a:lnTo>
                  <a:pt x="60949" y="201223"/>
                </a:lnTo>
                <a:lnTo>
                  <a:pt x="60949" y="181687"/>
                </a:lnTo>
                <a:lnTo>
                  <a:pt x="57017" y="168012"/>
                </a:lnTo>
                <a:lnTo>
                  <a:pt x="57017" y="148476"/>
                </a:lnTo>
                <a:lnTo>
                  <a:pt x="57017" y="134800"/>
                </a:lnTo>
                <a:lnTo>
                  <a:pt x="53084" y="123078"/>
                </a:lnTo>
                <a:lnTo>
                  <a:pt x="53084" y="107449"/>
                </a:lnTo>
                <a:lnTo>
                  <a:pt x="49152" y="95728"/>
                </a:lnTo>
                <a:lnTo>
                  <a:pt x="45220" y="89867"/>
                </a:lnTo>
                <a:lnTo>
                  <a:pt x="43254" y="78145"/>
                </a:lnTo>
                <a:lnTo>
                  <a:pt x="43254" y="70331"/>
                </a:lnTo>
                <a:lnTo>
                  <a:pt x="39322" y="62516"/>
                </a:lnTo>
                <a:lnTo>
                  <a:pt x="35390" y="58609"/>
                </a:lnTo>
                <a:lnTo>
                  <a:pt x="27525" y="52748"/>
                </a:lnTo>
                <a:lnTo>
                  <a:pt x="19661" y="48841"/>
                </a:lnTo>
                <a:lnTo>
                  <a:pt x="11797" y="41026"/>
                </a:lnTo>
                <a:lnTo>
                  <a:pt x="7865" y="33212"/>
                </a:lnTo>
                <a:lnTo>
                  <a:pt x="3932" y="29304"/>
                </a:lnTo>
                <a:lnTo>
                  <a:pt x="0" y="21490"/>
                </a:lnTo>
                <a:lnTo>
                  <a:pt x="0" y="13675"/>
                </a:lnTo>
                <a:lnTo>
                  <a:pt x="0" y="9768"/>
                </a:lnTo>
                <a:lnTo>
                  <a:pt x="3932" y="3907"/>
                </a:lnTo>
                <a:lnTo>
                  <a:pt x="7865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1769036" y="2592614"/>
            <a:ext cx="599534" cy="131479"/>
          </a:xfrm>
          <a:custGeom>
            <a:avLst/>
            <a:gdLst>
              <a:gd name="connsiteX0" fmla="*/ 599534 w 599534"/>
              <a:gd name="connsiteY0" fmla="*/ 0 h 131479"/>
              <a:gd name="connsiteX1" fmla="*/ 564468 w 599534"/>
              <a:gd name="connsiteY1" fmla="*/ 33212 h 131479"/>
              <a:gd name="connsiteX2" fmla="*/ 535246 w 599534"/>
              <a:gd name="connsiteY2" fmla="*/ 66424 h 131479"/>
              <a:gd name="connsiteX3" fmla="*/ 502128 w 599534"/>
              <a:gd name="connsiteY3" fmla="*/ 66424 h 131479"/>
              <a:gd name="connsiteX4" fmla="*/ 470958 w 599534"/>
              <a:gd name="connsiteY4" fmla="*/ 70331 h 131479"/>
              <a:gd name="connsiteX5" fmla="*/ 441736 w 599534"/>
              <a:gd name="connsiteY5" fmla="*/ 70331 h 131479"/>
              <a:gd name="connsiteX6" fmla="*/ 416410 w 599534"/>
              <a:gd name="connsiteY6" fmla="*/ 70331 h 131479"/>
              <a:gd name="connsiteX7" fmla="*/ 389137 w 599534"/>
              <a:gd name="connsiteY7" fmla="*/ 74238 h 131479"/>
              <a:gd name="connsiteX8" fmla="*/ 363811 w 599534"/>
              <a:gd name="connsiteY8" fmla="*/ 74238 h 131479"/>
              <a:gd name="connsiteX9" fmla="*/ 340434 w 599534"/>
              <a:gd name="connsiteY9" fmla="*/ 78145 h 131479"/>
              <a:gd name="connsiteX10" fmla="*/ 315108 w 599534"/>
              <a:gd name="connsiteY10" fmla="*/ 78145 h 131479"/>
              <a:gd name="connsiteX11" fmla="*/ 293679 w 599534"/>
              <a:gd name="connsiteY11" fmla="*/ 78145 h 131479"/>
              <a:gd name="connsiteX12" fmla="*/ 274197 w 599534"/>
              <a:gd name="connsiteY12" fmla="*/ 82053 h 131479"/>
              <a:gd name="connsiteX13" fmla="*/ 252768 w 599534"/>
              <a:gd name="connsiteY13" fmla="*/ 82053 h 131479"/>
              <a:gd name="connsiteX14" fmla="*/ 233287 w 599534"/>
              <a:gd name="connsiteY14" fmla="*/ 85960 h 131479"/>
              <a:gd name="connsiteX15" fmla="*/ 217702 w 599534"/>
              <a:gd name="connsiteY15" fmla="*/ 85960 h 131479"/>
              <a:gd name="connsiteX16" fmla="*/ 200169 w 599534"/>
              <a:gd name="connsiteY16" fmla="*/ 85960 h 131479"/>
              <a:gd name="connsiteX17" fmla="*/ 184584 w 599534"/>
              <a:gd name="connsiteY17" fmla="*/ 89867 h 131479"/>
              <a:gd name="connsiteX18" fmla="*/ 168999 w 599534"/>
              <a:gd name="connsiteY18" fmla="*/ 89867 h 131479"/>
              <a:gd name="connsiteX19" fmla="*/ 147569 w 599534"/>
              <a:gd name="connsiteY19" fmla="*/ 93774 h 131479"/>
              <a:gd name="connsiteX20" fmla="*/ 124192 w 599534"/>
              <a:gd name="connsiteY20" fmla="*/ 97682 h 131479"/>
              <a:gd name="connsiteX21" fmla="*/ 106659 w 599534"/>
              <a:gd name="connsiteY21" fmla="*/ 101589 h 131479"/>
              <a:gd name="connsiteX22" fmla="*/ 83281 w 599534"/>
              <a:gd name="connsiteY22" fmla="*/ 107450 h 131479"/>
              <a:gd name="connsiteX23" fmla="*/ 69644 w 599534"/>
              <a:gd name="connsiteY23" fmla="*/ 111357 h 131479"/>
              <a:gd name="connsiteX24" fmla="*/ 50163 w 599534"/>
              <a:gd name="connsiteY24" fmla="*/ 115264 h 131479"/>
              <a:gd name="connsiteX25" fmla="*/ 34578 w 599534"/>
              <a:gd name="connsiteY25" fmla="*/ 119172 h 131479"/>
              <a:gd name="connsiteX26" fmla="*/ 17045 w 599534"/>
              <a:gd name="connsiteY26" fmla="*/ 123079 h 131479"/>
              <a:gd name="connsiteX27" fmla="*/ 1460 w 599534"/>
              <a:gd name="connsiteY27" fmla="*/ 130893 h 131479"/>
              <a:gd name="connsiteX28" fmla="*/ 0 w 599534"/>
              <a:gd name="connsiteY28" fmla="*/ 131479 h 131479"/>
              <a:gd name="connsiteX29" fmla="*/ 61 w 599534"/>
              <a:gd name="connsiteY29" fmla="*/ 131287 h 131479"/>
              <a:gd name="connsiteX30" fmla="*/ 4452 w 599534"/>
              <a:gd name="connsiteY30" fmla="*/ 117922 h 131479"/>
              <a:gd name="connsiteX31" fmla="*/ 23502 w 599534"/>
              <a:gd name="connsiteY31" fmla="*/ 98872 h 131479"/>
              <a:gd name="connsiteX32" fmla="*/ 42552 w 599534"/>
              <a:gd name="connsiteY32" fmla="*/ 86172 h 131479"/>
              <a:gd name="connsiteX33" fmla="*/ 61602 w 599534"/>
              <a:gd name="connsiteY33" fmla="*/ 48072 h 131479"/>
              <a:gd name="connsiteX34" fmla="*/ 106052 w 599534"/>
              <a:gd name="connsiteY34" fmla="*/ 41722 h 131479"/>
              <a:gd name="connsiteX35" fmla="*/ 150502 w 599534"/>
              <a:gd name="connsiteY35" fmla="*/ 29022 h 131479"/>
              <a:gd name="connsiteX36" fmla="*/ 213936 w 599534"/>
              <a:gd name="connsiteY36" fmla="*/ 22578 h 131479"/>
              <a:gd name="connsiteX37" fmla="*/ 215147 w 599534"/>
              <a:gd name="connsiteY37" fmla="*/ 21490 h 131479"/>
              <a:gd name="connsiteX38" fmla="*/ 217702 w 599534"/>
              <a:gd name="connsiteY38" fmla="*/ 21490 h 131479"/>
              <a:gd name="connsiteX39" fmla="*/ 237183 w 599534"/>
              <a:gd name="connsiteY39" fmla="*/ 21490 h 131479"/>
              <a:gd name="connsiteX40" fmla="*/ 258612 w 599534"/>
              <a:gd name="connsiteY40" fmla="*/ 21490 h 131479"/>
              <a:gd name="connsiteX41" fmla="*/ 285886 w 599534"/>
              <a:gd name="connsiteY41" fmla="*/ 17583 h 131479"/>
              <a:gd name="connsiteX42" fmla="*/ 311212 w 599534"/>
              <a:gd name="connsiteY42" fmla="*/ 17583 h 131479"/>
              <a:gd name="connsiteX43" fmla="*/ 344330 w 599534"/>
              <a:gd name="connsiteY43" fmla="*/ 15629 h 131479"/>
              <a:gd name="connsiteX44" fmla="*/ 379396 w 599534"/>
              <a:gd name="connsiteY44" fmla="*/ 15629 h 131479"/>
              <a:gd name="connsiteX45" fmla="*/ 416410 w 599534"/>
              <a:gd name="connsiteY45" fmla="*/ 11722 h 131479"/>
              <a:gd name="connsiteX46" fmla="*/ 457321 w 599534"/>
              <a:gd name="connsiteY46" fmla="*/ 11722 h 131479"/>
              <a:gd name="connsiteX47" fmla="*/ 502128 w 599534"/>
              <a:gd name="connsiteY47" fmla="*/ 7815 h 131479"/>
              <a:gd name="connsiteX48" fmla="*/ 546935 w 599534"/>
              <a:gd name="connsiteY48" fmla="*/ 3907 h 131479"/>
              <a:gd name="connsiteX49" fmla="*/ 599534 w 599534"/>
              <a:gd name="connsiteY49" fmla="*/ 0 h 13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534" h="131479">
                <a:moveTo>
                  <a:pt x="599534" y="0"/>
                </a:moveTo>
                <a:lnTo>
                  <a:pt x="564468" y="33212"/>
                </a:lnTo>
                <a:lnTo>
                  <a:pt x="535246" y="66424"/>
                </a:lnTo>
                <a:lnTo>
                  <a:pt x="502128" y="66424"/>
                </a:lnTo>
                <a:lnTo>
                  <a:pt x="470958" y="70331"/>
                </a:lnTo>
                <a:lnTo>
                  <a:pt x="441736" y="70331"/>
                </a:lnTo>
                <a:lnTo>
                  <a:pt x="416410" y="70331"/>
                </a:lnTo>
                <a:lnTo>
                  <a:pt x="389137" y="74238"/>
                </a:lnTo>
                <a:lnTo>
                  <a:pt x="363811" y="74238"/>
                </a:lnTo>
                <a:lnTo>
                  <a:pt x="340434" y="78145"/>
                </a:lnTo>
                <a:lnTo>
                  <a:pt x="315108" y="78145"/>
                </a:lnTo>
                <a:lnTo>
                  <a:pt x="293679" y="78145"/>
                </a:lnTo>
                <a:lnTo>
                  <a:pt x="274197" y="82053"/>
                </a:lnTo>
                <a:lnTo>
                  <a:pt x="252768" y="82053"/>
                </a:lnTo>
                <a:lnTo>
                  <a:pt x="233287" y="85960"/>
                </a:lnTo>
                <a:lnTo>
                  <a:pt x="217702" y="85960"/>
                </a:lnTo>
                <a:lnTo>
                  <a:pt x="200169" y="85960"/>
                </a:lnTo>
                <a:lnTo>
                  <a:pt x="184584" y="89867"/>
                </a:lnTo>
                <a:lnTo>
                  <a:pt x="168999" y="89867"/>
                </a:lnTo>
                <a:lnTo>
                  <a:pt x="147569" y="93774"/>
                </a:lnTo>
                <a:lnTo>
                  <a:pt x="124192" y="97682"/>
                </a:lnTo>
                <a:lnTo>
                  <a:pt x="106659" y="101589"/>
                </a:lnTo>
                <a:lnTo>
                  <a:pt x="83281" y="107450"/>
                </a:lnTo>
                <a:lnTo>
                  <a:pt x="69644" y="111357"/>
                </a:lnTo>
                <a:lnTo>
                  <a:pt x="50163" y="115264"/>
                </a:lnTo>
                <a:lnTo>
                  <a:pt x="34578" y="119172"/>
                </a:lnTo>
                <a:lnTo>
                  <a:pt x="17045" y="123079"/>
                </a:lnTo>
                <a:lnTo>
                  <a:pt x="1460" y="130893"/>
                </a:lnTo>
                <a:lnTo>
                  <a:pt x="0" y="131479"/>
                </a:lnTo>
                <a:lnTo>
                  <a:pt x="61" y="131287"/>
                </a:lnTo>
                <a:cubicBezTo>
                  <a:pt x="1048" y="128222"/>
                  <a:pt x="2457" y="123908"/>
                  <a:pt x="4452" y="117922"/>
                </a:cubicBezTo>
                <a:cubicBezTo>
                  <a:pt x="10802" y="111572"/>
                  <a:pt x="16603" y="104621"/>
                  <a:pt x="23502" y="98872"/>
                </a:cubicBezTo>
                <a:cubicBezTo>
                  <a:pt x="29365" y="93986"/>
                  <a:pt x="37784" y="92131"/>
                  <a:pt x="42552" y="86172"/>
                </a:cubicBezTo>
                <a:cubicBezTo>
                  <a:pt x="51491" y="74999"/>
                  <a:pt x="44989" y="55455"/>
                  <a:pt x="61602" y="48072"/>
                </a:cubicBezTo>
                <a:cubicBezTo>
                  <a:pt x="75279" y="41993"/>
                  <a:pt x="91235" y="43839"/>
                  <a:pt x="106052" y="41722"/>
                </a:cubicBezTo>
                <a:lnTo>
                  <a:pt x="150502" y="29022"/>
                </a:lnTo>
                <a:cubicBezTo>
                  <a:pt x="230671" y="21005"/>
                  <a:pt x="214902" y="24422"/>
                  <a:pt x="213936" y="22578"/>
                </a:cubicBezTo>
                <a:lnTo>
                  <a:pt x="215147" y="21490"/>
                </a:lnTo>
                <a:lnTo>
                  <a:pt x="217702" y="21490"/>
                </a:lnTo>
                <a:lnTo>
                  <a:pt x="237183" y="21490"/>
                </a:lnTo>
                <a:lnTo>
                  <a:pt x="258612" y="21490"/>
                </a:lnTo>
                <a:lnTo>
                  <a:pt x="285886" y="17583"/>
                </a:lnTo>
                <a:lnTo>
                  <a:pt x="311212" y="17583"/>
                </a:lnTo>
                <a:lnTo>
                  <a:pt x="344330" y="15629"/>
                </a:lnTo>
                <a:lnTo>
                  <a:pt x="379396" y="15629"/>
                </a:lnTo>
                <a:lnTo>
                  <a:pt x="416410" y="11722"/>
                </a:lnTo>
                <a:lnTo>
                  <a:pt x="457321" y="11722"/>
                </a:lnTo>
                <a:lnTo>
                  <a:pt x="502128" y="7815"/>
                </a:lnTo>
                <a:lnTo>
                  <a:pt x="546935" y="3907"/>
                </a:lnTo>
                <a:lnTo>
                  <a:pt x="599534" y="0"/>
                </a:lnTo>
                <a:close/>
              </a:path>
            </a:pathLst>
          </a:custGeom>
          <a:solidFill>
            <a:srgbClr val="221DD3"/>
          </a:solidFill>
          <a:ln w="1270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1769036" y="2347125"/>
            <a:ext cx="496772" cy="379004"/>
          </a:xfrm>
          <a:custGeom>
            <a:avLst/>
            <a:gdLst>
              <a:gd name="connsiteX0" fmla="*/ 407158 w 496772"/>
              <a:gd name="connsiteY0" fmla="*/ 0 h 379004"/>
              <a:gd name="connsiteX1" fmla="*/ 430536 w 496772"/>
              <a:gd name="connsiteY1" fmla="*/ 15629 h 379004"/>
              <a:gd name="connsiteX2" fmla="*/ 444172 w 496772"/>
              <a:gd name="connsiteY2" fmla="*/ 31258 h 379004"/>
              <a:gd name="connsiteX3" fmla="*/ 459757 w 496772"/>
              <a:gd name="connsiteY3" fmla="*/ 41026 h 379004"/>
              <a:gd name="connsiteX4" fmla="*/ 473394 w 496772"/>
              <a:gd name="connsiteY4" fmla="*/ 48841 h 379004"/>
              <a:gd name="connsiteX5" fmla="*/ 481187 w 496772"/>
              <a:gd name="connsiteY5" fmla="*/ 60563 h 379004"/>
              <a:gd name="connsiteX6" fmla="*/ 488979 w 496772"/>
              <a:gd name="connsiteY6" fmla="*/ 64470 h 379004"/>
              <a:gd name="connsiteX7" fmla="*/ 496772 w 496772"/>
              <a:gd name="connsiteY7" fmla="*/ 72284 h 379004"/>
              <a:gd name="connsiteX8" fmla="*/ 496772 w 496772"/>
              <a:gd name="connsiteY8" fmla="*/ 76192 h 379004"/>
              <a:gd name="connsiteX9" fmla="*/ 492875 w 496772"/>
              <a:gd name="connsiteY9" fmla="*/ 80099 h 379004"/>
              <a:gd name="connsiteX10" fmla="*/ 492875 w 496772"/>
              <a:gd name="connsiteY10" fmla="*/ 82053 h 379004"/>
              <a:gd name="connsiteX11" fmla="*/ 488979 w 496772"/>
              <a:gd name="connsiteY11" fmla="*/ 85960 h 379004"/>
              <a:gd name="connsiteX12" fmla="*/ 481187 w 496772"/>
              <a:gd name="connsiteY12" fmla="*/ 89867 h 379004"/>
              <a:gd name="connsiteX13" fmla="*/ 477291 w 496772"/>
              <a:gd name="connsiteY13" fmla="*/ 93774 h 379004"/>
              <a:gd name="connsiteX14" fmla="*/ 471446 w 496772"/>
              <a:gd name="connsiteY14" fmla="*/ 97682 h 379004"/>
              <a:gd name="connsiteX15" fmla="*/ 463654 w 496772"/>
              <a:gd name="connsiteY15" fmla="*/ 105496 h 379004"/>
              <a:gd name="connsiteX16" fmla="*/ 451965 w 496772"/>
              <a:gd name="connsiteY16" fmla="*/ 109403 h 379004"/>
              <a:gd name="connsiteX17" fmla="*/ 440276 w 496772"/>
              <a:gd name="connsiteY17" fmla="*/ 117218 h 379004"/>
              <a:gd name="connsiteX18" fmla="*/ 430536 w 496772"/>
              <a:gd name="connsiteY18" fmla="*/ 123079 h 379004"/>
              <a:gd name="connsiteX19" fmla="*/ 418847 w 496772"/>
              <a:gd name="connsiteY19" fmla="*/ 130893 h 379004"/>
              <a:gd name="connsiteX20" fmla="*/ 403262 w 496772"/>
              <a:gd name="connsiteY20" fmla="*/ 138708 h 379004"/>
              <a:gd name="connsiteX21" fmla="*/ 391573 w 496772"/>
              <a:gd name="connsiteY21" fmla="*/ 146522 h 379004"/>
              <a:gd name="connsiteX22" fmla="*/ 377936 w 496772"/>
              <a:gd name="connsiteY22" fmla="*/ 154337 h 379004"/>
              <a:gd name="connsiteX23" fmla="*/ 358455 w 496772"/>
              <a:gd name="connsiteY23" fmla="*/ 166059 h 379004"/>
              <a:gd name="connsiteX24" fmla="*/ 344818 w 496772"/>
              <a:gd name="connsiteY24" fmla="*/ 171919 h 379004"/>
              <a:gd name="connsiteX25" fmla="*/ 325337 w 496772"/>
              <a:gd name="connsiteY25" fmla="*/ 179734 h 379004"/>
              <a:gd name="connsiteX26" fmla="*/ 309752 w 496772"/>
              <a:gd name="connsiteY26" fmla="*/ 191456 h 379004"/>
              <a:gd name="connsiteX27" fmla="*/ 300011 w 496772"/>
              <a:gd name="connsiteY27" fmla="*/ 195363 h 379004"/>
              <a:gd name="connsiteX28" fmla="*/ 284426 w 496772"/>
              <a:gd name="connsiteY28" fmla="*/ 203178 h 379004"/>
              <a:gd name="connsiteX29" fmla="*/ 272737 w 496772"/>
              <a:gd name="connsiteY29" fmla="*/ 209038 h 379004"/>
              <a:gd name="connsiteX30" fmla="*/ 264945 w 496772"/>
              <a:gd name="connsiteY30" fmla="*/ 212946 h 379004"/>
              <a:gd name="connsiteX31" fmla="*/ 257152 w 496772"/>
              <a:gd name="connsiteY31" fmla="*/ 220760 h 379004"/>
              <a:gd name="connsiteX32" fmla="*/ 251308 w 496772"/>
              <a:gd name="connsiteY32" fmla="*/ 224667 h 379004"/>
              <a:gd name="connsiteX33" fmla="*/ 243516 w 496772"/>
              <a:gd name="connsiteY33" fmla="*/ 228575 h 379004"/>
              <a:gd name="connsiteX34" fmla="*/ 239619 w 496772"/>
              <a:gd name="connsiteY34" fmla="*/ 232482 h 379004"/>
              <a:gd name="connsiteX35" fmla="*/ 235723 w 496772"/>
              <a:gd name="connsiteY35" fmla="*/ 236389 h 379004"/>
              <a:gd name="connsiteX36" fmla="*/ 231827 w 496772"/>
              <a:gd name="connsiteY36" fmla="*/ 240296 h 379004"/>
              <a:gd name="connsiteX37" fmla="*/ 231827 w 496772"/>
              <a:gd name="connsiteY37" fmla="*/ 244204 h 379004"/>
              <a:gd name="connsiteX38" fmla="*/ 231827 w 496772"/>
              <a:gd name="connsiteY38" fmla="*/ 248111 h 379004"/>
              <a:gd name="connsiteX39" fmla="*/ 235723 w 496772"/>
              <a:gd name="connsiteY39" fmla="*/ 252018 h 379004"/>
              <a:gd name="connsiteX40" fmla="*/ 243516 w 496772"/>
              <a:gd name="connsiteY40" fmla="*/ 257879 h 379004"/>
              <a:gd name="connsiteX41" fmla="*/ 255204 w 496772"/>
              <a:gd name="connsiteY41" fmla="*/ 261786 h 379004"/>
              <a:gd name="connsiteX42" fmla="*/ 261049 w 496772"/>
              <a:gd name="connsiteY42" fmla="*/ 261786 h 379004"/>
              <a:gd name="connsiteX43" fmla="*/ 264945 w 496772"/>
              <a:gd name="connsiteY43" fmla="*/ 261786 h 379004"/>
              <a:gd name="connsiteX44" fmla="*/ 272737 w 496772"/>
              <a:gd name="connsiteY44" fmla="*/ 261786 h 379004"/>
              <a:gd name="connsiteX45" fmla="*/ 280530 w 496772"/>
              <a:gd name="connsiteY45" fmla="*/ 261786 h 379004"/>
              <a:gd name="connsiteX46" fmla="*/ 296115 w 496772"/>
              <a:gd name="connsiteY46" fmla="*/ 257879 h 379004"/>
              <a:gd name="connsiteX47" fmla="*/ 307197 w 496772"/>
              <a:gd name="connsiteY47" fmla="*/ 257879 h 379004"/>
              <a:gd name="connsiteX48" fmla="*/ 305986 w 496772"/>
              <a:gd name="connsiteY48" fmla="*/ 258967 h 379004"/>
              <a:gd name="connsiteX49" fmla="*/ 242552 w 496772"/>
              <a:gd name="connsiteY49" fmla="*/ 265411 h 379004"/>
              <a:gd name="connsiteX50" fmla="*/ 198102 w 496772"/>
              <a:gd name="connsiteY50" fmla="*/ 278111 h 379004"/>
              <a:gd name="connsiteX51" fmla="*/ 153652 w 496772"/>
              <a:gd name="connsiteY51" fmla="*/ 284461 h 379004"/>
              <a:gd name="connsiteX52" fmla="*/ 134602 w 496772"/>
              <a:gd name="connsiteY52" fmla="*/ 322561 h 379004"/>
              <a:gd name="connsiteX53" fmla="*/ 115552 w 496772"/>
              <a:gd name="connsiteY53" fmla="*/ 335261 h 379004"/>
              <a:gd name="connsiteX54" fmla="*/ 96502 w 496772"/>
              <a:gd name="connsiteY54" fmla="*/ 354311 h 379004"/>
              <a:gd name="connsiteX55" fmla="*/ 92111 w 496772"/>
              <a:gd name="connsiteY55" fmla="*/ 367676 h 379004"/>
              <a:gd name="connsiteX56" fmla="*/ 92050 w 496772"/>
              <a:gd name="connsiteY56" fmla="*/ 367868 h 379004"/>
              <a:gd name="connsiteX57" fmla="*/ 83769 w 496772"/>
              <a:gd name="connsiteY57" fmla="*/ 371190 h 379004"/>
              <a:gd name="connsiteX58" fmla="*/ 68184 w 496772"/>
              <a:gd name="connsiteY58" fmla="*/ 375097 h 379004"/>
              <a:gd name="connsiteX59" fmla="*/ 56496 w 496772"/>
              <a:gd name="connsiteY59" fmla="*/ 379004 h 379004"/>
              <a:gd name="connsiteX60" fmla="*/ 48703 w 496772"/>
              <a:gd name="connsiteY60" fmla="*/ 379004 h 379004"/>
              <a:gd name="connsiteX61" fmla="*/ 40911 w 496772"/>
              <a:gd name="connsiteY61" fmla="*/ 379004 h 379004"/>
              <a:gd name="connsiteX62" fmla="*/ 35066 w 496772"/>
              <a:gd name="connsiteY62" fmla="*/ 379004 h 379004"/>
              <a:gd name="connsiteX63" fmla="*/ 31170 w 496772"/>
              <a:gd name="connsiteY63" fmla="*/ 375097 h 379004"/>
              <a:gd name="connsiteX64" fmla="*/ 23378 w 496772"/>
              <a:gd name="connsiteY64" fmla="*/ 367282 h 379004"/>
              <a:gd name="connsiteX65" fmla="*/ 19481 w 496772"/>
              <a:gd name="connsiteY65" fmla="*/ 363375 h 379004"/>
              <a:gd name="connsiteX66" fmla="*/ 19481 w 496772"/>
              <a:gd name="connsiteY66" fmla="*/ 355561 h 379004"/>
              <a:gd name="connsiteX67" fmla="*/ 15585 w 496772"/>
              <a:gd name="connsiteY67" fmla="*/ 347746 h 379004"/>
              <a:gd name="connsiteX68" fmla="*/ 11689 w 496772"/>
              <a:gd name="connsiteY68" fmla="*/ 339932 h 379004"/>
              <a:gd name="connsiteX69" fmla="*/ 7793 w 496772"/>
              <a:gd name="connsiteY69" fmla="*/ 330163 h 379004"/>
              <a:gd name="connsiteX70" fmla="*/ 3896 w 496772"/>
              <a:gd name="connsiteY70" fmla="*/ 318442 h 379004"/>
              <a:gd name="connsiteX71" fmla="*/ 3896 w 496772"/>
              <a:gd name="connsiteY71" fmla="*/ 306720 h 379004"/>
              <a:gd name="connsiteX72" fmla="*/ 0 w 496772"/>
              <a:gd name="connsiteY72" fmla="*/ 296952 h 379004"/>
              <a:gd name="connsiteX73" fmla="*/ 0 w 496772"/>
              <a:gd name="connsiteY73" fmla="*/ 289137 h 379004"/>
              <a:gd name="connsiteX74" fmla="*/ 0 w 496772"/>
              <a:gd name="connsiteY74" fmla="*/ 281323 h 379004"/>
              <a:gd name="connsiteX75" fmla="*/ 0 w 496772"/>
              <a:gd name="connsiteY75" fmla="*/ 273508 h 379004"/>
              <a:gd name="connsiteX76" fmla="*/ 0 w 496772"/>
              <a:gd name="connsiteY76" fmla="*/ 269601 h 379004"/>
              <a:gd name="connsiteX77" fmla="*/ 3896 w 496772"/>
              <a:gd name="connsiteY77" fmla="*/ 261786 h 379004"/>
              <a:gd name="connsiteX78" fmla="*/ 7793 w 496772"/>
              <a:gd name="connsiteY78" fmla="*/ 257879 h 379004"/>
              <a:gd name="connsiteX79" fmla="*/ 11689 w 496772"/>
              <a:gd name="connsiteY79" fmla="*/ 257879 h 379004"/>
              <a:gd name="connsiteX80" fmla="*/ 19481 w 496772"/>
              <a:gd name="connsiteY80" fmla="*/ 253972 h 379004"/>
              <a:gd name="connsiteX81" fmla="*/ 27274 w 496772"/>
              <a:gd name="connsiteY81" fmla="*/ 253972 h 379004"/>
              <a:gd name="connsiteX82" fmla="*/ 35066 w 496772"/>
              <a:gd name="connsiteY82" fmla="*/ 252018 h 379004"/>
              <a:gd name="connsiteX83" fmla="*/ 40911 w 496772"/>
              <a:gd name="connsiteY83" fmla="*/ 252018 h 379004"/>
              <a:gd name="connsiteX84" fmla="*/ 48703 w 496772"/>
              <a:gd name="connsiteY84" fmla="*/ 248111 h 379004"/>
              <a:gd name="connsiteX85" fmla="*/ 64288 w 496772"/>
              <a:gd name="connsiteY85" fmla="*/ 248111 h 379004"/>
              <a:gd name="connsiteX86" fmla="*/ 85718 w 496772"/>
              <a:gd name="connsiteY86" fmla="*/ 240296 h 379004"/>
              <a:gd name="connsiteX87" fmla="*/ 105199 w 496772"/>
              <a:gd name="connsiteY87" fmla="*/ 232482 h 379004"/>
              <a:gd name="connsiteX88" fmla="*/ 124680 w 496772"/>
              <a:gd name="connsiteY88" fmla="*/ 224667 h 379004"/>
              <a:gd name="connsiteX89" fmla="*/ 142213 w 496772"/>
              <a:gd name="connsiteY89" fmla="*/ 212946 h 379004"/>
              <a:gd name="connsiteX90" fmla="*/ 146109 w 496772"/>
              <a:gd name="connsiteY90" fmla="*/ 209038 h 379004"/>
              <a:gd name="connsiteX91" fmla="*/ 153902 w 496772"/>
              <a:gd name="connsiteY91" fmla="*/ 207085 h 379004"/>
              <a:gd name="connsiteX92" fmla="*/ 165591 w 496772"/>
              <a:gd name="connsiteY92" fmla="*/ 203178 h 379004"/>
              <a:gd name="connsiteX93" fmla="*/ 171435 w 496772"/>
              <a:gd name="connsiteY93" fmla="*/ 195363 h 379004"/>
              <a:gd name="connsiteX94" fmla="*/ 183124 w 496772"/>
              <a:gd name="connsiteY94" fmla="*/ 187549 h 379004"/>
              <a:gd name="connsiteX95" fmla="*/ 198709 w 496772"/>
              <a:gd name="connsiteY95" fmla="*/ 175827 h 379004"/>
              <a:gd name="connsiteX96" fmla="*/ 214294 w 496772"/>
              <a:gd name="connsiteY96" fmla="*/ 166059 h 379004"/>
              <a:gd name="connsiteX97" fmla="*/ 227931 w 496772"/>
              <a:gd name="connsiteY97" fmla="*/ 154337 h 379004"/>
              <a:gd name="connsiteX98" fmla="*/ 247412 w 496772"/>
              <a:gd name="connsiteY98" fmla="*/ 138708 h 379004"/>
              <a:gd name="connsiteX99" fmla="*/ 264945 w 496772"/>
              <a:gd name="connsiteY99" fmla="*/ 123079 h 379004"/>
              <a:gd name="connsiteX100" fmla="*/ 284426 w 496772"/>
              <a:gd name="connsiteY100" fmla="*/ 105496 h 379004"/>
              <a:gd name="connsiteX101" fmla="*/ 305856 w 496772"/>
              <a:gd name="connsiteY101" fmla="*/ 89867 h 379004"/>
              <a:gd name="connsiteX102" fmla="*/ 329233 w 496772"/>
              <a:gd name="connsiteY102" fmla="*/ 68377 h 379004"/>
              <a:gd name="connsiteX103" fmla="*/ 354559 w 496772"/>
              <a:gd name="connsiteY103" fmla="*/ 48841 h 379004"/>
              <a:gd name="connsiteX104" fmla="*/ 381832 w 496772"/>
              <a:gd name="connsiteY104" fmla="*/ 27351 h 379004"/>
              <a:gd name="connsiteX105" fmla="*/ 407158 w 496772"/>
              <a:gd name="connsiteY105" fmla="*/ 0 h 37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6772" h="379004">
                <a:moveTo>
                  <a:pt x="407158" y="0"/>
                </a:moveTo>
                <a:lnTo>
                  <a:pt x="430536" y="15629"/>
                </a:lnTo>
                <a:lnTo>
                  <a:pt x="444172" y="31258"/>
                </a:lnTo>
                <a:lnTo>
                  <a:pt x="459757" y="41026"/>
                </a:lnTo>
                <a:lnTo>
                  <a:pt x="473394" y="48841"/>
                </a:lnTo>
                <a:lnTo>
                  <a:pt x="481187" y="60563"/>
                </a:lnTo>
                <a:lnTo>
                  <a:pt x="488979" y="64470"/>
                </a:lnTo>
                <a:lnTo>
                  <a:pt x="496772" y="72284"/>
                </a:lnTo>
                <a:lnTo>
                  <a:pt x="496772" y="76192"/>
                </a:lnTo>
                <a:lnTo>
                  <a:pt x="492875" y="80099"/>
                </a:lnTo>
                <a:lnTo>
                  <a:pt x="492875" y="82053"/>
                </a:lnTo>
                <a:lnTo>
                  <a:pt x="488979" y="85960"/>
                </a:lnTo>
                <a:lnTo>
                  <a:pt x="481187" y="89867"/>
                </a:lnTo>
                <a:lnTo>
                  <a:pt x="477291" y="93774"/>
                </a:lnTo>
                <a:lnTo>
                  <a:pt x="471446" y="97682"/>
                </a:lnTo>
                <a:lnTo>
                  <a:pt x="463654" y="105496"/>
                </a:lnTo>
                <a:lnTo>
                  <a:pt x="451965" y="109403"/>
                </a:lnTo>
                <a:lnTo>
                  <a:pt x="440276" y="117218"/>
                </a:lnTo>
                <a:lnTo>
                  <a:pt x="430536" y="123079"/>
                </a:lnTo>
                <a:lnTo>
                  <a:pt x="418847" y="130893"/>
                </a:lnTo>
                <a:lnTo>
                  <a:pt x="403262" y="138708"/>
                </a:lnTo>
                <a:lnTo>
                  <a:pt x="391573" y="146522"/>
                </a:lnTo>
                <a:lnTo>
                  <a:pt x="377936" y="154337"/>
                </a:lnTo>
                <a:lnTo>
                  <a:pt x="358455" y="166059"/>
                </a:lnTo>
                <a:lnTo>
                  <a:pt x="344818" y="171919"/>
                </a:lnTo>
                <a:lnTo>
                  <a:pt x="325337" y="179734"/>
                </a:lnTo>
                <a:lnTo>
                  <a:pt x="309752" y="191456"/>
                </a:lnTo>
                <a:lnTo>
                  <a:pt x="300011" y="195363"/>
                </a:lnTo>
                <a:lnTo>
                  <a:pt x="284426" y="203178"/>
                </a:lnTo>
                <a:lnTo>
                  <a:pt x="272737" y="209038"/>
                </a:lnTo>
                <a:lnTo>
                  <a:pt x="264945" y="212946"/>
                </a:lnTo>
                <a:lnTo>
                  <a:pt x="257152" y="220760"/>
                </a:lnTo>
                <a:lnTo>
                  <a:pt x="251308" y="224667"/>
                </a:lnTo>
                <a:lnTo>
                  <a:pt x="243516" y="228575"/>
                </a:lnTo>
                <a:lnTo>
                  <a:pt x="239619" y="232482"/>
                </a:lnTo>
                <a:lnTo>
                  <a:pt x="235723" y="236389"/>
                </a:lnTo>
                <a:lnTo>
                  <a:pt x="231827" y="240296"/>
                </a:lnTo>
                <a:lnTo>
                  <a:pt x="231827" y="244204"/>
                </a:lnTo>
                <a:lnTo>
                  <a:pt x="231827" y="248111"/>
                </a:lnTo>
                <a:lnTo>
                  <a:pt x="235723" y="252018"/>
                </a:lnTo>
                <a:lnTo>
                  <a:pt x="243516" y="257879"/>
                </a:lnTo>
                <a:lnTo>
                  <a:pt x="255204" y="261786"/>
                </a:lnTo>
                <a:lnTo>
                  <a:pt x="261049" y="261786"/>
                </a:lnTo>
                <a:lnTo>
                  <a:pt x="264945" y="261786"/>
                </a:lnTo>
                <a:lnTo>
                  <a:pt x="272737" y="261786"/>
                </a:lnTo>
                <a:lnTo>
                  <a:pt x="280530" y="261786"/>
                </a:lnTo>
                <a:lnTo>
                  <a:pt x="296115" y="257879"/>
                </a:lnTo>
                <a:lnTo>
                  <a:pt x="307197" y="257879"/>
                </a:lnTo>
                <a:lnTo>
                  <a:pt x="305986" y="258967"/>
                </a:lnTo>
                <a:cubicBezTo>
                  <a:pt x="306952" y="260811"/>
                  <a:pt x="322721" y="257394"/>
                  <a:pt x="242552" y="265411"/>
                </a:cubicBezTo>
                <a:lnTo>
                  <a:pt x="198102" y="278111"/>
                </a:lnTo>
                <a:cubicBezTo>
                  <a:pt x="183285" y="280228"/>
                  <a:pt x="167329" y="278382"/>
                  <a:pt x="153652" y="284461"/>
                </a:cubicBezTo>
                <a:cubicBezTo>
                  <a:pt x="137039" y="291844"/>
                  <a:pt x="143541" y="311388"/>
                  <a:pt x="134602" y="322561"/>
                </a:cubicBezTo>
                <a:cubicBezTo>
                  <a:pt x="129834" y="328520"/>
                  <a:pt x="121415" y="330375"/>
                  <a:pt x="115552" y="335261"/>
                </a:cubicBezTo>
                <a:cubicBezTo>
                  <a:pt x="108653" y="341010"/>
                  <a:pt x="102852" y="347961"/>
                  <a:pt x="96502" y="354311"/>
                </a:cubicBezTo>
                <a:cubicBezTo>
                  <a:pt x="94507" y="360297"/>
                  <a:pt x="93098" y="364611"/>
                  <a:pt x="92111" y="367676"/>
                </a:cubicBezTo>
                <a:lnTo>
                  <a:pt x="92050" y="367868"/>
                </a:lnTo>
                <a:lnTo>
                  <a:pt x="83769" y="371190"/>
                </a:lnTo>
                <a:lnTo>
                  <a:pt x="68184" y="375097"/>
                </a:lnTo>
                <a:lnTo>
                  <a:pt x="56496" y="379004"/>
                </a:lnTo>
                <a:lnTo>
                  <a:pt x="48703" y="379004"/>
                </a:lnTo>
                <a:lnTo>
                  <a:pt x="40911" y="379004"/>
                </a:lnTo>
                <a:lnTo>
                  <a:pt x="35066" y="379004"/>
                </a:lnTo>
                <a:lnTo>
                  <a:pt x="31170" y="375097"/>
                </a:lnTo>
                <a:lnTo>
                  <a:pt x="23378" y="367282"/>
                </a:lnTo>
                <a:lnTo>
                  <a:pt x="19481" y="363375"/>
                </a:lnTo>
                <a:lnTo>
                  <a:pt x="19481" y="355561"/>
                </a:lnTo>
                <a:lnTo>
                  <a:pt x="15585" y="347746"/>
                </a:lnTo>
                <a:lnTo>
                  <a:pt x="11689" y="339932"/>
                </a:lnTo>
                <a:lnTo>
                  <a:pt x="7793" y="330163"/>
                </a:lnTo>
                <a:lnTo>
                  <a:pt x="3896" y="318442"/>
                </a:lnTo>
                <a:lnTo>
                  <a:pt x="3896" y="306720"/>
                </a:lnTo>
                <a:lnTo>
                  <a:pt x="0" y="296952"/>
                </a:lnTo>
                <a:lnTo>
                  <a:pt x="0" y="289137"/>
                </a:lnTo>
                <a:lnTo>
                  <a:pt x="0" y="281323"/>
                </a:lnTo>
                <a:lnTo>
                  <a:pt x="0" y="273508"/>
                </a:lnTo>
                <a:lnTo>
                  <a:pt x="0" y="269601"/>
                </a:lnTo>
                <a:lnTo>
                  <a:pt x="3896" y="261786"/>
                </a:lnTo>
                <a:lnTo>
                  <a:pt x="7793" y="257879"/>
                </a:lnTo>
                <a:lnTo>
                  <a:pt x="11689" y="257879"/>
                </a:lnTo>
                <a:lnTo>
                  <a:pt x="19481" y="253972"/>
                </a:lnTo>
                <a:lnTo>
                  <a:pt x="27274" y="253972"/>
                </a:lnTo>
                <a:lnTo>
                  <a:pt x="35066" y="252018"/>
                </a:lnTo>
                <a:lnTo>
                  <a:pt x="40911" y="252018"/>
                </a:lnTo>
                <a:lnTo>
                  <a:pt x="48703" y="248111"/>
                </a:lnTo>
                <a:lnTo>
                  <a:pt x="64288" y="248111"/>
                </a:lnTo>
                <a:lnTo>
                  <a:pt x="85718" y="240296"/>
                </a:lnTo>
                <a:lnTo>
                  <a:pt x="105199" y="232482"/>
                </a:lnTo>
                <a:lnTo>
                  <a:pt x="124680" y="224667"/>
                </a:lnTo>
                <a:lnTo>
                  <a:pt x="142213" y="212946"/>
                </a:lnTo>
                <a:lnTo>
                  <a:pt x="146109" y="209038"/>
                </a:lnTo>
                <a:lnTo>
                  <a:pt x="153902" y="207085"/>
                </a:lnTo>
                <a:lnTo>
                  <a:pt x="165591" y="203178"/>
                </a:lnTo>
                <a:lnTo>
                  <a:pt x="171435" y="195363"/>
                </a:lnTo>
                <a:lnTo>
                  <a:pt x="183124" y="187549"/>
                </a:lnTo>
                <a:lnTo>
                  <a:pt x="198709" y="175827"/>
                </a:lnTo>
                <a:lnTo>
                  <a:pt x="214294" y="166059"/>
                </a:lnTo>
                <a:lnTo>
                  <a:pt x="227931" y="154337"/>
                </a:lnTo>
                <a:lnTo>
                  <a:pt x="247412" y="138708"/>
                </a:lnTo>
                <a:lnTo>
                  <a:pt x="264945" y="123079"/>
                </a:lnTo>
                <a:lnTo>
                  <a:pt x="284426" y="105496"/>
                </a:lnTo>
                <a:lnTo>
                  <a:pt x="305856" y="89867"/>
                </a:lnTo>
                <a:lnTo>
                  <a:pt x="329233" y="68377"/>
                </a:lnTo>
                <a:lnTo>
                  <a:pt x="354559" y="48841"/>
                </a:lnTo>
                <a:lnTo>
                  <a:pt x="381832" y="27351"/>
                </a:lnTo>
                <a:lnTo>
                  <a:pt x="407158" y="0"/>
                </a:lnTo>
                <a:close/>
              </a:path>
            </a:pathLst>
          </a:custGeom>
          <a:solidFill>
            <a:srgbClr val="221DD3"/>
          </a:solidFill>
          <a:ln w="1270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24"/>
          <p:cNvSpPr txBox="1"/>
          <p:nvPr/>
        </p:nvSpPr>
        <p:spPr>
          <a:xfrm>
            <a:off x="5590511" y="889288"/>
            <a:ext cx="1717793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huǎn</a:t>
            </a:r>
            <a:endParaRPr lang="zh-CN" altLang="en-US" sz="4400" dirty="0">
              <a:solidFill>
                <a:prstClr val="black"/>
              </a:solidFill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788024" y="3921899"/>
            <a:ext cx="345638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仿宋" pitchFamily="49" charset="-122"/>
                <a:ea typeface="仿宋" pitchFamily="49" charset="-122"/>
              </a:rPr>
              <a:t>    右边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不是“爱”而是“爰”。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123200" y="1524016"/>
            <a:ext cx="2318547" cy="2326669"/>
            <a:chOff x="5534807" y="1672548"/>
            <a:chExt cx="2318547" cy="2326669"/>
          </a:xfrm>
        </p:grpSpPr>
        <p:sp>
          <p:nvSpPr>
            <p:cNvPr id="48" name="矩形 47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5279329" y="1813157"/>
            <a:ext cx="2006289" cy="1748386"/>
            <a:chOff x="3767138" y="793751"/>
            <a:chExt cx="950912" cy="828675"/>
          </a:xfrm>
        </p:grpSpPr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3810000" y="828676"/>
              <a:ext cx="228600" cy="315913"/>
            </a:xfrm>
            <a:custGeom>
              <a:avLst/>
              <a:gdLst>
                <a:gd name="T0" fmla="*/ 68 w 144"/>
                <a:gd name="T1" fmla="*/ 184 h 199"/>
                <a:gd name="T2" fmla="*/ 40 w 144"/>
                <a:gd name="T3" fmla="*/ 194 h 199"/>
                <a:gd name="T4" fmla="*/ 29 w 144"/>
                <a:gd name="T5" fmla="*/ 197 h 199"/>
                <a:gd name="T6" fmla="*/ 22 w 144"/>
                <a:gd name="T7" fmla="*/ 199 h 199"/>
                <a:gd name="T8" fmla="*/ 14 w 144"/>
                <a:gd name="T9" fmla="*/ 196 h 199"/>
                <a:gd name="T10" fmla="*/ 10 w 144"/>
                <a:gd name="T11" fmla="*/ 191 h 199"/>
                <a:gd name="T12" fmla="*/ 1 w 144"/>
                <a:gd name="T13" fmla="*/ 176 h 199"/>
                <a:gd name="T14" fmla="*/ 0 w 144"/>
                <a:gd name="T15" fmla="*/ 171 h 199"/>
                <a:gd name="T16" fmla="*/ 1 w 144"/>
                <a:gd name="T17" fmla="*/ 167 h 199"/>
                <a:gd name="T18" fmla="*/ 5 w 144"/>
                <a:gd name="T19" fmla="*/ 165 h 199"/>
                <a:gd name="T20" fmla="*/ 12 w 144"/>
                <a:gd name="T21" fmla="*/ 161 h 199"/>
                <a:gd name="T22" fmla="*/ 24 w 144"/>
                <a:gd name="T23" fmla="*/ 151 h 199"/>
                <a:gd name="T24" fmla="*/ 40 w 144"/>
                <a:gd name="T25" fmla="*/ 133 h 199"/>
                <a:gd name="T26" fmla="*/ 57 w 144"/>
                <a:gd name="T27" fmla="*/ 107 h 199"/>
                <a:gd name="T28" fmla="*/ 73 w 144"/>
                <a:gd name="T29" fmla="*/ 82 h 199"/>
                <a:gd name="T30" fmla="*/ 85 w 144"/>
                <a:gd name="T31" fmla="*/ 57 h 199"/>
                <a:gd name="T32" fmla="*/ 92 w 144"/>
                <a:gd name="T33" fmla="*/ 37 h 199"/>
                <a:gd name="T34" fmla="*/ 95 w 144"/>
                <a:gd name="T35" fmla="*/ 23 h 199"/>
                <a:gd name="T36" fmla="*/ 94 w 144"/>
                <a:gd name="T37" fmla="*/ 13 h 199"/>
                <a:gd name="T38" fmla="*/ 95 w 144"/>
                <a:gd name="T39" fmla="*/ 5 h 199"/>
                <a:gd name="T40" fmla="*/ 105 w 144"/>
                <a:gd name="T41" fmla="*/ 0 h 199"/>
                <a:gd name="T42" fmla="*/ 118 w 144"/>
                <a:gd name="T43" fmla="*/ 4 h 199"/>
                <a:gd name="T44" fmla="*/ 128 w 144"/>
                <a:gd name="T45" fmla="*/ 10 h 199"/>
                <a:gd name="T46" fmla="*/ 138 w 144"/>
                <a:gd name="T47" fmla="*/ 20 h 199"/>
                <a:gd name="T48" fmla="*/ 142 w 144"/>
                <a:gd name="T49" fmla="*/ 24 h 199"/>
                <a:gd name="T50" fmla="*/ 142 w 144"/>
                <a:gd name="T51" fmla="*/ 32 h 199"/>
                <a:gd name="T52" fmla="*/ 138 w 144"/>
                <a:gd name="T53" fmla="*/ 44 h 199"/>
                <a:gd name="T54" fmla="*/ 124 w 144"/>
                <a:gd name="T55" fmla="*/ 61 h 199"/>
                <a:gd name="T56" fmla="*/ 94 w 144"/>
                <a:gd name="T57" fmla="*/ 101 h 199"/>
                <a:gd name="T58" fmla="*/ 62 w 144"/>
                <a:gd name="T59" fmla="*/ 138 h 199"/>
                <a:gd name="T60" fmla="*/ 50 w 144"/>
                <a:gd name="T61" fmla="*/ 154 h 199"/>
                <a:gd name="T62" fmla="*/ 45 w 144"/>
                <a:gd name="T63" fmla="*/ 161 h 199"/>
                <a:gd name="T64" fmla="*/ 47 w 144"/>
                <a:gd name="T65" fmla="*/ 165 h 199"/>
                <a:gd name="T66" fmla="*/ 52 w 144"/>
                <a:gd name="T67" fmla="*/ 166 h 199"/>
                <a:gd name="T68" fmla="*/ 63 w 144"/>
                <a:gd name="T69" fmla="*/ 165 h 199"/>
                <a:gd name="T70" fmla="*/ 71 w 144"/>
                <a:gd name="T71" fmla="*/ 163 h 199"/>
                <a:gd name="T72" fmla="*/ 80 w 144"/>
                <a:gd name="T73" fmla="*/ 162 h 199"/>
                <a:gd name="T74" fmla="*/ 92 w 144"/>
                <a:gd name="T75" fmla="*/ 161 h 199"/>
                <a:gd name="T76" fmla="*/ 108 w 144"/>
                <a:gd name="T77" fmla="*/ 160 h 199"/>
                <a:gd name="T78" fmla="*/ 134 w 144"/>
                <a:gd name="T79" fmla="*/ 172 h 199"/>
                <a:gd name="T80" fmla="*/ 122 w 144"/>
                <a:gd name="T81" fmla="*/ 173 h 199"/>
                <a:gd name="T82" fmla="*/ 106 w 144"/>
                <a:gd name="T83" fmla="*/ 176 h 199"/>
                <a:gd name="T84" fmla="*/ 92 w 144"/>
                <a:gd name="T85" fmla="*/ 17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4" h="199">
                  <a:moveTo>
                    <a:pt x="92" y="179"/>
                  </a:moveTo>
                  <a:lnTo>
                    <a:pt x="80" y="182"/>
                  </a:lnTo>
                  <a:lnTo>
                    <a:pt x="68" y="184"/>
                  </a:lnTo>
                  <a:lnTo>
                    <a:pt x="58" y="188"/>
                  </a:lnTo>
                  <a:lnTo>
                    <a:pt x="49" y="191"/>
                  </a:lnTo>
                  <a:lnTo>
                    <a:pt x="40" y="194"/>
                  </a:lnTo>
                  <a:lnTo>
                    <a:pt x="36" y="195"/>
                  </a:lnTo>
                  <a:lnTo>
                    <a:pt x="33" y="196"/>
                  </a:lnTo>
                  <a:lnTo>
                    <a:pt x="29" y="197"/>
                  </a:lnTo>
                  <a:lnTo>
                    <a:pt x="27" y="197"/>
                  </a:lnTo>
                  <a:lnTo>
                    <a:pt x="24" y="197"/>
                  </a:lnTo>
                  <a:lnTo>
                    <a:pt x="22" y="199"/>
                  </a:lnTo>
                  <a:lnTo>
                    <a:pt x="19" y="197"/>
                  </a:lnTo>
                  <a:lnTo>
                    <a:pt x="17" y="197"/>
                  </a:lnTo>
                  <a:lnTo>
                    <a:pt x="14" y="196"/>
                  </a:lnTo>
                  <a:lnTo>
                    <a:pt x="12" y="195"/>
                  </a:lnTo>
                  <a:lnTo>
                    <a:pt x="11" y="193"/>
                  </a:lnTo>
                  <a:lnTo>
                    <a:pt x="10" y="191"/>
                  </a:lnTo>
                  <a:lnTo>
                    <a:pt x="7" y="187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1" y="174"/>
                  </a:lnTo>
                  <a:lnTo>
                    <a:pt x="0" y="172"/>
                  </a:lnTo>
                  <a:lnTo>
                    <a:pt x="0" y="171"/>
                  </a:lnTo>
                  <a:lnTo>
                    <a:pt x="0" y="169"/>
                  </a:lnTo>
                  <a:lnTo>
                    <a:pt x="0" y="168"/>
                  </a:lnTo>
                  <a:lnTo>
                    <a:pt x="1" y="167"/>
                  </a:lnTo>
                  <a:lnTo>
                    <a:pt x="2" y="166"/>
                  </a:lnTo>
                  <a:lnTo>
                    <a:pt x="3" y="165"/>
                  </a:lnTo>
                  <a:lnTo>
                    <a:pt x="5" y="165"/>
                  </a:lnTo>
                  <a:lnTo>
                    <a:pt x="7" y="163"/>
                  </a:lnTo>
                  <a:lnTo>
                    <a:pt x="10" y="162"/>
                  </a:lnTo>
                  <a:lnTo>
                    <a:pt x="12" y="161"/>
                  </a:lnTo>
                  <a:lnTo>
                    <a:pt x="16" y="158"/>
                  </a:lnTo>
                  <a:lnTo>
                    <a:pt x="19" y="156"/>
                  </a:lnTo>
                  <a:lnTo>
                    <a:pt x="24" y="151"/>
                  </a:lnTo>
                  <a:lnTo>
                    <a:pt x="29" y="146"/>
                  </a:lnTo>
                  <a:lnTo>
                    <a:pt x="34" y="140"/>
                  </a:lnTo>
                  <a:lnTo>
                    <a:pt x="40" y="133"/>
                  </a:lnTo>
                  <a:lnTo>
                    <a:pt x="46" y="124"/>
                  </a:lnTo>
                  <a:lnTo>
                    <a:pt x="52" y="116"/>
                  </a:lnTo>
                  <a:lnTo>
                    <a:pt x="57" y="107"/>
                  </a:lnTo>
                  <a:lnTo>
                    <a:pt x="63" y="99"/>
                  </a:lnTo>
                  <a:lnTo>
                    <a:pt x="68" y="90"/>
                  </a:lnTo>
                  <a:lnTo>
                    <a:pt x="73" y="82"/>
                  </a:lnTo>
                  <a:lnTo>
                    <a:pt x="77" y="73"/>
                  </a:lnTo>
                  <a:lnTo>
                    <a:pt x="82" y="66"/>
                  </a:lnTo>
                  <a:lnTo>
                    <a:pt x="85" y="57"/>
                  </a:lnTo>
                  <a:lnTo>
                    <a:pt x="88" y="50"/>
                  </a:lnTo>
                  <a:lnTo>
                    <a:pt x="91" y="43"/>
                  </a:lnTo>
                  <a:lnTo>
                    <a:pt x="92" y="37"/>
                  </a:lnTo>
                  <a:lnTo>
                    <a:pt x="94" y="32"/>
                  </a:lnTo>
                  <a:lnTo>
                    <a:pt x="95" y="27"/>
                  </a:lnTo>
                  <a:lnTo>
                    <a:pt x="95" y="23"/>
                  </a:lnTo>
                  <a:lnTo>
                    <a:pt x="95" y="20"/>
                  </a:lnTo>
                  <a:lnTo>
                    <a:pt x="95" y="16"/>
                  </a:lnTo>
                  <a:lnTo>
                    <a:pt x="94" y="13"/>
                  </a:lnTo>
                  <a:lnTo>
                    <a:pt x="92" y="10"/>
                  </a:lnTo>
                  <a:lnTo>
                    <a:pt x="94" y="7"/>
                  </a:lnTo>
                  <a:lnTo>
                    <a:pt x="95" y="5"/>
                  </a:lnTo>
                  <a:lnTo>
                    <a:pt x="97" y="2"/>
                  </a:lnTo>
                  <a:lnTo>
                    <a:pt x="100" y="1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3" y="1"/>
                  </a:lnTo>
                  <a:lnTo>
                    <a:pt x="118" y="4"/>
                  </a:lnTo>
                  <a:lnTo>
                    <a:pt x="122" y="5"/>
                  </a:lnTo>
                  <a:lnTo>
                    <a:pt x="124" y="7"/>
                  </a:lnTo>
                  <a:lnTo>
                    <a:pt x="128" y="10"/>
                  </a:lnTo>
                  <a:lnTo>
                    <a:pt x="131" y="12"/>
                  </a:lnTo>
                  <a:lnTo>
                    <a:pt x="136" y="17"/>
                  </a:lnTo>
                  <a:lnTo>
                    <a:pt x="138" y="20"/>
                  </a:lnTo>
                  <a:lnTo>
                    <a:pt x="140" y="21"/>
                  </a:lnTo>
                  <a:lnTo>
                    <a:pt x="141" y="23"/>
                  </a:lnTo>
                  <a:lnTo>
                    <a:pt x="142" y="24"/>
                  </a:lnTo>
                  <a:lnTo>
                    <a:pt x="142" y="27"/>
                  </a:lnTo>
                  <a:lnTo>
                    <a:pt x="144" y="28"/>
                  </a:lnTo>
                  <a:lnTo>
                    <a:pt x="142" y="32"/>
                  </a:lnTo>
                  <a:lnTo>
                    <a:pt x="141" y="34"/>
                  </a:lnTo>
                  <a:lnTo>
                    <a:pt x="140" y="39"/>
                  </a:lnTo>
                  <a:lnTo>
                    <a:pt x="138" y="44"/>
                  </a:lnTo>
                  <a:lnTo>
                    <a:pt x="134" y="49"/>
                  </a:lnTo>
                  <a:lnTo>
                    <a:pt x="130" y="55"/>
                  </a:lnTo>
                  <a:lnTo>
                    <a:pt x="124" y="61"/>
                  </a:lnTo>
                  <a:lnTo>
                    <a:pt x="119" y="69"/>
                  </a:lnTo>
                  <a:lnTo>
                    <a:pt x="106" y="85"/>
                  </a:lnTo>
                  <a:lnTo>
                    <a:pt x="94" y="101"/>
                  </a:lnTo>
                  <a:lnTo>
                    <a:pt x="80" y="117"/>
                  </a:lnTo>
                  <a:lnTo>
                    <a:pt x="68" y="132"/>
                  </a:lnTo>
                  <a:lnTo>
                    <a:pt x="62" y="138"/>
                  </a:lnTo>
                  <a:lnTo>
                    <a:pt x="57" y="144"/>
                  </a:lnTo>
                  <a:lnTo>
                    <a:pt x="53" y="149"/>
                  </a:lnTo>
                  <a:lnTo>
                    <a:pt x="50" y="154"/>
                  </a:lnTo>
                  <a:lnTo>
                    <a:pt x="47" y="156"/>
                  </a:lnTo>
                  <a:lnTo>
                    <a:pt x="46" y="160"/>
                  </a:lnTo>
                  <a:lnTo>
                    <a:pt x="45" y="161"/>
                  </a:lnTo>
                  <a:lnTo>
                    <a:pt x="46" y="162"/>
                  </a:lnTo>
                  <a:lnTo>
                    <a:pt x="46" y="163"/>
                  </a:lnTo>
                  <a:lnTo>
                    <a:pt x="47" y="165"/>
                  </a:lnTo>
                  <a:lnTo>
                    <a:pt x="49" y="165"/>
                  </a:lnTo>
                  <a:lnTo>
                    <a:pt x="50" y="166"/>
                  </a:lnTo>
                  <a:lnTo>
                    <a:pt x="52" y="166"/>
                  </a:lnTo>
                  <a:lnTo>
                    <a:pt x="55" y="166"/>
                  </a:lnTo>
                  <a:lnTo>
                    <a:pt x="58" y="166"/>
                  </a:lnTo>
                  <a:lnTo>
                    <a:pt x="63" y="165"/>
                  </a:lnTo>
                  <a:lnTo>
                    <a:pt x="64" y="165"/>
                  </a:lnTo>
                  <a:lnTo>
                    <a:pt x="67" y="163"/>
                  </a:lnTo>
                  <a:lnTo>
                    <a:pt x="71" y="163"/>
                  </a:lnTo>
                  <a:lnTo>
                    <a:pt x="73" y="163"/>
                  </a:lnTo>
                  <a:lnTo>
                    <a:pt x="77" y="162"/>
                  </a:lnTo>
                  <a:lnTo>
                    <a:pt x="80" y="162"/>
                  </a:lnTo>
                  <a:lnTo>
                    <a:pt x="84" y="162"/>
                  </a:lnTo>
                  <a:lnTo>
                    <a:pt x="88" y="161"/>
                  </a:lnTo>
                  <a:lnTo>
                    <a:pt x="92" y="161"/>
                  </a:lnTo>
                  <a:lnTo>
                    <a:pt x="97" y="160"/>
                  </a:lnTo>
                  <a:lnTo>
                    <a:pt x="103" y="160"/>
                  </a:lnTo>
                  <a:lnTo>
                    <a:pt x="108" y="160"/>
                  </a:lnTo>
                  <a:lnTo>
                    <a:pt x="121" y="158"/>
                  </a:lnTo>
                  <a:lnTo>
                    <a:pt x="134" y="157"/>
                  </a:lnTo>
                  <a:lnTo>
                    <a:pt x="134" y="172"/>
                  </a:lnTo>
                  <a:lnTo>
                    <a:pt x="130" y="172"/>
                  </a:lnTo>
                  <a:lnTo>
                    <a:pt x="127" y="172"/>
                  </a:lnTo>
                  <a:lnTo>
                    <a:pt x="122" y="173"/>
                  </a:lnTo>
                  <a:lnTo>
                    <a:pt x="117" y="173"/>
                  </a:lnTo>
                  <a:lnTo>
                    <a:pt x="112" y="174"/>
                  </a:lnTo>
                  <a:lnTo>
                    <a:pt x="106" y="176"/>
                  </a:lnTo>
                  <a:lnTo>
                    <a:pt x="100" y="177"/>
                  </a:lnTo>
                  <a:lnTo>
                    <a:pt x="92" y="179"/>
                  </a:lnTo>
                  <a:lnTo>
                    <a:pt x="92" y="179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3838575" y="981076"/>
              <a:ext cx="265112" cy="333375"/>
            </a:xfrm>
            <a:custGeom>
              <a:avLst/>
              <a:gdLst>
                <a:gd name="T0" fmla="*/ 117 w 167"/>
                <a:gd name="T1" fmla="*/ 45 h 210"/>
                <a:gd name="T2" fmla="*/ 126 w 167"/>
                <a:gd name="T3" fmla="*/ 26 h 210"/>
                <a:gd name="T4" fmla="*/ 128 w 167"/>
                <a:gd name="T5" fmla="*/ 14 h 210"/>
                <a:gd name="T6" fmla="*/ 126 w 167"/>
                <a:gd name="T7" fmla="*/ 6 h 210"/>
                <a:gd name="T8" fmla="*/ 128 w 167"/>
                <a:gd name="T9" fmla="*/ 3 h 210"/>
                <a:gd name="T10" fmla="*/ 134 w 167"/>
                <a:gd name="T11" fmla="*/ 0 h 210"/>
                <a:gd name="T12" fmla="*/ 142 w 167"/>
                <a:gd name="T13" fmla="*/ 3 h 210"/>
                <a:gd name="T14" fmla="*/ 157 w 167"/>
                <a:gd name="T15" fmla="*/ 11 h 210"/>
                <a:gd name="T16" fmla="*/ 167 w 167"/>
                <a:gd name="T17" fmla="*/ 26 h 210"/>
                <a:gd name="T18" fmla="*/ 165 w 167"/>
                <a:gd name="T19" fmla="*/ 37 h 210"/>
                <a:gd name="T20" fmla="*/ 151 w 167"/>
                <a:gd name="T21" fmla="*/ 56 h 210"/>
                <a:gd name="T22" fmla="*/ 129 w 167"/>
                <a:gd name="T23" fmla="*/ 83 h 210"/>
                <a:gd name="T24" fmla="*/ 105 w 167"/>
                <a:gd name="T25" fmla="*/ 109 h 210"/>
                <a:gd name="T26" fmla="*/ 83 w 167"/>
                <a:gd name="T27" fmla="*/ 132 h 210"/>
                <a:gd name="T28" fmla="*/ 66 w 167"/>
                <a:gd name="T29" fmla="*/ 149 h 210"/>
                <a:gd name="T30" fmla="*/ 56 w 167"/>
                <a:gd name="T31" fmla="*/ 159 h 210"/>
                <a:gd name="T32" fmla="*/ 55 w 167"/>
                <a:gd name="T33" fmla="*/ 165 h 210"/>
                <a:gd name="T34" fmla="*/ 57 w 167"/>
                <a:gd name="T35" fmla="*/ 165 h 210"/>
                <a:gd name="T36" fmla="*/ 64 w 167"/>
                <a:gd name="T37" fmla="*/ 164 h 210"/>
                <a:gd name="T38" fmla="*/ 73 w 167"/>
                <a:gd name="T39" fmla="*/ 161 h 210"/>
                <a:gd name="T40" fmla="*/ 87 w 167"/>
                <a:gd name="T41" fmla="*/ 158 h 210"/>
                <a:gd name="T42" fmla="*/ 104 w 167"/>
                <a:gd name="T43" fmla="*/ 153 h 210"/>
                <a:gd name="T44" fmla="*/ 123 w 167"/>
                <a:gd name="T45" fmla="*/ 147 h 210"/>
                <a:gd name="T46" fmla="*/ 139 w 167"/>
                <a:gd name="T47" fmla="*/ 143 h 210"/>
                <a:gd name="T48" fmla="*/ 151 w 167"/>
                <a:gd name="T49" fmla="*/ 140 h 210"/>
                <a:gd name="T50" fmla="*/ 160 w 167"/>
                <a:gd name="T51" fmla="*/ 139 h 210"/>
                <a:gd name="T52" fmla="*/ 165 w 167"/>
                <a:gd name="T53" fmla="*/ 139 h 210"/>
                <a:gd name="T54" fmla="*/ 167 w 167"/>
                <a:gd name="T55" fmla="*/ 142 h 210"/>
                <a:gd name="T56" fmla="*/ 165 w 167"/>
                <a:gd name="T57" fmla="*/ 145 h 210"/>
                <a:gd name="T58" fmla="*/ 157 w 167"/>
                <a:gd name="T59" fmla="*/ 149 h 210"/>
                <a:gd name="T60" fmla="*/ 145 w 167"/>
                <a:gd name="T61" fmla="*/ 155 h 210"/>
                <a:gd name="T62" fmla="*/ 129 w 167"/>
                <a:gd name="T63" fmla="*/ 162 h 210"/>
                <a:gd name="T64" fmla="*/ 109 w 167"/>
                <a:gd name="T65" fmla="*/ 171 h 210"/>
                <a:gd name="T66" fmla="*/ 87 w 167"/>
                <a:gd name="T67" fmla="*/ 181 h 210"/>
                <a:gd name="T68" fmla="*/ 70 w 167"/>
                <a:gd name="T69" fmla="*/ 188 h 210"/>
                <a:gd name="T70" fmla="*/ 56 w 167"/>
                <a:gd name="T71" fmla="*/ 193 h 210"/>
                <a:gd name="T72" fmla="*/ 46 w 167"/>
                <a:gd name="T73" fmla="*/ 198 h 210"/>
                <a:gd name="T74" fmla="*/ 42 w 167"/>
                <a:gd name="T75" fmla="*/ 201 h 210"/>
                <a:gd name="T76" fmla="*/ 31 w 167"/>
                <a:gd name="T77" fmla="*/ 208 h 210"/>
                <a:gd name="T78" fmla="*/ 21 w 167"/>
                <a:gd name="T79" fmla="*/ 210 h 210"/>
                <a:gd name="T80" fmla="*/ 14 w 167"/>
                <a:gd name="T81" fmla="*/ 206 h 210"/>
                <a:gd name="T82" fmla="*/ 6 w 167"/>
                <a:gd name="T83" fmla="*/ 198 h 210"/>
                <a:gd name="T84" fmla="*/ 1 w 167"/>
                <a:gd name="T85" fmla="*/ 188 h 210"/>
                <a:gd name="T86" fmla="*/ 0 w 167"/>
                <a:gd name="T87" fmla="*/ 183 h 210"/>
                <a:gd name="T88" fmla="*/ 3 w 167"/>
                <a:gd name="T89" fmla="*/ 177 h 210"/>
                <a:gd name="T90" fmla="*/ 6 w 167"/>
                <a:gd name="T91" fmla="*/ 173 h 210"/>
                <a:gd name="T92" fmla="*/ 14 w 167"/>
                <a:gd name="T93" fmla="*/ 170 h 210"/>
                <a:gd name="T94" fmla="*/ 26 w 167"/>
                <a:gd name="T95" fmla="*/ 161 h 210"/>
                <a:gd name="T96" fmla="*/ 43 w 167"/>
                <a:gd name="T97" fmla="*/ 143 h 210"/>
                <a:gd name="T98" fmla="*/ 78 w 167"/>
                <a:gd name="T99" fmla="*/ 101 h 210"/>
                <a:gd name="T100" fmla="*/ 106 w 167"/>
                <a:gd name="T101" fmla="*/ 6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" h="210">
                  <a:moveTo>
                    <a:pt x="106" y="64"/>
                  </a:moveTo>
                  <a:lnTo>
                    <a:pt x="111" y="54"/>
                  </a:lnTo>
                  <a:lnTo>
                    <a:pt x="117" y="45"/>
                  </a:lnTo>
                  <a:lnTo>
                    <a:pt x="121" y="38"/>
                  </a:lnTo>
                  <a:lnTo>
                    <a:pt x="124" y="32"/>
                  </a:lnTo>
                  <a:lnTo>
                    <a:pt x="126" y="26"/>
                  </a:lnTo>
                  <a:lnTo>
                    <a:pt x="128" y="21"/>
                  </a:lnTo>
                  <a:lnTo>
                    <a:pt x="128" y="17"/>
                  </a:lnTo>
                  <a:lnTo>
                    <a:pt x="128" y="14"/>
                  </a:lnTo>
                  <a:lnTo>
                    <a:pt x="127" y="10"/>
                  </a:lnTo>
                  <a:lnTo>
                    <a:pt x="126" y="9"/>
                  </a:lnTo>
                  <a:lnTo>
                    <a:pt x="126" y="6"/>
                  </a:lnTo>
                  <a:lnTo>
                    <a:pt x="127" y="5"/>
                  </a:lnTo>
                  <a:lnTo>
                    <a:pt x="127" y="4"/>
                  </a:lnTo>
                  <a:lnTo>
                    <a:pt x="128" y="3"/>
                  </a:lnTo>
                  <a:lnTo>
                    <a:pt x="131" y="2"/>
                  </a:lnTo>
                  <a:lnTo>
                    <a:pt x="132" y="2"/>
                  </a:lnTo>
                  <a:lnTo>
                    <a:pt x="134" y="0"/>
                  </a:lnTo>
                  <a:lnTo>
                    <a:pt x="137" y="2"/>
                  </a:lnTo>
                  <a:lnTo>
                    <a:pt x="139" y="2"/>
                  </a:lnTo>
                  <a:lnTo>
                    <a:pt x="142" y="3"/>
                  </a:lnTo>
                  <a:lnTo>
                    <a:pt x="145" y="4"/>
                  </a:lnTo>
                  <a:lnTo>
                    <a:pt x="152" y="6"/>
                  </a:lnTo>
                  <a:lnTo>
                    <a:pt x="157" y="11"/>
                  </a:lnTo>
                  <a:lnTo>
                    <a:pt x="161" y="16"/>
                  </a:lnTo>
                  <a:lnTo>
                    <a:pt x="165" y="21"/>
                  </a:lnTo>
                  <a:lnTo>
                    <a:pt x="167" y="26"/>
                  </a:lnTo>
                  <a:lnTo>
                    <a:pt x="167" y="28"/>
                  </a:lnTo>
                  <a:lnTo>
                    <a:pt x="166" y="32"/>
                  </a:lnTo>
                  <a:lnTo>
                    <a:pt x="165" y="37"/>
                  </a:lnTo>
                  <a:lnTo>
                    <a:pt x="161" y="42"/>
                  </a:lnTo>
                  <a:lnTo>
                    <a:pt x="156" y="49"/>
                  </a:lnTo>
                  <a:lnTo>
                    <a:pt x="151" y="56"/>
                  </a:lnTo>
                  <a:lnTo>
                    <a:pt x="145" y="64"/>
                  </a:lnTo>
                  <a:lnTo>
                    <a:pt x="138" y="73"/>
                  </a:lnTo>
                  <a:lnTo>
                    <a:pt x="129" y="83"/>
                  </a:lnTo>
                  <a:lnTo>
                    <a:pt x="121" y="93"/>
                  </a:lnTo>
                  <a:lnTo>
                    <a:pt x="113" y="101"/>
                  </a:lnTo>
                  <a:lnTo>
                    <a:pt x="105" y="109"/>
                  </a:lnTo>
                  <a:lnTo>
                    <a:pt x="98" y="117"/>
                  </a:lnTo>
                  <a:lnTo>
                    <a:pt x="90" y="125"/>
                  </a:lnTo>
                  <a:lnTo>
                    <a:pt x="83" y="132"/>
                  </a:lnTo>
                  <a:lnTo>
                    <a:pt x="77" y="138"/>
                  </a:lnTo>
                  <a:lnTo>
                    <a:pt x="71" y="144"/>
                  </a:lnTo>
                  <a:lnTo>
                    <a:pt x="66" y="149"/>
                  </a:lnTo>
                  <a:lnTo>
                    <a:pt x="61" y="153"/>
                  </a:lnTo>
                  <a:lnTo>
                    <a:pt x="59" y="156"/>
                  </a:lnTo>
                  <a:lnTo>
                    <a:pt x="56" y="159"/>
                  </a:lnTo>
                  <a:lnTo>
                    <a:pt x="55" y="161"/>
                  </a:lnTo>
                  <a:lnTo>
                    <a:pt x="54" y="164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56" y="165"/>
                  </a:lnTo>
                  <a:lnTo>
                    <a:pt x="57" y="165"/>
                  </a:lnTo>
                  <a:lnTo>
                    <a:pt x="60" y="165"/>
                  </a:lnTo>
                  <a:lnTo>
                    <a:pt x="61" y="165"/>
                  </a:lnTo>
                  <a:lnTo>
                    <a:pt x="64" y="164"/>
                  </a:lnTo>
                  <a:lnTo>
                    <a:pt x="67" y="164"/>
                  </a:lnTo>
                  <a:lnTo>
                    <a:pt x="70" y="162"/>
                  </a:lnTo>
                  <a:lnTo>
                    <a:pt x="73" y="161"/>
                  </a:lnTo>
                  <a:lnTo>
                    <a:pt x="78" y="160"/>
                  </a:lnTo>
                  <a:lnTo>
                    <a:pt x="82" y="159"/>
                  </a:lnTo>
                  <a:lnTo>
                    <a:pt x="87" y="158"/>
                  </a:lnTo>
                  <a:lnTo>
                    <a:pt x="92" y="156"/>
                  </a:lnTo>
                  <a:lnTo>
                    <a:pt x="98" y="154"/>
                  </a:lnTo>
                  <a:lnTo>
                    <a:pt x="104" y="153"/>
                  </a:lnTo>
                  <a:lnTo>
                    <a:pt x="111" y="150"/>
                  </a:lnTo>
                  <a:lnTo>
                    <a:pt x="117" y="148"/>
                  </a:lnTo>
                  <a:lnTo>
                    <a:pt x="123" y="147"/>
                  </a:lnTo>
                  <a:lnTo>
                    <a:pt x="129" y="145"/>
                  </a:lnTo>
                  <a:lnTo>
                    <a:pt x="134" y="144"/>
                  </a:lnTo>
                  <a:lnTo>
                    <a:pt x="139" y="143"/>
                  </a:lnTo>
                  <a:lnTo>
                    <a:pt x="144" y="142"/>
                  </a:lnTo>
                  <a:lnTo>
                    <a:pt x="148" y="142"/>
                  </a:lnTo>
                  <a:lnTo>
                    <a:pt x="151" y="140"/>
                  </a:lnTo>
                  <a:lnTo>
                    <a:pt x="155" y="140"/>
                  </a:lnTo>
                  <a:lnTo>
                    <a:pt x="157" y="139"/>
                  </a:lnTo>
                  <a:lnTo>
                    <a:pt x="160" y="139"/>
                  </a:lnTo>
                  <a:lnTo>
                    <a:pt x="162" y="139"/>
                  </a:lnTo>
                  <a:lnTo>
                    <a:pt x="163" y="139"/>
                  </a:lnTo>
                  <a:lnTo>
                    <a:pt x="165" y="139"/>
                  </a:lnTo>
                  <a:lnTo>
                    <a:pt x="166" y="140"/>
                  </a:lnTo>
                  <a:lnTo>
                    <a:pt x="167" y="140"/>
                  </a:lnTo>
                  <a:lnTo>
                    <a:pt x="167" y="142"/>
                  </a:lnTo>
                  <a:lnTo>
                    <a:pt x="166" y="143"/>
                  </a:lnTo>
                  <a:lnTo>
                    <a:pt x="166" y="144"/>
                  </a:lnTo>
                  <a:lnTo>
                    <a:pt x="165" y="145"/>
                  </a:lnTo>
                  <a:lnTo>
                    <a:pt x="162" y="147"/>
                  </a:lnTo>
                  <a:lnTo>
                    <a:pt x="160" y="148"/>
                  </a:lnTo>
                  <a:lnTo>
                    <a:pt x="157" y="149"/>
                  </a:lnTo>
                  <a:lnTo>
                    <a:pt x="154" y="151"/>
                  </a:lnTo>
                  <a:lnTo>
                    <a:pt x="150" y="153"/>
                  </a:lnTo>
                  <a:lnTo>
                    <a:pt x="145" y="155"/>
                  </a:lnTo>
                  <a:lnTo>
                    <a:pt x="140" y="158"/>
                  </a:lnTo>
                  <a:lnTo>
                    <a:pt x="135" y="160"/>
                  </a:lnTo>
                  <a:lnTo>
                    <a:pt x="129" y="162"/>
                  </a:lnTo>
                  <a:lnTo>
                    <a:pt x="122" y="165"/>
                  </a:lnTo>
                  <a:lnTo>
                    <a:pt x="116" y="169"/>
                  </a:lnTo>
                  <a:lnTo>
                    <a:pt x="109" y="171"/>
                  </a:lnTo>
                  <a:lnTo>
                    <a:pt x="100" y="175"/>
                  </a:lnTo>
                  <a:lnTo>
                    <a:pt x="94" y="177"/>
                  </a:lnTo>
                  <a:lnTo>
                    <a:pt x="87" y="181"/>
                  </a:lnTo>
                  <a:lnTo>
                    <a:pt x="81" y="183"/>
                  </a:lnTo>
                  <a:lnTo>
                    <a:pt x="76" y="186"/>
                  </a:lnTo>
                  <a:lnTo>
                    <a:pt x="70" y="188"/>
                  </a:lnTo>
                  <a:lnTo>
                    <a:pt x="65" y="189"/>
                  </a:lnTo>
                  <a:lnTo>
                    <a:pt x="61" y="192"/>
                  </a:lnTo>
                  <a:lnTo>
                    <a:pt x="56" y="193"/>
                  </a:lnTo>
                  <a:lnTo>
                    <a:pt x="53" y="195"/>
                  </a:lnTo>
                  <a:lnTo>
                    <a:pt x="50" y="197"/>
                  </a:lnTo>
                  <a:lnTo>
                    <a:pt x="46" y="198"/>
                  </a:lnTo>
                  <a:lnTo>
                    <a:pt x="45" y="199"/>
                  </a:lnTo>
                  <a:lnTo>
                    <a:pt x="43" y="200"/>
                  </a:lnTo>
                  <a:lnTo>
                    <a:pt x="42" y="201"/>
                  </a:lnTo>
                  <a:lnTo>
                    <a:pt x="40" y="203"/>
                  </a:lnTo>
                  <a:lnTo>
                    <a:pt x="35" y="205"/>
                  </a:lnTo>
                  <a:lnTo>
                    <a:pt x="31" y="208"/>
                  </a:lnTo>
                  <a:lnTo>
                    <a:pt x="27" y="209"/>
                  </a:lnTo>
                  <a:lnTo>
                    <a:pt x="23" y="210"/>
                  </a:lnTo>
                  <a:lnTo>
                    <a:pt x="21" y="210"/>
                  </a:lnTo>
                  <a:lnTo>
                    <a:pt x="18" y="209"/>
                  </a:lnTo>
                  <a:lnTo>
                    <a:pt x="16" y="208"/>
                  </a:lnTo>
                  <a:lnTo>
                    <a:pt x="14" y="206"/>
                  </a:lnTo>
                  <a:lnTo>
                    <a:pt x="11" y="205"/>
                  </a:lnTo>
                  <a:lnTo>
                    <a:pt x="10" y="203"/>
                  </a:lnTo>
                  <a:lnTo>
                    <a:pt x="6" y="198"/>
                  </a:lnTo>
                  <a:lnTo>
                    <a:pt x="3" y="193"/>
                  </a:lnTo>
                  <a:lnTo>
                    <a:pt x="1" y="190"/>
                  </a:lnTo>
                  <a:lnTo>
                    <a:pt x="1" y="188"/>
                  </a:lnTo>
                  <a:lnTo>
                    <a:pt x="0" y="187"/>
                  </a:lnTo>
                  <a:lnTo>
                    <a:pt x="0" y="184"/>
                  </a:lnTo>
                  <a:lnTo>
                    <a:pt x="0" y="183"/>
                  </a:lnTo>
                  <a:lnTo>
                    <a:pt x="1" y="181"/>
                  </a:lnTo>
                  <a:lnTo>
                    <a:pt x="1" y="178"/>
                  </a:lnTo>
                  <a:lnTo>
                    <a:pt x="3" y="177"/>
                  </a:lnTo>
                  <a:lnTo>
                    <a:pt x="4" y="176"/>
                  </a:lnTo>
                  <a:lnTo>
                    <a:pt x="5" y="175"/>
                  </a:lnTo>
                  <a:lnTo>
                    <a:pt x="6" y="173"/>
                  </a:lnTo>
                  <a:lnTo>
                    <a:pt x="9" y="172"/>
                  </a:lnTo>
                  <a:lnTo>
                    <a:pt x="11" y="171"/>
                  </a:lnTo>
                  <a:lnTo>
                    <a:pt x="14" y="170"/>
                  </a:lnTo>
                  <a:lnTo>
                    <a:pt x="17" y="167"/>
                  </a:lnTo>
                  <a:lnTo>
                    <a:pt x="21" y="165"/>
                  </a:lnTo>
                  <a:lnTo>
                    <a:pt x="26" y="161"/>
                  </a:lnTo>
                  <a:lnTo>
                    <a:pt x="31" y="156"/>
                  </a:lnTo>
                  <a:lnTo>
                    <a:pt x="37" y="150"/>
                  </a:lnTo>
                  <a:lnTo>
                    <a:pt x="43" y="143"/>
                  </a:lnTo>
                  <a:lnTo>
                    <a:pt x="50" y="136"/>
                  </a:lnTo>
                  <a:lnTo>
                    <a:pt x="65" y="119"/>
                  </a:lnTo>
                  <a:lnTo>
                    <a:pt x="78" y="101"/>
                  </a:lnTo>
                  <a:lnTo>
                    <a:pt x="93" y="83"/>
                  </a:lnTo>
                  <a:lnTo>
                    <a:pt x="106" y="64"/>
                  </a:lnTo>
                  <a:lnTo>
                    <a:pt x="106" y="64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3767138" y="1328738"/>
              <a:ext cx="320675" cy="160338"/>
            </a:xfrm>
            <a:custGeom>
              <a:avLst/>
              <a:gdLst>
                <a:gd name="T0" fmla="*/ 40 w 202"/>
                <a:gd name="T1" fmla="*/ 62 h 101"/>
                <a:gd name="T2" fmla="*/ 45 w 202"/>
                <a:gd name="T3" fmla="*/ 60 h 101"/>
                <a:gd name="T4" fmla="*/ 52 w 202"/>
                <a:gd name="T5" fmla="*/ 58 h 101"/>
                <a:gd name="T6" fmla="*/ 61 w 202"/>
                <a:gd name="T7" fmla="*/ 54 h 101"/>
                <a:gd name="T8" fmla="*/ 72 w 202"/>
                <a:gd name="T9" fmla="*/ 49 h 101"/>
                <a:gd name="T10" fmla="*/ 85 w 202"/>
                <a:gd name="T11" fmla="*/ 45 h 101"/>
                <a:gd name="T12" fmla="*/ 100 w 202"/>
                <a:gd name="T13" fmla="*/ 37 h 101"/>
                <a:gd name="T14" fmla="*/ 117 w 202"/>
                <a:gd name="T15" fmla="*/ 30 h 101"/>
                <a:gd name="T16" fmla="*/ 135 w 202"/>
                <a:gd name="T17" fmla="*/ 23 h 101"/>
                <a:gd name="T18" fmla="*/ 152 w 202"/>
                <a:gd name="T19" fmla="*/ 15 h 101"/>
                <a:gd name="T20" fmla="*/ 167 w 202"/>
                <a:gd name="T21" fmla="*/ 10 h 101"/>
                <a:gd name="T22" fmla="*/ 178 w 202"/>
                <a:gd name="T23" fmla="*/ 6 h 101"/>
                <a:gd name="T24" fmla="*/ 188 w 202"/>
                <a:gd name="T25" fmla="*/ 3 h 101"/>
                <a:gd name="T26" fmla="*/ 195 w 202"/>
                <a:gd name="T27" fmla="*/ 1 h 101"/>
                <a:gd name="T28" fmla="*/ 199 w 202"/>
                <a:gd name="T29" fmla="*/ 0 h 101"/>
                <a:gd name="T30" fmla="*/ 201 w 202"/>
                <a:gd name="T31" fmla="*/ 0 h 101"/>
                <a:gd name="T32" fmla="*/ 201 w 202"/>
                <a:gd name="T33" fmla="*/ 1 h 101"/>
                <a:gd name="T34" fmla="*/ 199 w 202"/>
                <a:gd name="T35" fmla="*/ 4 h 101"/>
                <a:gd name="T36" fmla="*/ 195 w 202"/>
                <a:gd name="T37" fmla="*/ 8 h 101"/>
                <a:gd name="T38" fmla="*/ 188 w 202"/>
                <a:gd name="T39" fmla="*/ 13 h 101"/>
                <a:gd name="T40" fmla="*/ 179 w 202"/>
                <a:gd name="T41" fmla="*/ 20 h 101"/>
                <a:gd name="T42" fmla="*/ 167 w 202"/>
                <a:gd name="T43" fmla="*/ 28 h 101"/>
                <a:gd name="T44" fmla="*/ 154 w 202"/>
                <a:gd name="T45" fmla="*/ 36 h 101"/>
                <a:gd name="T46" fmla="*/ 138 w 202"/>
                <a:gd name="T47" fmla="*/ 47 h 101"/>
                <a:gd name="T48" fmla="*/ 119 w 202"/>
                <a:gd name="T49" fmla="*/ 58 h 101"/>
                <a:gd name="T50" fmla="*/ 102 w 202"/>
                <a:gd name="T51" fmla="*/ 69 h 101"/>
                <a:gd name="T52" fmla="*/ 88 w 202"/>
                <a:gd name="T53" fmla="*/ 78 h 101"/>
                <a:gd name="T54" fmla="*/ 76 w 202"/>
                <a:gd name="T55" fmla="*/ 85 h 101"/>
                <a:gd name="T56" fmla="*/ 65 w 202"/>
                <a:gd name="T57" fmla="*/ 91 h 101"/>
                <a:gd name="T58" fmla="*/ 56 w 202"/>
                <a:gd name="T59" fmla="*/ 96 h 101"/>
                <a:gd name="T60" fmla="*/ 50 w 202"/>
                <a:gd name="T61" fmla="*/ 99 h 101"/>
                <a:gd name="T62" fmla="*/ 45 w 202"/>
                <a:gd name="T63" fmla="*/ 101 h 101"/>
                <a:gd name="T64" fmla="*/ 41 w 202"/>
                <a:gd name="T65" fmla="*/ 101 h 101"/>
                <a:gd name="T66" fmla="*/ 34 w 202"/>
                <a:gd name="T67" fmla="*/ 98 h 101"/>
                <a:gd name="T68" fmla="*/ 28 w 202"/>
                <a:gd name="T69" fmla="*/ 95 h 101"/>
                <a:gd name="T70" fmla="*/ 21 w 202"/>
                <a:gd name="T71" fmla="*/ 90 h 101"/>
                <a:gd name="T72" fmla="*/ 12 w 202"/>
                <a:gd name="T73" fmla="*/ 84 h 101"/>
                <a:gd name="T74" fmla="*/ 6 w 202"/>
                <a:gd name="T75" fmla="*/ 79 h 101"/>
                <a:gd name="T76" fmla="*/ 2 w 202"/>
                <a:gd name="T77" fmla="*/ 74 h 101"/>
                <a:gd name="T78" fmla="*/ 0 w 202"/>
                <a:gd name="T79" fmla="*/ 69 h 101"/>
                <a:gd name="T80" fmla="*/ 0 w 202"/>
                <a:gd name="T81" fmla="*/ 65 h 101"/>
                <a:gd name="T82" fmla="*/ 2 w 202"/>
                <a:gd name="T83" fmla="*/ 63 h 101"/>
                <a:gd name="T84" fmla="*/ 6 w 202"/>
                <a:gd name="T85" fmla="*/ 62 h 101"/>
                <a:gd name="T86" fmla="*/ 11 w 202"/>
                <a:gd name="T87" fmla="*/ 62 h 101"/>
                <a:gd name="T88" fmla="*/ 22 w 202"/>
                <a:gd name="T89" fmla="*/ 64 h 101"/>
                <a:gd name="T90" fmla="*/ 33 w 202"/>
                <a:gd name="T91" fmla="*/ 64 h 101"/>
                <a:gd name="T92" fmla="*/ 39 w 202"/>
                <a:gd name="T93" fmla="*/ 6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2" h="101">
                  <a:moveTo>
                    <a:pt x="39" y="63"/>
                  </a:moveTo>
                  <a:lnTo>
                    <a:pt x="40" y="62"/>
                  </a:lnTo>
                  <a:lnTo>
                    <a:pt x="43" y="62"/>
                  </a:lnTo>
                  <a:lnTo>
                    <a:pt x="45" y="60"/>
                  </a:lnTo>
                  <a:lnTo>
                    <a:pt x="49" y="59"/>
                  </a:lnTo>
                  <a:lnTo>
                    <a:pt x="52" y="58"/>
                  </a:lnTo>
                  <a:lnTo>
                    <a:pt x="56" y="56"/>
                  </a:lnTo>
                  <a:lnTo>
                    <a:pt x="61" y="54"/>
                  </a:lnTo>
                  <a:lnTo>
                    <a:pt x="66" y="52"/>
                  </a:lnTo>
                  <a:lnTo>
                    <a:pt x="72" y="49"/>
                  </a:lnTo>
                  <a:lnTo>
                    <a:pt x="78" y="47"/>
                  </a:lnTo>
                  <a:lnTo>
                    <a:pt x="85" y="45"/>
                  </a:lnTo>
                  <a:lnTo>
                    <a:pt x="93" y="41"/>
                  </a:lnTo>
                  <a:lnTo>
                    <a:pt x="100" y="37"/>
                  </a:lnTo>
                  <a:lnTo>
                    <a:pt x="109" y="34"/>
                  </a:lnTo>
                  <a:lnTo>
                    <a:pt x="117" y="30"/>
                  </a:lnTo>
                  <a:lnTo>
                    <a:pt x="127" y="26"/>
                  </a:lnTo>
                  <a:lnTo>
                    <a:pt x="135" y="23"/>
                  </a:lnTo>
                  <a:lnTo>
                    <a:pt x="144" y="19"/>
                  </a:lnTo>
                  <a:lnTo>
                    <a:pt x="152" y="15"/>
                  </a:lnTo>
                  <a:lnTo>
                    <a:pt x="160" y="13"/>
                  </a:lnTo>
                  <a:lnTo>
                    <a:pt x="167" y="10"/>
                  </a:lnTo>
                  <a:lnTo>
                    <a:pt x="173" y="8"/>
                  </a:lnTo>
                  <a:lnTo>
                    <a:pt x="178" y="6"/>
                  </a:lnTo>
                  <a:lnTo>
                    <a:pt x="183" y="4"/>
                  </a:lnTo>
                  <a:lnTo>
                    <a:pt x="188" y="3"/>
                  </a:lnTo>
                  <a:lnTo>
                    <a:pt x="191" y="2"/>
                  </a:lnTo>
                  <a:lnTo>
                    <a:pt x="195" y="1"/>
                  </a:lnTo>
                  <a:lnTo>
                    <a:pt x="197" y="1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2" y="1"/>
                  </a:lnTo>
                  <a:lnTo>
                    <a:pt x="201" y="1"/>
                  </a:lnTo>
                  <a:lnTo>
                    <a:pt x="201" y="3"/>
                  </a:lnTo>
                  <a:lnTo>
                    <a:pt x="199" y="4"/>
                  </a:lnTo>
                  <a:lnTo>
                    <a:pt x="197" y="6"/>
                  </a:lnTo>
                  <a:lnTo>
                    <a:pt x="195" y="8"/>
                  </a:lnTo>
                  <a:lnTo>
                    <a:pt x="191" y="10"/>
                  </a:lnTo>
                  <a:lnTo>
                    <a:pt x="188" y="13"/>
                  </a:lnTo>
                  <a:lnTo>
                    <a:pt x="183" y="17"/>
                  </a:lnTo>
                  <a:lnTo>
                    <a:pt x="179" y="20"/>
                  </a:lnTo>
                  <a:lnTo>
                    <a:pt x="173" y="24"/>
                  </a:lnTo>
                  <a:lnTo>
                    <a:pt x="167" y="28"/>
                  </a:lnTo>
                  <a:lnTo>
                    <a:pt x="161" y="32"/>
                  </a:lnTo>
                  <a:lnTo>
                    <a:pt x="154" y="36"/>
                  </a:lnTo>
                  <a:lnTo>
                    <a:pt x="146" y="42"/>
                  </a:lnTo>
                  <a:lnTo>
                    <a:pt x="138" y="47"/>
                  </a:lnTo>
                  <a:lnTo>
                    <a:pt x="129" y="53"/>
                  </a:lnTo>
                  <a:lnTo>
                    <a:pt x="119" y="58"/>
                  </a:lnTo>
                  <a:lnTo>
                    <a:pt x="111" y="64"/>
                  </a:lnTo>
                  <a:lnTo>
                    <a:pt x="102" y="69"/>
                  </a:lnTo>
                  <a:lnTo>
                    <a:pt x="95" y="74"/>
                  </a:lnTo>
                  <a:lnTo>
                    <a:pt x="88" y="78"/>
                  </a:lnTo>
                  <a:lnTo>
                    <a:pt x="82" y="82"/>
                  </a:lnTo>
                  <a:lnTo>
                    <a:pt x="76" y="85"/>
                  </a:lnTo>
                  <a:lnTo>
                    <a:pt x="69" y="88"/>
                  </a:lnTo>
                  <a:lnTo>
                    <a:pt x="65" y="91"/>
                  </a:lnTo>
                  <a:lnTo>
                    <a:pt x="61" y="93"/>
                  </a:lnTo>
                  <a:lnTo>
                    <a:pt x="56" y="96"/>
                  </a:lnTo>
                  <a:lnTo>
                    <a:pt x="52" y="97"/>
                  </a:lnTo>
                  <a:lnTo>
                    <a:pt x="50" y="99"/>
                  </a:lnTo>
                  <a:lnTo>
                    <a:pt x="48" y="99"/>
                  </a:lnTo>
                  <a:lnTo>
                    <a:pt x="45" y="101"/>
                  </a:lnTo>
                  <a:lnTo>
                    <a:pt x="44" y="101"/>
                  </a:lnTo>
                  <a:lnTo>
                    <a:pt x="41" y="101"/>
                  </a:lnTo>
                  <a:lnTo>
                    <a:pt x="38" y="99"/>
                  </a:lnTo>
                  <a:lnTo>
                    <a:pt x="34" y="98"/>
                  </a:lnTo>
                  <a:lnTo>
                    <a:pt x="32" y="97"/>
                  </a:lnTo>
                  <a:lnTo>
                    <a:pt x="28" y="95"/>
                  </a:lnTo>
                  <a:lnTo>
                    <a:pt x="24" y="92"/>
                  </a:lnTo>
                  <a:lnTo>
                    <a:pt x="21" y="90"/>
                  </a:lnTo>
                  <a:lnTo>
                    <a:pt x="17" y="86"/>
                  </a:lnTo>
                  <a:lnTo>
                    <a:pt x="12" y="84"/>
                  </a:lnTo>
                  <a:lnTo>
                    <a:pt x="10" y="81"/>
                  </a:lnTo>
                  <a:lnTo>
                    <a:pt x="6" y="79"/>
                  </a:lnTo>
                  <a:lnTo>
                    <a:pt x="4" y="76"/>
                  </a:lnTo>
                  <a:lnTo>
                    <a:pt x="2" y="74"/>
                  </a:lnTo>
                  <a:lnTo>
                    <a:pt x="1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2" y="63"/>
                  </a:lnTo>
                  <a:lnTo>
                    <a:pt x="4" y="62"/>
                  </a:lnTo>
                  <a:lnTo>
                    <a:pt x="6" y="62"/>
                  </a:lnTo>
                  <a:lnTo>
                    <a:pt x="9" y="62"/>
                  </a:lnTo>
                  <a:lnTo>
                    <a:pt x="11" y="62"/>
                  </a:lnTo>
                  <a:lnTo>
                    <a:pt x="15" y="63"/>
                  </a:lnTo>
                  <a:lnTo>
                    <a:pt x="22" y="64"/>
                  </a:lnTo>
                  <a:lnTo>
                    <a:pt x="28" y="64"/>
                  </a:lnTo>
                  <a:lnTo>
                    <a:pt x="33" y="64"/>
                  </a:lnTo>
                  <a:lnTo>
                    <a:pt x="39" y="63"/>
                  </a:lnTo>
                  <a:lnTo>
                    <a:pt x="39" y="6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148138" y="993776"/>
              <a:ext cx="80962" cy="84138"/>
            </a:xfrm>
            <a:custGeom>
              <a:avLst/>
              <a:gdLst>
                <a:gd name="T0" fmla="*/ 0 w 51"/>
                <a:gd name="T1" fmla="*/ 3 h 53"/>
                <a:gd name="T2" fmla="*/ 1 w 51"/>
                <a:gd name="T3" fmla="*/ 2 h 53"/>
                <a:gd name="T4" fmla="*/ 1 w 51"/>
                <a:gd name="T5" fmla="*/ 2 h 53"/>
                <a:gd name="T6" fmla="*/ 3 w 51"/>
                <a:gd name="T7" fmla="*/ 1 h 53"/>
                <a:gd name="T8" fmla="*/ 4 w 51"/>
                <a:gd name="T9" fmla="*/ 1 h 53"/>
                <a:gd name="T10" fmla="*/ 6 w 51"/>
                <a:gd name="T11" fmla="*/ 0 h 53"/>
                <a:gd name="T12" fmla="*/ 9 w 51"/>
                <a:gd name="T13" fmla="*/ 0 h 53"/>
                <a:gd name="T14" fmla="*/ 12 w 51"/>
                <a:gd name="T15" fmla="*/ 0 h 53"/>
                <a:gd name="T16" fmla="*/ 15 w 51"/>
                <a:gd name="T17" fmla="*/ 1 h 53"/>
                <a:gd name="T18" fmla="*/ 21 w 51"/>
                <a:gd name="T19" fmla="*/ 3 h 53"/>
                <a:gd name="T20" fmla="*/ 27 w 51"/>
                <a:gd name="T21" fmla="*/ 6 h 53"/>
                <a:gd name="T22" fmla="*/ 34 w 51"/>
                <a:gd name="T23" fmla="*/ 11 h 53"/>
                <a:gd name="T24" fmla="*/ 39 w 51"/>
                <a:gd name="T25" fmla="*/ 15 h 53"/>
                <a:gd name="T26" fmla="*/ 44 w 51"/>
                <a:gd name="T27" fmla="*/ 20 h 53"/>
                <a:gd name="T28" fmla="*/ 46 w 51"/>
                <a:gd name="T29" fmla="*/ 23 h 53"/>
                <a:gd name="T30" fmla="*/ 49 w 51"/>
                <a:gd name="T31" fmla="*/ 26 h 53"/>
                <a:gd name="T32" fmla="*/ 50 w 51"/>
                <a:gd name="T33" fmla="*/ 29 h 53"/>
                <a:gd name="T34" fmla="*/ 51 w 51"/>
                <a:gd name="T35" fmla="*/ 31 h 53"/>
                <a:gd name="T36" fmla="*/ 51 w 51"/>
                <a:gd name="T37" fmla="*/ 34 h 53"/>
                <a:gd name="T38" fmla="*/ 51 w 51"/>
                <a:gd name="T39" fmla="*/ 36 h 53"/>
                <a:gd name="T40" fmla="*/ 51 w 51"/>
                <a:gd name="T41" fmla="*/ 42 h 53"/>
                <a:gd name="T42" fmla="*/ 51 w 51"/>
                <a:gd name="T43" fmla="*/ 46 h 53"/>
                <a:gd name="T44" fmla="*/ 51 w 51"/>
                <a:gd name="T45" fmla="*/ 48 h 53"/>
                <a:gd name="T46" fmla="*/ 49 w 51"/>
                <a:gd name="T47" fmla="*/ 51 h 53"/>
                <a:gd name="T48" fmla="*/ 48 w 51"/>
                <a:gd name="T49" fmla="*/ 52 h 53"/>
                <a:gd name="T50" fmla="*/ 45 w 51"/>
                <a:gd name="T51" fmla="*/ 53 h 53"/>
                <a:gd name="T52" fmla="*/ 44 w 51"/>
                <a:gd name="T53" fmla="*/ 53 h 53"/>
                <a:gd name="T54" fmla="*/ 42 w 51"/>
                <a:gd name="T55" fmla="*/ 52 h 53"/>
                <a:gd name="T56" fmla="*/ 39 w 51"/>
                <a:gd name="T57" fmla="*/ 52 h 53"/>
                <a:gd name="T58" fmla="*/ 37 w 51"/>
                <a:gd name="T59" fmla="*/ 51 h 53"/>
                <a:gd name="T60" fmla="*/ 34 w 51"/>
                <a:gd name="T61" fmla="*/ 50 h 53"/>
                <a:gd name="T62" fmla="*/ 32 w 51"/>
                <a:gd name="T63" fmla="*/ 48 h 53"/>
                <a:gd name="T64" fmla="*/ 29 w 51"/>
                <a:gd name="T65" fmla="*/ 46 h 53"/>
                <a:gd name="T66" fmla="*/ 26 w 51"/>
                <a:gd name="T67" fmla="*/ 44 h 53"/>
                <a:gd name="T68" fmla="*/ 23 w 51"/>
                <a:gd name="T69" fmla="*/ 40 h 53"/>
                <a:gd name="T70" fmla="*/ 21 w 51"/>
                <a:gd name="T71" fmla="*/ 36 h 53"/>
                <a:gd name="T72" fmla="*/ 18 w 51"/>
                <a:gd name="T73" fmla="*/ 33 h 53"/>
                <a:gd name="T74" fmla="*/ 15 w 51"/>
                <a:gd name="T75" fmla="*/ 28 h 53"/>
                <a:gd name="T76" fmla="*/ 12 w 51"/>
                <a:gd name="T77" fmla="*/ 23 h 53"/>
                <a:gd name="T78" fmla="*/ 9 w 51"/>
                <a:gd name="T79" fmla="*/ 19 h 53"/>
                <a:gd name="T80" fmla="*/ 6 w 51"/>
                <a:gd name="T81" fmla="*/ 15 h 53"/>
                <a:gd name="T82" fmla="*/ 5 w 51"/>
                <a:gd name="T83" fmla="*/ 12 h 53"/>
                <a:gd name="T84" fmla="*/ 3 w 51"/>
                <a:gd name="T85" fmla="*/ 8 h 53"/>
                <a:gd name="T86" fmla="*/ 1 w 51"/>
                <a:gd name="T87" fmla="*/ 7 h 53"/>
                <a:gd name="T88" fmla="*/ 1 w 51"/>
                <a:gd name="T89" fmla="*/ 4 h 53"/>
                <a:gd name="T90" fmla="*/ 0 w 51"/>
                <a:gd name="T91" fmla="*/ 3 h 53"/>
                <a:gd name="T92" fmla="*/ 0 w 51"/>
                <a:gd name="T93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" h="5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21" y="3"/>
                  </a:lnTo>
                  <a:lnTo>
                    <a:pt x="27" y="6"/>
                  </a:lnTo>
                  <a:lnTo>
                    <a:pt x="34" y="11"/>
                  </a:lnTo>
                  <a:lnTo>
                    <a:pt x="39" y="15"/>
                  </a:lnTo>
                  <a:lnTo>
                    <a:pt x="44" y="20"/>
                  </a:lnTo>
                  <a:lnTo>
                    <a:pt x="46" y="23"/>
                  </a:lnTo>
                  <a:lnTo>
                    <a:pt x="49" y="26"/>
                  </a:lnTo>
                  <a:lnTo>
                    <a:pt x="50" y="29"/>
                  </a:lnTo>
                  <a:lnTo>
                    <a:pt x="51" y="31"/>
                  </a:lnTo>
                  <a:lnTo>
                    <a:pt x="51" y="34"/>
                  </a:lnTo>
                  <a:lnTo>
                    <a:pt x="51" y="36"/>
                  </a:lnTo>
                  <a:lnTo>
                    <a:pt x="51" y="42"/>
                  </a:lnTo>
                  <a:lnTo>
                    <a:pt x="51" y="46"/>
                  </a:lnTo>
                  <a:lnTo>
                    <a:pt x="51" y="48"/>
                  </a:lnTo>
                  <a:lnTo>
                    <a:pt x="49" y="51"/>
                  </a:lnTo>
                  <a:lnTo>
                    <a:pt x="48" y="52"/>
                  </a:lnTo>
                  <a:lnTo>
                    <a:pt x="45" y="53"/>
                  </a:lnTo>
                  <a:lnTo>
                    <a:pt x="44" y="53"/>
                  </a:lnTo>
                  <a:lnTo>
                    <a:pt x="42" y="52"/>
                  </a:lnTo>
                  <a:lnTo>
                    <a:pt x="39" y="52"/>
                  </a:lnTo>
                  <a:lnTo>
                    <a:pt x="37" y="51"/>
                  </a:lnTo>
                  <a:lnTo>
                    <a:pt x="34" y="50"/>
                  </a:lnTo>
                  <a:lnTo>
                    <a:pt x="32" y="48"/>
                  </a:lnTo>
                  <a:lnTo>
                    <a:pt x="29" y="46"/>
                  </a:lnTo>
                  <a:lnTo>
                    <a:pt x="26" y="44"/>
                  </a:lnTo>
                  <a:lnTo>
                    <a:pt x="23" y="40"/>
                  </a:lnTo>
                  <a:lnTo>
                    <a:pt x="21" y="36"/>
                  </a:lnTo>
                  <a:lnTo>
                    <a:pt x="18" y="33"/>
                  </a:lnTo>
                  <a:lnTo>
                    <a:pt x="15" y="28"/>
                  </a:lnTo>
                  <a:lnTo>
                    <a:pt x="12" y="23"/>
                  </a:lnTo>
                  <a:lnTo>
                    <a:pt x="9" y="19"/>
                  </a:lnTo>
                  <a:lnTo>
                    <a:pt x="6" y="15"/>
                  </a:lnTo>
                  <a:lnTo>
                    <a:pt x="5" y="12"/>
                  </a:lnTo>
                  <a:lnTo>
                    <a:pt x="3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271963" y="958851"/>
              <a:ext cx="84137" cy="96838"/>
            </a:xfrm>
            <a:custGeom>
              <a:avLst/>
              <a:gdLst>
                <a:gd name="T0" fmla="*/ 47 w 53"/>
                <a:gd name="T1" fmla="*/ 20 h 61"/>
                <a:gd name="T2" fmla="*/ 49 w 53"/>
                <a:gd name="T3" fmla="*/ 23 h 61"/>
                <a:gd name="T4" fmla="*/ 51 w 53"/>
                <a:gd name="T5" fmla="*/ 26 h 61"/>
                <a:gd name="T6" fmla="*/ 51 w 53"/>
                <a:gd name="T7" fmla="*/ 29 h 61"/>
                <a:gd name="T8" fmla="*/ 53 w 53"/>
                <a:gd name="T9" fmla="*/ 33 h 61"/>
                <a:gd name="T10" fmla="*/ 53 w 53"/>
                <a:gd name="T11" fmla="*/ 36 h 61"/>
                <a:gd name="T12" fmla="*/ 51 w 53"/>
                <a:gd name="T13" fmla="*/ 40 h 61"/>
                <a:gd name="T14" fmla="*/ 51 w 53"/>
                <a:gd name="T15" fmla="*/ 44 h 61"/>
                <a:gd name="T16" fmla="*/ 49 w 53"/>
                <a:gd name="T17" fmla="*/ 47 h 61"/>
                <a:gd name="T18" fmla="*/ 48 w 53"/>
                <a:gd name="T19" fmla="*/ 50 h 61"/>
                <a:gd name="T20" fmla="*/ 45 w 53"/>
                <a:gd name="T21" fmla="*/ 53 h 61"/>
                <a:gd name="T22" fmla="*/ 44 w 53"/>
                <a:gd name="T23" fmla="*/ 56 h 61"/>
                <a:gd name="T24" fmla="*/ 43 w 53"/>
                <a:gd name="T25" fmla="*/ 58 h 61"/>
                <a:gd name="T26" fmla="*/ 40 w 53"/>
                <a:gd name="T27" fmla="*/ 59 h 61"/>
                <a:gd name="T28" fmla="*/ 39 w 53"/>
                <a:gd name="T29" fmla="*/ 61 h 61"/>
                <a:gd name="T30" fmla="*/ 38 w 53"/>
                <a:gd name="T31" fmla="*/ 61 h 61"/>
                <a:gd name="T32" fmla="*/ 37 w 53"/>
                <a:gd name="T33" fmla="*/ 61 h 61"/>
                <a:gd name="T34" fmla="*/ 36 w 53"/>
                <a:gd name="T35" fmla="*/ 61 h 61"/>
                <a:gd name="T36" fmla="*/ 34 w 53"/>
                <a:gd name="T37" fmla="*/ 59 h 61"/>
                <a:gd name="T38" fmla="*/ 32 w 53"/>
                <a:gd name="T39" fmla="*/ 57 h 61"/>
                <a:gd name="T40" fmla="*/ 29 w 53"/>
                <a:gd name="T41" fmla="*/ 55 h 61"/>
                <a:gd name="T42" fmla="*/ 27 w 53"/>
                <a:gd name="T43" fmla="*/ 50 h 61"/>
                <a:gd name="T44" fmla="*/ 23 w 53"/>
                <a:gd name="T45" fmla="*/ 45 h 61"/>
                <a:gd name="T46" fmla="*/ 20 w 53"/>
                <a:gd name="T47" fmla="*/ 39 h 61"/>
                <a:gd name="T48" fmla="*/ 15 w 53"/>
                <a:gd name="T49" fmla="*/ 33 h 61"/>
                <a:gd name="T50" fmla="*/ 11 w 53"/>
                <a:gd name="T51" fmla="*/ 26 h 61"/>
                <a:gd name="T52" fmla="*/ 8 w 53"/>
                <a:gd name="T53" fmla="*/ 20 h 61"/>
                <a:gd name="T54" fmla="*/ 5 w 53"/>
                <a:gd name="T55" fmla="*/ 16 h 61"/>
                <a:gd name="T56" fmla="*/ 3 w 53"/>
                <a:gd name="T57" fmla="*/ 12 h 61"/>
                <a:gd name="T58" fmla="*/ 1 w 53"/>
                <a:gd name="T59" fmla="*/ 8 h 61"/>
                <a:gd name="T60" fmla="*/ 0 w 53"/>
                <a:gd name="T61" fmla="*/ 5 h 61"/>
                <a:gd name="T62" fmla="*/ 0 w 53"/>
                <a:gd name="T63" fmla="*/ 3 h 61"/>
                <a:gd name="T64" fmla="*/ 0 w 53"/>
                <a:gd name="T65" fmla="*/ 1 h 61"/>
                <a:gd name="T66" fmla="*/ 1 w 53"/>
                <a:gd name="T67" fmla="*/ 1 h 61"/>
                <a:gd name="T68" fmla="*/ 1 w 53"/>
                <a:gd name="T69" fmla="*/ 0 h 61"/>
                <a:gd name="T70" fmla="*/ 4 w 53"/>
                <a:gd name="T71" fmla="*/ 0 h 61"/>
                <a:gd name="T72" fmla="*/ 6 w 53"/>
                <a:gd name="T73" fmla="*/ 0 h 61"/>
                <a:gd name="T74" fmla="*/ 9 w 53"/>
                <a:gd name="T75" fmla="*/ 0 h 61"/>
                <a:gd name="T76" fmla="*/ 12 w 53"/>
                <a:gd name="T77" fmla="*/ 0 h 61"/>
                <a:gd name="T78" fmla="*/ 16 w 53"/>
                <a:gd name="T79" fmla="*/ 1 h 61"/>
                <a:gd name="T80" fmla="*/ 20 w 53"/>
                <a:gd name="T81" fmla="*/ 1 h 61"/>
                <a:gd name="T82" fmla="*/ 25 w 53"/>
                <a:gd name="T83" fmla="*/ 2 h 61"/>
                <a:gd name="T84" fmla="*/ 28 w 53"/>
                <a:gd name="T85" fmla="*/ 5 h 61"/>
                <a:gd name="T86" fmla="*/ 33 w 53"/>
                <a:gd name="T87" fmla="*/ 6 h 61"/>
                <a:gd name="T88" fmla="*/ 37 w 53"/>
                <a:gd name="T89" fmla="*/ 8 h 61"/>
                <a:gd name="T90" fmla="*/ 39 w 53"/>
                <a:gd name="T91" fmla="*/ 11 h 61"/>
                <a:gd name="T92" fmla="*/ 43 w 53"/>
                <a:gd name="T93" fmla="*/ 14 h 61"/>
                <a:gd name="T94" fmla="*/ 45 w 53"/>
                <a:gd name="T95" fmla="*/ 17 h 61"/>
                <a:gd name="T96" fmla="*/ 47 w 53"/>
                <a:gd name="T97" fmla="*/ 20 h 61"/>
                <a:gd name="T98" fmla="*/ 47 w 53"/>
                <a:gd name="T99" fmla="*/ 2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61">
                  <a:moveTo>
                    <a:pt x="47" y="20"/>
                  </a:moveTo>
                  <a:lnTo>
                    <a:pt x="49" y="23"/>
                  </a:lnTo>
                  <a:lnTo>
                    <a:pt x="51" y="26"/>
                  </a:lnTo>
                  <a:lnTo>
                    <a:pt x="51" y="29"/>
                  </a:lnTo>
                  <a:lnTo>
                    <a:pt x="53" y="33"/>
                  </a:lnTo>
                  <a:lnTo>
                    <a:pt x="53" y="36"/>
                  </a:lnTo>
                  <a:lnTo>
                    <a:pt x="51" y="40"/>
                  </a:lnTo>
                  <a:lnTo>
                    <a:pt x="51" y="44"/>
                  </a:lnTo>
                  <a:lnTo>
                    <a:pt x="49" y="47"/>
                  </a:lnTo>
                  <a:lnTo>
                    <a:pt x="48" y="50"/>
                  </a:lnTo>
                  <a:lnTo>
                    <a:pt x="45" y="53"/>
                  </a:lnTo>
                  <a:lnTo>
                    <a:pt x="44" y="56"/>
                  </a:lnTo>
                  <a:lnTo>
                    <a:pt x="43" y="58"/>
                  </a:lnTo>
                  <a:lnTo>
                    <a:pt x="40" y="59"/>
                  </a:lnTo>
                  <a:lnTo>
                    <a:pt x="39" y="61"/>
                  </a:lnTo>
                  <a:lnTo>
                    <a:pt x="38" y="61"/>
                  </a:lnTo>
                  <a:lnTo>
                    <a:pt x="37" y="61"/>
                  </a:lnTo>
                  <a:lnTo>
                    <a:pt x="36" y="61"/>
                  </a:lnTo>
                  <a:lnTo>
                    <a:pt x="34" y="59"/>
                  </a:lnTo>
                  <a:lnTo>
                    <a:pt x="32" y="57"/>
                  </a:lnTo>
                  <a:lnTo>
                    <a:pt x="29" y="55"/>
                  </a:lnTo>
                  <a:lnTo>
                    <a:pt x="27" y="50"/>
                  </a:lnTo>
                  <a:lnTo>
                    <a:pt x="23" y="45"/>
                  </a:lnTo>
                  <a:lnTo>
                    <a:pt x="20" y="39"/>
                  </a:lnTo>
                  <a:lnTo>
                    <a:pt x="15" y="33"/>
                  </a:lnTo>
                  <a:lnTo>
                    <a:pt x="11" y="26"/>
                  </a:lnTo>
                  <a:lnTo>
                    <a:pt x="8" y="20"/>
                  </a:lnTo>
                  <a:lnTo>
                    <a:pt x="5" y="16"/>
                  </a:lnTo>
                  <a:lnTo>
                    <a:pt x="3" y="12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25" y="2"/>
                  </a:lnTo>
                  <a:lnTo>
                    <a:pt x="28" y="5"/>
                  </a:lnTo>
                  <a:lnTo>
                    <a:pt x="33" y="6"/>
                  </a:lnTo>
                  <a:lnTo>
                    <a:pt x="37" y="8"/>
                  </a:lnTo>
                  <a:lnTo>
                    <a:pt x="39" y="11"/>
                  </a:lnTo>
                  <a:lnTo>
                    <a:pt x="43" y="14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47" y="20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405313" y="890588"/>
              <a:ext cx="149225" cy="150813"/>
            </a:xfrm>
            <a:custGeom>
              <a:avLst/>
              <a:gdLst>
                <a:gd name="T0" fmla="*/ 58 w 94"/>
                <a:gd name="T1" fmla="*/ 1 h 95"/>
                <a:gd name="T2" fmla="*/ 64 w 94"/>
                <a:gd name="T3" fmla="*/ 1 h 95"/>
                <a:gd name="T4" fmla="*/ 70 w 94"/>
                <a:gd name="T5" fmla="*/ 2 h 95"/>
                <a:gd name="T6" fmla="*/ 76 w 94"/>
                <a:gd name="T7" fmla="*/ 6 h 95"/>
                <a:gd name="T8" fmla="*/ 84 w 94"/>
                <a:gd name="T9" fmla="*/ 13 h 95"/>
                <a:gd name="T10" fmla="*/ 92 w 94"/>
                <a:gd name="T11" fmla="*/ 22 h 95"/>
                <a:gd name="T12" fmla="*/ 94 w 94"/>
                <a:gd name="T13" fmla="*/ 27 h 95"/>
                <a:gd name="T14" fmla="*/ 92 w 94"/>
                <a:gd name="T15" fmla="*/ 32 h 95"/>
                <a:gd name="T16" fmla="*/ 88 w 94"/>
                <a:gd name="T17" fmla="*/ 38 h 95"/>
                <a:gd name="T18" fmla="*/ 81 w 94"/>
                <a:gd name="T19" fmla="*/ 45 h 95"/>
                <a:gd name="T20" fmla="*/ 67 w 94"/>
                <a:gd name="T21" fmla="*/ 57 h 95"/>
                <a:gd name="T22" fmla="*/ 45 w 94"/>
                <a:gd name="T23" fmla="*/ 73 h 95"/>
                <a:gd name="T24" fmla="*/ 27 w 94"/>
                <a:gd name="T25" fmla="*/ 84 h 95"/>
                <a:gd name="T26" fmla="*/ 16 w 94"/>
                <a:gd name="T27" fmla="*/ 90 h 95"/>
                <a:gd name="T28" fmla="*/ 9 w 94"/>
                <a:gd name="T29" fmla="*/ 94 h 95"/>
                <a:gd name="T30" fmla="*/ 3 w 94"/>
                <a:gd name="T31" fmla="*/ 95 h 95"/>
                <a:gd name="T32" fmla="*/ 0 w 94"/>
                <a:gd name="T33" fmla="*/ 94 h 95"/>
                <a:gd name="T34" fmla="*/ 0 w 94"/>
                <a:gd name="T35" fmla="*/ 90 h 95"/>
                <a:gd name="T36" fmla="*/ 5 w 94"/>
                <a:gd name="T37" fmla="*/ 84 h 95"/>
                <a:gd name="T38" fmla="*/ 13 w 94"/>
                <a:gd name="T39" fmla="*/ 74 h 95"/>
                <a:gd name="T40" fmla="*/ 25 w 94"/>
                <a:gd name="T41" fmla="*/ 62 h 95"/>
                <a:gd name="T42" fmla="*/ 34 w 94"/>
                <a:gd name="T43" fmla="*/ 50 h 95"/>
                <a:gd name="T44" fmla="*/ 43 w 94"/>
                <a:gd name="T45" fmla="*/ 40 h 95"/>
                <a:gd name="T46" fmla="*/ 48 w 94"/>
                <a:gd name="T47" fmla="*/ 32 h 95"/>
                <a:gd name="T48" fmla="*/ 52 w 94"/>
                <a:gd name="T49" fmla="*/ 24 h 95"/>
                <a:gd name="T50" fmla="*/ 54 w 94"/>
                <a:gd name="T51" fmla="*/ 18 h 95"/>
                <a:gd name="T52" fmla="*/ 54 w 94"/>
                <a:gd name="T53" fmla="*/ 12 h 95"/>
                <a:gd name="T54" fmla="*/ 53 w 94"/>
                <a:gd name="T55" fmla="*/ 6 h 95"/>
                <a:gd name="T56" fmla="*/ 52 w 94"/>
                <a:gd name="T57" fmla="*/ 4 h 95"/>
                <a:gd name="T58" fmla="*/ 52 w 94"/>
                <a:gd name="T59" fmla="*/ 2 h 95"/>
                <a:gd name="T60" fmla="*/ 54 w 94"/>
                <a:gd name="T61" fmla="*/ 1 h 95"/>
                <a:gd name="T62" fmla="*/ 55 w 94"/>
                <a:gd name="T63" fmla="*/ 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" h="95">
                  <a:moveTo>
                    <a:pt x="55" y="1"/>
                  </a:moveTo>
                  <a:lnTo>
                    <a:pt x="58" y="1"/>
                  </a:lnTo>
                  <a:lnTo>
                    <a:pt x="61" y="0"/>
                  </a:lnTo>
                  <a:lnTo>
                    <a:pt x="64" y="1"/>
                  </a:lnTo>
                  <a:lnTo>
                    <a:pt x="66" y="1"/>
                  </a:lnTo>
                  <a:lnTo>
                    <a:pt x="70" y="2"/>
                  </a:lnTo>
                  <a:lnTo>
                    <a:pt x="72" y="4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8" y="18"/>
                  </a:lnTo>
                  <a:lnTo>
                    <a:pt x="92" y="22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3" y="29"/>
                  </a:lnTo>
                  <a:lnTo>
                    <a:pt x="92" y="32"/>
                  </a:lnTo>
                  <a:lnTo>
                    <a:pt x="91" y="34"/>
                  </a:lnTo>
                  <a:lnTo>
                    <a:pt x="88" y="38"/>
                  </a:lnTo>
                  <a:lnTo>
                    <a:pt x="84" y="41"/>
                  </a:lnTo>
                  <a:lnTo>
                    <a:pt x="81" y="45"/>
                  </a:lnTo>
                  <a:lnTo>
                    <a:pt x="77" y="49"/>
                  </a:lnTo>
                  <a:lnTo>
                    <a:pt x="67" y="57"/>
                  </a:lnTo>
                  <a:lnTo>
                    <a:pt x="58" y="66"/>
                  </a:lnTo>
                  <a:lnTo>
                    <a:pt x="45" y="73"/>
                  </a:lnTo>
                  <a:lnTo>
                    <a:pt x="33" y="80"/>
                  </a:lnTo>
                  <a:lnTo>
                    <a:pt x="27" y="84"/>
                  </a:lnTo>
                  <a:lnTo>
                    <a:pt x="21" y="88"/>
                  </a:lnTo>
                  <a:lnTo>
                    <a:pt x="16" y="90"/>
                  </a:lnTo>
                  <a:lnTo>
                    <a:pt x="13" y="93"/>
                  </a:lnTo>
                  <a:lnTo>
                    <a:pt x="9" y="94"/>
                  </a:lnTo>
                  <a:lnTo>
                    <a:pt x="5" y="95"/>
                  </a:lnTo>
                  <a:lnTo>
                    <a:pt x="3" y="95"/>
                  </a:lnTo>
                  <a:lnTo>
                    <a:pt x="2" y="95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8"/>
                  </a:lnTo>
                  <a:lnTo>
                    <a:pt x="5" y="84"/>
                  </a:lnTo>
                  <a:lnTo>
                    <a:pt x="9" y="79"/>
                  </a:lnTo>
                  <a:lnTo>
                    <a:pt x="13" y="74"/>
                  </a:lnTo>
                  <a:lnTo>
                    <a:pt x="19" y="68"/>
                  </a:lnTo>
                  <a:lnTo>
                    <a:pt x="25" y="62"/>
                  </a:lnTo>
                  <a:lnTo>
                    <a:pt x="30" y="56"/>
                  </a:lnTo>
                  <a:lnTo>
                    <a:pt x="34" y="50"/>
                  </a:lnTo>
                  <a:lnTo>
                    <a:pt x="39" y="45"/>
                  </a:lnTo>
                  <a:lnTo>
                    <a:pt x="43" y="40"/>
                  </a:lnTo>
                  <a:lnTo>
                    <a:pt x="45" y="35"/>
                  </a:lnTo>
                  <a:lnTo>
                    <a:pt x="48" y="32"/>
                  </a:lnTo>
                  <a:lnTo>
                    <a:pt x="50" y="28"/>
                  </a:lnTo>
                  <a:lnTo>
                    <a:pt x="52" y="24"/>
                  </a:lnTo>
                  <a:lnTo>
                    <a:pt x="53" y="21"/>
                  </a:lnTo>
                  <a:lnTo>
                    <a:pt x="54" y="18"/>
                  </a:lnTo>
                  <a:lnTo>
                    <a:pt x="54" y="15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3" y="6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137025" y="1073151"/>
              <a:ext cx="374650" cy="96838"/>
            </a:xfrm>
            <a:custGeom>
              <a:avLst/>
              <a:gdLst>
                <a:gd name="T0" fmla="*/ 124 w 236"/>
                <a:gd name="T1" fmla="*/ 43 h 61"/>
                <a:gd name="T2" fmla="*/ 102 w 236"/>
                <a:gd name="T3" fmla="*/ 48 h 61"/>
                <a:gd name="T4" fmla="*/ 84 w 236"/>
                <a:gd name="T5" fmla="*/ 52 h 61"/>
                <a:gd name="T6" fmla="*/ 67 w 236"/>
                <a:gd name="T7" fmla="*/ 54 h 61"/>
                <a:gd name="T8" fmla="*/ 53 w 236"/>
                <a:gd name="T9" fmla="*/ 57 h 61"/>
                <a:gd name="T10" fmla="*/ 44 w 236"/>
                <a:gd name="T11" fmla="*/ 59 h 61"/>
                <a:gd name="T12" fmla="*/ 35 w 236"/>
                <a:gd name="T13" fmla="*/ 61 h 61"/>
                <a:gd name="T14" fmla="*/ 32 w 236"/>
                <a:gd name="T15" fmla="*/ 61 h 61"/>
                <a:gd name="T16" fmla="*/ 25 w 236"/>
                <a:gd name="T17" fmla="*/ 61 h 61"/>
                <a:gd name="T18" fmla="*/ 16 w 236"/>
                <a:gd name="T19" fmla="*/ 57 h 61"/>
                <a:gd name="T20" fmla="*/ 7 w 236"/>
                <a:gd name="T21" fmla="*/ 52 h 61"/>
                <a:gd name="T22" fmla="*/ 2 w 236"/>
                <a:gd name="T23" fmla="*/ 48 h 61"/>
                <a:gd name="T24" fmla="*/ 0 w 236"/>
                <a:gd name="T25" fmla="*/ 45 h 61"/>
                <a:gd name="T26" fmla="*/ 0 w 236"/>
                <a:gd name="T27" fmla="*/ 42 h 61"/>
                <a:gd name="T28" fmla="*/ 2 w 236"/>
                <a:gd name="T29" fmla="*/ 41 h 61"/>
                <a:gd name="T30" fmla="*/ 6 w 236"/>
                <a:gd name="T31" fmla="*/ 40 h 61"/>
                <a:gd name="T32" fmla="*/ 13 w 236"/>
                <a:gd name="T33" fmla="*/ 39 h 61"/>
                <a:gd name="T34" fmla="*/ 24 w 236"/>
                <a:gd name="T35" fmla="*/ 37 h 61"/>
                <a:gd name="T36" fmla="*/ 36 w 236"/>
                <a:gd name="T37" fmla="*/ 36 h 61"/>
                <a:gd name="T38" fmla="*/ 53 w 236"/>
                <a:gd name="T39" fmla="*/ 34 h 61"/>
                <a:gd name="T40" fmla="*/ 75 w 236"/>
                <a:gd name="T41" fmla="*/ 29 h 61"/>
                <a:gd name="T42" fmla="*/ 102 w 236"/>
                <a:gd name="T43" fmla="*/ 24 h 61"/>
                <a:gd name="T44" fmla="*/ 124 w 236"/>
                <a:gd name="T45" fmla="*/ 18 h 61"/>
                <a:gd name="T46" fmla="*/ 139 w 236"/>
                <a:gd name="T47" fmla="*/ 15 h 61"/>
                <a:gd name="T48" fmla="*/ 151 w 236"/>
                <a:gd name="T49" fmla="*/ 12 h 61"/>
                <a:gd name="T50" fmla="*/ 162 w 236"/>
                <a:gd name="T51" fmla="*/ 9 h 61"/>
                <a:gd name="T52" fmla="*/ 171 w 236"/>
                <a:gd name="T53" fmla="*/ 7 h 61"/>
                <a:gd name="T54" fmla="*/ 178 w 236"/>
                <a:gd name="T55" fmla="*/ 4 h 61"/>
                <a:gd name="T56" fmla="*/ 184 w 236"/>
                <a:gd name="T57" fmla="*/ 3 h 61"/>
                <a:gd name="T58" fmla="*/ 189 w 236"/>
                <a:gd name="T59" fmla="*/ 2 h 61"/>
                <a:gd name="T60" fmla="*/ 192 w 236"/>
                <a:gd name="T61" fmla="*/ 1 h 61"/>
                <a:gd name="T62" fmla="*/ 200 w 236"/>
                <a:gd name="T63" fmla="*/ 0 h 61"/>
                <a:gd name="T64" fmla="*/ 211 w 236"/>
                <a:gd name="T65" fmla="*/ 2 h 61"/>
                <a:gd name="T66" fmla="*/ 223 w 236"/>
                <a:gd name="T67" fmla="*/ 4 h 61"/>
                <a:gd name="T68" fmla="*/ 230 w 236"/>
                <a:gd name="T69" fmla="*/ 7 h 61"/>
                <a:gd name="T70" fmla="*/ 234 w 236"/>
                <a:gd name="T71" fmla="*/ 11 h 61"/>
                <a:gd name="T72" fmla="*/ 236 w 236"/>
                <a:gd name="T73" fmla="*/ 14 h 61"/>
                <a:gd name="T74" fmla="*/ 236 w 236"/>
                <a:gd name="T75" fmla="*/ 17 h 61"/>
                <a:gd name="T76" fmla="*/ 233 w 236"/>
                <a:gd name="T77" fmla="*/ 19 h 61"/>
                <a:gd name="T78" fmla="*/ 227 w 236"/>
                <a:gd name="T79" fmla="*/ 22 h 61"/>
                <a:gd name="T80" fmla="*/ 217 w 236"/>
                <a:gd name="T81" fmla="*/ 24 h 61"/>
                <a:gd name="T82" fmla="*/ 205 w 236"/>
                <a:gd name="T83" fmla="*/ 28 h 61"/>
                <a:gd name="T84" fmla="*/ 189 w 236"/>
                <a:gd name="T85" fmla="*/ 31 h 61"/>
                <a:gd name="T86" fmla="*/ 171 w 236"/>
                <a:gd name="T87" fmla="*/ 35 h 61"/>
                <a:gd name="T88" fmla="*/ 149 w 236"/>
                <a:gd name="T89" fmla="*/ 40 h 61"/>
                <a:gd name="T90" fmla="*/ 136 w 236"/>
                <a:gd name="T91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61">
                  <a:moveTo>
                    <a:pt x="136" y="42"/>
                  </a:moveTo>
                  <a:lnTo>
                    <a:pt x="124" y="43"/>
                  </a:lnTo>
                  <a:lnTo>
                    <a:pt x="113" y="46"/>
                  </a:lnTo>
                  <a:lnTo>
                    <a:pt x="102" y="48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5" y="53"/>
                  </a:lnTo>
                  <a:lnTo>
                    <a:pt x="67" y="54"/>
                  </a:lnTo>
                  <a:lnTo>
                    <a:pt x="61" y="56"/>
                  </a:lnTo>
                  <a:lnTo>
                    <a:pt x="53" y="57"/>
                  </a:lnTo>
                  <a:lnTo>
                    <a:pt x="49" y="58"/>
                  </a:lnTo>
                  <a:lnTo>
                    <a:pt x="44" y="59"/>
                  </a:lnTo>
                  <a:lnTo>
                    <a:pt x="39" y="59"/>
                  </a:lnTo>
                  <a:lnTo>
                    <a:pt x="35" y="61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29" y="61"/>
                  </a:lnTo>
                  <a:lnTo>
                    <a:pt x="25" y="61"/>
                  </a:lnTo>
                  <a:lnTo>
                    <a:pt x="21" y="59"/>
                  </a:lnTo>
                  <a:lnTo>
                    <a:pt x="16" y="57"/>
                  </a:lnTo>
                  <a:lnTo>
                    <a:pt x="10" y="53"/>
                  </a:lnTo>
                  <a:lnTo>
                    <a:pt x="7" y="52"/>
                  </a:lnTo>
                  <a:lnTo>
                    <a:pt x="5" y="50"/>
                  </a:lnTo>
                  <a:lnTo>
                    <a:pt x="2" y="48"/>
                  </a:lnTo>
                  <a:lnTo>
                    <a:pt x="1" y="47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1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10" y="40"/>
                  </a:lnTo>
                  <a:lnTo>
                    <a:pt x="13" y="39"/>
                  </a:lnTo>
                  <a:lnTo>
                    <a:pt x="18" y="39"/>
                  </a:lnTo>
                  <a:lnTo>
                    <a:pt x="24" y="37"/>
                  </a:lnTo>
                  <a:lnTo>
                    <a:pt x="29" y="37"/>
                  </a:lnTo>
                  <a:lnTo>
                    <a:pt x="36" y="36"/>
                  </a:lnTo>
                  <a:lnTo>
                    <a:pt x="45" y="35"/>
                  </a:lnTo>
                  <a:lnTo>
                    <a:pt x="53" y="34"/>
                  </a:lnTo>
                  <a:lnTo>
                    <a:pt x="64" y="31"/>
                  </a:lnTo>
                  <a:lnTo>
                    <a:pt x="75" y="29"/>
                  </a:lnTo>
                  <a:lnTo>
                    <a:pt x="89" y="26"/>
                  </a:lnTo>
                  <a:lnTo>
                    <a:pt x="102" y="24"/>
                  </a:lnTo>
                  <a:lnTo>
                    <a:pt x="117" y="20"/>
                  </a:lnTo>
                  <a:lnTo>
                    <a:pt x="124" y="18"/>
                  </a:lnTo>
                  <a:lnTo>
                    <a:pt x="132" y="17"/>
                  </a:lnTo>
                  <a:lnTo>
                    <a:pt x="139" y="15"/>
                  </a:lnTo>
                  <a:lnTo>
                    <a:pt x="145" y="13"/>
                  </a:lnTo>
                  <a:lnTo>
                    <a:pt x="151" y="12"/>
                  </a:lnTo>
                  <a:lnTo>
                    <a:pt x="157" y="11"/>
                  </a:lnTo>
                  <a:lnTo>
                    <a:pt x="162" y="9"/>
                  </a:lnTo>
                  <a:lnTo>
                    <a:pt x="167" y="8"/>
                  </a:lnTo>
                  <a:lnTo>
                    <a:pt x="171" y="7"/>
                  </a:lnTo>
                  <a:lnTo>
                    <a:pt x="174" y="6"/>
                  </a:lnTo>
                  <a:lnTo>
                    <a:pt x="178" y="4"/>
                  </a:lnTo>
                  <a:lnTo>
                    <a:pt x="182" y="3"/>
                  </a:lnTo>
                  <a:lnTo>
                    <a:pt x="184" y="3"/>
                  </a:lnTo>
                  <a:lnTo>
                    <a:pt x="186" y="2"/>
                  </a:lnTo>
                  <a:lnTo>
                    <a:pt x="189" y="2"/>
                  </a:lnTo>
                  <a:lnTo>
                    <a:pt x="190" y="1"/>
                  </a:lnTo>
                  <a:lnTo>
                    <a:pt x="192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11" y="2"/>
                  </a:lnTo>
                  <a:lnTo>
                    <a:pt x="219" y="3"/>
                  </a:lnTo>
                  <a:lnTo>
                    <a:pt x="223" y="4"/>
                  </a:lnTo>
                  <a:lnTo>
                    <a:pt x="227" y="6"/>
                  </a:lnTo>
                  <a:lnTo>
                    <a:pt x="230" y="7"/>
                  </a:lnTo>
                  <a:lnTo>
                    <a:pt x="233" y="8"/>
                  </a:lnTo>
                  <a:lnTo>
                    <a:pt x="234" y="11"/>
                  </a:lnTo>
                  <a:lnTo>
                    <a:pt x="235" y="12"/>
                  </a:lnTo>
                  <a:lnTo>
                    <a:pt x="236" y="14"/>
                  </a:lnTo>
                  <a:lnTo>
                    <a:pt x="236" y="15"/>
                  </a:lnTo>
                  <a:lnTo>
                    <a:pt x="236" y="17"/>
                  </a:lnTo>
                  <a:lnTo>
                    <a:pt x="235" y="18"/>
                  </a:lnTo>
                  <a:lnTo>
                    <a:pt x="233" y="19"/>
                  </a:lnTo>
                  <a:lnTo>
                    <a:pt x="230" y="20"/>
                  </a:lnTo>
                  <a:lnTo>
                    <a:pt x="227" y="22"/>
                  </a:lnTo>
                  <a:lnTo>
                    <a:pt x="222" y="23"/>
                  </a:lnTo>
                  <a:lnTo>
                    <a:pt x="217" y="24"/>
                  </a:lnTo>
                  <a:lnTo>
                    <a:pt x="211" y="25"/>
                  </a:lnTo>
                  <a:lnTo>
                    <a:pt x="205" y="28"/>
                  </a:lnTo>
                  <a:lnTo>
                    <a:pt x="197" y="29"/>
                  </a:lnTo>
                  <a:lnTo>
                    <a:pt x="189" y="31"/>
                  </a:lnTo>
                  <a:lnTo>
                    <a:pt x="180" y="33"/>
                  </a:lnTo>
                  <a:lnTo>
                    <a:pt x="171" y="35"/>
                  </a:lnTo>
                  <a:lnTo>
                    <a:pt x="160" y="37"/>
                  </a:lnTo>
                  <a:lnTo>
                    <a:pt x="149" y="40"/>
                  </a:lnTo>
                  <a:lnTo>
                    <a:pt x="136" y="42"/>
                  </a:lnTo>
                  <a:lnTo>
                    <a:pt x="136" y="42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097338" y="1184276"/>
              <a:ext cx="463550" cy="101600"/>
            </a:xfrm>
            <a:custGeom>
              <a:avLst/>
              <a:gdLst>
                <a:gd name="T0" fmla="*/ 291 w 292"/>
                <a:gd name="T1" fmla="*/ 25 h 64"/>
                <a:gd name="T2" fmla="*/ 288 w 292"/>
                <a:gd name="T3" fmla="*/ 27 h 64"/>
                <a:gd name="T4" fmla="*/ 285 w 292"/>
                <a:gd name="T5" fmla="*/ 28 h 64"/>
                <a:gd name="T6" fmla="*/ 277 w 292"/>
                <a:gd name="T7" fmla="*/ 30 h 64"/>
                <a:gd name="T8" fmla="*/ 269 w 292"/>
                <a:gd name="T9" fmla="*/ 30 h 64"/>
                <a:gd name="T10" fmla="*/ 256 w 292"/>
                <a:gd name="T11" fmla="*/ 30 h 64"/>
                <a:gd name="T12" fmla="*/ 239 w 292"/>
                <a:gd name="T13" fmla="*/ 31 h 64"/>
                <a:gd name="T14" fmla="*/ 221 w 292"/>
                <a:gd name="T15" fmla="*/ 33 h 64"/>
                <a:gd name="T16" fmla="*/ 198 w 292"/>
                <a:gd name="T17" fmla="*/ 34 h 64"/>
                <a:gd name="T18" fmla="*/ 174 w 292"/>
                <a:gd name="T19" fmla="*/ 38 h 64"/>
                <a:gd name="T20" fmla="*/ 147 w 292"/>
                <a:gd name="T21" fmla="*/ 43 h 64"/>
                <a:gd name="T22" fmla="*/ 119 w 292"/>
                <a:gd name="T23" fmla="*/ 48 h 64"/>
                <a:gd name="T24" fmla="*/ 96 w 292"/>
                <a:gd name="T25" fmla="*/ 52 h 64"/>
                <a:gd name="T26" fmla="*/ 82 w 292"/>
                <a:gd name="T27" fmla="*/ 54 h 64"/>
                <a:gd name="T28" fmla="*/ 70 w 292"/>
                <a:gd name="T29" fmla="*/ 56 h 64"/>
                <a:gd name="T30" fmla="*/ 59 w 292"/>
                <a:gd name="T31" fmla="*/ 59 h 64"/>
                <a:gd name="T32" fmla="*/ 49 w 292"/>
                <a:gd name="T33" fmla="*/ 60 h 64"/>
                <a:gd name="T34" fmla="*/ 42 w 292"/>
                <a:gd name="T35" fmla="*/ 61 h 64"/>
                <a:gd name="T36" fmla="*/ 36 w 292"/>
                <a:gd name="T37" fmla="*/ 62 h 64"/>
                <a:gd name="T38" fmla="*/ 32 w 292"/>
                <a:gd name="T39" fmla="*/ 62 h 64"/>
                <a:gd name="T40" fmla="*/ 27 w 292"/>
                <a:gd name="T41" fmla="*/ 64 h 64"/>
                <a:gd name="T42" fmla="*/ 22 w 292"/>
                <a:gd name="T43" fmla="*/ 64 h 64"/>
                <a:gd name="T44" fmla="*/ 16 w 292"/>
                <a:gd name="T45" fmla="*/ 62 h 64"/>
                <a:gd name="T46" fmla="*/ 9 w 292"/>
                <a:gd name="T47" fmla="*/ 58 h 64"/>
                <a:gd name="T48" fmla="*/ 4 w 292"/>
                <a:gd name="T49" fmla="*/ 55 h 64"/>
                <a:gd name="T50" fmla="*/ 2 w 292"/>
                <a:gd name="T51" fmla="*/ 53 h 64"/>
                <a:gd name="T52" fmla="*/ 0 w 292"/>
                <a:gd name="T53" fmla="*/ 50 h 64"/>
                <a:gd name="T54" fmla="*/ 2 w 292"/>
                <a:gd name="T55" fmla="*/ 48 h 64"/>
                <a:gd name="T56" fmla="*/ 2 w 292"/>
                <a:gd name="T57" fmla="*/ 47 h 64"/>
                <a:gd name="T58" fmla="*/ 4 w 292"/>
                <a:gd name="T59" fmla="*/ 45 h 64"/>
                <a:gd name="T60" fmla="*/ 8 w 292"/>
                <a:gd name="T61" fmla="*/ 45 h 64"/>
                <a:gd name="T62" fmla="*/ 15 w 292"/>
                <a:gd name="T63" fmla="*/ 43 h 64"/>
                <a:gd name="T64" fmla="*/ 20 w 292"/>
                <a:gd name="T65" fmla="*/ 42 h 64"/>
                <a:gd name="T66" fmla="*/ 27 w 292"/>
                <a:gd name="T67" fmla="*/ 41 h 64"/>
                <a:gd name="T68" fmla="*/ 38 w 292"/>
                <a:gd name="T69" fmla="*/ 38 h 64"/>
                <a:gd name="T70" fmla="*/ 50 w 292"/>
                <a:gd name="T71" fmla="*/ 37 h 64"/>
                <a:gd name="T72" fmla="*/ 65 w 292"/>
                <a:gd name="T73" fmla="*/ 33 h 64"/>
                <a:gd name="T74" fmla="*/ 81 w 292"/>
                <a:gd name="T75" fmla="*/ 31 h 64"/>
                <a:gd name="T76" fmla="*/ 100 w 292"/>
                <a:gd name="T77" fmla="*/ 27 h 64"/>
                <a:gd name="T78" fmla="*/ 121 w 292"/>
                <a:gd name="T79" fmla="*/ 22 h 64"/>
                <a:gd name="T80" fmla="*/ 141 w 292"/>
                <a:gd name="T81" fmla="*/ 19 h 64"/>
                <a:gd name="T82" fmla="*/ 158 w 292"/>
                <a:gd name="T83" fmla="*/ 16 h 64"/>
                <a:gd name="T84" fmla="*/ 174 w 292"/>
                <a:gd name="T85" fmla="*/ 14 h 64"/>
                <a:gd name="T86" fmla="*/ 188 w 292"/>
                <a:gd name="T87" fmla="*/ 11 h 64"/>
                <a:gd name="T88" fmla="*/ 202 w 292"/>
                <a:gd name="T89" fmla="*/ 9 h 64"/>
                <a:gd name="T90" fmla="*/ 211 w 292"/>
                <a:gd name="T91" fmla="*/ 8 h 64"/>
                <a:gd name="T92" fmla="*/ 221 w 292"/>
                <a:gd name="T93" fmla="*/ 5 h 64"/>
                <a:gd name="T94" fmla="*/ 231 w 292"/>
                <a:gd name="T95" fmla="*/ 4 h 64"/>
                <a:gd name="T96" fmla="*/ 242 w 292"/>
                <a:gd name="T97" fmla="*/ 3 h 64"/>
                <a:gd name="T98" fmla="*/ 252 w 292"/>
                <a:gd name="T99" fmla="*/ 2 h 64"/>
                <a:gd name="T100" fmla="*/ 259 w 292"/>
                <a:gd name="T101" fmla="*/ 0 h 64"/>
                <a:gd name="T102" fmla="*/ 267 w 292"/>
                <a:gd name="T103" fmla="*/ 0 h 64"/>
                <a:gd name="T104" fmla="*/ 272 w 292"/>
                <a:gd name="T105" fmla="*/ 3 h 64"/>
                <a:gd name="T106" fmla="*/ 278 w 292"/>
                <a:gd name="T107" fmla="*/ 5 h 64"/>
                <a:gd name="T108" fmla="*/ 283 w 292"/>
                <a:gd name="T109" fmla="*/ 10 h 64"/>
                <a:gd name="T110" fmla="*/ 288 w 292"/>
                <a:gd name="T111" fmla="*/ 15 h 64"/>
                <a:gd name="T112" fmla="*/ 291 w 292"/>
                <a:gd name="T113" fmla="*/ 19 h 64"/>
                <a:gd name="T114" fmla="*/ 292 w 292"/>
                <a:gd name="T115" fmla="*/ 22 h 64"/>
                <a:gd name="T116" fmla="*/ 291 w 292"/>
                <a:gd name="T117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64">
                  <a:moveTo>
                    <a:pt x="291" y="25"/>
                  </a:moveTo>
                  <a:lnTo>
                    <a:pt x="291" y="25"/>
                  </a:lnTo>
                  <a:lnTo>
                    <a:pt x="289" y="26"/>
                  </a:lnTo>
                  <a:lnTo>
                    <a:pt x="288" y="27"/>
                  </a:lnTo>
                  <a:lnTo>
                    <a:pt x="287" y="27"/>
                  </a:lnTo>
                  <a:lnTo>
                    <a:pt x="285" y="28"/>
                  </a:lnTo>
                  <a:lnTo>
                    <a:pt x="281" y="28"/>
                  </a:lnTo>
                  <a:lnTo>
                    <a:pt x="277" y="30"/>
                  </a:lnTo>
                  <a:lnTo>
                    <a:pt x="274" y="30"/>
                  </a:lnTo>
                  <a:lnTo>
                    <a:pt x="269" y="30"/>
                  </a:lnTo>
                  <a:lnTo>
                    <a:pt x="263" y="30"/>
                  </a:lnTo>
                  <a:lnTo>
                    <a:pt x="256" y="30"/>
                  </a:lnTo>
                  <a:lnTo>
                    <a:pt x="248" y="31"/>
                  </a:lnTo>
                  <a:lnTo>
                    <a:pt x="239" y="31"/>
                  </a:lnTo>
                  <a:lnTo>
                    <a:pt x="231" y="32"/>
                  </a:lnTo>
                  <a:lnTo>
                    <a:pt x="221" y="33"/>
                  </a:lnTo>
                  <a:lnTo>
                    <a:pt x="210" y="34"/>
                  </a:lnTo>
                  <a:lnTo>
                    <a:pt x="198" y="34"/>
                  </a:lnTo>
                  <a:lnTo>
                    <a:pt x="186" y="37"/>
                  </a:lnTo>
                  <a:lnTo>
                    <a:pt x="174" y="38"/>
                  </a:lnTo>
                  <a:lnTo>
                    <a:pt x="160" y="41"/>
                  </a:lnTo>
                  <a:lnTo>
                    <a:pt x="147" y="43"/>
                  </a:lnTo>
                  <a:lnTo>
                    <a:pt x="133" y="45"/>
                  </a:lnTo>
                  <a:lnTo>
                    <a:pt x="119" y="48"/>
                  </a:lnTo>
                  <a:lnTo>
                    <a:pt x="103" y="50"/>
                  </a:lnTo>
                  <a:lnTo>
                    <a:pt x="96" y="52"/>
                  </a:lnTo>
                  <a:lnTo>
                    <a:pt x="88" y="53"/>
                  </a:lnTo>
                  <a:lnTo>
                    <a:pt x="82" y="54"/>
                  </a:lnTo>
                  <a:lnTo>
                    <a:pt x="76" y="55"/>
                  </a:lnTo>
                  <a:lnTo>
                    <a:pt x="70" y="56"/>
                  </a:lnTo>
                  <a:lnTo>
                    <a:pt x="64" y="58"/>
                  </a:lnTo>
                  <a:lnTo>
                    <a:pt x="59" y="59"/>
                  </a:lnTo>
                  <a:lnTo>
                    <a:pt x="54" y="59"/>
                  </a:lnTo>
                  <a:lnTo>
                    <a:pt x="49" y="60"/>
                  </a:lnTo>
                  <a:lnTo>
                    <a:pt x="46" y="61"/>
                  </a:lnTo>
                  <a:lnTo>
                    <a:pt x="42" y="61"/>
                  </a:lnTo>
                  <a:lnTo>
                    <a:pt x="39" y="61"/>
                  </a:lnTo>
                  <a:lnTo>
                    <a:pt x="36" y="62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27" y="64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16" y="62"/>
                  </a:lnTo>
                  <a:lnTo>
                    <a:pt x="14" y="61"/>
                  </a:lnTo>
                  <a:lnTo>
                    <a:pt x="9" y="58"/>
                  </a:lnTo>
                  <a:lnTo>
                    <a:pt x="5" y="56"/>
                  </a:lnTo>
                  <a:lnTo>
                    <a:pt x="4" y="55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4" y="45"/>
                  </a:lnTo>
                  <a:lnTo>
                    <a:pt x="7" y="45"/>
                  </a:lnTo>
                  <a:lnTo>
                    <a:pt x="8" y="45"/>
                  </a:lnTo>
                  <a:lnTo>
                    <a:pt x="14" y="43"/>
                  </a:lnTo>
                  <a:lnTo>
                    <a:pt x="15" y="43"/>
                  </a:lnTo>
                  <a:lnTo>
                    <a:pt x="18" y="43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32" y="39"/>
                  </a:lnTo>
                  <a:lnTo>
                    <a:pt x="38" y="38"/>
                  </a:lnTo>
                  <a:lnTo>
                    <a:pt x="43" y="38"/>
                  </a:lnTo>
                  <a:lnTo>
                    <a:pt x="50" y="37"/>
                  </a:lnTo>
                  <a:lnTo>
                    <a:pt x="58" y="36"/>
                  </a:lnTo>
                  <a:lnTo>
                    <a:pt x="65" y="33"/>
                  </a:lnTo>
                  <a:lnTo>
                    <a:pt x="72" y="32"/>
                  </a:lnTo>
                  <a:lnTo>
                    <a:pt x="81" y="31"/>
                  </a:lnTo>
                  <a:lnTo>
                    <a:pt x="91" y="28"/>
                  </a:lnTo>
                  <a:lnTo>
                    <a:pt x="100" y="27"/>
                  </a:lnTo>
                  <a:lnTo>
                    <a:pt x="110" y="25"/>
                  </a:lnTo>
                  <a:lnTo>
                    <a:pt x="121" y="22"/>
                  </a:lnTo>
                  <a:lnTo>
                    <a:pt x="131" y="21"/>
                  </a:lnTo>
                  <a:lnTo>
                    <a:pt x="141" y="19"/>
                  </a:lnTo>
                  <a:lnTo>
                    <a:pt x="149" y="17"/>
                  </a:lnTo>
                  <a:lnTo>
                    <a:pt x="158" y="16"/>
                  </a:lnTo>
                  <a:lnTo>
                    <a:pt x="166" y="15"/>
                  </a:lnTo>
                  <a:lnTo>
                    <a:pt x="174" y="14"/>
                  </a:lnTo>
                  <a:lnTo>
                    <a:pt x="181" y="12"/>
                  </a:lnTo>
                  <a:lnTo>
                    <a:pt x="188" y="11"/>
                  </a:lnTo>
                  <a:lnTo>
                    <a:pt x="196" y="10"/>
                  </a:lnTo>
                  <a:lnTo>
                    <a:pt x="202" y="9"/>
                  </a:lnTo>
                  <a:lnTo>
                    <a:pt x="207" y="8"/>
                  </a:lnTo>
                  <a:lnTo>
                    <a:pt x="211" y="8"/>
                  </a:lnTo>
                  <a:lnTo>
                    <a:pt x="216" y="6"/>
                  </a:lnTo>
                  <a:lnTo>
                    <a:pt x="221" y="5"/>
                  </a:lnTo>
                  <a:lnTo>
                    <a:pt x="225" y="5"/>
                  </a:lnTo>
                  <a:lnTo>
                    <a:pt x="231" y="4"/>
                  </a:lnTo>
                  <a:lnTo>
                    <a:pt x="237" y="4"/>
                  </a:lnTo>
                  <a:lnTo>
                    <a:pt x="242" y="3"/>
                  </a:lnTo>
                  <a:lnTo>
                    <a:pt x="247" y="2"/>
                  </a:lnTo>
                  <a:lnTo>
                    <a:pt x="252" y="2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1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2" y="3"/>
                  </a:lnTo>
                  <a:lnTo>
                    <a:pt x="275" y="4"/>
                  </a:lnTo>
                  <a:lnTo>
                    <a:pt x="278" y="5"/>
                  </a:lnTo>
                  <a:lnTo>
                    <a:pt x="281" y="8"/>
                  </a:lnTo>
                  <a:lnTo>
                    <a:pt x="283" y="10"/>
                  </a:lnTo>
                  <a:lnTo>
                    <a:pt x="286" y="12"/>
                  </a:lnTo>
                  <a:lnTo>
                    <a:pt x="288" y="15"/>
                  </a:lnTo>
                  <a:lnTo>
                    <a:pt x="289" y="17"/>
                  </a:lnTo>
                  <a:lnTo>
                    <a:pt x="291" y="19"/>
                  </a:lnTo>
                  <a:lnTo>
                    <a:pt x="292" y="21"/>
                  </a:lnTo>
                  <a:lnTo>
                    <a:pt x="292" y="22"/>
                  </a:lnTo>
                  <a:lnTo>
                    <a:pt x="292" y="23"/>
                  </a:lnTo>
                  <a:lnTo>
                    <a:pt x="291" y="25"/>
                  </a:lnTo>
                  <a:lnTo>
                    <a:pt x="291" y="25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3937000" y="1136651"/>
              <a:ext cx="384175" cy="461963"/>
            </a:xfrm>
            <a:custGeom>
              <a:avLst/>
              <a:gdLst>
                <a:gd name="T0" fmla="*/ 223 w 242"/>
                <a:gd name="T1" fmla="*/ 72 h 291"/>
                <a:gd name="T2" fmla="*/ 216 w 242"/>
                <a:gd name="T3" fmla="*/ 89 h 291"/>
                <a:gd name="T4" fmla="*/ 206 w 242"/>
                <a:gd name="T5" fmla="*/ 107 h 291"/>
                <a:gd name="T6" fmla="*/ 194 w 242"/>
                <a:gd name="T7" fmla="*/ 129 h 291"/>
                <a:gd name="T8" fmla="*/ 179 w 242"/>
                <a:gd name="T9" fmla="*/ 152 h 291"/>
                <a:gd name="T10" fmla="*/ 165 w 242"/>
                <a:gd name="T11" fmla="*/ 175 h 291"/>
                <a:gd name="T12" fmla="*/ 148 w 242"/>
                <a:gd name="T13" fmla="*/ 195 h 291"/>
                <a:gd name="T14" fmla="*/ 131 w 242"/>
                <a:gd name="T15" fmla="*/ 213 h 291"/>
                <a:gd name="T16" fmla="*/ 111 w 242"/>
                <a:gd name="T17" fmla="*/ 229 h 291"/>
                <a:gd name="T18" fmla="*/ 92 w 242"/>
                <a:gd name="T19" fmla="*/ 244 h 291"/>
                <a:gd name="T20" fmla="*/ 71 w 242"/>
                <a:gd name="T21" fmla="*/ 257 h 291"/>
                <a:gd name="T22" fmla="*/ 42 w 242"/>
                <a:gd name="T23" fmla="*/ 274 h 291"/>
                <a:gd name="T24" fmla="*/ 23 w 242"/>
                <a:gd name="T25" fmla="*/ 284 h 291"/>
                <a:gd name="T26" fmla="*/ 14 w 242"/>
                <a:gd name="T27" fmla="*/ 288 h 291"/>
                <a:gd name="T28" fmla="*/ 8 w 242"/>
                <a:gd name="T29" fmla="*/ 290 h 291"/>
                <a:gd name="T30" fmla="*/ 4 w 242"/>
                <a:gd name="T31" fmla="*/ 291 h 291"/>
                <a:gd name="T32" fmla="*/ 2 w 242"/>
                <a:gd name="T33" fmla="*/ 291 h 291"/>
                <a:gd name="T34" fmla="*/ 0 w 242"/>
                <a:gd name="T35" fmla="*/ 291 h 291"/>
                <a:gd name="T36" fmla="*/ 0 w 242"/>
                <a:gd name="T37" fmla="*/ 290 h 291"/>
                <a:gd name="T38" fmla="*/ 0 w 242"/>
                <a:gd name="T39" fmla="*/ 288 h 291"/>
                <a:gd name="T40" fmla="*/ 4 w 242"/>
                <a:gd name="T41" fmla="*/ 284 h 291"/>
                <a:gd name="T42" fmla="*/ 8 w 242"/>
                <a:gd name="T43" fmla="*/ 279 h 291"/>
                <a:gd name="T44" fmla="*/ 15 w 242"/>
                <a:gd name="T45" fmla="*/ 274 h 291"/>
                <a:gd name="T46" fmla="*/ 22 w 242"/>
                <a:gd name="T47" fmla="*/ 268 h 291"/>
                <a:gd name="T48" fmla="*/ 33 w 242"/>
                <a:gd name="T49" fmla="*/ 261 h 291"/>
                <a:gd name="T50" fmla="*/ 44 w 242"/>
                <a:gd name="T51" fmla="*/ 252 h 291"/>
                <a:gd name="T52" fmla="*/ 64 w 242"/>
                <a:gd name="T53" fmla="*/ 239 h 291"/>
                <a:gd name="T54" fmla="*/ 88 w 242"/>
                <a:gd name="T55" fmla="*/ 218 h 291"/>
                <a:gd name="T56" fmla="*/ 111 w 242"/>
                <a:gd name="T57" fmla="*/ 195 h 291"/>
                <a:gd name="T58" fmla="*/ 133 w 242"/>
                <a:gd name="T59" fmla="*/ 169 h 291"/>
                <a:gd name="T60" fmla="*/ 148 w 242"/>
                <a:gd name="T61" fmla="*/ 147 h 291"/>
                <a:gd name="T62" fmla="*/ 158 w 242"/>
                <a:gd name="T63" fmla="*/ 131 h 291"/>
                <a:gd name="T64" fmla="*/ 167 w 242"/>
                <a:gd name="T65" fmla="*/ 114 h 291"/>
                <a:gd name="T66" fmla="*/ 176 w 242"/>
                <a:gd name="T67" fmla="*/ 96 h 291"/>
                <a:gd name="T68" fmla="*/ 183 w 242"/>
                <a:gd name="T69" fmla="*/ 77 h 291"/>
                <a:gd name="T70" fmla="*/ 193 w 242"/>
                <a:gd name="T71" fmla="*/ 45 h 291"/>
                <a:gd name="T72" fmla="*/ 204 w 242"/>
                <a:gd name="T73" fmla="*/ 0 h 291"/>
                <a:gd name="T74" fmla="*/ 219 w 242"/>
                <a:gd name="T75" fmla="*/ 1 h 291"/>
                <a:gd name="T76" fmla="*/ 231 w 242"/>
                <a:gd name="T77" fmla="*/ 5 h 291"/>
                <a:gd name="T78" fmla="*/ 236 w 242"/>
                <a:gd name="T79" fmla="*/ 8 h 291"/>
                <a:gd name="T80" fmla="*/ 239 w 242"/>
                <a:gd name="T81" fmla="*/ 12 h 291"/>
                <a:gd name="T82" fmla="*/ 242 w 242"/>
                <a:gd name="T83" fmla="*/ 16 h 291"/>
                <a:gd name="T84" fmla="*/ 240 w 242"/>
                <a:gd name="T85" fmla="*/ 21 h 291"/>
                <a:gd name="T86" fmla="*/ 238 w 242"/>
                <a:gd name="T87" fmla="*/ 28 h 291"/>
                <a:gd name="T88" fmla="*/ 236 w 242"/>
                <a:gd name="T89" fmla="*/ 36 h 291"/>
                <a:gd name="T90" fmla="*/ 231 w 242"/>
                <a:gd name="T91" fmla="*/ 49 h 291"/>
                <a:gd name="T92" fmla="*/ 226 w 242"/>
                <a:gd name="T93" fmla="*/ 6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2" h="291">
                  <a:moveTo>
                    <a:pt x="226" y="64"/>
                  </a:moveTo>
                  <a:lnTo>
                    <a:pt x="223" y="72"/>
                  </a:lnTo>
                  <a:lnTo>
                    <a:pt x="220" y="79"/>
                  </a:lnTo>
                  <a:lnTo>
                    <a:pt x="216" y="89"/>
                  </a:lnTo>
                  <a:lnTo>
                    <a:pt x="211" y="97"/>
                  </a:lnTo>
                  <a:lnTo>
                    <a:pt x="206" y="107"/>
                  </a:lnTo>
                  <a:lnTo>
                    <a:pt x="200" y="118"/>
                  </a:lnTo>
                  <a:lnTo>
                    <a:pt x="194" y="129"/>
                  </a:lnTo>
                  <a:lnTo>
                    <a:pt x="187" y="140"/>
                  </a:lnTo>
                  <a:lnTo>
                    <a:pt x="179" y="152"/>
                  </a:lnTo>
                  <a:lnTo>
                    <a:pt x="172" y="164"/>
                  </a:lnTo>
                  <a:lnTo>
                    <a:pt x="165" y="175"/>
                  </a:lnTo>
                  <a:lnTo>
                    <a:pt x="156" y="185"/>
                  </a:lnTo>
                  <a:lnTo>
                    <a:pt x="148" y="195"/>
                  </a:lnTo>
                  <a:lnTo>
                    <a:pt x="139" y="205"/>
                  </a:lnTo>
                  <a:lnTo>
                    <a:pt x="131" y="213"/>
                  </a:lnTo>
                  <a:lnTo>
                    <a:pt x="121" y="222"/>
                  </a:lnTo>
                  <a:lnTo>
                    <a:pt x="111" y="229"/>
                  </a:lnTo>
                  <a:lnTo>
                    <a:pt x="101" y="238"/>
                  </a:lnTo>
                  <a:lnTo>
                    <a:pt x="92" y="244"/>
                  </a:lnTo>
                  <a:lnTo>
                    <a:pt x="82" y="251"/>
                  </a:lnTo>
                  <a:lnTo>
                    <a:pt x="71" y="257"/>
                  </a:lnTo>
                  <a:lnTo>
                    <a:pt x="61" y="263"/>
                  </a:lnTo>
                  <a:lnTo>
                    <a:pt x="42" y="274"/>
                  </a:lnTo>
                  <a:lnTo>
                    <a:pt x="32" y="279"/>
                  </a:lnTo>
                  <a:lnTo>
                    <a:pt x="23" y="284"/>
                  </a:lnTo>
                  <a:lnTo>
                    <a:pt x="16" y="286"/>
                  </a:lnTo>
                  <a:lnTo>
                    <a:pt x="14" y="288"/>
                  </a:lnTo>
                  <a:lnTo>
                    <a:pt x="11" y="289"/>
                  </a:lnTo>
                  <a:lnTo>
                    <a:pt x="8" y="290"/>
                  </a:lnTo>
                  <a:lnTo>
                    <a:pt x="6" y="290"/>
                  </a:lnTo>
                  <a:lnTo>
                    <a:pt x="4" y="291"/>
                  </a:lnTo>
                  <a:lnTo>
                    <a:pt x="3" y="291"/>
                  </a:lnTo>
                  <a:lnTo>
                    <a:pt x="2" y="291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0"/>
                  </a:lnTo>
                  <a:lnTo>
                    <a:pt x="0" y="289"/>
                  </a:lnTo>
                  <a:lnTo>
                    <a:pt x="0" y="288"/>
                  </a:lnTo>
                  <a:lnTo>
                    <a:pt x="2" y="285"/>
                  </a:lnTo>
                  <a:lnTo>
                    <a:pt x="4" y="284"/>
                  </a:lnTo>
                  <a:lnTo>
                    <a:pt x="5" y="281"/>
                  </a:lnTo>
                  <a:lnTo>
                    <a:pt x="8" y="279"/>
                  </a:lnTo>
                  <a:lnTo>
                    <a:pt x="11" y="277"/>
                  </a:lnTo>
                  <a:lnTo>
                    <a:pt x="15" y="274"/>
                  </a:lnTo>
                  <a:lnTo>
                    <a:pt x="19" y="270"/>
                  </a:lnTo>
                  <a:lnTo>
                    <a:pt x="22" y="268"/>
                  </a:lnTo>
                  <a:lnTo>
                    <a:pt x="27" y="264"/>
                  </a:lnTo>
                  <a:lnTo>
                    <a:pt x="33" y="261"/>
                  </a:lnTo>
                  <a:lnTo>
                    <a:pt x="38" y="257"/>
                  </a:lnTo>
                  <a:lnTo>
                    <a:pt x="44" y="252"/>
                  </a:lnTo>
                  <a:lnTo>
                    <a:pt x="51" y="249"/>
                  </a:lnTo>
                  <a:lnTo>
                    <a:pt x="64" y="239"/>
                  </a:lnTo>
                  <a:lnTo>
                    <a:pt x="76" y="229"/>
                  </a:lnTo>
                  <a:lnTo>
                    <a:pt x="88" y="218"/>
                  </a:lnTo>
                  <a:lnTo>
                    <a:pt x="100" y="207"/>
                  </a:lnTo>
                  <a:lnTo>
                    <a:pt x="111" y="195"/>
                  </a:lnTo>
                  <a:lnTo>
                    <a:pt x="122" y="183"/>
                  </a:lnTo>
                  <a:lnTo>
                    <a:pt x="133" y="169"/>
                  </a:lnTo>
                  <a:lnTo>
                    <a:pt x="143" y="155"/>
                  </a:lnTo>
                  <a:lnTo>
                    <a:pt x="148" y="147"/>
                  </a:lnTo>
                  <a:lnTo>
                    <a:pt x="153" y="140"/>
                  </a:lnTo>
                  <a:lnTo>
                    <a:pt x="158" y="131"/>
                  </a:lnTo>
                  <a:lnTo>
                    <a:pt x="162" y="123"/>
                  </a:lnTo>
                  <a:lnTo>
                    <a:pt x="167" y="114"/>
                  </a:lnTo>
                  <a:lnTo>
                    <a:pt x="171" y="106"/>
                  </a:lnTo>
                  <a:lnTo>
                    <a:pt x="176" y="96"/>
                  </a:lnTo>
                  <a:lnTo>
                    <a:pt x="179" y="86"/>
                  </a:lnTo>
                  <a:lnTo>
                    <a:pt x="183" y="77"/>
                  </a:lnTo>
                  <a:lnTo>
                    <a:pt x="187" y="67"/>
                  </a:lnTo>
                  <a:lnTo>
                    <a:pt x="193" y="45"/>
                  </a:lnTo>
                  <a:lnTo>
                    <a:pt x="199" y="23"/>
                  </a:lnTo>
                  <a:lnTo>
                    <a:pt x="204" y="0"/>
                  </a:lnTo>
                  <a:lnTo>
                    <a:pt x="211" y="0"/>
                  </a:lnTo>
                  <a:lnTo>
                    <a:pt x="219" y="1"/>
                  </a:lnTo>
                  <a:lnTo>
                    <a:pt x="225" y="2"/>
                  </a:lnTo>
                  <a:lnTo>
                    <a:pt x="231" y="5"/>
                  </a:lnTo>
                  <a:lnTo>
                    <a:pt x="233" y="6"/>
                  </a:lnTo>
                  <a:lnTo>
                    <a:pt x="236" y="8"/>
                  </a:lnTo>
                  <a:lnTo>
                    <a:pt x="238" y="10"/>
                  </a:lnTo>
                  <a:lnTo>
                    <a:pt x="239" y="12"/>
                  </a:lnTo>
                  <a:lnTo>
                    <a:pt x="240" y="13"/>
                  </a:lnTo>
                  <a:lnTo>
                    <a:pt x="242" y="16"/>
                  </a:lnTo>
                  <a:lnTo>
                    <a:pt x="242" y="18"/>
                  </a:lnTo>
                  <a:lnTo>
                    <a:pt x="240" y="21"/>
                  </a:lnTo>
                  <a:lnTo>
                    <a:pt x="239" y="24"/>
                  </a:lnTo>
                  <a:lnTo>
                    <a:pt x="238" y="28"/>
                  </a:lnTo>
                  <a:lnTo>
                    <a:pt x="237" y="32"/>
                  </a:lnTo>
                  <a:lnTo>
                    <a:pt x="236" y="36"/>
                  </a:lnTo>
                  <a:lnTo>
                    <a:pt x="233" y="42"/>
                  </a:lnTo>
                  <a:lnTo>
                    <a:pt x="231" y="49"/>
                  </a:lnTo>
                  <a:lnTo>
                    <a:pt x="228" y="56"/>
                  </a:lnTo>
                  <a:lnTo>
                    <a:pt x="226" y="64"/>
                  </a:lnTo>
                  <a:lnTo>
                    <a:pt x="226" y="64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210050" y="1347788"/>
              <a:ext cx="508000" cy="274638"/>
            </a:xfrm>
            <a:custGeom>
              <a:avLst/>
              <a:gdLst>
                <a:gd name="T0" fmla="*/ 204 w 320"/>
                <a:gd name="T1" fmla="*/ 172 h 173"/>
                <a:gd name="T2" fmla="*/ 200 w 320"/>
                <a:gd name="T3" fmla="*/ 170 h 173"/>
                <a:gd name="T4" fmla="*/ 195 w 320"/>
                <a:gd name="T5" fmla="*/ 168 h 173"/>
                <a:gd name="T6" fmla="*/ 189 w 320"/>
                <a:gd name="T7" fmla="*/ 163 h 173"/>
                <a:gd name="T8" fmla="*/ 182 w 320"/>
                <a:gd name="T9" fmla="*/ 158 h 173"/>
                <a:gd name="T10" fmla="*/ 172 w 320"/>
                <a:gd name="T11" fmla="*/ 152 h 173"/>
                <a:gd name="T12" fmla="*/ 162 w 320"/>
                <a:gd name="T13" fmla="*/ 145 h 173"/>
                <a:gd name="T14" fmla="*/ 150 w 320"/>
                <a:gd name="T15" fmla="*/ 136 h 173"/>
                <a:gd name="T16" fmla="*/ 138 w 320"/>
                <a:gd name="T17" fmla="*/ 126 h 173"/>
                <a:gd name="T18" fmla="*/ 123 w 320"/>
                <a:gd name="T19" fmla="*/ 116 h 173"/>
                <a:gd name="T20" fmla="*/ 109 w 320"/>
                <a:gd name="T21" fmla="*/ 102 h 173"/>
                <a:gd name="T22" fmla="*/ 92 w 320"/>
                <a:gd name="T23" fmla="*/ 89 h 173"/>
                <a:gd name="T24" fmla="*/ 73 w 320"/>
                <a:gd name="T25" fmla="*/ 74 h 173"/>
                <a:gd name="T26" fmla="*/ 54 w 320"/>
                <a:gd name="T27" fmla="*/ 58 h 173"/>
                <a:gd name="T28" fmla="*/ 34 w 320"/>
                <a:gd name="T29" fmla="*/ 41 h 173"/>
                <a:gd name="T30" fmla="*/ 12 w 320"/>
                <a:gd name="T31" fmla="*/ 22 h 173"/>
                <a:gd name="T32" fmla="*/ 10 w 320"/>
                <a:gd name="T33" fmla="*/ 0 h 173"/>
                <a:gd name="T34" fmla="*/ 39 w 320"/>
                <a:gd name="T35" fmla="*/ 22 h 173"/>
                <a:gd name="T36" fmla="*/ 64 w 320"/>
                <a:gd name="T37" fmla="*/ 40 h 173"/>
                <a:gd name="T38" fmla="*/ 86 w 320"/>
                <a:gd name="T39" fmla="*/ 55 h 173"/>
                <a:gd name="T40" fmla="*/ 103 w 320"/>
                <a:gd name="T41" fmla="*/ 67 h 173"/>
                <a:gd name="T42" fmla="*/ 118 w 320"/>
                <a:gd name="T43" fmla="*/ 78 h 173"/>
                <a:gd name="T44" fmla="*/ 136 w 320"/>
                <a:gd name="T45" fmla="*/ 87 h 173"/>
                <a:gd name="T46" fmla="*/ 154 w 320"/>
                <a:gd name="T47" fmla="*/ 96 h 173"/>
                <a:gd name="T48" fmla="*/ 183 w 320"/>
                <a:gd name="T49" fmla="*/ 109 h 173"/>
                <a:gd name="T50" fmla="*/ 205 w 320"/>
                <a:gd name="T51" fmla="*/ 118 h 173"/>
                <a:gd name="T52" fmla="*/ 229 w 320"/>
                <a:gd name="T53" fmla="*/ 125 h 173"/>
                <a:gd name="T54" fmla="*/ 255 w 320"/>
                <a:gd name="T55" fmla="*/ 131 h 173"/>
                <a:gd name="T56" fmla="*/ 274 w 320"/>
                <a:gd name="T57" fmla="*/ 136 h 173"/>
                <a:gd name="T58" fmla="*/ 285 w 320"/>
                <a:gd name="T59" fmla="*/ 139 h 173"/>
                <a:gd name="T60" fmla="*/ 295 w 320"/>
                <a:gd name="T61" fmla="*/ 142 h 173"/>
                <a:gd name="T62" fmla="*/ 303 w 320"/>
                <a:gd name="T63" fmla="*/ 145 h 173"/>
                <a:gd name="T64" fmla="*/ 310 w 320"/>
                <a:gd name="T65" fmla="*/ 146 h 173"/>
                <a:gd name="T66" fmla="*/ 315 w 320"/>
                <a:gd name="T67" fmla="*/ 148 h 173"/>
                <a:gd name="T68" fmla="*/ 317 w 320"/>
                <a:gd name="T69" fmla="*/ 151 h 173"/>
                <a:gd name="T70" fmla="*/ 320 w 320"/>
                <a:gd name="T71" fmla="*/ 152 h 173"/>
                <a:gd name="T72" fmla="*/ 320 w 320"/>
                <a:gd name="T73" fmla="*/ 153 h 173"/>
                <a:gd name="T74" fmla="*/ 317 w 320"/>
                <a:gd name="T75" fmla="*/ 155 h 173"/>
                <a:gd name="T76" fmla="*/ 315 w 320"/>
                <a:gd name="T77" fmla="*/ 156 h 173"/>
                <a:gd name="T78" fmla="*/ 310 w 320"/>
                <a:gd name="T79" fmla="*/ 157 h 173"/>
                <a:gd name="T80" fmla="*/ 304 w 320"/>
                <a:gd name="T81" fmla="*/ 159 h 173"/>
                <a:gd name="T82" fmla="*/ 296 w 320"/>
                <a:gd name="T83" fmla="*/ 161 h 173"/>
                <a:gd name="T84" fmla="*/ 287 w 320"/>
                <a:gd name="T85" fmla="*/ 163 h 173"/>
                <a:gd name="T86" fmla="*/ 277 w 320"/>
                <a:gd name="T87" fmla="*/ 164 h 173"/>
                <a:gd name="T88" fmla="*/ 260 w 320"/>
                <a:gd name="T89" fmla="*/ 167 h 173"/>
                <a:gd name="T90" fmla="*/ 239 w 320"/>
                <a:gd name="T91" fmla="*/ 169 h 173"/>
                <a:gd name="T92" fmla="*/ 223 w 320"/>
                <a:gd name="T93" fmla="*/ 172 h 173"/>
                <a:gd name="T94" fmla="*/ 210 w 320"/>
                <a:gd name="T95" fmla="*/ 173 h 173"/>
                <a:gd name="T96" fmla="*/ 205 w 320"/>
                <a:gd name="T9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0" h="173">
                  <a:moveTo>
                    <a:pt x="205" y="173"/>
                  </a:moveTo>
                  <a:lnTo>
                    <a:pt x="204" y="172"/>
                  </a:lnTo>
                  <a:lnTo>
                    <a:pt x="203" y="172"/>
                  </a:lnTo>
                  <a:lnTo>
                    <a:pt x="200" y="170"/>
                  </a:lnTo>
                  <a:lnTo>
                    <a:pt x="198" y="169"/>
                  </a:lnTo>
                  <a:lnTo>
                    <a:pt x="195" y="168"/>
                  </a:lnTo>
                  <a:lnTo>
                    <a:pt x="192" y="165"/>
                  </a:lnTo>
                  <a:lnTo>
                    <a:pt x="189" y="163"/>
                  </a:lnTo>
                  <a:lnTo>
                    <a:pt x="185" y="162"/>
                  </a:lnTo>
                  <a:lnTo>
                    <a:pt x="182" y="158"/>
                  </a:lnTo>
                  <a:lnTo>
                    <a:pt x="177" y="156"/>
                  </a:lnTo>
                  <a:lnTo>
                    <a:pt x="172" y="152"/>
                  </a:lnTo>
                  <a:lnTo>
                    <a:pt x="167" y="148"/>
                  </a:lnTo>
                  <a:lnTo>
                    <a:pt x="162" y="145"/>
                  </a:lnTo>
                  <a:lnTo>
                    <a:pt x="156" y="141"/>
                  </a:lnTo>
                  <a:lnTo>
                    <a:pt x="150" y="136"/>
                  </a:lnTo>
                  <a:lnTo>
                    <a:pt x="144" y="131"/>
                  </a:lnTo>
                  <a:lnTo>
                    <a:pt x="138" y="126"/>
                  </a:lnTo>
                  <a:lnTo>
                    <a:pt x="131" y="120"/>
                  </a:lnTo>
                  <a:lnTo>
                    <a:pt x="123" y="116"/>
                  </a:lnTo>
                  <a:lnTo>
                    <a:pt x="116" y="109"/>
                  </a:lnTo>
                  <a:lnTo>
                    <a:pt x="109" y="102"/>
                  </a:lnTo>
                  <a:lnTo>
                    <a:pt x="100" y="96"/>
                  </a:lnTo>
                  <a:lnTo>
                    <a:pt x="92" y="89"/>
                  </a:lnTo>
                  <a:lnTo>
                    <a:pt x="83" y="81"/>
                  </a:lnTo>
                  <a:lnTo>
                    <a:pt x="73" y="74"/>
                  </a:lnTo>
                  <a:lnTo>
                    <a:pt x="64" y="67"/>
                  </a:lnTo>
                  <a:lnTo>
                    <a:pt x="54" y="58"/>
                  </a:lnTo>
                  <a:lnTo>
                    <a:pt x="44" y="50"/>
                  </a:lnTo>
                  <a:lnTo>
                    <a:pt x="34" y="41"/>
                  </a:lnTo>
                  <a:lnTo>
                    <a:pt x="23" y="31"/>
                  </a:lnTo>
                  <a:lnTo>
                    <a:pt x="12" y="22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26" y="12"/>
                  </a:lnTo>
                  <a:lnTo>
                    <a:pt x="39" y="22"/>
                  </a:lnTo>
                  <a:lnTo>
                    <a:pt x="51" y="31"/>
                  </a:lnTo>
                  <a:lnTo>
                    <a:pt x="64" y="40"/>
                  </a:lnTo>
                  <a:lnTo>
                    <a:pt x="75" y="48"/>
                  </a:lnTo>
                  <a:lnTo>
                    <a:pt x="86" y="55"/>
                  </a:lnTo>
                  <a:lnTo>
                    <a:pt x="94" y="62"/>
                  </a:lnTo>
                  <a:lnTo>
                    <a:pt x="103" y="67"/>
                  </a:lnTo>
                  <a:lnTo>
                    <a:pt x="110" y="73"/>
                  </a:lnTo>
                  <a:lnTo>
                    <a:pt x="118" y="78"/>
                  </a:lnTo>
                  <a:lnTo>
                    <a:pt x="127" y="83"/>
                  </a:lnTo>
                  <a:lnTo>
                    <a:pt x="136" y="87"/>
                  </a:lnTo>
                  <a:lnTo>
                    <a:pt x="144" y="92"/>
                  </a:lnTo>
                  <a:lnTo>
                    <a:pt x="154" y="96"/>
                  </a:lnTo>
                  <a:lnTo>
                    <a:pt x="173" y="106"/>
                  </a:lnTo>
                  <a:lnTo>
                    <a:pt x="183" y="109"/>
                  </a:lnTo>
                  <a:lnTo>
                    <a:pt x="194" y="114"/>
                  </a:lnTo>
                  <a:lnTo>
                    <a:pt x="205" y="118"/>
                  </a:lnTo>
                  <a:lnTo>
                    <a:pt x="217" y="122"/>
                  </a:lnTo>
                  <a:lnTo>
                    <a:pt x="229" y="125"/>
                  </a:lnTo>
                  <a:lnTo>
                    <a:pt x="242" y="128"/>
                  </a:lnTo>
                  <a:lnTo>
                    <a:pt x="255" y="131"/>
                  </a:lnTo>
                  <a:lnTo>
                    <a:pt x="268" y="134"/>
                  </a:lnTo>
                  <a:lnTo>
                    <a:pt x="274" y="136"/>
                  </a:lnTo>
                  <a:lnTo>
                    <a:pt x="281" y="137"/>
                  </a:lnTo>
                  <a:lnTo>
                    <a:pt x="285" y="139"/>
                  </a:lnTo>
                  <a:lnTo>
                    <a:pt x="290" y="141"/>
                  </a:lnTo>
                  <a:lnTo>
                    <a:pt x="295" y="142"/>
                  </a:lnTo>
                  <a:lnTo>
                    <a:pt x="299" y="144"/>
                  </a:lnTo>
                  <a:lnTo>
                    <a:pt x="303" y="145"/>
                  </a:lnTo>
                  <a:lnTo>
                    <a:pt x="306" y="146"/>
                  </a:lnTo>
                  <a:lnTo>
                    <a:pt x="310" y="146"/>
                  </a:lnTo>
                  <a:lnTo>
                    <a:pt x="312" y="147"/>
                  </a:lnTo>
                  <a:lnTo>
                    <a:pt x="315" y="148"/>
                  </a:lnTo>
                  <a:lnTo>
                    <a:pt x="316" y="150"/>
                  </a:lnTo>
                  <a:lnTo>
                    <a:pt x="317" y="151"/>
                  </a:lnTo>
                  <a:lnTo>
                    <a:pt x="318" y="151"/>
                  </a:lnTo>
                  <a:lnTo>
                    <a:pt x="320" y="152"/>
                  </a:lnTo>
                  <a:lnTo>
                    <a:pt x="320" y="153"/>
                  </a:lnTo>
                  <a:lnTo>
                    <a:pt x="320" y="153"/>
                  </a:lnTo>
                  <a:lnTo>
                    <a:pt x="318" y="155"/>
                  </a:lnTo>
                  <a:lnTo>
                    <a:pt x="317" y="155"/>
                  </a:lnTo>
                  <a:lnTo>
                    <a:pt x="316" y="156"/>
                  </a:lnTo>
                  <a:lnTo>
                    <a:pt x="315" y="156"/>
                  </a:lnTo>
                  <a:lnTo>
                    <a:pt x="312" y="157"/>
                  </a:lnTo>
                  <a:lnTo>
                    <a:pt x="310" y="157"/>
                  </a:lnTo>
                  <a:lnTo>
                    <a:pt x="307" y="158"/>
                  </a:lnTo>
                  <a:lnTo>
                    <a:pt x="304" y="159"/>
                  </a:lnTo>
                  <a:lnTo>
                    <a:pt x="300" y="159"/>
                  </a:lnTo>
                  <a:lnTo>
                    <a:pt x="296" y="161"/>
                  </a:lnTo>
                  <a:lnTo>
                    <a:pt x="292" y="162"/>
                  </a:lnTo>
                  <a:lnTo>
                    <a:pt x="287" y="163"/>
                  </a:lnTo>
                  <a:lnTo>
                    <a:pt x="282" y="163"/>
                  </a:lnTo>
                  <a:lnTo>
                    <a:pt x="277" y="164"/>
                  </a:lnTo>
                  <a:lnTo>
                    <a:pt x="271" y="165"/>
                  </a:lnTo>
                  <a:lnTo>
                    <a:pt x="260" y="167"/>
                  </a:lnTo>
                  <a:lnTo>
                    <a:pt x="249" y="168"/>
                  </a:lnTo>
                  <a:lnTo>
                    <a:pt x="239" y="169"/>
                  </a:lnTo>
                  <a:lnTo>
                    <a:pt x="231" y="170"/>
                  </a:lnTo>
                  <a:lnTo>
                    <a:pt x="223" y="172"/>
                  </a:lnTo>
                  <a:lnTo>
                    <a:pt x="216" y="172"/>
                  </a:lnTo>
                  <a:lnTo>
                    <a:pt x="210" y="173"/>
                  </a:lnTo>
                  <a:lnTo>
                    <a:pt x="205" y="173"/>
                  </a:lnTo>
                  <a:lnTo>
                    <a:pt x="205" y="17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179888" y="793751"/>
              <a:ext cx="290512" cy="161925"/>
            </a:xfrm>
            <a:custGeom>
              <a:avLst/>
              <a:gdLst>
                <a:gd name="T0" fmla="*/ 134 w 183"/>
                <a:gd name="T1" fmla="*/ 10 h 102"/>
                <a:gd name="T2" fmla="*/ 133 w 183"/>
                <a:gd name="T3" fmla="*/ 6 h 102"/>
                <a:gd name="T4" fmla="*/ 134 w 183"/>
                <a:gd name="T5" fmla="*/ 4 h 102"/>
                <a:gd name="T6" fmla="*/ 136 w 183"/>
                <a:gd name="T7" fmla="*/ 1 h 102"/>
                <a:gd name="T8" fmla="*/ 141 w 183"/>
                <a:gd name="T9" fmla="*/ 0 h 102"/>
                <a:gd name="T10" fmla="*/ 146 w 183"/>
                <a:gd name="T11" fmla="*/ 3 h 102"/>
                <a:gd name="T12" fmla="*/ 153 w 183"/>
                <a:gd name="T13" fmla="*/ 5 h 102"/>
                <a:gd name="T14" fmla="*/ 165 w 183"/>
                <a:gd name="T15" fmla="*/ 12 h 102"/>
                <a:gd name="T16" fmla="*/ 173 w 183"/>
                <a:gd name="T17" fmla="*/ 20 h 102"/>
                <a:gd name="T18" fmla="*/ 179 w 183"/>
                <a:gd name="T19" fmla="*/ 24 h 102"/>
                <a:gd name="T20" fmla="*/ 181 w 183"/>
                <a:gd name="T21" fmla="*/ 29 h 102"/>
                <a:gd name="T22" fmla="*/ 183 w 183"/>
                <a:gd name="T23" fmla="*/ 34 h 102"/>
                <a:gd name="T24" fmla="*/ 179 w 183"/>
                <a:gd name="T25" fmla="*/ 39 h 102"/>
                <a:gd name="T26" fmla="*/ 170 w 183"/>
                <a:gd name="T27" fmla="*/ 45 h 102"/>
                <a:gd name="T28" fmla="*/ 157 w 183"/>
                <a:gd name="T29" fmla="*/ 51 h 102"/>
                <a:gd name="T30" fmla="*/ 139 w 183"/>
                <a:gd name="T31" fmla="*/ 60 h 102"/>
                <a:gd name="T32" fmla="*/ 95 w 183"/>
                <a:gd name="T33" fmla="*/ 78 h 102"/>
                <a:gd name="T34" fmla="*/ 48 w 183"/>
                <a:gd name="T35" fmla="*/ 94 h 102"/>
                <a:gd name="T36" fmla="*/ 37 w 183"/>
                <a:gd name="T37" fmla="*/ 96 h 102"/>
                <a:gd name="T38" fmla="*/ 28 w 183"/>
                <a:gd name="T39" fmla="*/ 99 h 102"/>
                <a:gd name="T40" fmla="*/ 19 w 183"/>
                <a:gd name="T41" fmla="*/ 101 h 102"/>
                <a:gd name="T42" fmla="*/ 13 w 183"/>
                <a:gd name="T43" fmla="*/ 102 h 102"/>
                <a:gd name="T44" fmla="*/ 7 w 183"/>
                <a:gd name="T45" fmla="*/ 102 h 102"/>
                <a:gd name="T46" fmla="*/ 3 w 183"/>
                <a:gd name="T47" fmla="*/ 102 h 102"/>
                <a:gd name="T48" fmla="*/ 1 w 183"/>
                <a:gd name="T49" fmla="*/ 102 h 102"/>
                <a:gd name="T50" fmla="*/ 0 w 183"/>
                <a:gd name="T51" fmla="*/ 101 h 102"/>
                <a:gd name="T52" fmla="*/ 0 w 183"/>
                <a:gd name="T53" fmla="*/ 100 h 102"/>
                <a:gd name="T54" fmla="*/ 2 w 183"/>
                <a:gd name="T55" fmla="*/ 98 h 102"/>
                <a:gd name="T56" fmla="*/ 6 w 183"/>
                <a:gd name="T57" fmla="*/ 95 h 102"/>
                <a:gd name="T58" fmla="*/ 11 w 183"/>
                <a:gd name="T59" fmla="*/ 91 h 102"/>
                <a:gd name="T60" fmla="*/ 17 w 183"/>
                <a:gd name="T61" fmla="*/ 88 h 102"/>
                <a:gd name="T62" fmla="*/ 25 w 183"/>
                <a:gd name="T63" fmla="*/ 84 h 102"/>
                <a:gd name="T64" fmla="*/ 35 w 183"/>
                <a:gd name="T65" fmla="*/ 79 h 102"/>
                <a:gd name="T66" fmla="*/ 46 w 183"/>
                <a:gd name="T67" fmla="*/ 74 h 102"/>
                <a:gd name="T68" fmla="*/ 68 w 183"/>
                <a:gd name="T69" fmla="*/ 65 h 102"/>
                <a:gd name="T70" fmla="*/ 87 w 183"/>
                <a:gd name="T71" fmla="*/ 55 h 102"/>
                <a:gd name="T72" fmla="*/ 103 w 183"/>
                <a:gd name="T73" fmla="*/ 45 h 102"/>
                <a:gd name="T74" fmla="*/ 117 w 183"/>
                <a:gd name="T75" fmla="*/ 37 h 102"/>
                <a:gd name="T76" fmla="*/ 128 w 183"/>
                <a:gd name="T77" fmla="*/ 28 h 102"/>
                <a:gd name="T78" fmla="*/ 134 w 183"/>
                <a:gd name="T79" fmla="*/ 22 h 102"/>
                <a:gd name="T80" fmla="*/ 136 w 183"/>
                <a:gd name="T81" fmla="*/ 16 h 102"/>
                <a:gd name="T82" fmla="*/ 134 w 183"/>
                <a:gd name="T83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3" h="102">
                  <a:moveTo>
                    <a:pt x="134" y="12"/>
                  </a:moveTo>
                  <a:lnTo>
                    <a:pt x="134" y="10"/>
                  </a:lnTo>
                  <a:lnTo>
                    <a:pt x="133" y="7"/>
                  </a:lnTo>
                  <a:lnTo>
                    <a:pt x="133" y="6"/>
                  </a:lnTo>
                  <a:lnTo>
                    <a:pt x="133" y="5"/>
                  </a:lnTo>
                  <a:lnTo>
                    <a:pt x="134" y="4"/>
                  </a:lnTo>
                  <a:lnTo>
                    <a:pt x="135" y="3"/>
                  </a:lnTo>
                  <a:lnTo>
                    <a:pt x="136" y="1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4" y="1"/>
                  </a:lnTo>
                  <a:lnTo>
                    <a:pt x="146" y="3"/>
                  </a:lnTo>
                  <a:lnTo>
                    <a:pt x="150" y="4"/>
                  </a:lnTo>
                  <a:lnTo>
                    <a:pt x="153" y="5"/>
                  </a:lnTo>
                  <a:lnTo>
                    <a:pt x="157" y="7"/>
                  </a:lnTo>
                  <a:lnTo>
                    <a:pt x="165" y="12"/>
                  </a:lnTo>
                  <a:lnTo>
                    <a:pt x="170" y="16"/>
                  </a:lnTo>
                  <a:lnTo>
                    <a:pt x="173" y="20"/>
                  </a:lnTo>
                  <a:lnTo>
                    <a:pt x="176" y="22"/>
                  </a:lnTo>
                  <a:lnTo>
                    <a:pt x="179" y="24"/>
                  </a:lnTo>
                  <a:lnTo>
                    <a:pt x="180" y="27"/>
                  </a:lnTo>
                  <a:lnTo>
                    <a:pt x="181" y="29"/>
                  </a:lnTo>
                  <a:lnTo>
                    <a:pt x="183" y="32"/>
                  </a:lnTo>
                  <a:lnTo>
                    <a:pt x="183" y="34"/>
                  </a:lnTo>
                  <a:lnTo>
                    <a:pt x="181" y="37"/>
                  </a:lnTo>
                  <a:lnTo>
                    <a:pt x="179" y="39"/>
                  </a:lnTo>
                  <a:lnTo>
                    <a:pt x="175" y="42"/>
                  </a:lnTo>
                  <a:lnTo>
                    <a:pt x="170" y="45"/>
                  </a:lnTo>
                  <a:lnTo>
                    <a:pt x="164" y="49"/>
                  </a:lnTo>
                  <a:lnTo>
                    <a:pt x="157" y="51"/>
                  </a:lnTo>
                  <a:lnTo>
                    <a:pt x="148" y="56"/>
                  </a:lnTo>
                  <a:lnTo>
                    <a:pt x="139" y="60"/>
                  </a:lnTo>
                  <a:lnTo>
                    <a:pt x="117" y="70"/>
                  </a:lnTo>
                  <a:lnTo>
                    <a:pt x="95" y="78"/>
                  </a:lnTo>
                  <a:lnTo>
                    <a:pt x="72" y="85"/>
                  </a:lnTo>
                  <a:lnTo>
                    <a:pt x="48" y="94"/>
                  </a:lnTo>
                  <a:lnTo>
                    <a:pt x="44" y="95"/>
                  </a:lnTo>
                  <a:lnTo>
                    <a:pt x="37" y="96"/>
                  </a:lnTo>
                  <a:lnTo>
                    <a:pt x="33" y="98"/>
                  </a:lnTo>
                  <a:lnTo>
                    <a:pt x="28" y="99"/>
                  </a:lnTo>
                  <a:lnTo>
                    <a:pt x="24" y="100"/>
                  </a:lnTo>
                  <a:lnTo>
                    <a:pt x="19" y="101"/>
                  </a:lnTo>
                  <a:lnTo>
                    <a:pt x="16" y="102"/>
                  </a:lnTo>
                  <a:lnTo>
                    <a:pt x="13" y="102"/>
                  </a:lnTo>
                  <a:lnTo>
                    <a:pt x="9" y="102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2"/>
                  </a:lnTo>
                  <a:lnTo>
                    <a:pt x="2" y="102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0" y="101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9"/>
                  </a:lnTo>
                  <a:lnTo>
                    <a:pt x="2" y="98"/>
                  </a:lnTo>
                  <a:lnTo>
                    <a:pt x="3" y="96"/>
                  </a:lnTo>
                  <a:lnTo>
                    <a:pt x="6" y="95"/>
                  </a:lnTo>
                  <a:lnTo>
                    <a:pt x="8" y="94"/>
                  </a:lnTo>
                  <a:lnTo>
                    <a:pt x="11" y="91"/>
                  </a:lnTo>
                  <a:lnTo>
                    <a:pt x="14" y="90"/>
                  </a:lnTo>
                  <a:lnTo>
                    <a:pt x="17" y="88"/>
                  </a:lnTo>
                  <a:lnTo>
                    <a:pt x="22" y="87"/>
                  </a:lnTo>
                  <a:lnTo>
                    <a:pt x="25" y="84"/>
                  </a:lnTo>
                  <a:lnTo>
                    <a:pt x="30" y="82"/>
                  </a:lnTo>
                  <a:lnTo>
                    <a:pt x="35" y="79"/>
                  </a:lnTo>
                  <a:lnTo>
                    <a:pt x="41" y="77"/>
                  </a:lnTo>
                  <a:lnTo>
                    <a:pt x="46" y="74"/>
                  </a:lnTo>
                  <a:lnTo>
                    <a:pt x="58" y="70"/>
                  </a:lnTo>
                  <a:lnTo>
                    <a:pt x="68" y="65"/>
                  </a:lnTo>
                  <a:lnTo>
                    <a:pt x="78" y="60"/>
                  </a:lnTo>
                  <a:lnTo>
                    <a:pt x="87" y="55"/>
                  </a:lnTo>
                  <a:lnTo>
                    <a:pt x="96" y="50"/>
                  </a:lnTo>
                  <a:lnTo>
                    <a:pt x="103" y="45"/>
                  </a:lnTo>
                  <a:lnTo>
                    <a:pt x="111" y="40"/>
                  </a:lnTo>
                  <a:lnTo>
                    <a:pt x="117" y="37"/>
                  </a:lnTo>
                  <a:lnTo>
                    <a:pt x="123" y="32"/>
                  </a:lnTo>
                  <a:lnTo>
                    <a:pt x="128" y="28"/>
                  </a:lnTo>
                  <a:lnTo>
                    <a:pt x="131" y="24"/>
                  </a:lnTo>
                  <a:lnTo>
                    <a:pt x="134" y="22"/>
                  </a:lnTo>
                  <a:lnTo>
                    <a:pt x="135" y="18"/>
                  </a:lnTo>
                  <a:lnTo>
                    <a:pt x="136" y="16"/>
                  </a:lnTo>
                  <a:lnTo>
                    <a:pt x="135" y="15"/>
                  </a:lnTo>
                  <a:lnTo>
                    <a:pt x="134" y="12"/>
                  </a:lnTo>
                  <a:lnTo>
                    <a:pt x="134" y="12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119563" y="1290638"/>
              <a:ext cx="357187" cy="303213"/>
            </a:xfrm>
            <a:custGeom>
              <a:avLst/>
              <a:gdLst>
                <a:gd name="T0" fmla="*/ 169 w 225"/>
                <a:gd name="T1" fmla="*/ 37 h 191"/>
                <a:gd name="T2" fmla="*/ 161 w 225"/>
                <a:gd name="T3" fmla="*/ 36 h 191"/>
                <a:gd name="T4" fmla="*/ 146 w 225"/>
                <a:gd name="T5" fmla="*/ 36 h 191"/>
                <a:gd name="T6" fmla="*/ 124 w 225"/>
                <a:gd name="T7" fmla="*/ 36 h 191"/>
                <a:gd name="T8" fmla="*/ 94 w 225"/>
                <a:gd name="T9" fmla="*/ 38 h 191"/>
                <a:gd name="T10" fmla="*/ 69 w 225"/>
                <a:gd name="T11" fmla="*/ 25 h 191"/>
                <a:gd name="T12" fmla="*/ 90 w 225"/>
                <a:gd name="T13" fmla="*/ 21 h 191"/>
                <a:gd name="T14" fmla="*/ 114 w 225"/>
                <a:gd name="T15" fmla="*/ 19 h 191"/>
                <a:gd name="T16" fmla="*/ 143 w 225"/>
                <a:gd name="T17" fmla="*/ 16 h 191"/>
                <a:gd name="T18" fmla="*/ 164 w 225"/>
                <a:gd name="T19" fmla="*/ 13 h 191"/>
                <a:gd name="T20" fmla="*/ 177 w 225"/>
                <a:gd name="T21" fmla="*/ 6 h 191"/>
                <a:gd name="T22" fmla="*/ 184 w 225"/>
                <a:gd name="T23" fmla="*/ 2 h 191"/>
                <a:gd name="T24" fmla="*/ 193 w 225"/>
                <a:gd name="T25" fmla="*/ 2 h 191"/>
                <a:gd name="T26" fmla="*/ 199 w 225"/>
                <a:gd name="T27" fmla="*/ 5 h 191"/>
                <a:gd name="T28" fmla="*/ 211 w 225"/>
                <a:gd name="T29" fmla="*/ 15 h 191"/>
                <a:gd name="T30" fmla="*/ 219 w 225"/>
                <a:gd name="T31" fmla="*/ 22 h 191"/>
                <a:gd name="T32" fmla="*/ 224 w 225"/>
                <a:gd name="T33" fmla="*/ 28 h 191"/>
                <a:gd name="T34" fmla="*/ 225 w 225"/>
                <a:gd name="T35" fmla="*/ 33 h 191"/>
                <a:gd name="T36" fmla="*/ 218 w 225"/>
                <a:gd name="T37" fmla="*/ 38 h 191"/>
                <a:gd name="T38" fmla="*/ 212 w 225"/>
                <a:gd name="T39" fmla="*/ 45 h 191"/>
                <a:gd name="T40" fmla="*/ 203 w 225"/>
                <a:gd name="T41" fmla="*/ 60 h 191"/>
                <a:gd name="T42" fmla="*/ 191 w 225"/>
                <a:gd name="T43" fmla="*/ 82 h 191"/>
                <a:gd name="T44" fmla="*/ 174 w 225"/>
                <a:gd name="T45" fmla="*/ 105 h 191"/>
                <a:gd name="T46" fmla="*/ 151 w 225"/>
                <a:gd name="T47" fmla="*/ 127 h 191"/>
                <a:gd name="T48" fmla="*/ 124 w 225"/>
                <a:gd name="T49" fmla="*/ 149 h 191"/>
                <a:gd name="T50" fmla="*/ 91 w 225"/>
                <a:gd name="T51" fmla="*/ 166 h 191"/>
                <a:gd name="T52" fmla="*/ 52 w 225"/>
                <a:gd name="T53" fmla="*/ 180 h 191"/>
                <a:gd name="T54" fmla="*/ 34 w 225"/>
                <a:gd name="T55" fmla="*/ 184 h 191"/>
                <a:gd name="T56" fmla="*/ 19 w 225"/>
                <a:gd name="T57" fmla="*/ 188 h 191"/>
                <a:gd name="T58" fmla="*/ 10 w 225"/>
                <a:gd name="T59" fmla="*/ 189 h 191"/>
                <a:gd name="T60" fmla="*/ 2 w 225"/>
                <a:gd name="T61" fmla="*/ 191 h 191"/>
                <a:gd name="T62" fmla="*/ 0 w 225"/>
                <a:gd name="T63" fmla="*/ 189 h 191"/>
                <a:gd name="T64" fmla="*/ 0 w 225"/>
                <a:gd name="T65" fmla="*/ 188 h 191"/>
                <a:gd name="T66" fmla="*/ 5 w 225"/>
                <a:gd name="T67" fmla="*/ 184 h 191"/>
                <a:gd name="T68" fmla="*/ 12 w 225"/>
                <a:gd name="T69" fmla="*/ 181 h 191"/>
                <a:gd name="T70" fmla="*/ 23 w 225"/>
                <a:gd name="T71" fmla="*/ 175 h 191"/>
                <a:gd name="T72" fmla="*/ 39 w 225"/>
                <a:gd name="T73" fmla="*/ 166 h 191"/>
                <a:gd name="T74" fmla="*/ 62 w 225"/>
                <a:gd name="T75" fmla="*/ 154 h 191"/>
                <a:gd name="T76" fmla="*/ 94 w 225"/>
                <a:gd name="T77" fmla="*/ 137 h 191"/>
                <a:gd name="T78" fmla="*/ 119 w 225"/>
                <a:gd name="T79" fmla="*/ 119 h 191"/>
                <a:gd name="T80" fmla="*/ 138 w 225"/>
                <a:gd name="T81" fmla="*/ 100 h 191"/>
                <a:gd name="T82" fmla="*/ 150 w 225"/>
                <a:gd name="T83" fmla="*/ 83 h 191"/>
                <a:gd name="T84" fmla="*/ 160 w 225"/>
                <a:gd name="T85" fmla="*/ 67 h 191"/>
                <a:gd name="T86" fmla="*/ 166 w 225"/>
                <a:gd name="T87" fmla="*/ 53 h 191"/>
                <a:gd name="T88" fmla="*/ 169 w 225"/>
                <a:gd name="T89" fmla="*/ 43 h 191"/>
                <a:gd name="T90" fmla="*/ 169 w 225"/>
                <a:gd name="T91" fmla="*/ 3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91">
                  <a:moveTo>
                    <a:pt x="169" y="38"/>
                  </a:moveTo>
                  <a:lnTo>
                    <a:pt x="169" y="38"/>
                  </a:lnTo>
                  <a:lnTo>
                    <a:pt x="169" y="37"/>
                  </a:lnTo>
                  <a:lnTo>
                    <a:pt x="167" y="37"/>
                  </a:lnTo>
                  <a:lnTo>
                    <a:pt x="164" y="36"/>
                  </a:lnTo>
                  <a:lnTo>
                    <a:pt x="161" y="36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6" y="36"/>
                  </a:lnTo>
                  <a:lnTo>
                    <a:pt x="139" y="36"/>
                  </a:lnTo>
                  <a:lnTo>
                    <a:pt x="132" y="36"/>
                  </a:lnTo>
                  <a:lnTo>
                    <a:pt x="124" y="36"/>
                  </a:lnTo>
                  <a:lnTo>
                    <a:pt x="114" y="37"/>
                  </a:lnTo>
                  <a:lnTo>
                    <a:pt x="105" y="38"/>
                  </a:lnTo>
                  <a:lnTo>
                    <a:pt x="94" y="38"/>
                  </a:lnTo>
                  <a:lnTo>
                    <a:pt x="83" y="39"/>
                  </a:lnTo>
                  <a:lnTo>
                    <a:pt x="69" y="41"/>
                  </a:lnTo>
                  <a:lnTo>
                    <a:pt x="69" y="25"/>
                  </a:lnTo>
                  <a:lnTo>
                    <a:pt x="77" y="24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7" y="21"/>
                  </a:lnTo>
                  <a:lnTo>
                    <a:pt x="106" y="20"/>
                  </a:lnTo>
                  <a:lnTo>
                    <a:pt x="114" y="19"/>
                  </a:lnTo>
                  <a:lnTo>
                    <a:pt x="123" y="17"/>
                  </a:lnTo>
                  <a:lnTo>
                    <a:pt x="133" y="17"/>
                  </a:lnTo>
                  <a:lnTo>
                    <a:pt x="143" y="16"/>
                  </a:lnTo>
                  <a:lnTo>
                    <a:pt x="151" y="15"/>
                  </a:lnTo>
                  <a:lnTo>
                    <a:pt x="158" y="14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4" y="9"/>
                  </a:lnTo>
                  <a:lnTo>
                    <a:pt x="177" y="6"/>
                  </a:lnTo>
                  <a:lnTo>
                    <a:pt x="179" y="5"/>
                  </a:lnTo>
                  <a:lnTo>
                    <a:pt x="182" y="3"/>
                  </a:lnTo>
                  <a:lnTo>
                    <a:pt x="184" y="2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2"/>
                  </a:lnTo>
                  <a:lnTo>
                    <a:pt x="194" y="3"/>
                  </a:lnTo>
                  <a:lnTo>
                    <a:pt x="196" y="4"/>
                  </a:lnTo>
                  <a:lnTo>
                    <a:pt x="199" y="5"/>
                  </a:lnTo>
                  <a:lnTo>
                    <a:pt x="201" y="8"/>
                  </a:lnTo>
                  <a:lnTo>
                    <a:pt x="205" y="10"/>
                  </a:lnTo>
                  <a:lnTo>
                    <a:pt x="211" y="15"/>
                  </a:lnTo>
                  <a:lnTo>
                    <a:pt x="214" y="17"/>
                  </a:lnTo>
                  <a:lnTo>
                    <a:pt x="217" y="20"/>
                  </a:lnTo>
                  <a:lnTo>
                    <a:pt x="219" y="22"/>
                  </a:lnTo>
                  <a:lnTo>
                    <a:pt x="222" y="25"/>
                  </a:lnTo>
                  <a:lnTo>
                    <a:pt x="223" y="27"/>
                  </a:lnTo>
                  <a:lnTo>
                    <a:pt x="224" y="28"/>
                  </a:lnTo>
                  <a:lnTo>
                    <a:pt x="225" y="31"/>
                  </a:lnTo>
                  <a:lnTo>
                    <a:pt x="225" y="32"/>
                  </a:lnTo>
                  <a:lnTo>
                    <a:pt x="225" y="33"/>
                  </a:lnTo>
                  <a:lnTo>
                    <a:pt x="224" y="34"/>
                  </a:lnTo>
                  <a:lnTo>
                    <a:pt x="222" y="37"/>
                  </a:lnTo>
                  <a:lnTo>
                    <a:pt x="218" y="38"/>
                  </a:lnTo>
                  <a:lnTo>
                    <a:pt x="217" y="39"/>
                  </a:lnTo>
                  <a:lnTo>
                    <a:pt x="214" y="42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6" y="54"/>
                  </a:lnTo>
                  <a:lnTo>
                    <a:pt x="203" y="60"/>
                  </a:lnTo>
                  <a:lnTo>
                    <a:pt x="200" y="67"/>
                  </a:lnTo>
                  <a:lnTo>
                    <a:pt x="196" y="75"/>
                  </a:lnTo>
                  <a:lnTo>
                    <a:pt x="191" y="82"/>
                  </a:lnTo>
                  <a:lnTo>
                    <a:pt x="186" y="91"/>
                  </a:lnTo>
                  <a:lnTo>
                    <a:pt x="180" y="98"/>
                  </a:lnTo>
                  <a:lnTo>
                    <a:pt x="174" y="105"/>
                  </a:lnTo>
                  <a:lnTo>
                    <a:pt x="167" y="112"/>
                  </a:lnTo>
                  <a:lnTo>
                    <a:pt x="160" y="120"/>
                  </a:lnTo>
                  <a:lnTo>
                    <a:pt x="151" y="127"/>
                  </a:lnTo>
                  <a:lnTo>
                    <a:pt x="143" y="134"/>
                  </a:lnTo>
                  <a:lnTo>
                    <a:pt x="134" y="142"/>
                  </a:lnTo>
                  <a:lnTo>
                    <a:pt x="124" y="149"/>
                  </a:lnTo>
                  <a:lnTo>
                    <a:pt x="113" y="155"/>
                  </a:lnTo>
                  <a:lnTo>
                    <a:pt x="102" y="161"/>
                  </a:lnTo>
                  <a:lnTo>
                    <a:pt x="91" y="166"/>
                  </a:lnTo>
                  <a:lnTo>
                    <a:pt x="79" y="171"/>
                  </a:lnTo>
                  <a:lnTo>
                    <a:pt x="66" y="176"/>
                  </a:lnTo>
                  <a:lnTo>
                    <a:pt x="52" y="180"/>
                  </a:lnTo>
                  <a:lnTo>
                    <a:pt x="46" y="181"/>
                  </a:lnTo>
                  <a:lnTo>
                    <a:pt x="40" y="183"/>
                  </a:lnTo>
                  <a:lnTo>
                    <a:pt x="34" y="184"/>
                  </a:lnTo>
                  <a:lnTo>
                    <a:pt x="29" y="186"/>
                  </a:lnTo>
                  <a:lnTo>
                    <a:pt x="24" y="187"/>
                  </a:lnTo>
                  <a:lnTo>
                    <a:pt x="19" y="188"/>
                  </a:lnTo>
                  <a:lnTo>
                    <a:pt x="16" y="188"/>
                  </a:lnTo>
                  <a:lnTo>
                    <a:pt x="12" y="189"/>
                  </a:lnTo>
                  <a:lnTo>
                    <a:pt x="10" y="189"/>
                  </a:lnTo>
                  <a:lnTo>
                    <a:pt x="7" y="189"/>
                  </a:lnTo>
                  <a:lnTo>
                    <a:pt x="5" y="191"/>
                  </a:lnTo>
                  <a:lnTo>
                    <a:pt x="2" y="191"/>
                  </a:lnTo>
                  <a:lnTo>
                    <a:pt x="1" y="191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187"/>
                  </a:lnTo>
                  <a:lnTo>
                    <a:pt x="2" y="186"/>
                  </a:lnTo>
                  <a:lnTo>
                    <a:pt x="5" y="184"/>
                  </a:lnTo>
                  <a:lnTo>
                    <a:pt x="6" y="183"/>
                  </a:lnTo>
                  <a:lnTo>
                    <a:pt x="10" y="182"/>
                  </a:lnTo>
                  <a:lnTo>
                    <a:pt x="12" y="181"/>
                  </a:lnTo>
                  <a:lnTo>
                    <a:pt x="16" y="178"/>
                  </a:lnTo>
                  <a:lnTo>
                    <a:pt x="19" y="176"/>
                  </a:lnTo>
                  <a:lnTo>
                    <a:pt x="23" y="175"/>
                  </a:lnTo>
                  <a:lnTo>
                    <a:pt x="28" y="172"/>
                  </a:lnTo>
                  <a:lnTo>
                    <a:pt x="33" y="170"/>
                  </a:lnTo>
                  <a:lnTo>
                    <a:pt x="39" y="166"/>
                  </a:lnTo>
                  <a:lnTo>
                    <a:pt x="44" y="164"/>
                  </a:lnTo>
                  <a:lnTo>
                    <a:pt x="50" y="160"/>
                  </a:lnTo>
                  <a:lnTo>
                    <a:pt x="62" y="154"/>
                  </a:lnTo>
                  <a:lnTo>
                    <a:pt x="73" y="148"/>
                  </a:lnTo>
                  <a:lnTo>
                    <a:pt x="84" y="142"/>
                  </a:lnTo>
                  <a:lnTo>
                    <a:pt x="94" y="137"/>
                  </a:lnTo>
                  <a:lnTo>
                    <a:pt x="102" y="131"/>
                  </a:lnTo>
                  <a:lnTo>
                    <a:pt x="111" y="125"/>
                  </a:lnTo>
                  <a:lnTo>
                    <a:pt x="119" y="119"/>
                  </a:lnTo>
                  <a:lnTo>
                    <a:pt x="125" y="112"/>
                  </a:lnTo>
                  <a:lnTo>
                    <a:pt x="132" y="106"/>
                  </a:lnTo>
                  <a:lnTo>
                    <a:pt x="138" y="100"/>
                  </a:lnTo>
                  <a:lnTo>
                    <a:pt x="143" y="94"/>
                  </a:lnTo>
                  <a:lnTo>
                    <a:pt x="146" y="89"/>
                  </a:lnTo>
                  <a:lnTo>
                    <a:pt x="150" y="83"/>
                  </a:lnTo>
                  <a:lnTo>
                    <a:pt x="153" y="78"/>
                  </a:lnTo>
                  <a:lnTo>
                    <a:pt x="157" y="72"/>
                  </a:lnTo>
                  <a:lnTo>
                    <a:pt x="160" y="67"/>
                  </a:lnTo>
                  <a:lnTo>
                    <a:pt x="162" y="63"/>
                  </a:lnTo>
                  <a:lnTo>
                    <a:pt x="164" y="58"/>
                  </a:lnTo>
                  <a:lnTo>
                    <a:pt x="166" y="53"/>
                  </a:lnTo>
                  <a:lnTo>
                    <a:pt x="167" y="49"/>
                  </a:lnTo>
                  <a:lnTo>
                    <a:pt x="168" y="45"/>
                  </a:lnTo>
                  <a:lnTo>
                    <a:pt x="169" y="43"/>
                  </a:lnTo>
                  <a:lnTo>
                    <a:pt x="169" y="41"/>
                  </a:lnTo>
                  <a:lnTo>
                    <a:pt x="169" y="38"/>
                  </a:lnTo>
                  <a:lnTo>
                    <a:pt x="169" y="38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4" name="Freeform 54"/>
          <p:cNvSpPr>
            <a:spLocks/>
          </p:cNvSpPr>
          <p:nvPr/>
        </p:nvSpPr>
        <p:spPr bwMode="auto">
          <a:xfrm>
            <a:off x="5279329" y="2941903"/>
            <a:ext cx="676579" cy="338290"/>
          </a:xfrm>
          <a:custGeom>
            <a:avLst/>
            <a:gdLst>
              <a:gd name="T0" fmla="*/ 40 w 202"/>
              <a:gd name="T1" fmla="*/ 62 h 101"/>
              <a:gd name="T2" fmla="*/ 45 w 202"/>
              <a:gd name="T3" fmla="*/ 60 h 101"/>
              <a:gd name="T4" fmla="*/ 52 w 202"/>
              <a:gd name="T5" fmla="*/ 58 h 101"/>
              <a:gd name="T6" fmla="*/ 61 w 202"/>
              <a:gd name="T7" fmla="*/ 54 h 101"/>
              <a:gd name="T8" fmla="*/ 72 w 202"/>
              <a:gd name="T9" fmla="*/ 49 h 101"/>
              <a:gd name="T10" fmla="*/ 85 w 202"/>
              <a:gd name="T11" fmla="*/ 45 h 101"/>
              <a:gd name="T12" fmla="*/ 100 w 202"/>
              <a:gd name="T13" fmla="*/ 37 h 101"/>
              <a:gd name="T14" fmla="*/ 117 w 202"/>
              <a:gd name="T15" fmla="*/ 30 h 101"/>
              <a:gd name="T16" fmla="*/ 135 w 202"/>
              <a:gd name="T17" fmla="*/ 23 h 101"/>
              <a:gd name="T18" fmla="*/ 152 w 202"/>
              <a:gd name="T19" fmla="*/ 15 h 101"/>
              <a:gd name="T20" fmla="*/ 167 w 202"/>
              <a:gd name="T21" fmla="*/ 10 h 101"/>
              <a:gd name="T22" fmla="*/ 178 w 202"/>
              <a:gd name="T23" fmla="*/ 6 h 101"/>
              <a:gd name="T24" fmla="*/ 188 w 202"/>
              <a:gd name="T25" fmla="*/ 3 h 101"/>
              <a:gd name="T26" fmla="*/ 195 w 202"/>
              <a:gd name="T27" fmla="*/ 1 h 101"/>
              <a:gd name="T28" fmla="*/ 199 w 202"/>
              <a:gd name="T29" fmla="*/ 0 h 101"/>
              <a:gd name="T30" fmla="*/ 201 w 202"/>
              <a:gd name="T31" fmla="*/ 0 h 101"/>
              <a:gd name="T32" fmla="*/ 201 w 202"/>
              <a:gd name="T33" fmla="*/ 1 h 101"/>
              <a:gd name="T34" fmla="*/ 199 w 202"/>
              <a:gd name="T35" fmla="*/ 4 h 101"/>
              <a:gd name="T36" fmla="*/ 195 w 202"/>
              <a:gd name="T37" fmla="*/ 8 h 101"/>
              <a:gd name="T38" fmla="*/ 188 w 202"/>
              <a:gd name="T39" fmla="*/ 13 h 101"/>
              <a:gd name="T40" fmla="*/ 179 w 202"/>
              <a:gd name="T41" fmla="*/ 20 h 101"/>
              <a:gd name="T42" fmla="*/ 167 w 202"/>
              <a:gd name="T43" fmla="*/ 28 h 101"/>
              <a:gd name="T44" fmla="*/ 154 w 202"/>
              <a:gd name="T45" fmla="*/ 36 h 101"/>
              <a:gd name="T46" fmla="*/ 138 w 202"/>
              <a:gd name="T47" fmla="*/ 47 h 101"/>
              <a:gd name="T48" fmla="*/ 119 w 202"/>
              <a:gd name="T49" fmla="*/ 58 h 101"/>
              <a:gd name="T50" fmla="*/ 102 w 202"/>
              <a:gd name="T51" fmla="*/ 69 h 101"/>
              <a:gd name="T52" fmla="*/ 88 w 202"/>
              <a:gd name="T53" fmla="*/ 78 h 101"/>
              <a:gd name="T54" fmla="*/ 76 w 202"/>
              <a:gd name="T55" fmla="*/ 85 h 101"/>
              <a:gd name="T56" fmla="*/ 65 w 202"/>
              <a:gd name="T57" fmla="*/ 91 h 101"/>
              <a:gd name="T58" fmla="*/ 56 w 202"/>
              <a:gd name="T59" fmla="*/ 96 h 101"/>
              <a:gd name="T60" fmla="*/ 50 w 202"/>
              <a:gd name="T61" fmla="*/ 99 h 101"/>
              <a:gd name="T62" fmla="*/ 45 w 202"/>
              <a:gd name="T63" fmla="*/ 101 h 101"/>
              <a:gd name="T64" fmla="*/ 41 w 202"/>
              <a:gd name="T65" fmla="*/ 101 h 101"/>
              <a:gd name="T66" fmla="*/ 34 w 202"/>
              <a:gd name="T67" fmla="*/ 98 h 101"/>
              <a:gd name="T68" fmla="*/ 28 w 202"/>
              <a:gd name="T69" fmla="*/ 95 h 101"/>
              <a:gd name="T70" fmla="*/ 21 w 202"/>
              <a:gd name="T71" fmla="*/ 90 h 101"/>
              <a:gd name="T72" fmla="*/ 12 w 202"/>
              <a:gd name="T73" fmla="*/ 84 h 101"/>
              <a:gd name="T74" fmla="*/ 6 w 202"/>
              <a:gd name="T75" fmla="*/ 79 h 101"/>
              <a:gd name="T76" fmla="*/ 2 w 202"/>
              <a:gd name="T77" fmla="*/ 74 h 101"/>
              <a:gd name="T78" fmla="*/ 0 w 202"/>
              <a:gd name="T79" fmla="*/ 69 h 101"/>
              <a:gd name="T80" fmla="*/ 0 w 202"/>
              <a:gd name="T81" fmla="*/ 65 h 101"/>
              <a:gd name="T82" fmla="*/ 2 w 202"/>
              <a:gd name="T83" fmla="*/ 63 h 101"/>
              <a:gd name="T84" fmla="*/ 6 w 202"/>
              <a:gd name="T85" fmla="*/ 62 h 101"/>
              <a:gd name="T86" fmla="*/ 11 w 202"/>
              <a:gd name="T87" fmla="*/ 62 h 101"/>
              <a:gd name="T88" fmla="*/ 22 w 202"/>
              <a:gd name="T89" fmla="*/ 64 h 101"/>
              <a:gd name="T90" fmla="*/ 33 w 202"/>
              <a:gd name="T91" fmla="*/ 64 h 101"/>
              <a:gd name="T92" fmla="*/ 39 w 202"/>
              <a:gd name="T93" fmla="*/ 6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2" h="101">
                <a:moveTo>
                  <a:pt x="39" y="63"/>
                </a:moveTo>
                <a:lnTo>
                  <a:pt x="40" y="62"/>
                </a:lnTo>
                <a:lnTo>
                  <a:pt x="43" y="62"/>
                </a:lnTo>
                <a:lnTo>
                  <a:pt x="45" y="60"/>
                </a:lnTo>
                <a:lnTo>
                  <a:pt x="49" y="59"/>
                </a:lnTo>
                <a:lnTo>
                  <a:pt x="52" y="58"/>
                </a:lnTo>
                <a:lnTo>
                  <a:pt x="56" y="56"/>
                </a:lnTo>
                <a:lnTo>
                  <a:pt x="61" y="54"/>
                </a:lnTo>
                <a:lnTo>
                  <a:pt x="66" y="52"/>
                </a:lnTo>
                <a:lnTo>
                  <a:pt x="72" y="49"/>
                </a:lnTo>
                <a:lnTo>
                  <a:pt x="78" y="47"/>
                </a:lnTo>
                <a:lnTo>
                  <a:pt x="85" y="45"/>
                </a:lnTo>
                <a:lnTo>
                  <a:pt x="93" y="41"/>
                </a:lnTo>
                <a:lnTo>
                  <a:pt x="100" y="37"/>
                </a:lnTo>
                <a:lnTo>
                  <a:pt x="109" y="34"/>
                </a:lnTo>
                <a:lnTo>
                  <a:pt x="117" y="30"/>
                </a:lnTo>
                <a:lnTo>
                  <a:pt x="127" y="26"/>
                </a:lnTo>
                <a:lnTo>
                  <a:pt x="135" y="23"/>
                </a:lnTo>
                <a:lnTo>
                  <a:pt x="144" y="19"/>
                </a:lnTo>
                <a:lnTo>
                  <a:pt x="152" y="15"/>
                </a:lnTo>
                <a:lnTo>
                  <a:pt x="160" y="13"/>
                </a:lnTo>
                <a:lnTo>
                  <a:pt x="167" y="10"/>
                </a:lnTo>
                <a:lnTo>
                  <a:pt x="173" y="8"/>
                </a:lnTo>
                <a:lnTo>
                  <a:pt x="178" y="6"/>
                </a:lnTo>
                <a:lnTo>
                  <a:pt x="183" y="4"/>
                </a:lnTo>
                <a:lnTo>
                  <a:pt x="188" y="3"/>
                </a:lnTo>
                <a:lnTo>
                  <a:pt x="191" y="2"/>
                </a:lnTo>
                <a:lnTo>
                  <a:pt x="195" y="1"/>
                </a:lnTo>
                <a:lnTo>
                  <a:pt x="197" y="1"/>
                </a:lnTo>
                <a:lnTo>
                  <a:pt x="199" y="0"/>
                </a:lnTo>
                <a:lnTo>
                  <a:pt x="201" y="0"/>
                </a:lnTo>
                <a:lnTo>
                  <a:pt x="201" y="0"/>
                </a:lnTo>
                <a:lnTo>
                  <a:pt x="202" y="1"/>
                </a:lnTo>
                <a:lnTo>
                  <a:pt x="201" y="1"/>
                </a:lnTo>
                <a:lnTo>
                  <a:pt x="201" y="3"/>
                </a:lnTo>
                <a:lnTo>
                  <a:pt x="199" y="4"/>
                </a:lnTo>
                <a:lnTo>
                  <a:pt x="197" y="6"/>
                </a:lnTo>
                <a:lnTo>
                  <a:pt x="195" y="8"/>
                </a:lnTo>
                <a:lnTo>
                  <a:pt x="191" y="10"/>
                </a:lnTo>
                <a:lnTo>
                  <a:pt x="188" y="13"/>
                </a:lnTo>
                <a:lnTo>
                  <a:pt x="183" y="17"/>
                </a:lnTo>
                <a:lnTo>
                  <a:pt x="179" y="20"/>
                </a:lnTo>
                <a:lnTo>
                  <a:pt x="173" y="24"/>
                </a:lnTo>
                <a:lnTo>
                  <a:pt x="167" y="28"/>
                </a:lnTo>
                <a:lnTo>
                  <a:pt x="161" y="32"/>
                </a:lnTo>
                <a:lnTo>
                  <a:pt x="154" y="36"/>
                </a:lnTo>
                <a:lnTo>
                  <a:pt x="146" y="42"/>
                </a:lnTo>
                <a:lnTo>
                  <a:pt x="138" y="47"/>
                </a:lnTo>
                <a:lnTo>
                  <a:pt x="129" y="53"/>
                </a:lnTo>
                <a:lnTo>
                  <a:pt x="119" y="58"/>
                </a:lnTo>
                <a:lnTo>
                  <a:pt x="111" y="64"/>
                </a:lnTo>
                <a:lnTo>
                  <a:pt x="102" y="69"/>
                </a:lnTo>
                <a:lnTo>
                  <a:pt x="95" y="74"/>
                </a:lnTo>
                <a:lnTo>
                  <a:pt x="88" y="78"/>
                </a:lnTo>
                <a:lnTo>
                  <a:pt x="82" y="82"/>
                </a:lnTo>
                <a:lnTo>
                  <a:pt x="76" y="85"/>
                </a:lnTo>
                <a:lnTo>
                  <a:pt x="69" y="88"/>
                </a:lnTo>
                <a:lnTo>
                  <a:pt x="65" y="91"/>
                </a:lnTo>
                <a:lnTo>
                  <a:pt x="61" y="93"/>
                </a:lnTo>
                <a:lnTo>
                  <a:pt x="56" y="96"/>
                </a:lnTo>
                <a:lnTo>
                  <a:pt x="52" y="97"/>
                </a:lnTo>
                <a:lnTo>
                  <a:pt x="50" y="99"/>
                </a:lnTo>
                <a:lnTo>
                  <a:pt x="48" y="99"/>
                </a:lnTo>
                <a:lnTo>
                  <a:pt x="45" y="101"/>
                </a:lnTo>
                <a:lnTo>
                  <a:pt x="44" y="101"/>
                </a:lnTo>
                <a:lnTo>
                  <a:pt x="41" y="101"/>
                </a:lnTo>
                <a:lnTo>
                  <a:pt x="38" y="99"/>
                </a:lnTo>
                <a:lnTo>
                  <a:pt x="34" y="98"/>
                </a:lnTo>
                <a:lnTo>
                  <a:pt x="32" y="97"/>
                </a:lnTo>
                <a:lnTo>
                  <a:pt x="28" y="95"/>
                </a:lnTo>
                <a:lnTo>
                  <a:pt x="24" y="92"/>
                </a:lnTo>
                <a:lnTo>
                  <a:pt x="21" y="90"/>
                </a:lnTo>
                <a:lnTo>
                  <a:pt x="17" y="86"/>
                </a:lnTo>
                <a:lnTo>
                  <a:pt x="12" y="84"/>
                </a:lnTo>
                <a:lnTo>
                  <a:pt x="10" y="81"/>
                </a:lnTo>
                <a:lnTo>
                  <a:pt x="6" y="79"/>
                </a:lnTo>
                <a:lnTo>
                  <a:pt x="4" y="76"/>
                </a:lnTo>
                <a:lnTo>
                  <a:pt x="2" y="74"/>
                </a:lnTo>
                <a:lnTo>
                  <a:pt x="1" y="71"/>
                </a:lnTo>
                <a:lnTo>
                  <a:pt x="0" y="69"/>
                </a:lnTo>
                <a:lnTo>
                  <a:pt x="0" y="68"/>
                </a:lnTo>
                <a:lnTo>
                  <a:pt x="0" y="65"/>
                </a:lnTo>
                <a:lnTo>
                  <a:pt x="1" y="64"/>
                </a:lnTo>
                <a:lnTo>
                  <a:pt x="2" y="63"/>
                </a:lnTo>
                <a:lnTo>
                  <a:pt x="4" y="62"/>
                </a:lnTo>
                <a:lnTo>
                  <a:pt x="6" y="62"/>
                </a:lnTo>
                <a:lnTo>
                  <a:pt x="9" y="62"/>
                </a:lnTo>
                <a:lnTo>
                  <a:pt x="11" y="62"/>
                </a:lnTo>
                <a:lnTo>
                  <a:pt x="15" y="63"/>
                </a:lnTo>
                <a:lnTo>
                  <a:pt x="22" y="64"/>
                </a:lnTo>
                <a:lnTo>
                  <a:pt x="28" y="64"/>
                </a:lnTo>
                <a:lnTo>
                  <a:pt x="33" y="64"/>
                </a:lnTo>
                <a:lnTo>
                  <a:pt x="39" y="63"/>
                </a:lnTo>
                <a:lnTo>
                  <a:pt x="39" y="63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55"/>
          <p:cNvSpPr>
            <a:spLocks/>
          </p:cNvSpPr>
          <p:nvPr/>
        </p:nvSpPr>
        <p:spPr bwMode="auto">
          <a:xfrm>
            <a:off x="6083185" y="2235181"/>
            <a:ext cx="170818" cy="177519"/>
          </a:xfrm>
          <a:custGeom>
            <a:avLst/>
            <a:gdLst>
              <a:gd name="T0" fmla="*/ 0 w 51"/>
              <a:gd name="T1" fmla="*/ 3 h 53"/>
              <a:gd name="T2" fmla="*/ 1 w 51"/>
              <a:gd name="T3" fmla="*/ 2 h 53"/>
              <a:gd name="T4" fmla="*/ 1 w 51"/>
              <a:gd name="T5" fmla="*/ 2 h 53"/>
              <a:gd name="T6" fmla="*/ 3 w 51"/>
              <a:gd name="T7" fmla="*/ 1 h 53"/>
              <a:gd name="T8" fmla="*/ 4 w 51"/>
              <a:gd name="T9" fmla="*/ 1 h 53"/>
              <a:gd name="T10" fmla="*/ 6 w 51"/>
              <a:gd name="T11" fmla="*/ 0 h 53"/>
              <a:gd name="T12" fmla="*/ 9 w 51"/>
              <a:gd name="T13" fmla="*/ 0 h 53"/>
              <a:gd name="T14" fmla="*/ 12 w 51"/>
              <a:gd name="T15" fmla="*/ 0 h 53"/>
              <a:gd name="T16" fmla="*/ 15 w 51"/>
              <a:gd name="T17" fmla="*/ 1 h 53"/>
              <a:gd name="T18" fmla="*/ 21 w 51"/>
              <a:gd name="T19" fmla="*/ 3 h 53"/>
              <a:gd name="T20" fmla="*/ 27 w 51"/>
              <a:gd name="T21" fmla="*/ 6 h 53"/>
              <a:gd name="T22" fmla="*/ 34 w 51"/>
              <a:gd name="T23" fmla="*/ 11 h 53"/>
              <a:gd name="T24" fmla="*/ 39 w 51"/>
              <a:gd name="T25" fmla="*/ 15 h 53"/>
              <a:gd name="T26" fmla="*/ 44 w 51"/>
              <a:gd name="T27" fmla="*/ 20 h 53"/>
              <a:gd name="T28" fmla="*/ 46 w 51"/>
              <a:gd name="T29" fmla="*/ 23 h 53"/>
              <a:gd name="T30" fmla="*/ 49 w 51"/>
              <a:gd name="T31" fmla="*/ 26 h 53"/>
              <a:gd name="T32" fmla="*/ 50 w 51"/>
              <a:gd name="T33" fmla="*/ 29 h 53"/>
              <a:gd name="T34" fmla="*/ 51 w 51"/>
              <a:gd name="T35" fmla="*/ 31 h 53"/>
              <a:gd name="T36" fmla="*/ 51 w 51"/>
              <a:gd name="T37" fmla="*/ 34 h 53"/>
              <a:gd name="T38" fmla="*/ 51 w 51"/>
              <a:gd name="T39" fmla="*/ 36 h 53"/>
              <a:gd name="T40" fmla="*/ 51 w 51"/>
              <a:gd name="T41" fmla="*/ 42 h 53"/>
              <a:gd name="T42" fmla="*/ 51 w 51"/>
              <a:gd name="T43" fmla="*/ 46 h 53"/>
              <a:gd name="T44" fmla="*/ 51 w 51"/>
              <a:gd name="T45" fmla="*/ 48 h 53"/>
              <a:gd name="T46" fmla="*/ 49 w 51"/>
              <a:gd name="T47" fmla="*/ 51 h 53"/>
              <a:gd name="T48" fmla="*/ 48 w 51"/>
              <a:gd name="T49" fmla="*/ 52 h 53"/>
              <a:gd name="T50" fmla="*/ 45 w 51"/>
              <a:gd name="T51" fmla="*/ 53 h 53"/>
              <a:gd name="T52" fmla="*/ 44 w 51"/>
              <a:gd name="T53" fmla="*/ 53 h 53"/>
              <a:gd name="T54" fmla="*/ 42 w 51"/>
              <a:gd name="T55" fmla="*/ 52 h 53"/>
              <a:gd name="T56" fmla="*/ 39 w 51"/>
              <a:gd name="T57" fmla="*/ 52 h 53"/>
              <a:gd name="T58" fmla="*/ 37 w 51"/>
              <a:gd name="T59" fmla="*/ 51 h 53"/>
              <a:gd name="T60" fmla="*/ 34 w 51"/>
              <a:gd name="T61" fmla="*/ 50 h 53"/>
              <a:gd name="T62" fmla="*/ 32 w 51"/>
              <a:gd name="T63" fmla="*/ 48 h 53"/>
              <a:gd name="T64" fmla="*/ 29 w 51"/>
              <a:gd name="T65" fmla="*/ 46 h 53"/>
              <a:gd name="T66" fmla="*/ 26 w 51"/>
              <a:gd name="T67" fmla="*/ 44 h 53"/>
              <a:gd name="T68" fmla="*/ 23 w 51"/>
              <a:gd name="T69" fmla="*/ 40 h 53"/>
              <a:gd name="T70" fmla="*/ 21 w 51"/>
              <a:gd name="T71" fmla="*/ 36 h 53"/>
              <a:gd name="T72" fmla="*/ 18 w 51"/>
              <a:gd name="T73" fmla="*/ 33 h 53"/>
              <a:gd name="T74" fmla="*/ 15 w 51"/>
              <a:gd name="T75" fmla="*/ 28 h 53"/>
              <a:gd name="T76" fmla="*/ 12 w 51"/>
              <a:gd name="T77" fmla="*/ 23 h 53"/>
              <a:gd name="T78" fmla="*/ 9 w 51"/>
              <a:gd name="T79" fmla="*/ 19 h 53"/>
              <a:gd name="T80" fmla="*/ 6 w 51"/>
              <a:gd name="T81" fmla="*/ 15 h 53"/>
              <a:gd name="T82" fmla="*/ 5 w 51"/>
              <a:gd name="T83" fmla="*/ 12 h 53"/>
              <a:gd name="T84" fmla="*/ 3 w 51"/>
              <a:gd name="T85" fmla="*/ 8 h 53"/>
              <a:gd name="T86" fmla="*/ 1 w 51"/>
              <a:gd name="T87" fmla="*/ 7 h 53"/>
              <a:gd name="T88" fmla="*/ 1 w 51"/>
              <a:gd name="T89" fmla="*/ 4 h 53"/>
              <a:gd name="T90" fmla="*/ 0 w 51"/>
              <a:gd name="T91" fmla="*/ 3 h 53"/>
              <a:gd name="T92" fmla="*/ 0 w 51"/>
              <a:gd name="T93" fmla="*/ 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" h="53">
                <a:moveTo>
                  <a:pt x="0" y="3"/>
                </a:moveTo>
                <a:lnTo>
                  <a:pt x="1" y="2"/>
                </a:lnTo>
                <a:lnTo>
                  <a:pt x="1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9" y="0"/>
                </a:lnTo>
                <a:lnTo>
                  <a:pt x="12" y="0"/>
                </a:lnTo>
                <a:lnTo>
                  <a:pt x="15" y="1"/>
                </a:lnTo>
                <a:lnTo>
                  <a:pt x="21" y="3"/>
                </a:lnTo>
                <a:lnTo>
                  <a:pt x="27" y="6"/>
                </a:lnTo>
                <a:lnTo>
                  <a:pt x="34" y="11"/>
                </a:lnTo>
                <a:lnTo>
                  <a:pt x="39" y="15"/>
                </a:lnTo>
                <a:lnTo>
                  <a:pt x="44" y="20"/>
                </a:lnTo>
                <a:lnTo>
                  <a:pt x="46" y="23"/>
                </a:lnTo>
                <a:lnTo>
                  <a:pt x="49" y="26"/>
                </a:lnTo>
                <a:lnTo>
                  <a:pt x="50" y="29"/>
                </a:lnTo>
                <a:lnTo>
                  <a:pt x="51" y="31"/>
                </a:lnTo>
                <a:lnTo>
                  <a:pt x="51" y="34"/>
                </a:lnTo>
                <a:lnTo>
                  <a:pt x="51" y="36"/>
                </a:lnTo>
                <a:lnTo>
                  <a:pt x="51" y="42"/>
                </a:lnTo>
                <a:lnTo>
                  <a:pt x="51" y="46"/>
                </a:lnTo>
                <a:lnTo>
                  <a:pt x="51" y="48"/>
                </a:lnTo>
                <a:lnTo>
                  <a:pt x="49" y="51"/>
                </a:lnTo>
                <a:lnTo>
                  <a:pt x="48" y="52"/>
                </a:lnTo>
                <a:lnTo>
                  <a:pt x="45" y="53"/>
                </a:lnTo>
                <a:lnTo>
                  <a:pt x="44" y="53"/>
                </a:lnTo>
                <a:lnTo>
                  <a:pt x="42" y="52"/>
                </a:lnTo>
                <a:lnTo>
                  <a:pt x="39" y="52"/>
                </a:lnTo>
                <a:lnTo>
                  <a:pt x="37" y="51"/>
                </a:lnTo>
                <a:lnTo>
                  <a:pt x="34" y="50"/>
                </a:lnTo>
                <a:lnTo>
                  <a:pt x="32" y="48"/>
                </a:lnTo>
                <a:lnTo>
                  <a:pt x="29" y="46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18" y="33"/>
                </a:lnTo>
                <a:lnTo>
                  <a:pt x="15" y="28"/>
                </a:lnTo>
                <a:lnTo>
                  <a:pt x="12" y="23"/>
                </a:lnTo>
                <a:lnTo>
                  <a:pt x="9" y="19"/>
                </a:lnTo>
                <a:lnTo>
                  <a:pt x="6" y="15"/>
                </a:lnTo>
                <a:lnTo>
                  <a:pt x="5" y="12"/>
                </a:lnTo>
                <a:lnTo>
                  <a:pt x="3" y="8"/>
                </a:lnTo>
                <a:lnTo>
                  <a:pt x="1" y="7"/>
                </a:lnTo>
                <a:lnTo>
                  <a:pt x="1" y="4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56"/>
          <p:cNvSpPr>
            <a:spLocks/>
          </p:cNvSpPr>
          <p:nvPr/>
        </p:nvSpPr>
        <p:spPr bwMode="auto">
          <a:xfrm>
            <a:off x="6344438" y="2161494"/>
            <a:ext cx="177517" cy="204314"/>
          </a:xfrm>
          <a:custGeom>
            <a:avLst/>
            <a:gdLst>
              <a:gd name="T0" fmla="*/ 47 w 53"/>
              <a:gd name="T1" fmla="*/ 20 h 61"/>
              <a:gd name="T2" fmla="*/ 49 w 53"/>
              <a:gd name="T3" fmla="*/ 23 h 61"/>
              <a:gd name="T4" fmla="*/ 51 w 53"/>
              <a:gd name="T5" fmla="*/ 26 h 61"/>
              <a:gd name="T6" fmla="*/ 51 w 53"/>
              <a:gd name="T7" fmla="*/ 29 h 61"/>
              <a:gd name="T8" fmla="*/ 53 w 53"/>
              <a:gd name="T9" fmla="*/ 33 h 61"/>
              <a:gd name="T10" fmla="*/ 53 w 53"/>
              <a:gd name="T11" fmla="*/ 36 h 61"/>
              <a:gd name="T12" fmla="*/ 51 w 53"/>
              <a:gd name="T13" fmla="*/ 40 h 61"/>
              <a:gd name="T14" fmla="*/ 51 w 53"/>
              <a:gd name="T15" fmla="*/ 44 h 61"/>
              <a:gd name="T16" fmla="*/ 49 w 53"/>
              <a:gd name="T17" fmla="*/ 47 h 61"/>
              <a:gd name="T18" fmla="*/ 48 w 53"/>
              <a:gd name="T19" fmla="*/ 50 h 61"/>
              <a:gd name="T20" fmla="*/ 45 w 53"/>
              <a:gd name="T21" fmla="*/ 53 h 61"/>
              <a:gd name="T22" fmla="*/ 44 w 53"/>
              <a:gd name="T23" fmla="*/ 56 h 61"/>
              <a:gd name="T24" fmla="*/ 43 w 53"/>
              <a:gd name="T25" fmla="*/ 58 h 61"/>
              <a:gd name="T26" fmla="*/ 40 w 53"/>
              <a:gd name="T27" fmla="*/ 59 h 61"/>
              <a:gd name="T28" fmla="*/ 39 w 53"/>
              <a:gd name="T29" fmla="*/ 61 h 61"/>
              <a:gd name="T30" fmla="*/ 38 w 53"/>
              <a:gd name="T31" fmla="*/ 61 h 61"/>
              <a:gd name="T32" fmla="*/ 37 w 53"/>
              <a:gd name="T33" fmla="*/ 61 h 61"/>
              <a:gd name="T34" fmla="*/ 36 w 53"/>
              <a:gd name="T35" fmla="*/ 61 h 61"/>
              <a:gd name="T36" fmla="*/ 34 w 53"/>
              <a:gd name="T37" fmla="*/ 59 h 61"/>
              <a:gd name="T38" fmla="*/ 32 w 53"/>
              <a:gd name="T39" fmla="*/ 57 h 61"/>
              <a:gd name="T40" fmla="*/ 29 w 53"/>
              <a:gd name="T41" fmla="*/ 55 h 61"/>
              <a:gd name="T42" fmla="*/ 27 w 53"/>
              <a:gd name="T43" fmla="*/ 50 h 61"/>
              <a:gd name="T44" fmla="*/ 23 w 53"/>
              <a:gd name="T45" fmla="*/ 45 h 61"/>
              <a:gd name="T46" fmla="*/ 20 w 53"/>
              <a:gd name="T47" fmla="*/ 39 h 61"/>
              <a:gd name="T48" fmla="*/ 15 w 53"/>
              <a:gd name="T49" fmla="*/ 33 h 61"/>
              <a:gd name="T50" fmla="*/ 11 w 53"/>
              <a:gd name="T51" fmla="*/ 26 h 61"/>
              <a:gd name="T52" fmla="*/ 8 w 53"/>
              <a:gd name="T53" fmla="*/ 20 h 61"/>
              <a:gd name="T54" fmla="*/ 5 w 53"/>
              <a:gd name="T55" fmla="*/ 16 h 61"/>
              <a:gd name="T56" fmla="*/ 3 w 53"/>
              <a:gd name="T57" fmla="*/ 12 h 61"/>
              <a:gd name="T58" fmla="*/ 1 w 53"/>
              <a:gd name="T59" fmla="*/ 8 h 61"/>
              <a:gd name="T60" fmla="*/ 0 w 53"/>
              <a:gd name="T61" fmla="*/ 5 h 61"/>
              <a:gd name="T62" fmla="*/ 0 w 53"/>
              <a:gd name="T63" fmla="*/ 3 h 61"/>
              <a:gd name="T64" fmla="*/ 0 w 53"/>
              <a:gd name="T65" fmla="*/ 1 h 61"/>
              <a:gd name="T66" fmla="*/ 1 w 53"/>
              <a:gd name="T67" fmla="*/ 1 h 61"/>
              <a:gd name="T68" fmla="*/ 1 w 53"/>
              <a:gd name="T69" fmla="*/ 0 h 61"/>
              <a:gd name="T70" fmla="*/ 4 w 53"/>
              <a:gd name="T71" fmla="*/ 0 h 61"/>
              <a:gd name="T72" fmla="*/ 6 w 53"/>
              <a:gd name="T73" fmla="*/ 0 h 61"/>
              <a:gd name="T74" fmla="*/ 9 w 53"/>
              <a:gd name="T75" fmla="*/ 0 h 61"/>
              <a:gd name="T76" fmla="*/ 12 w 53"/>
              <a:gd name="T77" fmla="*/ 0 h 61"/>
              <a:gd name="T78" fmla="*/ 16 w 53"/>
              <a:gd name="T79" fmla="*/ 1 h 61"/>
              <a:gd name="T80" fmla="*/ 20 w 53"/>
              <a:gd name="T81" fmla="*/ 1 h 61"/>
              <a:gd name="T82" fmla="*/ 25 w 53"/>
              <a:gd name="T83" fmla="*/ 2 h 61"/>
              <a:gd name="T84" fmla="*/ 28 w 53"/>
              <a:gd name="T85" fmla="*/ 5 h 61"/>
              <a:gd name="T86" fmla="*/ 33 w 53"/>
              <a:gd name="T87" fmla="*/ 6 h 61"/>
              <a:gd name="T88" fmla="*/ 37 w 53"/>
              <a:gd name="T89" fmla="*/ 8 h 61"/>
              <a:gd name="T90" fmla="*/ 39 w 53"/>
              <a:gd name="T91" fmla="*/ 11 h 61"/>
              <a:gd name="T92" fmla="*/ 43 w 53"/>
              <a:gd name="T93" fmla="*/ 14 h 61"/>
              <a:gd name="T94" fmla="*/ 45 w 53"/>
              <a:gd name="T95" fmla="*/ 17 h 61"/>
              <a:gd name="T96" fmla="*/ 47 w 53"/>
              <a:gd name="T97" fmla="*/ 20 h 61"/>
              <a:gd name="T98" fmla="*/ 47 w 53"/>
              <a:gd name="T99" fmla="*/ 2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3" h="61">
                <a:moveTo>
                  <a:pt x="47" y="20"/>
                </a:moveTo>
                <a:lnTo>
                  <a:pt x="49" y="23"/>
                </a:lnTo>
                <a:lnTo>
                  <a:pt x="51" y="26"/>
                </a:lnTo>
                <a:lnTo>
                  <a:pt x="51" y="29"/>
                </a:lnTo>
                <a:lnTo>
                  <a:pt x="53" y="33"/>
                </a:lnTo>
                <a:lnTo>
                  <a:pt x="53" y="36"/>
                </a:lnTo>
                <a:lnTo>
                  <a:pt x="51" y="40"/>
                </a:lnTo>
                <a:lnTo>
                  <a:pt x="51" y="44"/>
                </a:lnTo>
                <a:lnTo>
                  <a:pt x="49" y="47"/>
                </a:lnTo>
                <a:lnTo>
                  <a:pt x="48" y="50"/>
                </a:lnTo>
                <a:lnTo>
                  <a:pt x="45" y="53"/>
                </a:lnTo>
                <a:lnTo>
                  <a:pt x="44" y="56"/>
                </a:lnTo>
                <a:lnTo>
                  <a:pt x="43" y="58"/>
                </a:lnTo>
                <a:lnTo>
                  <a:pt x="40" y="59"/>
                </a:lnTo>
                <a:lnTo>
                  <a:pt x="39" y="61"/>
                </a:lnTo>
                <a:lnTo>
                  <a:pt x="38" y="61"/>
                </a:lnTo>
                <a:lnTo>
                  <a:pt x="37" y="61"/>
                </a:lnTo>
                <a:lnTo>
                  <a:pt x="36" y="61"/>
                </a:lnTo>
                <a:lnTo>
                  <a:pt x="34" y="59"/>
                </a:lnTo>
                <a:lnTo>
                  <a:pt x="32" y="57"/>
                </a:lnTo>
                <a:lnTo>
                  <a:pt x="29" y="55"/>
                </a:lnTo>
                <a:lnTo>
                  <a:pt x="27" y="50"/>
                </a:lnTo>
                <a:lnTo>
                  <a:pt x="23" y="45"/>
                </a:lnTo>
                <a:lnTo>
                  <a:pt x="20" y="39"/>
                </a:lnTo>
                <a:lnTo>
                  <a:pt x="15" y="33"/>
                </a:lnTo>
                <a:lnTo>
                  <a:pt x="11" y="26"/>
                </a:lnTo>
                <a:lnTo>
                  <a:pt x="8" y="20"/>
                </a:lnTo>
                <a:lnTo>
                  <a:pt x="5" y="16"/>
                </a:lnTo>
                <a:lnTo>
                  <a:pt x="3" y="12"/>
                </a:lnTo>
                <a:lnTo>
                  <a:pt x="1" y="8"/>
                </a:lnTo>
                <a:lnTo>
                  <a:pt x="0" y="5"/>
                </a:ln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2" y="0"/>
                </a:lnTo>
                <a:lnTo>
                  <a:pt x="16" y="1"/>
                </a:lnTo>
                <a:lnTo>
                  <a:pt x="20" y="1"/>
                </a:lnTo>
                <a:lnTo>
                  <a:pt x="25" y="2"/>
                </a:lnTo>
                <a:lnTo>
                  <a:pt x="28" y="5"/>
                </a:lnTo>
                <a:lnTo>
                  <a:pt x="33" y="6"/>
                </a:lnTo>
                <a:lnTo>
                  <a:pt x="37" y="8"/>
                </a:lnTo>
                <a:lnTo>
                  <a:pt x="39" y="11"/>
                </a:lnTo>
                <a:lnTo>
                  <a:pt x="43" y="14"/>
                </a:lnTo>
                <a:lnTo>
                  <a:pt x="45" y="17"/>
                </a:lnTo>
                <a:lnTo>
                  <a:pt x="47" y="20"/>
                </a:lnTo>
                <a:lnTo>
                  <a:pt x="47" y="2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57"/>
          <p:cNvSpPr>
            <a:spLocks/>
          </p:cNvSpPr>
          <p:nvPr/>
        </p:nvSpPr>
        <p:spPr bwMode="auto">
          <a:xfrm>
            <a:off x="6625787" y="2017469"/>
            <a:ext cx="314844" cy="318194"/>
          </a:xfrm>
          <a:custGeom>
            <a:avLst/>
            <a:gdLst>
              <a:gd name="T0" fmla="*/ 58 w 94"/>
              <a:gd name="T1" fmla="*/ 1 h 95"/>
              <a:gd name="T2" fmla="*/ 64 w 94"/>
              <a:gd name="T3" fmla="*/ 1 h 95"/>
              <a:gd name="T4" fmla="*/ 70 w 94"/>
              <a:gd name="T5" fmla="*/ 2 h 95"/>
              <a:gd name="T6" fmla="*/ 76 w 94"/>
              <a:gd name="T7" fmla="*/ 6 h 95"/>
              <a:gd name="T8" fmla="*/ 84 w 94"/>
              <a:gd name="T9" fmla="*/ 13 h 95"/>
              <a:gd name="T10" fmla="*/ 92 w 94"/>
              <a:gd name="T11" fmla="*/ 22 h 95"/>
              <a:gd name="T12" fmla="*/ 94 w 94"/>
              <a:gd name="T13" fmla="*/ 27 h 95"/>
              <a:gd name="T14" fmla="*/ 92 w 94"/>
              <a:gd name="T15" fmla="*/ 32 h 95"/>
              <a:gd name="T16" fmla="*/ 88 w 94"/>
              <a:gd name="T17" fmla="*/ 38 h 95"/>
              <a:gd name="T18" fmla="*/ 81 w 94"/>
              <a:gd name="T19" fmla="*/ 45 h 95"/>
              <a:gd name="T20" fmla="*/ 67 w 94"/>
              <a:gd name="T21" fmla="*/ 57 h 95"/>
              <a:gd name="T22" fmla="*/ 45 w 94"/>
              <a:gd name="T23" fmla="*/ 73 h 95"/>
              <a:gd name="T24" fmla="*/ 27 w 94"/>
              <a:gd name="T25" fmla="*/ 84 h 95"/>
              <a:gd name="T26" fmla="*/ 16 w 94"/>
              <a:gd name="T27" fmla="*/ 90 h 95"/>
              <a:gd name="T28" fmla="*/ 9 w 94"/>
              <a:gd name="T29" fmla="*/ 94 h 95"/>
              <a:gd name="T30" fmla="*/ 3 w 94"/>
              <a:gd name="T31" fmla="*/ 95 h 95"/>
              <a:gd name="T32" fmla="*/ 0 w 94"/>
              <a:gd name="T33" fmla="*/ 94 h 95"/>
              <a:gd name="T34" fmla="*/ 0 w 94"/>
              <a:gd name="T35" fmla="*/ 90 h 95"/>
              <a:gd name="T36" fmla="*/ 5 w 94"/>
              <a:gd name="T37" fmla="*/ 84 h 95"/>
              <a:gd name="T38" fmla="*/ 13 w 94"/>
              <a:gd name="T39" fmla="*/ 74 h 95"/>
              <a:gd name="T40" fmla="*/ 25 w 94"/>
              <a:gd name="T41" fmla="*/ 62 h 95"/>
              <a:gd name="T42" fmla="*/ 34 w 94"/>
              <a:gd name="T43" fmla="*/ 50 h 95"/>
              <a:gd name="T44" fmla="*/ 43 w 94"/>
              <a:gd name="T45" fmla="*/ 40 h 95"/>
              <a:gd name="T46" fmla="*/ 48 w 94"/>
              <a:gd name="T47" fmla="*/ 32 h 95"/>
              <a:gd name="T48" fmla="*/ 52 w 94"/>
              <a:gd name="T49" fmla="*/ 24 h 95"/>
              <a:gd name="T50" fmla="*/ 54 w 94"/>
              <a:gd name="T51" fmla="*/ 18 h 95"/>
              <a:gd name="T52" fmla="*/ 54 w 94"/>
              <a:gd name="T53" fmla="*/ 12 h 95"/>
              <a:gd name="T54" fmla="*/ 53 w 94"/>
              <a:gd name="T55" fmla="*/ 6 h 95"/>
              <a:gd name="T56" fmla="*/ 52 w 94"/>
              <a:gd name="T57" fmla="*/ 4 h 95"/>
              <a:gd name="T58" fmla="*/ 52 w 94"/>
              <a:gd name="T59" fmla="*/ 2 h 95"/>
              <a:gd name="T60" fmla="*/ 54 w 94"/>
              <a:gd name="T61" fmla="*/ 1 h 95"/>
              <a:gd name="T62" fmla="*/ 55 w 94"/>
              <a:gd name="T63" fmla="*/ 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4" h="95">
                <a:moveTo>
                  <a:pt x="55" y="1"/>
                </a:moveTo>
                <a:lnTo>
                  <a:pt x="58" y="1"/>
                </a:lnTo>
                <a:lnTo>
                  <a:pt x="61" y="0"/>
                </a:lnTo>
                <a:lnTo>
                  <a:pt x="64" y="1"/>
                </a:lnTo>
                <a:lnTo>
                  <a:pt x="66" y="1"/>
                </a:lnTo>
                <a:lnTo>
                  <a:pt x="70" y="2"/>
                </a:lnTo>
                <a:lnTo>
                  <a:pt x="72" y="4"/>
                </a:lnTo>
                <a:lnTo>
                  <a:pt x="76" y="6"/>
                </a:lnTo>
                <a:lnTo>
                  <a:pt x="80" y="9"/>
                </a:lnTo>
                <a:lnTo>
                  <a:pt x="84" y="13"/>
                </a:lnTo>
                <a:lnTo>
                  <a:pt x="88" y="18"/>
                </a:lnTo>
                <a:lnTo>
                  <a:pt x="92" y="22"/>
                </a:lnTo>
                <a:lnTo>
                  <a:pt x="94" y="26"/>
                </a:lnTo>
                <a:lnTo>
                  <a:pt x="94" y="27"/>
                </a:lnTo>
                <a:lnTo>
                  <a:pt x="93" y="29"/>
                </a:lnTo>
                <a:lnTo>
                  <a:pt x="92" y="32"/>
                </a:lnTo>
                <a:lnTo>
                  <a:pt x="91" y="34"/>
                </a:lnTo>
                <a:lnTo>
                  <a:pt x="88" y="38"/>
                </a:lnTo>
                <a:lnTo>
                  <a:pt x="84" y="41"/>
                </a:lnTo>
                <a:lnTo>
                  <a:pt x="81" y="45"/>
                </a:lnTo>
                <a:lnTo>
                  <a:pt x="77" y="49"/>
                </a:lnTo>
                <a:lnTo>
                  <a:pt x="67" y="57"/>
                </a:lnTo>
                <a:lnTo>
                  <a:pt x="58" y="66"/>
                </a:lnTo>
                <a:lnTo>
                  <a:pt x="45" y="73"/>
                </a:lnTo>
                <a:lnTo>
                  <a:pt x="33" y="80"/>
                </a:lnTo>
                <a:lnTo>
                  <a:pt x="27" y="84"/>
                </a:lnTo>
                <a:lnTo>
                  <a:pt x="21" y="88"/>
                </a:lnTo>
                <a:lnTo>
                  <a:pt x="16" y="90"/>
                </a:lnTo>
                <a:lnTo>
                  <a:pt x="13" y="93"/>
                </a:lnTo>
                <a:lnTo>
                  <a:pt x="9" y="94"/>
                </a:lnTo>
                <a:lnTo>
                  <a:pt x="5" y="95"/>
                </a:lnTo>
                <a:lnTo>
                  <a:pt x="3" y="95"/>
                </a:lnTo>
                <a:lnTo>
                  <a:pt x="2" y="95"/>
                </a:lnTo>
                <a:lnTo>
                  <a:pt x="0" y="94"/>
                </a:lnTo>
                <a:lnTo>
                  <a:pt x="0" y="93"/>
                </a:lnTo>
                <a:lnTo>
                  <a:pt x="0" y="90"/>
                </a:lnTo>
                <a:lnTo>
                  <a:pt x="2" y="88"/>
                </a:lnTo>
                <a:lnTo>
                  <a:pt x="5" y="84"/>
                </a:lnTo>
                <a:lnTo>
                  <a:pt x="9" y="79"/>
                </a:lnTo>
                <a:lnTo>
                  <a:pt x="13" y="74"/>
                </a:lnTo>
                <a:lnTo>
                  <a:pt x="19" y="68"/>
                </a:lnTo>
                <a:lnTo>
                  <a:pt x="25" y="62"/>
                </a:lnTo>
                <a:lnTo>
                  <a:pt x="30" y="56"/>
                </a:lnTo>
                <a:lnTo>
                  <a:pt x="34" y="50"/>
                </a:lnTo>
                <a:lnTo>
                  <a:pt x="39" y="45"/>
                </a:lnTo>
                <a:lnTo>
                  <a:pt x="43" y="40"/>
                </a:lnTo>
                <a:lnTo>
                  <a:pt x="45" y="35"/>
                </a:lnTo>
                <a:lnTo>
                  <a:pt x="48" y="32"/>
                </a:lnTo>
                <a:lnTo>
                  <a:pt x="50" y="28"/>
                </a:lnTo>
                <a:lnTo>
                  <a:pt x="52" y="24"/>
                </a:lnTo>
                <a:lnTo>
                  <a:pt x="53" y="21"/>
                </a:lnTo>
                <a:lnTo>
                  <a:pt x="54" y="18"/>
                </a:lnTo>
                <a:lnTo>
                  <a:pt x="54" y="15"/>
                </a:lnTo>
                <a:lnTo>
                  <a:pt x="54" y="12"/>
                </a:lnTo>
                <a:lnTo>
                  <a:pt x="54" y="10"/>
                </a:lnTo>
                <a:lnTo>
                  <a:pt x="53" y="6"/>
                </a:lnTo>
                <a:lnTo>
                  <a:pt x="52" y="5"/>
                </a:lnTo>
                <a:lnTo>
                  <a:pt x="52" y="4"/>
                </a:lnTo>
                <a:lnTo>
                  <a:pt x="52" y="2"/>
                </a:lnTo>
                <a:lnTo>
                  <a:pt x="52" y="2"/>
                </a:lnTo>
                <a:lnTo>
                  <a:pt x="53" y="1"/>
                </a:lnTo>
                <a:lnTo>
                  <a:pt x="54" y="1"/>
                </a:lnTo>
                <a:lnTo>
                  <a:pt x="55" y="1"/>
                </a:lnTo>
                <a:lnTo>
                  <a:pt x="55" y="1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59"/>
          <p:cNvSpPr>
            <a:spLocks/>
          </p:cNvSpPr>
          <p:nvPr/>
        </p:nvSpPr>
        <p:spPr bwMode="auto">
          <a:xfrm>
            <a:off x="5976004" y="2637109"/>
            <a:ext cx="978025" cy="214362"/>
          </a:xfrm>
          <a:custGeom>
            <a:avLst/>
            <a:gdLst>
              <a:gd name="T0" fmla="*/ 291 w 292"/>
              <a:gd name="T1" fmla="*/ 25 h 64"/>
              <a:gd name="T2" fmla="*/ 288 w 292"/>
              <a:gd name="T3" fmla="*/ 27 h 64"/>
              <a:gd name="T4" fmla="*/ 285 w 292"/>
              <a:gd name="T5" fmla="*/ 28 h 64"/>
              <a:gd name="T6" fmla="*/ 277 w 292"/>
              <a:gd name="T7" fmla="*/ 30 h 64"/>
              <a:gd name="T8" fmla="*/ 269 w 292"/>
              <a:gd name="T9" fmla="*/ 30 h 64"/>
              <a:gd name="T10" fmla="*/ 256 w 292"/>
              <a:gd name="T11" fmla="*/ 30 h 64"/>
              <a:gd name="T12" fmla="*/ 239 w 292"/>
              <a:gd name="T13" fmla="*/ 31 h 64"/>
              <a:gd name="T14" fmla="*/ 221 w 292"/>
              <a:gd name="T15" fmla="*/ 33 h 64"/>
              <a:gd name="T16" fmla="*/ 198 w 292"/>
              <a:gd name="T17" fmla="*/ 34 h 64"/>
              <a:gd name="T18" fmla="*/ 174 w 292"/>
              <a:gd name="T19" fmla="*/ 38 h 64"/>
              <a:gd name="T20" fmla="*/ 147 w 292"/>
              <a:gd name="T21" fmla="*/ 43 h 64"/>
              <a:gd name="T22" fmla="*/ 119 w 292"/>
              <a:gd name="T23" fmla="*/ 48 h 64"/>
              <a:gd name="T24" fmla="*/ 96 w 292"/>
              <a:gd name="T25" fmla="*/ 52 h 64"/>
              <a:gd name="T26" fmla="*/ 82 w 292"/>
              <a:gd name="T27" fmla="*/ 54 h 64"/>
              <a:gd name="T28" fmla="*/ 70 w 292"/>
              <a:gd name="T29" fmla="*/ 56 h 64"/>
              <a:gd name="T30" fmla="*/ 59 w 292"/>
              <a:gd name="T31" fmla="*/ 59 h 64"/>
              <a:gd name="T32" fmla="*/ 49 w 292"/>
              <a:gd name="T33" fmla="*/ 60 h 64"/>
              <a:gd name="T34" fmla="*/ 42 w 292"/>
              <a:gd name="T35" fmla="*/ 61 h 64"/>
              <a:gd name="T36" fmla="*/ 36 w 292"/>
              <a:gd name="T37" fmla="*/ 62 h 64"/>
              <a:gd name="T38" fmla="*/ 32 w 292"/>
              <a:gd name="T39" fmla="*/ 62 h 64"/>
              <a:gd name="T40" fmla="*/ 27 w 292"/>
              <a:gd name="T41" fmla="*/ 64 h 64"/>
              <a:gd name="T42" fmla="*/ 22 w 292"/>
              <a:gd name="T43" fmla="*/ 64 h 64"/>
              <a:gd name="T44" fmla="*/ 16 w 292"/>
              <a:gd name="T45" fmla="*/ 62 h 64"/>
              <a:gd name="T46" fmla="*/ 9 w 292"/>
              <a:gd name="T47" fmla="*/ 58 h 64"/>
              <a:gd name="T48" fmla="*/ 4 w 292"/>
              <a:gd name="T49" fmla="*/ 55 h 64"/>
              <a:gd name="T50" fmla="*/ 2 w 292"/>
              <a:gd name="T51" fmla="*/ 53 h 64"/>
              <a:gd name="T52" fmla="*/ 0 w 292"/>
              <a:gd name="T53" fmla="*/ 50 h 64"/>
              <a:gd name="T54" fmla="*/ 2 w 292"/>
              <a:gd name="T55" fmla="*/ 48 h 64"/>
              <a:gd name="T56" fmla="*/ 2 w 292"/>
              <a:gd name="T57" fmla="*/ 47 h 64"/>
              <a:gd name="T58" fmla="*/ 4 w 292"/>
              <a:gd name="T59" fmla="*/ 45 h 64"/>
              <a:gd name="T60" fmla="*/ 8 w 292"/>
              <a:gd name="T61" fmla="*/ 45 h 64"/>
              <a:gd name="T62" fmla="*/ 15 w 292"/>
              <a:gd name="T63" fmla="*/ 43 h 64"/>
              <a:gd name="T64" fmla="*/ 20 w 292"/>
              <a:gd name="T65" fmla="*/ 42 h 64"/>
              <a:gd name="T66" fmla="*/ 27 w 292"/>
              <a:gd name="T67" fmla="*/ 41 h 64"/>
              <a:gd name="T68" fmla="*/ 38 w 292"/>
              <a:gd name="T69" fmla="*/ 38 h 64"/>
              <a:gd name="T70" fmla="*/ 50 w 292"/>
              <a:gd name="T71" fmla="*/ 37 h 64"/>
              <a:gd name="T72" fmla="*/ 65 w 292"/>
              <a:gd name="T73" fmla="*/ 33 h 64"/>
              <a:gd name="T74" fmla="*/ 81 w 292"/>
              <a:gd name="T75" fmla="*/ 31 h 64"/>
              <a:gd name="T76" fmla="*/ 100 w 292"/>
              <a:gd name="T77" fmla="*/ 27 h 64"/>
              <a:gd name="T78" fmla="*/ 121 w 292"/>
              <a:gd name="T79" fmla="*/ 22 h 64"/>
              <a:gd name="T80" fmla="*/ 141 w 292"/>
              <a:gd name="T81" fmla="*/ 19 h 64"/>
              <a:gd name="T82" fmla="*/ 158 w 292"/>
              <a:gd name="T83" fmla="*/ 16 h 64"/>
              <a:gd name="T84" fmla="*/ 174 w 292"/>
              <a:gd name="T85" fmla="*/ 14 h 64"/>
              <a:gd name="T86" fmla="*/ 188 w 292"/>
              <a:gd name="T87" fmla="*/ 11 h 64"/>
              <a:gd name="T88" fmla="*/ 202 w 292"/>
              <a:gd name="T89" fmla="*/ 9 h 64"/>
              <a:gd name="T90" fmla="*/ 211 w 292"/>
              <a:gd name="T91" fmla="*/ 8 h 64"/>
              <a:gd name="T92" fmla="*/ 221 w 292"/>
              <a:gd name="T93" fmla="*/ 5 h 64"/>
              <a:gd name="T94" fmla="*/ 231 w 292"/>
              <a:gd name="T95" fmla="*/ 4 h 64"/>
              <a:gd name="T96" fmla="*/ 242 w 292"/>
              <a:gd name="T97" fmla="*/ 3 h 64"/>
              <a:gd name="T98" fmla="*/ 252 w 292"/>
              <a:gd name="T99" fmla="*/ 2 h 64"/>
              <a:gd name="T100" fmla="*/ 259 w 292"/>
              <a:gd name="T101" fmla="*/ 0 h 64"/>
              <a:gd name="T102" fmla="*/ 267 w 292"/>
              <a:gd name="T103" fmla="*/ 0 h 64"/>
              <a:gd name="T104" fmla="*/ 272 w 292"/>
              <a:gd name="T105" fmla="*/ 3 h 64"/>
              <a:gd name="T106" fmla="*/ 278 w 292"/>
              <a:gd name="T107" fmla="*/ 5 h 64"/>
              <a:gd name="T108" fmla="*/ 283 w 292"/>
              <a:gd name="T109" fmla="*/ 10 h 64"/>
              <a:gd name="T110" fmla="*/ 288 w 292"/>
              <a:gd name="T111" fmla="*/ 15 h 64"/>
              <a:gd name="T112" fmla="*/ 291 w 292"/>
              <a:gd name="T113" fmla="*/ 19 h 64"/>
              <a:gd name="T114" fmla="*/ 292 w 292"/>
              <a:gd name="T115" fmla="*/ 22 h 64"/>
              <a:gd name="T116" fmla="*/ 291 w 292"/>
              <a:gd name="T117" fmla="*/ 2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92" h="64">
                <a:moveTo>
                  <a:pt x="291" y="25"/>
                </a:moveTo>
                <a:lnTo>
                  <a:pt x="291" y="25"/>
                </a:lnTo>
                <a:lnTo>
                  <a:pt x="289" y="26"/>
                </a:lnTo>
                <a:lnTo>
                  <a:pt x="288" y="27"/>
                </a:lnTo>
                <a:lnTo>
                  <a:pt x="287" y="27"/>
                </a:lnTo>
                <a:lnTo>
                  <a:pt x="285" y="28"/>
                </a:lnTo>
                <a:lnTo>
                  <a:pt x="281" y="28"/>
                </a:lnTo>
                <a:lnTo>
                  <a:pt x="277" y="30"/>
                </a:lnTo>
                <a:lnTo>
                  <a:pt x="274" y="30"/>
                </a:lnTo>
                <a:lnTo>
                  <a:pt x="269" y="30"/>
                </a:lnTo>
                <a:lnTo>
                  <a:pt x="263" y="30"/>
                </a:lnTo>
                <a:lnTo>
                  <a:pt x="256" y="30"/>
                </a:lnTo>
                <a:lnTo>
                  <a:pt x="248" y="31"/>
                </a:lnTo>
                <a:lnTo>
                  <a:pt x="239" y="31"/>
                </a:lnTo>
                <a:lnTo>
                  <a:pt x="231" y="32"/>
                </a:lnTo>
                <a:lnTo>
                  <a:pt x="221" y="33"/>
                </a:lnTo>
                <a:lnTo>
                  <a:pt x="210" y="34"/>
                </a:lnTo>
                <a:lnTo>
                  <a:pt x="198" y="34"/>
                </a:lnTo>
                <a:lnTo>
                  <a:pt x="186" y="37"/>
                </a:lnTo>
                <a:lnTo>
                  <a:pt x="174" y="38"/>
                </a:lnTo>
                <a:lnTo>
                  <a:pt x="160" y="41"/>
                </a:lnTo>
                <a:lnTo>
                  <a:pt x="147" y="43"/>
                </a:lnTo>
                <a:lnTo>
                  <a:pt x="133" y="45"/>
                </a:lnTo>
                <a:lnTo>
                  <a:pt x="119" y="48"/>
                </a:lnTo>
                <a:lnTo>
                  <a:pt x="103" y="50"/>
                </a:lnTo>
                <a:lnTo>
                  <a:pt x="96" y="52"/>
                </a:lnTo>
                <a:lnTo>
                  <a:pt x="88" y="53"/>
                </a:lnTo>
                <a:lnTo>
                  <a:pt x="82" y="54"/>
                </a:lnTo>
                <a:lnTo>
                  <a:pt x="76" y="55"/>
                </a:lnTo>
                <a:lnTo>
                  <a:pt x="70" y="56"/>
                </a:lnTo>
                <a:lnTo>
                  <a:pt x="64" y="58"/>
                </a:lnTo>
                <a:lnTo>
                  <a:pt x="59" y="59"/>
                </a:lnTo>
                <a:lnTo>
                  <a:pt x="54" y="59"/>
                </a:lnTo>
                <a:lnTo>
                  <a:pt x="49" y="60"/>
                </a:lnTo>
                <a:lnTo>
                  <a:pt x="46" y="61"/>
                </a:lnTo>
                <a:lnTo>
                  <a:pt x="42" y="61"/>
                </a:lnTo>
                <a:lnTo>
                  <a:pt x="39" y="61"/>
                </a:lnTo>
                <a:lnTo>
                  <a:pt x="36" y="62"/>
                </a:lnTo>
                <a:lnTo>
                  <a:pt x="33" y="62"/>
                </a:lnTo>
                <a:lnTo>
                  <a:pt x="32" y="62"/>
                </a:lnTo>
                <a:lnTo>
                  <a:pt x="30" y="62"/>
                </a:lnTo>
                <a:lnTo>
                  <a:pt x="27" y="64"/>
                </a:lnTo>
                <a:lnTo>
                  <a:pt x="25" y="64"/>
                </a:lnTo>
                <a:lnTo>
                  <a:pt x="22" y="64"/>
                </a:lnTo>
                <a:lnTo>
                  <a:pt x="20" y="62"/>
                </a:lnTo>
                <a:lnTo>
                  <a:pt x="16" y="62"/>
                </a:lnTo>
                <a:lnTo>
                  <a:pt x="14" y="61"/>
                </a:lnTo>
                <a:lnTo>
                  <a:pt x="9" y="58"/>
                </a:lnTo>
                <a:lnTo>
                  <a:pt x="5" y="56"/>
                </a:lnTo>
                <a:lnTo>
                  <a:pt x="4" y="55"/>
                </a:lnTo>
                <a:lnTo>
                  <a:pt x="2" y="54"/>
                </a:lnTo>
                <a:lnTo>
                  <a:pt x="2" y="53"/>
                </a:lnTo>
                <a:lnTo>
                  <a:pt x="0" y="52"/>
                </a:lnTo>
                <a:lnTo>
                  <a:pt x="0" y="50"/>
                </a:lnTo>
                <a:lnTo>
                  <a:pt x="0" y="49"/>
                </a:lnTo>
                <a:lnTo>
                  <a:pt x="2" y="48"/>
                </a:lnTo>
                <a:lnTo>
                  <a:pt x="2" y="48"/>
                </a:lnTo>
                <a:lnTo>
                  <a:pt x="2" y="47"/>
                </a:lnTo>
                <a:lnTo>
                  <a:pt x="3" y="47"/>
                </a:lnTo>
                <a:lnTo>
                  <a:pt x="4" y="45"/>
                </a:lnTo>
                <a:lnTo>
                  <a:pt x="7" y="45"/>
                </a:lnTo>
                <a:lnTo>
                  <a:pt x="8" y="45"/>
                </a:lnTo>
                <a:lnTo>
                  <a:pt x="14" y="43"/>
                </a:lnTo>
                <a:lnTo>
                  <a:pt x="15" y="43"/>
                </a:lnTo>
                <a:lnTo>
                  <a:pt x="18" y="43"/>
                </a:lnTo>
                <a:lnTo>
                  <a:pt x="20" y="42"/>
                </a:lnTo>
                <a:lnTo>
                  <a:pt x="24" y="42"/>
                </a:lnTo>
                <a:lnTo>
                  <a:pt x="27" y="41"/>
                </a:lnTo>
                <a:lnTo>
                  <a:pt x="32" y="39"/>
                </a:lnTo>
                <a:lnTo>
                  <a:pt x="38" y="38"/>
                </a:lnTo>
                <a:lnTo>
                  <a:pt x="43" y="38"/>
                </a:lnTo>
                <a:lnTo>
                  <a:pt x="50" y="37"/>
                </a:lnTo>
                <a:lnTo>
                  <a:pt x="58" y="36"/>
                </a:lnTo>
                <a:lnTo>
                  <a:pt x="65" y="33"/>
                </a:lnTo>
                <a:lnTo>
                  <a:pt x="72" y="32"/>
                </a:lnTo>
                <a:lnTo>
                  <a:pt x="81" y="31"/>
                </a:lnTo>
                <a:lnTo>
                  <a:pt x="91" y="28"/>
                </a:lnTo>
                <a:lnTo>
                  <a:pt x="100" y="27"/>
                </a:lnTo>
                <a:lnTo>
                  <a:pt x="110" y="25"/>
                </a:lnTo>
                <a:lnTo>
                  <a:pt x="121" y="22"/>
                </a:lnTo>
                <a:lnTo>
                  <a:pt x="131" y="21"/>
                </a:lnTo>
                <a:lnTo>
                  <a:pt x="141" y="19"/>
                </a:lnTo>
                <a:lnTo>
                  <a:pt x="149" y="17"/>
                </a:lnTo>
                <a:lnTo>
                  <a:pt x="158" y="16"/>
                </a:lnTo>
                <a:lnTo>
                  <a:pt x="166" y="15"/>
                </a:lnTo>
                <a:lnTo>
                  <a:pt x="174" y="14"/>
                </a:lnTo>
                <a:lnTo>
                  <a:pt x="181" y="12"/>
                </a:lnTo>
                <a:lnTo>
                  <a:pt x="188" y="11"/>
                </a:lnTo>
                <a:lnTo>
                  <a:pt x="196" y="10"/>
                </a:lnTo>
                <a:lnTo>
                  <a:pt x="202" y="9"/>
                </a:lnTo>
                <a:lnTo>
                  <a:pt x="207" y="8"/>
                </a:lnTo>
                <a:lnTo>
                  <a:pt x="211" y="8"/>
                </a:lnTo>
                <a:lnTo>
                  <a:pt x="216" y="6"/>
                </a:lnTo>
                <a:lnTo>
                  <a:pt x="221" y="5"/>
                </a:lnTo>
                <a:lnTo>
                  <a:pt x="225" y="5"/>
                </a:lnTo>
                <a:lnTo>
                  <a:pt x="231" y="4"/>
                </a:lnTo>
                <a:lnTo>
                  <a:pt x="237" y="4"/>
                </a:lnTo>
                <a:lnTo>
                  <a:pt x="242" y="3"/>
                </a:lnTo>
                <a:lnTo>
                  <a:pt x="247" y="2"/>
                </a:lnTo>
                <a:lnTo>
                  <a:pt x="252" y="2"/>
                </a:lnTo>
                <a:lnTo>
                  <a:pt x="255" y="0"/>
                </a:lnTo>
                <a:lnTo>
                  <a:pt x="259" y="0"/>
                </a:lnTo>
                <a:lnTo>
                  <a:pt x="261" y="0"/>
                </a:lnTo>
                <a:lnTo>
                  <a:pt x="267" y="0"/>
                </a:lnTo>
                <a:lnTo>
                  <a:pt x="270" y="2"/>
                </a:lnTo>
                <a:lnTo>
                  <a:pt x="272" y="3"/>
                </a:lnTo>
                <a:lnTo>
                  <a:pt x="275" y="4"/>
                </a:lnTo>
                <a:lnTo>
                  <a:pt x="278" y="5"/>
                </a:lnTo>
                <a:lnTo>
                  <a:pt x="281" y="8"/>
                </a:lnTo>
                <a:lnTo>
                  <a:pt x="283" y="10"/>
                </a:lnTo>
                <a:lnTo>
                  <a:pt x="286" y="12"/>
                </a:lnTo>
                <a:lnTo>
                  <a:pt x="288" y="15"/>
                </a:lnTo>
                <a:lnTo>
                  <a:pt x="289" y="17"/>
                </a:lnTo>
                <a:lnTo>
                  <a:pt x="291" y="19"/>
                </a:lnTo>
                <a:lnTo>
                  <a:pt x="292" y="21"/>
                </a:lnTo>
                <a:lnTo>
                  <a:pt x="292" y="22"/>
                </a:lnTo>
                <a:lnTo>
                  <a:pt x="292" y="23"/>
                </a:lnTo>
                <a:lnTo>
                  <a:pt x="291" y="25"/>
                </a:lnTo>
                <a:lnTo>
                  <a:pt x="291" y="25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60"/>
          <p:cNvSpPr>
            <a:spLocks/>
          </p:cNvSpPr>
          <p:nvPr/>
        </p:nvSpPr>
        <p:spPr bwMode="auto">
          <a:xfrm>
            <a:off x="5637714" y="2536627"/>
            <a:ext cx="810555" cy="974676"/>
          </a:xfrm>
          <a:custGeom>
            <a:avLst/>
            <a:gdLst>
              <a:gd name="T0" fmla="*/ 223 w 242"/>
              <a:gd name="T1" fmla="*/ 72 h 291"/>
              <a:gd name="T2" fmla="*/ 216 w 242"/>
              <a:gd name="T3" fmla="*/ 89 h 291"/>
              <a:gd name="T4" fmla="*/ 206 w 242"/>
              <a:gd name="T5" fmla="*/ 107 h 291"/>
              <a:gd name="T6" fmla="*/ 194 w 242"/>
              <a:gd name="T7" fmla="*/ 129 h 291"/>
              <a:gd name="T8" fmla="*/ 179 w 242"/>
              <a:gd name="T9" fmla="*/ 152 h 291"/>
              <a:gd name="T10" fmla="*/ 165 w 242"/>
              <a:gd name="T11" fmla="*/ 175 h 291"/>
              <a:gd name="T12" fmla="*/ 148 w 242"/>
              <a:gd name="T13" fmla="*/ 195 h 291"/>
              <a:gd name="T14" fmla="*/ 131 w 242"/>
              <a:gd name="T15" fmla="*/ 213 h 291"/>
              <a:gd name="T16" fmla="*/ 111 w 242"/>
              <a:gd name="T17" fmla="*/ 229 h 291"/>
              <a:gd name="T18" fmla="*/ 92 w 242"/>
              <a:gd name="T19" fmla="*/ 244 h 291"/>
              <a:gd name="T20" fmla="*/ 71 w 242"/>
              <a:gd name="T21" fmla="*/ 257 h 291"/>
              <a:gd name="T22" fmla="*/ 42 w 242"/>
              <a:gd name="T23" fmla="*/ 274 h 291"/>
              <a:gd name="T24" fmla="*/ 23 w 242"/>
              <a:gd name="T25" fmla="*/ 284 h 291"/>
              <a:gd name="T26" fmla="*/ 14 w 242"/>
              <a:gd name="T27" fmla="*/ 288 h 291"/>
              <a:gd name="T28" fmla="*/ 8 w 242"/>
              <a:gd name="T29" fmla="*/ 290 h 291"/>
              <a:gd name="T30" fmla="*/ 4 w 242"/>
              <a:gd name="T31" fmla="*/ 291 h 291"/>
              <a:gd name="T32" fmla="*/ 2 w 242"/>
              <a:gd name="T33" fmla="*/ 291 h 291"/>
              <a:gd name="T34" fmla="*/ 0 w 242"/>
              <a:gd name="T35" fmla="*/ 291 h 291"/>
              <a:gd name="T36" fmla="*/ 0 w 242"/>
              <a:gd name="T37" fmla="*/ 290 h 291"/>
              <a:gd name="T38" fmla="*/ 0 w 242"/>
              <a:gd name="T39" fmla="*/ 288 h 291"/>
              <a:gd name="T40" fmla="*/ 4 w 242"/>
              <a:gd name="T41" fmla="*/ 284 h 291"/>
              <a:gd name="T42" fmla="*/ 8 w 242"/>
              <a:gd name="T43" fmla="*/ 279 h 291"/>
              <a:gd name="T44" fmla="*/ 15 w 242"/>
              <a:gd name="T45" fmla="*/ 274 h 291"/>
              <a:gd name="T46" fmla="*/ 22 w 242"/>
              <a:gd name="T47" fmla="*/ 268 h 291"/>
              <a:gd name="T48" fmla="*/ 33 w 242"/>
              <a:gd name="T49" fmla="*/ 261 h 291"/>
              <a:gd name="T50" fmla="*/ 44 w 242"/>
              <a:gd name="T51" fmla="*/ 252 h 291"/>
              <a:gd name="T52" fmla="*/ 64 w 242"/>
              <a:gd name="T53" fmla="*/ 239 h 291"/>
              <a:gd name="T54" fmla="*/ 88 w 242"/>
              <a:gd name="T55" fmla="*/ 218 h 291"/>
              <a:gd name="T56" fmla="*/ 111 w 242"/>
              <a:gd name="T57" fmla="*/ 195 h 291"/>
              <a:gd name="T58" fmla="*/ 133 w 242"/>
              <a:gd name="T59" fmla="*/ 169 h 291"/>
              <a:gd name="T60" fmla="*/ 148 w 242"/>
              <a:gd name="T61" fmla="*/ 147 h 291"/>
              <a:gd name="T62" fmla="*/ 158 w 242"/>
              <a:gd name="T63" fmla="*/ 131 h 291"/>
              <a:gd name="T64" fmla="*/ 167 w 242"/>
              <a:gd name="T65" fmla="*/ 114 h 291"/>
              <a:gd name="T66" fmla="*/ 176 w 242"/>
              <a:gd name="T67" fmla="*/ 96 h 291"/>
              <a:gd name="T68" fmla="*/ 183 w 242"/>
              <a:gd name="T69" fmla="*/ 77 h 291"/>
              <a:gd name="T70" fmla="*/ 193 w 242"/>
              <a:gd name="T71" fmla="*/ 45 h 291"/>
              <a:gd name="T72" fmla="*/ 204 w 242"/>
              <a:gd name="T73" fmla="*/ 0 h 291"/>
              <a:gd name="T74" fmla="*/ 219 w 242"/>
              <a:gd name="T75" fmla="*/ 1 h 291"/>
              <a:gd name="T76" fmla="*/ 231 w 242"/>
              <a:gd name="T77" fmla="*/ 5 h 291"/>
              <a:gd name="T78" fmla="*/ 236 w 242"/>
              <a:gd name="T79" fmla="*/ 8 h 291"/>
              <a:gd name="T80" fmla="*/ 239 w 242"/>
              <a:gd name="T81" fmla="*/ 12 h 291"/>
              <a:gd name="T82" fmla="*/ 242 w 242"/>
              <a:gd name="T83" fmla="*/ 16 h 291"/>
              <a:gd name="T84" fmla="*/ 240 w 242"/>
              <a:gd name="T85" fmla="*/ 21 h 291"/>
              <a:gd name="T86" fmla="*/ 238 w 242"/>
              <a:gd name="T87" fmla="*/ 28 h 291"/>
              <a:gd name="T88" fmla="*/ 236 w 242"/>
              <a:gd name="T89" fmla="*/ 36 h 291"/>
              <a:gd name="T90" fmla="*/ 231 w 242"/>
              <a:gd name="T91" fmla="*/ 49 h 291"/>
              <a:gd name="T92" fmla="*/ 226 w 242"/>
              <a:gd name="T93" fmla="*/ 64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2" h="291">
                <a:moveTo>
                  <a:pt x="226" y="64"/>
                </a:moveTo>
                <a:lnTo>
                  <a:pt x="223" y="72"/>
                </a:lnTo>
                <a:lnTo>
                  <a:pt x="220" y="79"/>
                </a:lnTo>
                <a:lnTo>
                  <a:pt x="216" y="89"/>
                </a:lnTo>
                <a:lnTo>
                  <a:pt x="211" y="97"/>
                </a:lnTo>
                <a:lnTo>
                  <a:pt x="206" y="107"/>
                </a:lnTo>
                <a:lnTo>
                  <a:pt x="200" y="118"/>
                </a:lnTo>
                <a:lnTo>
                  <a:pt x="194" y="129"/>
                </a:lnTo>
                <a:lnTo>
                  <a:pt x="187" y="140"/>
                </a:lnTo>
                <a:lnTo>
                  <a:pt x="179" y="152"/>
                </a:lnTo>
                <a:lnTo>
                  <a:pt x="172" y="164"/>
                </a:lnTo>
                <a:lnTo>
                  <a:pt x="165" y="175"/>
                </a:lnTo>
                <a:lnTo>
                  <a:pt x="156" y="185"/>
                </a:lnTo>
                <a:lnTo>
                  <a:pt x="148" y="195"/>
                </a:lnTo>
                <a:lnTo>
                  <a:pt x="139" y="205"/>
                </a:lnTo>
                <a:lnTo>
                  <a:pt x="131" y="213"/>
                </a:lnTo>
                <a:lnTo>
                  <a:pt x="121" y="222"/>
                </a:lnTo>
                <a:lnTo>
                  <a:pt x="111" y="229"/>
                </a:lnTo>
                <a:lnTo>
                  <a:pt x="101" y="238"/>
                </a:lnTo>
                <a:lnTo>
                  <a:pt x="92" y="244"/>
                </a:lnTo>
                <a:lnTo>
                  <a:pt x="82" y="251"/>
                </a:lnTo>
                <a:lnTo>
                  <a:pt x="71" y="257"/>
                </a:lnTo>
                <a:lnTo>
                  <a:pt x="61" y="263"/>
                </a:lnTo>
                <a:lnTo>
                  <a:pt x="42" y="274"/>
                </a:lnTo>
                <a:lnTo>
                  <a:pt x="32" y="279"/>
                </a:lnTo>
                <a:lnTo>
                  <a:pt x="23" y="284"/>
                </a:lnTo>
                <a:lnTo>
                  <a:pt x="16" y="286"/>
                </a:lnTo>
                <a:lnTo>
                  <a:pt x="14" y="288"/>
                </a:lnTo>
                <a:lnTo>
                  <a:pt x="11" y="289"/>
                </a:lnTo>
                <a:lnTo>
                  <a:pt x="8" y="290"/>
                </a:lnTo>
                <a:lnTo>
                  <a:pt x="6" y="290"/>
                </a:lnTo>
                <a:lnTo>
                  <a:pt x="4" y="291"/>
                </a:lnTo>
                <a:lnTo>
                  <a:pt x="3" y="291"/>
                </a:lnTo>
                <a:lnTo>
                  <a:pt x="2" y="291"/>
                </a:lnTo>
                <a:lnTo>
                  <a:pt x="0" y="291"/>
                </a:lnTo>
                <a:lnTo>
                  <a:pt x="0" y="291"/>
                </a:lnTo>
                <a:lnTo>
                  <a:pt x="0" y="291"/>
                </a:lnTo>
                <a:lnTo>
                  <a:pt x="0" y="290"/>
                </a:lnTo>
                <a:lnTo>
                  <a:pt x="0" y="289"/>
                </a:lnTo>
                <a:lnTo>
                  <a:pt x="0" y="288"/>
                </a:lnTo>
                <a:lnTo>
                  <a:pt x="2" y="285"/>
                </a:lnTo>
                <a:lnTo>
                  <a:pt x="4" y="284"/>
                </a:lnTo>
                <a:lnTo>
                  <a:pt x="5" y="281"/>
                </a:lnTo>
                <a:lnTo>
                  <a:pt x="8" y="279"/>
                </a:lnTo>
                <a:lnTo>
                  <a:pt x="11" y="277"/>
                </a:lnTo>
                <a:lnTo>
                  <a:pt x="15" y="274"/>
                </a:lnTo>
                <a:lnTo>
                  <a:pt x="19" y="270"/>
                </a:lnTo>
                <a:lnTo>
                  <a:pt x="22" y="268"/>
                </a:lnTo>
                <a:lnTo>
                  <a:pt x="27" y="264"/>
                </a:lnTo>
                <a:lnTo>
                  <a:pt x="33" y="261"/>
                </a:lnTo>
                <a:lnTo>
                  <a:pt x="38" y="257"/>
                </a:lnTo>
                <a:lnTo>
                  <a:pt x="44" y="252"/>
                </a:lnTo>
                <a:lnTo>
                  <a:pt x="51" y="249"/>
                </a:lnTo>
                <a:lnTo>
                  <a:pt x="64" y="239"/>
                </a:lnTo>
                <a:lnTo>
                  <a:pt x="76" y="229"/>
                </a:lnTo>
                <a:lnTo>
                  <a:pt x="88" y="218"/>
                </a:lnTo>
                <a:lnTo>
                  <a:pt x="100" y="207"/>
                </a:lnTo>
                <a:lnTo>
                  <a:pt x="111" y="195"/>
                </a:lnTo>
                <a:lnTo>
                  <a:pt x="122" y="183"/>
                </a:lnTo>
                <a:lnTo>
                  <a:pt x="133" y="169"/>
                </a:lnTo>
                <a:lnTo>
                  <a:pt x="143" y="155"/>
                </a:lnTo>
                <a:lnTo>
                  <a:pt x="148" y="147"/>
                </a:lnTo>
                <a:lnTo>
                  <a:pt x="153" y="140"/>
                </a:lnTo>
                <a:lnTo>
                  <a:pt x="158" y="131"/>
                </a:lnTo>
                <a:lnTo>
                  <a:pt x="162" y="123"/>
                </a:lnTo>
                <a:lnTo>
                  <a:pt x="167" y="114"/>
                </a:lnTo>
                <a:lnTo>
                  <a:pt x="171" y="106"/>
                </a:lnTo>
                <a:lnTo>
                  <a:pt x="176" y="96"/>
                </a:lnTo>
                <a:lnTo>
                  <a:pt x="179" y="86"/>
                </a:lnTo>
                <a:lnTo>
                  <a:pt x="183" y="77"/>
                </a:lnTo>
                <a:lnTo>
                  <a:pt x="187" y="67"/>
                </a:lnTo>
                <a:lnTo>
                  <a:pt x="193" y="45"/>
                </a:lnTo>
                <a:lnTo>
                  <a:pt x="199" y="23"/>
                </a:lnTo>
                <a:lnTo>
                  <a:pt x="204" y="0"/>
                </a:lnTo>
                <a:lnTo>
                  <a:pt x="211" y="0"/>
                </a:lnTo>
                <a:lnTo>
                  <a:pt x="219" y="1"/>
                </a:lnTo>
                <a:lnTo>
                  <a:pt x="225" y="2"/>
                </a:lnTo>
                <a:lnTo>
                  <a:pt x="231" y="5"/>
                </a:lnTo>
                <a:lnTo>
                  <a:pt x="233" y="6"/>
                </a:lnTo>
                <a:lnTo>
                  <a:pt x="236" y="8"/>
                </a:lnTo>
                <a:lnTo>
                  <a:pt x="238" y="10"/>
                </a:lnTo>
                <a:lnTo>
                  <a:pt x="239" y="12"/>
                </a:lnTo>
                <a:lnTo>
                  <a:pt x="240" y="13"/>
                </a:lnTo>
                <a:lnTo>
                  <a:pt x="242" y="16"/>
                </a:lnTo>
                <a:lnTo>
                  <a:pt x="242" y="18"/>
                </a:lnTo>
                <a:lnTo>
                  <a:pt x="240" y="21"/>
                </a:lnTo>
                <a:lnTo>
                  <a:pt x="239" y="24"/>
                </a:lnTo>
                <a:lnTo>
                  <a:pt x="238" y="28"/>
                </a:lnTo>
                <a:lnTo>
                  <a:pt x="237" y="32"/>
                </a:lnTo>
                <a:lnTo>
                  <a:pt x="236" y="36"/>
                </a:lnTo>
                <a:lnTo>
                  <a:pt x="233" y="42"/>
                </a:lnTo>
                <a:lnTo>
                  <a:pt x="231" y="49"/>
                </a:lnTo>
                <a:lnTo>
                  <a:pt x="228" y="56"/>
                </a:lnTo>
                <a:lnTo>
                  <a:pt x="226" y="64"/>
                </a:lnTo>
                <a:lnTo>
                  <a:pt x="226" y="64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61"/>
          <p:cNvSpPr>
            <a:spLocks/>
          </p:cNvSpPr>
          <p:nvPr/>
        </p:nvSpPr>
        <p:spPr bwMode="auto">
          <a:xfrm>
            <a:off x="6213810" y="2982096"/>
            <a:ext cx="1071808" cy="579447"/>
          </a:xfrm>
          <a:custGeom>
            <a:avLst/>
            <a:gdLst>
              <a:gd name="T0" fmla="*/ 204 w 320"/>
              <a:gd name="T1" fmla="*/ 172 h 173"/>
              <a:gd name="T2" fmla="*/ 200 w 320"/>
              <a:gd name="T3" fmla="*/ 170 h 173"/>
              <a:gd name="T4" fmla="*/ 195 w 320"/>
              <a:gd name="T5" fmla="*/ 168 h 173"/>
              <a:gd name="T6" fmla="*/ 189 w 320"/>
              <a:gd name="T7" fmla="*/ 163 h 173"/>
              <a:gd name="T8" fmla="*/ 182 w 320"/>
              <a:gd name="T9" fmla="*/ 158 h 173"/>
              <a:gd name="T10" fmla="*/ 172 w 320"/>
              <a:gd name="T11" fmla="*/ 152 h 173"/>
              <a:gd name="T12" fmla="*/ 162 w 320"/>
              <a:gd name="T13" fmla="*/ 145 h 173"/>
              <a:gd name="T14" fmla="*/ 150 w 320"/>
              <a:gd name="T15" fmla="*/ 136 h 173"/>
              <a:gd name="T16" fmla="*/ 138 w 320"/>
              <a:gd name="T17" fmla="*/ 126 h 173"/>
              <a:gd name="T18" fmla="*/ 123 w 320"/>
              <a:gd name="T19" fmla="*/ 116 h 173"/>
              <a:gd name="T20" fmla="*/ 109 w 320"/>
              <a:gd name="T21" fmla="*/ 102 h 173"/>
              <a:gd name="T22" fmla="*/ 92 w 320"/>
              <a:gd name="T23" fmla="*/ 89 h 173"/>
              <a:gd name="T24" fmla="*/ 73 w 320"/>
              <a:gd name="T25" fmla="*/ 74 h 173"/>
              <a:gd name="T26" fmla="*/ 54 w 320"/>
              <a:gd name="T27" fmla="*/ 58 h 173"/>
              <a:gd name="T28" fmla="*/ 34 w 320"/>
              <a:gd name="T29" fmla="*/ 41 h 173"/>
              <a:gd name="T30" fmla="*/ 12 w 320"/>
              <a:gd name="T31" fmla="*/ 22 h 173"/>
              <a:gd name="T32" fmla="*/ 10 w 320"/>
              <a:gd name="T33" fmla="*/ 0 h 173"/>
              <a:gd name="T34" fmla="*/ 39 w 320"/>
              <a:gd name="T35" fmla="*/ 22 h 173"/>
              <a:gd name="T36" fmla="*/ 64 w 320"/>
              <a:gd name="T37" fmla="*/ 40 h 173"/>
              <a:gd name="T38" fmla="*/ 86 w 320"/>
              <a:gd name="T39" fmla="*/ 55 h 173"/>
              <a:gd name="T40" fmla="*/ 103 w 320"/>
              <a:gd name="T41" fmla="*/ 67 h 173"/>
              <a:gd name="T42" fmla="*/ 118 w 320"/>
              <a:gd name="T43" fmla="*/ 78 h 173"/>
              <a:gd name="T44" fmla="*/ 136 w 320"/>
              <a:gd name="T45" fmla="*/ 87 h 173"/>
              <a:gd name="T46" fmla="*/ 154 w 320"/>
              <a:gd name="T47" fmla="*/ 96 h 173"/>
              <a:gd name="T48" fmla="*/ 183 w 320"/>
              <a:gd name="T49" fmla="*/ 109 h 173"/>
              <a:gd name="T50" fmla="*/ 205 w 320"/>
              <a:gd name="T51" fmla="*/ 118 h 173"/>
              <a:gd name="T52" fmla="*/ 229 w 320"/>
              <a:gd name="T53" fmla="*/ 125 h 173"/>
              <a:gd name="T54" fmla="*/ 255 w 320"/>
              <a:gd name="T55" fmla="*/ 131 h 173"/>
              <a:gd name="T56" fmla="*/ 274 w 320"/>
              <a:gd name="T57" fmla="*/ 136 h 173"/>
              <a:gd name="T58" fmla="*/ 285 w 320"/>
              <a:gd name="T59" fmla="*/ 139 h 173"/>
              <a:gd name="T60" fmla="*/ 295 w 320"/>
              <a:gd name="T61" fmla="*/ 142 h 173"/>
              <a:gd name="T62" fmla="*/ 303 w 320"/>
              <a:gd name="T63" fmla="*/ 145 h 173"/>
              <a:gd name="T64" fmla="*/ 310 w 320"/>
              <a:gd name="T65" fmla="*/ 146 h 173"/>
              <a:gd name="T66" fmla="*/ 315 w 320"/>
              <a:gd name="T67" fmla="*/ 148 h 173"/>
              <a:gd name="T68" fmla="*/ 317 w 320"/>
              <a:gd name="T69" fmla="*/ 151 h 173"/>
              <a:gd name="T70" fmla="*/ 320 w 320"/>
              <a:gd name="T71" fmla="*/ 152 h 173"/>
              <a:gd name="T72" fmla="*/ 320 w 320"/>
              <a:gd name="T73" fmla="*/ 153 h 173"/>
              <a:gd name="T74" fmla="*/ 317 w 320"/>
              <a:gd name="T75" fmla="*/ 155 h 173"/>
              <a:gd name="T76" fmla="*/ 315 w 320"/>
              <a:gd name="T77" fmla="*/ 156 h 173"/>
              <a:gd name="T78" fmla="*/ 310 w 320"/>
              <a:gd name="T79" fmla="*/ 157 h 173"/>
              <a:gd name="T80" fmla="*/ 304 w 320"/>
              <a:gd name="T81" fmla="*/ 159 h 173"/>
              <a:gd name="T82" fmla="*/ 296 w 320"/>
              <a:gd name="T83" fmla="*/ 161 h 173"/>
              <a:gd name="T84" fmla="*/ 287 w 320"/>
              <a:gd name="T85" fmla="*/ 163 h 173"/>
              <a:gd name="T86" fmla="*/ 277 w 320"/>
              <a:gd name="T87" fmla="*/ 164 h 173"/>
              <a:gd name="T88" fmla="*/ 260 w 320"/>
              <a:gd name="T89" fmla="*/ 167 h 173"/>
              <a:gd name="T90" fmla="*/ 239 w 320"/>
              <a:gd name="T91" fmla="*/ 169 h 173"/>
              <a:gd name="T92" fmla="*/ 223 w 320"/>
              <a:gd name="T93" fmla="*/ 172 h 173"/>
              <a:gd name="T94" fmla="*/ 210 w 320"/>
              <a:gd name="T95" fmla="*/ 173 h 173"/>
              <a:gd name="T96" fmla="*/ 205 w 320"/>
              <a:gd name="T97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0" h="173">
                <a:moveTo>
                  <a:pt x="205" y="173"/>
                </a:moveTo>
                <a:lnTo>
                  <a:pt x="204" y="172"/>
                </a:lnTo>
                <a:lnTo>
                  <a:pt x="203" y="172"/>
                </a:lnTo>
                <a:lnTo>
                  <a:pt x="200" y="170"/>
                </a:lnTo>
                <a:lnTo>
                  <a:pt x="198" y="169"/>
                </a:lnTo>
                <a:lnTo>
                  <a:pt x="195" y="168"/>
                </a:lnTo>
                <a:lnTo>
                  <a:pt x="192" y="165"/>
                </a:lnTo>
                <a:lnTo>
                  <a:pt x="189" y="163"/>
                </a:lnTo>
                <a:lnTo>
                  <a:pt x="185" y="162"/>
                </a:lnTo>
                <a:lnTo>
                  <a:pt x="182" y="158"/>
                </a:lnTo>
                <a:lnTo>
                  <a:pt x="177" y="156"/>
                </a:lnTo>
                <a:lnTo>
                  <a:pt x="172" y="152"/>
                </a:lnTo>
                <a:lnTo>
                  <a:pt x="167" y="148"/>
                </a:lnTo>
                <a:lnTo>
                  <a:pt x="162" y="145"/>
                </a:lnTo>
                <a:lnTo>
                  <a:pt x="156" y="141"/>
                </a:lnTo>
                <a:lnTo>
                  <a:pt x="150" y="136"/>
                </a:lnTo>
                <a:lnTo>
                  <a:pt x="144" y="131"/>
                </a:lnTo>
                <a:lnTo>
                  <a:pt x="138" y="126"/>
                </a:lnTo>
                <a:lnTo>
                  <a:pt x="131" y="120"/>
                </a:lnTo>
                <a:lnTo>
                  <a:pt x="123" y="116"/>
                </a:lnTo>
                <a:lnTo>
                  <a:pt x="116" y="109"/>
                </a:lnTo>
                <a:lnTo>
                  <a:pt x="109" y="102"/>
                </a:lnTo>
                <a:lnTo>
                  <a:pt x="100" y="96"/>
                </a:lnTo>
                <a:lnTo>
                  <a:pt x="92" y="89"/>
                </a:lnTo>
                <a:lnTo>
                  <a:pt x="83" y="81"/>
                </a:lnTo>
                <a:lnTo>
                  <a:pt x="73" y="74"/>
                </a:lnTo>
                <a:lnTo>
                  <a:pt x="64" y="67"/>
                </a:lnTo>
                <a:lnTo>
                  <a:pt x="54" y="58"/>
                </a:lnTo>
                <a:lnTo>
                  <a:pt x="44" y="50"/>
                </a:lnTo>
                <a:lnTo>
                  <a:pt x="34" y="41"/>
                </a:lnTo>
                <a:lnTo>
                  <a:pt x="23" y="31"/>
                </a:lnTo>
                <a:lnTo>
                  <a:pt x="12" y="22"/>
                </a:lnTo>
                <a:lnTo>
                  <a:pt x="0" y="12"/>
                </a:lnTo>
                <a:lnTo>
                  <a:pt x="10" y="0"/>
                </a:lnTo>
                <a:lnTo>
                  <a:pt x="26" y="12"/>
                </a:lnTo>
                <a:lnTo>
                  <a:pt x="39" y="22"/>
                </a:lnTo>
                <a:lnTo>
                  <a:pt x="51" y="31"/>
                </a:lnTo>
                <a:lnTo>
                  <a:pt x="64" y="40"/>
                </a:lnTo>
                <a:lnTo>
                  <a:pt x="75" y="48"/>
                </a:lnTo>
                <a:lnTo>
                  <a:pt x="86" y="55"/>
                </a:lnTo>
                <a:lnTo>
                  <a:pt x="94" y="62"/>
                </a:lnTo>
                <a:lnTo>
                  <a:pt x="103" y="67"/>
                </a:lnTo>
                <a:lnTo>
                  <a:pt x="110" y="73"/>
                </a:lnTo>
                <a:lnTo>
                  <a:pt x="118" y="78"/>
                </a:lnTo>
                <a:lnTo>
                  <a:pt x="127" y="83"/>
                </a:lnTo>
                <a:lnTo>
                  <a:pt x="136" y="87"/>
                </a:lnTo>
                <a:lnTo>
                  <a:pt x="144" y="92"/>
                </a:lnTo>
                <a:lnTo>
                  <a:pt x="154" y="96"/>
                </a:lnTo>
                <a:lnTo>
                  <a:pt x="173" y="106"/>
                </a:lnTo>
                <a:lnTo>
                  <a:pt x="183" y="109"/>
                </a:lnTo>
                <a:lnTo>
                  <a:pt x="194" y="114"/>
                </a:lnTo>
                <a:lnTo>
                  <a:pt x="205" y="118"/>
                </a:lnTo>
                <a:lnTo>
                  <a:pt x="217" y="122"/>
                </a:lnTo>
                <a:lnTo>
                  <a:pt x="229" y="125"/>
                </a:lnTo>
                <a:lnTo>
                  <a:pt x="242" y="128"/>
                </a:lnTo>
                <a:lnTo>
                  <a:pt x="255" y="131"/>
                </a:lnTo>
                <a:lnTo>
                  <a:pt x="268" y="134"/>
                </a:lnTo>
                <a:lnTo>
                  <a:pt x="274" y="136"/>
                </a:lnTo>
                <a:lnTo>
                  <a:pt x="281" y="137"/>
                </a:lnTo>
                <a:lnTo>
                  <a:pt x="285" y="139"/>
                </a:lnTo>
                <a:lnTo>
                  <a:pt x="290" y="141"/>
                </a:lnTo>
                <a:lnTo>
                  <a:pt x="295" y="142"/>
                </a:lnTo>
                <a:lnTo>
                  <a:pt x="299" y="144"/>
                </a:lnTo>
                <a:lnTo>
                  <a:pt x="303" y="145"/>
                </a:lnTo>
                <a:lnTo>
                  <a:pt x="306" y="146"/>
                </a:lnTo>
                <a:lnTo>
                  <a:pt x="310" y="146"/>
                </a:lnTo>
                <a:lnTo>
                  <a:pt x="312" y="147"/>
                </a:lnTo>
                <a:lnTo>
                  <a:pt x="315" y="148"/>
                </a:lnTo>
                <a:lnTo>
                  <a:pt x="316" y="150"/>
                </a:lnTo>
                <a:lnTo>
                  <a:pt x="317" y="151"/>
                </a:lnTo>
                <a:lnTo>
                  <a:pt x="318" y="151"/>
                </a:lnTo>
                <a:lnTo>
                  <a:pt x="320" y="152"/>
                </a:lnTo>
                <a:lnTo>
                  <a:pt x="320" y="153"/>
                </a:lnTo>
                <a:lnTo>
                  <a:pt x="320" y="153"/>
                </a:lnTo>
                <a:lnTo>
                  <a:pt x="318" y="155"/>
                </a:lnTo>
                <a:lnTo>
                  <a:pt x="317" y="155"/>
                </a:lnTo>
                <a:lnTo>
                  <a:pt x="316" y="156"/>
                </a:lnTo>
                <a:lnTo>
                  <a:pt x="315" y="156"/>
                </a:lnTo>
                <a:lnTo>
                  <a:pt x="312" y="157"/>
                </a:lnTo>
                <a:lnTo>
                  <a:pt x="310" y="157"/>
                </a:lnTo>
                <a:lnTo>
                  <a:pt x="307" y="158"/>
                </a:lnTo>
                <a:lnTo>
                  <a:pt x="304" y="159"/>
                </a:lnTo>
                <a:lnTo>
                  <a:pt x="300" y="159"/>
                </a:lnTo>
                <a:lnTo>
                  <a:pt x="296" y="161"/>
                </a:lnTo>
                <a:lnTo>
                  <a:pt x="292" y="162"/>
                </a:lnTo>
                <a:lnTo>
                  <a:pt x="287" y="163"/>
                </a:lnTo>
                <a:lnTo>
                  <a:pt x="282" y="163"/>
                </a:lnTo>
                <a:lnTo>
                  <a:pt x="277" y="164"/>
                </a:lnTo>
                <a:lnTo>
                  <a:pt x="271" y="165"/>
                </a:lnTo>
                <a:lnTo>
                  <a:pt x="260" y="167"/>
                </a:lnTo>
                <a:lnTo>
                  <a:pt x="249" y="168"/>
                </a:lnTo>
                <a:lnTo>
                  <a:pt x="239" y="169"/>
                </a:lnTo>
                <a:lnTo>
                  <a:pt x="231" y="170"/>
                </a:lnTo>
                <a:lnTo>
                  <a:pt x="223" y="172"/>
                </a:lnTo>
                <a:lnTo>
                  <a:pt x="216" y="172"/>
                </a:lnTo>
                <a:lnTo>
                  <a:pt x="210" y="173"/>
                </a:lnTo>
                <a:lnTo>
                  <a:pt x="205" y="173"/>
                </a:lnTo>
                <a:lnTo>
                  <a:pt x="205" y="173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62"/>
          <p:cNvSpPr>
            <a:spLocks/>
          </p:cNvSpPr>
          <p:nvPr/>
        </p:nvSpPr>
        <p:spPr bwMode="auto">
          <a:xfrm>
            <a:off x="6150173" y="1813157"/>
            <a:ext cx="612939" cy="341639"/>
          </a:xfrm>
          <a:custGeom>
            <a:avLst/>
            <a:gdLst>
              <a:gd name="T0" fmla="*/ 134 w 183"/>
              <a:gd name="T1" fmla="*/ 10 h 102"/>
              <a:gd name="T2" fmla="*/ 133 w 183"/>
              <a:gd name="T3" fmla="*/ 6 h 102"/>
              <a:gd name="T4" fmla="*/ 134 w 183"/>
              <a:gd name="T5" fmla="*/ 4 h 102"/>
              <a:gd name="T6" fmla="*/ 136 w 183"/>
              <a:gd name="T7" fmla="*/ 1 h 102"/>
              <a:gd name="T8" fmla="*/ 141 w 183"/>
              <a:gd name="T9" fmla="*/ 0 h 102"/>
              <a:gd name="T10" fmla="*/ 146 w 183"/>
              <a:gd name="T11" fmla="*/ 3 h 102"/>
              <a:gd name="T12" fmla="*/ 153 w 183"/>
              <a:gd name="T13" fmla="*/ 5 h 102"/>
              <a:gd name="T14" fmla="*/ 165 w 183"/>
              <a:gd name="T15" fmla="*/ 12 h 102"/>
              <a:gd name="T16" fmla="*/ 173 w 183"/>
              <a:gd name="T17" fmla="*/ 20 h 102"/>
              <a:gd name="T18" fmla="*/ 179 w 183"/>
              <a:gd name="T19" fmla="*/ 24 h 102"/>
              <a:gd name="T20" fmla="*/ 181 w 183"/>
              <a:gd name="T21" fmla="*/ 29 h 102"/>
              <a:gd name="T22" fmla="*/ 183 w 183"/>
              <a:gd name="T23" fmla="*/ 34 h 102"/>
              <a:gd name="T24" fmla="*/ 179 w 183"/>
              <a:gd name="T25" fmla="*/ 39 h 102"/>
              <a:gd name="T26" fmla="*/ 170 w 183"/>
              <a:gd name="T27" fmla="*/ 45 h 102"/>
              <a:gd name="T28" fmla="*/ 157 w 183"/>
              <a:gd name="T29" fmla="*/ 51 h 102"/>
              <a:gd name="T30" fmla="*/ 139 w 183"/>
              <a:gd name="T31" fmla="*/ 60 h 102"/>
              <a:gd name="T32" fmla="*/ 95 w 183"/>
              <a:gd name="T33" fmla="*/ 78 h 102"/>
              <a:gd name="T34" fmla="*/ 48 w 183"/>
              <a:gd name="T35" fmla="*/ 94 h 102"/>
              <a:gd name="T36" fmla="*/ 37 w 183"/>
              <a:gd name="T37" fmla="*/ 96 h 102"/>
              <a:gd name="T38" fmla="*/ 28 w 183"/>
              <a:gd name="T39" fmla="*/ 99 h 102"/>
              <a:gd name="T40" fmla="*/ 19 w 183"/>
              <a:gd name="T41" fmla="*/ 101 h 102"/>
              <a:gd name="T42" fmla="*/ 13 w 183"/>
              <a:gd name="T43" fmla="*/ 102 h 102"/>
              <a:gd name="T44" fmla="*/ 7 w 183"/>
              <a:gd name="T45" fmla="*/ 102 h 102"/>
              <a:gd name="T46" fmla="*/ 3 w 183"/>
              <a:gd name="T47" fmla="*/ 102 h 102"/>
              <a:gd name="T48" fmla="*/ 1 w 183"/>
              <a:gd name="T49" fmla="*/ 102 h 102"/>
              <a:gd name="T50" fmla="*/ 0 w 183"/>
              <a:gd name="T51" fmla="*/ 101 h 102"/>
              <a:gd name="T52" fmla="*/ 0 w 183"/>
              <a:gd name="T53" fmla="*/ 100 h 102"/>
              <a:gd name="T54" fmla="*/ 2 w 183"/>
              <a:gd name="T55" fmla="*/ 98 h 102"/>
              <a:gd name="T56" fmla="*/ 6 w 183"/>
              <a:gd name="T57" fmla="*/ 95 h 102"/>
              <a:gd name="T58" fmla="*/ 11 w 183"/>
              <a:gd name="T59" fmla="*/ 91 h 102"/>
              <a:gd name="T60" fmla="*/ 17 w 183"/>
              <a:gd name="T61" fmla="*/ 88 h 102"/>
              <a:gd name="T62" fmla="*/ 25 w 183"/>
              <a:gd name="T63" fmla="*/ 84 h 102"/>
              <a:gd name="T64" fmla="*/ 35 w 183"/>
              <a:gd name="T65" fmla="*/ 79 h 102"/>
              <a:gd name="T66" fmla="*/ 46 w 183"/>
              <a:gd name="T67" fmla="*/ 74 h 102"/>
              <a:gd name="T68" fmla="*/ 68 w 183"/>
              <a:gd name="T69" fmla="*/ 65 h 102"/>
              <a:gd name="T70" fmla="*/ 87 w 183"/>
              <a:gd name="T71" fmla="*/ 55 h 102"/>
              <a:gd name="T72" fmla="*/ 103 w 183"/>
              <a:gd name="T73" fmla="*/ 45 h 102"/>
              <a:gd name="T74" fmla="*/ 117 w 183"/>
              <a:gd name="T75" fmla="*/ 37 h 102"/>
              <a:gd name="T76" fmla="*/ 128 w 183"/>
              <a:gd name="T77" fmla="*/ 28 h 102"/>
              <a:gd name="T78" fmla="*/ 134 w 183"/>
              <a:gd name="T79" fmla="*/ 22 h 102"/>
              <a:gd name="T80" fmla="*/ 136 w 183"/>
              <a:gd name="T81" fmla="*/ 16 h 102"/>
              <a:gd name="T82" fmla="*/ 134 w 183"/>
              <a:gd name="T83" fmla="*/ 1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3" h="102">
                <a:moveTo>
                  <a:pt x="134" y="12"/>
                </a:moveTo>
                <a:lnTo>
                  <a:pt x="134" y="10"/>
                </a:lnTo>
                <a:lnTo>
                  <a:pt x="133" y="7"/>
                </a:lnTo>
                <a:lnTo>
                  <a:pt x="133" y="6"/>
                </a:lnTo>
                <a:lnTo>
                  <a:pt x="133" y="5"/>
                </a:lnTo>
                <a:lnTo>
                  <a:pt x="134" y="4"/>
                </a:lnTo>
                <a:lnTo>
                  <a:pt x="135" y="3"/>
                </a:lnTo>
                <a:lnTo>
                  <a:pt x="136" y="1"/>
                </a:lnTo>
                <a:lnTo>
                  <a:pt x="139" y="0"/>
                </a:lnTo>
                <a:lnTo>
                  <a:pt x="141" y="0"/>
                </a:lnTo>
                <a:lnTo>
                  <a:pt x="144" y="1"/>
                </a:lnTo>
                <a:lnTo>
                  <a:pt x="146" y="3"/>
                </a:lnTo>
                <a:lnTo>
                  <a:pt x="150" y="4"/>
                </a:lnTo>
                <a:lnTo>
                  <a:pt x="153" y="5"/>
                </a:lnTo>
                <a:lnTo>
                  <a:pt x="157" y="7"/>
                </a:lnTo>
                <a:lnTo>
                  <a:pt x="165" y="12"/>
                </a:lnTo>
                <a:lnTo>
                  <a:pt x="170" y="16"/>
                </a:lnTo>
                <a:lnTo>
                  <a:pt x="173" y="20"/>
                </a:lnTo>
                <a:lnTo>
                  <a:pt x="176" y="22"/>
                </a:lnTo>
                <a:lnTo>
                  <a:pt x="179" y="24"/>
                </a:lnTo>
                <a:lnTo>
                  <a:pt x="180" y="27"/>
                </a:lnTo>
                <a:lnTo>
                  <a:pt x="181" y="29"/>
                </a:lnTo>
                <a:lnTo>
                  <a:pt x="183" y="32"/>
                </a:lnTo>
                <a:lnTo>
                  <a:pt x="183" y="34"/>
                </a:lnTo>
                <a:lnTo>
                  <a:pt x="181" y="37"/>
                </a:lnTo>
                <a:lnTo>
                  <a:pt x="179" y="39"/>
                </a:lnTo>
                <a:lnTo>
                  <a:pt x="175" y="42"/>
                </a:lnTo>
                <a:lnTo>
                  <a:pt x="170" y="45"/>
                </a:lnTo>
                <a:lnTo>
                  <a:pt x="164" y="49"/>
                </a:lnTo>
                <a:lnTo>
                  <a:pt x="157" y="51"/>
                </a:lnTo>
                <a:lnTo>
                  <a:pt x="148" y="56"/>
                </a:lnTo>
                <a:lnTo>
                  <a:pt x="139" y="60"/>
                </a:lnTo>
                <a:lnTo>
                  <a:pt x="117" y="70"/>
                </a:lnTo>
                <a:lnTo>
                  <a:pt x="95" y="78"/>
                </a:lnTo>
                <a:lnTo>
                  <a:pt x="72" y="85"/>
                </a:lnTo>
                <a:lnTo>
                  <a:pt x="48" y="94"/>
                </a:lnTo>
                <a:lnTo>
                  <a:pt x="44" y="95"/>
                </a:lnTo>
                <a:lnTo>
                  <a:pt x="37" y="96"/>
                </a:lnTo>
                <a:lnTo>
                  <a:pt x="33" y="98"/>
                </a:lnTo>
                <a:lnTo>
                  <a:pt x="28" y="99"/>
                </a:lnTo>
                <a:lnTo>
                  <a:pt x="24" y="100"/>
                </a:lnTo>
                <a:lnTo>
                  <a:pt x="19" y="101"/>
                </a:lnTo>
                <a:lnTo>
                  <a:pt x="16" y="102"/>
                </a:lnTo>
                <a:lnTo>
                  <a:pt x="13" y="102"/>
                </a:lnTo>
                <a:lnTo>
                  <a:pt x="9" y="102"/>
                </a:lnTo>
                <a:lnTo>
                  <a:pt x="7" y="102"/>
                </a:lnTo>
                <a:lnTo>
                  <a:pt x="5" y="102"/>
                </a:lnTo>
                <a:lnTo>
                  <a:pt x="3" y="102"/>
                </a:lnTo>
                <a:lnTo>
                  <a:pt x="2" y="102"/>
                </a:lnTo>
                <a:lnTo>
                  <a:pt x="1" y="102"/>
                </a:lnTo>
                <a:lnTo>
                  <a:pt x="1" y="101"/>
                </a:lnTo>
                <a:lnTo>
                  <a:pt x="0" y="101"/>
                </a:lnTo>
                <a:lnTo>
                  <a:pt x="0" y="100"/>
                </a:lnTo>
                <a:lnTo>
                  <a:pt x="0" y="100"/>
                </a:lnTo>
                <a:lnTo>
                  <a:pt x="1" y="99"/>
                </a:lnTo>
                <a:lnTo>
                  <a:pt x="2" y="98"/>
                </a:lnTo>
                <a:lnTo>
                  <a:pt x="3" y="96"/>
                </a:lnTo>
                <a:lnTo>
                  <a:pt x="6" y="95"/>
                </a:lnTo>
                <a:lnTo>
                  <a:pt x="8" y="94"/>
                </a:lnTo>
                <a:lnTo>
                  <a:pt x="11" y="91"/>
                </a:lnTo>
                <a:lnTo>
                  <a:pt x="14" y="90"/>
                </a:lnTo>
                <a:lnTo>
                  <a:pt x="17" y="88"/>
                </a:lnTo>
                <a:lnTo>
                  <a:pt x="22" y="87"/>
                </a:lnTo>
                <a:lnTo>
                  <a:pt x="25" y="84"/>
                </a:lnTo>
                <a:lnTo>
                  <a:pt x="30" y="82"/>
                </a:lnTo>
                <a:lnTo>
                  <a:pt x="35" y="79"/>
                </a:lnTo>
                <a:lnTo>
                  <a:pt x="41" y="77"/>
                </a:lnTo>
                <a:lnTo>
                  <a:pt x="46" y="74"/>
                </a:lnTo>
                <a:lnTo>
                  <a:pt x="58" y="70"/>
                </a:lnTo>
                <a:lnTo>
                  <a:pt x="68" y="65"/>
                </a:lnTo>
                <a:lnTo>
                  <a:pt x="78" y="60"/>
                </a:lnTo>
                <a:lnTo>
                  <a:pt x="87" y="55"/>
                </a:lnTo>
                <a:lnTo>
                  <a:pt x="96" y="50"/>
                </a:lnTo>
                <a:lnTo>
                  <a:pt x="103" y="45"/>
                </a:lnTo>
                <a:lnTo>
                  <a:pt x="111" y="40"/>
                </a:lnTo>
                <a:lnTo>
                  <a:pt x="117" y="37"/>
                </a:lnTo>
                <a:lnTo>
                  <a:pt x="123" y="32"/>
                </a:lnTo>
                <a:lnTo>
                  <a:pt x="128" y="28"/>
                </a:lnTo>
                <a:lnTo>
                  <a:pt x="131" y="24"/>
                </a:lnTo>
                <a:lnTo>
                  <a:pt x="134" y="22"/>
                </a:lnTo>
                <a:lnTo>
                  <a:pt x="135" y="18"/>
                </a:lnTo>
                <a:lnTo>
                  <a:pt x="136" y="16"/>
                </a:lnTo>
                <a:lnTo>
                  <a:pt x="135" y="15"/>
                </a:lnTo>
                <a:lnTo>
                  <a:pt x="134" y="12"/>
                </a:lnTo>
                <a:lnTo>
                  <a:pt x="134" y="12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任意多边形 72"/>
          <p:cNvSpPr/>
          <p:nvPr/>
        </p:nvSpPr>
        <p:spPr>
          <a:xfrm rot="21120713">
            <a:off x="5398281" y="2437482"/>
            <a:ext cx="431646" cy="98463"/>
          </a:xfrm>
          <a:custGeom>
            <a:avLst/>
            <a:gdLst>
              <a:gd name="connsiteX0" fmla="*/ 431646 w 431646"/>
              <a:gd name="connsiteY0" fmla="*/ 11284 h 98463"/>
              <a:gd name="connsiteX1" fmla="*/ 424664 w 431646"/>
              <a:gd name="connsiteY1" fmla="*/ 61038 h 98463"/>
              <a:gd name="connsiteX2" fmla="*/ 411397 w 431646"/>
              <a:gd name="connsiteY2" fmla="*/ 59176 h 98463"/>
              <a:gd name="connsiteX3" fmla="*/ 401445 w 431646"/>
              <a:gd name="connsiteY3" fmla="*/ 57779 h 98463"/>
              <a:gd name="connsiteX4" fmla="*/ 384395 w 431646"/>
              <a:gd name="connsiteY4" fmla="*/ 58770 h 98463"/>
              <a:gd name="connsiteX5" fmla="*/ 367811 w 431646"/>
              <a:gd name="connsiteY5" fmla="*/ 56442 h 98463"/>
              <a:gd name="connsiteX6" fmla="*/ 350761 w 431646"/>
              <a:gd name="connsiteY6" fmla="*/ 57431 h 98463"/>
              <a:gd name="connsiteX7" fmla="*/ 329929 w 431646"/>
              <a:gd name="connsiteY7" fmla="*/ 61273 h 98463"/>
              <a:gd name="connsiteX8" fmla="*/ 309563 w 431646"/>
              <a:gd name="connsiteY8" fmla="*/ 61797 h 98463"/>
              <a:gd name="connsiteX9" fmla="*/ 282096 w 431646"/>
              <a:gd name="connsiteY9" fmla="*/ 64707 h 98463"/>
              <a:gd name="connsiteX10" fmla="*/ 240897 w 431646"/>
              <a:gd name="connsiteY10" fmla="*/ 69072 h 98463"/>
              <a:gd name="connsiteX11" fmla="*/ 200163 w 431646"/>
              <a:gd name="connsiteY11" fmla="*/ 70120 h 98463"/>
              <a:gd name="connsiteX12" fmla="*/ 165132 w 431646"/>
              <a:gd name="connsiteY12" fmla="*/ 78734 h 98463"/>
              <a:gd name="connsiteX13" fmla="*/ 133884 w 431646"/>
              <a:gd name="connsiteY13" fmla="*/ 84495 h 98463"/>
              <a:gd name="connsiteX14" fmla="*/ 102636 w 431646"/>
              <a:gd name="connsiteY14" fmla="*/ 90257 h 98463"/>
              <a:gd name="connsiteX15" fmla="*/ 88902 w 431646"/>
              <a:gd name="connsiteY15" fmla="*/ 91712 h 98463"/>
              <a:gd name="connsiteX16" fmla="*/ 78486 w 431646"/>
              <a:gd name="connsiteY16" fmla="*/ 93632 h 98463"/>
              <a:gd name="connsiteX17" fmla="*/ 64754 w 431646"/>
              <a:gd name="connsiteY17" fmla="*/ 95087 h 98463"/>
              <a:gd name="connsiteX18" fmla="*/ 58120 w 431646"/>
              <a:gd name="connsiteY18" fmla="*/ 94156 h 98463"/>
              <a:gd name="connsiteX19" fmla="*/ 48169 w 431646"/>
              <a:gd name="connsiteY19" fmla="*/ 92760 h 98463"/>
              <a:gd name="connsiteX20" fmla="*/ 40604 w 431646"/>
              <a:gd name="connsiteY20" fmla="*/ 98463 h 98463"/>
              <a:gd name="connsiteX21" fmla="*/ 31585 w 431646"/>
              <a:gd name="connsiteY21" fmla="*/ 90433 h 98463"/>
              <a:gd name="connsiteX22" fmla="*/ 24951 w 431646"/>
              <a:gd name="connsiteY22" fmla="*/ 89502 h 98463"/>
              <a:gd name="connsiteX23" fmla="*/ 15466 w 431646"/>
              <a:gd name="connsiteY23" fmla="*/ 84789 h 98463"/>
              <a:gd name="connsiteX24" fmla="*/ 9297 w 431646"/>
              <a:gd name="connsiteY24" fmla="*/ 80541 h 98463"/>
              <a:gd name="connsiteX25" fmla="*/ 6911 w 431646"/>
              <a:gd name="connsiteY25" fmla="*/ 73442 h 98463"/>
              <a:gd name="connsiteX26" fmla="*/ 4525 w 431646"/>
              <a:gd name="connsiteY26" fmla="*/ 66342 h 98463"/>
              <a:gd name="connsiteX27" fmla="*/ 0 w 431646"/>
              <a:gd name="connsiteY27" fmla="*/ 58138 h 98463"/>
              <a:gd name="connsiteX28" fmla="*/ 10067 w 431646"/>
              <a:gd name="connsiteY28" fmla="*/ 56557 h 98463"/>
              <a:gd name="connsiteX29" fmla="*/ 41012 w 431646"/>
              <a:gd name="connsiteY29" fmla="*/ 41663 h 98463"/>
              <a:gd name="connsiteX30" fmla="*/ 52430 w 431646"/>
              <a:gd name="connsiteY30" fmla="*/ 28838 h 98463"/>
              <a:gd name="connsiteX31" fmla="*/ 71957 w 431646"/>
              <a:gd name="connsiteY31" fmla="*/ 26769 h 98463"/>
              <a:gd name="connsiteX32" fmla="*/ 86767 w 431646"/>
              <a:gd name="connsiteY32" fmla="*/ 24038 h 98463"/>
              <a:gd name="connsiteX33" fmla="*/ 102240 w 431646"/>
              <a:gd name="connsiteY33" fmla="*/ 16591 h 98463"/>
              <a:gd name="connsiteX34" fmla="*/ 147334 w 431646"/>
              <a:gd name="connsiteY34" fmla="*/ 3682 h 98463"/>
              <a:gd name="connsiteX35" fmla="*/ 148819 w 431646"/>
              <a:gd name="connsiteY35" fmla="*/ 2014 h 98463"/>
              <a:gd name="connsiteX36" fmla="*/ 148838 w 431646"/>
              <a:gd name="connsiteY36" fmla="*/ 2038 h 98463"/>
              <a:gd name="connsiteX37" fmla="*/ 155472 w 431646"/>
              <a:gd name="connsiteY37" fmla="*/ 2969 h 98463"/>
              <a:gd name="connsiteX38" fmla="*/ 165422 w 431646"/>
              <a:gd name="connsiteY38" fmla="*/ 4365 h 98463"/>
              <a:gd name="connsiteX39" fmla="*/ 175373 w 431646"/>
              <a:gd name="connsiteY39" fmla="*/ 5762 h 98463"/>
              <a:gd name="connsiteX40" fmla="*/ 192423 w 431646"/>
              <a:gd name="connsiteY40" fmla="*/ 4772 h 98463"/>
              <a:gd name="connsiteX41" fmla="*/ 195739 w 431646"/>
              <a:gd name="connsiteY41" fmla="*/ 5237 h 98463"/>
              <a:gd name="connsiteX42" fmla="*/ 206621 w 431646"/>
              <a:gd name="connsiteY42" fmla="*/ 0 h 98463"/>
              <a:gd name="connsiteX43" fmla="*/ 219888 w 431646"/>
              <a:gd name="connsiteY43" fmla="*/ 1862 h 98463"/>
              <a:gd name="connsiteX44" fmla="*/ 226522 w 431646"/>
              <a:gd name="connsiteY44" fmla="*/ 2793 h 98463"/>
              <a:gd name="connsiteX45" fmla="*/ 240256 w 431646"/>
              <a:gd name="connsiteY45" fmla="*/ 1338 h 98463"/>
              <a:gd name="connsiteX46" fmla="*/ 250206 w 431646"/>
              <a:gd name="connsiteY46" fmla="*/ 2734 h 98463"/>
              <a:gd name="connsiteX47" fmla="*/ 263474 w 431646"/>
              <a:gd name="connsiteY47" fmla="*/ 4596 h 98463"/>
              <a:gd name="connsiteX48" fmla="*/ 277207 w 431646"/>
              <a:gd name="connsiteY48" fmla="*/ 3141 h 98463"/>
              <a:gd name="connsiteX49" fmla="*/ 290474 w 431646"/>
              <a:gd name="connsiteY49" fmla="*/ 5003 h 98463"/>
              <a:gd name="connsiteX50" fmla="*/ 307524 w 431646"/>
              <a:gd name="connsiteY50" fmla="*/ 4013 h 98463"/>
              <a:gd name="connsiteX51" fmla="*/ 327426 w 431646"/>
              <a:gd name="connsiteY51" fmla="*/ 6805 h 98463"/>
              <a:gd name="connsiteX52" fmla="*/ 344010 w 431646"/>
              <a:gd name="connsiteY52" fmla="*/ 9133 h 98463"/>
              <a:gd name="connsiteX53" fmla="*/ 388061 w 431646"/>
              <a:gd name="connsiteY53" fmla="*/ 8551 h 98463"/>
              <a:gd name="connsiteX54" fmla="*/ 431646 w 431646"/>
              <a:gd name="connsiteY54" fmla="*/ 11284 h 9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1646" h="98463">
                <a:moveTo>
                  <a:pt x="431646" y="11284"/>
                </a:moveTo>
                <a:lnTo>
                  <a:pt x="424664" y="61038"/>
                </a:lnTo>
                <a:lnTo>
                  <a:pt x="411397" y="59176"/>
                </a:lnTo>
                <a:lnTo>
                  <a:pt x="401445" y="57779"/>
                </a:lnTo>
                <a:lnTo>
                  <a:pt x="384395" y="58770"/>
                </a:lnTo>
                <a:lnTo>
                  <a:pt x="367811" y="56442"/>
                </a:lnTo>
                <a:lnTo>
                  <a:pt x="350761" y="57431"/>
                </a:lnTo>
                <a:lnTo>
                  <a:pt x="329929" y="61273"/>
                </a:lnTo>
                <a:lnTo>
                  <a:pt x="309563" y="61797"/>
                </a:lnTo>
                <a:lnTo>
                  <a:pt x="282096" y="64707"/>
                </a:lnTo>
                <a:lnTo>
                  <a:pt x="240897" y="69072"/>
                </a:lnTo>
                <a:lnTo>
                  <a:pt x="200163" y="70120"/>
                </a:lnTo>
                <a:lnTo>
                  <a:pt x="165132" y="78734"/>
                </a:lnTo>
                <a:lnTo>
                  <a:pt x="133884" y="84495"/>
                </a:lnTo>
                <a:lnTo>
                  <a:pt x="102636" y="90257"/>
                </a:lnTo>
                <a:lnTo>
                  <a:pt x="88902" y="91712"/>
                </a:lnTo>
                <a:lnTo>
                  <a:pt x="78486" y="93632"/>
                </a:lnTo>
                <a:lnTo>
                  <a:pt x="64754" y="95087"/>
                </a:lnTo>
                <a:lnTo>
                  <a:pt x="58120" y="94156"/>
                </a:lnTo>
                <a:lnTo>
                  <a:pt x="48169" y="92760"/>
                </a:lnTo>
                <a:lnTo>
                  <a:pt x="40604" y="98463"/>
                </a:lnTo>
                <a:lnTo>
                  <a:pt x="31585" y="90433"/>
                </a:lnTo>
                <a:lnTo>
                  <a:pt x="24951" y="89502"/>
                </a:lnTo>
                <a:lnTo>
                  <a:pt x="15466" y="84789"/>
                </a:lnTo>
                <a:lnTo>
                  <a:pt x="9297" y="80541"/>
                </a:lnTo>
                <a:lnTo>
                  <a:pt x="6911" y="73442"/>
                </a:lnTo>
                <a:lnTo>
                  <a:pt x="4525" y="66342"/>
                </a:lnTo>
                <a:lnTo>
                  <a:pt x="0" y="58138"/>
                </a:lnTo>
                <a:lnTo>
                  <a:pt x="10067" y="56557"/>
                </a:lnTo>
                <a:cubicBezTo>
                  <a:pt x="20382" y="51593"/>
                  <a:pt x="33400" y="50213"/>
                  <a:pt x="41012" y="41663"/>
                </a:cubicBezTo>
                <a:cubicBezTo>
                  <a:pt x="44818" y="37388"/>
                  <a:pt x="47272" y="31320"/>
                  <a:pt x="52430" y="28838"/>
                </a:cubicBezTo>
                <a:cubicBezTo>
                  <a:pt x="58328" y="25999"/>
                  <a:pt x="65474" y="27675"/>
                  <a:pt x="71957" y="26769"/>
                </a:cubicBezTo>
                <a:cubicBezTo>
                  <a:pt x="76929" y="26074"/>
                  <a:pt x="82009" y="25637"/>
                  <a:pt x="86767" y="24038"/>
                </a:cubicBezTo>
                <a:cubicBezTo>
                  <a:pt x="92193" y="22214"/>
                  <a:pt x="96737" y="18166"/>
                  <a:pt x="102240" y="16591"/>
                </a:cubicBezTo>
                <a:cubicBezTo>
                  <a:pt x="155899" y="1231"/>
                  <a:pt x="112320" y="20535"/>
                  <a:pt x="147334" y="3682"/>
                </a:cubicBezTo>
                <a:lnTo>
                  <a:pt x="148819" y="2014"/>
                </a:lnTo>
                <a:lnTo>
                  <a:pt x="148838" y="2038"/>
                </a:lnTo>
                <a:lnTo>
                  <a:pt x="155472" y="2969"/>
                </a:lnTo>
                <a:lnTo>
                  <a:pt x="165422" y="4365"/>
                </a:lnTo>
                <a:lnTo>
                  <a:pt x="175373" y="5762"/>
                </a:lnTo>
                <a:lnTo>
                  <a:pt x="192423" y="4772"/>
                </a:lnTo>
                <a:lnTo>
                  <a:pt x="195739" y="5237"/>
                </a:lnTo>
                <a:lnTo>
                  <a:pt x="206621" y="0"/>
                </a:lnTo>
                <a:lnTo>
                  <a:pt x="219888" y="1862"/>
                </a:lnTo>
                <a:lnTo>
                  <a:pt x="226522" y="2793"/>
                </a:lnTo>
                <a:lnTo>
                  <a:pt x="240256" y="1338"/>
                </a:lnTo>
                <a:lnTo>
                  <a:pt x="250206" y="2734"/>
                </a:lnTo>
                <a:lnTo>
                  <a:pt x="263474" y="4596"/>
                </a:lnTo>
                <a:lnTo>
                  <a:pt x="277207" y="3141"/>
                </a:lnTo>
                <a:lnTo>
                  <a:pt x="290474" y="5003"/>
                </a:lnTo>
                <a:lnTo>
                  <a:pt x="307524" y="4013"/>
                </a:lnTo>
                <a:lnTo>
                  <a:pt x="327426" y="6805"/>
                </a:lnTo>
                <a:lnTo>
                  <a:pt x="344010" y="9133"/>
                </a:lnTo>
                <a:lnTo>
                  <a:pt x="388061" y="8551"/>
                </a:lnTo>
                <a:lnTo>
                  <a:pt x="431646" y="1128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 73"/>
          <p:cNvSpPr/>
          <p:nvPr/>
        </p:nvSpPr>
        <p:spPr>
          <a:xfrm rot="21120713">
            <a:off x="5338986" y="1912145"/>
            <a:ext cx="544659" cy="581106"/>
          </a:xfrm>
          <a:custGeom>
            <a:avLst/>
            <a:gdLst>
              <a:gd name="connsiteX0" fmla="*/ 428333 w 544659"/>
              <a:gd name="connsiteY0" fmla="*/ 0 h 581106"/>
              <a:gd name="connsiteX1" fmla="*/ 444918 w 544659"/>
              <a:gd name="connsiteY1" fmla="*/ 2328 h 581106"/>
              <a:gd name="connsiteX2" fmla="*/ 454403 w 544659"/>
              <a:gd name="connsiteY2" fmla="*/ 7040 h 581106"/>
              <a:gd name="connsiteX3" fmla="*/ 469591 w 544659"/>
              <a:gd name="connsiteY3" fmla="*/ 19319 h 581106"/>
              <a:gd name="connsiteX4" fmla="*/ 482393 w 544659"/>
              <a:gd name="connsiteY4" fmla="*/ 24497 h 581106"/>
              <a:gd name="connsiteX5" fmla="*/ 488096 w 544659"/>
              <a:gd name="connsiteY5" fmla="*/ 32062 h 581106"/>
              <a:gd name="connsiteX6" fmla="*/ 499967 w 544659"/>
              <a:gd name="connsiteY6" fmla="*/ 43875 h 581106"/>
              <a:gd name="connsiteX7" fmla="*/ 508987 w 544659"/>
              <a:gd name="connsiteY7" fmla="*/ 51905 h 581106"/>
              <a:gd name="connsiteX8" fmla="*/ 523244 w 544659"/>
              <a:gd name="connsiteY8" fmla="*/ 70817 h 581106"/>
              <a:gd name="connsiteX9" fmla="*/ 528482 w 544659"/>
              <a:gd name="connsiteY9" fmla="*/ 81698 h 581106"/>
              <a:gd name="connsiteX10" fmla="*/ 534649 w 544659"/>
              <a:gd name="connsiteY10" fmla="*/ 85947 h 581106"/>
              <a:gd name="connsiteX11" fmla="*/ 537036 w 544659"/>
              <a:gd name="connsiteY11" fmla="*/ 93045 h 581106"/>
              <a:gd name="connsiteX12" fmla="*/ 539887 w 544659"/>
              <a:gd name="connsiteY12" fmla="*/ 96828 h 581106"/>
              <a:gd name="connsiteX13" fmla="*/ 538490 w 544659"/>
              <a:gd name="connsiteY13" fmla="*/ 106779 h 581106"/>
              <a:gd name="connsiteX14" fmla="*/ 544659 w 544659"/>
              <a:gd name="connsiteY14" fmla="*/ 111026 h 581106"/>
              <a:gd name="connsiteX15" fmla="*/ 536163 w 544659"/>
              <a:gd name="connsiteY15" fmla="*/ 123363 h 581106"/>
              <a:gd name="connsiteX16" fmla="*/ 531916 w 544659"/>
              <a:gd name="connsiteY16" fmla="*/ 129532 h 581106"/>
              <a:gd name="connsiteX17" fmla="*/ 526271 w 544659"/>
              <a:gd name="connsiteY17" fmla="*/ 145651 h 581106"/>
              <a:gd name="connsiteX18" fmla="*/ 517311 w 544659"/>
              <a:gd name="connsiteY18" fmla="*/ 161304 h 581106"/>
              <a:gd name="connsiteX19" fmla="*/ 501715 w 544659"/>
              <a:gd name="connsiteY19" fmla="*/ 176027 h 581106"/>
              <a:gd name="connsiteX20" fmla="*/ 485656 w 544659"/>
              <a:gd name="connsiteY20" fmla="*/ 194066 h 581106"/>
              <a:gd name="connsiteX21" fmla="*/ 462961 w 544659"/>
              <a:gd name="connsiteY21" fmla="*/ 211175 h 581106"/>
              <a:gd name="connsiteX22" fmla="*/ 442653 w 544659"/>
              <a:gd name="connsiteY22" fmla="*/ 235383 h 581106"/>
              <a:gd name="connsiteX23" fmla="*/ 392086 w 544659"/>
              <a:gd name="connsiteY23" fmla="*/ 282402 h 581106"/>
              <a:gd name="connsiteX24" fmla="*/ 344835 w 544659"/>
              <a:gd name="connsiteY24" fmla="*/ 329888 h 581106"/>
              <a:gd name="connsiteX25" fmla="*/ 290952 w 544659"/>
              <a:gd name="connsiteY25" fmla="*/ 376441 h 581106"/>
              <a:gd name="connsiteX26" fmla="*/ 244167 w 544659"/>
              <a:gd name="connsiteY26" fmla="*/ 420609 h 581106"/>
              <a:gd name="connsiteX27" fmla="*/ 221473 w 544659"/>
              <a:gd name="connsiteY27" fmla="*/ 437719 h 581106"/>
              <a:gd name="connsiteX28" fmla="*/ 202096 w 544659"/>
              <a:gd name="connsiteY28" fmla="*/ 455292 h 581106"/>
              <a:gd name="connsiteX29" fmla="*/ 186501 w 544659"/>
              <a:gd name="connsiteY29" fmla="*/ 470015 h 581106"/>
              <a:gd name="connsiteX30" fmla="*/ 174223 w 544659"/>
              <a:gd name="connsiteY30" fmla="*/ 485203 h 581106"/>
              <a:gd name="connsiteX31" fmla="*/ 163342 w 544659"/>
              <a:gd name="connsiteY31" fmla="*/ 490441 h 581106"/>
              <a:gd name="connsiteX32" fmla="*/ 158162 w 544659"/>
              <a:gd name="connsiteY32" fmla="*/ 503242 h 581106"/>
              <a:gd name="connsiteX33" fmla="*/ 154380 w 544659"/>
              <a:gd name="connsiteY33" fmla="*/ 506094 h 581106"/>
              <a:gd name="connsiteX34" fmla="*/ 157231 w 544659"/>
              <a:gd name="connsiteY34" fmla="*/ 509876 h 581106"/>
              <a:gd name="connsiteX35" fmla="*/ 156766 w 544659"/>
              <a:gd name="connsiteY35" fmla="*/ 513194 h 581106"/>
              <a:gd name="connsiteX36" fmla="*/ 159153 w 544659"/>
              <a:gd name="connsiteY36" fmla="*/ 520292 h 581106"/>
              <a:gd name="connsiteX37" fmla="*/ 165786 w 544659"/>
              <a:gd name="connsiteY37" fmla="*/ 521223 h 581106"/>
              <a:gd name="connsiteX38" fmla="*/ 168619 w 544659"/>
              <a:gd name="connsiteY38" fmla="*/ 524982 h 581106"/>
              <a:gd name="connsiteX39" fmla="*/ 167134 w 544659"/>
              <a:gd name="connsiteY39" fmla="*/ 526650 h 581106"/>
              <a:gd name="connsiteX40" fmla="*/ 122040 w 544659"/>
              <a:gd name="connsiteY40" fmla="*/ 539559 h 581106"/>
              <a:gd name="connsiteX41" fmla="*/ 106567 w 544659"/>
              <a:gd name="connsiteY41" fmla="*/ 547006 h 581106"/>
              <a:gd name="connsiteX42" fmla="*/ 91757 w 544659"/>
              <a:gd name="connsiteY42" fmla="*/ 549737 h 581106"/>
              <a:gd name="connsiteX43" fmla="*/ 72230 w 544659"/>
              <a:gd name="connsiteY43" fmla="*/ 551806 h 581106"/>
              <a:gd name="connsiteX44" fmla="*/ 60812 w 544659"/>
              <a:gd name="connsiteY44" fmla="*/ 564631 h 581106"/>
              <a:gd name="connsiteX45" fmla="*/ 29867 w 544659"/>
              <a:gd name="connsiteY45" fmla="*/ 579525 h 581106"/>
              <a:gd name="connsiteX46" fmla="*/ 19800 w 544659"/>
              <a:gd name="connsiteY46" fmla="*/ 581106 h 581106"/>
              <a:gd name="connsiteX47" fmla="*/ 16236 w 544659"/>
              <a:gd name="connsiteY47" fmla="*/ 574646 h 581106"/>
              <a:gd name="connsiteX48" fmla="*/ 6227 w 544659"/>
              <a:gd name="connsiteY48" fmla="*/ 549567 h 581106"/>
              <a:gd name="connsiteX49" fmla="*/ 1454 w 544659"/>
              <a:gd name="connsiteY49" fmla="*/ 535368 h 581106"/>
              <a:gd name="connsiteX50" fmla="*/ 2385 w 544659"/>
              <a:gd name="connsiteY50" fmla="*/ 528734 h 581106"/>
              <a:gd name="connsiteX51" fmla="*/ 0 w 544659"/>
              <a:gd name="connsiteY51" fmla="*/ 521634 h 581106"/>
              <a:gd name="connsiteX52" fmla="*/ 465 w 544659"/>
              <a:gd name="connsiteY52" fmla="*/ 518318 h 581106"/>
              <a:gd name="connsiteX53" fmla="*/ 1396 w 544659"/>
              <a:gd name="connsiteY53" fmla="*/ 511684 h 581106"/>
              <a:gd name="connsiteX54" fmla="*/ 1862 w 544659"/>
              <a:gd name="connsiteY54" fmla="*/ 508367 h 581106"/>
              <a:gd name="connsiteX55" fmla="*/ 5644 w 544659"/>
              <a:gd name="connsiteY55" fmla="*/ 505515 h 581106"/>
              <a:gd name="connsiteX56" fmla="*/ 9427 w 544659"/>
              <a:gd name="connsiteY56" fmla="*/ 502664 h 581106"/>
              <a:gd name="connsiteX57" fmla="*/ 13209 w 544659"/>
              <a:gd name="connsiteY57" fmla="*/ 499812 h 581106"/>
              <a:gd name="connsiteX58" fmla="*/ 19843 w 544659"/>
              <a:gd name="connsiteY58" fmla="*/ 500743 h 581106"/>
              <a:gd name="connsiteX59" fmla="*/ 27407 w 544659"/>
              <a:gd name="connsiteY59" fmla="*/ 495041 h 581106"/>
              <a:gd name="connsiteX60" fmla="*/ 37823 w 544659"/>
              <a:gd name="connsiteY60" fmla="*/ 493120 h 581106"/>
              <a:gd name="connsiteX61" fmla="*/ 44923 w 544659"/>
              <a:gd name="connsiteY61" fmla="*/ 490734 h 581106"/>
              <a:gd name="connsiteX62" fmla="*/ 59586 w 544659"/>
              <a:gd name="connsiteY62" fmla="*/ 482646 h 581106"/>
              <a:gd name="connsiteX63" fmla="*/ 70469 w 544659"/>
              <a:gd name="connsiteY63" fmla="*/ 477408 h 581106"/>
              <a:gd name="connsiteX64" fmla="*/ 89380 w 544659"/>
              <a:gd name="connsiteY64" fmla="*/ 463151 h 581106"/>
              <a:gd name="connsiteX65" fmla="*/ 108292 w 544659"/>
              <a:gd name="connsiteY65" fmla="*/ 448894 h 581106"/>
              <a:gd name="connsiteX66" fmla="*/ 127670 w 544659"/>
              <a:gd name="connsiteY66" fmla="*/ 431319 h 581106"/>
              <a:gd name="connsiteX67" fmla="*/ 150829 w 544659"/>
              <a:gd name="connsiteY67" fmla="*/ 410894 h 581106"/>
              <a:gd name="connsiteX68" fmla="*/ 174919 w 544659"/>
              <a:gd name="connsiteY68" fmla="*/ 383834 h 581106"/>
              <a:gd name="connsiteX69" fmla="*/ 198545 w 544659"/>
              <a:gd name="connsiteY69" fmla="*/ 360092 h 581106"/>
              <a:gd name="connsiteX70" fmla="*/ 219318 w 544659"/>
              <a:gd name="connsiteY70" fmla="*/ 332567 h 581106"/>
              <a:gd name="connsiteX71" fmla="*/ 242943 w 544659"/>
              <a:gd name="connsiteY71" fmla="*/ 308825 h 581106"/>
              <a:gd name="connsiteX72" fmla="*/ 263717 w 544659"/>
              <a:gd name="connsiteY72" fmla="*/ 281299 h 581106"/>
              <a:gd name="connsiteX73" fmla="*/ 284025 w 544659"/>
              <a:gd name="connsiteY73" fmla="*/ 257092 h 581106"/>
              <a:gd name="connsiteX74" fmla="*/ 301482 w 544659"/>
              <a:gd name="connsiteY74" fmla="*/ 229101 h 581106"/>
              <a:gd name="connsiteX75" fmla="*/ 321324 w 544659"/>
              <a:gd name="connsiteY75" fmla="*/ 208211 h 581106"/>
              <a:gd name="connsiteX76" fmla="*/ 335464 w 544659"/>
              <a:gd name="connsiteY76" fmla="*/ 179755 h 581106"/>
              <a:gd name="connsiteX77" fmla="*/ 348673 w 544659"/>
              <a:gd name="connsiteY77" fmla="*/ 157932 h 581106"/>
              <a:gd name="connsiteX78" fmla="*/ 361882 w 544659"/>
              <a:gd name="connsiteY78" fmla="*/ 136110 h 581106"/>
              <a:gd name="connsiteX79" fmla="*/ 367991 w 544659"/>
              <a:gd name="connsiteY79" fmla="*/ 116675 h 581106"/>
              <a:gd name="connsiteX80" fmla="*/ 376952 w 544659"/>
              <a:gd name="connsiteY80" fmla="*/ 101021 h 581106"/>
              <a:gd name="connsiteX81" fmla="*/ 382597 w 544659"/>
              <a:gd name="connsiteY81" fmla="*/ 84902 h 581106"/>
              <a:gd name="connsiteX82" fmla="*/ 384459 w 544659"/>
              <a:gd name="connsiteY82" fmla="*/ 71634 h 581106"/>
              <a:gd name="connsiteX83" fmla="*/ 385855 w 544659"/>
              <a:gd name="connsiteY83" fmla="*/ 61684 h 581106"/>
              <a:gd name="connsiteX84" fmla="*/ 387717 w 544659"/>
              <a:gd name="connsiteY84" fmla="*/ 48416 h 581106"/>
              <a:gd name="connsiteX85" fmla="*/ 385796 w 544659"/>
              <a:gd name="connsiteY85" fmla="*/ 38000 h 581106"/>
              <a:gd name="connsiteX86" fmla="*/ 380558 w 544659"/>
              <a:gd name="connsiteY86" fmla="*/ 27118 h 581106"/>
              <a:gd name="connsiteX87" fmla="*/ 388589 w 544659"/>
              <a:gd name="connsiteY87" fmla="*/ 18099 h 581106"/>
              <a:gd name="connsiteX88" fmla="*/ 392837 w 544659"/>
              <a:gd name="connsiteY88" fmla="*/ 11930 h 581106"/>
              <a:gd name="connsiteX89" fmla="*/ 400866 w 544659"/>
              <a:gd name="connsiteY89" fmla="*/ 2910 h 581106"/>
              <a:gd name="connsiteX90" fmla="*/ 411283 w 544659"/>
              <a:gd name="connsiteY90" fmla="*/ 989 h 581106"/>
              <a:gd name="connsiteX91" fmla="*/ 428333 w 544659"/>
              <a:gd name="connsiteY91" fmla="*/ 0 h 58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44659" h="581106">
                <a:moveTo>
                  <a:pt x="428333" y="0"/>
                </a:moveTo>
                <a:lnTo>
                  <a:pt x="444918" y="2328"/>
                </a:lnTo>
                <a:lnTo>
                  <a:pt x="454403" y="7040"/>
                </a:lnTo>
                <a:lnTo>
                  <a:pt x="469591" y="19319"/>
                </a:lnTo>
                <a:lnTo>
                  <a:pt x="482393" y="24497"/>
                </a:lnTo>
                <a:lnTo>
                  <a:pt x="488096" y="32062"/>
                </a:lnTo>
                <a:lnTo>
                  <a:pt x="499967" y="43875"/>
                </a:lnTo>
                <a:lnTo>
                  <a:pt x="508987" y="51905"/>
                </a:lnTo>
                <a:lnTo>
                  <a:pt x="523244" y="70817"/>
                </a:lnTo>
                <a:lnTo>
                  <a:pt x="528482" y="81698"/>
                </a:lnTo>
                <a:lnTo>
                  <a:pt x="534649" y="85947"/>
                </a:lnTo>
                <a:lnTo>
                  <a:pt x="537036" y="93045"/>
                </a:lnTo>
                <a:lnTo>
                  <a:pt x="539887" y="96828"/>
                </a:lnTo>
                <a:lnTo>
                  <a:pt x="538490" y="106779"/>
                </a:lnTo>
                <a:lnTo>
                  <a:pt x="544659" y="111026"/>
                </a:lnTo>
                <a:lnTo>
                  <a:pt x="536163" y="123363"/>
                </a:lnTo>
                <a:lnTo>
                  <a:pt x="531916" y="129532"/>
                </a:lnTo>
                <a:lnTo>
                  <a:pt x="526271" y="145651"/>
                </a:lnTo>
                <a:lnTo>
                  <a:pt x="517311" y="161304"/>
                </a:lnTo>
                <a:lnTo>
                  <a:pt x="501715" y="176027"/>
                </a:lnTo>
                <a:lnTo>
                  <a:pt x="485656" y="194066"/>
                </a:lnTo>
                <a:lnTo>
                  <a:pt x="462961" y="211175"/>
                </a:lnTo>
                <a:lnTo>
                  <a:pt x="442653" y="235383"/>
                </a:lnTo>
                <a:lnTo>
                  <a:pt x="392086" y="282402"/>
                </a:lnTo>
                <a:lnTo>
                  <a:pt x="344835" y="329888"/>
                </a:lnTo>
                <a:lnTo>
                  <a:pt x="290952" y="376441"/>
                </a:lnTo>
                <a:lnTo>
                  <a:pt x="244167" y="420609"/>
                </a:lnTo>
                <a:lnTo>
                  <a:pt x="221473" y="437719"/>
                </a:lnTo>
                <a:lnTo>
                  <a:pt x="202096" y="455292"/>
                </a:lnTo>
                <a:lnTo>
                  <a:pt x="186501" y="470015"/>
                </a:lnTo>
                <a:lnTo>
                  <a:pt x="174223" y="485203"/>
                </a:lnTo>
                <a:lnTo>
                  <a:pt x="163342" y="490441"/>
                </a:lnTo>
                <a:lnTo>
                  <a:pt x="158162" y="503242"/>
                </a:lnTo>
                <a:lnTo>
                  <a:pt x="154380" y="506094"/>
                </a:lnTo>
                <a:lnTo>
                  <a:pt x="157231" y="509876"/>
                </a:lnTo>
                <a:lnTo>
                  <a:pt x="156766" y="513194"/>
                </a:lnTo>
                <a:lnTo>
                  <a:pt x="159153" y="520292"/>
                </a:lnTo>
                <a:lnTo>
                  <a:pt x="165786" y="521223"/>
                </a:lnTo>
                <a:lnTo>
                  <a:pt x="168619" y="524982"/>
                </a:lnTo>
                <a:lnTo>
                  <a:pt x="167134" y="526650"/>
                </a:lnTo>
                <a:cubicBezTo>
                  <a:pt x="132120" y="543503"/>
                  <a:pt x="175699" y="524199"/>
                  <a:pt x="122040" y="539559"/>
                </a:cubicBezTo>
                <a:cubicBezTo>
                  <a:pt x="116537" y="541134"/>
                  <a:pt x="111993" y="545182"/>
                  <a:pt x="106567" y="547006"/>
                </a:cubicBezTo>
                <a:cubicBezTo>
                  <a:pt x="101809" y="548605"/>
                  <a:pt x="96729" y="549042"/>
                  <a:pt x="91757" y="549737"/>
                </a:cubicBezTo>
                <a:cubicBezTo>
                  <a:pt x="85274" y="550643"/>
                  <a:pt x="78128" y="548967"/>
                  <a:pt x="72230" y="551806"/>
                </a:cubicBezTo>
                <a:cubicBezTo>
                  <a:pt x="67072" y="554288"/>
                  <a:pt x="64618" y="560356"/>
                  <a:pt x="60812" y="564631"/>
                </a:cubicBezTo>
                <a:cubicBezTo>
                  <a:pt x="53200" y="573181"/>
                  <a:pt x="40182" y="574561"/>
                  <a:pt x="29867" y="579525"/>
                </a:cubicBezTo>
                <a:lnTo>
                  <a:pt x="19800" y="581106"/>
                </a:lnTo>
                <a:lnTo>
                  <a:pt x="16236" y="574646"/>
                </a:lnTo>
                <a:lnTo>
                  <a:pt x="6227" y="549567"/>
                </a:lnTo>
                <a:lnTo>
                  <a:pt x="1454" y="535368"/>
                </a:lnTo>
                <a:lnTo>
                  <a:pt x="2385" y="528734"/>
                </a:lnTo>
                <a:lnTo>
                  <a:pt x="0" y="521634"/>
                </a:lnTo>
                <a:lnTo>
                  <a:pt x="465" y="518318"/>
                </a:lnTo>
                <a:lnTo>
                  <a:pt x="1396" y="511684"/>
                </a:lnTo>
                <a:lnTo>
                  <a:pt x="1862" y="508367"/>
                </a:lnTo>
                <a:lnTo>
                  <a:pt x="5644" y="505515"/>
                </a:lnTo>
                <a:lnTo>
                  <a:pt x="9427" y="502664"/>
                </a:lnTo>
                <a:lnTo>
                  <a:pt x="13209" y="499812"/>
                </a:lnTo>
                <a:lnTo>
                  <a:pt x="19843" y="500743"/>
                </a:lnTo>
                <a:lnTo>
                  <a:pt x="27407" y="495041"/>
                </a:lnTo>
                <a:lnTo>
                  <a:pt x="37823" y="493120"/>
                </a:lnTo>
                <a:lnTo>
                  <a:pt x="44923" y="490734"/>
                </a:lnTo>
                <a:lnTo>
                  <a:pt x="59586" y="482646"/>
                </a:lnTo>
                <a:lnTo>
                  <a:pt x="70469" y="477408"/>
                </a:lnTo>
                <a:lnTo>
                  <a:pt x="89380" y="463151"/>
                </a:lnTo>
                <a:lnTo>
                  <a:pt x="108292" y="448894"/>
                </a:lnTo>
                <a:lnTo>
                  <a:pt x="127670" y="431319"/>
                </a:lnTo>
                <a:lnTo>
                  <a:pt x="150829" y="410894"/>
                </a:lnTo>
                <a:lnTo>
                  <a:pt x="174919" y="383834"/>
                </a:lnTo>
                <a:lnTo>
                  <a:pt x="198545" y="360092"/>
                </a:lnTo>
                <a:lnTo>
                  <a:pt x="219318" y="332567"/>
                </a:lnTo>
                <a:lnTo>
                  <a:pt x="242943" y="308825"/>
                </a:lnTo>
                <a:lnTo>
                  <a:pt x="263717" y="281299"/>
                </a:lnTo>
                <a:lnTo>
                  <a:pt x="284025" y="257092"/>
                </a:lnTo>
                <a:lnTo>
                  <a:pt x="301482" y="229101"/>
                </a:lnTo>
                <a:lnTo>
                  <a:pt x="321324" y="208211"/>
                </a:lnTo>
                <a:lnTo>
                  <a:pt x="335464" y="179755"/>
                </a:lnTo>
                <a:lnTo>
                  <a:pt x="348673" y="157932"/>
                </a:lnTo>
                <a:lnTo>
                  <a:pt x="361882" y="136110"/>
                </a:lnTo>
                <a:lnTo>
                  <a:pt x="367991" y="116675"/>
                </a:lnTo>
                <a:lnTo>
                  <a:pt x="376952" y="101021"/>
                </a:lnTo>
                <a:lnTo>
                  <a:pt x="382597" y="84902"/>
                </a:lnTo>
                <a:lnTo>
                  <a:pt x="384459" y="71634"/>
                </a:lnTo>
                <a:lnTo>
                  <a:pt x="385855" y="61684"/>
                </a:lnTo>
                <a:lnTo>
                  <a:pt x="387717" y="48416"/>
                </a:lnTo>
                <a:lnTo>
                  <a:pt x="385796" y="38000"/>
                </a:lnTo>
                <a:lnTo>
                  <a:pt x="380558" y="27118"/>
                </a:lnTo>
                <a:lnTo>
                  <a:pt x="388589" y="18099"/>
                </a:lnTo>
                <a:lnTo>
                  <a:pt x="392837" y="11930"/>
                </a:lnTo>
                <a:lnTo>
                  <a:pt x="400866" y="2910"/>
                </a:lnTo>
                <a:lnTo>
                  <a:pt x="411283" y="989"/>
                </a:lnTo>
                <a:lnTo>
                  <a:pt x="428333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 rot="21120713">
            <a:off x="5437991" y="2713548"/>
            <a:ext cx="559529" cy="173129"/>
          </a:xfrm>
          <a:custGeom>
            <a:avLst/>
            <a:gdLst>
              <a:gd name="connsiteX0" fmla="*/ 529686 w 559529"/>
              <a:gd name="connsiteY0" fmla="*/ 0 h 173129"/>
              <a:gd name="connsiteX1" fmla="*/ 536693 w 559529"/>
              <a:gd name="connsiteY1" fmla="*/ 984 h 173129"/>
              <a:gd name="connsiteX2" fmla="*/ 537647 w 559529"/>
              <a:gd name="connsiteY2" fmla="*/ 1431 h 173129"/>
              <a:gd name="connsiteX3" fmla="*/ 551701 w 559529"/>
              <a:gd name="connsiteY3" fmla="*/ 12524 h 173129"/>
              <a:gd name="connsiteX4" fmla="*/ 559529 w 559529"/>
              <a:gd name="connsiteY4" fmla="*/ 16060 h 173129"/>
              <a:gd name="connsiteX5" fmla="*/ 557676 w 559529"/>
              <a:gd name="connsiteY5" fmla="*/ 17457 h 173129"/>
              <a:gd name="connsiteX6" fmla="*/ 557211 w 559529"/>
              <a:gd name="connsiteY6" fmla="*/ 20774 h 173129"/>
              <a:gd name="connsiteX7" fmla="*/ 553428 w 559529"/>
              <a:gd name="connsiteY7" fmla="*/ 23625 h 173129"/>
              <a:gd name="connsiteX8" fmla="*/ 542546 w 559529"/>
              <a:gd name="connsiteY8" fmla="*/ 28863 h 173129"/>
              <a:gd name="connsiteX9" fmla="*/ 535447 w 559529"/>
              <a:gd name="connsiteY9" fmla="*/ 31248 h 173129"/>
              <a:gd name="connsiteX10" fmla="*/ 525031 w 559529"/>
              <a:gd name="connsiteY10" fmla="*/ 33169 h 173129"/>
              <a:gd name="connsiteX11" fmla="*/ 514149 w 559529"/>
              <a:gd name="connsiteY11" fmla="*/ 38407 h 173129"/>
              <a:gd name="connsiteX12" fmla="*/ 499951 w 559529"/>
              <a:gd name="connsiteY12" fmla="*/ 43178 h 173129"/>
              <a:gd name="connsiteX13" fmla="*/ 482435 w 559529"/>
              <a:gd name="connsiteY13" fmla="*/ 47485 h 173129"/>
              <a:gd name="connsiteX14" fmla="*/ 464454 w 559529"/>
              <a:gd name="connsiteY14" fmla="*/ 55108 h 173129"/>
              <a:gd name="connsiteX15" fmla="*/ 446939 w 559529"/>
              <a:gd name="connsiteY15" fmla="*/ 59415 h 173129"/>
              <a:gd name="connsiteX16" fmla="*/ 426107 w 559529"/>
              <a:gd name="connsiteY16" fmla="*/ 63256 h 173129"/>
              <a:gd name="connsiteX17" fmla="*/ 401492 w 559529"/>
              <a:gd name="connsiteY17" fmla="*/ 69948 h 173129"/>
              <a:gd name="connsiteX18" fmla="*/ 379729 w 559529"/>
              <a:gd name="connsiteY18" fmla="*/ 80424 h 173129"/>
              <a:gd name="connsiteX19" fmla="*/ 355580 w 559529"/>
              <a:gd name="connsiteY19" fmla="*/ 83800 h 173129"/>
              <a:gd name="connsiteX20" fmla="*/ 323867 w 559529"/>
              <a:gd name="connsiteY20" fmla="*/ 92877 h 173129"/>
              <a:gd name="connsiteX21" fmla="*/ 303034 w 559529"/>
              <a:gd name="connsiteY21" fmla="*/ 96719 h 173129"/>
              <a:gd name="connsiteX22" fmla="*/ 277953 w 559529"/>
              <a:gd name="connsiteY22" fmla="*/ 106728 h 173129"/>
              <a:gd name="connsiteX23" fmla="*/ 257121 w 559529"/>
              <a:gd name="connsiteY23" fmla="*/ 110569 h 173129"/>
              <a:gd name="connsiteX24" fmla="*/ 239140 w 559529"/>
              <a:gd name="connsiteY24" fmla="*/ 118193 h 173129"/>
              <a:gd name="connsiteX25" fmla="*/ 218309 w 559529"/>
              <a:gd name="connsiteY25" fmla="*/ 122033 h 173129"/>
              <a:gd name="connsiteX26" fmla="*/ 201259 w 559529"/>
              <a:gd name="connsiteY26" fmla="*/ 123023 h 173129"/>
              <a:gd name="connsiteX27" fmla="*/ 186594 w 559529"/>
              <a:gd name="connsiteY27" fmla="*/ 131112 h 173129"/>
              <a:gd name="connsiteX28" fmla="*/ 169544 w 559529"/>
              <a:gd name="connsiteY28" fmla="*/ 132101 h 173129"/>
              <a:gd name="connsiteX29" fmla="*/ 158663 w 559529"/>
              <a:gd name="connsiteY29" fmla="*/ 137339 h 173129"/>
              <a:gd name="connsiteX30" fmla="*/ 147781 w 559529"/>
              <a:gd name="connsiteY30" fmla="*/ 142577 h 173129"/>
              <a:gd name="connsiteX31" fmla="*/ 134048 w 559529"/>
              <a:gd name="connsiteY31" fmla="*/ 144031 h 173129"/>
              <a:gd name="connsiteX32" fmla="*/ 130266 w 559529"/>
              <a:gd name="connsiteY32" fmla="*/ 146883 h 173129"/>
              <a:gd name="connsiteX33" fmla="*/ 123167 w 559529"/>
              <a:gd name="connsiteY33" fmla="*/ 149269 h 173129"/>
              <a:gd name="connsiteX34" fmla="*/ 119384 w 559529"/>
              <a:gd name="connsiteY34" fmla="*/ 152121 h 173129"/>
              <a:gd name="connsiteX35" fmla="*/ 111820 w 559529"/>
              <a:gd name="connsiteY35" fmla="*/ 157823 h 173129"/>
              <a:gd name="connsiteX36" fmla="*/ 94304 w 559529"/>
              <a:gd name="connsiteY36" fmla="*/ 162130 h 173129"/>
              <a:gd name="connsiteX37" fmla="*/ 79640 w 559529"/>
              <a:gd name="connsiteY37" fmla="*/ 170218 h 173129"/>
              <a:gd name="connsiteX38" fmla="*/ 65907 w 559529"/>
              <a:gd name="connsiteY38" fmla="*/ 171674 h 173129"/>
              <a:gd name="connsiteX39" fmla="*/ 52174 w 559529"/>
              <a:gd name="connsiteY39" fmla="*/ 173129 h 173129"/>
              <a:gd name="connsiteX40" fmla="*/ 45540 w 559529"/>
              <a:gd name="connsiteY40" fmla="*/ 172198 h 173129"/>
              <a:gd name="connsiteX41" fmla="*/ 36055 w 559529"/>
              <a:gd name="connsiteY41" fmla="*/ 167485 h 173129"/>
              <a:gd name="connsiteX42" fmla="*/ 29886 w 559529"/>
              <a:gd name="connsiteY42" fmla="*/ 163236 h 173129"/>
              <a:gd name="connsiteX43" fmla="*/ 24184 w 559529"/>
              <a:gd name="connsiteY43" fmla="*/ 155673 h 173129"/>
              <a:gd name="connsiteX44" fmla="*/ 14698 w 559529"/>
              <a:gd name="connsiteY44" fmla="*/ 150959 h 173129"/>
              <a:gd name="connsiteX45" fmla="*/ 12313 w 559529"/>
              <a:gd name="connsiteY45" fmla="*/ 143859 h 173129"/>
              <a:gd name="connsiteX46" fmla="*/ 1372 w 559529"/>
              <a:gd name="connsiteY46" fmla="*/ 125413 h 173129"/>
              <a:gd name="connsiteX47" fmla="*/ 0 w 559529"/>
              <a:gd name="connsiteY47" fmla="*/ 122178 h 173129"/>
              <a:gd name="connsiteX48" fmla="*/ 6904 w 559529"/>
              <a:gd name="connsiteY48" fmla="*/ 120024 h 173129"/>
              <a:gd name="connsiteX49" fmla="*/ 23159 w 559529"/>
              <a:gd name="connsiteY49" fmla="*/ 111484 h 173129"/>
              <a:gd name="connsiteX50" fmla="*/ 35883 w 559529"/>
              <a:gd name="connsiteY50" fmla="*/ 98842 h 173129"/>
              <a:gd name="connsiteX51" fmla="*/ 58022 w 559529"/>
              <a:gd name="connsiteY51" fmla="*/ 97140 h 173129"/>
              <a:gd name="connsiteX52" fmla="*/ 74792 w 559529"/>
              <a:gd name="connsiteY52" fmla="*/ 94684 h 173129"/>
              <a:gd name="connsiteX53" fmla="*/ 92224 w 559529"/>
              <a:gd name="connsiteY53" fmla="*/ 87512 h 173129"/>
              <a:gd name="connsiteX54" fmla="*/ 143194 w 559529"/>
              <a:gd name="connsiteY54" fmla="*/ 75428 h 173129"/>
              <a:gd name="connsiteX55" fmla="*/ 155919 w 559529"/>
              <a:gd name="connsiteY55" fmla="*/ 62786 h 173129"/>
              <a:gd name="connsiteX56" fmla="*/ 190781 w 559529"/>
              <a:gd name="connsiteY56" fmla="*/ 48442 h 173129"/>
              <a:gd name="connsiteX57" fmla="*/ 197892 w 559529"/>
              <a:gd name="connsiteY57" fmla="*/ 41377 h 173129"/>
              <a:gd name="connsiteX58" fmla="*/ 199162 w 559529"/>
              <a:gd name="connsiteY58" fmla="*/ 41556 h 173129"/>
              <a:gd name="connsiteX59" fmla="*/ 209577 w 559529"/>
              <a:gd name="connsiteY59" fmla="*/ 39635 h 173129"/>
              <a:gd name="connsiteX60" fmla="*/ 219529 w 559529"/>
              <a:gd name="connsiteY60" fmla="*/ 41032 h 173129"/>
              <a:gd name="connsiteX61" fmla="*/ 230410 w 559529"/>
              <a:gd name="connsiteY61" fmla="*/ 35794 h 173129"/>
              <a:gd name="connsiteX62" fmla="*/ 240826 w 559529"/>
              <a:gd name="connsiteY62" fmla="*/ 33874 h 173129"/>
              <a:gd name="connsiteX63" fmla="*/ 257876 w 559529"/>
              <a:gd name="connsiteY63" fmla="*/ 32884 h 173129"/>
              <a:gd name="connsiteX64" fmla="*/ 271609 w 559529"/>
              <a:gd name="connsiteY64" fmla="*/ 31429 h 173129"/>
              <a:gd name="connsiteX65" fmla="*/ 288659 w 559529"/>
              <a:gd name="connsiteY65" fmla="*/ 30439 h 173129"/>
              <a:gd name="connsiteX66" fmla="*/ 306174 w 559529"/>
              <a:gd name="connsiteY66" fmla="*/ 26133 h 173129"/>
              <a:gd name="connsiteX67" fmla="*/ 327007 w 559529"/>
              <a:gd name="connsiteY67" fmla="*/ 22292 h 173129"/>
              <a:gd name="connsiteX68" fmla="*/ 347374 w 559529"/>
              <a:gd name="connsiteY68" fmla="*/ 21767 h 173129"/>
              <a:gd name="connsiteX69" fmla="*/ 371988 w 559529"/>
              <a:gd name="connsiteY69" fmla="*/ 15075 h 173129"/>
              <a:gd name="connsiteX70" fmla="*/ 392820 w 559529"/>
              <a:gd name="connsiteY70" fmla="*/ 11234 h 173129"/>
              <a:gd name="connsiteX71" fmla="*/ 413188 w 559529"/>
              <a:gd name="connsiteY71" fmla="*/ 10710 h 173129"/>
              <a:gd name="connsiteX72" fmla="*/ 434020 w 559529"/>
              <a:gd name="connsiteY72" fmla="*/ 6869 h 173129"/>
              <a:gd name="connsiteX73" fmla="*/ 451070 w 559529"/>
              <a:gd name="connsiteY73" fmla="*/ 5879 h 173129"/>
              <a:gd name="connsiteX74" fmla="*/ 468120 w 559529"/>
              <a:gd name="connsiteY74" fmla="*/ 4889 h 173129"/>
              <a:gd name="connsiteX75" fmla="*/ 485170 w 559529"/>
              <a:gd name="connsiteY75" fmla="*/ 3900 h 173129"/>
              <a:gd name="connsiteX76" fmla="*/ 498438 w 559529"/>
              <a:gd name="connsiteY76" fmla="*/ 5762 h 173129"/>
              <a:gd name="connsiteX77" fmla="*/ 509319 w 559529"/>
              <a:gd name="connsiteY77" fmla="*/ 524 h 173129"/>
              <a:gd name="connsiteX78" fmla="*/ 522586 w 559529"/>
              <a:gd name="connsiteY78" fmla="*/ 2386 h 173129"/>
              <a:gd name="connsiteX79" fmla="*/ 529686 w 559529"/>
              <a:gd name="connsiteY79" fmla="*/ 0 h 17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59529" h="173129">
                <a:moveTo>
                  <a:pt x="529686" y="0"/>
                </a:moveTo>
                <a:lnTo>
                  <a:pt x="536693" y="984"/>
                </a:lnTo>
                <a:lnTo>
                  <a:pt x="537647" y="1431"/>
                </a:lnTo>
                <a:cubicBezTo>
                  <a:pt x="541342" y="4517"/>
                  <a:pt x="544682" y="8190"/>
                  <a:pt x="551701" y="12524"/>
                </a:cubicBezTo>
                <a:lnTo>
                  <a:pt x="559529" y="16060"/>
                </a:lnTo>
                <a:lnTo>
                  <a:pt x="557676" y="17457"/>
                </a:lnTo>
                <a:lnTo>
                  <a:pt x="557211" y="20774"/>
                </a:lnTo>
                <a:lnTo>
                  <a:pt x="553428" y="23625"/>
                </a:lnTo>
                <a:lnTo>
                  <a:pt x="542546" y="28863"/>
                </a:lnTo>
                <a:lnTo>
                  <a:pt x="535447" y="31248"/>
                </a:lnTo>
                <a:lnTo>
                  <a:pt x="525031" y="33169"/>
                </a:lnTo>
                <a:lnTo>
                  <a:pt x="514149" y="38407"/>
                </a:lnTo>
                <a:lnTo>
                  <a:pt x="499951" y="43178"/>
                </a:lnTo>
                <a:lnTo>
                  <a:pt x="482435" y="47485"/>
                </a:lnTo>
                <a:lnTo>
                  <a:pt x="464454" y="55108"/>
                </a:lnTo>
                <a:lnTo>
                  <a:pt x="446939" y="59415"/>
                </a:lnTo>
                <a:lnTo>
                  <a:pt x="426107" y="63256"/>
                </a:lnTo>
                <a:lnTo>
                  <a:pt x="401492" y="69948"/>
                </a:lnTo>
                <a:lnTo>
                  <a:pt x="379729" y="80424"/>
                </a:lnTo>
                <a:lnTo>
                  <a:pt x="355580" y="83800"/>
                </a:lnTo>
                <a:lnTo>
                  <a:pt x="323867" y="92877"/>
                </a:lnTo>
                <a:lnTo>
                  <a:pt x="303034" y="96719"/>
                </a:lnTo>
                <a:lnTo>
                  <a:pt x="277953" y="106728"/>
                </a:lnTo>
                <a:lnTo>
                  <a:pt x="257121" y="110569"/>
                </a:lnTo>
                <a:lnTo>
                  <a:pt x="239140" y="118193"/>
                </a:lnTo>
                <a:lnTo>
                  <a:pt x="218309" y="122033"/>
                </a:lnTo>
                <a:lnTo>
                  <a:pt x="201259" y="123023"/>
                </a:lnTo>
                <a:lnTo>
                  <a:pt x="186594" y="131112"/>
                </a:lnTo>
                <a:lnTo>
                  <a:pt x="169544" y="132101"/>
                </a:lnTo>
                <a:lnTo>
                  <a:pt x="158663" y="137339"/>
                </a:lnTo>
                <a:lnTo>
                  <a:pt x="147781" y="142577"/>
                </a:lnTo>
                <a:lnTo>
                  <a:pt x="134048" y="144031"/>
                </a:lnTo>
                <a:lnTo>
                  <a:pt x="130266" y="146883"/>
                </a:lnTo>
                <a:lnTo>
                  <a:pt x="123167" y="149269"/>
                </a:lnTo>
                <a:lnTo>
                  <a:pt x="119384" y="152121"/>
                </a:lnTo>
                <a:lnTo>
                  <a:pt x="111820" y="157823"/>
                </a:lnTo>
                <a:lnTo>
                  <a:pt x="94304" y="162130"/>
                </a:lnTo>
                <a:lnTo>
                  <a:pt x="79640" y="170218"/>
                </a:lnTo>
                <a:lnTo>
                  <a:pt x="65907" y="171674"/>
                </a:lnTo>
                <a:lnTo>
                  <a:pt x="52174" y="173129"/>
                </a:lnTo>
                <a:lnTo>
                  <a:pt x="45540" y="172198"/>
                </a:lnTo>
                <a:lnTo>
                  <a:pt x="36055" y="167485"/>
                </a:lnTo>
                <a:lnTo>
                  <a:pt x="29886" y="163236"/>
                </a:lnTo>
                <a:lnTo>
                  <a:pt x="24184" y="155673"/>
                </a:lnTo>
                <a:lnTo>
                  <a:pt x="14698" y="150959"/>
                </a:lnTo>
                <a:lnTo>
                  <a:pt x="12313" y="143859"/>
                </a:lnTo>
                <a:lnTo>
                  <a:pt x="1372" y="125413"/>
                </a:lnTo>
                <a:lnTo>
                  <a:pt x="0" y="122178"/>
                </a:lnTo>
                <a:lnTo>
                  <a:pt x="6904" y="120024"/>
                </a:lnTo>
                <a:cubicBezTo>
                  <a:pt x="13107" y="118089"/>
                  <a:pt x="18918" y="115698"/>
                  <a:pt x="23159" y="111484"/>
                </a:cubicBezTo>
                <a:cubicBezTo>
                  <a:pt x="27401" y="107270"/>
                  <a:pt x="30072" y="101233"/>
                  <a:pt x="35883" y="98842"/>
                </a:cubicBezTo>
                <a:cubicBezTo>
                  <a:pt x="42528" y="96108"/>
                  <a:pt x="50676" y="97925"/>
                  <a:pt x="58022" y="97140"/>
                </a:cubicBezTo>
                <a:cubicBezTo>
                  <a:pt x="63656" y="96538"/>
                  <a:pt x="69417" y="96196"/>
                  <a:pt x="74792" y="94684"/>
                </a:cubicBezTo>
                <a:cubicBezTo>
                  <a:pt x="80920" y="92959"/>
                  <a:pt x="86003" y="88986"/>
                  <a:pt x="92224" y="87512"/>
                </a:cubicBezTo>
                <a:cubicBezTo>
                  <a:pt x="152876" y="73133"/>
                  <a:pt x="103747" y="91658"/>
                  <a:pt x="143194" y="75428"/>
                </a:cubicBezTo>
                <a:cubicBezTo>
                  <a:pt x="147435" y="71214"/>
                  <a:pt x="150537" y="65837"/>
                  <a:pt x="155919" y="62786"/>
                </a:cubicBezTo>
                <a:cubicBezTo>
                  <a:pt x="166678" y="56684"/>
                  <a:pt x="190781" y="48442"/>
                  <a:pt x="190781" y="48442"/>
                </a:cubicBezTo>
                <a:lnTo>
                  <a:pt x="197892" y="41377"/>
                </a:lnTo>
                <a:lnTo>
                  <a:pt x="199162" y="41556"/>
                </a:lnTo>
                <a:lnTo>
                  <a:pt x="209577" y="39635"/>
                </a:lnTo>
                <a:lnTo>
                  <a:pt x="219529" y="41032"/>
                </a:lnTo>
                <a:lnTo>
                  <a:pt x="230410" y="35794"/>
                </a:lnTo>
                <a:lnTo>
                  <a:pt x="240826" y="33874"/>
                </a:lnTo>
                <a:lnTo>
                  <a:pt x="257876" y="32884"/>
                </a:lnTo>
                <a:lnTo>
                  <a:pt x="271609" y="31429"/>
                </a:lnTo>
                <a:lnTo>
                  <a:pt x="288659" y="30439"/>
                </a:lnTo>
                <a:lnTo>
                  <a:pt x="306174" y="26133"/>
                </a:lnTo>
                <a:lnTo>
                  <a:pt x="327007" y="22292"/>
                </a:lnTo>
                <a:lnTo>
                  <a:pt x="347374" y="21767"/>
                </a:lnTo>
                <a:lnTo>
                  <a:pt x="371988" y="15075"/>
                </a:lnTo>
                <a:lnTo>
                  <a:pt x="392820" y="11234"/>
                </a:lnTo>
                <a:lnTo>
                  <a:pt x="413188" y="10710"/>
                </a:lnTo>
                <a:lnTo>
                  <a:pt x="434020" y="6869"/>
                </a:lnTo>
                <a:lnTo>
                  <a:pt x="451070" y="5879"/>
                </a:lnTo>
                <a:lnTo>
                  <a:pt x="468120" y="4889"/>
                </a:lnTo>
                <a:lnTo>
                  <a:pt x="485170" y="3900"/>
                </a:lnTo>
                <a:lnTo>
                  <a:pt x="498438" y="5762"/>
                </a:lnTo>
                <a:lnTo>
                  <a:pt x="509319" y="524"/>
                </a:lnTo>
                <a:lnTo>
                  <a:pt x="522586" y="2386"/>
                </a:lnTo>
                <a:lnTo>
                  <a:pt x="529686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任意多边形 75"/>
          <p:cNvSpPr/>
          <p:nvPr/>
        </p:nvSpPr>
        <p:spPr>
          <a:xfrm rot="21120713">
            <a:off x="5388055" y="2241375"/>
            <a:ext cx="628860" cy="593933"/>
          </a:xfrm>
          <a:custGeom>
            <a:avLst/>
            <a:gdLst>
              <a:gd name="connsiteX0" fmla="*/ 531505 w 628860"/>
              <a:gd name="connsiteY0" fmla="*/ 0 h 593933"/>
              <a:gd name="connsiteX1" fmla="*/ 540524 w 628860"/>
              <a:gd name="connsiteY1" fmla="*/ 8031 h 593933"/>
              <a:gd name="connsiteX2" fmla="*/ 547158 w 628860"/>
              <a:gd name="connsiteY2" fmla="*/ 8962 h 593933"/>
              <a:gd name="connsiteX3" fmla="*/ 556643 w 628860"/>
              <a:gd name="connsiteY3" fmla="*/ 13675 h 593933"/>
              <a:gd name="connsiteX4" fmla="*/ 566128 w 628860"/>
              <a:gd name="connsiteY4" fmla="*/ 18388 h 593933"/>
              <a:gd name="connsiteX5" fmla="*/ 588416 w 628860"/>
              <a:gd name="connsiteY5" fmla="*/ 28281 h 593933"/>
              <a:gd name="connsiteX6" fmla="*/ 602673 w 628860"/>
              <a:gd name="connsiteY6" fmla="*/ 47192 h 593933"/>
              <a:gd name="connsiteX7" fmla="*/ 613614 w 628860"/>
              <a:gd name="connsiteY7" fmla="*/ 65639 h 593933"/>
              <a:gd name="connsiteX8" fmla="*/ 624554 w 628860"/>
              <a:gd name="connsiteY8" fmla="*/ 84085 h 593933"/>
              <a:gd name="connsiteX9" fmla="*/ 628860 w 628860"/>
              <a:gd name="connsiteY9" fmla="*/ 101600 h 593933"/>
              <a:gd name="connsiteX10" fmla="*/ 627929 w 628860"/>
              <a:gd name="connsiteY10" fmla="*/ 108234 h 593933"/>
              <a:gd name="connsiteX11" fmla="*/ 622751 w 628860"/>
              <a:gd name="connsiteY11" fmla="*/ 121036 h 593933"/>
              <a:gd name="connsiteX12" fmla="*/ 617106 w 628860"/>
              <a:gd name="connsiteY12" fmla="*/ 137155 h 593933"/>
              <a:gd name="connsiteX13" fmla="*/ 601512 w 628860"/>
              <a:gd name="connsiteY13" fmla="*/ 151878 h 593933"/>
              <a:gd name="connsiteX14" fmla="*/ 581669 w 628860"/>
              <a:gd name="connsiteY14" fmla="*/ 172769 h 593933"/>
              <a:gd name="connsiteX15" fmla="*/ 561827 w 628860"/>
              <a:gd name="connsiteY15" fmla="*/ 193660 h 593933"/>
              <a:gd name="connsiteX16" fmla="*/ 538201 w 628860"/>
              <a:gd name="connsiteY16" fmla="*/ 217402 h 593933"/>
              <a:gd name="connsiteX17" fmla="*/ 510794 w 628860"/>
              <a:gd name="connsiteY17" fmla="*/ 243996 h 593933"/>
              <a:gd name="connsiteX18" fmla="*/ 476287 w 628860"/>
              <a:gd name="connsiteY18" fmla="*/ 272976 h 593933"/>
              <a:gd name="connsiteX19" fmla="*/ 445098 w 628860"/>
              <a:gd name="connsiteY19" fmla="*/ 302421 h 593933"/>
              <a:gd name="connsiteX20" fmla="*/ 414839 w 628860"/>
              <a:gd name="connsiteY20" fmla="*/ 325233 h 593933"/>
              <a:gd name="connsiteX21" fmla="*/ 384580 w 628860"/>
              <a:gd name="connsiteY21" fmla="*/ 348045 h 593933"/>
              <a:gd name="connsiteX22" fmla="*/ 357638 w 628860"/>
              <a:gd name="connsiteY22" fmla="*/ 371322 h 593933"/>
              <a:gd name="connsiteX23" fmla="*/ 327379 w 628860"/>
              <a:gd name="connsiteY23" fmla="*/ 394133 h 593933"/>
              <a:gd name="connsiteX24" fmla="*/ 300903 w 628860"/>
              <a:gd name="connsiteY24" fmla="*/ 414093 h 593933"/>
              <a:gd name="connsiteX25" fmla="*/ 278209 w 628860"/>
              <a:gd name="connsiteY25" fmla="*/ 431201 h 593933"/>
              <a:gd name="connsiteX26" fmla="*/ 255514 w 628860"/>
              <a:gd name="connsiteY26" fmla="*/ 448311 h 593933"/>
              <a:gd name="connsiteX27" fmla="*/ 236602 w 628860"/>
              <a:gd name="connsiteY27" fmla="*/ 462568 h 593933"/>
              <a:gd name="connsiteX28" fmla="*/ 218156 w 628860"/>
              <a:gd name="connsiteY28" fmla="*/ 473508 h 593933"/>
              <a:gd name="connsiteX29" fmla="*/ 210126 w 628860"/>
              <a:gd name="connsiteY29" fmla="*/ 482528 h 593933"/>
              <a:gd name="connsiteX30" fmla="*/ 198779 w 628860"/>
              <a:gd name="connsiteY30" fmla="*/ 491082 h 593933"/>
              <a:gd name="connsiteX31" fmla="*/ 194531 w 628860"/>
              <a:gd name="connsiteY31" fmla="*/ 497251 h 593933"/>
              <a:gd name="connsiteX32" fmla="*/ 189817 w 628860"/>
              <a:gd name="connsiteY32" fmla="*/ 506736 h 593933"/>
              <a:gd name="connsiteX33" fmla="*/ 192670 w 628860"/>
              <a:gd name="connsiteY33" fmla="*/ 510518 h 593933"/>
              <a:gd name="connsiteX34" fmla="*/ 195986 w 628860"/>
              <a:gd name="connsiteY34" fmla="*/ 510983 h 593933"/>
              <a:gd name="connsiteX35" fmla="*/ 199304 w 628860"/>
              <a:gd name="connsiteY35" fmla="*/ 511449 h 593933"/>
              <a:gd name="connsiteX36" fmla="*/ 209254 w 628860"/>
              <a:gd name="connsiteY36" fmla="*/ 512845 h 593933"/>
              <a:gd name="connsiteX37" fmla="*/ 211301 w 628860"/>
              <a:gd name="connsiteY37" fmla="*/ 513132 h 593933"/>
              <a:gd name="connsiteX38" fmla="*/ 204190 w 628860"/>
              <a:gd name="connsiteY38" fmla="*/ 520197 h 593933"/>
              <a:gd name="connsiteX39" fmla="*/ 169328 w 628860"/>
              <a:gd name="connsiteY39" fmla="*/ 534541 h 593933"/>
              <a:gd name="connsiteX40" fmla="*/ 156603 w 628860"/>
              <a:gd name="connsiteY40" fmla="*/ 547183 h 593933"/>
              <a:gd name="connsiteX41" fmla="*/ 105633 w 628860"/>
              <a:gd name="connsiteY41" fmla="*/ 559267 h 593933"/>
              <a:gd name="connsiteX42" fmla="*/ 88201 w 628860"/>
              <a:gd name="connsiteY42" fmla="*/ 566439 h 593933"/>
              <a:gd name="connsiteX43" fmla="*/ 71431 w 628860"/>
              <a:gd name="connsiteY43" fmla="*/ 568895 h 593933"/>
              <a:gd name="connsiteX44" fmla="*/ 49292 w 628860"/>
              <a:gd name="connsiteY44" fmla="*/ 570597 h 593933"/>
              <a:gd name="connsiteX45" fmla="*/ 36568 w 628860"/>
              <a:gd name="connsiteY45" fmla="*/ 583239 h 593933"/>
              <a:gd name="connsiteX46" fmla="*/ 20313 w 628860"/>
              <a:gd name="connsiteY46" fmla="*/ 591779 h 593933"/>
              <a:gd name="connsiteX47" fmla="*/ 13409 w 628860"/>
              <a:gd name="connsiteY47" fmla="*/ 593933 h 593933"/>
              <a:gd name="connsiteX48" fmla="*/ 7158 w 628860"/>
              <a:gd name="connsiteY48" fmla="*/ 579187 h 593933"/>
              <a:gd name="connsiteX49" fmla="*/ 1920 w 628860"/>
              <a:gd name="connsiteY49" fmla="*/ 568306 h 593933"/>
              <a:gd name="connsiteX50" fmla="*/ 2851 w 628860"/>
              <a:gd name="connsiteY50" fmla="*/ 561672 h 593933"/>
              <a:gd name="connsiteX51" fmla="*/ 0 w 628860"/>
              <a:gd name="connsiteY51" fmla="*/ 557890 h 593933"/>
              <a:gd name="connsiteX52" fmla="*/ 1396 w 628860"/>
              <a:gd name="connsiteY52" fmla="*/ 547939 h 593933"/>
              <a:gd name="connsiteX53" fmla="*/ 1862 w 628860"/>
              <a:gd name="connsiteY53" fmla="*/ 544622 h 593933"/>
              <a:gd name="connsiteX54" fmla="*/ 6109 w 628860"/>
              <a:gd name="connsiteY54" fmla="*/ 538454 h 593933"/>
              <a:gd name="connsiteX55" fmla="*/ 7506 w 628860"/>
              <a:gd name="connsiteY55" fmla="*/ 528503 h 593933"/>
              <a:gd name="connsiteX56" fmla="*/ 14605 w 628860"/>
              <a:gd name="connsiteY56" fmla="*/ 526117 h 593933"/>
              <a:gd name="connsiteX57" fmla="*/ 18388 w 628860"/>
              <a:gd name="connsiteY57" fmla="*/ 523266 h 593933"/>
              <a:gd name="connsiteX58" fmla="*/ 22170 w 628860"/>
              <a:gd name="connsiteY58" fmla="*/ 520414 h 593933"/>
              <a:gd name="connsiteX59" fmla="*/ 26417 w 628860"/>
              <a:gd name="connsiteY59" fmla="*/ 514245 h 593933"/>
              <a:gd name="connsiteX60" fmla="*/ 36834 w 628860"/>
              <a:gd name="connsiteY60" fmla="*/ 512325 h 593933"/>
              <a:gd name="connsiteX61" fmla="*/ 43933 w 628860"/>
              <a:gd name="connsiteY61" fmla="*/ 509940 h 593933"/>
              <a:gd name="connsiteX62" fmla="*/ 54350 w 628860"/>
              <a:gd name="connsiteY62" fmla="*/ 508019 h 593933"/>
              <a:gd name="connsiteX63" fmla="*/ 65697 w 628860"/>
              <a:gd name="connsiteY63" fmla="*/ 499464 h 593933"/>
              <a:gd name="connsiteX64" fmla="*/ 79895 w 628860"/>
              <a:gd name="connsiteY64" fmla="*/ 494692 h 593933"/>
              <a:gd name="connsiteX65" fmla="*/ 98341 w 628860"/>
              <a:gd name="connsiteY65" fmla="*/ 483752 h 593933"/>
              <a:gd name="connsiteX66" fmla="*/ 117253 w 628860"/>
              <a:gd name="connsiteY66" fmla="*/ 469495 h 593933"/>
              <a:gd name="connsiteX67" fmla="*/ 139947 w 628860"/>
              <a:gd name="connsiteY67" fmla="*/ 452386 h 593933"/>
              <a:gd name="connsiteX68" fmla="*/ 163107 w 628860"/>
              <a:gd name="connsiteY68" fmla="*/ 431960 h 593933"/>
              <a:gd name="connsiteX69" fmla="*/ 189583 w 628860"/>
              <a:gd name="connsiteY69" fmla="*/ 412001 h 593933"/>
              <a:gd name="connsiteX70" fmla="*/ 247250 w 628860"/>
              <a:gd name="connsiteY70" fmla="*/ 362595 h 593933"/>
              <a:gd name="connsiteX71" fmla="*/ 298747 w 628860"/>
              <a:gd name="connsiteY71" fmla="*/ 308942 h 593933"/>
              <a:gd name="connsiteX72" fmla="*/ 356879 w 628860"/>
              <a:gd name="connsiteY72" fmla="*/ 256219 h 593933"/>
              <a:gd name="connsiteX73" fmla="*/ 408842 w 628860"/>
              <a:gd name="connsiteY73" fmla="*/ 199250 h 593933"/>
              <a:gd name="connsiteX74" fmla="*/ 430081 w 628860"/>
              <a:gd name="connsiteY74" fmla="*/ 168408 h 593933"/>
              <a:gd name="connsiteX75" fmla="*/ 454172 w 628860"/>
              <a:gd name="connsiteY75" fmla="*/ 141348 h 593933"/>
              <a:gd name="connsiteX76" fmla="*/ 470698 w 628860"/>
              <a:gd name="connsiteY76" fmla="*/ 119991 h 593933"/>
              <a:gd name="connsiteX77" fmla="*/ 483441 w 628860"/>
              <a:gd name="connsiteY77" fmla="*/ 101487 h 593933"/>
              <a:gd name="connsiteX78" fmla="*/ 492868 w 628860"/>
              <a:gd name="connsiteY78" fmla="*/ 82517 h 593933"/>
              <a:gd name="connsiteX79" fmla="*/ 501829 w 628860"/>
              <a:gd name="connsiteY79" fmla="*/ 66863 h 593933"/>
              <a:gd name="connsiteX80" fmla="*/ 503691 w 628860"/>
              <a:gd name="connsiteY80" fmla="*/ 53595 h 593933"/>
              <a:gd name="connsiteX81" fmla="*/ 505087 w 628860"/>
              <a:gd name="connsiteY81" fmla="*/ 43645 h 593933"/>
              <a:gd name="connsiteX82" fmla="*/ 503632 w 628860"/>
              <a:gd name="connsiteY82" fmla="*/ 29911 h 593933"/>
              <a:gd name="connsiteX83" fmla="*/ 500781 w 628860"/>
              <a:gd name="connsiteY83" fmla="*/ 26129 h 593933"/>
              <a:gd name="connsiteX84" fmla="*/ 502177 w 628860"/>
              <a:gd name="connsiteY84" fmla="*/ 16179 h 593933"/>
              <a:gd name="connsiteX85" fmla="*/ 505959 w 628860"/>
              <a:gd name="connsiteY85" fmla="*/ 13327 h 593933"/>
              <a:gd name="connsiteX86" fmla="*/ 506424 w 628860"/>
              <a:gd name="connsiteY86" fmla="*/ 10010 h 593933"/>
              <a:gd name="connsiteX87" fmla="*/ 510207 w 628860"/>
              <a:gd name="connsiteY87" fmla="*/ 7158 h 593933"/>
              <a:gd name="connsiteX88" fmla="*/ 520623 w 628860"/>
              <a:gd name="connsiteY88" fmla="*/ 5238 h 593933"/>
              <a:gd name="connsiteX89" fmla="*/ 523940 w 628860"/>
              <a:gd name="connsiteY89" fmla="*/ 5703 h 593933"/>
              <a:gd name="connsiteX90" fmla="*/ 531505 w 628860"/>
              <a:gd name="connsiteY90" fmla="*/ 0 h 59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28860" h="593933">
                <a:moveTo>
                  <a:pt x="531505" y="0"/>
                </a:moveTo>
                <a:lnTo>
                  <a:pt x="540524" y="8031"/>
                </a:lnTo>
                <a:lnTo>
                  <a:pt x="547158" y="8962"/>
                </a:lnTo>
                <a:lnTo>
                  <a:pt x="556643" y="13675"/>
                </a:lnTo>
                <a:lnTo>
                  <a:pt x="566128" y="18388"/>
                </a:lnTo>
                <a:lnTo>
                  <a:pt x="588416" y="28281"/>
                </a:lnTo>
                <a:lnTo>
                  <a:pt x="602673" y="47192"/>
                </a:lnTo>
                <a:lnTo>
                  <a:pt x="613614" y="65639"/>
                </a:lnTo>
                <a:lnTo>
                  <a:pt x="624554" y="84085"/>
                </a:lnTo>
                <a:lnTo>
                  <a:pt x="628860" y="101600"/>
                </a:lnTo>
                <a:lnTo>
                  <a:pt x="627929" y="108234"/>
                </a:lnTo>
                <a:lnTo>
                  <a:pt x="622751" y="121036"/>
                </a:lnTo>
                <a:lnTo>
                  <a:pt x="617106" y="137155"/>
                </a:lnTo>
                <a:lnTo>
                  <a:pt x="601512" y="151878"/>
                </a:lnTo>
                <a:lnTo>
                  <a:pt x="581669" y="172769"/>
                </a:lnTo>
                <a:lnTo>
                  <a:pt x="561827" y="193660"/>
                </a:lnTo>
                <a:lnTo>
                  <a:pt x="538201" y="217402"/>
                </a:lnTo>
                <a:lnTo>
                  <a:pt x="510794" y="243996"/>
                </a:lnTo>
                <a:lnTo>
                  <a:pt x="476287" y="272976"/>
                </a:lnTo>
                <a:lnTo>
                  <a:pt x="445098" y="302421"/>
                </a:lnTo>
                <a:lnTo>
                  <a:pt x="414839" y="325233"/>
                </a:lnTo>
                <a:lnTo>
                  <a:pt x="384580" y="348045"/>
                </a:lnTo>
                <a:lnTo>
                  <a:pt x="357638" y="371322"/>
                </a:lnTo>
                <a:lnTo>
                  <a:pt x="327379" y="394133"/>
                </a:lnTo>
                <a:lnTo>
                  <a:pt x="300903" y="414093"/>
                </a:lnTo>
                <a:lnTo>
                  <a:pt x="278209" y="431201"/>
                </a:lnTo>
                <a:lnTo>
                  <a:pt x="255514" y="448311"/>
                </a:lnTo>
                <a:lnTo>
                  <a:pt x="236602" y="462568"/>
                </a:lnTo>
                <a:lnTo>
                  <a:pt x="218156" y="473508"/>
                </a:lnTo>
                <a:lnTo>
                  <a:pt x="210126" y="482528"/>
                </a:lnTo>
                <a:lnTo>
                  <a:pt x="198779" y="491082"/>
                </a:lnTo>
                <a:lnTo>
                  <a:pt x="194531" y="497251"/>
                </a:lnTo>
                <a:lnTo>
                  <a:pt x="189817" y="506736"/>
                </a:lnTo>
                <a:lnTo>
                  <a:pt x="192670" y="510518"/>
                </a:lnTo>
                <a:lnTo>
                  <a:pt x="195986" y="510983"/>
                </a:lnTo>
                <a:lnTo>
                  <a:pt x="199304" y="511449"/>
                </a:lnTo>
                <a:lnTo>
                  <a:pt x="209254" y="512845"/>
                </a:lnTo>
                <a:lnTo>
                  <a:pt x="211301" y="513132"/>
                </a:lnTo>
                <a:lnTo>
                  <a:pt x="204190" y="520197"/>
                </a:lnTo>
                <a:cubicBezTo>
                  <a:pt x="204190" y="520197"/>
                  <a:pt x="180087" y="528439"/>
                  <a:pt x="169328" y="534541"/>
                </a:cubicBezTo>
                <a:cubicBezTo>
                  <a:pt x="163946" y="537592"/>
                  <a:pt x="160844" y="542969"/>
                  <a:pt x="156603" y="547183"/>
                </a:cubicBezTo>
                <a:cubicBezTo>
                  <a:pt x="117156" y="563413"/>
                  <a:pt x="166285" y="544888"/>
                  <a:pt x="105633" y="559267"/>
                </a:cubicBezTo>
                <a:cubicBezTo>
                  <a:pt x="99412" y="560741"/>
                  <a:pt x="94329" y="564714"/>
                  <a:pt x="88201" y="566439"/>
                </a:cubicBezTo>
                <a:cubicBezTo>
                  <a:pt x="82826" y="567951"/>
                  <a:pt x="77065" y="568293"/>
                  <a:pt x="71431" y="568895"/>
                </a:cubicBezTo>
                <a:cubicBezTo>
                  <a:pt x="64085" y="569680"/>
                  <a:pt x="55937" y="567863"/>
                  <a:pt x="49292" y="570597"/>
                </a:cubicBezTo>
                <a:cubicBezTo>
                  <a:pt x="43481" y="572988"/>
                  <a:pt x="40810" y="579025"/>
                  <a:pt x="36568" y="583239"/>
                </a:cubicBezTo>
                <a:cubicBezTo>
                  <a:pt x="32327" y="587453"/>
                  <a:pt x="26516" y="589844"/>
                  <a:pt x="20313" y="591779"/>
                </a:cubicBezTo>
                <a:lnTo>
                  <a:pt x="13409" y="593933"/>
                </a:lnTo>
                <a:lnTo>
                  <a:pt x="7158" y="579187"/>
                </a:lnTo>
                <a:lnTo>
                  <a:pt x="1920" y="568306"/>
                </a:lnTo>
                <a:lnTo>
                  <a:pt x="2851" y="561672"/>
                </a:lnTo>
                <a:lnTo>
                  <a:pt x="0" y="557890"/>
                </a:lnTo>
                <a:lnTo>
                  <a:pt x="1396" y="547939"/>
                </a:lnTo>
                <a:lnTo>
                  <a:pt x="1862" y="544622"/>
                </a:lnTo>
                <a:lnTo>
                  <a:pt x="6109" y="538454"/>
                </a:lnTo>
                <a:lnTo>
                  <a:pt x="7506" y="528503"/>
                </a:lnTo>
                <a:lnTo>
                  <a:pt x="14605" y="526117"/>
                </a:lnTo>
                <a:lnTo>
                  <a:pt x="18388" y="523266"/>
                </a:lnTo>
                <a:lnTo>
                  <a:pt x="22170" y="520414"/>
                </a:lnTo>
                <a:lnTo>
                  <a:pt x="26417" y="514245"/>
                </a:lnTo>
                <a:lnTo>
                  <a:pt x="36834" y="512325"/>
                </a:lnTo>
                <a:lnTo>
                  <a:pt x="43933" y="509940"/>
                </a:lnTo>
                <a:lnTo>
                  <a:pt x="54350" y="508019"/>
                </a:lnTo>
                <a:lnTo>
                  <a:pt x="65697" y="499464"/>
                </a:lnTo>
                <a:lnTo>
                  <a:pt x="79895" y="494692"/>
                </a:lnTo>
                <a:lnTo>
                  <a:pt x="98341" y="483752"/>
                </a:lnTo>
                <a:lnTo>
                  <a:pt x="117253" y="469495"/>
                </a:lnTo>
                <a:lnTo>
                  <a:pt x="139947" y="452386"/>
                </a:lnTo>
                <a:lnTo>
                  <a:pt x="163107" y="431960"/>
                </a:lnTo>
                <a:lnTo>
                  <a:pt x="189583" y="412001"/>
                </a:lnTo>
                <a:lnTo>
                  <a:pt x="247250" y="362595"/>
                </a:lnTo>
                <a:lnTo>
                  <a:pt x="298747" y="308942"/>
                </a:lnTo>
                <a:lnTo>
                  <a:pt x="356879" y="256219"/>
                </a:lnTo>
                <a:lnTo>
                  <a:pt x="408842" y="199250"/>
                </a:lnTo>
                <a:lnTo>
                  <a:pt x="430081" y="168408"/>
                </a:lnTo>
                <a:lnTo>
                  <a:pt x="454172" y="141348"/>
                </a:lnTo>
                <a:lnTo>
                  <a:pt x="470698" y="119991"/>
                </a:lnTo>
                <a:lnTo>
                  <a:pt x="483441" y="101487"/>
                </a:lnTo>
                <a:lnTo>
                  <a:pt x="492868" y="82517"/>
                </a:lnTo>
                <a:lnTo>
                  <a:pt x="501829" y="66863"/>
                </a:lnTo>
                <a:lnTo>
                  <a:pt x="503691" y="53595"/>
                </a:lnTo>
                <a:lnTo>
                  <a:pt x="505087" y="43645"/>
                </a:lnTo>
                <a:lnTo>
                  <a:pt x="503632" y="29911"/>
                </a:lnTo>
                <a:lnTo>
                  <a:pt x="500781" y="26129"/>
                </a:lnTo>
                <a:lnTo>
                  <a:pt x="502177" y="16179"/>
                </a:lnTo>
                <a:lnTo>
                  <a:pt x="505959" y="13327"/>
                </a:lnTo>
                <a:lnTo>
                  <a:pt x="506424" y="10010"/>
                </a:lnTo>
                <a:lnTo>
                  <a:pt x="510207" y="7158"/>
                </a:lnTo>
                <a:lnTo>
                  <a:pt x="520623" y="5238"/>
                </a:lnTo>
                <a:lnTo>
                  <a:pt x="523940" y="5703"/>
                </a:lnTo>
                <a:lnTo>
                  <a:pt x="531505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任意多边形 76"/>
          <p:cNvSpPr/>
          <p:nvPr/>
        </p:nvSpPr>
        <p:spPr>
          <a:xfrm rot="21120713">
            <a:off x="6004304" y="3035517"/>
            <a:ext cx="788773" cy="412933"/>
          </a:xfrm>
          <a:custGeom>
            <a:avLst/>
            <a:gdLst>
              <a:gd name="connsiteX0" fmla="*/ 788773 w 788773"/>
              <a:gd name="connsiteY0" fmla="*/ 8054 h 412933"/>
              <a:gd name="connsiteX1" fmla="*/ 778239 w 788773"/>
              <a:gd name="connsiteY1" fmla="*/ 15995 h 412933"/>
              <a:gd name="connsiteX2" fmla="*/ 770208 w 788773"/>
              <a:gd name="connsiteY2" fmla="*/ 25015 h 412933"/>
              <a:gd name="connsiteX3" fmla="*/ 761712 w 788773"/>
              <a:gd name="connsiteY3" fmla="*/ 37352 h 412933"/>
              <a:gd name="connsiteX4" fmla="*/ 746118 w 788773"/>
              <a:gd name="connsiteY4" fmla="*/ 52075 h 412933"/>
              <a:gd name="connsiteX5" fmla="*/ 733374 w 788773"/>
              <a:gd name="connsiteY5" fmla="*/ 70579 h 412933"/>
              <a:gd name="connsiteX6" fmla="*/ 720165 w 788773"/>
              <a:gd name="connsiteY6" fmla="*/ 92401 h 412933"/>
              <a:gd name="connsiteX7" fmla="*/ 703174 w 788773"/>
              <a:gd name="connsiteY7" fmla="*/ 117075 h 412933"/>
              <a:gd name="connsiteX8" fmla="*/ 683332 w 788773"/>
              <a:gd name="connsiteY8" fmla="*/ 137966 h 412933"/>
              <a:gd name="connsiteX9" fmla="*/ 662558 w 788773"/>
              <a:gd name="connsiteY9" fmla="*/ 165491 h 412933"/>
              <a:gd name="connsiteX10" fmla="*/ 639398 w 788773"/>
              <a:gd name="connsiteY10" fmla="*/ 185917 h 412933"/>
              <a:gd name="connsiteX11" fmla="*/ 616239 w 788773"/>
              <a:gd name="connsiteY11" fmla="*/ 206342 h 412933"/>
              <a:gd name="connsiteX12" fmla="*/ 589762 w 788773"/>
              <a:gd name="connsiteY12" fmla="*/ 226302 h 412933"/>
              <a:gd name="connsiteX13" fmla="*/ 562820 w 788773"/>
              <a:gd name="connsiteY13" fmla="*/ 249580 h 412933"/>
              <a:gd name="connsiteX14" fmla="*/ 529710 w 788773"/>
              <a:gd name="connsiteY14" fmla="*/ 268608 h 412933"/>
              <a:gd name="connsiteX15" fmla="*/ 499917 w 788773"/>
              <a:gd name="connsiteY15" fmla="*/ 288103 h 412933"/>
              <a:gd name="connsiteX16" fmla="*/ 466341 w 788773"/>
              <a:gd name="connsiteY16" fmla="*/ 310449 h 412933"/>
              <a:gd name="connsiteX17" fmla="*/ 429913 w 788773"/>
              <a:gd name="connsiteY17" fmla="*/ 329013 h 412933"/>
              <a:gd name="connsiteX18" fmla="*/ 390635 w 788773"/>
              <a:gd name="connsiteY18" fmla="*/ 343795 h 412933"/>
              <a:gd name="connsiteX19" fmla="*/ 351356 w 788773"/>
              <a:gd name="connsiteY19" fmla="*/ 358576 h 412933"/>
              <a:gd name="connsiteX20" fmla="*/ 312543 w 788773"/>
              <a:gd name="connsiteY20" fmla="*/ 370040 h 412933"/>
              <a:gd name="connsiteX21" fmla="*/ 270413 w 788773"/>
              <a:gd name="connsiteY21" fmla="*/ 381039 h 412933"/>
              <a:gd name="connsiteX22" fmla="*/ 224966 w 788773"/>
              <a:gd name="connsiteY22" fmla="*/ 391573 h 412933"/>
              <a:gd name="connsiteX23" fmla="*/ 176668 w 788773"/>
              <a:gd name="connsiteY23" fmla="*/ 398324 h 412933"/>
              <a:gd name="connsiteX24" fmla="*/ 156301 w 788773"/>
              <a:gd name="connsiteY24" fmla="*/ 398848 h 412933"/>
              <a:gd name="connsiteX25" fmla="*/ 135469 w 788773"/>
              <a:gd name="connsiteY25" fmla="*/ 402689 h 412933"/>
              <a:gd name="connsiteX26" fmla="*/ 115102 w 788773"/>
              <a:gd name="connsiteY26" fmla="*/ 403213 h 412933"/>
              <a:gd name="connsiteX27" fmla="*/ 97587 w 788773"/>
              <a:gd name="connsiteY27" fmla="*/ 407520 h 412933"/>
              <a:gd name="connsiteX28" fmla="*/ 80537 w 788773"/>
              <a:gd name="connsiteY28" fmla="*/ 408510 h 412933"/>
              <a:gd name="connsiteX29" fmla="*/ 63487 w 788773"/>
              <a:gd name="connsiteY29" fmla="*/ 409499 h 412933"/>
              <a:gd name="connsiteX30" fmla="*/ 53535 w 788773"/>
              <a:gd name="connsiteY30" fmla="*/ 408103 h 412933"/>
              <a:gd name="connsiteX31" fmla="*/ 39803 w 788773"/>
              <a:gd name="connsiteY31" fmla="*/ 409557 h 412933"/>
              <a:gd name="connsiteX32" fmla="*/ 33169 w 788773"/>
              <a:gd name="connsiteY32" fmla="*/ 408626 h 412933"/>
              <a:gd name="connsiteX33" fmla="*/ 23218 w 788773"/>
              <a:gd name="connsiteY33" fmla="*/ 407230 h 412933"/>
              <a:gd name="connsiteX34" fmla="*/ 15653 w 788773"/>
              <a:gd name="connsiteY34" fmla="*/ 412933 h 412933"/>
              <a:gd name="connsiteX35" fmla="*/ 5703 w 788773"/>
              <a:gd name="connsiteY35" fmla="*/ 411537 h 412933"/>
              <a:gd name="connsiteX36" fmla="*/ 2386 w 788773"/>
              <a:gd name="connsiteY36" fmla="*/ 411071 h 412933"/>
              <a:gd name="connsiteX37" fmla="*/ 0 w 788773"/>
              <a:gd name="connsiteY37" fmla="*/ 403972 h 412933"/>
              <a:gd name="connsiteX38" fmla="*/ 465 w 788773"/>
              <a:gd name="connsiteY38" fmla="*/ 400655 h 412933"/>
              <a:gd name="connsiteX39" fmla="*/ 4248 w 788773"/>
              <a:gd name="connsiteY39" fmla="*/ 397804 h 412933"/>
              <a:gd name="connsiteX40" fmla="*/ 8030 w 788773"/>
              <a:gd name="connsiteY40" fmla="*/ 394952 h 412933"/>
              <a:gd name="connsiteX41" fmla="*/ 18912 w 788773"/>
              <a:gd name="connsiteY41" fmla="*/ 389715 h 412933"/>
              <a:gd name="connsiteX42" fmla="*/ 22694 w 788773"/>
              <a:gd name="connsiteY42" fmla="*/ 386864 h 412933"/>
              <a:gd name="connsiteX43" fmla="*/ 36427 w 788773"/>
              <a:gd name="connsiteY43" fmla="*/ 385409 h 412933"/>
              <a:gd name="connsiteX44" fmla="*/ 43527 w 788773"/>
              <a:gd name="connsiteY44" fmla="*/ 383022 h 412933"/>
              <a:gd name="connsiteX45" fmla="*/ 58190 w 788773"/>
              <a:gd name="connsiteY45" fmla="*/ 374934 h 412933"/>
              <a:gd name="connsiteX46" fmla="*/ 69072 w 788773"/>
              <a:gd name="connsiteY46" fmla="*/ 369696 h 412933"/>
              <a:gd name="connsiteX47" fmla="*/ 82805 w 788773"/>
              <a:gd name="connsiteY47" fmla="*/ 368241 h 412933"/>
              <a:gd name="connsiteX48" fmla="*/ 100786 w 788773"/>
              <a:gd name="connsiteY48" fmla="*/ 360617 h 412933"/>
              <a:gd name="connsiteX49" fmla="*/ 118301 w 788773"/>
              <a:gd name="connsiteY49" fmla="*/ 356311 h 412933"/>
              <a:gd name="connsiteX50" fmla="*/ 140065 w 788773"/>
              <a:gd name="connsiteY50" fmla="*/ 345836 h 412933"/>
              <a:gd name="connsiteX51" fmla="*/ 157580 w 788773"/>
              <a:gd name="connsiteY51" fmla="*/ 341530 h 412933"/>
              <a:gd name="connsiteX52" fmla="*/ 179343 w 788773"/>
              <a:gd name="connsiteY52" fmla="*/ 331055 h 412933"/>
              <a:gd name="connsiteX53" fmla="*/ 221939 w 788773"/>
              <a:gd name="connsiteY53" fmla="*/ 316739 h 412933"/>
              <a:gd name="connsiteX54" fmla="*/ 261217 w 788773"/>
              <a:gd name="connsiteY54" fmla="*/ 301958 h 412933"/>
              <a:gd name="connsiteX55" fmla="*/ 300496 w 788773"/>
              <a:gd name="connsiteY55" fmla="*/ 287176 h 412933"/>
              <a:gd name="connsiteX56" fmla="*/ 335992 w 788773"/>
              <a:gd name="connsiteY56" fmla="*/ 275246 h 412933"/>
              <a:gd name="connsiteX57" fmla="*/ 365320 w 788773"/>
              <a:gd name="connsiteY57" fmla="*/ 259068 h 412933"/>
              <a:gd name="connsiteX58" fmla="*/ 397965 w 788773"/>
              <a:gd name="connsiteY58" fmla="*/ 243357 h 412933"/>
              <a:gd name="connsiteX59" fmla="*/ 427293 w 788773"/>
              <a:gd name="connsiteY59" fmla="*/ 227178 h 412933"/>
              <a:gd name="connsiteX60" fmla="*/ 450453 w 788773"/>
              <a:gd name="connsiteY60" fmla="*/ 206753 h 412933"/>
              <a:gd name="connsiteX61" fmla="*/ 476463 w 788773"/>
              <a:gd name="connsiteY61" fmla="*/ 190110 h 412933"/>
              <a:gd name="connsiteX62" fmla="*/ 499158 w 788773"/>
              <a:gd name="connsiteY62" fmla="*/ 173001 h 412933"/>
              <a:gd name="connsiteX63" fmla="*/ 518535 w 788773"/>
              <a:gd name="connsiteY63" fmla="*/ 155427 h 412933"/>
              <a:gd name="connsiteX64" fmla="*/ 530813 w 788773"/>
              <a:gd name="connsiteY64" fmla="*/ 140239 h 412933"/>
              <a:gd name="connsiteX65" fmla="*/ 546873 w 788773"/>
              <a:gd name="connsiteY65" fmla="*/ 122199 h 412933"/>
              <a:gd name="connsiteX66" fmla="*/ 559151 w 788773"/>
              <a:gd name="connsiteY66" fmla="*/ 107011 h 412933"/>
              <a:gd name="connsiteX67" fmla="*/ 575211 w 788773"/>
              <a:gd name="connsiteY67" fmla="*/ 88971 h 412933"/>
              <a:gd name="connsiteX68" fmla="*/ 587489 w 788773"/>
              <a:gd name="connsiteY68" fmla="*/ 73783 h 412933"/>
              <a:gd name="connsiteX69" fmla="*/ 595985 w 788773"/>
              <a:gd name="connsiteY69" fmla="*/ 61447 h 412933"/>
              <a:gd name="connsiteX70" fmla="*/ 604946 w 788773"/>
              <a:gd name="connsiteY70" fmla="*/ 45793 h 412933"/>
              <a:gd name="connsiteX71" fmla="*/ 613907 w 788773"/>
              <a:gd name="connsiteY71" fmla="*/ 30139 h 412933"/>
              <a:gd name="connsiteX72" fmla="*/ 619086 w 788773"/>
              <a:gd name="connsiteY72" fmla="*/ 17337 h 412933"/>
              <a:gd name="connsiteX73" fmla="*/ 623924 w 788773"/>
              <a:gd name="connsiteY73" fmla="*/ 5379 h 412933"/>
              <a:gd name="connsiteX74" fmla="*/ 646328 w 788773"/>
              <a:gd name="connsiteY74" fmla="*/ 0 h 412933"/>
              <a:gd name="connsiteX75" fmla="*/ 741836 w 788773"/>
              <a:gd name="connsiteY75" fmla="*/ 4757 h 412933"/>
              <a:gd name="connsiteX76" fmla="*/ 788773 w 788773"/>
              <a:gd name="connsiteY76" fmla="*/ 8054 h 41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88773" h="412933">
                <a:moveTo>
                  <a:pt x="788773" y="8054"/>
                </a:moveTo>
                <a:lnTo>
                  <a:pt x="778239" y="15995"/>
                </a:lnTo>
                <a:lnTo>
                  <a:pt x="770208" y="25015"/>
                </a:lnTo>
                <a:lnTo>
                  <a:pt x="761712" y="37352"/>
                </a:lnTo>
                <a:lnTo>
                  <a:pt x="746118" y="52075"/>
                </a:lnTo>
                <a:lnTo>
                  <a:pt x="733374" y="70579"/>
                </a:lnTo>
                <a:lnTo>
                  <a:pt x="720165" y="92401"/>
                </a:lnTo>
                <a:lnTo>
                  <a:pt x="703174" y="117075"/>
                </a:lnTo>
                <a:lnTo>
                  <a:pt x="683332" y="137966"/>
                </a:lnTo>
                <a:lnTo>
                  <a:pt x="662558" y="165491"/>
                </a:lnTo>
                <a:lnTo>
                  <a:pt x="639398" y="185917"/>
                </a:lnTo>
                <a:lnTo>
                  <a:pt x="616239" y="206342"/>
                </a:lnTo>
                <a:lnTo>
                  <a:pt x="589762" y="226302"/>
                </a:lnTo>
                <a:lnTo>
                  <a:pt x="562820" y="249580"/>
                </a:lnTo>
                <a:lnTo>
                  <a:pt x="529710" y="268608"/>
                </a:lnTo>
                <a:lnTo>
                  <a:pt x="499917" y="288103"/>
                </a:lnTo>
                <a:lnTo>
                  <a:pt x="466341" y="310449"/>
                </a:lnTo>
                <a:lnTo>
                  <a:pt x="429913" y="329013"/>
                </a:lnTo>
                <a:lnTo>
                  <a:pt x="390635" y="343795"/>
                </a:lnTo>
                <a:lnTo>
                  <a:pt x="351356" y="358576"/>
                </a:lnTo>
                <a:lnTo>
                  <a:pt x="312543" y="370040"/>
                </a:lnTo>
                <a:lnTo>
                  <a:pt x="270413" y="381039"/>
                </a:lnTo>
                <a:lnTo>
                  <a:pt x="224966" y="391573"/>
                </a:lnTo>
                <a:lnTo>
                  <a:pt x="176668" y="398324"/>
                </a:lnTo>
                <a:lnTo>
                  <a:pt x="156301" y="398848"/>
                </a:lnTo>
                <a:lnTo>
                  <a:pt x="135469" y="402689"/>
                </a:lnTo>
                <a:lnTo>
                  <a:pt x="115102" y="403213"/>
                </a:lnTo>
                <a:lnTo>
                  <a:pt x="97587" y="407520"/>
                </a:lnTo>
                <a:lnTo>
                  <a:pt x="80537" y="408510"/>
                </a:lnTo>
                <a:lnTo>
                  <a:pt x="63487" y="409499"/>
                </a:lnTo>
                <a:lnTo>
                  <a:pt x="53535" y="408103"/>
                </a:lnTo>
                <a:lnTo>
                  <a:pt x="39803" y="409557"/>
                </a:lnTo>
                <a:lnTo>
                  <a:pt x="33169" y="408626"/>
                </a:lnTo>
                <a:lnTo>
                  <a:pt x="23218" y="407230"/>
                </a:lnTo>
                <a:lnTo>
                  <a:pt x="15653" y="412933"/>
                </a:lnTo>
                <a:lnTo>
                  <a:pt x="5703" y="411537"/>
                </a:lnTo>
                <a:lnTo>
                  <a:pt x="2386" y="411071"/>
                </a:lnTo>
                <a:lnTo>
                  <a:pt x="0" y="403972"/>
                </a:lnTo>
                <a:lnTo>
                  <a:pt x="465" y="400655"/>
                </a:lnTo>
                <a:lnTo>
                  <a:pt x="4248" y="397804"/>
                </a:lnTo>
                <a:lnTo>
                  <a:pt x="8030" y="394952"/>
                </a:lnTo>
                <a:lnTo>
                  <a:pt x="18912" y="389715"/>
                </a:lnTo>
                <a:lnTo>
                  <a:pt x="22694" y="386864"/>
                </a:lnTo>
                <a:lnTo>
                  <a:pt x="36427" y="385409"/>
                </a:lnTo>
                <a:lnTo>
                  <a:pt x="43527" y="383022"/>
                </a:lnTo>
                <a:lnTo>
                  <a:pt x="58190" y="374934"/>
                </a:lnTo>
                <a:lnTo>
                  <a:pt x="69072" y="369696"/>
                </a:lnTo>
                <a:lnTo>
                  <a:pt x="82805" y="368241"/>
                </a:lnTo>
                <a:lnTo>
                  <a:pt x="100786" y="360617"/>
                </a:lnTo>
                <a:lnTo>
                  <a:pt x="118301" y="356311"/>
                </a:lnTo>
                <a:lnTo>
                  <a:pt x="140065" y="345836"/>
                </a:lnTo>
                <a:lnTo>
                  <a:pt x="157580" y="341530"/>
                </a:lnTo>
                <a:lnTo>
                  <a:pt x="179343" y="331055"/>
                </a:lnTo>
                <a:lnTo>
                  <a:pt x="221939" y="316739"/>
                </a:lnTo>
                <a:lnTo>
                  <a:pt x="261217" y="301958"/>
                </a:lnTo>
                <a:lnTo>
                  <a:pt x="300496" y="287176"/>
                </a:lnTo>
                <a:lnTo>
                  <a:pt x="335992" y="275246"/>
                </a:lnTo>
                <a:lnTo>
                  <a:pt x="365320" y="259068"/>
                </a:lnTo>
                <a:lnTo>
                  <a:pt x="397965" y="243357"/>
                </a:lnTo>
                <a:lnTo>
                  <a:pt x="427293" y="227178"/>
                </a:lnTo>
                <a:lnTo>
                  <a:pt x="450453" y="206753"/>
                </a:lnTo>
                <a:lnTo>
                  <a:pt x="476463" y="190110"/>
                </a:lnTo>
                <a:lnTo>
                  <a:pt x="499158" y="173001"/>
                </a:lnTo>
                <a:lnTo>
                  <a:pt x="518535" y="155427"/>
                </a:lnTo>
                <a:lnTo>
                  <a:pt x="530813" y="140239"/>
                </a:lnTo>
                <a:lnTo>
                  <a:pt x="546873" y="122199"/>
                </a:lnTo>
                <a:lnTo>
                  <a:pt x="559151" y="107011"/>
                </a:lnTo>
                <a:lnTo>
                  <a:pt x="575211" y="88971"/>
                </a:lnTo>
                <a:lnTo>
                  <a:pt x="587489" y="73783"/>
                </a:lnTo>
                <a:lnTo>
                  <a:pt x="595985" y="61447"/>
                </a:lnTo>
                <a:lnTo>
                  <a:pt x="604946" y="45793"/>
                </a:lnTo>
                <a:lnTo>
                  <a:pt x="613907" y="30139"/>
                </a:lnTo>
                <a:lnTo>
                  <a:pt x="619086" y="17337"/>
                </a:lnTo>
                <a:lnTo>
                  <a:pt x="623924" y="5379"/>
                </a:lnTo>
                <a:lnTo>
                  <a:pt x="646328" y="0"/>
                </a:lnTo>
                <a:cubicBezTo>
                  <a:pt x="678136" y="1909"/>
                  <a:pt x="710000" y="3170"/>
                  <a:pt x="741836" y="4757"/>
                </a:cubicBezTo>
                <a:lnTo>
                  <a:pt x="788773" y="805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任意多边形 77"/>
          <p:cNvSpPr/>
          <p:nvPr/>
        </p:nvSpPr>
        <p:spPr>
          <a:xfrm rot="21120713">
            <a:off x="6262919" y="2879873"/>
            <a:ext cx="522091" cy="143471"/>
          </a:xfrm>
          <a:custGeom>
            <a:avLst/>
            <a:gdLst>
              <a:gd name="connsiteX0" fmla="*/ 413796 w 522091"/>
              <a:gd name="connsiteY0" fmla="*/ 0 h 143471"/>
              <a:gd name="connsiteX1" fmla="*/ 423746 w 522091"/>
              <a:gd name="connsiteY1" fmla="*/ 1397 h 143471"/>
              <a:gd name="connsiteX2" fmla="*/ 429448 w 522091"/>
              <a:gd name="connsiteY2" fmla="*/ 8962 h 143471"/>
              <a:gd name="connsiteX3" fmla="*/ 432300 w 522091"/>
              <a:gd name="connsiteY3" fmla="*/ 12744 h 143471"/>
              <a:gd name="connsiteX4" fmla="*/ 438469 w 522091"/>
              <a:gd name="connsiteY4" fmla="*/ 16992 h 143471"/>
              <a:gd name="connsiteX5" fmla="*/ 447954 w 522091"/>
              <a:gd name="connsiteY5" fmla="*/ 21705 h 143471"/>
              <a:gd name="connsiteX6" fmla="*/ 453192 w 522091"/>
              <a:gd name="connsiteY6" fmla="*/ 32586 h 143471"/>
              <a:gd name="connsiteX7" fmla="*/ 465528 w 522091"/>
              <a:gd name="connsiteY7" fmla="*/ 41082 h 143471"/>
              <a:gd name="connsiteX8" fmla="*/ 483102 w 522091"/>
              <a:gd name="connsiteY8" fmla="*/ 60459 h 143471"/>
              <a:gd name="connsiteX9" fmla="*/ 492122 w 522091"/>
              <a:gd name="connsiteY9" fmla="*/ 68490 h 143471"/>
              <a:gd name="connsiteX10" fmla="*/ 500676 w 522091"/>
              <a:gd name="connsiteY10" fmla="*/ 79837 h 143471"/>
              <a:gd name="connsiteX11" fmla="*/ 506379 w 522091"/>
              <a:gd name="connsiteY11" fmla="*/ 87402 h 143471"/>
              <a:gd name="connsiteX12" fmla="*/ 514933 w 522091"/>
              <a:gd name="connsiteY12" fmla="*/ 98748 h 143471"/>
              <a:gd name="connsiteX13" fmla="*/ 517319 w 522091"/>
              <a:gd name="connsiteY13" fmla="*/ 105848 h 143471"/>
              <a:gd name="connsiteX14" fmla="*/ 520171 w 522091"/>
              <a:gd name="connsiteY14" fmla="*/ 109630 h 143471"/>
              <a:gd name="connsiteX15" fmla="*/ 522091 w 522091"/>
              <a:gd name="connsiteY15" fmla="*/ 120047 h 143471"/>
              <a:gd name="connsiteX16" fmla="*/ 521626 w 522091"/>
              <a:gd name="connsiteY16" fmla="*/ 123363 h 143471"/>
              <a:gd name="connsiteX17" fmla="*/ 521160 w 522091"/>
              <a:gd name="connsiteY17" fmla="*/ 126680 h 143471"/>
              <a:gd name="connsiteX18" fmla="*/ 517378 w 522091"/>
              <a:gd name="connsiteY18" fmla="*/ 129532 h 143471"/>
              <a:gd name="connsiteX19" fmla="*/ 509348 w 522091"/>
              <a:gd name="connsiteY19" fmla="*/ 138551 h 143471"/>
              <a:gd name="connsiteX20" fmla="*/ 495614 w 522091"/>
              <a:gd name="connsiteY20" fmla="*/ 140006 h 143471"/>
              <a:gd name="connsiteX21" fmla="*/ 491832 w 522091"/>
              <a:gd name="connsiteY21" fmla="*/ 142858 h 143471"/>
              <a:gd name="connsiteX22" fmla="*/ 491020 w 522091"/>
              <a:gd name="connsiteY22" fmla="*/ 143471 h 143471"/>
              <a:gd name="connsiteX23" fmla="*/ 444083 w 522091"/>
              <a:gd name="connsiteY23" fmla="*/ 140174 h 143471"/>
              <a:gd name="connsiteX24" fmla="*/ 348575 w 522091"/>
              <a:gd name="connsiteY24" fmla="*/ 135417 h 143471"/>
              <a:gd name="connsiteX25" fmla="*/ 326171 w 522091"/>
              <a:gd name="connsiteY25" fmla="*/ 140796 h 143471"/>
              <a:gd name="connsiteX26" fmla="*/ 326512 w 522091"/>
              <a:gd name="connsiteY26" fmla="*/ 139952 h 143471"/>
              <a:gd name="connsiteX27" fmla="*/ 330760 w 522091"/>
              <a:gd name="connsiteY27" fmla="*/ 133783 h 143471"/>
              <a:gd name="connsiteX28" fmla="*/ 331690 w 522091"/>
              <a:gd name="connsiteY28" fmla="*/ 127150 h 143471"/>
              <a:gd name="connsiteX29" fmla="*/ 333087 w 522091"/>
              <a:gd name="connsiteY29" fmla="*/ 117199 h 143471"/>
              <a:gd name="connsiteX30" fmla="*/ 333552 w 522091"/>
              <a:gd name="connsiteY30" fmla="*/ 113882 h 143471"/>
              <a:gd name="connsiteX31" fmla="*/ 326918 w 522091"/>
              <a:gd name="connsiteY31" fmla="*/ 112951 h 143471"/>
              <a:gd name="connsiteX32" fmla="*/ 317433 w 522091"/>
              <a:gd name="connsiteY32" fmla="*/ 108238 h 143471"/>
              <a:gd name="connsiteX33" fmla="*/ 307483 w 522091"/>
              <a:gd name="connsiteY33" fmla="*/ 106842 h 143471"/>
              <a:gd name="connsiteX34" fmla="*/ 294215 w 522091"/>
              <a:gd name="connsiteY34" fmla="*/ 104980 h 143471"/>
              <a:gd name="connsiteX35" fmla="*/ 277630 w 522091"/>
              <a:gd name="connsiteY35" fmla="*/ 102653 h 143471"/>
              <a:gd name="connsiteX36" fmla="*/ 257729 w 522091"/>
              <a:gd name="connsiteY36" fmla="*/ 99860 h 143471"/>
              <a:gd name="connsiteX37" fmla="*/ 234511 w 522091"/>
              <a:gd name="connsiteY37" fmla="*/ 96602 h 143471"/>
              <a:gd name="connsiteX38" fmla="*/ 211292 w 522091"/>
              <a:gd name="connsiteY38" fmla="*/ 93344 h 143471"/>
              <a:gd name="connsiteX39" fmla="*/ 184757 w 522091"/>
              <a:gd name="connsiteY39" fmla="*/ 89620 h 143471"/>
              <a:gd name="connsiteX40" fmla="*/ 151123 w 522091"/>
              <a:gd name="connsiteY40" fmla="*/ 88282 h 143471"/>
              <a:gd name="connsiteX41" fmla="*/ 120806 w 522091"/>
              <a:gd name="connsiteY41" fmla="*/ 87409 h 143471"/>
              <a:gd name="connsiteX42" fmla="*/ 84319 w 522091"/>
              <a:gd name="connsiteY42" fmla="*/ 82289 h 143471"/>
              <a:gd name="connsiteX43" fmla="*/ 47368 w 522091"/>
              <a:gd name="connsiteY43" fmla="*/ 80487 h 143471"/>
              <a:gd name="connsiteX44" fmla="*/ 0 w 522091"/>
              <a:gd name="connsiteY44" fmla="*/ 80604 h 143471"/>
              <a:gd name="connsiteX45" fmla="*/ 7448 w 522091"/>
              <a:gd name="connsiteY45" fmla="*/ 27533 h 143471"/>
              <a:gd name="connsiteX46" fmla="*/ 34449 w 522091"/>
              <a:gd name="connsiteY46" fmla="*/ 27941 h 143471"/>
              <a:gd name="connsiteX47" fmla="*/ 55281 w 522091"/>
              <a:gd name="connsiteY47" fmla="*/ 24099 h 143471"/>
              <a:gd name="connsiteX48" fmla="*/ 78965 w 522091"/>
              <a:gd name="connsiteY48" fmla="*/ 24041 h 143471"/>
              <a:gd name="connsiteX49" fmla="*/ 102183 w 522091"/>
              <a:gd name="connsiteY49" fmla="*/ 27299 h 143471"/>
              <a:gd name="connsiteX50" fmla="*/ 132501 w 522091"/>
              <a:gd name="connsiteY50" fmla="*/ 28171 h 143471"/>
              <a:gd name="connsiteX51" fmla="*/ 159501 w 522091"/>
              <a:gd name="connsiteY51" fmla="*/ 28578 h 143471"/>
              <a:gd name="connsiteX52" fmla="*/ 190284 w 522091"/>
              <a:gd name="connsiteY52" fmla="*/ 26133 h 143471"/>
              <a:gd name="connsiteX53" fmla="*/ 223453 w 522091"/>
              <a:gd name="connsiteY53" fmla="*/ 30788 h 143471"/>
              <a:gd name="connsiteX54" fmla="*/ 257088 w 522091"/>
              <a:gd name="connsiteY54" fmla="*/ 32126 h 143471"/>
              <a:gd name="connsiteX55" fmla="*/ 284088 w 522091"/>
              <a:gd name="connsiteY55" fmla="*/ 32532 h 143471"/>
              <a:gd name="connsiteX56" fmla="*/ 307772 w 522091"/>
              <a:gd name="connsiteY56" fmla="*/ 32474 h 143471"/>
              <a:gd name="connsiteX57" fmla="*/ 328139 w 522091"/>
              <a:gd name="connsiteY57" fmla="*/ 31949 h 143471"/>
              <a:gd name="connsiteX58" fmla="*/ 346120 w 522091"/>
              <a:gd name="connsiteY58" fmla="*/ 24326 h 143471"/>
              <a:gd name="connsiteX59" fmla="*/ 363170 w 522091"/>
              <a:gd name="connsiteY59" fmla="*/ 23336 h 143471"/>
              <a:gd name="connsiteX60" fmla="*/ 374516 w 522091"/>
              <a:gd name="connsiteY60" fmla="*/ 14782 h 143471"/>
              <a:gd name="connsiteX61" fmla="*/ 381616 w 522091"/>
              <a:gd name="connsiteY61" fmla="*/ 12396 h 143471"/>
              <a:gd name="connsiteX62" fmla="*/ 392497 w 522091"/>
              <a:gd name="connsiteY62" fmla="*/ 7158 h 143471"/>
              <a:gd name="connsiteX63" fmla="*/ 399597 w 522091"/>
              <a:gd name="connsiteY63" fmla="*/ 4773 h 143471"/>
              <a:gd name="connsiteX64" fmla="*/ 413796 w 522091"/>
              <a:gd name="connsiteY64" fmla="*/ 0 h 14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22091" h="143471">
                <a:moveTo>
                  <a:pt x="413796" y="0"/>
                </a:moveTo>
                <a:lnTo>
                  <a:pt x="423746" y="1397"/>
                </a:lnTo>
                <a:lnTo>
                  <a:pt x="429448" y="8962"/>
                </a:lnTo>
                <a:lnTo>
                  <a:pt x="432300" y="12744"/>
                </a:lnTo>
                <a:lnTo>
                  <a:pt x="438469" y="16992"/>
                </a:lnTo>
                <a:lnTo>
                  <a:pt x="447954" y="21705"/>
                </a:lnTo>
                <a:lnTo>
                  <a:pt x="453192" y="32586"/>
                </a:lnTo>
                <a:lnTo>
                  <a:pt x="465528" y="41082"/>
                </a:lnTo>
                <a:lnTo>
                  <a:pt x="483102" y="60459"/>
                </a:lnTo>
                <a:lnTo>
                  <a:pt x="492122" y="68490"/>
                </a:lnTo>
                <a:lnTo>
                  <a:pt x="500676" y="79837"/>
                </a:lnTo>
                <a:lnTo>
                  <a:pt x="506379" y="87402"/>
                </a:lnTo>
                <a:lnTo>
                  <a:pt x="514933" y="98748"/>
                </a:lnTo>
                <a:lnTo>
                  <a:pt x="517319" y="105848"/>
                </a:lnTo>
                <a:lnTo>
                  <a:pt x="520171" y="109630"/>
                </a:lnTo>
                <a:lnTo>
                  <a:pt x="522091" y="120047"/>
                </a:lnTo>
                <a:lnTo>
                  <a:pt x="521626" y="123363"/>
                </a:lnTo>
                <a:lnTo>
                  <a:pt x="521160" y="126680"/>
                </a:lnTo>
                <a:lnTo>
                  <a:pt x="517378" y="129532"/>
                </a:lnTo>
                <a:lnTo>
                  <a:pt x="509348" y="138551"/>
                </a:lnTo>
                <a:lnTo>
                  <a:pt x="495614" y="140006"/>
                </a:lnTo>
                <a:lnTo>
                  <a:pt x="491832" y="142858"/>
                </a:lnTo>
                <a:lnTo>
                  <a:pt x="491020" y="143471"/>
                </a:lnTo>
                <a:lnTo>
                  <a:pt x="444083" y="140174"/>
                </a:lnTo>
                <a:cubicBezTo>
                  <a:pt x="412247" y="138587"/>
                  <a:pt x="380383" y="137326"/>
                  <a:pt x="348575" y="135417"/>
                </a:cubicBezTo>
                <a:lnTo>
                  <a:pt x="326171" y="140796"/>
                </a:lnTo>
                <a:lnTo>
                  <a:pt x="326512" y="139952"/>
                </a:lnTo>
                <a:lnTo>
                  <a:pt x="330760" y="133783"/>
                </a:lnTo>
                <a:lnTo>
                  <a:pt x="331690" y="127150"/>
                </a:lnTo>
                <a:lnTo>
                  <a:pt x="333087" y="117199"/>
                </a:lnTo>
                <a:lnTo>
                  <a:pt x="333552" y="113882"/>
                </a:lnTo>
                <a:lnTo>
                  <a:pt x="326918" y="112951"/>
                </a:lnTo>
                <a:lnTo>
                  <a:pt x="317433" y="108238"/>
                </a:lnTo>
                <a:lnTo>
                  <a:pt x="307483" y="106842"/>
                </a:lnTo>
                <a:lnTo>
                  <a:pt x="294215" y="104980"/>
                </a:lnTo>
                <a:lnTo>
                  <a:pt x="277630" y="102653"/>
                </a:lnTo>
                <a:lnTo>
                  <a:pt x="257729" y="99860"/>
                </a:lnTo>
                <a:lnTo>
                  <a:pt x="234511" y="96602"/>
                </a:lnTo>
                <a:lnTo>
                  <a:pt x="211292" y="93344"/>
                </a:lnTo>
                <a:lnTo>
                  <a:pt x="184757" y="89620"/>
                </a:lnTo>
                <a:lnTo>
                  <a:pt x="151123" y="88282"/>
                </a:lnTo>
                <a:lnTo>
                  <a:pt x="120806" y="87409"/>
                </a:lnTo>
                <a:lnTo>
                  <a:pt x="84319" y="82289"/>
                </a:lnTo>
                <a:lnTo>
                  <a:pt x="47368" y="80487"/>
                </a:lnTo>
                <a:lnTo>
                  <a:pt x="0" y="80604"/>
                </a:lnTo>
                <a:lnTo>
                  <a:pt x="7448" y="27533"/>
                </a:lnTo>
                <a:lnTo>
                  <a:pt x="34449" y="27941"/>
                </a:lnTo>
                <a:lnTo>
                  <a:pt x="55281" y="24099"/>
                </a:lnTo>
                <a:lnTo>
                  <a:pt x="78965" y="24041"/>
                </a:lnTo>
                <a:lnTo>
                  <a:pt x="102183" y="27299"/>
                </a:lnTo>
                <a:lnTo>
                  <a:pt x="132501" y="28171"/>
                </a:lnTo>
                <a:lnTo>
                  <a:pt x="159501" y="28578"/>
                </a:lnTo>
                <a:lnTo>
                  <a:pt x="190284" y="26133"/>
                </a:lnTo>
                <a:lnTo>
                  <a:pt x="223453" y="30788"/>
                </a:lnTo>
                <a:lnTo>
                  <a:pt x="257088" y="32126"/>
                </a:lnTo>
                <a:lnTo>
                  <a:pt x="284088" y="32532"/>
                </a:lnTo>
                <a:lnTo>
                  <a:pt x="307772" y="32474"/>
                </a:lnTo>
                <a:lnTo>
                  <a:pt x="328139" y="31949"/>
                </a:lnTo>
                <a:lnTo>
                  <a:pt x="346120" y="24326"/>
                </a:lnTo>
                <a:lnTo>
                  <a:pt x="363170" y="23336"/>
                </a:lnTo>
                <a:lnTo>
                  <a:pt x="374516" y="14782"/>
                </a:lnTo>
                <a:lnTo>
                  <a:pt x="381616" y="12396"/>
                </a:lnTo>
                <a:lnTo>
                  <a:pt x="392497" y="7158"/>
                </a:lnTo>
                <a:lnTo>
                  <a:pt x="399597" y="4773"/>
                </a:lnTo>
                <a:lnTo>
                  <a:pt x="413796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6083185" y="2392799"/>
            <a:ext cx="790458" cy="204314"/>
          </a:xfrm>
          <a:custGeom>
            <a:avLst/>
            <a:gdLst>
              <a:gd name="T0" fmla="*/ 124 w 236"/>
              <a:gd name="T1" fmla="*/ 43 h 61"/>
              <a:gd name="T2" fmla="*/ 102 w 236"/>
              <a:gd name="T3" fmla="*/ 48 h 61"/>
              <a:gd name="T4" fmla="*/ 84 w 236"/>
              <a:gd name="T5" fmla="*/ 52 h 61"/>
              <a:gd name="T6" fmla="*/ 67 w 236"/>
              <a:gd name="T7" fmla="*/ 54 h 61"/>
              <a:gd name="T8" fmla="*/ 53 w 236"/>
              <a:gd name="T9" fmla="*/ 57 h 61"/>
              <a:gd name="T10" fmla="*/ 44 w 236"/>
              <a:gd name="T11" fmla="*/ 59 h 61"/>
              <a:gd name="T12" fmla="*/ 35 w 236"/>
              <a:gd name="T13" fmla="*/ 61 h 61"/>
              <a:gd name="T14" fmla="*/ 32 w 236"/>
              <a:gd name="T15" fmla="*/ 61 h 61"/>
              <a:gd name="T16" fmla="*/ 25 w 236"/>
              <a:gd name="T17" fmla="*/ 61 h 61"/>
              <a:gd name="T18" fmla="*/ 16 w 236"/>
              <a:gd name="T19" fmla="*/ 57 h 61"/>
              <a:gd name="T20" fmla="*/ 7 w 236"/>
              <a:gd name="T21" fmla="*/ 52 h 61"/>
              <a:gd name="T22" fmla="*/ 2 w 236"/>
              <a:gd name="T23" fmla="*/ 48 h 61"/>
              <a:gd name="T24" fmla="*/ 0 w 236"/>
              <a:gd name="T25" fmla="*/ 45 h 61"/>
              <a:gd name="T26" fmla="*/ 0 w 236"/>
              <a:gd name="T27" fmla="*/ 42 h 61"/>
              <a:gd name="T28" fmla="*/ 2 w 236"/>
              <a:gd name="T29" fmla="*/ 41 h 61"/>
              <a:gd name="T30" fmla="*/ 6 w 236"/>
              <a:gd name="T31" fmla="*/ 40 h 61"/>
              <a:gd name="T32" fmla="*/ 13 w 236"/>
              <a:gd name="T33" fmla="*/ 39 h 61"/>
              <a:gd name="T34" fmla="*/ 24 w 236"/>
              <a:gd name="T35" fmla="*/ 37 h 61"/>
              <a:gd name="T36" fmla="*/ 36 w 236"/>
              <a:gd name="T37" fmla="*/ 36 h 61"/>
              <a:gd name="T38" fmla="*/ 53 w 236"/>
              <a:gd name="T39" fmla="*/ 34 h 61"/>
              <a:gd name="T40" fmla="*/ 75 w 236"/>
              <a:gd name="T41" fmla="*/ 29 h 61"/>
              <a:gd name="T42" fmla="*/ 102 w 236"/>
              <a:gd name="T43" fmla="*/ 24 h 61"/>
              <a:gd name="T44" fmla="*/ 124 w 236"/>
              <a:gd name="T45" fmla="*/ 18 h 61"/>
              <a:gd name="T46" fmla="*/ 139 w 236"/>
              <a:gd name="T47" fmla="*/ 15 h 61"/>
              <a:gd name="T48" fmla="*/ 151 w 236"/>
              <a:gd name="T49" fmla="*/ 12 h 61"/>
              <a:gd name="T50" fmla="*/ 162 w 236"/>
              <a:gd name="T51" fmla="*/ 9 h 61"/>
              <a:gd name="T52" fmla="*/ 171 w 236"/>
              <a:gd name="T53" fmla="*/ 7 h 61"/>
              <a:gd name="T54" fmla="*/ 178 w 236"/>
              <a:gd name="T55" fmla="*/ 4 h 61"/>
              <a:gd name="T56" fmla="*/ 184 w 236"/>
              <a:gd name="T57" fmla="*/ 3 h 61"/>
              <a:gd name="T58" fmla="*/ 189 w 236"/>
              <a:gd name="T59" fmla="*/ 2 h 61"/>
              <a:gd name="T60" fmla="*/ 192 w 236"/>
              <a:gd name="T61" fmla="*/ 1 h 61"/>
              <a:gd name="T62" fmla="*/ 200 w 236"/>
              <a:gd name="T63" fmla="*/ 0 h 61"/>
              <a:gd name="T64" fmla="*/ 211 w 236"/>
              <a:gd name="T65" fmla="*/ 2 h 61"/>
              <a:gd name="T66" fmla="*/ 223 w 236"/>
              <a:gd name="T67" fmla="*/ 4 h 61"/>
              <a:gd name="T68" fmla="*/ 230 w 236"/>
              <a:gd name="T69" fmla="*/ 7 h 61"/>
              <a:gd name="T70" fmla="*/ 234 w 236"/>
              <a:gd name="T71" fmla="*/ 11 h 61"/>
              <a:gd name="T72" fmla="*/ 236 w 236"/>
              <a:gd name="T73" fmla="*/ 14 h 61"/>
              <a:gd name="T74" fmla="*/ 236 w 236"/>
              <a:gd name="T75" fmla="*/ 17 h 61"/>
              <a:gd name="T76" fmla="*/ 233 w 236"/>
              <a:gd name="T77" fmla="*/ 19 h 61"/>
              <a:gd name="T78" fmla="*/ 227 w 236"/>
              <a:gd name="T79" fmla="*/ 22 h 61"/>
              <a:gd name="T80" fmla="*/ 217 w 236"/>
              <a:gd name="T81" fmla="*/ 24 h 61"/>
              <a:gd name="T82" fmla="*/ 205 w 236"/>
              <a:gd name="T83" fmla="*/ 28 h 61"/>
              <a:gd name="T84" fmla="*/ 189 w 236"/>
              <a:gd name="T85" fmla="*/ 31 h 61"/>
              <a:gd name="T86" fmla="*/ 171 w 236"/>
              <a:gd name="T87" fmla="*/ 35 h 61"/>
              <a:gd name="T88" fmla="*/ 149 w 236"/>
              <a:gd name="T89" fmla="*/ 40 h 61"/>
              <a:gd name="T90" fmla="*/ 136 w 236"/>
              <a:gd name="T91" fmla="*/ 4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6" h="61">
                <a:moveTo>
                  <a:pt x="136" y="42"/>
                </a:moveTo>
                <a:lnTo>
                  <a:pt x="124" y="43"/>
                </a:lnTo>
                <a:lnTo>
                  <a:pt x="113" y="46"/>
                </a:lnTo>
                <a:lnTo>
                  <a:pt x="102" y="48"/>
                </a:lnTo>
                <a:lnTo>
                  <a:pt x="93" y="50"/>
                </a:lnTo>
                <a:lnTo>
                  <a:pt x="84" y="52"/>
                </a:lnTo>
                <a:lnTo>
                  <a:pt x="75" y="53"/>
                </a:lnTo>
                <a:lnTo>
                  <a:pt x="67" y="54"/>
                </a:lnTo>
                <a:lnTo>
                  <a:pt x="61" y="56"/>
                </a:lnTo>
                <a:lnTo>
                  <a:pt x="53" y="57"/>
                </a:lnTo>
                <a:lnTo>
                  <a:pt x="49" y="58"/>
                </a:lnTo>
                <a:lnTo>
                  <a:pt x="44" y="59"/>
                </a:lnTo>
                <a:lnTo>
                  <a:pt x="39" y="59"/>
                </a:lnTo>
                <a:lnTo>
                  <a:pt x="35" y="61"/>
                </a:lnTo>
                <a:lnTo>
                  <a:pt x="33" y="61"/>
                </a:lnTo>
                <a:lnTo>
                  <a:pt x="32" y="61"/>
                </a:lnTo>
                <a:lnTo>
                  <a:pt x="29" y="61"/>
                </a:lnTo>
                <a:lnTo>
                  <a:pt x="25" y="61"/>
                </a:lnTo>
                <a:lnTo>
                  <a:pt x="21" y="59"/>
                </a:lnTo>
                <a:lnTo>
                  <a:pt x="16" y="57"/>
                </a:lnTo>
                <a:lnTo>
                  <a:pt x="10" y="53"/>
                </a:lnTo>
                <a:lnTo>
                  <a:pt x="7" y="52"/>
                </a:lnTo>
                <a:lnTo>
                  <a:pt x="5" y="50"/>
                </a:lnTo>
                <a:lnTo>
                  <a:pt x="2" y="48"/>
                </a:lnTo>
                <a:lnTo>
                  <a:pt x="1" y="47"/>
                </a:lnTo>
                <a:lnTo>
                  <a:pt x="0" y="45"/>
                </a:lnTo>
                <a:lnTo>
                  <a:pt x="0" y="43"/>
                </a:lnTo>
                <a:lnTo>
                  <a:pt x="0" y="42"/>
                </a:lnTo>
                <a:lnTo>
                  <a:pt x="0" y="42"/>
                </a:lnTo>
                <a:lnTo>
                  <a:pt x="2" y="41"/>
                </a:lnTo>
                <a:lnTo>
                  <a:pt x="4" y="40"/>
                </a:lnTo>
                <a:lnTo>
                  <a:pt x="6" y="40"/>
                </a:lnTo>
                <a:lnTo>
                  <a:pt x="10" y="40"/>
                </a:lnTo>
                <a:lnTo>
                  <a:pt x="13" y="39"/>
                </a:lnTo>
                <a:lnTo>
                  <a:pt x="18" y="39"/>
                </a:lnTo>
                <a:lnTo>
                  <a:pt x="24" y="37"/>
                </a:lnTo>
                <a:lnTo>
                  <a:pt x="29" y="37"/>
                </a:lnTo>
                <a:lnTo>
                  <a:pt x="36" y="36"/>
                </a:lnTo>
                <a:lnTo>
                  <a:pt x="45" y="35"/>
                </a:lnTo>
                <a:lnTo>
                  <a:pt x="53" y="34"/>
                </a:lnTo>
                <a:lnTo>
                  <a:pt x="64" y="31"/>
                </a:lnTo>
                <a:lnTo>
                  <a:pt x="75" y="29"/>
                </a:lnTo>
                <a:lnTo>
                  <a:pt x="89" y="26"/>
                </a:lnTo>
                <a:lnTo>
                  <a:pt x="102" y="24"/>
                </a:lnTo>
                <a:lnTo>
                  <a:pt x="117" y="20"/>
                </a:lnTo>
                <a:lnTo>
                  <a:pt x="124" y="18"/>
                </a:lnTo>
                <a:lnTo>
                  <a:pt x="132" y="17"/>
                </a:lnTo>
                <a:lnTo>
                  <a:pt x="139" y="15"/>
                </a:lnTo>
                <a:lnTo>
                  <a:pt x="145" y="13"/>
                </a:lnTo>
                <a:lnTo>
                  <a:pt x="151" y="12"/>
                </a:lnTo>
                <a:lnTo>
                  <a:pt x="157" y="11"/>
                </a:lnTo>
                <a:lnTo>
                  <a:pt x="162" y="9"/>
                </a:lnTo>
                <a:lnTo>
                  <a:pt x="167" y="8"/>
                </a:lnTo>
                <a:lnTo>
                  <a:pt x="171" y="7"/>
                </a:lnTo>
                <a:lnTo>
                  <a:pt x="174" y="6"/>
                </a:lnTo>
                <a:lnTo>
                  <a:pt x="178" y="4"/>
                </a:lnTo>
                <a:lnTo>
                  <a:pt x="182" y="3"/>
                </a:lnTo>
                <a:lnTo>
                  <a:pt x="184" y="3"/>
                </a:lnTo>
                <a:lnTo>
                  <a:pt x="186" y="2"/>
                </a:lnTo>
                <a:lnTo>
                  <a:pt x="189" y="2"/>
                </a:lnTo>
                <a:lnTo>
                  <a:pt x="190" y="1"/>
                </a:lnTo>
                <a:lnTo>
                  <a:pt x="192" y="1"/>
                </a:lnTo>
                <a:lnTo>
                  <a:pt x="196" y="0"/>
                </a:lnTo>
                <a:lnTo>
                  <a:pt x="200" y="0"/>
                </a:lnTo>
                <a:lnTo>
                  <a:pt x="203" y="1"/>
                </a:lnTo>
                <a:lnTo>
                  <a:pt x="211" y="2"/>
                </a:lnTo>
                <a:lnTo>
                  <a:pt x="219" y="3"/>
                </a:lnTo>
                <a:lnTo>
                  <a:pt x="223" y="4"/>
                </a:lnTo>
                <a:lnTo>
                  <a:pt x="227" y="6"/>
                </a:lnTo>
                <a:lnTo>
                  <a:pt x="230" y="7"/>
                </a:lnTo>
                <a:lnTo>
                  <a:pt x="233" y="8"/>
                </a:lnTo>
                <a:lnTo>
                  <a:pt x="234" y="11"/>
                </a:lnTo>
                <a:lnTo>
                  <a:pt x="235" y="12"/>
                </a:lnTo>
                <a:lnTo>
                  <a:pt x="236" y="14"/>
                </a:lnTo>
                <a:lnTo>
                  <a:pt x="236" y="15"/>
                </a:lnTo>
                <a:lnTo>
                  <a:pt x="236" y="17"/>
                </a:lnTo>
                <a:lnTo>
                  <a:pt x="235" y="18"/>
                </a:lnTo>
                <a:lnTo>
                  <a:pt x="233" y="19"/>
                </a:lnTo>
                <a:lnTo>
                  <a:pt x="230" y="20"/>
                </a:lnTo>
                <a:lnTo>
                  <a:pt x="227" y="22"/>
                </a:lnTo>
                <a:lnTo>
                  <a:pt x="222" y="23"/>
                </a:lnTo>
                <a:lnTo>
                  <a:pt x="217" y="24"/>
                </a:lnTo>
                <a:lnTo>
                  <a:pt x="211" y="25"/>
                </a:lnTo>
                <a:lnTo>
                  <a:pt x="205" y="28"/>
                </a:lnTo>
                <a:lnTo>
                  <a:pt x="197" y="29"/>
                </a:lnTo>
                <a:lnTo>
                  <a:pt x="189" y="31"/>
                </a:lnTo>
                <a:lnTo>
                  <a:pt x="180" y="33"/>
                </a:lnTo>
                <a:lnTo>
                  <a:pt x="171" y="35"/>
                </a:lnTo>
                <a:lnTo>
                  <a:pt x="160" y="37"/>
                </a:lnTo>
                <a:lnTo>
                  <a:pt x="149" y="40"/>
                </a:lnTo>
                <a:lnTo>
                  <a:pt x="136" y="42"/>
                </a:lnTo>
                <a:lnTo>
                  <a:pt x="136" y="42"/>
                </a:lnTo>
              </a:path>
            </a:pathLst>
          </a:custGeom>
          <a:solidFill>
            <a:srgbClr val="221DD3"/>
          </a:solidFill>
          <a:ln w="11113">
            <a:solidFill>
              <a:srgbClr val="221DD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6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3849891"/>
            <a:ext cx="349618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仿宋" pitchFamily="49" charset="-122"/>
                <a:ea typeface="仿宋" pitchFamily="49" charset="-122"/>
              </a:rPr>
              <a:t>    下面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不能写成“戍”或“戌”。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1611667" y="555526"/>
            <a:ext cx="1512000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mào</a:t>
            </a:r>
            <a:endParaRPr lang="zh-CN" altLang="en-US" sz="5000" dirty="0">
              <a:solidFill>
                <a:prstClr val="black"/>
              </a:solidFill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3959" y="1391073"/>
            <a:ext cx="2318547" cy="2326669"/>
            <a:chOff x="5534807" y="1672548"/>
            <a:chExt cx="2318547" cy="2326669"/>
          </a:xfrm>
        </p:grpSpPr>
        <p:sp>
          <p:nvSpPr>
            <p:cNvPr id="8" name="矩形 7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1519320" y="1663185"/>
            <a:ext cx="1647825" cy="1782445"/>
            <a:chOff x="544513" y="3656013"/>
            <a:chExt cx="739775" cy="800100"/>
          </a:xfrm>
        </p:grpSpPr>
        <p:sp>
          <p:nvSpPr>
            <p:cNvPr id="12" name="Freeform 195"/>
            <p:cNvSpPr/>
            <p:nvPr/>
          </p:nvSpPr>
          <p:spPr bwMode="auto">
            <a:xfrm>
              <a:off x="574675" y="3752850"/>
              <a:ext cx="622300" cy="109537"/>
            </a:xfrm>
            <a:custGeom>
              <a:avLst/>
              <a:gdLst>
                <a:gd name="T0" fmla="*/ 483 w 783"/>
                <a:gd name="T1" fmla="*/ 31 h 140"/>
                <a:gd name="T2" fmla="*/ 554 w 783"/>
                <a:gd name="T3" fmla="*/ 19 h 140"/>
                <a:gd name="T4" fmla="*/ 611 w 783"/>
                <a:gd name="T5" fmla="*/ 10 h 140"/>
                <a:gd name="T6" fmla="*/ 655 w 783"/>
                <a:gd name="T7" fmla="*/ 4 h 140"/>
                <a:gd name="T8" fmla="*/ 686 w 783"/>
                <a:gd name="T9" fmla="*/ 2 h 140"/>
                <a:gd name="T10" fmla="*/ 709 w 783"/>
                <a:gd name="T11" fmla="*/ 0 h 140"/>
                <a:gd name="T12" fmla="*/ 733 w 783"/>
                <a:gd name="T13" fmla="*/ 4 h 140"/>
                <a:gd name="T14" fmla="*/ 756 w 783"/>
                <a:gd name="T15" fmla="*/ 13 h 140"/>
                <a:gd name="T16" fmla="*/ 770 w 783"/>
                <a:gd name="T17" fmla="*/ 25 h 140"/>
                <a:gd name="T18" fmla="*/ 779 w 783"/>
                <a:gd name="T19" fmla="*/ 34 h 140"/>
                <a:gd name="T20" fmla="*/ 783 w 783"/>
                <a:gd name="T21" fmla="*/ 38 h 140"/>
                <a:gd name="T22" fmla="*/ 781 w 783"/>
                <a:gd name="T23" fmla="*/ 48 h 140"/>
                <a:gd name="T24" fmla="*/ 776 w 783"/>
                <a:gd name="T25" fmla="*/ 54 h 140"/>
                <a:gd name="T26" fmla="*/ 766 w 783"/>
                <a:gd name="T27" fmla="*/ 54 h 140"/>
                <a:gd name="T28" fmla="*/ 747 w 783"/>
                <a:gd name="T29" fmla="*/ 55 h 140"/>
                <a:gd name="T30" fmla="*/ 722 w 783"/>
                <a:gd name="T31" fmla="*/ 55 h 140"/>
                <a:gd name="T32" fmla="*/ 691 w 783"/>
                <a:gd name="T33" fmla="*/ 55 h 140"/>
                <a:gd name="T34" fmla="*/ 638 w 783"/>
                <a:gd name="T35" fmla="*/ 55 h 140"/>
                <a:gd name="T36" fmla="*/ 550 w 783"/>
                <a:gd name="T37" fmla="*/ 61 h 140"/>
                <a:gd name="T38" fmla="*/ 451 w 783"/>
                <a:gd name="T39" fmla="*/ 75 h 140"/>
                <a:gd name="T40" fmla="*/ 346 w 783"/>
                <a:gd name="T41" fmla="*/ 96 h 140"/>
                <a:gd name="T42" fmla="*/ 250 w 783"/>
                <a:gd name="T43" fmla="*/ 113 h 140"/>
                <a:gd name="T44" fmla="*/ 164 w 783"/>
                <a:gd name="T45" fmla="*/ 124 h 140"/>
                <a:gd name="T46" fmla="*/ 128 w 783"/>
                <a:gd name="T47" fmla="*/ 130 h 140"/>
                <a:gd name="T48" fmla="*/ 97 w 783"/>
                <a:gd name="T49" fmla="*/ 134 h 140"/>
                <a:gd name="T50" fmla="*/ 76 w 783"/>
                <a:gd name="T51" fmla="*/ 138 h 140"/>
                <a:gd name="T52" fmla="*/ 61 w 783"/>
                <a:gd name="T53" fmla="*/ 140 h 140"/>
                <a:gd name="T54" fmla="*/ 52 w 783"/>
                <a:gd name="T55" fmla="*/ 140 h 140"/>
                <a:gd name="T56" fmla="*/ 46 w 783"/>
                <a:gd name="T57" fmla="*/ 140 h 140"/>
                <a:gd name="T58" fmla="*/ 36 w 783"/>
                <a:gd name="T59" fmla="*/ 132 h 140"/>
                <a:gd name="T60" fmla="*/ 21 w 783"/>
                <a:gd name="T61" fmla="*/ 118 h 140"/>
                <a:gd name="T62" fmla="*/ 8 w 783"/>
                <a:gd name="T63" fmla="*/ 107 h 140"/>
                <a:gd name="T64" fmla="*/ 0 w 783"/>
                <a:gd name="T65" fmla="*/ 97 h 140"/>
                <a:gd name="T66" fmla="*/ 2 w 783"/>
                <a:gd name="T67" fmla="*/ 92 h 140"/>
                <a:gd name="T68" fmla="*/ 11 w 783"/>
                <a:gd name="T69" fmla="*/ 90 h 140"/>
                <a:gd name="T70" fmla="*/ 32 w 783"/>
                <a:gd name="T71" fmla="*/ 86 h 140"/>
                <a:gd name="T72" fmla="*/ 63 w 783"/>
                <a:gd name="T73" fmla="*/ 86 h 140"/>
                <a:gd name="T74" fmla="*/ 99 w 783"/>
                <a:gd name="T75" fmla="*/ 84 h 140"/>
                <a:gd name="T76" fmla="*/ 143 w 783"/>
                <a:gd name="T77" fmla="*/ 80 h 140"/>
                <a:gd name="T78" fmla="*/ 170 w 783"/>
                <a:gd name="T79" fmla="*/ 78 h 140"/>
                <a:gd name="T80" fmla="*/ 210 w 783"/>
                <a:gd name="T81" fmla="*/ 73 h 140"/>
                <a:gd name="T82" fmla="*/ 262 w 783"/>
                <a:gd name="T83" fmla="*/ 65 h 140"/>
                <a:gd name="T84" fmla="*/ 325 w 783"/>
                <a:gd name="T85" fmla="*/ 55 h 140"/>
                <a:gd name="T86" fmla="*/ 399 w 783"/>
                <a:gd name="T87" fmla="*/ 4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3" h="140">
                  <a:moveTo>
                    <a:pt x="428" y="38"/>
                  </a:moveTo>
                  <a:lnTo>
                    <a:pt x="457" y="34"/>
                  </a:lnTo>
                  <a:lnTo>
                    <a:pt x="483" y="31"/>
                  </a:lnTo>
                  <a:lnTo>
                    <a:pt x="508" y="25"/>
                  </a:lnTo>
                  <a:lnTo>
                    <a:pt x="531" y="21"/>
                  </a:lnTo>
                  <a:lnTo>
                    <a:pt x="554" y="19"/>
                  </a:lnTo>
                  <a:lnTo>
                    <a:pt x="573" y="15"/>
                  </a:lnTo>
                  <a:lnTo>
                    <a:pt x="592" y="13"/>
                  </a:lnTo>
                  <a:lnTo>
                    <a:pt x="611" y="10"/>
                  </a:lnTo>
                  <a:lnTo>
                    <a:pt x="627" y="8"/>
                  </a:lnTo>
                  <a:lnTo>
                    <a:pt x="642" y="6"/>
                  </a:lnTo>
                  <a:lnTo>
                    <a:pt x="655" y="4"/>
                  </a:lnTo>
                  <a:lnTo>
                    <a:pt x="667" y="4"/>
                  </a:lnTo>
                  <a:lnTo>
                    <a:pt x="676" y="2"/>
                  </a:lnTo>
                  <a:lnTo>
                    <a:pt x="686" y="2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9" y="0"/>
                  </a:lnTo>
                  <a:lnTo>
                    <a:pt x="718" y="2"/>
                  </a:lnTo>
                  <a:lnTo>
                    <a:pt x="726" y="2"/>
                  </a:lnTo>
                  <a:lnTo>
                    <a:pt x="733" y="4"/>
                  </a:lnTo>
                  <a:lnTo>
                    <a:pt x="741" y="6"/>
                  </a:lnTo>
                  <a:lnTo>
                    <a:pt x="749" y="10"/>
                  </a:lnTo>
                  <a:lnTo>
                    <a:pt x="756" y="13"/>
                  </a:lnTo>
                  <a:lnTo>
                    <a:pt x="762" y="17"/>
                  </a:lnTo>
                  <a:lnTo>
                    <a:pt x="766" y="23"/>
                  </a:lnTo>
                  <a:lnTo>
                    <a:pt x="770" y="25"/>
                  </a:lnTo>
                  <a:lnTo>
                    <a:pt x="774" y="29"/>
                  </a:lnTo>
                  <a:lnTo>
                    <a:pt x="777" y="31"/>
                  </a:lnTo>
                  <a:lnTo>
                    <a:pt x="779" y="34"/>
                  </a:lnTo>
                  <a:lnTo>
                    <a:pt x="781" y="36"/>
                  </a:lnTo>
                  <a:lnTo>
                    <a:pt x="783" y="36"/>
                  </a:lnTo>
                  <a:lnTo>
                    <a:pt x="783" y="38"/>
                  </a:lnTo>
                  <a:lnTo>
                    <a:pt x="783" y="42"/>
                  </a:lnTo>
                  <a:lnTo>
                    <a:pt x="783" y="46"/>
                  </a:lnTo>
                  <a:lnTo>
                    <a:pt x="781" y="48"/>
                  </a:lnTo>
                  <a:lnTo>
                    <a:pt x="779" y="52"/>
                  </a:lnTo>
                  <a:lnTo>
                    <a:pt x="777" y="52"/>
                  </a:lnTo>
                  <a:lnTo>
                    <a:pt x="776" y="54"/>
                  </a:lnTo>
                  <a:lnTo>
                    <a:pt x="774" y="54"/>
                  </a:lnTo>
                  <a:lnTo>
                    <a:pt x="770" y="54"/>
                  </a:lnTo>
                  <a:lnTo>
                    <a:pt x="766" y="54"/>
                  </a:lnTo>
                  <a:lnTo>
                    <a:pt x="760" y="55"/>
                  </a:lnTo>
                  <a:lnTo>
                    <a:pt x="755" y="55"/>
                  </a:lnTo>
                  <a:lnTo>
                    <a:pt x="747" y="55"/>
                  </a:lnTo>
                  <a:lnTo>
                    <a:pt x="739" y="55"/>
                  </a:lnTo>
                  <a:lnTo>
                    <a:pt x="732" y="55"/>
                  </a:lnTo>
                  <a:lnTo>
                    <a:pt x="722" y="55"/>
                  </a:lnTo>
                  <a:lnTo>
                    <a:pt x="712" y="55"/>
                  </a:lnTo>
                  <a:lnTo>
                    <a:pt x="703" y="55"/>
                  </a:lnTo>
                  <a:lnTo>
                    <a:pt x="691" y="55"/>
                  </a:lnTo>
                  <a:lnTo>
                    <a:pt x="678" y="55"/>
                  </a:lnTo>
                  <a:lnTo>
                    <a:pt x="667" y="55"/>
                  </a:lnTo>
                  <a:lnTo>
                    <a:pt x="638" y="55"/>
                  </a:lnTo>
                  <a:lnTo>
                    <a:pt x="609" y="57"/>
                  </a:lnTo>
                  <a:lnTo>
                    <a:pt x="581" y="59"/>
                  </a:lnTo>
                  <a:lnTo>
                    <a:pt x="550" y="61"/>
                  </a:lnTo>
                  <a:lnTo>
                    <a:pt x="518" y="65"/>
                  </a:lnTo>
                  <a:lnTo>
                    <a:pt x="485" y="71"/>
                  </a:lnTo>
                  <a:lnTo>
                    <a:pt x="451" y="75"/>
                  </a:lnTo>
                  <a:lnTo>
                    <a:pt x="414" y="80"/>
                  </a:lnTo>
                  <a:lnTo>
                    <a:pt x="380" y="88"/>
                  </a:lnTo>
                  <a:lnTo>
                    <a:pt x="346" y="96"/>
                  </a:lnTo>
                  <a:lnTo>
                    <a:pt x="311" y="101"/>
                  </a:lnTo>
                  <a:lnTo>
                    <a:pt x="281" y="107"/>
                  </a:lnTo>
                  <a:lnTo>
                    <a:pt x="250" y="113"/>
                  </a:lnTo>
                  <a:lnTo>
                    <a:pt x="220" y="117"/>
                  </a:lnTo>
                  <a:lnTo>
                    <a:pt x="191" y="120"/>
                  </a:lnTo>
                  <a:lnTo>
                    <a:pt x="164" y="124"/>
                  </a:lnTo>
                  <a:lnTo>
                    <a:pt x="151" y="126"/>
                  </a:lnTo>
                  <a:lnTo>
                    <a:pt x="139" y="128"/>
                  </a:lnTo>
                  <a:lnTo>
                    <a:pt x="128" y="130"/>
                  </a:lnTo>
                  <a:lnTo>
                    <a:pt x="116" y="132"/>
                  </a:lnTo>
                  <a:lnTo>
                    <a:pt x="107" y="134"/>
                  </a:lnTo>
                  <a:lnTo>
                    <a:pt x="97" y="134"/>
                  </a:lnTo>
                  <a:lnTo>
                    <a:pt x="90" y="136"/>
                  </a:lnTo>
                  <a:lnTo>
                    <a:pt x="82" y="138"/>
                  </a:lnTo>
                  <a:lnTo>
                    <a:pt x="76" y="138"/>
                  </a:lnTo>
                  <a:lnTo>
                    <a:pt x="71" y="138"/>
                  </a:lnTo>
                  <a:lnTo>
                    <a:pt x="65" y="140"/>
                  </a:lnTo>
                  <a:lnTo>
                    <a:pt x="61" y="140"/>
                  </a:lnTo>
                  <a:lnTo>
                    <a:pt x="57" y="140"/>
                  </a:lnTo>
                  <a:lnTo>
                    <a:pt x="53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0" y="140"/>
                  </a:lnTo>
                  <a:lnTo>
                    <a:pt x="46" y="140"/>
                  </a:lnTo>
                  <a:lnTo>
                    <a:pt x="44" y="138"/>
                  </a:lnTo>
                  <a:lnTo>
                    <a:pt x="40" y="134"/>
                  </a:lnTo>
                  <a:lnTo>
                    <a:pt x="36" y="132"/>
                  </a:lnTo>
                  <a:lnTo>
                    <a:pt x="31" y="128"/>
                  </a:lnTo>
                  <a:lnTo>
                    <a:pt x="27" y="124"/>
                  </a:lnTo>
                  <a:lnTo>
                    <a:pt x="21" y="118"/>
                  </a:lnTo>
                  <a:lnTo>
                    <a:pt x="15" y="115"/>
                  </a:lnTo>
                  <a:lnTo>
                    <a:pt x="11" y="111"/>
                  </a:lnTo>
                  <a:lnTo>
                    <a:pt x="8" y="107"/>
                  </a:lnTo>
                  <a:lnTo>
                    <a:pt x="4" y="103"/>
                  </a:lnTo>
                  <a:lnTo>
                    <a:pt x="2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2" y="92"/>
                  </a:lnTo>
                  <a:lnTo>
                    <a:pt x="4" y="92"/>
                  </a:lnTo>
                  <a:lnTo>
                    <a:pt x="6" y="90"/>
                  </a:lnTo>
                  <a:lnTo>
                    <a:pt x="11" y="90"/>
                  </a:lnTo>
                  <a:lnTo>
                    <a:pt x="17" y="88"/>
                  </a:lnTo>
                  <a:lnTo>
                    <a:pt x="25" y="88"/>
                  </a:lnTo>
                  <a:lnTo>
                    <a:pt x="32" y="86"/>
                  </a:lnTo>
                  <a:lnTo>
                    <a:pt x="42" y="86"/>
                  </a:lnTo>
                  <a:lnTo>
                    <a:pt x="53" y="86"/>
                  </a:lnTo>
                  <a:lnTo>
                    <a:pt x="63" y="86"/>
                  </a:lnTo>
                  <a:lnTo>
                    <a:pt x="74" y="86"/>
                  </a:lnTo>
                  <a:lnTo>
                    <a:pt x="86" y="84"/>
                  </a:lnTo>
                  <a:lnTo>
                    <a:pt x="99" y="84"/>
                  </a:lnTo>
                  <a:lnTo>
                    <a:pt x="113" y="84"/>
                  </a:lnTo>
                  <a:lnTo>
                    <a:pt x="128" y="82"/>
                  </a:lnTo>
                  <a:lnTo>
                    <a:pt x="143" y="80"/>
                  </a:lnTo>
                  <a:lnTo>
                    <a:pt x="151" y="80"/>
                  </a:lnTo>
                  <a:lnTo>
                    <a:pt x="160" y="78"/>
                  </a:lnTo>
                  <a:lnTo>
                    <a:pt x="170" y="78"/>
                  </a:lnTo>
                  <a:lnTo>
                    <a:pt x="181" y="76"/>
                  </a:lnTo>
                  <a:lnTo>
                    <a:pt x="195" y="75"/>
                  </a:lnTo>
                  <a:lnTo>
                    <a:pt x="210" y="73"/>
                  </a:lnTo>
                  <a:lnTo>
                    <a:pt x="225" y="71"/>
                  </a:lnTo>
                  <a:lnTo>
                    <a:pt x="243" y="69"/>
                  </a:lnTo>
                  <a:lnTo>
                    <a:pt x="262" y="65"/>
                  </a:lnTo>
                  <a:lnTo>
                    <a:pt x="281" y="63"/>
                  </a:lnTo>
                  <a:lnTo>
                    <a:pt x="302" y="59"/>
                  </a:lnTo>
                  <a:lnTo>
                    <a:pt x="325" y="55"/>
                  </a:lnTo>
                  <a:lnTo>
                    <a:pt x="348" y="52"/>
                  </a:lnTo>
                  <a:lnTo>
                    <a:pt x="374" y="48"/>
                  </a:lnTo>
                  <a:lnTo>
                    <a:pt x="399" y="44"/>
                  </a:lnTo>
                  <a:lnTo>
                    <a:pt x="428" y="38"/>
                  </a:lnTo>
                  <a:lnTo>
                    <a:pt x="428" y="3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96"/>
            <p:cNvSpPr/>
            <p:nvPr/>
          </p:nvSpPr>
          <p:spPr bwMode="auto">
            <a:xfrm>
              <a:off x="708025" y="3967163"/>
              <a:ext cx="361950" cy="111125"/>
            </a:xfrm>
            <a:custGeom>
              <a:avLst/>
              <a:gdLst>
                <a:gd name="T0" fmla="*/ 0 w 457"/>
                <a:gd name="T1" fmla="*/ 102 h 140"/>
                <a:gd name="T2" fmla="*/ 48 w 457"/>
                <a:gd name="T3" fmla="*/ 90 h 140"/>
                <a:gd name="T4" fmla="*/ 92 w 457"/>
                <a:gd name="T5" fmla="*/ 77 h 140"/>
                <a:gd name="T6" fmla="*/ 132 w 457"/>
                <a:gd name="T7" fmla="*/ 67 h 140"/>
                <a:gd name="T8" fmla="*/ 172 w 457"/>
                <a:gd name="T9" fmla="*/ 58 h 140"/>
                <a:gd name="T10" fmla="*/ 206 w 457"/>
                <a:gd name="T11" fmla="*/ 48 h 140"/>
                <a:gd name="T12" fmla="*/ 239 w 457"/>
                <a:gd name="T13" fmla="*/ 39 h 140"/>
                <a:gd name="T14" fmla="*/ 269 w 457"/>
                <a:gd name="T15" fmla="*/ 33 h 140"/>
                <a:gd name="T16" fmla="*/ 296 w 457"/>
                <a:gd name="T17" fmla="*/ 25 h 140"/>
                <a:gd name="T18" fmla="*/ 319 w 457"/>
                <a:gd name="T19" fmla="*/ 19 h 140"/>
                <a:gd name="T20" fmla="*/ 340 w 457"/>
                <a:gd name="T21" fmla="*/ 14 h 140"/>
                <a:gd name="T22" fmla="*/ 359 w 457"/>
                <a:gd name="T23" fmla="*/ 10 h 140"/>
                <a:gd name="T24" fmla="*/ 374 w 457"/>
                <a:gd name="T25" fmla="*/ 6 h 140"/>
                <a:gd name="T26" fmla="*/ 386 w 457"/>
                <a:gd name="T27" fmla="*/ 4 h 140"/>
                <a:gd name="T28" fmla="*/ 395 w 457"/>
                <a:gd name="T29" fmla="*/ 2 h 140"/>
                <a:gd name="T30" fmla="*/ 401 w 457"/>
                <a:gd name="T31" fmla="*/ 0 h 140"/>
                <a:gd name="T32" fmla="*/ 405 w 457"/>
                <a:gd name="T33" fmla="*/ 0 h 140"/>
                <a:gd name="T34" fmla="*/ 422 w 457"/>
                <a:gd name="T35" fmla="*/ 2 h 140"/>
                <a:gd name="T36" fmla="*/ 439 w 457"/>
                <a:gd name="T37" fmla="*/ 8 h 140"/>
                <a:gd name="T38" fmla="*/ 447 w 457"/>
                <a:gd name="T39" fmla="*/ 12 h 140"/>
                <a:gd name="T40" fmla="*/ 453 w 457"/>
                <a:gd name="T41" fmla="*/ 18 h 140"/>
                <a:gd name="T42" fmla="*/ 455 w 457"/>
                <a:gd name="T43" fmla="*/ 21 h 140"/>
                <a:gd name="T44" fmla="*/ 457 w 457"/>
                <a:gd name="T45" fmla="*/ 25 h 140"/>
                <a:gd name="T46" fmla="*/ 455 w 457"/>
                <a:gd name="T47" fmla="*/ 27 h 140"/>
                <a:gd name="T48" fmla="*/ 449 w 457"/>
                <a:gd name="T49" fmla="*/ 31 h 140"/>
                <a:gd name="T50" fmla="*/ 439 w 457"/>
                <a:gd name="T51" fmla="*/ 33 h 140"/>
                <a:gd name="T52" fmla="*/ 428 w 457"/>
                <a:gd name="T53" fmla="*/ 37 h 140"/>
                <a:gd name="T54" fmla="*/ 413 w 457"/>
                <a:gd name="T55" fmla="*/ 42 h 140"/>
                <a:gd name="T56" fmla="*/ 392 w 457"/>
                <a:gd name="T57" fmla="*/ 48 h 140"/>
                <a:gd name="T58" fmla="*/ 369 w 457"/>
                <a:gd name="T59" fmla="*/ 54 h 140"/>
                <a:gd name="T60" fmla="*/ 342 w 457"/>
                <a:gd name="T61" fmla="*/ 60 h 140"/>
                <a:gd name="T62" fmla="*/ 311 w 457"/>
                <a:gd name="T63" fmla="*/ 67 h 140"/>
                <a:gd name="T64" fmla="*/ 279 w 457"/>
                <a:gd name="T65" fmla="*/ 75 h 140"/>
                <a:gd name="T66" fmla="*/ 241 w 457"/>
                <a:gd name="T67" fmla="*/ 84 h 140"/>
                <a:gd name="T68" fmla="*/ 201 w 457"/>
                <a:gd name="T69" fmla="*/ 94 h 140"/>
                <a:gd name="T70" fmla="*/ 155 w 457"/>
                <a:gd name="T71" fmla="*/ 105 h 140"/>
                <a:gd name="T72" fmla="*/ 107 w 457"/>
                <a:gd name="T73" fmla="*/ 115 h 140"/>
                <a:gd name="T74" fmla="*/ 55 w 457"/>
                <a:gd name="T75" fmla="*/ 128 h 140"/>
                <a:gd name="T76" fmla="*/ 0 w 457"/>
                <a:gd name="T7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7" h="140">
                  <a:moveTo>
                    <a:pt x="0" y="140"/>
                  </a:moveTo>
                  <a:lnTo>
                    <a:pt x="0" y="102"/>
                  </a:lnTo>
                  <a:lnTo>
                    <a:pt x="25" y="96"/>
                  </a:lnTo>
                  <a:lnTo>
                    <a:pt x="48" y="90"/>
                  </a:lnTo>
                  <a:lnTo>
                    <a:pt x="69" y="82"/>
                  </a:lnTo>
                  <a:lnTo>
                    <a:pt x="92" y="77"/>
                  </a:lnTo>
                  <a:lnTo>
                    <a:pt x="113" y="73"/>
                  </a:lnTo>
                  <a:lnTo>
                    <a:pt x="132" y="67"/>
                  </a:lnTo>
                  <a:lnTo>
                    <a:pt x="153" y="61"/>
                  </a:lnTo>
                  <a:lnTo>
                    <a:pt x="172" y="58"/>
                  </a:lnTo>
                  <a:lnTo>
                    <a:pt x="189" y="52"/>
                  </a:lnTo>
                  <a:lnTo>
                    <a:pt x="206" y="48"/>
                  </a:lnTo>
                  <a:lnTo>
                    <a:pt x="224" y="44"/>
                  </a:lnTo>
                  <a:lnTo>
                    <a:pt x="239" y="39"/>
                  </a:lnTo>
                  <a:lnTo>
                    <a:pt x="254" y="35"/>
                  </a:lnTo>
                  <a:lnTo>
                    <a:pt x="269" y="33"/>
                  </a:lnTo>
                  <a:lnTo>
                    <a:pt x="283" y="29"/>
                  </a:lnTo>
                  <a:lnTo>
                    <a:pt x="296" y="25"/>
                  </a:lnTo>
                  <a:lnTo>
                    <a:pt x="308" y="21"/>
                  </a:lnTo>
                  <a:lnTo>
                    <a:pt x="319" y="19"/>
                  </a:lnTo>
                  <a:lnTo>
                    <a:pt x="331" y="18"/>
                  </a:lnTo>
                  <a:lnTo>
                    <a:pt x="340" y="14"/>
                  </a:lnTo>
                  <a:lnTo>
                    <a:pt x="350" y="12"/>
                  </a:lnTo>
                  <a:lnTo>
                    <a:pt x="359" y="10"/>
                  </a:lnTo>
                  <a:lnTo>
                    <a:pt x="367" y="8"/>
                  </a:lnTo>
                  <a:lnTo>
                    <a:pt x="374" y="6"/>
                  </a:lnTo>
                  <a:lnTo>
                    <a:pt x="380" y="4"/>
                  </a:lnTo>
                  <a:lnTo>
                    <a:pt x="386" y="4"/>
                  </a:lnTo>
                  <a:lnTo>
                    <a:pt x="392" y="2"/>
                  </a:lnTo>
                  <a:lnTo>
                    <a:pt x="395" y="2"/>
                  </a:lnTo>
                  <a:lnTo>
                    <a:pt x="399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15" y="0"/>
                  </a:lnTo>
                  <a:lnTo>
                    <a:pt x="422" y="2"/>
                  </a:lnTo>
                  <a:lnTo>
                    <a:pt x="430" y="6"/>
                  </a:lnTo>
                  <a:lnTo>
                    <a:pt x="439" y="8"/>
                  </a:lnTo>
                  <a:lnTo>
                    <a:pt x="443" y="10"/>
                  </a:lnTo>
                  <a:lnTo>
                    <a:pt x="447" y="12"/>
                  </a:lnTo>
                  <a:lnTo>
                    <a:pt x="451" y="16"/>
                  </a:lnTo>
                  <a:lnTo>
                    <a:pt x="453" y="18"/>
                  </a:lnTo>
                  <a:lnTo>
                    <a:pt x="455" y="19"/>
                  </a:lnTo>
                  <a:lnTo>
                    <a:pt x="455" y="21"/>
                  </a:lnTo>
                  <a:lnTo>
                    <a:pt x="457" y="23"/>
                  </a:lnTo>
                  <a:lnTo>
                    <a:pt x="457" y="25"/>
                  </a:lnTo>
                  <a:lnTo>
                    <a:pt x="455" y="27"/>
                  </a:lnTo>
                  <a:lnTo>
                    <a:pt x="455" y="27"/>
                  </a:lnTo>
                  <a:lnTo>
                    <a:pt x="453" y="29"/>
                  </a:lnTo>
                  <a:lnTo>
                    <a:pt x="449" y="31"/>
                  </a:lnTo>
                  <a:lnTo>
                    <a:pt x="445" y="33"/>
                  </a:lnTo>
                  <a:lnTo>
                    <a:pt x="439" y="33"/>
                  </a:lnTo>
                  <a:lnTo>
                    <a:pt x="434" y="35"/>
                  </a:lnTo>
                  <a:lnTo>
                    <a:pt x="428" y="37"/>
                  </a:lnTo>
                  <a:lnTo>
                    <a:pt x="420" y="40"/>
                  </a:lnTo>
                  <a:lnTo>
                    <a:pt x="413" y="42"/>
                  </a:lnTo>
                  <a:lnTo>
                    <a:pt x="403" y="44"/>
                  </a:lnTo>
                  <a:lnTo>
                    <a:pt x="392" y="48"/>
                  </a:lnTo>
                  <a:lnTo>
                    <a:pt x="380" y="50"/>
                  </a:lnTo>
                  <a:lnTo>
                    <a:pt x="369" y="54"/>
                  </a:lnTo>
                  <a:lnTo>
                    <a:pt x="355" y="58"/>
                  </a:lnTo>
                  <a:lnTo>
                    <a:pt x="342" y="60"/>
                  </a:lnTo>
                  <a:lnTo>
                    <a:pt x="329" y="63"/>
                  </a:lnTo>
                  <a:lnTo>
                    <a:pt x="311" y="67"/>
                  </a:lnTo>
                  <a:lnTo>
                    <a:pt x="296" y="71"/>
                  </a:lnTo>
                  <a:lnTo>
                    <a:pt x="279" y="75"/>
                  </a:lnTo>
                  <a:lnTo>
                    <a:pt x="260" y="81"/>
                  </a:lnTo>
                  <a:lnTo>
                    <a:pt x="241" y="84"/>
                  </a:lnTo>
                  <a:lnTo>
                    <a:pt x="222" y="90"/>
                  </a:lnTo>
                  <a:lnTo>
                    <a:pt x="201" y="94"/>
                  </a:lnTo>
                  <a:lnTo>
                    <a:pt x="178" y="100"/>
                  </a:lnTo>
                  <a:lnTo>
                    <a:pt x="155" y="105"/>
                  </a:lnTo>
                  <a:lnTo>
                    <a:pt x="132" y="109"/>
                  </a:lnTo>
                  <a:lnTo>
                    <a:pt x="107" y="115"/>
                  </a:lnTo>
                  <a:lnTo>
                    <a:pt x="82" y="121"/>
                  </a:lnTo>
                  <a:lnTo>
                    <a:pt x="55" y="128"/>
                  </a:lnTo>
                  <a:lnTo>
                    <a:pt x="29" y="134"/>
                  </a:lnTo>
                  <a:lnTo>
                    <a:pt x="0" y="140"/>
                  </a:lnTo>
                  <a:lnTo>
                    <a:pt x="0" y="14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97"/>
            <p:cNvSpPr/>
            <p:nvPr/>
          </p:nvSpPr>
          <p:spPr bwMode="auto">
            <a:xfrm>
              <a:off x="544513" y="4032250"/>
              <a:ext cx="193675" cy="379412"/>
            </a:xfrm>
            <a:custGeom>
              <a:avLst/>
              <a:gdLst>
                <a:gd name="T0" fmla="*/ 166 w 244"/>
                <a:gd name="T1" fmla="*/ 21 h 478"/>
                <a:gd name="T2" fmla="*/ 162 w 244"/>
                <a:gd name="T3" fmla="*/ 14 h 478"/>
                <a:gd name="T4" fmla="*/ 164 w 244"/>
                <a:gd name="T5" fmla="*/ 8 h 478"/>
                <a:gd name="T6" fmla="*/ 166 w 244"/>
                <a:gd name="T7" fmla="*/ 6 h 478"/>
                <a:gd name="T8" fmla="*/ 174 w 244"/>
                <a:gd name="T9" fmla="*/ 2 h 478"/>
                <a:gd name="T10" fmla="*/ 183 w 244"/>
                <a:gd name="T11" fmla="*/ 0 h 478"/>
                <a:gd name="T12" fmla="*/ 197 w 244"/>
                <a:gd name="T13" fmla="*/ 2 h 478"/>
                <a:gd name="T14" fmla="*/ 214 w 244"/>
                <a:gd name="T15" fmla="*/ 4 h 478"/>
                <a:gd name="T16" fmla="*/ 227 w 244"/>
                <a:gd name="T17" fmla="*/ 8 h 478"/>
                <a:gd name="T18" fmla="*/ 235 w 244"/>
                <a:gd name="T19" fmla="*/ 14 h 478"/>
                <a:gd name="T20" fmla="*/ 242 w 244"/>
                <a:gd name="T21" fmla="*/ 18 h 478"/>
                <a:gd name="T22" fmla="*/ 244 w 244"/>
                <a:gd name="T23" fmla="*/ 21 h 478"/>
                <a:gd name="T24" fmla="*/ 244 w 244"/>
                <a:gd name="T25" fmla="*/ 25 h 478"/>
                <a:gd name="T26" fmla="*/ 244 w 244"/>
                <a:gd name="T27" fmla="*/ 33 h 478"/>
                <a:gd name="T28" fmla="*/ 244 w 244"/>
                <a:gd name="T29" fmla="*/ 52 h 478"/>
                <a:gd name="T30" fmla="*/ 244 w 244"/>
                <a:gd name="T31" fmla="*/ 77 h 478"/>
                <a:gd name="T32" fmla="*/ 242 w 244"/>
                <a:gd name="T33" fmla="*/ 127 h 478"/>
                <a:gd name="T34" fmla="*/ 237 w 244"/>
                <a:gd name="T35" fmla="*/ 190 h 478"/>
                <a:gd name="T36" fmla="*/ 227 w 244"/>
                <a:gd name="T37" fmla="*/ 234 h 478"/>
                <a:gd name="T38" fmla="*/ 216 w 244"/>
                <a:gd name="T39" fmla="*/ 266 h 478"/>
                <a:gd name="T40" fmla="*/ 200 w 244"/>
                <a:gd name="T41" fmla="*/ 297 h 478"/>
                <a:gd name="T42" fmla="*/ 183 w 244"/>
                <a:gd name="T43" fmla="*/ 327 h 478"/>
                <a:gd name="T44" fmla="*/ 162 w 244"/>
                <a:gd name="T45" fmla="*/ 356 h 478"/>
                <a:gd name="T46" fmla="*/ 137 w 244"/>
                <a:gd name="T47" fmla="*/ 384 h 478"/>
                <a:gd name="T48" fmla="*/ 112 w 244"/>
                <a:gd name="T49" fmla="*/ 411 h 478"/>
                <a:gd name="T50" fmla="*/ 84 w 244"/>
                <a:gd name="T51" fmla="*/ 432 h 478"/>
                <a:gd name="T52" fmla="*/ 61 w 244"/>
                <a:gd name="T53" fmla="*/ 447 h 478"/>
                <a:gd name="T54" fmla="*/ 40 w 244"/>
                <a:gd name="T55" fmla="*/ 459 h 478"/>
                <a:gd name="T56" fmla="*/ 21 w 244"/>
                <a:gd name="T57" fmla="*/ 470 h 478"/>
                <a:gd name="T58" fmla="*/ 7 w 244"/>
                <a:gd name="T59" fmla="*/ 476 h 478"/>
                <a:gd name="T60" fmla="*/ 2 w 244"/>
                <a:gd name="T61" fmla="*/ 476 h 478"/>
                <a:gd name="T62" fmla="*/ 0 w 244"/>
                <a:gd name="T63" fmla="*/ 472 h 478"/>
                <a:gd name="T64" fmla="*/ 4 w 244"/>
                <a:gd name="T65" fmla="*/ 467 h 478"/>
                <a:gd name="T66" fmla="*/ 13 w 244"/>
                <a:gd name="T67" fmla="*/ 459 h 478"/>
                <a:gd name="T68" fmla="*/ 26 w 244"/>
                <a:gd name="T69" fmla="*/ 447 h 478"/>
                <a:gd name="T70" fmla="*/ 44 w 244"/>
                <a:gd name="T71" fmla="*/ 430 h 478"/>
                <a:gd name="T72" fmla="*/ 63 w 244"/>
                <a:gd name="T73" fmla="*/ 409 h 478"/>
                <a:gd name="T74" fmla="*/ 84 w 244"/>
                <a:gd name="T75" fmla="*/ 384 h 478"/>
                <a:gd name="T76" fmla="*/ 107 w 244"/>
                <a:gd name="T77" fmla="*/ 358 h 478"/>
                <a:gd name="T78" fmla="*/ 126 w 244"/>
                <a:gd name="T79" fmla="*/ 327 h 478"/>
                <a:gd name="T80" fmla="*/ 145 w 244"/>
                <a:gd name="T81" fmla="*/ 295 h 478"/>
                <a:gd name="T82" fmla="*/ 160 w 244"/>
                <a:gd name="T83" fmla="*/ 260 h 478"/>
                <a:gd name="T84" fmla="*/ 174 w 244"/>
                <a:gd name="T85" fmla="*/ 222 h 478"/>
                <a:gd name="T86" fmla="*/ 181 w 244"/>
                <a:gd name="T87" fmla="*/ 186 h 478"/>
                <a:gd name="T88" fmla="*/ 185 w 244"/>
                <a:gd name="T89" fmla="*/ 153 h 478"/>
                <a:gd name="T90" fmla="*/ 187 w 244"/>
                <a:gd name="T91" fmla="*/ 121 h 478"/>
                <a:gd name="T92" fmla="*/ 185 w 244"/>
                <a:gd name="T93" fmla="*/ 92 h 478"/>
                <a:gd name="T94" fmla="*/ 181 w 244"/>
                <a:gd name="T95" fmla="*/ 69 h 478"/>
                <a:gd name="T96" fmla="*/ 179 w 244"/>
                <a:gd name="T97" fmla="*/ 50 h 478"/>
                <a:gd name="T98" fmla="*/ 174 w 244"/>
                <a:gd name="T99" fmla="*/ 37 h 478"/>
                <a:gd name="T100" fmla="*/ 168 w 244"/>
                <a:gd name="T101" fmla="*/ 2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4" h="478">
                  <a:moveTo>
                    <a:pt x="168" y="29"/>
                  </a:moveTo>
                  <a:lnTo>
                    <a:pt x="166" y="21"/>
                  </a:lnTo>
                  <a:lnTo>
                    <a:pt x="164" y="16"/>
                  </a:lnTo>
                  <a:lnTo>
                    <a:pt x="162" y="14"/>
                  </a:lnTo>
                  <a:lnTo>
                    <a:pt x="162" y="12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6" y="6"/>
                  </a:lnTo>
                  <a:lnTo>
                    <a:pt x="170" y="4"/>
                  </a:lnTo>
                  <a:lnTo>
                    <a:pt x="174" y="2"/>
                  </a:lnTo>
                  <a:lnTo>
                    <a:pt x="177" y="2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7" y="2"/>
                  </a:lnTo>
                  <a:lnTo>
                    <a:pt x="206" y="2"/>
                  </a:lnTo>
                  <a:lnTo>
                    <a:pt x="214" y="4"/>
                  </a:lnTo>
                  <a:lnTo>
                    <a:pt x="219" y="6"/>
                  </a:lnTo>
                  <a:lnTo>
                    <a:pt x="227" y="8"/>
                  </a:lnTo>
                  <a:lnTo>
                    <a:pt x="231" y="12"/>
                  </a:lnTo>
                  <a:lnTo>
                    <a:pt x="235" y="14"/>
                  </a:lnTo>
                  <a:lnTo>
                    <a:pt x="239" y="16"/>
                  </a:lnTo>
                  <a:lnTo>
                    <a:pt x="242" y="18"/>
                  </a:lnTo>
                  <a:lnTo>
                    <a:pt x="244" y="20"/>
                  </a:lnTo>
                  <a:lnTo>
                    <a:pt x="244" y="21"/>
                  </a:lnTo>
                  <a:lnTo>
                    <a:pt x="244" y="21"/>
                  </a:lnTo>
                  <a:lnTo>
                    <a:pt x="244" y="25"/>
                  </a:lnTo>
                  <a:lnTo>
                    <a:pt x="244" y="27"/>
                  </a:lnTo>
                  <a:lnTo>
                    <a:pt x="244" y="33"/>
                  </a:lnTo>
                  <a:lnTo>
                    <a:pt x="244" y="41"/>
                  </a:lnTo>
                  <a:lnTo>
                    <a:pt x="244" y="52"/>
                  </a:lnTo>
                  <a:lnTo>
                    <a:pt x="244" y="63"/>
                  </a:lnTo>
                  <a:lnTo>
                    <a:pt x="244" y="77"/>
                  </a:lnTo>
                  <a:lnTo>
                    <a:pt x="244" y="92"/>
                  </a:lnTo>
                  <a:lnTo>
                    <a:pt x="242" y="127"/>
                  </a:lnTo>
                  <a:lnTo>
                    <a:pt x="240" y="159"/>
                  </a:lnTo>
                  <a:lnTo>
                    <a:pt x="237" y="190"/>
                  </a:lnTo>
                  <a:lnTo>
                    <a:pt x="231" y="218"/>
                  </a:lnTo>
                  <a:lnTo>
                    <a:pt x="227" y="234"/>
                  </a:lnTo>
                  <a:lnTo>
                    <a:pt x="221" y="251"/>
                  </a:lnTo>
                  <a:lnTo>
                    <a:pt x="216" y="266"/>
                  </a:lnTo>
                  <a:lnTo>
                    <a:pt x="208" y="281"/>
                  </a:lnTo>
                  <a:lnTo>
                    <a:pt x="200" y="297"/>
                  </a:lnTo>
                  <a:lnTo>
                    <a:pt x="193" y="312"/>
                  </a:lnTo>
                  <a:lnTo>
                    <a:pt x="183" y="327"/>
                  </a:lnTo>
                  <a:lnTo>
                    <a:pt x="174" y="340"/>
                  </a:lnTo>
                  <a:lnTo>
                    <a:pt x="162" y="356"/>
                  </a:lnTo>
                  <a:lnTo>
                    <a:pt x="151" y="371"/>
                  </a:lnTo>
                  <a:lnTo>
                    <a:pt x="137" y="384"/>
                  </a:lnTo>
                  <a:lnTo>
                    <a:pt x="126" y="398"/>
                  </a:lnTo>
                  <a:lnTo>
                    <a:pt x="112" y="411"/>
                  </a:lnTo>
                  <a:lnTo>
                    <a:pt x="97" y="423"/>
                  </a:lnTo>
                  <a:lnTo>
                    <a:pt x="84" y="432"/>
                  </a:lnTo>
                  <a:lnTo>
                    <a:pt x="69" y="442"/>
                  </a:lnTo>
                  <a:lnTo>
                    <a:pt x="61" y="447"/>
                  </a:lnTo>
                  <a:lnTo>
                    <a:pt x="53" y="451"/>
                  </a:lnTo>
                  <a:lnTo>
                    <a:pt x="40" y="459"/>
                  </a:lnTo>
                  <a:lnTo>
                    <a:pt x="30" y="467"/>
                  </a:lnTo>
                  <a:lnTo>
                    <a:pt x="21" y="470"/>
                  </a:lnTo>
                  <a:lnTo>
                    <a:pt x="13" y="474"/>
                  </a:lnTo>
                  <a:lnTo>
                    <a:pt x="7" y="476"/>
                  </a:lnTo>
                  <a:lnTo>
                    <a:pt x="4" y="478"/>
                  </a:lnTo>
                  <a:lnTo>
                    <a:pt x="2" y="476"/>
                  </a:lnTo>
                  <a:lnTo>
                    <a:pt x="0" y="474"/>
                  </a:lnTo>
                  <a:lnTo>
                    <a:pt x="0" y="472"/>
                  </a:lnTo>
                  <a:lnTo>
                    <a:pt x="2" y="470"/>
                  </a:lnTo>
                  <a:lnTo>
                    <a:pt x="4" y="467"/>
                  </a:lnTo>
                  <a:lnTo>
                    <a:pt x="7" y="463"/>
                  </a:lnTo>
                  <a:lnTo>
                    <a:pt x="13" y="459"/>
                  </a:lnTo>
                  <a:lnTo>
                    <a:pt x="19" y="453"/>
                  </a:lnTo>
                  <a:lnTo>
                    <a:pt x="26" y="447"/>
                  </a:lnTo>
                  <a:lnTo>
                    <a:pt x="34" y="438"/>
                  </a:lnTo>
                  <a:lnTo>
                    <a:pt x="44" y="430"/>
                  </a:lnTo>
                  <a:lnTo>
                    <a:pt x="53" y="419"/>
                  </a:lnTo>
                  <a:lnTo>
                    <a:pt x="63" y="409"/>
                  </a:lnTo>
                  <a:lnTo>
                    <a:pt x="74" y="398"/>
                  </a:lnTo>
                  <a:lnTo>
                    <a:pt x="84" y="384"/>
                  </a:lnTo>
                  <a:lnTo>
                    <a:pt x="95" y="373"/>
                  </a:lnTo>
                  <a:lnTo>
                    <a:pt x="107" y="358"/>
                  </a:lnTo>
                  <a:lnTo>
                    <a:pt x="116" y="344"/>
                  </a:lnTo>
                  <a:lnTo>
                    <a:pt x="126" y="327"/>
                  </a:lnTo>
                  <a:lnTo>
                    <a:pt x="137" y="312"/>
                  </a:lnTo>
                  <a:lnTo>
                    <a:pt x="145" y="295"/>
                  </a:lnTo>
                  <a:lnTo>
                    <a:pt x="154" y="277"/>
                  </a:lnTo>
                  <a:lnTo>
                    <a:pt x="160" y="260"/>
                  </a:lnTo>
                  <a:lnTo>
                    <a:pt x="168" y="241"/>
                  </a:lnTo>
                  <a:lnTo>
                    <a:pt x="174" y="222"/>
                  </a:lnTo>
                  <a:lnTo>
                    <a:pt x="177" y="205"/>
                  </a:lnTo>
                  <a:lnTo>
                    <a:pt x="181" y="186"/>
                  </a:lnTo>
                  <a:lnTo>
                    <a:pt x="183" y="169"/>
                  </a:lnTo>
                  <a:lnTo>
                    <a:pt x="185" y="153"/>
                  </a:lnTo>
                  <a:lnTo>
                    <a:pt x="187" y="136"/>
                  </a:lnTo>
                  <a:lnTo>
                    <a:pt x="187" y="121"/>
                  </a:lnTo>
                  <a:lnTo>
                    <a:pt x="187" y="106"/>
                  </a:lnTo>
                  <a:lnTo>
                    <a:pt x="185" y="92"/>
                  </a:lnTo>
                  <a:lnTo>
                    <a:pt x="183" y="79"/>
                  </a:lnTo>
                  <a:lnTo>
                    <a:pt x="181" y="69"/>
                  </a:lnTo>
                  <a:lnTo>
                    <a:pt x="181" y="60"/>
                  </a:lnTo>
                  <a:lnTo>
                    <a:pt x="179" y="50"/>
                  </a:lnTo>
                  <a:lnTo>
                    <a:pt x="175" y="42"/>
                  </a:lnTo>
                  <a:lnTo>
                    <a:pt x="174" y="37"/>
                  </a:lnTo>
                  <a:lnTo>
                    <a:pt x="172" y="33"/>
                  </a:lnTo>
                  <a:lnTo>
                    <a:pt x="168" y="29"/>
                  </a:lnTo>
                  <a:lnTo>
                    <a:pt x="168" y="2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98"/>
            <p:cNvSpPr/>
            <p:nvPr/>
          </p:nvSpPr>
          <p:spPr bwMode="auto">
            <a:xfrm>
              <a:off x="777875" y="4033838"/>
              <a:ext cx="342900" cy="307975"/>
            </a:xfrm>
            <a:custGeom>
              <a:avLst/>
              <a:gdLst>
                <a:gd name="T0" fmla="*/ 115 w 432"/>
                <a:gd name="T1" fmla="*/ 308 h 388"/>
                <a:gd name="T2" fmla="*/ 155 w 432"/>
                <a:gd name="T3" fmla="*/ 283 h 388"/>
                <a:gd name="T4" fmla="*/ 191 w 432"/>
                <a:gd name="T5" fmla="*/ 258 h 388"/>
                <a:gd name="T6" fmla="*/ 218 w 432"/>
                <a:gd name="T7" fmla="*/ 235 h 388"/>
                <a:gd name="T8" fmla="*/ 239 w 432"/>
                <a:gd name="T9" fmla="*/ 214 h 388"/>
                <a:gd name="T10" fmla="*/ 260 w 432"/>
                <a:gd name="T11" fmla="*/ 191 h 388"/>
                <a:gd name="T12" fmla="*/ 281 w 432"/>
                <a:gd name="T13" fmla="*/ 163 h 388"/>
                <a:gd name="T14" fmla="*/ 304 w 432"/>
                <a:gd name="T15" fmla="*/ 132 h 388"/>
                <a:gd name="T16" fmla="*/ 325 w 432"/>
                <a:gd name="T17" fmla="*/ 98 h 388"/>
                <a:gd name="T18" fmla="*/ 340 w 432"/>
                <a:gd name="T19" fmla="*/ 69 h 388"/>
                <a:gd name="T20" fmla="*/ 350 w 432"/>
                <a:gd name="T21" fmla="*/ 48 h 388"/>
                <a:gd name="T22" fmla="*/ 351 w 432"/>
                <a:gd name="T23" fmla="*/ 31 h 388"/>
                <a:gd name="T24" fmla="*/ 350 w 432"/>
                <a:gd name="T25" fmla="*/ 18 h 388"/>
                <a:gd name="T26" fmla="*/ 350 w 432"/>
                <a:gd name="T27" fmla="*/ 10 h 388"/>
                <a:gd name="T28" fmla="*/ 351 w 432"/>
                <a:gd name="T29" fmla="*/ 4 h 388"/>
                <a:gd name="T30" fmla="*/ 355 w 432"/>
                <a:gd name="T31" fmla="*/ 0 h 388"/>
                <a:gd name="T32" fmla="*/ 363 w 432"/>
                <a:gd name="T33" fmla="*/ 0 h 388"/>
                <a:gd name="T34" fmla="*/ 372 w 432"/>
                <a:gd name="T35" fmla="*/ 2 h 388"/>
                <a:gd name="T36" fmla="*/ 384 w 432"/>
                <a:gd name="T37" fmla="*/ 10 h 388"/>
                <a:gd name="T38" fmla="*/ 397 w 432"/>
                <a:gd name="T39" fmla="*/ 18 h 388"/>
                <a:gd name="T40" fmla="*/ 411 w 432"/>
                <a:gd name="T41" fmla="*/ 27 h 388"/>
                <a:gd name="T42" fmla="*/ 420 w 432"/>
                <a:gd name="T43" fmla="*/ 37 h 388"/>
                <a:gd name="T44" fmla="*/ 426 w 432"/>
                <a:gd name="T45" fmla="*/ 44 h 388"/>
                <a:gd name="T46" fmla="*/ 432 w 432"/>
                <a:gd name="T47" fmla="*/ 52 h 388"/>
                <a:gd name="T48" fmla="*/ 432 w 432"/>
                <a:gd name="T49" fmla="*/ 56 h 388"/>
                <a:gd name="T50" fmla="*/ 430 w 432"/>
                <a:gd name="T51" fmla="*/ 61 h 388"/>
                <a:gd name="T52" fmla="*/ 426 w 432"/>
                <a:gd name="T53" fmla="*/ 69 h 388"/>
                <a:gd name="T54" fmla="*/ 418 w 432"/>
                <a:gd name="T55" fmla="*/ 81 h 388"/>
                <a:gd name="T56" fmla="*/ 411 w 432"/>
                <a:gd name="T57" fmla="*/ 92 h 388"/>
                <a:gd name="T58" fmla="*/ 401 w 432"/>
                <a:gd name="T59" fmla="*/ 105 h 388"/>
                <a:gd name="T60" fmla="*/ 390 w 432"/>
                <a:gd name="T61" fmla="*/ 123 h 388"/>
                <a:gd name="T62" fmla="*/ 376 w 432"/>
                <a:gd name="T63" fmla="*/ 140 h 388"/>
                <a:gd name="T64" fmla="*/ 348 w 432"/>
                <a:gd name="T65" fmla="*/ 180 h 388"/>
                <a:gd name="T66" fmla="*/ 317 w 432"/>
                <a:gd name="T67" fmla="*/ 214 h 388"/>
                <a:gd name="T68" fmla="*/ 285 w 432"/>
                <a:gd name="T69" fmla="*/ 245 h 388"/>
                <a:gd name="T70" fmla="*/ 250 w 432"/>
                <a:gd name="T71" fmla="*/ 272 h 388"/>
                <a:gd name="T72" fmla="*/ 216 w 432"/>
                <a:gd name="T73" fmla="*/ 296 h 388"/>
                <a:gd name="T74" fmla="*/ 176 w 432"/>
                <a:gd name="T75" fmla="*/ 319 h 388"/>
                <a:gd name="T76" fmla="*/ 136 w 432"/>
                <a:gd name="T77" fmla="*/ 340 h 388"/>
                <a:gd name="T78" fmla="*/ 80 w 432"/>
                <a:gd name="T79" fmla="*/ 365 h 388"/>
                <a:gd name="T80" fmla="*/ 61 w 432"/>
                <a:gd name="T81" fmla="*/ 373 h 388"/>
                <a:gd name="T82" fmla="*/ 44 w 432"/>
                <a:gd name="T83" fmla="*/ 379 h 388"/>
                <a:gd name="T84" fmla="*/ 29 w 432"/>
                <a:gd name="T85" fmla="*/ 384 h 388"/>
                <a:gd name="T86" fmla="*/ 17 w 432"/>
                <a:gd name="T87" fmla="*/ 388 h 388"/>
                <a:gd name="T88" fmla="*/ 9 w 432"/>
                <a:gd name="T89" fmla="*/ 388 h 388"/>
                <a:gd name="T90" fmla="*/ 4 w 432"/>
                <a:gd name="T91" fmla="*/ 388 h 388"/>
                <a:gd name="T92" fmla="*/ 0 w 432"/>
                <a:gd name="T93" fmla="*/ 386 h 388"/>
                <a:gd name="T94" fmla="*/ 0 w 432"/>
                <a:gd name="T95" fmla="*/ 384 h 388"/>
                <a:gd name="T96" fmla="*/ 4 w 432"/>
                <a:gd name="T97" fmla="*/ 382 h 388"/>
                <a:gd name="T98" fmla="*/ 9 w 432"/>
                <a:gd name="T99" fmla="*/ 377 h 388"/>
                <a:gd name="T100" fmla="*/ 17 w 432"/>
                <a:gd name="T101" fmla="*/ 371 h 388"/>
                <a:gd name="T102" fmla="*/ 29 w 432"/>
                <a:gd name="T103" fmla="*/ 363 h 388"/>
                <a:gd name="T104" fmla="*/ 44 w 432"/>
                <a:gd name="T105" fmla="*/ 354 h 388"/>
                <a:gd name="T106" fmla="*/ 61 w 432"/>
                <a:gd name="T107" fmla="*/ 342 h 388"/>
                <a:gd name="T108" fmla="*/ 80 w 432"/>
                <a:gd name="T109" fmla="*/ 329 h 388"/>
                <a:gd name="T110" fmla="*/ 92 w 432"/>
                <a:gd name="T111" fmla="*/ 323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32" h="388">
                  <a:moveTo>
                    <a:pt x="92" y="323"/>
                  </a:moveTo>
                  <a:lnTo>
                    <a:pt x="115" y="308"/>
                  </a:lnTo>
                  <a:lnTo>
                    <a:pt x="136" y="295"/>
                  </a:lnTo>
                  <a:lnTo>
                    <a:pt x="155" y="283"/>
                  </a:lnTo>
                  <a:lnTo>
                    <a:pt x="174" y="270"/>
                  </a:lnTo>
                  <a:lnTo>
                    <a:pt x="191" y="258"/>
                  </a:lnTo>
                  <a:lnTo>
                    <a:pt x="204" y="247"/>
                  </a:lnTo>
                  <a:lnTo>
                    <a:pt x="218" y="235"/>
                  </a:lnTo>
                  <a:lnTo>
                    <a:pt x="229" y="226"/>
                  </a:lnTo>
                  <a:lnTo>
                    <a:pt x="239" y="214"/>
                  </a:lnTo>
                  <a:lnTo>
                    <a:pt x="250" y="203"/>
                  </a:lnTo>
                  <a:lnTo>
                    <a:pt x="260" y="191"/>
                  </a:lnTo>
                  <a:lnTo>
                    <a:pt x="271" y="178"/>
                  </a:lnTo>
                  <a:lnTo>
                    <a:pt x="281" y="163"/>
                  </a:lnTo>
                  <a:lnTo>
                    <a:pt x="292" y="147"/>
                  </a:lnTo>
                  <a:lnTo>
                    <a:pt x="304" y="132"/>
                  </a:lnTo>
                  <a:lnTo>
                    <a:pt x="313" y="115"/>
                  </a:lnTo>
                  <a:lnTo>
                    <a:pt x="325" y="98"/>
                  </a:lnTo>
                  <a:lnTo>
                    <a:pt x="332" y="83"/>
                  </a:lnTo>
                  <a:lnTo>
                    <a:pt x="340" y="69"/>
                  </a:lnTo>
                  <a:lnTo>
                    <a:pt x="346" y="58"/>
                  </a:lnTo>
                  <a:lnTo>
                    <a:pt x="350" y="48"/>
                  </a:lnTo>
                  <a:lnTo>
                    <a:pt x="351" y="39"/>
                  </a:lnTo>
                  <a:lnTo>
                    <a:pt x="351" y="31"/>
                  </a:lnTo>
                  <a:lnTo>
                    <a:pt x="351" y="27"/>
                  </a:lnTo>
                  <a:lnTo>
                    <a:pt x="350" y="18"/>
                  </a:lnTo>
                  <a:lnTo>
                    <a:pt x="350" y="14"/>
                  </a:lnTo>
                  <a:lnTo>
                    <a:pt x="350" y="10"/>
                  </a:lnTo>
                  <a:lnTo>
                    <a:pt x="350" y="8"/>
                  </a:lnTo>
                  <a:lnTo>
                    <a:pt x="351" y="4"/>
                  </a:lnTo>
                  <a:lnTo>
                    <a:pt x="353" y="2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3" y="0"/>
                  </a:lnTo>
                  <a:lnTo>
                    <a:pt x="367" y="0"/>
                  </a:lnTo>
                  <a:lnTo>
                    <a:pt x="372" y="2"/>
                  </a:lnTo>
                  <a:lnTo>
                    <a:pt x="376" y="6"/>
                  </a:lnTo>
                  <a:lnTo>
                    <a:pt x="384" y="10"/>
                  </a:lnTo>
                  <a:lnTo>
                    <a:pt x="390" y="14"/>
                  </a:lnTo>
                  <a:lnTo>
                    <a:pt x="397" y="18"/>
                  </a:lnTo>
                  <a:lnTo>
                    <a:pt x="405" y="23"/>
                  </a:lnTo>
                  <a:lnTo>
                    <a:pt x="411" y="27"/>
                  </a:lnTo>
                  <a:lnTo>
                    <a:pt x="416" y="33"/>
                  </a:lnTo>
                  <a:lnTo>
                    <a:pt x="420" y="37"/>
                  </a:lnTo>
                  <a:lnTo>
                    <a:pt x="424" y="40"/>
                  </a:lnTo>
                  <a:lnTo>
                    <a:pt x="426" y="44"/>
                  </a:lnTo>
                  <a:lnTo>
                    <a:pt x="430" y="48"/>
                  </a:lnTo>
                  <a:lnTo>
                    <a:pt x="432" y="52"/>
                  </a:lnTo>
                  <a:lnTo>
                    <a:pt x="432" y="54"/>
                  </a:lnTo>
                  <a:lnTo>
                    <a:pt x="432" y="56"/>
                  </a:lnTo>
                  <a:lnTo>
                    <a:pt x="430" y="58"/>
                  </a:lnTo>
                  <a:lnTo>
                    <a:pt x="430" y="61"/>
                  </a:lnTo>
                  <a:lnTo>
                    <a:pt x="428" y="65"/>
                  </a:lnTo>
                  <a:lnTo>
                    <a:pt x="426" y="69"/>
                  </a:lnTo>
                  <a:lnTo>
                    <a:pt x="422" y="75"/>
                  </a:lnTo>
                  <a:lnTo>
                    <a:pt x="418" y="81"/>
                  </a:lnTo>
                  <a:lnTo>
                    <a:pt x="414" y="86"/>
                  </a:lnTo>
                  <a:lnTo>
                    <a:pt x="411" y="92"/>
                  </a:lnTo>
                  <a:lnTo>
                    <a:pt x="407" y="100"/>
                  </a:lnTo>
                  <a:lnTo>
                    <a:pt x="401" y="105"/>
                  </a:lnTo>
                  <a:lnTo>
                    <a:pt x="395" y="115"/>
                  </a:lnTo>
                  <a:lnTo>
                    <a:pt x="390" y="123"/>
                  </a:lnTo>
                  <a:lnTo>
                    <a:pt x="384" y="130"/>
                  </a:lnTo>
                  <a:lnTo>
                    <a:pt x="376" y="140"/>
                  </a:lnTo>
                  <a:lnTo>
                    <a:pt x="363" y="161"/>
                  </a:lnTo>
                  <a:lnTo>
                    <a:pt x="348" y="180"/>
                  </a:lnTo>
                  <a:lnTo>
                    <a:pt x="332" y="197"/>
                  </a:lnTo>
                  <a:lnTo>
                    <a:pt x="317" y="214"/>
                  </a:lnTo>
                  <a:lnTo>
                    <a:pt x="302" y="230"/>
                  </a:lnTo>
                  <a:lnTo>
                    <a:pt x="285" y="245"/>
                  </a:lnTo>
                  <a:lnTo>
                    <a:pt x="267" y="258"/>
                  </a:lnTo>
                  <a:lnTo>
                    <a:pt x="250" y="272"/>
                  </a:lnTo>
                  <a:lnTo>
                    <a:pt x="233" y="285"/>
                  </a:lnTo>
                  <a:lnTo>
                    <a:pt x="216" y="296"/>
                  </a:lnTo>
                  <a:lnTo>
                    <a:pt x="197" y="308"/>
                  </a:lnTo>
                  <a:lnTo>
                    <a:pt x="176" y="319"/>
                  </a:lnTo>
                  <a:lnTo>
                    <a:pt x="157" y="331"/>
                  </a:lnTo>
                  <a:lnTo>
                    <a:pt x="136" y="340"/>
                  </a:lnTo>
                  <a:lnTo>
                    <a:pt x="92" y="360"/>
                  </a:lnTo>
                  <a:lnTo>
                    <a:pt x="80" y="365"/>
                  </a:lnTo>
                  <a:lnTo>
                    <a:pt x="71" y="369"/>
                  </a:lnTo>
                  <a:lnTo>
                    <a:pt x="61" y="373"/>
                  </a:lnTo>
                  <a:lnTo>
                    <a:pt x="52" y="377"/>
                  </a:lnTo>
                  <a:lnTo>
                    <a:pt x="44" y="379"/>
                  </a:lnTo>
                  <a:lnTo>
                    <a:pt x="36" y="382"/>
                  </a:lnTo>
                  <a:lnTo>
                    <a:pt x="29" y="384"/>
                  </a:lnTo>
                  <a:lnTo>
                    <a:pt x="23" y="386"/>
                  </a:lnTo>
                  <a:lnTo>
                    <a:pt x="17" y="388"/>
                  </a:lnTo>
                  <a:lnTo>
                    <a:pt x="13" y="388"/>
                  </a:lnTo>
                  <a:lnTo>
                    <a:pt x="9" y="388"/>
                  </a:lnTo>
                  <a:lnTo>
                    <a:pt x="6" y="388"/>
                  </a:lnTo>
                  <a:lnTo>
                    <a:pt x="4" y="388"/>
                  </a:lnTo>
                  <a:lnTo>
                    <a:pt x="2" y="388"/>
                  </a:lnTo>
                  <a:lnTo>
                    <a:pt x="0" y="386"/>
                  </a:lnTo>
                  <a:lnTo>
                    <a:pt x="0" y="386"/>
                  </a:lnTo>
                  <a:lnTo>
                    <a:pt x="0" y="384"/>
                  </a:lnTo>
                  <a:lnTo>
                    <a:pt x="2" y="382"/>
                  </a:lnTo>
                  <a:lnTo>
                    <a:pt x="4" y="382"/>
                  </a:lnTo>
                  <a:lnTo>
                    <a:pt x="6" y="379"/>
                  </a:lnTo>
                  <a:lnTo>
                    <a:pt x="9" y="377"/>
                  </a:lnTo>
                  <a:lnTo>
                    <a:pt x="13" y="375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29" y="363"/>
                  </a:lnTo>
                  <a:lnTo>
                    <a:pt x="36" y="358"/>
                  </a:lnTo>
                  <a:lnTo>
                    <a:pt x="44" y="354"/>
                  </a:lnTo>
                  <a:lnTo>
                    <a:pt x="52" y="348"/>
                  </a:lnTo>
                  <a:lnTo>
                    <a:pt x="61" y="342"/>
                  </a:lnTo>
                  <a:lnTo>
                    <a:pt x="71" y="337"/>
                  </a:lnTo>
                  <a:lnTo>
                    <a:pt x="80" y="329"/>
                  </a:lnTo>
                  <a:lnTo>
                    <a:pt x="92" y="323"/>
                  </a:lnTo>
                  <a:lnTo>
                    <a:pt x="92" y="32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99"/>
            <p:cNvSpPr/>
            <p:nvPr/>
          </p:nvSpPr>
          <p:spPr bwMode="auto">
            <a:xfrm>
              <a:off x="714375" y="3698875"/>
              <a:ext cx="88900" cy="204787"/>
            </a:xfrm>
            <a:custGeom>
              <a:avLst/>
              <a:gdLst>
                <a:gd name="T0" fmla="*/ 13 w 112"/>
                <a:gd name="T1" fmla="*/ 36 h 258"/>
                <a:gd name="T2" fmla="*/ 7 w 112"/>
                <a:gd name="T3" fmla="*/ 33 h 258"/>
                <a:gd name="T4" fmla="*/ 2 w 112"/>
                <a:gd name="T5" fmla="*/ 29 h 258"/>
                <a:gd name="T6" fmla="*/ 2 w 112"/>
                <a:gd name="T7" fmla="*/ 25 h 258"/>
                <a:gd name="T8" fmla="*/ 0 w 112"/>
                <a:gd name="T9" fmla="*/ 17 h 258"/>
                <a:gd name="T10" fmla="*/ 2 w 112"/>
                <a:gd name="T11" fmla="*/ 14 h 258"/>
                <a:gd name="T12" fmla="*/ 5 w 112"/>
                <a:gd name="T13" fmla="*/ 10 h 258"/>
                <a:gd name="T14" fmla="*/ 13 w 112"/>
                <a:gd name="T15" fmla="*/ 6 h 258"/>
                <a:gd name="T16" fmla="*/ 28 w 112"/>
                <a:gd name="T17" fmla="*/ 2 h 258"/>
                <a:gd name="T18" fmla="*/ 53 w 112"/>
                <a:gd name="T19" fmla="*/ 2 h 258"/>
                <a:gd name="T20" fmla="*/ 74 w 112"/>
                <a:gd name="T21" fmla="*/ 6 h 258"/>
                <a:gd name="T22" fmla="*/ 84 w 112"/>
                <a:gd name="T23" fmla="*/ 12 h 258"/>
                <a:gd name="T24" fmla="*/ 93 w 112"/>
                <a:gd name="T25" fmla="*/ 17 h 258"/>
                <a:gd name="T26" fmla="*/ 99 w 112"/>
                <a:gd name="T27" fmla="*/ 25 h 258"/>
                <a:gd name="T28" fmla="*/ 103 w 112"/>
                <a:gd name="T29" fmla="*/ 35 h 258"/>
                <a:gd name="T30" fmla="*/ 105 w 112"/>
                <a:gd name="T31" fmla="*/ 52 h 258"/>
                <a:gd name="T32" fmla="*/ 107 w 112"/>
                <a:gd name="T33" fmla="*/ 75 h 258"/>
                <a:gd name="T34" fmla="*/ 107 w 112"/>
                <a:gd name="T35" fmla="*/ 96 h 258"/>
                <a:gd name="T36" fmla="*/ 109 w 112"/>
                <a:gd name="T37" fmla="*/ 113 h 258"/>
                <a:gd name="T38" fmla="*/ 110 w 112"/>
                <a:gd name="T39" fmla="*/ 132 h 258"/>
                <a:gd name="T40" fmla="*/ 110 w 112"/>
                <a:gd name="T41" fmla="*/ 151 h 258"/>
                <a:gd name="T42" fmla="*/ 112 w 112"/>
                <a:gd name="T43" fmla="*/ 176 h 258"/>
                <a:gd name="T44" fmla="*/ 112 w 112"/>
                <a:gd name="T45" fmla="*/ 203 h 258"/>
                <a:gd name="T46" fmla="*/ 110 w 112"/>
                <a:gd name="T47" fmla="*/ 222 h 258"/>
                <a:gd name="T48" fmla="*/ 109 w 112"/>
                <a:gd name="T49" fmla="*/ 235 h 258"/>
                <a:gd name="T50" fmla="*/ 105 w 112"/>
                <a:gd name="T51" fmla="*/ 247 h 258"/>
                <a:gd name="T52" fmla="*/ 101 w 112"/>
                <a:gd name="T53" fmla="*/ 254 h 258"/>
                <a:gd name="T54" fmla="*/ 99 w 112"/>
                <a:gd name="T55" fmla="*/ 258 h 258"/>
                <a:gd name="T56" fmla="*/ 95 w 112"/>
                <a:gd name="T57" fmla="*/ 258 h 258"/>
                <a:gd name="T58" fmla="*/ 91 w 112"/>
                <a:gd name="T59" fmla="*/ 254 h 258"/>
                <a:gd name="T60" fmla="*/ 88 w 112"/>
                <a:gd name="T61" fmla="*/ 247 h 258"/>
                <a:gd name="T62" fmla="*/ 84 w 112"/>
                <a:gd name="T63" fmla="*/ 237 h 258"/>
                <a:gd name="T64" fmla="*/ 78 w 112"/>
                <a:gd name="T65" fmla="*/ 222 h 258"/>
                <a:gd name="T66" fmla="*/ 74 w 112"/>
                <a:gd name="T67" fmla="*/ 205 h 258"/>
                <a:gd name="T68" fmla="*/ 68 w 112"/>
                <a:gd name="T69" fmla="*/ 185 h 258"/>
                <a:gd name="T70" fmla="*/ 63 w 112"/>
                <a:gd name="T71" fmla="*/ 161 h 258"/>
                <a:gd name="T72" fmla="*/ 57 w 112"/>
                <a:gd name="T73" fmla="*/ 136 h 258"/>
                <a:gd name="T74" fmla="*/ 49 w 112"/>
                <a:gd name="T75" fmla="*/ 111 h 258"/>
                <a:gd name="T76" fmla="*/ 46 w 112"/>
                <a:gd name="T77" fmla="*/ 90 h 258"/>
                <a:gd name="T78" fmla="*/ 40 w 112"/>
                <a:gd name="T79" fmla="*/ 73 h 258"/>
                <a:gd name="T80" fmla="*/ 34 w 112"/>
                <a:gd name="T81" fmla="*/ 59 h 258"/>
                <a:gd name="T82" fmla="*/ 28 w 112"/>
                <a:gd name="T83" fmla="*/ 50 h 258"/>
                <a:gd name="T84" fmla="*/ 25 w 112"/>
                <a:gd name="T85" fmla="*/ 42 h 258"/>
                <a:gd name="T86" fmla="*/ 19 w 112"/>
                <a:gd name="T87" fmla="*/ 38 h 258"/>
                <a:gd name="T88" fmla="*/ 17 w 112"/>
                <a:gd name="T89" fmla="*/ 3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" h="258">
                  <a:moveTo>
                    <a:pt x="17" y="38"/>
                  </a:moveTo>
                  <a:lnTo>
                    <a:pt x="13" y="36"/>
                  </a:lnTo>
                  <a:lnTo>
                    <a:pt x="9" y="35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9" y="8"/>
                  </a:lnTo>
                  <a:lnTo>
                    <a:pt x="13" y="6"/>
                  </a:lnTo>
                  <a:lnTo>
                    <a:pt x="17" y="4"/>
                  </a:lnTo>
                  <a:lnTo>
                    <a:pt x="28" y="2"/>
                  </a:lnTo>
                  <a:lnTo>
                    <a:pt x="40" y="0"/>
                  </a:lnTo>
                  <a:lnTo>
                    <a:pt x="53" y="2"/>
                  </a:lnTo>
                  <a:lnTo>
                    <a:pt x="67" y="4"/>
                  </a:lnTo>
                  <a:lnTo>
                    <a:pt x="74" y="6"/>
                  </a:lnTo>
                  <a:lnTo>
                    <a:pt x="80" y="8"/>
                  </a:lnTo>
                  <a:lnTo>
                    <a:pt x="84" y="12"/>
                  </a:lnTo>
                  <a:lnTo>
                    <a:pt x="89" y="14"/>
                  </a:lnTo>
                  <a:lnTo>
                    <a:pt x="93" y="17"/>
                  </a:lnTo>
                  <a:lnTo>
                    <a:pt x="97" y="21"/>
                  </a:lnTo>
                  <a:lnTo>
                    <a:pt x="99" y="25"/>
                  </a:lnTo>
                  <a:lnTo>
                    <a:pt x="101" y="29"/>
                  </a:lnTo>
                  <a:lnTo>
                    <a:pt x="103" y="35"/>
                  </a:lnTo>
                  <a:lnTo>
                    <a:pt x="103" y="42"/>
                  </a:lnTo>
                  <a:lnTo>
                    <a:pt x="105" y="52"/>
                  </a:lnTo>
                  <a:lnTo>
                    <a:pt x="105" y="61"/>
                  </a:lnTo>
                  <a:lnTo>
                    <a:pt x="107" y="75"/>
                  </a:lnTo>
                  <a:lnTo>
                    <a:pt x="107" y="88"/>
                  </a:lnTo>
                  <a:lnTo>
                    <a:pt x="107" y="96"/>
                  </a:lnTo>
                  <a:lnTo>
                    <a:pt x="109" y="105"/>
                  </a:lnTo>
                  <a:lnTo>
                    <a:pt x="109" y="113"/>
                  </a:lnTo>
                  <a:lnTo>
                    <a:pt x="109" y="122"/>
                  </a:lnTo>
                  <a:lnTo>
                    <a:pt x="110" y="132"/>
                  </a:lnTo>
                  <a:lnTo>
                    <a:pt x="110" y="142"/>
                  </a:lnTo>
                  <a:lnTo>
                    <a:pt x="110" y="151"/>
                  </a:lnTo>
                  <a:lnTo>
                    <a:pt x="112" y="161"/>
                  </a:lnTo>
                  <a:lnTo>
                    <a:pt x="112" y="176"/>
                  </a:lnTo>
                  <a:lnTo>
                    <a:pt x="112" y="189"/>
                  </a:lnTo>
                  <a:lnTo>
                    <a:pt x="112" y="203"/>
                  </a:lnTo>
                  <a:lnTo>
                    <a:pt x="112" y="212"/>
                  </a:lnTo>
                  <a:lnTo>
                    <a:pt x="110" y="222"/>
                  </a:lnTo>
                  <a:lnTo>
                    <a:pt x="109" y="228"/>
                  </a:lnTo>
                  <a:lnTo>
                    <a:pt x="109" y="235"/>
                  </a:lnTo>
                  <a:lnTo>
                    <a:pt x="107" y="243"/>
                  </a:lnTo>
                  <a:lnTo>
                    <a:pt x="105" y="247"/>
                  </a:lnTo>
                  <a:lnTo>
                    <a:pt x="103" y="250"/>
                  </a:lnTo>
                  <a:lnTo>
                    <a:pt x="101" y="254"/>
                  </a:lnTo>
                  <a:lnTo>
                    <a:pt x="99" y="256"/>
                  </a:lnTo>
                  <a:lnTo>
                    <a:pt x="99" y="258"/>
                  </a:lnTo>
                  <a:lnTo>
                    <a:pt x="97" y="258"/>
                  </a:lnTo>
                  <a:lnTo>
                    <a:pt x="95" y="258"/>
                  </a:lnTo>
                  <a:lnTo>
                    <a:pt x="93" y="256"/>
                  </a:lnTo>
                  <a:lnTo>
                    <a:pt x="91" y="254"/>
                  </a:lnTo>
                  <a:lnTo>
                    <a:pt x="89" y="250"/>
                  </a:lnTo>
                  <a:lnTo>
                    <a:pt x="88" y="247"/>
                  </a:lnTo>
                  <a:lnTo>
                    <a:pt x="86" y="243"/>
                  </a:lnTo>
                  <a:lnTo>
                    <a:pt x="84" y="237"/>
                  </a:lnTo>
                  <a:lnTo>
                    <a:pt x="82" y="229"/>
                  </a:lnTo>
                  <a:lnTo>
                    <a:pt x="78" y="222"/>
                  </a:lnTo>
                  <a:lnTo>
                    <a:pt x="76" y="214"/>
                  </a:lnTo>
                  <a:lnTo>
                    <a:pt x="74" y="205"/>
                  </a:lnTo>
                  <a:lnTo>
                    <a:pt x="70" y="195"/>
                  </a:lnTo>
                  <a:lnTo>
                    <a:pt x="68" y="185"/>
                  </a:lnTo>
                  <a:lnTo>
                    <a:pt x="65" y="174"/>
                  </a:lnTo>
                  <a:lnTo>
                    <a:pt x="63" y="161"/>
                  </a:lnTo>
                  <a:lnTo>
                    <a:pt x="59" y="147"/>
                  </a:lnTo>
                  <a:lnTo>
                    <a:pt x="57" y="136"/>
                  </a:lnTo>
                  <a:lnTo>
                    <a:pt x="53" y="122"/>
                  </a:lnTo>
                  <a:lnTo>
                    <a:pt x="49" y="111"/>
                  </a:lnTo>
                  <a:lnTo>
                    <a:pt x="47" y="101"/>
                  </a:lnTo>
                  <a:lnTo>
                    <a:pt x="46" y="90"/>
                  </a:lnTo>
                  <a:lnTo>
                    <a:pt x="42" y="82"/>
                  </a:lnTo>
                  <a:lnTo>
                    <a:pt x="40" y="73"/>
                  </a:lnTo>
                  <a:lnTo>
                    <a:pt x="36" y="67"/>
                  </a:lnTo>
                  <a:lnTo>
                    <a:pt x="34" y="59"/>
                  </a:lnTo>
                  <a:lnTo>
                    <a:pt x="32" y="54"/>
                  </a:lnTo>
                  <a:lnTo>
                    <a:pt x="28" y="50"/>
                  </a:lnTo>
                  <a:lnTo>
                    <a:pt x="26" y="46"/>
                  </a:lnTo>
                  <a:lnTo>
                    <a:pt x="25" y="42"/>
                  </a:lnTo>
                  <a:lnTo>
                    <a:pt x="23" y="40"/>
                  </a:lnTo>
                  <a:lnTo>
                    <a:pt x="19" y="38"/>
                  </a:lnTo>
                  <a:lnTo>
                    <a:pt x="17" y="38"/>
                  </a:lnTo>
                  <a:lnTo>
                    <a:pt x="17" y="3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00"/>
            <p:cNvSpPr/>
            <p:nvPr/>
          </p:nvSpPr>
          <p:spPr bwMode="auto">
            <a:xfrm>
              <a:off x="814388" y="3913188"/>
              <a:ext cx="469900" cy="542925"/>
            </a:xfrm>
            <a:custGeom>
              <a:avLst/>
              <a:gdLst>
                <a:gd name="T0" fmla="*/ 109 w 592"/>
                <a:gd name="T1" fmla="*/ 110 h 683"/>
                <a:gd name="T2" fmla="*/ 118 w 592"/>
                <a:gd name="T3" fmla="*/ 135 h 683"/>
                <a:gd name="T4" fmla="*/ 133 w 592"/>
                <a:gd name="T5" fmla="*/ 173 h 683"/>
                <a:gd name="T6" fmla="*/ 156 w 592"/>
                <a:gd name="T7" fmla="*/ 227 h 683"/>
                <a:gd name="T8" fmla="*/ 206 w 592"/>
                <a:gd name="T9" fmla="*/ 330 h 683"/>
                <a:gd name="T10" fmla="*/ 267 w 592"/>
                <a:gd name="T11" fmla="*/ 422 h 683"/>
                <a:gd name="T12" fmla="*/ 332 w 592"/>
                <a:gd name="T13" fmla="*/ 492 h 683"/>
                <a:gd name="T14" fmla="*/ 401 w 592"/>
                <a:gd name="T15" fmla="*/ 542 h 683"/>
                <a:gd name="T16" fmla="*/ 449 w 592"/>
                <a:gd name="T17" fmla="*/ 565 h 683"/>
                <a:gd name="T18" fmla="*/ 491 w 592"/>
                <a:gd name="T19" fmla="*/ 580 h 683"/>
                <a:gd name="T20" fmla="*/ 506 w 592"/>
                <a:gd name="T21" fmla="*/ 576 h 683"/>
                <a:gd name="T22" fmla="*/ 514 w 592"/>
                <a:gd name="T23" fmla="*/ 567 h 683"/>
                <a:gd name="T24" fmla="*/ 521 w 592"/>
                <a:gd name="T25" fmla="*/ 548 h 683"/>
                <a:gd name="T26" fmla="*/ 531 w 592"/>
                <a:gd name="T27" fmla="*/ 521 h 683"/>
                <a:gd name="T28" fmla="*/ 540 w 592"/>
                <a:gd name="T29" fmla="*/ 487 h 683"/>
                <a:gd name="T30" fmla="*/ 548 w 592"/>
                <a:gd name="T31" fmla="*/ 460 h 683"/>
                <a:gd name="T32" fmla="*/ 554 w 592"/>
                <a:gd name="T33" fmla="*/ 443 h 683"/>
                <a:gd name="T34" fmla="*/ 559 w 592"/>
                <a:gd name="T35" fmla="*/ 435 h 683"/>
                <a:gd name="T36" fmla="*/ 561 w 592"/>
                <a:gd name="T37" fmla="*/ 439 h 683"/>
                <a:gd name="T38" fmla="*/ 565 w 592"/>
                <a:gd name="T39" fmla="*/ 450 h 683"/>
                <a:gd name="T40" fmla="*/ 569 w 592"/>
                <a:gd name="T41" fmla="*/ 471 h 683"/>
                <a:gd name="T42" fmla="*/ 571 w 592"/>
                <a:gd name="T43" fmla="*/ 502 h 683"/>
                <a:gd name="T44" fmla="*/ 575 w 592"/>
                <a:gd name="T45" fmla="*/ 559 h 683"/>
                <a:gd name="T46" fmla="*/ 580 w 592"/>
                <a:gd name="T47" fmla="*/ 617 h 683"/>
                <a:gd name="T48" fmla="*/ 590 w 592"/>
                <a:gd name="T49" fmla="*/ 649 h 683"/>
                <a:gd name="T50" fmla="*/ 588 w 592"/>
                <a:gd name="T51" fmla="*/ 674 h 683"/>
                <a:gd name="T52" fmla="*/ 571 w 592"/>
                <a:gd name="T53" fmla="*/ 683 h 683"/>
                <a:gd name="T54" fmla="*/ 538 w 592"/>
                <a:gd name="T55" fmla="*/ 682 h 683"/>
                <a:gd name="T56" fmla="*/ 495 w 592"/>
                <a:gd name="T57" fmla="*/ 670 h 683"/>
                <a:gd name="T58" fmla="*/ 435 w 592"/>
                <a:gd name="T59" fmla="*/ 641 h 683"/>
                <a:gd name="T60" fmla="*/ 367 w 592"/>
                <a:gd name="T61" fmla="*/ 599 h 683"/>
                <a:gd name="T62" fmla="*/ 300 w 592"/>
                <a:gd name="T63" fmla="*/ 546 h 683"/>
                <a:gd name="T64" fmla="*/ 237 w 592"/>
                <a:gd name="T65" fmla="*/ 475 h 683"/>
                <a:gd name="T66" fmla="*/ 179 w 592"/>
                <a:gd name="T67" fmla="*/ 389 h 683"/>
                <a:gd name="T68" fmla="*/ 124 w 592"/>
                <a:gd name="T69" fmla="*/ 288 h 683"/>
                <a:gd name="T70" fmla="*/ 80 w 592"/>
                <a:gd name="T71" fmla="*/ 192 h 683"/>
                <a:gd name="T72" fmla="*/ 55 w 592"/>
                <a:gd name="T73" fmla="*/ 122 h 683"/>
                <a:gd name="T74" fmla="*/ 42 w 592"/>
                <a:gd name="T75" fmla="*/ 84 h 683"/>
                <a:gd name="T76" fmla="*/ 28 w 592"/>
                <a:gd name="T77" fmla="*/ 55 h 683"/>
                <a:gd name="T78" fmla="*/ 17 w 592"/>
                <a:gd name="T79" fmla="*/ 36 h 683"/>
                <a:gd name="T80" fmla="*/ 6 w 592"/>
                <a:gd name="T81" fmla="*/ 21 h 683"/>
                <a:gd name="T82" fmla="*/ 0 w 592"/>
                <a:gd name="T83" fmla="*/ 5 h 683"/>
                <a:gd name="T84" fmla="*/ 11 w 592"/>
                <a:gd name="T85" fmla="*/ 0 h 683"/>
                <a:gd name="T86" fmla="*/ 38 w 592"/>
                <a:gd name="T87" fmla="*/ 3 h 683"/>
                <a:gd name="T88" fmla="*/ 69 w 592"/>
                <a:gd name="T89" fmla="*/ 15 h 683"/>
                <a:gd name="T90" fmla="*/ 91 w 592"/>
                <a:gd name="T91" fmla="*/ 26 h 683"/>
                <a:gd name="T92" fmla="*/ 99 w 592"/>
                <a:gd name="T93" fmla="*/ 36 h 683"/>
                <a:gd name="T94" fmla="*/ 105 w 592"/>
                <a:gd name="T95" fmla="*/ 61 h 683"/>
                <a:gd name="T96" fmla="*/ 105 w 592"/>
                <a:gd name="T97" fmla="*/ 10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2" h="683">
                  <a:moveTo>
                    <a:pt x="105" y="103"/>
                  </a:moveTo>
                  <a:lnTo>
                    <a:pt x="105" y="105"/>
                  </a:lnTo>
                  <a:lnTo>
                    <a:pt x="107" y="107"/>
                  </a:lnTo>
                  <a:lnTo>
                    <a:pt x="109" y="110"/>
                  </a:lnTo>
                  <a:lnTo>
                    <a:pt x="111" y="116"/>
                  </a:lnTo>
                  <a:lnTo>
                    <a:pt x="112" y="122"/>
                  </a:lnTo>
                  <a:lnTo>
                    <a:pt x="114" y="128"/>
                  </a:lnTo>
                  <a:lnTo>
                    <a:pt x="118" y="135"/>
                  </a:lnTo>
                  <a:lnTo>
                    <a:pt x="122" y="143"/>
                  </a:lnTo>
                  <a:lnTo>
                    <a:pt x="126" y="152"/>
                  </a:lnTo>
                  <a:lnTo>
                    <a:pt x="130" y="162"/>
                  </a:lnTo>
                  <a:lnTo>
                    <a:pt x="133" y="173"/>
                  </a:lnTo>
                  <a:lnTo>
                    <a:pt x="139" y="185"/>
                  </a:lnTo>
                  <a:lnTo>
                    <a:pt x="145" y="198"/>
                  </a:lnTo>
                  <a:lnTo>
                    <a:pt x="151" y="212"/>
                  </a:lnTo>
                  <a:lnTo>
                    <a:pt x="156" y="227"/>
                  </a:lnTo>
                  <a:lnTo>
                    <a:pt x="164" y="242"/>
                  </a:lnTo>
                  <a:lnTo>
                    <a:pt x="177" y="273"/>
                  </a:lnTo>
                  <a:lnTo>
                    <a:pt x="191" y="301"/>
                  </a:lnTo>
                  <a:lnTo>
                    <a:pt x="206" y="330"/>
                  </a:lnTo>
                  <a:lnTo>
                    <a:pt x="221" y="355"/>
                  </a:lnTo>
                  <a:lnTo>
                    <a:pt x="237" y="380"/>
                  </a:lnTo>
                  <a:lnTo>
                    <a:pt x="252" y="401"/>
                  </a:lnTo>
                  <a:lnTo>
                    <a:pt x="267" y="422"/>
                  </a:lnTo>
                  <a:lnTo>
                    <a:pt x="284" y="441"/>
                  </a:lnTo>
                  <a:lnTo>
                    <a:pt x="300" y="458"/>
                  </a:lnTo>
                  <a:lnTo>
                    <a:pt x="317" y="477"/>
                  </a:lnTo>
                  <a:lnTo>
                    <a:pt x="332" y="492"/>
                  </a:lnTo>
                  <a:lnTo>
                    <a:pt x="349" y="506"/>
                  </a:lnTo>
                  <a:lnTo>
                    <a:pt x="367" y="519"/>
                  </a:lnTo>
                  <a:lnTo>
                    <a:pt x="384" y="531"/>
                  </a:lnTo>
                  <a:lnTo>
                    <a:pt x="401" y="542"/>
                  </a:lnTo>
                  <a:lnTo>
                    <a:pt x="418" y="550"/>
                  </a:lnTo>
                  <a:lnTo>
                    <a:pt x="426" y="554"/>
                  </a:lnTo>
                  <a:lnTo>
                    <a:pt x="435" y="557"/>
                  </a:lnTo>
                  <a:lnTo>
                    <a:pt x="449" y="565"/>
                  </a:lnTo>
                  <a:lnTo>
                    <a:pt x="462" y="571"/>
                  </a:lnTo>
                  <a:lnTo>
                    <a:pt x="474" y="575"/>
                  </a:lnTo>
                  <a:lnTo>
                    <a:pt x="481" y="578"/>
                  </a:lnTo>
                  <a:lnTo>
                    <a:pt x="491" y="580"/>
                  </a:lnTo>
                  <a:lnTo>
                    <a:pt x="496" y="580"/>
                  </a:lnTo>
                  <a:lnTo>
                    <a:pt x="502" y="580"/>
                  </a:lnTo>
                  <a:lnTo>
                    <a:pt x="504" y="578"/>
                  </a:lnTo>
                  <a:lnTo>
                    <a:pt x="506" y="576"/>
                  </a:lnTo>
                  <a:lnTo>
                    <a:pt x="508" y="575"/>
                  </a:lnTo>
                  <a:lnTo>
                    <a:pt x="510" y="573"/>
                  </a:lnTo>
                  <a:lnTo>
                    <a:pt x="512" y="571"/>
                  </a:lnTo>
                  <a:lnTo>
                    <a:pt x="514" y="567"/>
                  </a:lnTo>
                  <a:lnTo>
                    <a:pt x="516" y="563"/>
                  </a:lnTo>
                  <a:lnTo>
                    <a:pt x="517" y="557"/>
                  </a:lnTo>
                  <a:lnTo>
                    <a:pt x="519" y="554"/>
                  </a:lnTo>
                  <a:lnTo>
                    <a:pt x="521" y="548"/>
                  </a:lnTo>
                  <a:lnTo>
                    <a:pt x="523" y="542"/>
                  </a:lnTo>
                  <a:lnTo>
                    <a:pt x="527" y="534"/>
                  </a:lnTo>
                  <a:lnTo>
                    <a:pt x="529" y="529"/>
                  </a:lnTo>
                  <a:lnTo>
                    <a:pt x="531" y="521"/>
                  </a:lnTo>
                  <a:lnTo>
                    <a:pt x="533" y="512"/>
                  </a:lnTo>
                  <a:lnTo>
                    <a:pt x="535" y="504"/>
                  </a:lnTo>
                  <a:lnTo>
                    <a:pt x="538" y="496"/>
                  </a:lnTo>
                  <a:lnTo>
                    <a:pt x="540" y="487"/>
                  </a:lnTo>
                  <a:lnTo>
                    <a:pt x="542" y="479"/>
                  </a:lnTo>
                  <a:lnTo>
                    <a:pt x="544" y="473"/>
                  </a:lnTo>
                  <a:lnTo>
                    <a:pt x="546" y="468"/>
                  </a:lnTo>
                  <a:lnTo>
                    <a:pt x="548" y="460"/>
                  </a:lnTo>
                  <a:lnTo>
                    <a:pt x="550" y="456"/>
                  </a:lnTo>
                  <a:lnTo>
                    <a:pt x="552" y="450"/>
                  </a:lnTo>
                  <a:lnTo>
                    <a:pt x="552" y="447"/>
                  </a:lnTo>
                  <a:lnTo>
                    <a:pt x="554" y="443"/>
                  </a:lnTo>
                  <a:lnTo>
                    <a:pt x="556" y="441"/>
                  </a:lnTo>
                  <a:lnTo>
                    <a:pt x="556" y="439"/>
                  </a:lnTo>
                  <a:lnTo>
                    <a:pt x="558" y="437"/>
                  </a:lnTo>
                  <a:lnTo>
                    <a:pt x="559" y="435"/>
                  </a:lnTo>
                  <a:lnTo>
                    <a:pt x="559" y="435"/>
                  </a:lnTo>
                  <a:lnTo>
                    <a:pt x="561" y="437"/>
                  </a:lnTo>
                  <a:lnTo>
                    <a:pt x="561" y="437"/>
                  </a:lnTo>
                  <a:lnTo>
                    <a:pt x="561" y="439"/>
                  </a:lnTo>
                  <a:lnTo>
                    <a:pt x="563" y="441"/>
                  </a:lnTo>
                  <a:lnTo>
                    <a:pt x="563" y="443"/>
                  </a:lnTo>
                  <a:lnTo>
                    <a:pt x="565" y="447"/>
                  </a:lnTo>
                  <a:lnTo>
                    <a:pt x="565" y="450"/>
                  </a:lnTo>
                  <a:lnTo>
                    <a:pt x="565" y="454"/>
                  </a:lnTo>
                  <a:lnTo>
                    <a:pt x="567" y="460"/>
                  </a:lnTo>
                  <a:lnTo>
                    <a:pt x="567" y="466"/>
                  </a:lnTo>
                  <a:lnTo>
                    <a:pt x="569" y="471"/>
                  </a:lnTo>
                  <a:lnTo>
                    <a:pt x="569" y="477"/>
                  </a:lnTo>
                  <a:lnTo>
                    <a:pt x="569" y="485"/>
                  </a:lnTo>
                  <a:lnTo>
                    <a:pt x="571" y="492"/>
                  </a:lnTo>
                  <a:lnTo>
                    <a:pt x="571" y="502"/>
                  </a:lnTo>
                  <a:lnTo>
                    <a:pt x="573" y="512"/>
                  </a:lnTo>
                  <a:lnTo>
                    <a:pt x="573" y="521"/>
                  </a:lnTo>
                  <a:lnTo>
                    <a:pt x="573" y="540"/>
                  </a:lnTo>
                  <a:lnTo>
                    <a:pt x="575" y="559"/>
                  </a:lnTo>
                  <a:lnTo>
                    <a:pt x="575" y="575"/>
                  </a:lnTo>
                  <a:lnTo>
                    <a:pt x="577" y="590"/>
                  </a:lnTo>
                  <a:lnTo>
                    <a:pt x="579" y="603"/>
                  </a:lnTo>
                  <a:lnTo>
                    <a:pt x="580" y="617"/>
                  </a:lnTo>
                  <a:lnTo>
                    <a:pt x="582" y="626"/>
                  </a:lnTo>
                  <a:lnTo>
                    <a:pt x="586" y="636"/>
                  </a:lnTo>
                  <a:lnTo>
                    <a:pt x="588" y="643"/>
                  </a:lnTo>
                  <a:lnTo>
                    <a:pt x="590" y="649"/>
                  </a:lnTo>
                  <a:lnTo>
                    <a:pt x="592" y="657"/>
                  </a:lnTo>
                  <a:lnTo>
                    <a:pt x="592" y="662"/>
                  </a:lnTo>
                  <a:lnTo>
                    <a:pt x="590" y="668"/>
                  </a:lnTo>
                  <a:lnTo>
                    <a:pt x="588" y="674"/>
                  </a:lnTo>
                  <a:lnTo>
                    <a:pt x="586" y="678"/>
                  </a:lnTo>
                  <a:lnTo>
                    <a:pt x="580" y="682"/>
                  </a:lnTo>
                  <a:lnTo>
                    <a:pt x="577" y="683"/>
                  </a:lnTo>
                  <a:lnTo>
                    <a:pt x="571" y="683"/>
                  </a:lnTo>
                  <a:lnTo>
                    <a:pt x="563" y="683"/>
                  </a:lnTo>
                  <a:lnTo>
                    <a:pt x="556" y="683"/>
                  </a:lnTo>
                  <a:lnTo>
                    <a:pt x="548" y="683"/>
                  </a:lnTo>
                  <a:lnTo>
                    <a:pt x="538" y="682"/>
                  </a:lnTo>
                  <a:lnTo>
                    <a:pt x="529" y="680"/>
                  </a:lnTo>
                  <a:lnTo>
                    <a:pt x="519" y="678"/>
                  </a:lnTo>
                  <a:lnTo>
                    <a:pt x="508" y="674"/>
                  </a:lnTo>
                  <a:lnTo>
                    <a:pt x="495" y="670"/>
                  </a:lnTo>
                  <a:lnTo>
                    <a:pt x="481" y="664"/>
                  </a:lnTo>
                  <a:lnTo>
                    <a:pt x="466" y="659"/>
                  </a:lnTo>
                  <a:lnTo>
                    <a:pt x="451" y="651"/>
                  </a:lnTo>
                  <a:lnTo>
                    <a:pt x="435" y="641"/>
                  </a:lnTo>
                  <a:lnTo>
                    <a:pt x="418" y="634"/>
                  </a:lnTo>
                  <a:lnTo>
                    <a:pt x="401" y="622"/>
                  </a:lnTo>
                  <a:lnTo>
                    <a:pt x="384" y="611"/>
                  </a:lnTo>
                  <a:lnTo>
                    <a:pt x="367" y="599"/>
                  </a:lnTo>
                  <a:lnTo>
                    <a:pt x="349" y="586"/>
                  </a:lnTo>
                  <a:lnTo>
                    <a:pt x="332" y="575"/>
                  </a:lnTo>
                  <a:lnTo>
                    <a:pt x="317" y="559"/>
                  </a:lnTo>
                  <a:lnTo>
                    <a:pt x="300" y="546"/>
                  </a:lnTo>
                  <a:lnTo>
                    <a:pt x="282" y="529"/>
                  </a:lnTo>
                  <a:lnTo>
                    <a:pt x="267" y="512"/>
                  </a:lnTo>
                  <a:lnTo>
                    <a:pt x="252" y="494"/>
                  </a:lnTo>
                  <a:lnTo>
                    <a:pt x="237" y="475"/>
                  </a:lnTo>
                  <a:lnTo>
                    <a:pt x="221" y="456"/>
                  </a:lnTo>
                  <a:lnTo>
                    <a:pt x="208" y="435"/>
                  </a:lnTo>
                  <a:lnTo>
                    <a:pt x="193" y="414"/>
                  </a:lnTo>
                  <a:lnTo>
                    <a:pt x="179" y="389"/>
                  </a:lnTo>
                  <a:lnTo>
                    <a:pt x="164" y="364"/>
                  </a:lnTo>
                  <a:lnTo>
                    <a:pt x="151" y="340"/>
                  </a:lnTo>
                  <a:lnTo>
                    <a:pt x="137" y="313"/>
                  </a:lnTo>
                  <a:lnTo>
                    <a:pt x="124" y="288"/>
                  </a:lnTo>
                  <a:lnTo>
                    <a:pt x="112" y="265"/>
                  </a:lnTo>
                  <a:lnTo>
                    <a:pt x="101" y="240"/>
                  </a:lnTo>
                  <a:lnTo>
                    <a:pt x="90" y="215"/>
                  </a:lnTo>
                  <a:lnTo>
                    <a:pt x="80" y="192"/>
                  </a:lnTo>
                  <a:lnTo>
                    <a:pt x="70" y="168"/>
                  </a:lnTo>
                  <a:lnTo>
                    <a:pt x="63" y="145"/>
                  </a:lnTo>
                  <a:lnTo>
                    <a:pt x="59" y="133"/>
                  </a:lnTo>
                  <a:lnTo>
                    <a:pt x="55" y="122"/>
                  </a:lnTo>
                  <a:lnTo>
                    <a:pt x="51" y="112"/>
                  </a:lnTo>
                  <a:lnTo>
                    <a:pt x="48" y="101"/>
                  </a:lnTo>
                  <a:lnTo>
                    <a:pt x="44" y="93"/>
                  </a:lnTo>
                  <a:lnTo>
                    <a:pt x="42" y="84"/>
                  </a:lnTo>
                  <a:lnTo>
                    <a:pt x="38" y="76"/>
                  </a:lnTo>
                  <a:lnTo>
                    <a:pt x="34" y="68"/>
                  </a:lnTo>
                  <a:lnTo>
                    <a:pt x="32" y="61"/>
                  </a:lnTo>
                  <a:lnTo>
                    <a:pt x="28" y="55"/>
                  </a:lnTo>
                  <a:lnTo>
                    <a:pt x="25" y="49"/>
                  </a:lnTo>
                  <a:lnTo>
                    <a:pt x="23" y="45"/>
                  </a:lnTo>
                  <a:lnTo>
                    <a:pt x="21" y="40"/>
                  </a:lnTo>
                  <a:lnTo>
                    <a:pt x="17" y="36"/>
                  </a:lnTo>
                  <a:lnTo>
                    <a:pt x="15" y="34"/>
                  </a:lnTo>
                  <a:lnTo>
                    <a:pt x="13" y="30"/>
                  </a:lnTo>
                  <a:lnTo>
                    <a:pt x="7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8" y="3"/>
                  </a:lnTo>
                  <a:lnTo>
                    <a:pt x="46" y="5"/>
                  </a:lnTo>
                  <a:lnTo>
                    <a:pt x="55" y="9"/>
                  </a:lnTo>
                  <a:lnTo>
                    <a:pt x="63" y="13"/>
                  </a:lnTo>
                  <a:lnTo>
                    <a:pt x="69" y="15"/>
                  </a:lnTo>
                  <a:lnTo>
                    <a:pt x="76" y="19"/>
                  </a:lnTo>
                  <a:lnTo>
                    <a:pt x="82" y="21"/>
                  </a:lnTo>
                  <a:lnTo>
                    <a:pt x="86" y="24"/>
                  </a:lnTo>
                  <a:lnTo>
                    <a:pt x="91" y="26"/>
                  </a:lnTo>
                  <a:lnTo>
                    <a:pt x="93" y="28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9" y="36"/>
                  </a:lnTo>
                  <a:lnTo>
                    <a:pt x="101" y="38"/>
                  </a:lnTo>
                  <a:lnTo>
                    <a:pt x="101" y="42"/>
                  </a:lnTo>
                  <a:lnTo>
                    <a:pt x="103" y="51"/>
                  </a:lnTo>
                  <a:lnTo>
                    <a:pt x="105" y="61"/>
                  </a:lnTo>
                  <a:lnTo>
                    <a:pt x="103" y="72"/>
                  </a:lnTo>
                  <a:lnTo>
                    <a:pt x="101" y="84"/>
                  </a:lnTo>
                  <a:lnTo>
                    <a:pt x="103" y="93"/>
                  </a:lnTo>
                  <a:lnTo>
                    <a:pt x="105" y="103"/>
                  </a:lnTo>
                  <a:lnTo>
                    <a:pt x="105" y="10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01"/>
            <p:cNvSpPr/>
            <p:nvPr/>
          </p:nvSpPr>
          <p:spPr bwMode="auto">
            <a:xfrm>
              <a:off x="923925" y="3656013"/>
              <a:ext cx="106362" cy="231775"/>
            </a:xfrm>
            <a:custGeom>
              <a:avLst/>
              <a:gdLst>
                <a:gd name="T0" fmla="*/ 23 w 136"/>
                <a:gd name="T1" fmla="*/ 195 h 290"/>
                <a:gd name="T2" fmla="*/ 35 w 136"/>
                <a:gd name="T3" fmla="*/ 156 h 290"/>
                <a:gd name="T4" fmla="*/ 42 w 136"/>
                <a:gd name="T5" fmla="*/ 124 h 290"/>
                <a:gd name="T6" fmla="*/ 50 w 136"/>
                <a:gd name="T7" fmla="*/ 95 h 290"/>
                <a:gd name="T8" fmla="*/ 52 w 136"/>
                <a:gd name="T9" fmla="*/ 70 h 290"/>
                <a:gd name="T10" fmla="*/ 54 w 136"/>
                <a:gd name="T11" fmla="*/ 49 h 290"/>
                <a:gd name="T12" fmla="*/ 54 w 136"/>
                <a:gd name="T13" fmla="*/ 36 h 290"/>
                <a:gd name="T14" fmla="*/ 50 w 136"/>
                <a:gd name="T15" fmla="*/ 26 h 290"/>
                <a:gd name="T16" fmla="*/ 42 w 136"/>
                <a:gd name="T17" fmla="*/ 23 h 290"/>
                <a:gd name="T18" fmla="*/ 39 w 136"/>
                <a:gd name="T19" fmla="*/ 17 h 290"/>
                <a:gd name="T20" fmla="*/ 37 w 136"/>
                <a:gd name="T21" fmla="*/ 11 h 290"/>
                <a:gd name="T22" fmla="*/ 37 w 136"/>
                <a:gd name="T23" fmla="*/ 5 h 290"/>
                <a:gd name="T24" fmla="*/ 40 w 136"/>
                <a:gd name="T25" fmla="*/ 2 h 290"/>
                <a:gd name="T26" fmla="*/ 46 w 136"/>
                <a:gd name="T27" fmla="*/ 0 h 290"/>
                <a:gd name="T28" fmla="*/ 56 w 136"/>
                <a:gd name="T29" fmla="*/ 0 h 290"/>
                <a:gd name="T30" fmla="*/ 69 w 136"/>
                <a:gd name="T31" fmla="*/ 2 h 290"/>
                <a:gd name="T32" fmla="*/ 88 w 136"/>
                <a:gd name="T33" fmla="*/ 5 h 290"/>
                <a:gd name="T34" fmla="*/ 109 w 136"/>
                <a:gd name="T35" fmla="*/ 15 h 290"/>
                <a:gd name="T36" fmla="*/ 124 w 136"/>
                <a:gd name="T37" fmla="*/ 26 h 290"/>
                <a:gd name="T38" fmla="*/ 132 w 136"/>
                <a:gd name="T39" fmla="*/ 36 h 290"/>
                <a:gd name="T40" fmla="*/ 136 w 136"/>
                <a:gd name="T41" fmla="*/ 42 h 290"/>
                <a:gd name="T42" fmla="*/ 134 w 136"/>
                <a:gd name="T43" fmla="*/ 49 h 290"/>
                <a:gd name="T44" fmla="*/ 132 w 136"/>
                <a:gd name="T45" fmla="*/ 59 h 290"/>
                <a:gd name="T46" fmla="*/ 126 w 136"/>
                <a:gd name="T47" fmla="*/ 70 h 290"/>
                <a:gd name="T48" fmla="*/ 119 w 136"/>
                <a:gd name="T49" fmla="*/ 88 h 290"/>
                <a:gd name="T50" fmla="*/ 111 w 136"/>
                <a:gd name="T51" fmla="*/ 107 h 290"/>
                <a:gd name="T52" fmla="*/ 100 w 136"/>
                <a:gd name="T53" fmla="*/ 130 h 290"/>
                <a:gd name="T54" fmla="*/ 88 w 136"/>
                <a:gd name="T55" fmla="*/ 156 h 290"/>
                <a:gd name="T56" fmla="*/ 73 w 136"/>
                <a:gd name="T57" fmla="*/ 187 h 290"/>
                <a:gd name="T58" fmla="*/ 60 w 136"/>
                <a:gd name="T59" fmla="*/ 212 h 290"/>
                <a:gd name="T60" fmla="*/ 46 w 136"/>
                <a:gd name="T61" fmla="*/ 235 h 290"/>
                <a:gd name="T62" fmla="*/ 35 w 136"/>
                <a:gd name="T63" fmla="*/ 254 h 290"/>
                <a:gd name="T64" fmla="*/ 25 w 136"/>
                <a:gd name="T65" fmla="*/ 267 h 290"/>
                <a:gd name="T66" fmla="*/ 18 w 136"/>
                <a:gd name="T67" fmla="*/ 279 h 290"/>
                <a:gd name="T68" fmla="*/ 12 w 136"/>
                <a:gd name="T69" fmla="*/ 286 h 290"/>
                <a:gd name="T70" fmla="*/ 8 w 136"/>
                <a:gd name="T71" fmla="*/ 290 h 290"/>
                <a:gd name="T72" fmla="*/ 4 w 136"/>
                <a:gd name="T73" fmla="*/ 290 h 290"/>
                <a:gd name="T74" fmla="*/ 2 w 136"/>
                <a:gd name="T75" fmla="*/ 286 h 290"/>
                <a:gd name="T76" fmla="*/ 0 w 136"/>
                <a:gd name="T77" fmla="*/ 282 h 290"/>
                <a:gd name="T78" fmla="*/ 2 w 136"/>
                <a:gd name="T79" fmla="*/ 275 h 290"/>
                <a:gd name="T80" fmla="*/ 2 w 136"/>
                <a:gd name="T81" fmla="*/ 265 h 290"/>
                <a:gd name="T82" fmla="*/ 6 w 136"/>
                <a:gd name="T83" fmla="*/ 254 h 290"/>
                <a:gd name="T84" fmla="*/ 10 w 136"/>
                <a:gd name="T85" fmla="*/ 240 h 290"/>
                <a:gd name="T86" fmla="*/ 16 w 136"/>
                <a:gd name="T87" fmla="*/ 223 h 290"/>
                <a:gd name="T88" fmla="*/ 18 w 136"/>
                <a:gd name="T89" fmla="*/ 21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" h="290">
                  <a:moveTo>
                    <a:pt x="18" y="214"/>
                  </a:moveTo>
                  <a:lnTo>
                    <a:pt x="23" y="195"/>
                  </a:lnTo>
                  <a:lnTo>
                    <a:pt x="29" y="175"/>
                  </a:lnTo>
                  <a:lnTo>
                    <a:pt x="35" y="156"/>
                  </a:lnTo>
                  <a:lnTo>
                    <a:pt x="39" y="141"/>
                  </a:lnTo>
                  <a:lnTo>
                    <a:pt x="42" y="124"/>
                  </a:lnTo>
                  <a:lnTo>
                    <a:pt x="46" y="110"/>
                  </a:lnTo>
                  <a:lnTo>
                    <a:pt x="50" y="95"/>
                  </a:lnTo>
                  <a:lnTo>
                    <a:pt x="52" y="82"/>
                  </a:lnTo>
                  <a:lnTo>
                    <a:pt x="52" y="70"/>
                  </a:lnTo>
                  <a:lnTo>
                    <a:pt x="54" y="59"/>
                  </a:lnTo>
                  <a:lnTo>
                    <a:pt x="54" y="49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0" y="19"/>
                  </a:lnTo>
                  <a:lnTo>
                    <a:pt x="39" y="17"/>
                  </a:lnTo>
                  <a:lnTo>
                    <a:pt x="37" y="15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7" y="5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7" y="2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09" y="15"/>
                  </a:lnTo>
                  <a:lnTo>
                    <a:pt x="119" y="19"/>
                  </a:lnTo>
                  <a:lnTo>
                    <a:pt x="124" y="26"/>
                  </a:lnTo>
                  <a:lnTo>
                    <a:pt x="128" y="32"/>
                  </a:lnTo>
                  <a:lnTo>
                    <a:pt x="132" y="36"/>
                  </a:lnTo>
                  <a:lnTo>
                    <a:pt x="134" y="40"/>
                  </a:lnTo>
                  <a:lnTo>
                    <a:pt x="136" y="42"/>
                  </a:lnTo>
                  <a:lnTo>
                    <a:pt x="136" y="46"/>
                  </a:lnTo>
                  <a:lnTo>
                    <a:pt x="134" y="49"/>
                  </a:lnTo>
                  <a:lnTo>
                    <a:pt x="134" y="53"/>
                  </a:lnTo>
                  <a:lnTo>
                    <a:pt x="132" y="59"/>
                  </a:lnTo>
                  <a:lnTo>
                    <a:pt x="128" y="65"/>
                  </a:lnTo>
                  <a:lnTo>
                    <a:pt x="126" y="70"/>
                  </a:lnTo>
                  <a:lnTo>
                    <a:pt x="123" y="78"/>
                  </a:lnTo>
                  <a:lnTo>
                    <a:pt x="119" y="88"/>
                  </a:lnTo>
                  <a:lnTo>
                    <a:pt x="115" y="97"/>
                  </a:lnTo>
                  <a:lnTo>
                    <a:pt x="111" y="107"/>
                  </a:lnTo>
                  <a:lnTo>
                    <a:pt x="105" y="118"/>
                  </a:lnTo>
                  <a:lnTo>
                    <a:pt x="100" y="130"/>
                  </a:lnTo>
                  <a:lnTo>
                    <a:pt x="94" y="143"/>
                  </a:lnTo>
                  <a:lnTo>
                    <a:pt x="88" y="156"/>
                  </a:lnTo>
                  <a:lnTo>
                    <a:pt x="81" y="172"/>
                  </a:lnTo>
                  <a:lnTo>
                    <a:pt x="73" y="187"/>
                  </a:lnTo>
                  <a:lnTo>
                    <a:pt x="65" y="200"/>
                  </a:lnTo>
                  <a:lnTo>
                    <a:pt x="60" y="212"/>
                  </a:lnTo>
                  <a:lnTo>
                    <a:pt x="52" y="223"/>
                  </a:lnTo>
                  <a:lnTo>
                    <a:pt x="46" y="235"/>
                  </a:lnTo>
                  <a:lnTo>
                    <a:pt x="40" y="244"/>
                  </a:lnTo>
                  <a:lnTo>
                    <a:pt x="35" y="254"/>
                  </a:lnTo>
                  <a:lnTo>
                    <a:pt x="31" y="261"/>
                  </a:lnTo>
                  <a:lnTo>
                    <a:pt x="25" y="267"/>
                  </a:lnTo>
                  <a:lnTo>
                    <a:pt x="21" y="273"/>
                  </a:lnTo>
                  <a:lnTo>
                    <a:pt x="18" y="279"/>
                  </a:lnTo>
                  <a:lnTo>
                    <a:pt x="16" y="282"/>
                  </a:lnTo>
                  <a:lnTo>
                    <a:pt x="12" y="286"/>
                  </a:lnTo>
                  <a:lnTo>
                    <a:pt x="10" y="288"/>
                  </a:lnTo>
                  <a:lnTo>
                    <a:pt x="8" y="290"/>
                  </a:lnTo>
                  <a:lnTo>
                    <a:pt x="6" y="290"/>
                  </a:lnTo>
                  <a:lnTo>
                    <a:pt x="4" y="290"/>
                  </a:lnTo>
                  <a:lnTo>
                    <a:pt x="2" y="288"/>
                  </a:lnTo>
                  <a:lnTo>
                    <a:pt x="2" y="286"/>
                  </a:lnTo>
                  <a:lnTo>
                    <a:pt x="2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5"/>
                  </a:lnTo>
                  <a:lnTo>
                    <a:pt x="2" y="271"/>
                  </a:lnTo>
                  <a:lnTo>
                    <a:pt x="2" y="265"/>
                  </a:lnTo>
                  <a:lnTo>
                    <a:pt x="4" y="260"/>
                  </a:lnTo>
                  <a:lnTo>
                    <a:pt x="6" y="254"/>
                  </a:lnTo>
                  <a:lnTo>
                    <a:pt x="8" y="248"/>
                  </a:lnTo>
                  <a:lnTo>
                    <a:pt x="10" y="240"/>
                  </a:lnTo>
                  <a:lnTo>
                    <a:pt x="12" y="231"/>
                  </a:lnTo>
                  <a:lnTo>
                    <a:pt x="16" y="223"/>
                  </a:lnTo>
                  <a:lnTo>
                    <a:pt x="18" y="214"/>
                  </a:lnTo>
                  <a:lnTo>
                    <a:pt x="18" y="21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02"/>
            <p:cNvSpPr/>
            <p:nvPr/>
          </p:nvSpPr>
          <p:spPr bwMode="auto">
            <a:xfrm>
              <a:off x="1017588" y="3879850"/>
              <a:ext cx="103187" cy="73025"/>
            </a:xfrm>
            <a:custGeom>
              <a:avLst/>
              <a:gdLst>
                <a:gd name="T0" fmla="*/ 74 w 130"/>
                <a:gd name="T1" fmla="*/ 5 h 91"/>
                <a:gd name="T2" fmla="*/ 86 w 130"/>
                <a:gd name="T3" fmla="*/ 7 h 91"/>
                <a:gd name="T4" fmla="*/ 95 w 130"/>
                <a:gd name="T5" fmla="*/ 9 h 91"/>
                <a:gd name="T6" fmla="*/ 103 w 130"/>
                <a:gd name="T7" fmla="*/ 13 h 91"/>
                <a:gd name="T8" fmla="*/ 111 w 130"/>
                <a:gd name="T9" fmla="*/ 17 h 91"/>
                <a:gd name="T10" fmla="*/ 118 w 130"/>
                <a:gd name="T11" fmla="*/ 22 h 91"/>
                <a:gd name="T12" fmla="*/ 122 w 130"/>
                <a:gd name="T13" fmla="*/ 28 h 91"/>
                <a:gd name="T14" fmla="*/ 126 w 130"/>
                <a:gd name="T15" fmla="*/ 36 h 91"/>
                <a:gd name="T16" fmla="*/ 130 w 130"/>
                <a:gd name="T17" fmla="*/ 43 h 91"/>
                <a:gd name="T18" fmla="*/ 130 w 130"/>
                <a:gd name="T19" fmla="*/ 51 h 91"/>
                <a:gd name="T20" fmla="*/ 130 w 130"/>
                <a:gd name="T21" fmla="*/ 57 h 91"/>
                <a:gd name="T22" fmla="*/ 130 w 130"/>
                <a:gd name="T23" fmla="*/ 64 h 91"/>
                <a:gd name="T24" fmla="*/ 130 w 130"/>
                <a:gd name="T25" fmla="*/ 70 h 91"/>
                <a:gd name="T26" fmla="*/ 130 w 130"/>
                <a:gd name="T27" fmla="*/ 76 h 91"/>
                <a:gd name="T28" fmla="*/ 128 w 130"/>
                <a:gd name="T29" fmla="*/ 82 h 91"/>
                <a:gd name="T30" fmla="*/ 126 w 130"/>
                <a:gd name="T31" fmla="*/ 85 h 91"/>
                <a:gd name="T32" fmla="*/ 124 w 130"/>
                <a:gd name="T33" fmla="*/ 89 h 91"/>
                <a:gd name="T34" fmla="*/ 124 w 130"/>
                <a:gd name="T35" fmla="*/ 91 h 91"/>
                <a:gd name="T36" fmla="*/ 122 w 130"/>
                <a:gd name="T37" fmla="*/ 91 h 91"/>
                <a:gd name="T38" fmla="*/ 118 w 130"/>
                <a:gd name="T39" fmla="*/ 91 h 91"/>
                <a:gd name="T40" fmla="*/ 114 w 130"/>
                <a:gd name="T41" fmla="*/ 89 h 91"/>
                <a:gd name="T42" fmla="*/ 111 w 130"/>
                <a:gd name="T43" fmla="*/ 89 h 91"/>
                <a:gd name="T44" fmla="*/ 105 w 130"/>
                <a:gd name="T45" fmla="*/ 85 h 91"/>
                <a:gd name="T46" fmla="*/ 97 w 130"/>
                <a:gd name="T47" fmla="*/ 84 h 91"/>
                <a:gd name="T48" fmla="*/ 90 w 130"/>
                <a:gd name="T49" fmla="*/ 80 h 91"/>
                <a:gd name="T50" fmla="*/ 82 w 130"/>
                <a:gd name="T51" fmla="*/ 76 h 91"/>
                <a:gd name="T52" fmla="*/ 72 w 130"/>
                <a:gd name="T53" fmla="*/ 70 h 91"/>
                <a:gd name="T54" fmla="*/ 63 w 130"/>
                <a:gd name="T55" fmla="*/ 64 h 91"/>
                <a:gd name="T56" fmla="*/ 51 w 130"/>
                <a:gd name="T57" fmla="*/ 57 h 91"/>
                <a:gd name="T58" fmla="*/ 40 w 130"/>
                <a:gd name="T59" fmla="*/ 49 h 91"/>
                <a:gd name="T60" fmla="*/ 26 w 130"/>
                <a:gd name="T61" fmla="*/ 42 h 91"/>
                <a:gd name="T62" fmla="*/ 13 w 130"/>
                <a:gd name="T63" fmla="*/ 32 h 91"/>
                <a:gd name="T64" fmla="*/ 0 w 130"/>
                <a:gd name="T65" fmla="*/ 22 h 91"/>
                <a:gd name="T66" fmla="*/ 0 w 130"/>
                <a:gd name="T67" fmla="*/ 19 h 91"/>
                <a:gd name="T68" fmla="*/ 0 w 130"/>
                <a:gd name="T69" fmla="*/ 15 h 91"/>
                <a:gd name="T70" fmla="*/ 2 w 130"/>
                <a:gd name="T71" fmla="*/ 13 h 91"/>
                <a:gd name="T72" fmla="*/ 4 w 130"/>
                <a:gd name="T73" fmla="*/ 9 h 91"/>
                <a:gd name="T74" fmla="*/ 5 w 130"/>
                <a:gd name="T75" fmla="*/ 7 h 91"/>
                <a:gd name="T76" fmla="*/ 7 w 130"/>
                <a:gd name="T77" fmla="*/ 5 h 91"/>
                <a:gd name="T78" fmla="*/ 11 w 130"/>
                <a:gd name="T79" fmla="*/ 1 h 91"/>
                <a:gd name="T80" fmla="*/ 15 w 130"/>
                <a:gd name="T81" fmla="*/ 0 h 91"/>
                <a:gd name="T82" fmla="*/ 21 w 130"/>
                <a:gd name="T83" fmla="*/ 0 h 91"/>
                <a:gd name="T84" fmla="*/ 26 w 130"/>
                <a:gd name="T85" fmla="*/ 0 h 91"/>
                <a:gd name="T86" fmla="*/ 32 w 130"/>
                <a:gd name="T87" fmla="*/ 0 h 91"/>
                <a:gd name="T88" fmla="*/ 38 w 130"/>
                <a:gd name="T89" fmla="*/ 0 h 91"/>
                <a:gd name="T90" fmla="*/ 46 w 130"/>
                <a:gd name="T91" fmla="*/ 0 h 91"/>
                <a:gd name="T92" fmla="*/ 55 w 130"/>
                <a:gd name="T93" fmla="*/ 1 h 91"/>
                <a:gd name="T94" fmla="*/ 65 w 130"/>
                <a:gd name="T95" fmla="*/ 3 h 91"/>
                <a:gd name="T96" fmla="*/ 74 w 130"/>
                <a:gd name="T97" fmla="*/ 5 h 91"/>
                <a:gd name="T98" fmla="*/ 74 w 130"/>
                <a:gd name="T99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0" h="91">
                  <a:moveTo>
                    <a:pt x="74" y="5"/>
                  </a:moveTo>
                  <a:lnTo>
                    <a:pt x="86" y="7"/>
                  </a:lnTo>
                  <a:lnTo>
                    <a:pt x="95" y="9"/>
                  </a:lnTo>
                  <a:lnTo>
                    <a:pt x="103" y="13"/>
                  </a:lnTo>
                  <a:lnTo>
                    <a:pt x="111" y="17"/>
                  </a:lnTo>
                  <a:lnTo>
                    <a:pt x="118" y="22"/>
                  </a:lnTo>
                  <a:lnTo>
                    <a:pt x="122" y="28"/>
                  </a:lnTo>
                  <a:lnTo>
                    <a:pt x="126" y="36"/>
                  </a:lnTo>
                  <a:lnTo>
                    <a:pt x="130" y="43"/>
                  </a:lnTo>
                  <a:lnTo>
                    <a:pt x="130" y="51"/>
                  </a:lnTo>
                  <a:lnTo>
                    <a:pt x="130" y="57"/>
                  </a:lnTo>
                  <a:lnTo>
                    <a:pt x="130" y="64"/>
                  </a:lnTo>
                  <a:lnTo>
                    <a:pt x="130" y="70"/>
                  </a:lnTo>
                  <a:lnTo>
                    <a:pt x="130" y="76"/>
                  </a:lnTo>
                  <a:lnTo>
                    <a:pt x="128" y="82"/>
                  </a:lnTo>
                  <a:lnTo>
                    <a:pt x="126" y="85"/>
                  </a:lnTo>
                  <a:lnTo>
                    <a:pt x="124" y="89"/>
                  </a:lnTo>
                  <a:lnTo>
                    <a:pt x="124" y="91"/>
                  </a:lnTo>
                  <a:lnTo>
                    <a:pt x="122" y="91"/>
                  </a:lnTo>
                  <a:lnTo>
                    <a:pt x="118" y="91"/>
                  </a:lnTo>
                  <a:lnTo>
                    <a:pt x="114" y="89"/>
                  </a:lnTo>
                  <a:lnTo>
                    <a:pt x="111" y="89"/>
                  </a:lnTo>
                  <a:lnTo>
                    <a:pt x="105" y="85"/>
                  </a:lnTo>
                  <a:lnTo>
                    <a:pt x="97" y="84"/>
                  </a:lnTo>
                  <a:lnTo>
                    <a:pt x="90" y="80"/>
                  </a:lnTo>
                  <a:lnTo>
                    <a:pt x="82" y="76"/>
                  </a:lnTo>
                  <a:lnTo>
                    <a:pt x="72" y="70"/>
                  </a:lnTo>
                  <a:lnTo>
                    <a:pt x="63" y="64"/>
                  </a:lnTo>
                  <a:lnTo>
                    <a:pt x="51" y="57"/>
                  </a:lnTo>
                  <a:lnTo>
                    <a:pt x="40" y="49"/>
                  </a:lnTo>
                  <a:lnTo>
                    <a:pt x="26" y="42"/>
                  </a:lnTo>
                  <a:lnTo>
                    <a:pt x="13" y="3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5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5" y="1"/>
                  </a:lnTo>
                  <a:lnTo>
                    <a:pt x="65" y="3"/>
                  </a:lnTo>
                  <a:lnTo>
                    <a:pt x="74" y="5"/>
                  </a:lnTo>
                  <a:lnTo>
                    <a:pt x="74" y="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" name="Freeform 195"/>
          <p:cNvSpPr/>
          <p:nvPr/>
        </p:nvSpPr>
        <p:spPr bwMode="auto">
          <a:xfrm>
            <a:off x="1586630" y="1879085"/>
            <a:ext cx="1386205" cy="243840"/>
          </a:xfrm>
          <a:custGeom>
            <a:avLst/>
            <a:gdLst>
              <a:gd name="T0" fmla="*/ 483 w 783"/>
              <a:gd name="T1" fmla="*/ 31 h 140"/>
              <a:gd name="T2" fmla="*/ 554 w 783"/>
              <a:gd name="T3" fmla="*/ 19 h 140"/>
              <a:gd name="T4" fmla="*/ 611 w 783"/>
              <a:gd name="T5" fmla="*/ 10 h 140"/>
              <a:gd name="T6" fmla="*/ 655 w 783"/>
              <a:gd name="T7" fmla="*/ 4 h 140"/>
              <a:gd name="T8" fmla="*/ 686 w 783"/>
              <a:gd name="T9" fmla="*/ 2 h 140"/>
              <a:gd name="T10" fmla="*/ 709 w 783"/>
              <a:gd name="T11" fmla="*/ 0 h 140"/>
              <a:gd name="T12" fmla="*/ 733 w 783"/>
              <a:gd name="T13" fmla="*/ 4 h 140"/>
              <a:gd name="T14" fmla="*/ 756 w 783"/>
              <a:gd name="T15" fmla="*/ 13 h 140"/>
              <a:gd name="T16" fmla="*/ 770 w 783"/>
              <a:gd name="T17" fmla="*/ 25 h 140"/>
              <a:gd name="T18" fmla="*/ 779 w 783"/>
              <a:gd name="T19" fmla="*/ 34 h 140"/>
              <a:gd name="T20" fmla="*/ 783 w 783"/>
              <a:gd name="T21" fmla="*/ 38 h 140"/>
              <a:gd name="T22" fmla="*/ 781 w 783"/>
              <a:gd name="T23" fmla="*/ 48 h 140"/>
              <a:gd name="T24" fmla="*/ 776 w 783"/>
              <a:gd name="T25" fmla="*/ 54 h 140"/>
              <a:gd name="T26" fmla="*/ 766 w 783"/>
              <a:gd name="T27" fmla="*/ 54 h 140"/>
              <a:gd name="T28" fmla="*/ 747 w 783"/>
              <a:gd name="T29" fmla="*/ 55 h 140"/>
              <a:gd name="T30" fmla="*/ 722 w 783"/>
              <a:gd name="T31" fmla="*/ 55 h 140"/>
              <a:gd name="T32" fmla="*/ 691 w 783"/>
              <a:gd name="T33" fmla="*/ 55 h 140"/>
              <a:gd name="T34" fmla="*/ 638 w 783"/>
              <a:gd name="T35" fmla="*/ 55 h 140"/>
              <a:gd name="T36" fmla="*/ 550 w 783"/>
              <a:gd name="T37" fmla="*/ 61 h 140"/>
              <a:gd name="T38" fmla="*/ 451 w 783"/>
              <a:gd name="T39" fmla="*/ 75 h 140"/>
              <a:gd name="T40" fmla="*/ 346 w 783"/>
              <a:gd name="T41" fmla="*/ 96 h 140"/>
              <a:gd name="T42" fmla="*/ 250 w 783"/>
              <a:gd name="T43" fmla="*/ 113 h 140"/>
              <a:gd name="T44" fmla="*/ 164 w 783"/>
              <a:gd name="T45" fmla="*/ 124 h 140"/>
              <a:gd name="T46" fmla="*/ 128 w 783"/>
              <a:gd name="T47" fmla="*/ 130 h 140"/>
              <a:gd name="T48" fmla="*/ 97 w 783"/>
              <a:gd name="T49" fmla="*/ 134 h 140"/>
              <a:gd name="T50" fmla="*/ 76 w 783"/>
              <a:gd name="T51" fmla="*/ 138 h 140"/>
              <a:gd name="T52" fmla="*/ 61 w 783"/>
              <a:gd name="T53" fmla="*/ 140 h 140"/>
              <a:gd name="T54" fmla="*/ 52 w 783"/>
              <a:gd name="T55" fmla="*/ 140 h 140"/>
              <a:gd name="T56" fmla="*/ 46 w 783"/>
              <a:gd name="T57" fmla="*/ 140 h 140"/>
              <a:gd name="T58" fmla="*/ 36 w 783"/>
              <a:gd name="T59" fmla="*/ 132 h 140"/>
              <a:gd name="T60" fmla="*/ 21 w 783"/>
              <a:gd name="T61" fmla="*/ 118 h 140"/>
              <a:gd name="T62" fmla="*/ 8 w 783"/>
              <a:gd name="T63" fmla="*/ 107 h 140"/>
              <a:gd name="T64" fmla="*/ 0 w 783"/>
              <a:gd name="T65" fmla="*/ 97 h 140"/>
              <a:gd name="T66" fmla="*/ 2 w 783"/>
              <a:gd name="T67" fmla="*/ 92 h 140"/>
              <a:gd name="T68" fmla="*/ 11 w 783"/>
              <a:gd name="T69" fmla="*/ 90 h 140"/>
              <a:gd name="T70" fmla="*/ 32 w 783"/>
              <a:gd name="T71" fmla="*/ 86 h 140"/>
              <a:gd name="T72" fmla="*/ 63 w 783"/>
              <a:gd name="T73" fmla="*/ 86 h 140"/>
              <a:gd name="T74" fmla="*/ 99 w 783"/>
              <a:gd name="T75" fmla="*/ 84 h 140"/>
              <a:gd name="T76" fmla="*/ 143 w 783"/>
              <a:gd name="T77" fmla="*/ 80 h 140"/>
              <a:gd name="T78" fmla="*/ 170 w 783"/>
              <a:gd name="T79" fmla="*/ 78 h 140"/>
              <a:gd name="T80" fmla="*/ 210 w 783"/>
              <a:gd name="T81" fmla="*/ 73 h 140"/>
              <a:gd name="T82" fmla="*/ 262 w 783"/>
              <a:gd name="T83" fmla="*/ 65 h 140"/>
              <a:gd name="T84" fmla="*/ 325 w 783"/>
              <a:gd name="T85" fmla="*/ 55 h 140"/>
              <a:gd name="T86" fmla="*/ 399 w 783"/>
              <a:gd name="T87" fmla="*/ 4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83" h="140">
                <a:moveTo>
                  <a:pt x="428" y="38"/>
                </a:moveTo>
                <a:lnTo>
                  <a:pt x="457" y="34"/>
                </a:lnTo>
                <a:lnTo>
                  <a:pt x="483" y="31"/>
                </a:lnTo>
                <a:lnTo>
                  <a:pt x="508" y="25"/>
                </a:lnTo>
                <a:lnTo>
                  <a:pt x="531" y="21"/>
                </a:lnTo>
                <a:lnTo>
                  <a:pt x="554" y="19"/>
                </a:lnTo>
                <a:lnTo>
                  <a:pt x="573" y="15"/>
                </a:lnTo>
                <a:lnTo>
                  <a:pt x="592" y="13"/>
                </a:lnTo>
                <a:lnTo>
                  <a:pt x="611" y="10"/>
                </a:lnTo>
                <a:lnTo>
                  <a:pt x="627" y="8"/>
                </a:lnTo>
                <a:lnTo>
                  <a:pt x="642" y="6"/>
                </a:lnTo>
                <a:lnTo>
                  <a:pt x="655" y="4"/>
                </a:lnTo>
                <a:lnTo>
                  <a:pt x="667" y="4"/>
                </a:lnTo>
                <a:lnTo>
                  <a:pt x="676" y="2"/>
                </a:lnTo>
                <a:lnTo>
                  <a:pt x="686" y="2"/>
                </a:lnTo>
                <a:lnTo>
                  <a:pt x="693" y="0"/>
                </a:lnTo>
                <a:lnTo>
                  <a:pt x="699" y="0"/>
                </a:lnTo>
                <a:lnTo>
                  <a:pt x="709" y="0"/>
                </a:lnTo>
                <a:lnTo>
                  <a:pt x="718" y="2"/>
                </a:lnTo>
                <a:lnTo>
                  <a:pt x="726" y="2"/>
                </a:lnTo>
                <a:lnTo>
                  <a:pt x="733" y="4"/>
                </a:lnTo>
                <a:lnTo>
                  <a:pt x="741" y="6"/>
                </a:lnTo>
                <a:lnTo>
                  <a:pt x="749" y="10"/>
                </a:lnTo>
                <a:lnTo>
                  <a:pt x="756" y="13"/>
                </a:lnTo>
                <a:lnTo>
                  <a:pt x="762" y="17"/>
                </a:lnTo>
                <a:lnTo>
                  <a:pt x="766" y="23"/>
                </a:lnTo>
                <a:lnTo>
                  <a:pt x="770" y="25"/>
                </a:lnTo>
                <a:lnTo>
                  <a:pt x="774" y="29"/>
                </a:lnTo>
                <a:lnTo>
                  <a:pt x="777" y="31"/>
                </a:lnTo>
                <a:lnTo>
                  <a:pt x="779" y="34"/>
                </a:lnTo>
                <a:lnTo>
                  <a:pt x="781" y="36"/>
                </a:lnTo>
                <a:lnTo>
                  <a:pt x="783" y="36"/>
                </a:lnTo>
                <a:lnTo>
                  <a:pt x="783" y="38"/>
                </a:lnTo>
                <a:lnTo>
                  <a:pt x="783" y="42"/>
                </a:lnTo>
                <a:lnTo>
                  <a:pt x="783" y="46"/>
                </a:lnTo>
                <a:lnTo>
                  <a:pt x="781" y="48"/>
                </a:lnTo>
                <a:lnTo>
                  <a:pt x="779" y="52"/>
                </a:lnTo>
                <a:lnTo>
                  <a:pt x="777" y="52"/>
                </a:lnTo>
                <a:lnTo>
                  <a:pt x="776" y="54"/>
                </a:lnTo>
                <a:lnTo>
                  <a:pt x="774" y="54"/>
                </a:lnTo>
                <a:lnTo>
                  <a:pt x="770" y="54"/>
                </a:lnTo>
                <a:lnTo>
                  <a:pt x="766" y="54"/>
                </a:lnTo>
                <a:lnTo>
                  <a:pt x="760" y="55"/>
                </a:lnTo>
                <a:lnTo>
                  <a:pt x="755" y="55"/>
                </a:lnTo>
                <a:lnTo>
                  <a:pt x="747" y="55"/>
                </a:lnTo>
                <a:lnTo>
                  <a:pt x="739" y="55"/>
                </a:lnTo>
                <a:lnTo>
                  <a:pt x="732" y="55"/>
                </a:lnTo>
                <a:lnTo>
                  <a:pt x="722" y="55"/>
                </a:lnTo>
                <a:lnTo>
                  <a:pt x="712" y="55"/>
                </a:lnTo>
                <a:lnTo>
                  <a:pt x="703" y="55"/>
                </a:lnTo>
                <a:lnTo>
                  <a:pt x="691" y="55"/>
                </a:lnTo>
                <a:lnTo>
                  <a:pt x="678" y="55"/>
                </a:lnTo>
                <a:lnTo>
                  <a:pt x="667" y="55"/>
                </a:lnTo>
                <a:lnTo>
                  <a:pt x="638" y="55"/>
                </a:lnTo>
                <a:lnTo>
                  <a:pt x="609" y="57"/>
                </a:lnTo>
                <a:lnTo>
                  <a:pt x="581" y="59"/>
                </a:lnTo>
                <a:lnTo>
                  <a:pt x="550" y="61"/>
                </a:lnTo>
                <a:lnTo>
                  <a:pt x="518" y="65"/>
                </a:lnTo>
                <a:lnTo>
                  <a:pt x="485" y="71"/>
                </a:lnTo>
                <a:lnTo>
                  <a:pt x="451" y="75"/>
                </a:lnTo>
                <a:lnTo>
                  <a:pt x="414" y="80"/>
                </a:lnTo>
                <a:lnTo>
                  <a:pt x="380" y="88"/>
                </a:lnTo>
                <a:lnTo>
                  <a:pt x="346" y="96"/>
                </a:lnTo>
                <a:lnTo>
                  <a:pt x="311" y="101"/>
                </a:lnTo>
                <a:lnTo>
                  <a:pt x="281" y="107"/>
                </a:lnTo>
                <a:lnTo>
                  <a:pt x="250" y="113"/>
                </a:lnTo>
                <a:lnTo>
                  <a:pt x="220" y="117"/>
                </a:lnTo>
                <a:lnTo>
                  <a:pt x="191" y="120"/>
                </a:lnTo>
                <a:lnTo>
                  <a:pt x="164" y="124"/>
                </a:lnTo>
                <a:lnTo>
                  <a:pt x="151" y="126"/>
                </a:lnTo>
                <a:lnTo>
                  <a:pt x="139" y="128"/>
                </a:lnTo>
                <a:lnTo>
                  <a:pt x="128" y="130"/>
                </a:lnTo>
                <a:lnTo>
                  <a:pt x="116" y="132"/>
                </a:lnTo>
                <a:lnTo>
                  <a:pt x="107" y="134"/>
                </a:lnTo>
                <a:lnTo>
                  <a:pt x="97" y="134"/>
                </a:lnTo>
                <a:lnTo>
                  <a:pt x="90" y="136"/>
                </a:lnTo>
                <a:lnTo>
                  <a:pt x="82" y="138"/>
                </a:lnTo>
                <a:lnTo>
                  <a:pt x="76" y="138"/>
                </a:lnTo>
                <a:lnTo>
                  <a:pt x="71" y="138"/>
                </a:lnTo>
                <a:lnTo>
                  <a:pt x="65" y="140"/>
                </a:lnTo>
                <a:lnTo>
                  <a:pt x="61" y="140"/>
                </a:lnTo>
                <a:lnTo>
                  <a:pt x="57" y="140"/>
                </a:lnTo>
                <a:lnTo>
                  <a:pt x="53" y="140"/>
                </a:lnTo>
                <a:lnTo>
                  <a:pt x="52" y="140"/>
                </a:lnTo>
                <a:lnTo>
                  <a:pt x="52" y="140"/>
                </a:lnTo>
                <a:lnTo>
                  <a:pt x="50" y="140"/>
                </a:lnTo>
                <a:lnTo>
                  <a:pt x="46" y="140"/>
                </a:lnTo>
                <a:lnTo>
                  <a:pt x="44" y="138"/>
                </a:lnTo>
                <a:lnTo>
                  <a:pt x="40" y="134"/>
                </a:lnTo>
                <a:lnTo>
                  <a:pt x="36" y="132"/>
                </a:lnTo>
                <a:lnTo>
                  <a:pt x="31" y="128"/>
                </a:lnTo>
                <a:lnTo>
                  <a:pt x="27" y="124"/>
                </a:lnTo>
                <a:lnTo>
                  <a:pt x="21" y="118"/>
                </a:lnTo>
                <a:lnTo>
                  <a:pt x="15" y="115"/>
                </a:lnTo>
                <a:lnTo>
                  <a:pt x="11" y="111"/>
                </a:lnTo>
                <a:lnTo>
                  <a:pt x="8" y="107"/>
                </a:lnTo>
                <a:lnTo>
                  <a:pt x="4" y="103"/>
                </a:lnTo>
                <a:lnTo>
                  <a:pt x="2" y="99"/>
                </a:lnTo>
                <a:lnTo>
                  <a:pt x="0" y="97"/>
                </a:lnTo>
                <a:lnTo>
                  <a:pt x="0" y="96"/>
                </a:lnTo>
                <a:lnTo>
                  <a:pt x="0" y="94"/>
                </a:lnTo>
                <a:lnTo>
                  <a:pt x="2" y="92"/>
                </a:lnTo>
                <a:lnTo>
                  <a:pt x="4" y="92"/>
                </a:lnTo>
                <a:lnTo>
                  <a:pt x="6" y="90"/>
                </a:lnTo>
                <a:lnTo>
                  <a:pt x="11" y="90"/>
                </a:lnTo>
                <a:lnTo>
                  <a:pt x="17" y="88"/>
                </a:lnTo>
                <a:lnTo>
                  <a:pt x="25" y="88"/>
                </a:lnTo>
                <a:lnTo>
                  <a:pt x="32" y="86"/>
                </a:lnTo>
                <a:lnTo>
                  <a:pt x="42" y="86"/>
                </a:lnTo>
                <a:lnTo>
                  <a:pt x="53" y="86"/>
                </a:lnTo>
                <a:lnTo>
                  <a:pt x="63" y="86"/>
                </a:lnTo>
                <a:lnTo>
                  <a:pt x="74" y="86"/>
                </a:lnTo>
                <a:lnTo>
                  <a:pt x="86" y="84"/>
                </a:lnTo>
                <a:lnTo>
                  <a:pt x="99" y="84"/>
                </a:lnTo>
                <a:lnTo>
                  <a:pt x="113" y="84"/>
                </a:lnTo>
                <a:lnTo>
                  <a:pt x="128" y="82"/>
                </a:lnTo>
                <a:lnTo>
                  <a:pt x="143" y="80"/>
                </a:lnTo>
                <a:lnTo>
                  <a:pt x="151" y="80"/>
                </a:lnTo>
                <a:lnTo>
                  <a:pt x="160" y="78"/>
                </a:lnTo>
                <a:lnTo>
                  <a:pt x="170" y="78"/>
                </a:lnTo>
                <a:lnTo>
                  <a:pt x="181" y="76"/>
                </a:lnTo>
                <a:lnTo>
                  <a:pt x="195" y="75"/>
                </a:lnTo>
                <a:lnTo>
                  <a:pt x="210" y="73"/>
                </a:lnTo>
                <a:lnTo>
                  <a:pt x="225" y="71"/>
                </a:lnTo>
                <a:lnTo>
                  <a:pt x="243" y="69"/>
                </a:lnTo>
                <a:lnTo>
                  <a:pt x="262" y="65"/>
                </a:lnTo>
                <a:lnTo>
                  <a:pt x="281" y="63"/>
                </a:lnTo>
                <a:lnTo>
                  <a:pt x="302" y="59"/>
                </a:lnTo>
                <a:lnTo>
                  <a:pt x="325" y="55"/>
                </a:lnTo>
                <a:lnTo>
                  <a:pt x="348" y="52"/>
                </a:lnTo>
                <a:lnTo>
                  <a:pt x="374" y="48"/>
                </a:lnTo>
                <a:lnTo>
                  <a:pt x="399" y="44"/>
                </a:lnTo>
                <a:lnTo>
                  <a:pt x="428" y="38"/>
                </a:lnTo>
                <a:lnTo>
                  <a:pt x="428" y="3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196"/>
          <p:cNvSpPr/>
          <p:nvPr/>
        </p:nvSpPr>
        <p:spPr bwMode="auto">
          <a:xfrm>
            <a:off x="1883810" y="2356605"/>
            <a:ext cx="806450" cy="247650"/>
          </a:xfrm>
          <a:custGeom>
            <a:avLst/>
            <a:gdLst>
              <a:gd name="T0" fmla="*/ 0 w 457"/>
              <a:gd name="T1" fmla="*/ 102 h 140"/>
              <a:gd name="T2" fmla="*/ 48 w 457"/>
              <a:gd name="T3" fmla="*/ 90 h 140"/>
              <a:gd name="T4" fmla="*/ 92 w 457"/>
              <a:gd name="T5" fmla="*/ 77 h 140"/>
              <a:gd name="T6" fmla="*/ 132 w 457"/>
              <a:gd name="T7" fmla="*/ 67 h 140"/>
              <a:gd name="T8" fmla="*/ 172 w 457"/>
              <a:gd name="T9" fmla="*/ 58 h 140"/>
              <a:gd name="T10" fmla="*/ 206 w 457"/>
              <a:gd name="T11" fmla="*/ 48 h 140"/>
              <a:gd name="T12" fmla="*/ 239 w 457"/>
              <a:gd name="T13" fmla="*/ 39 h 140"/>
              <a:gd name="T14" fmla="*/ 269 w 457"/>
              <a:gd name="T15" fmla="*/ 33 h 140"/>
              <a:gd name="T16" fmla="*/ 296 w 457"/>
              <a:gd name="T17" fmla="*/ 25 h 140"/>
              <a:gd name="T18" fmla="*/ 319 w 457"/>
              <a:gd name="T19" fmla="*/ 19 h 140"/>
              <a:gd name="T20" fmla="*/ 340 w 457"/>
              <a:gd name="T21" fmla="*/ 14 h 140"/>
              <a:gd name="T22" fmla="*/ 359 w 457"/>
              <a:gd name="T23" fmla="*/ 10 h 140"/>
              <a:gd name="T24" fmla="*/ 374 w 457"/>
              <a:gd name="T25" fmla="*/ 6 h 140"/>
              <a:gd name="T26" fmla="*/ 386 w 457"/>
              <a:gd name="T27" fmla="*/ 4 h 140"/>
              <a:gd name="T28" fmla="*/ 395 w 457"/>
              <a:gd name="T29" fmla="*/ 2 h 140"/>
              <a:gd name="T30" fmla="*/ 401 w 457"/>
              <a:gd name="T31" fmla="*/ 0 h 140"/>
              <a:gd name="T32" fmla="*/ 405 w 457"/>
              <a:gd name="T33" fmla="*/ 0 h 140"/>
              <a:gd name="T34" fmla="*/ 422 w 457"/>
              <a:gd name="T35" fmla="*/ 2 h 140"/>
              <a:gd name="T36" fmla="*/ 439 w 457"/>
              <a:gd name="T37" fmla="*/ 8 h 140"/>
              <a:gd name="T38" fmla="*/ 447 w 457"/>
              <a:gd name="T39" fmla="*/ 12 h 140"/>
              <a:gd name="T40" fmla="*/ 453 w 457"/>
              <a:gd name="T41" fmla="*/ 18 h 140"/>
              <a:gd name="T42" fmla="*/ 455 w 457"/>
              <a:gd name="T43" fmla="*/ 21 h 140"/>
              <a:gd name="T44" fmla="*/ 457 w 457"/>
              <a:gd name="T45" fmla="*/ 25 h 140"/>
              <a:gd name="T46" fmla="*/ 455 w 457"/>
              <a:gd name="T47" fmla="*/ 27 h 140"/>
              <a:gd name="T48" fmla="*/ 449 w 457"/>
              <a:gd name="T49" fmla="*/ 31 h 140"/>
              <a:gd name="T50" fmla="*/ 439 w 457"/>
              <a:gd name="T51" fmla="*/ 33 h 140"/>
              <a:gd name="T52" fmla="*/ 428 w 457"/>
              <a:gd name="T53" fmla="*/ 37 h 140"/>
              <a:gd name="T54" fmla="*/ 413 w 457"/>
              <a:gd name="T55" fmla="*/ 42 h 140"/>
              <a:gd name="T56" fmla="*/ 392 w 457"/>
              <a:gd name="T57" fmla="*/ 48 h 140"/>
              <a:gd name="T58" fmla="*/ 369 w 457"/>
              <a:gd name="T59" fmla="*/ 54 h 140"/>
              <a:gd name="T60" fmla="*/ 342 w 457"/>
              <a:gd name="T61" fmla="*/ 60 h 140"/>
              <a:gd name="T62" fmla="*/ 311 w 457"/>
              <a:gd name="T63" fmla="*/ 67 h 140"/>
              <a:gd name="T64" fmla="*/ 279 w 457"/>
              <a:gd name="T65" fmla="*/ 75 h 140"/>
              <a:gd name="T66" fmla="*/ 241 w 457"/>
              <a:gd name="T67" fmla="*/ 84 h 140"/>
              <a:gd name="T68" fmla="*/ 201 w 457"/>
              <a:gd name="T69" fmla="*/ 94 h 140"/>
              <a:gd name="T70" fmla="*/ 155 w 457"/>
              <a:gd name="T71" fmla="*/ 105 h 140"/>
              <a:gd name="T72" fmla="*/ 107 w 457"/>
              <a:gd name="T73" fmla="*/ 115 h 140"/>
              <a:gd name="T74" fmla="*/ 55 w 457"/>
              <a:gd name="T75" fmla="*/ 128 h 140"/>
              <a:gd name="T76" fmla="*/ 0 w 457"/>
              <a:gd name="T77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7" h="140">
                <a:moveTo>
                  <a:pt x="0" y="140"/>
                </a:moveTo>
                <a:lnTo>
                  <a:pt x="0" y="102"/>
                </a:lnTo>
                <a:lnTo>
                  <a:pt x="25" y="96"/>
                </a:lnTo>
                <a:lnTo>
                  <a:pt x="48" y="90"/>
                </a:lnTo>
                <a:lnTo>
                  <a:pt x="69" y="82"/>
                </a:lnTo>
                <a:lnTo>
                  <a:pt x="92" y="77"/>
                </a:lnTo>
                <a:lnTo>
                  <a:pt x="113" y="73"/>
                </a:lnTo>
                <a:lnTo>
                  <a:pt x="132" y="67"/>
                </a:lnTo>
                <a:lnTo>
                  <a:pt x="153" y="61"/>
                </a:lnTo>
                <a:lnTo>
                  <a:pt x="172" y="58"/>
                </a:lnTo>
                <a:lnTo>
                  <a:pt x="189" y="52"/>
                </a:lnTo>
                <a:lnTo>
                  <a:pt x="206" y="48"/>
                </a:lnTo>
                <a:lnTo>
                  <a:pt x="224" y="44"/>
                </a:lnTo>
                <a:lnTo>
                  <a:pt x="239" y="39"/>
                </a:lnTo>
                <a:lnTo>
                  <a:pt x="254" y="35"/>
                </a:lnTo>
                <a:lnTo>
                  <a:pt x="269" y="33"/>
                </a:lnTo>
                <a:lnTo>
                  <a:pt x="283" y="29"/>
                </a:lnTo>
                <a:lnTo>
                  <a:pt x="296" y="25"/>
                </a:lnTo>
                <a:lnTo>
                  <a:pt x="308" y="21"/>
                </a:lnTo>
                <a:lnTo>
                  <a:pt x="319" y="19"/>
                </a:lnTo>
                <a:lnTo>
                  <a:pt x="331" y="18"/>
                </a:lnTo>
                <a:lnTo>
                  <a:pt x="340" y="14"/>
                </a:lnTo>
                <a:lnTo>
                  <a:pt x="350" y="12"/>
                </a:lnTo>
                <a:lnTo>
                  <a:pt x="359" y="10"/>
                </a:lnTo>
                <a:lnTo>
                  <a:pt x="367" y="8"/>
                </a:lnTo>
                <a:lnTo>
                  <a:pt x="374" y="6"/>
                </a:lnTo>
                <a:lnTo>
                  <a:pt x="380" y="4"/>
                </a:lnTo>
                <a:lnTo>
                  <a:pt x="386" y="4"/>
                </a:lnTo>
                <a:lnTo>
                  <a:pt x="392" y="2"/>
                </a:lnTo>
                <a:lnTo>
                  <a:pt x="395" y="2"/>
                </a:lnTo>
                <a:lnTo>
                  <a:pt x="399" y="0"/>
                </a:lnTo>
                <a:lnTo>
                  <a:pt x="401" y="0"/>
                </a:lnTo>
                <a:lnTo>
                  <a:pt x="405" y="0"/>
                </a:lnTo>
                <a:lnTo>
                  <a:pt x="405" y="0"/>
                </a:lnTo>
                <a:lnTo>
                  <a:pt x="415" y="0"/>
                </a:lnTo>
                <a:lnTo>
                  <a:pt x="422" y="2"/>
                </a:lnTo>
                <a:lnTo>
                  <a:pt x="430" y="6"/>
                </a:lnTo>
                <a:lnTo>
                  <a:pt x="439" y="8"/>
                </a:lnTo>
                <a:lnTo>
                  <a:pt x="443" y="10"/>
                </a:lnTo>
                <a:lnTo>
                  <a:pt x="447" y="12"/>
                </a:lnTo>
                <a:lnTo>
                  <a:pt x="451" y="16"/>
                </a:lnTo>
                <a:lnTo>
                  <a:pt x="453" y="18"/>
                </a:lnTo>
                <a:lnTo>
                  <a:pt x="455" y="19"/>
                </a:lnTo>
                <a:lnTo>
                  <a:pt x="455" y="21"/>
                </a:lnTo>
                <a:lnTo>
                  <a:pt x="457" y="23"/>
                </a:lnTo>
                <a:lnTo>
                  <a:pt x="457" y="25"/>
                </a:lnTo>
                <a:lnTo>
                  <a:pt x="455" y="27"/>
                </a:lnTo>
                <a:lnTo>
                  <a:pt x="455" y="27"/>
                </a:lnTo>
                <a:lnTo>
                  <a:pt x="453" y="29"/>
                </a:lnTo>
                <a:lnTo>
                  <a:pt x="449" y="31"/>
                </a:lnTo>
                <a:lnTo>
                  <a:pt x="445" y="33"/>
                </a:lnTo>
                <a:lnTo>
                  <a:pt x="439" y="33"/>
                </a:lnTo>
                <a:lnTo>
                  <a:pt x="434" y="35"/>
                </a:lnTo>
                <a:lnTo>
                  <a:pt x="428" y="37"/>
                </a:lnTo>
                <a:lnTo>
                  <a:pt x="420" y="40"/>
                </a:lnTo>
                <a:lnTo>
                  <a:pt x="413" y="42"/>
                </a:lnTo>
                <a:lnTo>
                  <a:pt x="403" y="44"/>
                </a:lnTo>
                <a:lnTo>
                  <a:pt x="392" y="48"/>
                </a:lnTo>
                <a:lnTo>
                  <a:pt x="380" y="50"/>
                </a:lnTo>
                <a:lnTo>
                  <a:pt x="369" y="54"/>
                </a:lnTo>
                <a:lnTo>
                  <a:pt x="355" y="58"/>
                </a:lnTo>
                <a:lnTo>
                  <a:pt x="342" y="60"/>
                </a:lnTo>
                <a:lnTo>
                  <a:pt x="329" y="63"/>
                </a:lnTo>
                <a:lnTo>
                  <a:pt x="311" y="67"/>
                </a:lnTo>
                <a:lnTo>
                  <a:pt x="296" y="71"/>
                </a:lnTo>
                <a:lnTo>
                  <a:pt x="279" y="75"/>
                </a:lnTo>
                <a:lnTo>
                  <a:pt x="260" y="81"/>
                </a:lnTo>
                <a:lnTo>
                  <a:pt x="241" y="84"/>
                </a:lnTo>
                <a:lnTo>
                  <a:pt x="222" y="90"/>
                </a:lnTo>
                <a:lnTo>
                  <a:pt x="201" y="94"/>
                </a:lnTo>
                <a:lnTo>
                  <a:pt x="178" y="100"/>
                </a:lnTo>
                <a:lnTo>
                  <a:pt x="155" y="105"/>
                </a:lnTo>
                <a:lnTo>
                  <a:pt x="132" y="109"/>
                </a:lnTo>
                <a:lnTo>
                  <a:pt x="107" y="115"/>
                </a:lnTo>
                <a:lnTo>
                  <a:pt x="82" y="121"/>
                </a:lnTo>
                <a:lnTo>
                  <a:pt x="55" y="128"/>
                </a:lnTo>
                <a:lnTo>
                  <a:pt x="29" y="134"/>
                </a:lnTo>
                <a:lnTo>
                  <a:pt x="0" y="140"/>
                </a:lnTo>
                <a:lnTo>
                  <a:pt x="0" y="14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97"/>
          <p:cNvSpPr/>
          <p:nvPr/>
        </p:nvSpPr>
        <p:spPr bwMode="auto">
          <a:xfrm>
            <a:off x="1519320" y="2501385"/>
            <a:ext cx="431165" cy="845185"/>
          </a:xfrm>
          <a:custGeom>
            <a:avLst/>
            <a:gdLst>
              <a:gd name="T0" fmla="*/ 166 w 244"/>
              <a:gd name="T1" fmla="*/ 21 h 478"/>
              <a:gd name="T2" fmla="*/ 162 w 244"/>
              <a:gd name="T3" fmla="*/ 14 h 478"/>
              <a:gd name="T4" fmla="*/ 164 w 244"/>
              <a:gd name="T5" fmla="*/ 8 h 478"/>
              <a:gd name="T6" fmla="*/ 166 w 244"/>
              <a:gd name="T7" fmla="*/ 6 h 478"/>
              <a:gd name="T8" fmla="*/ 174 w 244"/>
              <a:gd name="T9" fmla="*/ 2 h 478"/>
              <a:gd name="T10" fmla="*/ 183 w 244"/>
              <a:gd name="T11" fmla="*/ 0 h 478"/>
              <a:gd name="T12" fmla="*/ 197 w 244"/>
              <a:gd name="T13" fmla="*/ 2 h 478"/>
              <a:gd name="T14" fmla="*/ 214 w 244"/>
              <a:gd name="T15" fmla="*/ 4 h 478"/>
              <a:gd name="T16" fmla="*/ 227 w 244"/>
              <a:gd name="T17" fmla="*/ 8 h 478"/>
              <a:gd name="T18" fmla="*/ 235 w 244"/>
              <a:gd name="T19" fmla="*/ 14 h 478"/>
              <a:gd name="T20" fmla="*/ 242 w 244"/>
              <a:gd name="T21" fmla="*/ 18 h 478"/>
              <a:gd name="T22" fmla="*/ 244 w 244"/>
              <a:gd name="T23" fmla="*/ 21 h 478"/>
              <a:gd name="T24" fmla="*/ 244 w 244"/>
              <a:gd name="T25" fmla="*/ 25 h 478"/>
              <a:gd name="T26" fmla="*/ 244 w 244"/>
              <a:gd name="T27" fmla="*/ 33 h 478"/>
              <a:gd name="T28" fmla="*/ 244 w 244"/>
              <a:gd name="T29" fmla="*/ 52 h 478"/>
              <a:gd name="T30" fmla="*/ 244 w 244"/>
              <a:gd name="T31" fmla="*/ 77 h 478"/>
              <a:gd name="T32" fmla="*/ 242 w 244"/>
              <a:gd name="T33" fmla="*/ 127 h 478"/>
              <a:gd name="T34" fmla="*/ 237 w 244"/>
              <a:gd name="T35" fmla="*/ 190 h 478"/>
              <a:gd name="T36" fmla="*/ 227 w 244"/>
              <a:gd name="T37" fmla="*/ 234 h 478"/>
              <a:gd name="T38" fmla="*/ 216 w 244"/>
              <a:gd name="T39" fmla="*/ 266 h 478"/>
              <a:gd name="T40" fmla="*/ 200 w 244"/>
              <a:gd name="T41" fmla="*/ 297 h 478"/>
              <a:gd name="T42" fmla="*/ 183 w 244"/>
              <a:gd name="T43" fmla="*/ 327 h 478"/>
              <a:gd name="T44" fmla="*/ 162 w 244"/>
              <a:gd name="T45" fmla="*/ 356 h 478"/>
              <a:gd name="T46" fmla="*/ 137 w 244"/>
              <a:gd name="T47" fmla="*/ 384 h 478"/>
              <a:gd name="T48" fmla="*/ 112 w 244"/>
              <a:gd name="T49" fmla="*/ 411 h 478"/>
              <a:gd name="T50" fmla="*/ 84 w 244"/>
              <a:gd name="T51" fmla="*/ 432 h 478"/>
              <a:gd name="T52" fmla="*/ 61 w 244"/>
              <a:gd name="T53" fmla="*/ 447 h 478"/>
              <a:gd name="T54" fmla="*/ 40 w 244"/>
              <a:gd name="T55" fmla="*/ 459 h 478"/>
              <a:gd name="T56" fmla="*/ 21 w 244"/>
              <a:gd name="T57" fmla="*/ 470 h 478"/>
              <a:gd name="T58" fmla="*/ 7 w 244"/>
              <a:gd name="T59" fmla="*/ 476 h 478"/>
              <a:gd name="T60" fmla="*/ 2 w 244"/>
              <a:gd name="T61" fmla="*/ 476 h 478"/>
              <a:gd name="T62" fmla="*/ 0 w 244"/>
              <a:gd name="T63" fmla="*/ 472 h 478"/>
              <a:gd name="T64" fmla="*/ 4 w 244"/>
              <a:gd name="T65" fmla="*/ 467 h 478"/>
              <a:gd name="T66" fmla="*/ 13 w 244"/>
              <a:gd name="T67" fmla="*/ 459 h 478"/>
              <a:gd name="T68" fmla="*/ 26 w 244"/>
              <a:gd name="T69" fmla="*/ 447 h 478"/>
              <a:gd name="T70" fmla="*/ 44 w 244"/>
              <a:gd name="T71" fmla="*/ 430 h 478"/>
              <a:gd name="T72" fmla="*/ 63 w 244"/>
              <a:gd name="T73" fmla="*/ 409 h 478"/>
              <a:gd name="T74" fmla="*/ 84 w 244"/>
              <a:gd name="T75" fmla="*/ 384 h 478"/>
              <a:gd name="T76" fmla="*/ 107 w 244"/>
              <a:gd name="T77" fmla="*/ 358 h 478"/>
              <a:gd name="T78" fmla="*/ 126 w 244"/>
              <a:gd name="T79" fmla="*/ 327 h 478"/>
              <a:gd name="T80" fmla="*/ 145 w 244"/>
              <a:gd name="T81" fmla="*/ 295 h 478"/>
              <a:gd name="T82" fmla="*/ 160 w 244"/>
              <a:gd name="T83" fmla="*/ 260 h 478"/>
              <a:gd name="T84" fmla="*/ 174 w 244"/>
              <a:gd name="T85" fmla="*/ 222 h 478"/>
              <a:gd name="T86" fmla="*/ 181 w 244"/>
              <a:gd name="T87" fmla="*/ 186 h 478"/>
              <a:gd name="T88" fmla="*/ 185 w 244"/>
              <a:gd name="T89" fmla="*/ 153 h 478"/>
              <a:gd name="T90" fmla="*/ 187 w 244"/>
              <a:gd name="T91" fmla="*/ 121 h 478"/>
              <a:gd name="T92" fmla="*/ 185 w 244"/>
              <a:gd name="T93" fmla="*/ 92 h 478"/>
              <a:gd name="T94" fmla="*/ 181 w 244"/>
              <a:gd name="T95" fmla="*/ 69 h 478"/>
              <a:gd name="T96" fmla="*/ 179 w 244"/>
              <a:gd name="T97" fmla="*/ 50 h 478"/>
              <a:gd name="T98" fmla="*/ 174 w 244"/>
              <a:gd name="T99" fmla="*/ 37 h 478"/>
              <a:gd name="T100" fmla="*/ 168 w 244"/>
              <a:gd name="T101" fmla="*/ 29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44" h="478">
                <a:moveTo>
                  <a:pt x="168" y="29"/>
                </a:moveTo>
                <a:lnTo>
                  <a:pt x="166" y="21"/>
                </a:lnTo>
                <a:lnTo>
                  <a:pt x="164" y="16"/>
                </a:lnTo>
                <a:lnTo>
                  <a:pt x="162" y="14"/>
                </a:lnTo>
                <a:lnTo>
                  <a:pt x="162" y="12"/>
                </a:lnTo>
                <a:lnTo>
                  <a:pt x="164" y="8"/>
                </a:lnTo>
                <a:lnTo>
                  <a:pt x="164" y="8"/>
                </a:lnTo>
                <a:lnTo>
                  <a:pt x="166" y="6"/>
                </a:lnTo>
                <a:lnTo>
                  <a:pt x="170" y="4"/>
                </a:lnTo>
                <a:lnTo>
                  <a:pt x="174" y="2"/>
                </a:lnTo>
                <a:lnTo>
                  <a:pt x="177" y="2"/>
                </a:lnTo>
                <a:lnTo>
                  <a:pt x="183" y="0"/>
                </a:lnTo>
                <a:lnTo>
                  <a:pt x="189" y="0"/>
                </a:lnTo>
                <a:lnTo>
                  <a:pt x="197" y="2"/>
                </a:lnTo>
                <a:lnTo>
                  <a:pt x="206" y="2"/>
                </a:lnTo>
                <a:lnTo>
                  <a:pt x="214" y="4"/>
                </a:lnTo>
                <a:lnTo>
                  <a:pt x="219" y="6"/>
                </a:lnTo>
                <a:lnTo>
                  <a:pt x="227" y="8"/>
                </a:lnTo>
                <a:lnTo>
                  <a:pt x="231" y="12"/>
                </a:lnTo>
                <a:lnTo>
                  <a:pt x="235" y="14"/>
                </a:lnTo>
                <a:lnTo>
                  <a:pt x="239" y="16"/>
                </a:lnTo>
                <a:lnTo>
                  <a:pt x="242" y="18"/>
                </a:lnTo>
                <a:lnTo>
                  <a:pt x="244" y="20"/>
                </a:lnTo>
                <a:lnTo>
                  <a:pt x="244" y="21"/>
                </a:lnTo>
                <a:lnTo>
                  <a:pt x="244" y="21"/>
                </a:lnTo>
                <a:lnTo>
                  <a:pt x="244" y="25"/>
                </a:lnTo>
                <a:lnTo>
                  <a:pt x="244" y="27"/>
                </a:lnTo>
                <a:lnTo>
                  <a:pt x="244" y="33"/>
                </a:lnTo>
                <a:lnTo>
                  <a:pt x="244" y="41"/>
                </a:lnTo>
                <a:lnTo>
                  <a:pt x="244" y="52"/>
                </a:lnTo>
                <a:lnTo>
                  <a:pt x="244" y="63"/>
                </a:lnTo>
                <a:lnTo>
                  <a:pt x="244" y="77"/>
                </a:lnTo>
                <a:lnTo>
                  <a:pt x="244" y="92"/>
                </a:lnTo>
                <a:lnTo>
                  <a:pt x="242" y="127"/>
                </a:lnTo>
                <a:lnTo>
                  <a:pt x="240" y="159"/>
                </a:lnTo>
                <a:lnTo>
                  <a:pt x="237" y="190"/>
                </a:lnTo>
                <a:lnTo>
                  <a:pt x="231" y="218"/>
                </a:lnTo>
                <a:lnTo>
                  <a:pt x="227" y="234"/>
                </a:lnTo>
                <a:lnTo>
                  <a:pt x="221" y="251"/>
                </a:lnTo>
                <a:lnTo>
                  <a:pt x="216" y="266"/>
                </a:lnTo>
                <a:lnTo>
                  <a:pt x="208" y="281"/>
                </a:lnTo>
                <a:lnTo>
                  <a:pt x="200" y="297"/>
                </a:lnTo>
                <a:lnTo>
                  <a:pt x="193" y="312"/>
                </a:lnTo>
                <a:lnTo>
                  <a:pt x="183" y="327"/>
                </a:lnTo>
                <a:lnTo>
                  <a:pt x="174" y="340"/>
                </a:lnTo>
                <a:lnTo>
                  <a:pt x="162" y="356"/>
                </a:lnTo>
                <a:lnTo>
                  <a:pt x="151" y="371"/>
                </a:lnTo>
                <a:lnTo>
                  <a:pt x="137" y="384"/>
                </a:lnTo>
                <a:lnTo>
                  <a:pt x="126" y="398"/>
                </a:lnTo>
                <a:lnTo>
                  <a:pt x="112" y="411"/>
                </a:lnTo>
                <a:lnTo>
                  <a:pt x="97" y="423"/>
                </a:lnTo>
                <a:lnTo>
                  <a:pt x="84" y="432"/>
                </a:lnTo>
                <a:lnTo>
                  <a:pt x="69" y="442"/>
                </a:lnTo>
                <a:lnTo>
                  <a:pt x="61" y="447"/>
                </a:lnTo>
                <a:lnTo>
                  <a:pt x="53" y="451"/>
                </a:lnTo>
                <a:lnTo>
                  <a:pt x="40" y="459"/>
                </a:lnTo>
                <a:lnTo>
                  <a:pt x="30" y="467"/>
                </a:lnTo>
                <a:lnTo>
                  <a:pt x="21" y="470"/>
                </a:lnTo>
                <a:lnTo>
                  <a:pt x="13" y="474"/>
                </a:lnTo>
                <a:lnTo>
                  <a:pt x="7" y="476"/>
                </a:lnTo>
                <a:lnTo>
                  <a:pt x="4" y="478"/>
                </a:lnTo>
                <a:lnTo>
                  <a:pt x="2" y="476"/>
                </a:lnTo>
                <a:lnTo>
                  <a:pt x="0" y="474"/>
                </a:lnTo>
                <a:lnTo>
                  <a:pt x="0" y="472"/>
                </a:lnTo>
                <a:lnTo>
                  <a:pt x="2" y="470"/>
                </a:lnTo>
                <a:lnTo>
                  <a:pt x="4" y="467"/>
                </a:lnTo>
                <a:lnTo>
                  <a:pt x="7" y="463"/>
                </a:lnTo>
                <a:lnTo>
                  <a:pt x="13" y="459"/>
                </a:lnTo>
                <a:lnTo>
                  <a:pt x="19" y="453"/>
                </a:lnTo>
                <a:lnTo>
                  <a:pt x="26" y="447"/>
                </a:lnTo>
                <a:lnTo>
                  <a:pt x="34" y="438"/>
                </a:lnTo>
                <a:lnTo>
                  <a:pt x="44" y="430"/>
                </a:lnTo>
                <a:lnTo>
                  <a:pt x="53" y="419"/>
                </a:lnTo>
                <a:lnTo>
                  <a:pt x="63" y="409"/>
                </a:lnTo>
                <a:lnTo>
                  <a:pt x="74" y="398"/>
                </a:lnTo>
                <a:lnTo>
                  <a:pt x="84" y="384"/>
                </a:lnTo>
                <a:lnTo>
                  <a:pt x="95" y="373"/>
                </a:lnTo>
                <a:lnTo>
                  <a:pt x="107" y="358"/>
                </a:lnTo>
                <a:lnTo>
                  <a:pt x="116" y="344"/>
                </a:lnTo>
                <a:lnTo>
                  <a:pt x="126" y="327"/>
                </a:lnTo>
                <a:lnTo>
                  <a:pt x="137" y="312"/>
                </a:lnTo>
                <a:lnTo>
                  <a:pt x="145" y="295"/>
                </a:lnTo>
                <a:lnTo>
                  <a:pt x="154" y="277"/>
                </a:lnTo>
                <a:lnTo>
                  <a:pt x="160" y="260"/>
                </a:lnTo>
                <a:lnTo>
                  <a:pt x="168" y="241"/>
                </a:lnTo>
                <a:lnTo>
                  <a:pt x="174" y="222"/>
                </a:lnTo>
                <a:lnTo>
                  <a:pt x="177" y="205"/>
                </a:lnTo>
                <a:lnTo>
                  <a:pt x="181" y="186"/>
                </a:lnTo>
                <a:lnTo>
                  <a:pt x="183" y="169"/>
                </a:lnTo>
                <a:lnTo>
                  <a:pt x="185" y="153"/>
                </a:lnTo>
                <a:lnTo>
                  <a:pt x="187" y="136"/>
                </a:lnTo>
                <a:lnTo>
                  <a:pt x="187" y="121"/>
                </a:lnTo>
                <a:lnTo>
                  <a:pt x="187" y="106"/>
                </a:lnTo>
                <a:lnTo>
                  <a:pt x="185" y="92"/>
                </a:lnTo>
                <a:lnTo>
                  <a:pt x="183" y="79"/>
                </a:lnTo>
                <a:lnTo>
                  <a:pt x="181" y="69"/>
                </a:lnTo>
                <a:lnTo>
                  <a:pt x="181" y="60"/>
                </a:lnTo>
                <a:lnTo>
                  <a:pt x="179" y="50"/>
                </a:lnTo>
                <a:lnTo>
                  <a:pt x="175" y="42"/>
                </a:lnTo>
                <a:lnTo>
                  <a:pt x="174" y="37"/>
                </a:lnTo>
                <a:lnTo>
                  <a:pt x="172" y="33"/>
                </a:lnTo>
                <a:lnTo>
                  <a:pt x="168" y="29"/>
                </a:lnTo>
                <a:lnTo>
                  <a:pt x="168" y="2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198"/>
          <p:cNvSpPr/>
          <p:nvPr/>
        </p:nvSpPr>
        <p:spPr bwMode="auto">
          <a:xfrm>
            <a:off x="2039385" y="2505195"/>
            <a:ext cx="763905" cy="685800"/>
          </a:xfrm>
          <a:custGeom>
            <a:avLst/>
            <a:gdLst>
              <a:gd name="T0" fmla="*/ 115 w 432"/>
              <a:gd name="T1" fmla="*/ 308 h 388"/>
              <a:gd name="T2" fmla="*/ 155 w 432"/>
              <a:gd name="T3" fmla="*/ 283 h 388"/>
              <a:gd name="T4" fmla="*/ 191 w 432"/>
              <a:gd name="T5" fmla="*/ 258 h 388"/>
              <a:gd name="T6" fmla="*/ 218 w 432"/>
              <a:gd name="T7" fmla="*/ 235 h 388"/>
              <a:gd name="T8" fmla="*/ 239 w 432"/>
              <a:gd name="T9" fmla="*/ 214 h 388"/>
              <a:gd name="T10" fmla="*/ 260 w 432"/>
              <a:gd name="T11" fmla="*/ 191 h 388"/>
              <a:gd name="T12" fmla="*/ 281 w 432"/>
              <a:gd name="T13" fmla="*/ 163 h 388"/>
              <a:gd name="T14" fmla="*/ 304 w 432"/>
              <a:gd name="T15" fmla="*/ 132 h 388"/>
              <a:gd name="T16" fmla="*/ 325 w 432"/>
              <a:gd name="T17" fmla="*/ 98 h 388"/>
              <a:gd name="T18" fmla="*/ 340 w 432"/>
              <a:gd name="T19" fmla="*/ 69 h 388"/>
              <a:gd name="T20" fmla="*/ 350 w 432"/>
              <a:gd name="T21" fmla="*/ 48 h 388"/>
              <a:gd name="T22" fmla="*/ 351 w 432"/>
              <a:gd name="T23" fmla="*/ 31 h 388"/>
              <a:gd name="T24" fmla="*/ 350 w 432"/>
              <a:gd name="T25" fmla="*/ 18 h 388"/>
              <a:gd name="T26" fmla="*/ 350 w 432"/>
              <a:gd name="T27" fmla="*/ 10 h 388"/>
              <a:gd name="T28" fmla="*/ 351 w 432"/>
              <a:gd name="T29" fmla="*/ 4 h 388"/>
              <a:gd name="T30" fmla="*/ 355 w 432"/>
              <a:gd name="T31" fmla="*/ 0 h 388"/>
              <a:gd name="T32" fmla="*/ 363 w 432"/>
              <a:gd name="T33" fmla="*/ 0 h 388"/>
              <a:gd name="T34" fmla="*/ 372 w 432"/>
              <a:gd name="T35" fmla="*/ 2 h 388"/>
              <a:gd name="T36" fmla="*/ 384 w 432"/>
              <a:gd name="T37" fmla="*/ 10 h 388"/>
              <a:gd name="T38" fmla="*/ 397 w 432"/>
              <a:gd name="T39" fmla="*/ 18 h 388"/>
              <a:gd name="T40" fmla="*/ 411 w 432"/>
              <a:gd name="T41" fmla="*/ 27 h 388"/>
              <a:gd name="T42" fmla="*/ 420 w 432"/>
              <a:gd name="T43" fmla="*/ 37 h 388"/>
              <a:gd name="T44" fmla="*/ 426 w 432"/>
              <a:gd name="T45" fmla="*/ 44 h 388"/>
              <a:gd name="T46" fmla="*/ 432 w 432"/>
              <a:gd name="T47" fmla="*/ 52 h 388"/>
              <a:gd name="T48" fmla="*/ 432 w 432"/>
              <a:gd name="T49" fmla="*/ 56 h 388"/>
              <a:gd name="T50" fmla="*/ 430 w 432"/>
              <a:gd name="T51" fmla="*/ 61 h 388"/>
              <a:gd name="T52" fmla="*/ 426 w 432"/>
              <a:gd name="T53" fmla="*/ 69 h 388"/>
              <a:gd name="T54" fmla="*/ 418 w 432"/>
              <a:gd name="T55" fmla="*/ 81 h 388"/>
              <a:gd name="T56" fmla="*/ 411 w 432"/>
              <a:gd name="T57" fmla="*/ 92 h 388"/>
              <a:gd name="T58" fmla="*/ 401 w 432"/>
              <a:gd name="T59" fmla="*/ 105 h 388"/>
              <a:gd name="T60" fmla="*/ 390 w 432"/>
              <a:gd name="T61" fmla="*/ 123 h 388"/>
              <a:gd name="T62" fmla="*/ 376 w 432"/>
              <a:gd name="T63" fmla="*/ 140 h 388"/>
              <a:gd name="T64" fmla="*/ 348 w 432"/>
              <a:gd name="T65" fmla="*/ 180 h 388"/>
              <a:gd name="T66" fmla="*/ 317 w 432"/>
              <a:gd name="T67" fmla="*/ 214 h 388"/>
              <a:gd name="T68" fmla="*/ 285 w 432"/>
              <a:gd name="T69" fmla="*/ 245 h 388"/>
              <a:gd name="T70" fmla="*/ 250 w 432"/>
              <a:gd name="T71" fmla="*/ 272 h 388"/>
              <a:gd name="T72" fmla="*/ 216 w 432"/>
              <a:gd name="T73" fmla="*/ 296 h 388"/>
              <a:gd name="T74" fmla="*/ 176 w 432"/>
              <a:gd name="T75" fmla="*/ 319 h 388"/>
              <a:gd name="T76" fmla="*/ 136 w 432"/>
              <a:gd name="T77" fmla="*/ 340 h 388"/>
              <a:gd name="T78" fmla="*/ 80 w 432"/>
              <a:gd name="T79" fmla="*/ 365 h 388"/>
              <a:gd name="T80" fmla="*/ 61 w 432"/>
              <a:gd name="T81" fmla="*/ 373 h 388"/>
              <a:gd name="T82" fmla="*/ 44 w 432"/>
              <a:gd name="T83" fmla="*/ 379 h 388"/>
              <a:gd name="T84" fmla="*/ 29 w 432"/>
              <a:gd name="T85" fmla="*/ 384 h 388"/>
              <a:gd name="T86" fmla="*/ 17 w 432"/>
              <a:gd name="T87" fmla="*/ 388 h 388"/>
              <a:gd name="T88" fmla="*/ 9 w 432"/>
              <a:gd name="T89" fmla="*/ 388 h 388"/>
              <a:gd name="T90" fmla="*/ 4 w 432"/>
              <a:gd name="T91" fmla="*/ 388 h 388"/>
              <a:gd name="T92" fmla="*/ 0 w 432"/>
              <a:gd name="T93" fmla="*/ 386 h 388"/>
              <a:gd name="T94" fmla="*/ 0 w 432"/>
              <a:gd name="T95" fmla="*/ 384 h 388"/>
              <a:gd name="T96" fmla="*/ 4 w 432"/>
              <a:gd name="T97" fmla="*/ 382 h 388"/>
              <a:gd name="T98" fmla="*/ 9 w 432"/>
              <a:gd name="T99" fmla="*/ 377 h 388"/>
              <a:gd name="T100" fmla="*/ 17 w 432"/>
              <a:gd name="T101" fmla="*/ 371 h 388"/>
              <a:gd name="T102" fmla="*/ 29 w 432"/>
              <a:gd name="T103" fmla="*/ 363 h 388"/>
              <a:gd name="T104" fmla="*/ 44 w 432"/>
              <a:gd name="T105" fmla="*/ 354 h 388"/>
              <a:gd name="T106" fmla="*/ 61 w 432"/>
              <a:gd name="T107" fmla="*/ 342 h 388"/>
              <a:gd name="T108" fmla="*/ 80 w 432"/>
              <a:gd name="T109" fmla="*/ 329 h 388"/>
              <a:gd name="T110" fmla="*/ 92 w 432"/>
              <a:gd name="T111" fmla="*/ 323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32" h="388">
                <a:moveTo>
                  <a:pt x="92" y="323"/>
                </a:moveTo>
                <a:lnTo>
                  <a:pt x="115" y="308"/>
                </a:lnTo>
                <a:lnTo>
                  <a:pt x="136" y="295"/>
                </a:lnTo>
                <a:lnTo>
                  <a:pt x="155" y="283"/>
                </a:lnTo>
                <a:lnTo>
                  <a:pt x="174" y="270"/>
                </a:lnTo>
                <a:lnTo>
                  <a:pt x="191" y="258"/>
                </a:lnTo>
                <a:lnTo>
                  <a:pt x="204" y="247"/>
                </a:lnTo>
                <a:lnTo>
                  <a:pt x="218" y="235"/>
                </a:lnTo>
                <a:lnTo>
                  <a:pt x="229" y="226"/>
                </a:lnTo>
                <a:lnTo>
                  <a:pt x="239" y="214"/>
                </a:lnTo>
                <a:lnTo>
                  <a:pt x="250" y="203"/>
                </a:lnTo>
                <a:lnTo>
                  <a:pt x="260" y="191"/>
                </a:lnTo>
                <a:lnTo>
                  <a:pt x="271" y="178"/>
                </a:lnTo>
                <a:lnTo>
                  <a:pt x="281" y="163"/>
                </a:lnTo>
                <a:lnTo>
                  <a:pt x="292" y="147"/>
                </a:lnTo>
                <a:lnTo>
                  <a:pt x="304" y="132"/>
                </a:lnTo>
                <a:lnTo>
                  <a:pt x="313" y="115"/>
                </a:lnTo>
                <a:lnTo>
                  <a:pt x="325" y="98"/>
                </a:lnTo>
                <a:lnTo>
                  <a:pt x="332" y="83"/>
                </a:lnTo>
                <a:lnTo>
                  <a:pt x="340" y="69"/>
                </a:lnTo>
                <a:lnTo>
                  <a:pt x="346" y="58"/>
                </a:lnTo>
                <a:lnTo>
                  <a:pt x="350" y="48"/>
                </a:lnTo>
                <a:lnTo>
                  <a:pt x="351" y="39"/>
                </a:lnTo>
                <a:lnTo>
                  <a:pt x="351" y="31"/>
                </a:lnTo>
                <a:lnTo>
                  <a:pt x="351" y="27"/>
                </a:lnTo>
                <a:lnTo>
                  <a:pt x="350" y="18"/>
                </a:lnTo>
                <a:lnTo>
                  <a:pt x="350" y="14"/>
                </a:lnTo>
                <a:lnTo>
                  <a:pt x="350" y="10"/>
                </a:lnTo>
                <a:lnTo>
                  <a:pt x="350" y="8"/>
                </a:lnTo>
                <a:lnTo>
                  <a:pt x="351" y="4"/>
                </a:lnTo>
                <a:lnTo>
                  <a:pt x="353" y="2"/>
                </a:lnTo>
                <a:lnTo>
                  <a:pt x="355" y="0"/>
                </a:lnTo>
                <a:lnTo>
                  <a:pt x="359" y="0"/>
                </a:lnTo>
                <a:lnTo>
                  <a:pt x="363" y="0"/>
                </a:lnTo>
                <a:lnTo>
                  <a:pt x="367" y="0"/>
                </a:lnTo>
                <a:lnTo>
                  <a:pt x="372" y="2"/>
                </a:lnTo>
                <a:lnTo>
                  <a:pt x="376" y="6"/>
                </a:lnTo>
                <a:lnTo>
                  <a:pt x="384" y="10"/>
                </a:lnTo>
                <a:lnTo>
                  <a:pt x="390" y="14"/>
                </a:lnTo>
                <a:lnTo>
                  <a:pt x="397" y="18"/>
                </a:lnTo>
                <a:lnTo>
                  <a:pt x="405" y="23"/>
                </a:lnTo>
                <a:lnTo>
                  <a:pt x="411" y="27"/>
                </a:lnTo>
                <a:lnTo>
                  <a:pt x="416" y="33"/>
                </a:lnTo>
                <a:lnTo>
                  <a:pt x="420" y="37"/>
                </a:lnTo>
                <a:lnTo>
                  <a:pt x="424" y="40"/>
                </a:lnTo>
                <a:lnTo>
                  <a:pt x="426" y="44"/>
                </a:lnTo>
                <a:lnTo>
                  <a:pt x="430" y="48"/>
                </a:lnTo>
                <a:lnTo>
                  <a:pt x="432" y="52"/>
                </a:lnTo>
                <a:lnTo>
                  <a:pt x="432" y="54"/>
                </a:lnTo>
                <a:lnTo>
                  <a:pt x="432" y="56"/>
                </a:lnTo>
                <a:lnTo>
                  <a:pt x="430" y="58"/>
                </a:lnTo>
                <a:lnTo>
                  <a:pt x="430" y="61"/>
                </a:lnTo>
                <a:lnTo>
                  <a:pt x="428" y="65"/>
                </a:lnTo>
                <a:lnTo>
                  <a:pt x="426" y="69"/>
                </a:lnTo>
                <a:lnTo>
                  <a:pt x="422" y="75"/>
                </a:lnTo>
                <a:lnTo>
                  <a:pt x="418" y="81"/>
                </a:lnTo>
                <a:lnTo>
                  <a:pt x="414" y="86"/>
                </a:lnTo>
                <a:lnTo>
                  <a:pt x="411" y="92"/>
                </a:lnTo>
                <a:lnTo>
                  <a:pt x="407" y="100"/>
                </a:lnTo>
                <a:lnTo>
                  <a:pt x="401" y="105"/>
                </a:lnTo>
                <a:lnTo>
                  <a:pt x="395" y="115"/>
                </a:lnTo>
                <a:lnTo>
                  <a:pt x="390" y="123"/>
                </a:lnTo>
                <a:lnTo>
                  <a:pt x="384" y="130"/>
                </a:lnTo>
                <a:lnTo>
                  <a:pt x="376" y="140"/>
                </a:lnTo>
                <a:lnTo>
                  <a:pt x="363" y="161"/>
                </a:lnTo>
                <a:lnTo>
                  <a:pt x="348" y="180"/>
                </a:lnTo>
                <a:lnTo>
                  <a:pt x="332" y="197"/>
                </a:lnTo>
                <a:lnTo>
                  <a:pt x="317" y="214"/>
                </a:lnTo>
                <a:lnTo>
                  <a:pt x="302" y="230"/>
                </a:lnTo>
                <a:lnTo>
                  <a:pt x="285" y="245"/>
                </a:lnTo>
                <a:lnTo>
                  <a:pt x="267" y="258"/>
                </a:lnTo>
                <a:lnTo>
                  <a:pt x="250" y="272"/>
                </a:lnTo>
                <a:lnTo>
                  <a:pt x="233" y="285"/>
                </a:lnTo>
                <a:lnTo>
                  <a:pt x="216" y="296"/>
                </a:lnTo>
                <a:lnTo>
                  <a:pt x="197" y="308"/>
                </a:lnTo>
                <a:lnTo>
                  <a:pt x="176" y="319"/>
                </a:lnTo>
                <a:lnTo>
                  <a:pt x="157" y="331"/>
                </a:lnTo>
                <a:lnTo>
                  <a:pt x="136" y="340"/>
                </a:lnTo>
                <a:lnTo>
                  <a:pt x="92" y="360"/>
                </a:lnTo>
                <a:lnTo>
                  <a:pt x="80" y="365"/>
                </a:lnTo>
                <a:lnTo>
                  <a:pt x="71" y="369"/>
                </a:lnTo>
                <a:lnTo>
                  <a:pt x="61" y="373"/>
                </a:lnTo>
                <a:lnTo>
                  <a:pt x="52" y="377"/>
                </a:lnTo>
                <a:lnTo>
                  <a:pt x="44" y="379"/>
                </a:lnTo>
                <a:lnTo>
                  <a:pt x="36" y="382"/>
                </a:lnTo>
                <a:lnTo>
                  <a:pt x="29" y="384"/>
                </a:lnTo>
                <a:lnTo>
                  <a:pt x="23" y="386"/>
                </a:lnTo>
                <a:lnTo>
                  <a:pt x="17" y="388"/>
                </a:lnTo>
                <a:lnTo>
                  <a:pt x="13" y="388"/>
                </a:lnTo>
                <a:lnTo>
                  <a:pt x="9" y="388"/>
                </a:lnTo>
                <a:lnTo>
                  <a:pt x="6" y="388"/>
                </a:lnTo>
                <a:lnTo>
                  <a:pt x="4" y="388"/>
                </a:lnTo>
                <a:lnTo>
                  <a:pt x="2" y="388"/>
                </a:lnTo>
                <a:lnTo>
                  <a:pt x="0" y="386"/>
                </a:lnTo>
                <a:lnTo>
                  <a:pt x="0" y="386"/>
                </a:lnTo>
                <a:lnTo>
                  <a:pt x="0" y="384"/>
                </a:lnTo>
                <a:lnTo>
                  <a:pt x="2" y="382"/>
                </a:lnTo>
                <a:lnTo>
                  <a:pt x="4" y="382"/>
                </a:lnTo>
                <a:lnTo>
                  <a:pt x="6" y="379"/>
                </a:lnTo>
                <a:lnTo>
                  <a:pt x="9" y="377"/>
                </a:lnTo>
                <a:lnTo>
                  <a:pt x="13" y="375"/>
                </a:lnTo>
                <a:lnTo>
                  <a:pt x="17" y="371"/>
                </a:lnTo>
                <a:lnTo>
                  <a:pt x="23" y="367"/>
                </a:lnTo>
                <a:lnTo>
                  <a:pt x="29" y="363"/>
                </a:lnTo>
                <a:lnTo>
                  <a:pt x="36" y="358"/>
                </a:lnTo>
                <a:lnTo>
                  <a:pt x="44" y="354"/>
                </a:lnTo>
                <a:lnTo>
                  <a:pt x="52" y="348"/>
                </a:lnTo>
                <a:lnTo>
                  <a:pt x="61" y="342"/>
                </a:lnTo>
                <a:lnTo>
                  <a:pt x="71" y="337"/>
                </a:lnTo>
                <a:lnTo>
                  <a:pt x="80" y="329"/>
                </a:lnTo>
                <a:lnTo>
                  <a:pt x="92" y="323"/>
                </a:lnTo>
                <a:lnTo>
                  <a:pt x="92" y="32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199"/>
          <p:cNvSpPr/>
          <p:nvPr/>
        </p:nvSpPr>
        <p:spPr bwMode="auto">
          <a:xfrm>
            <a:off x="1897780" y="1758435"/>
            <a:ext cx="198120" cy="455930"/>
          </a:xfrm>
          <a:custGeom>
            <a:avLst/>
            <a:gdLst>
              <a:gd name="T0" fmla="*/ 13 w 112"/>
              <a:gd name="T1" fmla="*/ 36 h 258"/>
              <a:gd name="T2" fmla="*/ 7 w 112"/>
              <a:gd name="T3" fmla="*/ 33 h 258"/>
              <a:gd name="T4" fmla="*/ 2 w 112"/>
              <a:gd name="T5" fmla="*/ 29 h 258"/>
              <a:gd name="T6" fmla="*/ 2 w 112"/>
              <a:gd name="T7" fmla="*/ 25 h 258"/>
              <a:gd name="T8" fmla="*/ 0 w 112"/>
              <a:gd name="T9" fmla="*/ 17 h 258"/>
              <a:gd name="T10" fmla="*/ 2 w 112"/>
              <a:gd name="T11" fmla="*/ 14 h 258"/>
              <a:gd name="T12" fmla="*/ 5 w 112"/>
              <a:gd name="T13" fmla="*/ 10 h 258"/>
              <a:gd name="T14" fmla="*/ 13 w 112"/>
              <a:gd name="T15" fmla="*/ 6 h 258"/>
              <a:gd name="T16" fmla="*/ 28 w 112"/>
              <a:gd name="T17" fmla="*/ 2 h 258"/>
              <a:gd name="T18" fmla="*/ 53 w 112"/>
              <a:gd name="T19" fmla="*/ 2 h 258"/>
              <a:gd name="T20" fmla="*/ 74 w 112"/>
              <a:gd name="T21" fmla="*/ 6 h 258"/>
              <a:gd name="T22" fmla="*/ 84 w 112"/>
              <a:gd name="T23" fmla="*/ 12 h 258"/>
              <a:gd name="T24" fmla="*/ 93 w 112"/>
              <a:gd name="T25" fmla="*/ 17 h 258"/>
              <a:gd name="T26" fmla="*/ 99 w 112"/>
              <a:gd name="T27" fmla="*/ 25 h 258"/>
              <a:gd name="T28" fmla="*/ 103 w 112"/>
              <a:gd name="T29" fmla="*/ 35 h 258"/>
              <a:gd name="T30" fmla="*/ 105 w 112"/>
              <a:gd name="T31" fmla="*/ 52 h 258"/>
              <a:gd name="T32" fmla="*/ 107 w 112"/>
              <a:gd name="T33" fmla="*/ 75 h 258"/>
              <a:gd name="T34" fmla="*/ 107 w 112"/>
              <a:gd name="T35" fmla="*/ 96 h 258"/>
              <a:gd name="T36" fmla="*/ 109 w 112"/>
              <a:gd name="T37" fmla="*/ 113 h 258"/>
              <a:gd name="T38" fmla="*/ 110 w 112"/>
              <a:gd name="T39" fmla="*/ 132 h 258"/>
              <a:gd name="T40" fmla="*/ 110 w 112"/>
              <a:gd name="T41" fmla="*/ 151 h 258"/>
              <a:gd name="T42" fmla="*/ 112 w 112"/>
              <a:gd name="T43" fmla="*/ 176 h 258"/>
              <a:gd name="T44" fmla="*/ 112 w 112"/>
              <a:gd name="T45" fmla="*/ 203 h 258"/>
              <a:gd name="T46" fmla="*/ 110 w 112"/>
              <a:gd name="T47" fmla="*/ 222 h 258"/>
              <a:gd name="T48" fmla="*/ 109 w 112"/>
              <a:gd name="T49" fmla="*/ 235 h 258"/>
              <a:gd name="T50" fmla="*/ 105 w 112"/>
              <a:gd name="T51" fmla="*/ 247 h 258"/>
              <a:gd name="T52" fmla="*/ 101 w 112"/>
              <a:gd name="T53" fmla="*/ 254 h 258"/>
              <a:gd name="T54" fmla="*/ 99 w 112"/>
              <a:gd name="T55" fmla="*/ 258 h 258"/>
              <a:gd name="T56" fmla="*/ 95 w 112"/>
              <a:gd name="T57" fmla="*/ 258 h 258"/>
              <a:gd name="T58" fmla="*/ 91 w 112"/>
              <a:gd name="T59" fmla="*/ 254 h 258"/>
              <a:gd name="T60" fmla="*/ 88 w 112"/>
              <a:gd name="T61" fmla="*/ 247 h 258"/>
              <a:gd name="T62" fmla="*/ 84 w 112"/>
              <a:gd name="T63" fmla="*/ 237 h 258"/>
              <a:gd name="T64" fmla="*/ 78 w 112"/>
              <a:gd name="T65" fmla="*/ 222 h 258"/>
              <a:gd name="T66" fmla="*/ 74 w 112"/>
              <a:gd name="T67" fmla="*/ 205 h 258"/>
              <a:gd name="T68" fmla="*/ 68 w 112"/>
              <a:gd name="T69" fmla="*/ 185 h 258"/>
              <a:gd name="T70" fmla="*/ 63 w 112"/>
              <a:gd name="T71" fmla="*/ 161 h 258"/>
              <a:gd name="T72" fmla="*/ 57 w 112"/>
              <a:gd name="T73" fmla="*/ 136 h 258"/>
              <a:gd name="T74" fmla="*/ 49 w 112"/>
              <a:gd name="T75" fmla="*/ 111 h 258"/>
              <a:gd name="T76" fmla="*/ 46 w 112"/>
              <a:gd name="T77" fmla="*/ 90 h 258"/>
              <a:gd name="T78" fmla="*/ 40 w 112"/>
              <a:gd name="T79" fmla="*/ 73 h 258"/>
              <a:gd name="T80" fmla="*/ 34 w 112"/>
              <a:gd name="T81" fmla="*/ 59 h 258"/>
              <a:gd name="T82" fmla="*/ 28 w 112"/>
              <a:gd name="T83" fmla="*/ 50 h 258"/>
              <a:gd name="T84" fmla="*/ 25 w 112"/>
              <a:gd name="T85" fmla="*/ 42 h 258"/>
              <a:gd name="T86" fmla="*/ 19 w 112"/>
              <a:gd name="T87" fmla="*/ 38 h 258"/>
              <a:gd name="T88" fmla="*/ 17 w 112"/>
              <a:gd name="T89" fmla="*/ 3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" h="258">
                <a:moveTo>
                  <a:pt x="17" y="38"/>
                </a:moveTo>
                <a:lnTo>
                  <a:pt x="13" y="36"/>
                </a:lnTo>
                <a:lnTo>
                  <a:pt x="9" y="35"/>
                </a:lnTo>
                <a:lnTo>
                  <a:pt x="7" y="33"/>
                </a:lnTo>
                <a:lnTo>
                  <a:pt x="4" y="31"/>
                </a:lnTo>
                <a:lnTo>
                  <a:pt x="2" y="29"/>
                </a:lnTo>
                <a:lnTo>
                  <a:pt x="2" y="27"/>
                </a:lnTo>
                <a:lnTo>
                  <a:pt x="2" y="25"/>
                </a:lnTo>
                <a:lnTo>
                  <a:pt x="0" y="21"/>
                </a:lnTo>
                <a:lnTo>
                  <a:pt x="0" y="17"/>
                </a:lnTo>
                <a:lnTo>
                  <a:pt x="0" y="15"/>
                </a:lnTo>
                <a:lnTo>
                  <a:pt x="2" y="14"/>
                </a:lnTo>
                <a:lnTo>
                  <a:pt x="4" y="12"/>
                </a:lnTo>
                <a:lnTo>
                  <a:pt x="5" y="10"/>
                </a:lnTo>
                <a:lnTo>
                  <a:pt x="9" y="8"/>
                </a:lnTo>
                <a:lnTo>
                  <a:pt x="13" y="6"/>
                </a:lnTo>
                <a:lnTo>
                  <a:pt x="17" y="4"/>
                </a:lnTo>
                <a:lnTo>
                  <a:pt x="28" y="2"/>
                </a:lnTo>
                <a:lnTo>
                  <a:pt x="40" y="0"/>
                </a:lnTo>
                <a:lnTo>
                  <a:pt x="53" y="2"/>
                </a:lnTo>
                <a:lnTo>
                  <a:pt x="67" y="4"/>
                </a:lnTo>
                <a:lnTo>
                  <a:pt x="74" y="6"/>
                </a:lnTo>
                <a:lnTo>
                  <a:pt x="80" y="8"/>
                </a:lnTo>
                <a:lnTo>
                  <a:pt x="84" y="12"/>
                </a:lnTo>
                <a:lnTo>
                  <a:pt x="89" y="14"/>
                </a:lnTo>
                <a:lnTo>
                  <a:pt x="93" y="17"/>
                </a:lnTo>
                <a:lnTo>
                  <a:pt x="97" y="21"/>
                </a:lnTo>
                <a:lnTo>
                  <a:pt x="99" y="25"/>
                </a:lnTo>
                <a:lnTo>
                  <a:pt x="101" y="29"/>
                </a:lnTo>
                <a:lnTo>
                  <a:pt x="103" y="35"/>
                </a:lnTo>
                <a:lnTo>
                  <a:pt x="103" y="42"/>
                </a:lnTo>
                <a:lnTo>
                  <a:pt x="105" y="52"/>
                </a:lnTo>
                <a:lnTo>
                  <a:pt x="105" y="61"/>
                </a:lnTo>
                <a:lnTo>
                  <a:pt x="107" y="75"/>
                </a:lnTo>
                <a:lnTo>
                  <a:pt x="107" y="88"/>
                </a:lnTo>
                <a:lnTo>
                  <a:pt x="107" y="96"/>
                </a:lnTo>
                <a:lnTo>
                  <a:pt x="109" y="105"/>
                </a:lnTo>
                <a:lnTo>
                  <a:pt x="109" y="113"/>
                </a:lnTo>
                <a:lnTo>
                  <a:pt x="109" y="122"/>
                </a:lnTo>
                <a:lnTo>
                  <a:pt x="110" y="132"/>
                </a:lnTo>
                <a:lnTo>
                  <a:pt x="110" y="142"/>
                </a:lnTo>
                <a:lnTo>
                  <a:pt x="110" y="151"/>
                </a:lnTo>
                <a:lnTo>
                  <a:pt x="112" y="161"/>
                </a:lnTo>
                <a:lnTo>
                  <a:pt x="112" y="176"/>
                </a:lnTo>
                <a:lnTo>
                  <a:pt x="112" y="189"/>
                </a:lnTo>
                <a:lnTo>
                  <a:pt x="112" y="203"/>
                </a:lnTo>
                <a:lnTo>
                  <a:pt x="112" y="212"/>
                </a:lnTo>
                <a:lnTo>
                  <a:pt x="110" y="222"/>
                </a:lnTo>
                <a:lnTo>
                  <a:pt x="109" y="228"/>
                </a:lnTo>
                <a:lnTo>
                  <a:pt x="109" y="235"/>
                </a:lnTo>
                <a:lnTo>
                  <a:pt x="107" y="243"/>
                </a:lnTo>
                <a:lnTo>
                  <a:pt x="105" y="247"/>
                </a:lnTo>
                <a:lnTo>
                  <a:pt x="103" y="250"/>
                </a:lnTo>
                <a:lnTo>
                  <a:pt x="101" y="254"/>
                </a:lnTo>
                <a:lnTo>
                  <a:pt x="99" y="256"/>
                </a:lnTo>
                <a:lnTo>
                  <a:pt x="99" y="258"/>
                </a:lnTo>
                <a:lnTo>
                  <a:pt x="97" y="258"/>
                </a:lnTo>
                <a:lnTo>
                  <a:pt x="95" y="258"/>
                </a:lnTo>
                <a:lnTo>
                  <a:pt x="93" y="256"/>
                </a:lnTo>
                <a:lnTo>
                  <a:pt x="91" y="254"/>
                </a:lnTo>
                <a:lnTo>
                  <a:pt x="89" y="250"/>
                </a:lnTo>
                <a:lnTo>
                  <a:pt x="88" y="247"/>
                </a:lnTo>
                <a:lnTo>
                  <a:pt x="86" y="243"/>
                </a:lnTo>
                <a:lnTo>
                  <a:pt x="84" y="237"/>
                </a:lnTo>
                <a:lnTo>
                  <a:pt x="82" y="229"/>
                </a:lnTo>
                <a:lnTo>
                  <a:pt x="78" y="222"/>
                </a:lnTo>
                <a:lnTo>
                  <a:pt x="76" y="214"/>
                </a:lnTo>
                <a:lnTo>
                  <a:pt x="74" y="205"/>
                </a:lnTo>
                <a:lnTo>
                  <a:pt x="70" y="195"/>
                </a:lnTo>
                <a:lnTo>
                  <a:pt x="68" y="185"/>
                </a:lnTo>
                <a:lnTo>
                  <a:pt x="65" y="174"/>
                </a:lnTo>
                <a:lnTo>
                  <a:pt x="63" y="161"/>
                </a:lnTo>
                <a:lnTo>
                  <a:pt x="59" y="147"/>
                </a:lnTo>
                <a:lnTo>
                  <a:pt x="57" y="136"/>
                </a:lnTo>
                <a:lnTo>
                  <a:pt x="53" y="122"/>
                </a:lnTo>
                <a:lnTo>
                  <a:pt x="49" y="111"/>
                </a:lnTo>
                <a:lnTo>
                  <a:pt x="47" y="101"/>
                </a:lnTo>
                <a:lnTo>
                  <a:pt x="46" y="90"/>
                </a:lnTo>
                <a:lnTo>
                  <a:pt x="42" y="82"/>
                </a:lnTo>
                <a:lnTo>
                  <a:pt x="40" y="73"/>
                </a:lnTo>
                <a:lnTo>
                  <a:pt x="36" y="67"/>
                </a:lnTo>
                <a:lnTo>
                  <a:pt x="34" y="59"/>
                </a:lnTo>
                <a:lnTo>
                  <a:pt x="32" y="54"/>
                </a:lnTo>
                <a:lnTo>
                  <a:pt x="28" y="50"/>
                </a:lnTo>
                <a:lnTo>
                  <a:pt x="26" y="46"/>
                </a:lnTo>
                <a:lnTo>
                  <a:pt x="25" y="42"/>
                </a:lnTo>
                <a:lnTo>
                  <a:pt x="23" y="40"/>
                </a:lnTo>
                <a:lnTo>
                  <a:pt x="19" y="38"/>
                </a:lnTo>
                <a:lnTo>
                  <a:pt x="17" y="38"/>
                </a:lnTo>
                <a:lnTo>
                  <a:pt x="17" y="3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201"/>
          <p:cNvSpPr/>
          <p:nvPr/>
        </p:nvSpPr>
        <p:spPr bwMode="auto">
          <a:xfrm>
            <a:off x="2364505" y="1663185"/>
            <a:ext cx="236855" cy="516255"/>
          </a:xfrm>
          <a:custGeom>
            <a:avLst/>
            <a:gdLst>
              <a:gd name="T0" fmla="*/ 23 w 136"/>
              <a:gd name="T1" fmla="*/ 195 h 290"/>
              <a:gd name="T2" fmla="*/ 35 w 136"/>
              <a:gd name="T3" fmla="*/ 156 h 290"/>
              <a:gd name="T4" fmla="*/ 42 w 136"/>
              <a:gd name="T5" fmla="*/ 124 h 290"/>
              <a:gd name="T6" fmla="*/ 50 w 136"/>
              <a:gd name="T7" fmla="*/ 95 h 290"/>
              <a:gd name="T8" fmla="*/ 52 w 136"/>
              <a:gd name="T9" fmla="*/ 70 h 290"/>
              <a:gd name="T10" fmla="*/ 54 w 136"/>
              <a:gd name="T11" fmla="*/ 49 h 290"/>
              <a:gd name="T12" fmla="*/ 54 w 136"/>
              <a:gd name="T13" fmla="*/ 36 h 290"/>
              <a:gd name="T14" fmla="*/ 50 w 136"/>
              <a:gd name="T15" fmla="*/ 26 h 290"/>
              <a:gd name="T16" fmla="*/ 42 w 136"/>
              <a:gd name="T17" fmla="*/ 23 h 290"/>
              <a:gd name="T18" fmla="*/ 39 w 136"/>
              <a:gd name="T19" fmla="*/ 17 h 290"/>
              <a:gd name="T20" fmla="*/ 37 w 136"/>
              <a:gd name="T21" fmla="*/ 11 h 290"/>
              <a:gd name="T22" fmla="*/ 37 w 136"/>
              <a:gd name="T23" fmla="*/ 5 h 290"/>
              <a:gd name="T24" fmla="*/ 40 w 136"/>
              <a:gd name="T25" fmla="*/ 2 h 290"/>
              <a:gd name="T26" fmla="*/ 46 w 136"/>
              <a:gd name="T27" fmla="*/ 0 h 290"/>
              <a:gd name="T28" fmla="*/ 56 w 136"/>
              <a:gd name="T29" fmla="*/ 0 h 290"/>
              <a:gd name="T30" fmla="*/ 69 w 136"/>
              <a:gd name="T31" fmla="*/ 2 h 290"/>
              <a:gd name="T32" fmla="*/ 88 w 136"/>
              <a:gd name="T33" fmla="*/ 5 h 290"/>
              <a:gd name="T34" fmla="*/ 109 w 136"/>
              <a:gd name="T35" fmla="*/ 15 h 290"/>
              <a:gd name="T36" fmla="*/ 124 w 136"/>
              <a:gd name="T37" fmla="*/ 26 h 290"/>
              <a:gd name="T38" fmla="*/ 132 w 136"/>
              <a:gd name="T39" fmla="*/ 36 h 290"/>
              <a:gd name="T40" fmla="*/ 136 w 136"/>
              <a:gd name="T41" fmla="*/ 42 h 290"/>
              <a:gd name="T42" fmla="*/ 134 w 136"/>
              <a:gd name="T43" fmla="*/ 49 h 290"/>
              <a:gd name="T44" fmla="*/ 132 w 136"/>
              <a:gd name="T45" fmla="*/ 59 h 290"/>
              <a:gd name="T46" fmla="*/ 126 w 136"/>
              <a:gd name="T47" fmla="*/ 70 h 290"/>
              <a:gd name="T48" fmla="*/ 119 w 136"/>
              <a:gd name="T49" fmla="*/ 88 h 290"/>
              <a:gd name="T50" fmla="*/ 111 w 136"/>
              <a:gd name="T51" fmla="*/ 107 h 290"/>
              <a:gd name="T52" fmla="*/ 100 w 136"/>
              <a:gd name="T53" fmla="*/ 130 h 290"/>
              <a:gd name="T54" fmla="*/ 88 w 136"/>
              <a:gd name="T55" fmla="*/ 156 h 290"/>
              <a:gd name="T56" fmla="*/ 73 w 136"/>
              <a:gd name="T57" fmla="*/ 187 h 290"/>
              <a:gd name="T58" fmla="*/ 60 w 136"/>
              <a:gd name="T59" fmla="*/ 212 h 290"/>
              <a:gd name="T60" fmla="*/ 46 w 136"/>
              <a:gd name="T61" fmla="*/ 235 h 290"/>
              <a:gd name="T62" fmla="*/ 35 w 136"/>
              <a:gd name="T63" fmla="*/ 254 h 290"/>
              <a:gd name="T64" fmla="*/ 25 w 136"/>
              <a:gd name="T65" fmla="*/ 267 h 290"/>
              <a:gd name="T66" fmla="*/ 18 w 136"/>
              <a:gd name="T67" fmla="*/ 279 h 290"/>
              <a:gd name="T68" fmla="*/ 12 w 136"/>
              <a:gd name="T69" fmla="*/ 286 h 290"/>
              <a:gd name="T70" fmla="*/ 8 w 136"/>
              <a:gd name="T71" fmla="*/ 290 h 290"/>
              <a:gd name="T72" fmla="*/ 4 w 136"/>
              <a:gd name="T73" fmla="*/ 290 h 290"/>
              <a:gd name="T74" fmla="*/ 2 w 136"/>
              <a:gd name="T75" fmla="*/ 286 h 290"/>
              <a:gd name="T76" fmla="*/ 0 w 136"/>
              <a:gd name="T77" fmla="*/ 282 h 290"/>
              <a:gd name="T78" fmla="*/ 2 w 136"/>
              <a:gd name="T79" fmla="*/ 275 h 290"/>
              <a:gd name="T80" fmla="*/ 2 w 136"/>
              <a:gd name="T81" fmla="*/ 265 h 290"/>
              <a:gd name="T82" fmla="*/ 6 w 136"/>
              <a:gd name="T83" fmla="*/ 254 h 290"/>
              <a:gd name="T84" fmla="*/ 10 w 136"/>
              <a:gd name="T85" fmla="*/ 240 h 290"/>
              <a:gd name="T86" fmla="*/ 16 w 136"/>
              <a:gd name="T87" fmla="*/ 223 h 290"/>
              <a:gd name="T88" fmla="*/ 18 w 136"/>
              <a:gd name="T89" fmla="*/ 214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6" h="290">
                <a:moveTo>
                  <a:pt x="18" y="214"/>
                </a:moveTo>
                <a:lnTo>
                  <a:pt x="23" y="195"/>
                </a:lnTo>
                <a:lnTo>
                  <a:pt x="29" y="175"/>
                </a:lnTo>
                <a:lnTo>
                  <a:pt x="35" y="156"/>
                </a:lnTo>
                <a:lnTo>
                  <a:pt x="39" y="141"/>
                </a:lnTo>
                <a:lnTo>
                  <a:pt x="42" y="124"/>
                </a:lnTo>
                <a:lnTo>
                  <a:pt x="46" y="110"/>
                </a:lnTo>
                <a:lnTo>
                  <a:pt x="50" y="95"/>
                </a:lnTo>
                <a:lnTo>
                  <a:pt x="52" y="82"/>
                </a:lnTo>
                <a:lnTo>
                  <a:pt x="52" y="70"/>
                </a:lnTo>
                <a:lnTo>
                  <a:pt x="54" y="59"/>
                </a:lnTo>
                <a:lnTo>
                  <a:pt x="54" y="49"/>
                </a:lnTo>
                <a:lnTo>
                  <a:pt x="54" y="42"/>
                </a:lnTo>
                <a:lnTo>
                  <a:pt x="54" y="36"/>
                </a:lnTo>
                <a:lnTo>
                  <a:pt x="52" y="30"/>
                </a:lnTo>
                <a:lnTo>
                  <a:pt x="50" y="26"/>
                </a:lnTo>
                <a:lnTo>
                  <a:pt x="46" y="23"/>
                </a:lnTo>
                <a:lnTo>
                  <a:pt x="42" y="23"/>
                </a:lnTo>
                <a:lnTo>
                  <a:pt x="40" y="19"/>
                </a:lnTo>
                <a:lnTo>
                  <a:pt x="39" y="17"/>
                </a:lnTo>
                <a:lnTo>
                  <a:pt x="37" y="15"/>
                </a:lnTo>
                <a:lnTo>
                  <a:pt x="37" y="11"/>
                </a:lnTo>
                <a:lnTo>
                  <a:pt x="37" y="9"/>
                </a:lnTo>
                <a:lnTo>
                  <a:pt x="37" y="5"/>
                </a:lnTo>
                <a:lnTo>
                  <a:pt x="39" y="2"/>
                </a:lnTo>
                <a:lnTo>
                  <a:pt x="40" y="2"/>
                </a:lnTo>
                <a:lnTo>
                  <a:pt x="44" y="0"/>
                </a:lnTo>
                <a:lnTo>
                  <a:pt x="46" y="0"/>
                </a:lnTo>
                <a:lnTo>
                  <a:pt x="52" y="0"/>
                </a:lnTo>
                <a:lnTo>
                  <a:pt x="56" y="0"/>
                </a:lnTo>
                <a:lnTo>
                  <a:pt x="61" y="0"/>
                </a:lnTo>
                <a:lnTo>
                  <a:pt x="69" y="2"/>
                </a:lnTo>
                <a:lnTo>
                  <a:pt x="77" y="2"/>
                </a:lnTo>
                <a:lnTo>
                  <a:pt x="88" y="5"/>
                </a:lnTo>
                <a:lnTo>
                  <a:pt x="100" y="11"/>
                </a:lnTo>
                <a:lnTo>
                  <a:pt x="109" y="15"/>
                </a:lnTo>
                <a:lnTo>
                  <a:pt x="119" y="19"/>
                </a:lnTo>
                <a:lnTo>
                  <a:pt x="124" y="26"/>
                </a:lnTo>
                <a:lnTo>
                  <a:pt x="128" y="32"/>
                </a:lnTo>
                <a:lnTo>
                  <a:pt x="132" y="36"/>
                </a:lnTo>
                <a:lnTo>
                  <a:pt x="134" y="40"/>
                </a:lnTo>
                <a:lnTo>
                  <a:pt x="136" y="42"/>
                </a:lnTo>
                <a:lnTo>
                  <a:pt x="136" y="46"/>
                </a:lnTo>
                <a:lnTo>
                  <a:pt x="134" y="49"/>
                </a:lnTo>
                <a:lnTo>
                  <a:pt x="134" y="53"/>
                </a:lnTo>
                <a:lnTo>
                  <a:pt x="132" y="59"/>
                </a:lnTo>
                <a:lnTo>
                  <a:pt x="128" y="65"/>
                </a:lnTo>
                <a:lnTo>
                  <a:pt x="126" y="70"/>
                </a:lnTo>
                <a:lnTo>
                  <a:pt x="123" y="78"/>
                </a:lnTo>
                <a:lnTo>
                  <a:pt x="119" y="88"/>
                </a:lnTo>
                <a:lnTo>
                  <a:pt x="115" y="97"/>
                </a:lnTo>
                <a:lnTo>
                  <a:pt x="111" y="107"/>
                </a:lnTo>
                <a:lnTo>
                  <a:pt x="105" y="118"/>
                </a:lnTo>
                <a:lnTo>
                  <a:pt x="100" y="130"/>
                </a:lnTo>
                <a:lnTo>
                  <a:pt x="94" y="143"/>
                </a:lnTo>
                <a:lnTo>
                  <a:pt x="88" y="156"/>
                </a:lnTo>
                <a:lnTo>
                  <a:pt x="81" y="172"/>
                </a:lnTo>
                <a:lnTo>
                  <a:pt x="73" y="187"/>
                </a:lnTo>
                <a:lnTo>
                  <a:pt x="65" y="200"/>
                </a:lnTo>
                <a:lnTo>
                  <a:pt x="60" y="212"/>
                </a:lnTo>
                <a:lnTo>
                  <a:pt x="52" y="223"/>
                </a:lnTo>
                <a:lnTo>
                  <a:pt x="46" y="235"/>
                </a:lnTo>
                <a:lnTo>
                  <a:pt x="40" y="244"/>
                </a:lnTo>
                <a:lnTo>
                  <a:pt x="35" y="254"/>
                </a:lnTo>
                <a:lnTo>
                  <a:pt x="31" y="261"/>
                </a:lnTo>
                <a:lnTo>
                  <a:pt x="25" y="267"/>
                </a:lnTo>
                <a:lnTo>
                  <a:pt x="21" y="273"/>
                </a:lnTo>
                <a:lnTo>
                  <a:pt x="18" y="279"/>
                </a:lnTo>
                <a:lnTo>
                  <a:pt x="16" y="282"/>
                </a:lnTo>
                <a:lnTo>
                  <a:pt x="12" y="286"/>
                </a:lnTo>
                <a:lnTo>
                  <a:pt x="10" y="288"/>
                </a:lnTo>
                <a:lnTo>
                  <a:pt x="8" y="290"/>
                </a:lnTo>
                <a:lnTo>
                  <a:pt x="6" y="290"/>
                </a:lnTo>
                <a:lnTo>
                  <a:pt x="4" y="290"/>
                </a:lnTo>
                <a:lnTo>
                  <a:pt x="2" y="288"/>
                </a:lnTo>
                <a:lnTo>
                  <a:pt x="2" y="286"/>
                </a:lnTo>
                <a:lnTo>
                  <a:pt x="2" y="284"/>
                </a:lnTo>
                <a:lnTo>
                  <a:pt x="0" y="282"/>
                </a:lnTo>
                <a:lnTo>
                  <a:pt x="0" y="279"/>
                </a:lnTo>
                <a:lnTo>
                  <a:pt x="2" y="275"/>
                </a:lnTo>
                <a:lnTo>
                  <a:pt x="2" y="271"/>
                </a:lnTo>
                <a:lnTo>
                  <a:pt x="2" y="265"/>
                </a:lnTo>
                <a:lnTo>
                  <a:pt x="4" y="260"/>
                </a:lnTo>
                <a:lnTo>
                  <a:pt x="6" y="254"/>
                </a:lnTo>
                <a:lnTo>
                  <a:pt x="8" y="248"/>
                </a:lnTo>
                <a:lnTo>
                  <a:pt x="10" y="240"/>
                </a:lnTo>
                <a:lnTo>
                  <a:pt x="12" y="231"/>
                </a:lnTo>
                <a:lnTo>
                  <a:pt x="16" y="223"/>
                </a:lnTo>
                <a:lnTo>
                  <a:pt x="18" y="214"/>
                </a:lnTo>
                <a:lnTo>
                  <a:pt x="18" y="21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202"/>
          <p:cNvSpPr/>
          <p:nvPr/>
        </p:nvSpPr>
        <p:spPr bwMode="auto">
          <a:xfrm>
            <a:off x="2572785" y="2161660"/>
            <a:ext cx="229870" cy="162560"/>
          </a:xfrm>
          <a:custGeom>
            <a:avLst/>
            <a:gdLst>
              <a:gd name="T0" fmla="*/ 74 w 130"/>
              <a:gd name="T1" fmla="*/ 5 h 91"/>
              <a:gd name="T2" fmla="*/ 86 w 130"/>
              <a:gd name="T3" fmla="*/ 7 h 91"/>
              <a:gd name="T4" fmla="*/ 95 w 130"/>
              <a:gd name="T5" fmla="*/ 9 h 91"/>
              <a:gd name="T6" fmla="*/ 103 w 130"/>
              <a:gd name="T7" fmla="*/ 13 h 91"/>
              <a:gd name="T8" fmla="*/ 111 w 130"/>
              <a:gd name="T9" fmla="*/ 17 h 91"/>
              <a:gd name="T10" fmla="*/ 118 w 130"/>
              <a:gd name="T11" fmla="*/ 22 h 91"/>
              <a:gd name="T12" fmla="*/ 122 w 130"/>
              <a:gd name="T13" fmla="*/ 28 h 91"/>
              <a:gd name="T14" fmla="*/ 126 w 130"/>
              <a:gd name="T15" fmla="*/ 36 h 91"/>
              <a:gd name="T16" fmla="*/ 130 w 130"/>
              <a:gd name="T17" fmla="*/ 43 h 91"/>
              <a:gd name="T18" fmla="*/ 130 w 130"/>
              <a:gd name="T19" fmla="*/ 51 h 91"/>
              <a:gd name="T20" fmla="*/ 130 w 130"/>
              <a:gd name="T21" fmla="*/ 57 h 91"/>
              <a:gd name="T22" fmla="*/ 130 w 130"/>
              <a:gd name="T23" fmla="*/ 64 h 91"/>
              <a:gd name="T24" fmla="*/ 130 w 130"/>
              <a:gd name="T25" fmla="*/ 70 h 91"/>
              <a:gd name="T26" fmla="*/ 130 w 130"/>
              <a:gd name="T27" fmla="*/ 76 h 91"/>
              <a:gd name="T28" fmla="*/ 128 w 130"/>
              <a:gd name="T29" fmla="*/ 82 h 91"/>
              <a:gd name="T30" fmla="*/ 126 w 130"/>
              <a:gd name="T31" fmla="*/ 85 h 91"/>
              <a:gd name="T32" fmla="*/ 124 w 130"/>
              <a:gd name="T33" fmla="*/ 89 h 91"/>
              <a:gd name="T34" fmla="*/ 124 w 130"/>
              <a:gd name="T35" fmla="*/ 91 h 91"/>
              <a:gd name="T36" fmla="*/ 122 w 130"/>
              <a:gd name="T37" fmla="*/ 91 h 91"/>
              <a:gd name="T38" fmla="*/ 118 w 130"/>
              <a:gd name="T39" fmla="*/ 91 h 91"/>
              <a:gd name="T40" fmla="*/ 114 w 130"/>
              <a:gd name="T41" fmla="*/ 89 h 91"/>
              <a:gd name="T42" fmla="*/ 111 w 130"/>
              <a:gd name="T43" fmla="*/ 89 h 91"/>
              <a:gd name="T44" fmla="*/ 105 w 130"/>
              <a:gd name="T45" fmla="*/ 85 h 91"/>
              <a:gd name="T46" fmla="*/ 97 w 130"/>
              <a:gd name="T47" fmla="*/ 84 h 91"/>
              <a:gd name="T48" fmla="*/ 90 w 130"/>
              <a:gd name="T49" fmla="*/ 80 h 91"/>
              <a:gd name="T50" fmla="*/ 82 w 130"/>
              <a:gd name="T51" fmla="*/ 76 h 91"/>
              <a:gd name="T52" fmla="*/ 72 w 130"/>
              <a:gd name="T53" fmla="*/ 70 h 91"/>
              <a:gd name="T54" fmla="*/ 63 w 130"/>
              <a:gd name="T55" fmla="*/ 64 h 91"/>
              <a:gd name="T56" fmla="*/ 51 w 130"/>
              <a:gd name="T57" fmla="*/ 57 h 91"/>
              <a:gd name="T58" fmla="*/ 40 w 130"/>
              <a:gd name="T59" fmla="*/ 49 h 91"/>
              <a:gd name="T60" fmla="*/ 26 w 130"/>
              <a:gd name="T61" fmla="*/ 42 h 91"/>
              <a:gd name="T62" fmla="*/ 13 w 130"/>
              <a:gd name="T63" fmla="*/ 32 h 91"/>
              <a:gd name="T64" fmla="*/ 0 w 130"/>
              <a:gd name="T65" fmla="*/ 22 h 91"/>
              <a:gd name="T66" fmla="*/ 0 w 130"/>
              <a:gd name="T67" fmla="*/ 19 h 91"/>
              <a:gd name="T68" fmla="*/ 0 w 130"/>
              <a:gd name="T69" fmla="*/ 15 h 91"/>
              <a:gd name="T70" fmla="*/ 2 w 130"/>
              <a:gd name="T71" fmla="*/ 13 h 91"/>
              <a:gd name="T72" fmla="*/ 4 w 130"/>
              <a:gd name="T73" fmla="*/ 9 h 91"/>
              <a:gd name="T74" fmla="*/ 5 w 130"/>
              <a:gd name="T75" fmla="*/ 7 h 91"/>
              <a:gd name="T76" fmla="*/ 7 w 130"/>
              <a:gd name="T77" fmla="*/ 5 h 91"/>
              <a:gd name="T78" fmla="*/ 11 w 130"/>
              <a:gd name="T79" fmla="*/ 1 h 91"/>
              <a:gd name="T80" fmla="*/ 15 w 130"/>
              <a:gd name="T81" fmla="*/ 0 h 91"/>
              <a:gd name="T82" fmla="*/ 21 w 130"/>
              <a:gd name="T83" fmla="*/ 0 h 91"/>
              <a:gd name="T84" fmla="*/ 26 w 130"/>
              <a:gd name="T85" fmla="*/ 0 h 91"/>
              <a:gd name="T86" fmla="*/ 32 w 130"/>
              <a:gd name="T87" fmla="*/ 0 h 91"/>
              <a:gd name="T88" fmla="*/ 38 w 130"/>
              <a:gd name="T89" fmla="*/ 0 h 91"/>
              <a:gd name="T90" fmla="*/ 46 w 130"/>
              <a:gd name="T91" fmla="*/ 0 h 91"/>
              <a:gd name="T92" fmla="*/ 55 w 130"/>
              <a:gd name="T93" fmla="*/ 1 h 91"/>
              <a:gd name="T94" fmla="*/ 65 w 130"/>
              <a:gd name="T95" fmla="*/ 3 h 91"/>
              <a:gd name="T96" fmla="*/ 74 w 130"/>
              <a:gd name="T97" fmla="*/ 5 h 91"/>
              <a:gd name="T98" fmla="*/ 74 w 130"/>
              <a:gd name="T99" fmla="*/ 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0" h="91">
                <a:moveTo>
                  <a:pt x="74" y="5"/>
                </a:moveTo>
                <a:lnTo>
                  <a:pt x="86" y="7"/>
                </a:lnTo>
                <a:lnTo>
                  <a:pt x="95" y="9"/>
                </a:lnTo>
                <a:lnTo>
                  <a:pt x="103" y="13"/>
                </a:lnTo>
                <a:lnTo>
                  <a:pt x="111" y="17"/>
                </a:lnTo>
                <a:lnTo>
                  <a:pt x="118" y="22"/>
                </a:lnTo>
                <a:lnTo>
                  <a:pt x="122" y="28"/>
                </a:lnTo>
                <a:lnTo>
                  <a:pt x="126" y="36"/>
                </a:lnTo>
                <a:lnTo>
                  <a:pt x="130" y="43"/>
                </a:lnTo>
                <a:lnTo>
                  <a:pt x="130" y="51"/>
                </a:lnTo>
                <a:lnTo>
                  <a:pt x="130" y="57"/>
                </a:lnTo>
                <a:lnTo>
                  <a:pt x="130" y="64"/>
                </a:lnTo>
                <a:lnTo>
                  <a:pt x="130" y="70"/>
                </a:lnTo>
                <a:lnTo>
                  <a:pt x="130" y="76"/>
                </a:lnTo>
                <a:lnTo>
                  <a:pt x="128" y="82"/>
                </a:lnTo>
                <a:lnTo>
                  <a:pt x="126" y="85"/>
                </a:lnTo>
                <a:lnTo>
                  <a:pt x="124" y="89"/>
                </a:lnTo>
                <a:lnTo>
                  <a:pt x="124" y="91"/>
                </a:lnTo>
                <a:lnTo>
                  <a:pt x="122" y="91"/>
                </a:lnTo>
                <a:lnTo>
                  <a:pt x="118" y="91"/>
                </a:lnTo>
                <a:lnTo>
                  <a:pt x="114" y="89"/>
                </a:lnTo>
                <a:lnTo>
                  <a:pt x="111" y="89"/>
                </a:lnTo>
                <a:lnTo>
                  <a:pt x="105" y="85"/>
                </a:lnTo>
                <a:lnTo>
                  <a:pt x="97" y="84"/>
                </a:lnTo>
                <a:lnTo>
                  <a:pt x="90" y="80"/>
                </a:lnTo>
                <a:lnTo>
                  <a:pt x="82" y="76"/>
                </a:lnTo>
                <a:lnTo>
                  <a:pt x="72" y="70"/>
                </a:lnTo>
                <a:lnTo>
                  <a:pt x="63" y="64"/>
                </a:lnTo>
                <a:lnTo>
                  <a:pt x="51" y="57"/>
                </a:lnTo>
                <a:lnTo>
                  <a:pt x="40" y="49"/>
                </a:lnTo>
                <a:lnTo>
                  <a:pt x="26" y="42"/>
                </a:lnTo>
                <a:lnTo>
                  <a:pt x="13" y="32"/>
                </a:lnTo>
                <a:lnTo>
                  <a:pt x="0" y="22"/>
                </a:lnTo>
                <a:lnTo>
                  <a:pt x="0" y="19"/>
                </a:lnTo>
                <a:lnTo>
                  <a:pt x="0" y="15"/>
                </a:lnTo>
                <a:lnTo>
                  <a:pt x="2" y="13"/>
                </a:lnTo>
                <a:lnTo>
                  <a:pt x="4" y="9"/>
                </a:lnTo>
                <a:lnTo>
                  <a:pt x="5" y="7"/>
                </a:lnTo>
                <a:lnTo>
                  <a:pt x="7" y="5"/>
                </a:lnTo>
                <a:lnTo>
                  <a:pt x="11" y="1"/>
                </a:lnTo>
                <a:lnTo>
                  <a:pt x="15" y="0"/>
                </a:lnTo>
                <a:lnTo>
                  <a:pt x="21" y="0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6" y="0"/>
                </a:lnTo>
                <a:lnTo>
                  <a:pt x="55" y="1"/>
                </a:lnTo>
                <a:lnTo>
                  <a:pt x="65" y="3"/>
                </a:lnTo>
                <a:lnTo>
                  <a:pt x="74" y="5"/>
                </a:lnTo>
                <a:lnTo>
                  <a:pt x="74" y="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2990464" y="3006815"/>
            <a:ext cx="179321" cy="439238"/>
          </a:xfrm>
          <a:custGeom>
            <a:avLst/>
            <a:gdLst>
              <a:gd name="connsiteX0" fmla="*/ 120987 w 179321"/>
              <a:gd name="connsiteY0" fmla="*/ 0 h 439238"/>
              <a:gd name="connsiteX1" fmla="*/ 124522 w 179321"/>
              <a:gd name="connsiteY1" fmla="*/ 3543 h 439238"/>
              <a:gd name="connsiteX2" fmla="*/ 124522 w 179321"/>
              <a:gd name="connsiteY2" fmla="*/ 7085 h 439238"/>
              <a:gd name="connsiteX3" fmla="*/ 128058 w 179321"/>
              <a:gd name="connsiteY3" fmla="*/ 10627 h 439238"/>
              <a:gd name="connsiteX4" fmla="*/ 128058 w 179321"/>
              <a:gd name="connsiteY4" fmla="*/ 14169 h 439238"/>
              <a:gd name="connsiteX5" fmla="*/ 131593 w 179321"/>
              <a:gd name="connsiteY5" fmla="*/ 21254 h 439238"/>
              <a:gd name="connsiteX6" fmla="*/ 131593 w 179321"/>
              <a:gd name="connsiteY6" fmla="*/ 26567 h 439238"/>
              <a:gd name="connsiteX7" fmla="*/ 131593 w 179321"/>
              <a:gd name="connsiteY7" fmla="*/ 33652 h 439238"/>
              <a:gd name="connsiteX8" fmla="*/ 135129 w 179321"/>
              <a:gd name="connsiteY8" fmla="*/ 44278 h 439238"/>
              <a:gd name="connsiteX9" fmla="*/ 135129 w 179321"/>
              <a:gd name="connsiteY9" fmla="*/ 54905 h 439238"/>
              <a:gd name="connsiteX10" fmla="*/ 138664 w 179321"/>
              <a:gd name="connsiteY10" fmla="*/ 63761 h 439238"/>
              <a:gd name="connsiteX11" fmla="*/ 138664 w 179321"/>
              <a:gd name="connsiteY11" fmla="*/ 74387 h 439238"/>
              <a:gd name="connsiteX12" fmla="*/ 138664 w 179321"/>
              <a:gd name="connsiteY12" fmla="*/ 88556 h 439238"/>
              <a:gd name="connsiteX13" fmla="*/ 142199 w 179321"/>
              <a:gd name="connsiteY13" fmla="*/ 100954 h 439238"/>
              <a:gd name="connsiteX14" fmla="*/ 142199 w 179321"/>
              <a:gd name="connsiteY14" fmla="*/ 118665 h 439238"/>
              <a:gd name="connsiteX15" fmla="*/ 145735 w 179321"/>
              <a:gd name="connsiteY15" fmla="*/ 136377 h 439238"/>
              <a:gd name="connsiteX16" fmla="*/ 145735 w 179321"/>
              <a:gd name="connsiteY16" fmla="*/ 152317 h 439238"/>
              <a:gd name="connsiteX17" fmla="*/ 145735 w 179321"/>
              <a:gd name="connsiteY17" fmla="*/ 185968 h 439238"/>
              <a:gd name="connsiteX18" fmla="*/ 149270 w 179321"/>
              <a:gd name="connsiteY18" fmla="*/ 219619 h 439238"/>
              <a:gd name="connsiteX19" fmla="*/ 149270 w 179321"/>
              <a:gd name="connsiteY19" fmla="*/ 247957 h 439238"/>
              <a:gd name="connsiteX20" fmla="*/ 152806 w 179321"/>
              <a:gd name="connsiteY20" fmla="*/ 274524 h 439238"/>
              <a:gd name="connsiteX21" fmla="*/ 156341 w 179321"/>
              <a:gd name="connsiteY21" fmla="*/ 297549 h 439238"/>
              <a:gd name="connsiteX22" fmla="*/ 158109 w 179321"/>
              <a:gd name="connsiteY22" fmla="*/ 322344 h 439238"/>
              <a:gd name="connsiteX23" fmla="*/ 161644 w 179321"/>
              <a:gd name="connsiteY23" fmla="*/ 338284 h 439238"/>
              <a:gd name="connsiteX24" fmla="*/ 168715 w 179321"/>
              <a:gd name="connsiteY24" fmla="*/ 355996 h 439238"/>
              <a:gd name="connsiteX25" fmla="*/ 172250 w 179321"/>
              <a:gd name="connsiteY25" fmla="*/ 368393 h 439238"/>
              <a:gd name="connsiteX26" fmla="*/ 175786 w 179321"/>
              <a:gd name="connsiteY26" fmla="*/ 379020 h 439238"/>
              <a:gd name="connsiteX27" fmla="*/ 179321 w 179321"/>
              <a:gd name="connsiteY27" fmla="*/ 393189 h 439238"/>
              <a:gd name="connsiteX28" fmla="*/ 179321 w 179321"/>
              <a:gd name="connsiteY28" fmla="*/ 402045 h 439238"/>
              <a:gd name="connsiteX29" fmla="*/ 175786 w 179321"/>
              <a:gd name="connsiteY29" fmla="*/ 412671 h 439238"/>
              <a:gd name="connsiteX30" fmla="*/ 172250 w 179321"/>
              <a:gd name="connsiteY30" fmla="*/ 423298 h 439238"/>
              <a:gd name="connsiteX31" fmla="*/ 168715 w 179321"/>
              <a:gd name="connsiteY31" fmla="*/ 430383 h 439238"/>
              <a:gd name="connsiteX32" fmla="*/ 158109 w 179321"/>
              <a:gd name="connsiteY32" fmla="*/ 437467 h 439238"/>
              <a:gd name="connsiteX33" fmla="*/ 152806 w 179321"/>
              <a:gd name="connsiteY33" fmla="*/ 439238 h 439238"/>
              <a:gd name="connsiteX34" fmla="*/ 142199 w 179321"/>
              <a:gd name="connsiteY34" fmla="*/ 439238 h 439238"/>
              <a:gd name="connsiteX35" fmla="*/ 128058 w 179321"/>
              <a:gd name="connsiteY35" fmla="*/ 439238 h 439238"/>
              <a:gd name="connsiteX36" fmla="*/ 115684 w 179321"/>
              <a:gd name="connsiteY36" fmla="*/ 439238 h 439238"/>
              <a:gd name="connsiteX37" fmla="*/ 101542 w 179321"/>
              <a:gd name="connsiteY37" fmla="*/ 439238 h 439238"/>
              <a:gd name="connsiteX38" fmla="*/ 83865 w 179321"/>
              <a:gd name="connsiteY38" fmla="*/ 437467 h 439238"/>
              <a:gd name="connsiteX39" fmla="*/ 67956 w 179321"/>
              <a:gd name="connsiteY39" fmla="*/ 433925 h 439238"/>
              <a:gd name="connsiteX40" fmla="*/ 50279 w 179321"/>
              <a:gd name="connsiteY40" fmla="*/ 430383 h 439238"/>
              <a:gd name="connsiteX41" fmla="*/ 30834 w 179321"/>
              <a:gd name="connsiteY41" fmla="*/ 423298 h 439238"/>
              <a:gd name="connsiteX42" fmla="*/ 13340 w 179321"/>
              <a:gd name="connsiteY42" fmla="*/ 417905 h 439238"/>
              <a:gd name="connsiteX43" fmla="*/ 5120 w 179321"/>
              <a:gd name="connsiteY43" fmla="*/ 372511 h 439238"/>
              <a:gd name="connsiteX44" fmla="*/ 0 w 179321"/>
              <a:gd name="connsiteY44" fmla="*/ 285438 h 439238"/>
              <a:gd name="connsiteX45" fmla="*/ 1683 w 179321"/>
              <a:gd name="connsiteY45" fmla="*/ 256813 h 439238"/>
              <a:gd name="connsiteX46" fmla="*/ 9622 w 179321"/>
              <a:gd name="connsiteY46" fmla="*/ 256813 h 439238"/>
              <a:gd name="connsiteX47" fmla="*/ 20228 w 179321"/>
              <a:gd name="connsiteY47" fmla="*/ 256813 h 439238"/>
              <a:gd name="connsiteX48" fmla="*/ 23763 w 179321"/>
              <a:gd name="connsiteY48" fmla="*/ 253271 h 439238"/>
              <a:gd name="connsiteX49" fmla="*/ 27299 w 179321"/>
              <a:gd name="connsiteY49" fmla="*/ 249728 h 439238"/>
              <a:gd name="connsiteX50" fmla="*/ 30834 w 179321"/>
              <a:gd name="connsiteY50" fmla="*/ 247957 h 439238"/>
              <a:gd name="connsiteX51" fmla="*/ 34370 w 179321"/>
              <a:gd name="connsiteY51" fmla="*/ 244415 h 439238"/>
              <a:gd name="connsiteX52" fmla="*/ 37905 w 179321"/>
              <a:gd name="connsiteY52" fmla="*/ 240873 h 439238"/>
              <a:gd name="connsiteX53" fmla="*/ 41440 w 179321"/>
              <a:gd name="connsiteY53" fmla="*/ 233788 h 439238"/>
              <a:gd name="connsiteX54" fmla="*/ 44976 w 179321"/>
              <a:gd name="connsiteY54" fmla="*/ 226704 h 439238"/>
              <a:gd name="connsiteX55" fmla="*/ 46743 w 179321"/>
              <a:gd name="connsiteY55" fmla="*/ 216077 h 439238"/>
              <a:gd name="connsiteX56" fmla="*/ 50279 w 179321"/>
              <a:gd name="connsiteY56" fmla="*/ 210764 h 439238"/>
              <a:gd name="connsiteX57" fmla="*/ 53814 w 179321"/>
              <a:gd name="connsiteY57" fmla="*/ 200137 h 439238"/>
              <a:gd name="connsiteX58" fmla="*/ 57350 w 179321"/>
              <a:gd name="connsiteY58" fmla="*/ 189510 h 439238"/>
              <a:gd name="connsiteX59" fmla="*/ 64420 w 179321"/>
              <a:gd name="connsiteY59" fmla="*/ 175341 h 439238"/>
              <a:gd name="connsiteX60" fmla="*/ 67956 w 179321"/>
              <a:gd name="connsiteY60" fmla="*/ 166486 h 439238"/>
              <a:gd name="connsiteX61" fmla="*/ 71491 w 179321"/>
              <a:gd name="connsiteY61" fmla="*/ 152317 h 439238"/>
              <a:gd name="connsiteX62" fmla="*/ 75027 w 179321"/>
              <a:gd name="connsiteY62" fmla="*/ 136377 h 439238"/>
              <a:gd name="connsiteX63" fmla="*/ 78562 w 179321"/>
              <a:gd name="connsiteY63" fmla="*/ 122208 h 439238"/>
              <a:gd name="connsiteX64" fmla="*/ 83865 w 179321"/>
              <a:gd name="connsiteY64" fmla="*/ 108039 h 439238"/>
              <a:gd name="connsiteX65" fmla="*/ 87401 w 179321"/>
              <a:gd name="connsiteY65" fmla="*/ 92099 h 439238"/>
              <a:gd name="connsiteX66" fmla="*/ 90936 w 179321"/>
              <a:gd name="connsiteY66" fmla="*/ 77930 h 439238"/>
              <a:gd name="connsiteX67" fmla="*/ 94471 w 179321"/>
              <a:gd name="connsiteY67" fmla="*/ 67303 h 439238"/>
              <a:gd name="connsiteX68" fmla="*/ 98007 w 179321"/>
              <a:gd name="connsiteY68" fmla="*/ 58447 h 439238"/>
              <a:gd name="connsiteX69" fmla="*/ 101542 w 179321"/>
              <a:gd name="connsiteY69" fmla="*/ 44278 h 439238"/>
              <a:gd name="connsiteX70" fmla="*/ 105078 w 179321"/>
              <a:gd name="connsiteY70" fmla="*/ 37194 h 439238"/>
              <a:gd name="connsiteX71" fmla="*/ 108613 w 179321"/>
              <a:gd name="connsiteY71" fmla="*/ 26567 h 439238"/>
              <a:gd name="connsiteX72" fmla="*/ 108613 w 179321"/>
              <a:gd name="connsiteY72" fmla="*/ 21254 h 439238"/>
              <a:gd name="connsiteX73" fmla="*/ 112148 w 179321"/>
              <a:gd name="connsiteY73" fmla="*/ 14169 h 439238"/>
              <a:gd name="connsiteX74" fmla="*/ 115684 w 179321"/>
              <a:gd name="connsiteY74" fmla="*/ 10627 h 439238"/>
              <a:gd name="connsiteX75" fmla="*/ 115684 w 179321"/>
              <a:gd name="connsiteY75" fmla="*/ 7085 h 439238"/>
              <a:gd name="connsiteX76" fmla="*/ 119219 w 179321"/>
              <a:gd name="connsiteY76" fmla="*/ 3543 h 439238"/>
              <a:gd name="connsiteX77" fmla="*/ 120987 w 179321"/>
              <a:gd name="connsiteY77" fmla="*/ 0 h 4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9321" h="439238">
                <a:moveTo>
                  <a:pt x="120987" y="0"/>
                </a:moveTo>
                <a:lnTo>
                  <a:pt x="124522" y="3543"/>
                </a:lnTo>
                <a:lnTo>
                  <a:pt x="124522" y="7085"/>
                </a:lnTo>
                <a:lnTo>
                  <a:pt x="128058" y="10627"/>
                </a:lnTo>
                <a:lnTo>
                  <a:pt x="128058" y="14169"/>
                </a:lnTo>
                <a:lnTo>
                  <a:pt x="131593" y="21254"/>
                </a:lnTo>
                <a:lnTo>
                  <a:pt x="131593" y="26567"/>
                </a:lnTo>
                <a:lnTo>
                  <a:pt x="131593" y="33652"/>
                </a:lnTo>
                <a:lnTo>
                  <a:pt x="135129" y="44278"/>
                </a:lnTo>
                <a:lnTo>
                  <a:pt x="135129" y="54905"/>
                </a:lnTo>
                <a:lnTo>
                  <a:pt x="138664" y="63761"/>
                </a:lnTo>
                <a:lnTo>
                  <a:pt x="138664" y="74387"/>
                </a:lnTo>
                <a:lnTo>
                  <a:pt x="138664" y="88556"/>
                </a:lnTo>
                <a:lnTo>
                  <a:pt x="142199" y="100954"/>
                </a:lnTo>
                <a:lnTo>
                  <a:pt x="142199" y="118665"/>
                </a:lnTo>
                <a:lnTo>
                  <a:pt x="145735" y="136377"/>
                </a:lnTo>
                <a:lnTo>
                  <a:pt x="145735" y="152317"/>
                </a:lnTo>
                <a:lnTo>
                  <a:pt x="145735" y="185968"/>
                </a:lnTo>
                <a:lnTo>
                  <a:pt x="149270" y="219619"/>
                </a:lnTo>
                <a:lnTo>
                  <a:pt x="149270" y="247957"/>
                </a:lnTo>
                <a:lnTo>
                  <a:pt x="152806" y="274524"/>
                </a:lnTo>
                <a:lnTo>
                  <a:pt x="156341" y="297549"/>
                </a:lnTo>
                <a:lnTo>
                  <a:pt x="158109" y="322344"/>
                </a:lnTo>
                <a:lnTo>
                  <a:pt x="161644" y="338284"/>
                </a:lnTo>
                <a:lnTo>
                  <a:pt x="168715" y="355996"/>
                </a:lnTo>
                <a:lnTo>
                  <a:pt x="172250" y="368393"/>
                </a:lnTo>
                <a:lnTo>
                  <a:pt x="175786" y="379020"/>
                </a:lnTo>
                <a:lnTo>
                  <a:pt x="179321" y="393189"/>
                </a:lnTo>
                <a:lnTo>
                  <a:pt x="179321" y="402045"/>
                </a:lnTo>
                <a:lnTo>
                  <a:pt x="175786" y="412671"/>
                </a:lnTo>
                <a:lnTo>
                  <a:pt x="172250" y="423298"/>
                </a:lnTo>
                <a:lnTo>
                  <a:pt x="168715" y="430383"/>
                </a:lnTo>
                <a:lnTo>
                  <a:pt x="158109" y="437467"/>
                </a:lnTo>
                <a:lnTo>
                  <a:pt x="152806" y="439238"/>
                </a:lnTo>
                <a:lnTo>
                  <a:pt x="142199" y="439238"/>
                </a:lnTo>
                <a:lnTo>
                  <a:pt x="128058" y="439238"/>
                </a:lnTo>
                <a:lnTo>
                  <a:pt x="115684" y="439238"/>
                </a:lnTo>
                <a:lnTo>
                  <a:pt x="101542" y="439238"/>
                </a:lnTo>
                <a:lnTo>
                  <a:pt x="83865" y="437467"/>
                </a:lnTo>
                <a:lnTo>
                  <a:pt x="67956" y="433925"/>
                </a:lnTo>
                <a:lnTo>
                  <a:pt x="50279" y="430383"/>
                </a:lnTo>
                <a:lnTo>
                  <a:pt x="30834" y="423298"/>
                </a:lnTo>
                <a:lnTo>
                  <a:pt x="13340" y="417905"/>
                </a:lnTo>
                <a:lnTo>
                  <a:pt x="5120" y="372511"/>
                </a:lnTo>
                <a:cubicBezTo>
                  <a:pt x="1763" y="344386"/>
                  <a:pt x="0" y="315265"/>
                  <a:pt x="0" y="285438"/>
                </a:cubicBezTo>
                <a:lnTo>
                  <a:pt x="1683" y="256813"/>
                </a:lnTo>
                <a:lnTo>
                  <a:pt x="9622" y="256813"/>
                </a:lnTo>
                <a:lnTo>
                  <a:pt x="20228" y="256813"/>
                </a:lnTo>
                <a:lnTo>
                  <a:pt x="23763" y="253271"/>
                </a:lnTo>
                <a:lnTo>
                  <a:pt x="27299" y="249728"/>
                </a:lnTo>
                <a:lnTo>
                  <a:pt x="30834" y="247957"/>
                </a:lnTo>
                <a:lnTo>
                  <a:pt x="34370" y="244415"/>
                </a:lnTo>
                <a:lnTo>
                  <a:pt x="37905" y="240873"/>
                </a:lnTo>
                <a:lnTo>
                  <a:pt x="41440" y="233788"/>
                </a:lnTo>
                <a:lnTo>
                  <a:pt x="44976" y="226704"/>
                </a:lnTo>
                <a:lnTo>
                  <a:pt x="46743" y="216077"/>
                </a:lnTo>
                <a:lnTo>
                  <a:pt x="50279" y="210764"/>
                </a:lnTo>
                <a:lnTo>
                  <a:pt x="53814" y="200137"/>
                </a:lnTo>
                <a:lnTo>
                  <a:pt x="57350" y="189510"/>
                </a:lnTo>
                <a:lnTo>
                  <a:pt x="64420" y="175341"/>
                </a:lnTo>
                <a:lnTo>
                  <a:pt x="67956" y="166486"/>
                </a:lnTo>
                <a:lnTo>
                  <a:pt x="71491" y="152317"/>
                </a:lnTo>
                <a:lnTo>
                  <a:pt x="75027" y="136377"/>
                </a:lnTo>
                <a:lnTo>
                  <a:pt x="78562" y="122208"/>
                </a:lnTo>
                <a:lnTo>
                  <a:pt x="83865" y="108039"/>
                </a:lnTo>
                <a:lnTo>
                  <a:pt x="87401" y="92099"/>
                </a:lnTo>
                <a:lnTo>
                  <a:pt x="90936" y="77930"/>
                </a:lnTo>
                <a:lnTo>
                  <a:pt x="94471" y="67303"/>
                </a:lnTo>
                <a:lnTo>
                  <a:pt x="98007" y="58447"/>
                </a:lnTo>
                <a:lnTo>
                  <a:pt x="101542" y="44278"/>
                </a:lnTo>
                <a:lnTo>
                  <a:pt x="105078" y="37194"/>
                </a:lnTo>
                <a:lnTo>
                  <a:pt x="108613" y="26567"/>
                </a:lnTo>
                <a:lnTo>
                  <a:pt x="108613" y="21254"/>
                </a:lnTo>
                <a:lnTo>
                  <a:pt x="112148" y="14169"/>
                </a:lnTo>
                <a:lnTo>
                  <a:pt x="115684" y="10627"/>
                </a:lnTo>
                <a:lnTo>
                  <a:pt x="115684" y="7085"/>
                </a:lnTo>
                <a:lnTo>
                  <a:pt x="119219" y="3543"/>
                </a:lnTo>
                <a:lnTo>
                  <a:pt x="120987" y="0"/>
                </a:lnTo>
                <a:close/>
              </a:path>
            </a:pathLst>
          </a:custGeom>
          <a:solidFill>
            <a:srgbClr val="221DD3"/>
          </a:solidFill>
          <a:ln w="1270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>
            <a:off x="2123304" y="2236378"/>
            <a:ext cx="880499" cy="1188342"/>
          </a:xfrm>
          <a:custGeom>
            <a:avLst/>
            <a:gdLst>
              <a:gd name="connsiteX0" fmla="*/ 12374 w 880499"/>
              <a:gd name="connsiteY0" fmla="*/ 0 h 1188342"/>
              <a:gd name="connsiteX1" fmla="*/ 19445 w 880499"/>
              <a:gd name="connsiteY1" fmla="*/ 0 h 1188342"/>
              <a:gd name="connsiteX2" fmla="*/ 30051 w 880499"/>
              <a:gd name="connsiteY2" fmla="*/ 0 h 1188342"/>
              <a:gd name="connsiteX3" fmla="*/ 40657 w 880499"/>
              <a:gd name="connsiteY3" fmla="*/ 0 h 1188342"/>
              <a:gd name="connsiteX4" fmla="*/ 53031 w 880499"/>
              <a:gd name="connsiteY4" fmla="*/ 1771 h 1188342"/>
              <a:gd name="connsiteX5" fmla="*/ 67173 w 880499"/>
              <a:gd name="connsiteY5" fmla="*/ 5313 h 1188342"/>
              <a:gd name="connsiteX6" fmla="*/ 81314 w 880499"/>
              <a:gd name="connsiteY6" fmla="*/ 8856 h 1188342"/>
              <a:gd name="connsiteX7" fmla="*/ 97224 w 880499"/>
              <a:gd name="connsiteY7" fmla="*/ 15940 h 1188342"/>
              <a:gd name="connsiteX8" fmla="*/ 111365 w 880499"/>
              <a:gd name="connsiteY8" fmla="*/ 23025 h 1188342"/>
              <a:gd name="connsiteX9" fmla="*/ 121972 w 880499"/>
              <a:gd name="connsiteY9" fmla="*/ 26567 h 1188342"/>
              <a:gd name="connsiteX10" fmla="*/ 134346 w 880499"/>
              <a:gd name="connsiteY10" fmla="*/ 33651 h 1188342"/>
              <a:gd name="connsiteX11" fmla="*/ 144952 w 880499"/>
              <a:gd name="connsiteY11" fmla="*/ 37194 h 1188342"/>
              <a:gd name="connsiteX12" fmla="*/ 152023 w 880499"/>
              <a:gd name="connsiteY12" fmla="*/ 42507 h 1188342"/>
              <a:gd name="connsiteX13" fmla="*/ 160861 w 880499"/>
              <a:gd name="connsiteY13" fmla="*/ 46049 h 1188342"/>
              <a:gd name="connsiteX14" fmla="*/ 164396 w 880499"/>
              <a:gd name="connsiteY14" fmla="*/ 49591 h 1188342"/>
              <a:gd name="connsiteX15" fmla="*/ 167932 w 880499"/>
              <a:gd name="connsiteY15" fmla="*/ 53134 h 1188342"/>
              <a:gd name="connsiteX16" fmla="*/ 171467 w 880499"/>
              <a:gd name="connsiteY16" fmla="*/ 56676 h 1188342"/>
              <a:gd name="connsiteX17" fmla="*/ 175003 w 880499"/>
              <a:gd name="connsiteY17" fmla="*/ 63760 h 1188342"/>
              <a:gd name="connsiteX18" fmla="*/ 178538 w 880499"/>
              <a:gd name="connsiteY18" fmla="*/ 67303 h 1188342"/>
              <a:gd name="connsiteX19" fmla="*/ 178538 w 880499"/>
              <a:gd name="connsiteY19" fmla="*/ 74387 h 1188342"/>
              <a:gd name="connsiteX20" fmla="*/ 182074 w 880499"/>
              <a:gd name="connsiteY20" fmla="*/ 90327 h 1188342"/>
              <a:gd name="connsiteX21" fmla="*/ 185609 w 880499"/>
              <a:gd name="connsiteY21" fmla="*/ 108038 h 1188342"/>
              <a:gd name="connsiteX22" fmla="*/ 182074 w 880499"/>
              <a:gd name="connsiteY22" fmla="*/ 127521 h 1188342"/>
              <a:gd name="connsiteX23" fmla="*/ 178538 w 880499"/>
              <a:gd name="connsiteY23" fmla="*/ 148774 h 1188342"/>
              <a:gd name="connsiteX24" fmla="*/ 182074 w 880499"/>
              <a:gd name="connsiteY24" fmla="*/ 164714 h 1188342"/>
              <a:gd name="connsiteX25" fmla="*/ 185609 w 880499"/>
              <a:gd name="connsiteY25" fmla="*/ 182425 h 1188342"/>
              <a:gd name="connsiteX26" fmla="*/ 185609 w 880499"/>
              <a:gd name="connsiteY26" fmla="*/ 185968 h 1188342"/>
              <a:gd name="connsiteX27" fmla="*/ 189144 w 880499"/>
              <a:gd name="connsiteY27" fmla="*/ 189510 h 1188342"/>
              <a:gd name="connsiteX28" fmla="*/ 192680 w 880499"/>
              <a:gd name="connsiteY28" fmla="*/ 194823 h 1188342"/>
              <a:gd name="connsiteX29" fmla="*/ 196215 w 880499"/>
              <a:gd name="connsiteY29" fmla="*/ 205450 h 1188342"/>
              <a:gd name="connsiteX30" fmla="*/ 197983 w 880499"/>
              <a:gd name="connsiteY30" fmla="*/ 216077 h 1188342"/>
              <a:gd name="connsiteX31" fmla="*/ 201518 w 880499"/>
              <a:gd name="connsiteY31" fmla="*/ 226704 h 1188342"/>
              <a:gd name="connsiteX32" fmla="*/ 208589 w 880499"/>
              <a:gd name="connsiteY32" fmla="*/ 239101 h 1188342"/>
              <a:gd name="connsiteX33" fmla="*/ 215660 w 880499"/>
              <a:gd name="connsiteY33" fmla="*/ 253270 h 1188342"/>
              <a:gd name="connsiteX34" fmla="*/ 222731 w 880499"/>
              <a:gd name="connsiteY34" fmla="*/ 269210 h 1188342"/>
              <a:gd name="connsiteX35" fmla="*/ 229801 w 880499"/>
              <a:gd name="connsiteY35" fmla="*/ 286922 h 1188342"/>
              <a:gd name="connsiteX36" fmla="*/ 235105 w 880499"/>
              <a:gd name="connsiteY36" fmla="*/ 306404 h 1188342"/>
              <a:gd name="connsiteX37" fmla="*/ 245711 w 880499"/>
              <a:gd name="connsiteY37" fmla="*/ 327657 h 1188342"/>
              <a:gd name="connsiteX38" fmla="*/ 256317 w 880499"/>
              <a:gd name="connsiteY38" fmla="*/ 350682 h 1188342"/>
              <a:gd name="connsiteX39" fmla="*/ 266923 w 880499"/>
              <a:gd name="connsiteY39" fmla="*/ 375478 h 1188342"/>
              <a:gd name="connsiteX40" fmla="*/ 275762 w 880499"/>
              <a:gd name="connsiteY40" fmla="*/ 402044 h 1188342"/>
              <a:gd name="connsiteX41" fmla="*/ 289903 w 880499"/>
              <a:gd name="connsiteY41" fmla="*/ 428611 h 1188342"/>
              <a:gd name="connsiteX42" fmla="*/ 312884 w 880499"/>
              <a:gd name="connsiteY42" fmla="*/ 483516 h 1188342"/>
              <a:gd name="connsiteX43" fmla="*/ 337631 w 880499"/>
              <a:gd name="connsiteY43" fmla="*/ 533107 h 1188342"/>
              <a:gd name="connsiteX44" fmla="*/ 364147 w 880499"/>
              <a:gd name="connsiteY44" fmla="*/ 584470 h 1188342"/>
              <a:gd name="connsiteX45" fmla="*/ 390662 w 880499"/>
              <a:gd name="connsiteY45" fmla="*/ 628748 h 1188342"/>
              <a:gd name="connsiteX46" fmla="*/ 418946 w 880499"/>
              <a:gd name="connsiteY46" fmla="*/ 673026 h 1188342"/>
              <a:gd name="connsiteX47" fmla="*/ 445461 w 880499"/>
              <a:gd name="connsiteY47" fmla="*/ 710219 h 1188342"/>
              <a:gd name="connsiteX48" fmla="*/ 471977 w 880499"/>
              <a:gd name="connsiteY48" fmla="*/ 747413 h 1188342"/>
              <a:gd name="connsiteX49" fmla="*/ 502028 w 880499"/>
              <a:gd name="connsiteY49" fmla="*/ 781064 h 1188342"/>
              <a:gd name="connsiteX50" fmla="*/ 530311 w 880499"/>
              <a:gd name="connsiteY50" fmla="*/ 811173 h 1188342"/>
              <a:gd name="connsiteX51" fmla="*/ 560362 w 880499"/>
              <a:gd name="connsiteY51" fmla="*/ 844824 h 1188342"/>
              <a:gd name="connsiteX52" fmla="*/ 586877 w 880499"/>
              <a:gd name="connsiteY52" fmla="*/ 871391 h 1188342"/>
              <a:gd name="connsiteX53" fmla="*/ 616928 w 880499"/>
              <a:gd name="connsiteY53" fmla="*/ 896187 h 1188342"/>
              <a:gd name="connsiteX54" fmla="*/ 648747 w 880499"/>
              <a:gd name="connsiteY54" fmla="*/ 919211 h 1188342"/>
              <a:gd name="connsiteX55" fmla="*/ 678798 w 880499"/>
              <a:gd name="connsiteY55" fmla="*/ 940465 h 1188342"/>
              <a:gd name="connsiteX56" fmla="*/ 708849 w 880499"/>
              <a:gd name="connsiteY56" fmla="*/ 959947 h 1188342"/>
              <a:gd name="connsiteX57" fmla="*/ 738900 w 880499"/>
              <a:gd name="connsiteY57" fmla="*/ 974116 h 1188342"/>
              <a:gd name="connsiteX58" fmla="*/ 753042 w 880499"/>
              <a:gd name="connsiteY58" fmla="*/ 981201 h 1188342"/>
              <a:gd name="connsiteX59" fmla="*/ 768951 w 880499"/>
              <a:gd name="connsiteY59" fmla="*/ 986514 h 1188342"/>
              <a:gd name="connsiteX60" fmla="*/ 793699 w 880499"/>
              <a:gd name="connsiteY60" fmla="*/ 1000683 h 1188342"/>
              <a:gd name="connsiteX61" fmla="*/ 816679 w 880499"/>
              <a:gd name="connsiteY61" fmla="*/ 1011310 h 1188342"/>
              <a:gd name="connsiteX62" fmla="*/ 837891 w 880499"/>
              <a:gd name="connsiteY62" fmla="*/ 1018394 h 1188342"/>
              <a:gd name="connsiteX63" fmla="*/ 850265 w 880499"/>
              <a:gd name="connsiteY63" fmla="*/ 1023708 h 1188342"/>
              <a:gd name="connsiteX64" fmla="*/ 867942 w 880499"/>
              <a:gd name="connsiteY64" fmla="*/ 1027250 h 1188342"/>
              <a:gd name="connsiteX65" fmla="*/ 868842 w 880499"/>
              <a:gd name="connsiteY65" fmla="*/ 1027250 h 1188342"/>
              <a:gd name="connsiteX66" fmla="*/ 867159 w 880499"/>
              <a:gd name="connsiteY66" fmla="*/ 1055875 h 1188342"/>
              <a:gd name="connsiteX67" fmla="*/ 872279 w 880499"/>
              <a:gd name="connsiteY67" fmla="*/ 1142948 h 1188342"/>
              <a:gd name="connsiteX68" fmla="*/ 880499 w 880499"/>
              <a:gd name="connsiteY68" fmla="*/ 1188342 h 1188342"/>
              <a:gd name="connsiteX69" fmla="*/ 875013 w 880499"/>
              <a:gd name="connsiteY69" fmla="*/ 1186651 h 1188342"/>
              <a:gd name="connsiteX70" fmla="*/ 850265 w 880499"/>
              <a:gd name="connsiteY70" fmla="*/ 1176024 h 1188342"/>
              <a:gd name="connsiteX71" fmla="*/ 823750 w 880499"/>
              <a:gd name="connsiteY71" fmla="*/ 1167168 h 1188342"/>
              <a:gd name="connsiteX72" fmla="*/ 797234 w 880499"/>
              <a:gd name="connsiteY72" fmla="*/ 1152999 h 1188342"/>
              <a:gd name="connsiteX73" fmla="*/ 768951 w 880499"/>
              <a:gd name="connsiteY73" fmla="*/ 1135288 h 1188342"/>
              <a:gd name="connsiteX74" fmla="*/ 738900 w 880499"/>
              <a:gd name="connsiteY74" fmla="*/ 1122890 h 1188342"/>
              <a:gd name="connsiteX75" fmla="*/ 708849 w 880499"/>
              <a:gd name="connsiteY75" fmla="*/ 1101637 h 1188342"/>
              <a:gd name="connsiteX76" fmla="*/ 678798 w 880499"/>
              <a:gd name="connsiteY76" fmla="*/ 1082155 h 1188342"/>
              <a:gd name="connsiteX77" fmla="*/ 648747 w 880499"/>
              <a:gd name="connsiteY77" fmla="*/ 1060901 h 1188342"/>
              <a:gd name="connsiteX78" fmla="*/ 616928 w 880499"/>
              <a:gd name="connsiteY78" fmla="*/ 1037877 h 1188342"/>
              <a:gd name="connsiteX79" fmla="*/ 586877 w 880499"/>
              <a:gd name="connsiteY79" fmla="*/ 1018394 h 1188342"/>
              <a:gd name="connsiteX80" fmla="*/ 560362 w 880499"/>
              <a:gd name="connsiteY80" fmla="*/ 990056 h 1188342"/>
              <a:gd name="connsiteX81" fmla="*/ 530311 w 880499"/>
              <a:gd name="connsiteY81" fmla="*/ 967032 h 1188342"/>
              <a:gd name="connsiteX82" fmla="*/ 498492 w 880499"/>
              <a:gd name="connsiteY82" fmla="*/ 936923 h 1188342"/>
              <a:gd name="connsiteX83" fmla="*/ 471977 w 880499"/>
              <a:gd name="connsiteY83" fmla="*/ 906814 h 1188342"/>
              <a:gd name="connsiteX84" fmla="*/ 445461 w 880499"/>
              <a:gd name="connsiteY84" fmla="*/ 874933 h 1188342"/>
              <a:gd name="connsiteX85" fmla="*/ 418946 w 880499"/>
              <a:gd name="connsiteY85" fmla="*/ 841282 h 1188342"/>
              <a:gd name="connsiteX86" fmla="*/ 390662 w 880499"/>
              <a:gd name="connsiteY86" fmla="*/ 807631 h 1188342"/>
              <a:gd name="connsiteX87" fmla="*/ 367682 w 880499"/>
              <a:gd name="connsiteY87" fmla="*/ 770437 h 1188342"/>
              <a:gd name="connsiteX88" fmla="*/ 341167 w 880499"/>
              <a:gd name="connsiteY88" fmla="*/ 733244 h 1188342"/>
              <a:gd name="connsiteX89" fmla="*/ 316419 w 880499"/>
              <a:gd name="connsiteY89" fmla="*/ 688966 h 1188342"/>
              <a:gd name="connsiteX90" fmla="*/ 289903 w 880499"/>
              <a:gd name="connsiteY90" fmla="*/ 644688 h 1188342"/>
              <a:gd name="connsiteX91" fmla="*/ 266923 w 880499"/>
              <a:gd name="connsiteY91" fmla="*/ 602181 h 1188342"/>
              <a:gd name="connsiteX92" fmla="*/ 242175 w 880499"/>
              <a:gd name="connsiteY92" fmla="*/ 554361 h 1188342"/>
              <a:gd name="connsiteX93" fmla="*/ 219195 w 880499"/>
              <a:gd name="connsiteY93" fmla="*/ 510083 h 1188342"/>
              <a:gd name="connsiteX94" fmla="*/ 197983 w 880499"/>
              <a:gd name="connsiteY94" fmla="*/ 469347 h 1188342"/>
              <a:gd name="connsiteX95" fmla="*/ 178538 w 880499"/>
              <a:gd name="connsiteY95" fmla="*/ 425069 h 1188342"/>
              <a:gd name="connsiteX96" fmla="*/ 159093 w 880499"/>
              <a:gd name="connsiteY96" fmla="*/ 380791 h 1188342"/>
              <a:gd name="connsiteX97" fmla="*/ 141416 w 880499"/>
              <a:gd name="connsiteY97" fmla="*/ 340055 h 1188342"/>
              <a:gd name="connsiteX98" fmla="*/ 123739 w 880499"/>
              <a:gd name="connsiteY98" fmla="*/ 297548 h 1188342"/>
              <a:gd name="connsiteX99" fmla="*/ 111365 w 880499"/>
              <a:gd name="connsiteY99" fmla="*/ 256813 h 1188342"/>
              <a:gd name="connsiteX100" fmla="*/ 104295 w 880499"/>
              <a:gd name="connsiteY100" fmla="*/ 235559 h 1188342"/>
              <a:gd name="connsiteX101" fmla="*/ 97224 w 880499"/>
              <a:gd name="connsiteY101" fmla="*/ 216077 h 1188342"/>
              <a:gd name="connsiteX102" fmla="*/ 90153 w 880499"/>
              <a:gd name="connsiteY102" fmla="*/ 198366 h 1188342"/>
              <a:gd name="connsiteX103" fmla="*/ 84850 w 880499"/>
              <a:gd name="connsiteY103" fmla="*/ 178883 h 1188342"/>
              <a:gd name="connsiteX104" fmla="*/ 77779 w 880499"/>
              <a:gd name="connsiteY104" fmla="*/ 164714 h 1188342"/>
              <a:gd name="connsiteX105" fmla="*/ 74244 w 880499"/>
              <a:gd name="connsiteY105" fmla="*/ 148774 h 1188342"/>
              <a:gd name="connsiteX106" fmla="*/ 67173 w 880499"/>
              <a:gd name="connsiteY106" fmla="*/ 134605 h 1188342"/>
              <a:gd name="connsiteX107" fmla="*/ 60102 w 880499"/>
              <a:gd name="connsiteY107" fmla="*/ 120436 h 1188342"/>
              <a:gd name="connsiteX108" fmla="*/ 56567 w 880499"/>
              <a:gd name="connsiteY108" fmla="*/ 108038 h 1188342"/>
              <a:gd name="connsiteX109" fmla="*/ 49496 w 880499"/>
              <a:gd name="connsiteY109" fmla="*/ 97412 h 1188342"/>
              <a:gd name="connsiteX110" fmla="*/ 44193 w 880499"/>
              <a:gd name="connsiteY110" fmla="*/ 86785 h 1188342"/>
              <a:gd name="connsiteX111" fmla="*/ 40657 w 880499"/>
              <a:gd name="connsiteY111" fmla="*/ 79701 h 1188342"/>
              <a:gd name="connsiteX112" fmla="*/ 37122 w 880499"/>
              <a:gd name="connsiteY112" fmla="*/ 70845 h 1188342"/>
              <a:gd name="connsiteX113" fmla="*/ 30051 w 880499"/>
              <a:gd name="connsiteY113" fmla="*/ 63760 h 1188342"/>
              <a:gd name="connsiteX114" fmla="*/ 26516 w 880499"/>
              <a:gd name="connsiteY114" fmla="*/ 60218 h 1188342"/>
              <a:gd name="connsiteX115" fmla="*/ 22980 w 880499"/>
              <a:gd name="connsiteY115" fmla="*/ 53134 h 1188342"/>
              <a:gd name="connsiteX116" fmla="*/ 12374 w 880499"/>
              <a:gd name="connsiteY116" fmla="*/ 46049 h 1188342"/>
              <a:gd name="connsiteX117" fmla="*/ 10606 w 880499"/>
              <a:gd name="connsiteY117" fmla="*/ 37194 h 1188342"/>
              <a:gd name="connsiteX118" fmla="*/ 3536 w 880499"/>
              <a:gd name="connsiteY118" fmla="*/ 30109 h 1188342"/>
              <a:gd name="connsiteX119" fmla="*/ 0 w 880499"/>
              <a:gd name="connsiteY119" fmla="*/ 23025 h 1188342"/>
              <a:gd name="connsiteX120" fmla="*/ 0 w 880499"/>
              <a:gd name="connsiteY120" fmla="*/ 15940 h 1188342"/>
              <a:gd name="connsiteX121" fmla="*/ 0 w 880499"/>
              <a:gd name="connsiteY121" fmla="*/ 8856 h 1188342"/>
              <a:gd name="connsiteX122" fmla="*/ 3536 w 880499"/>
              <a:gd name="connsiteY122" fmla="*/ 5313 h 1188342"/>
              <a:gd name="connsiteX123" fmla="*/ 7071 w 880499"/>
              <a:gd name="connsiteY123" fmla="*/ 1771 h 1188342"/>
              <a:gd name="connsiteX124" fmla="*/ 12374 w 880499"/>
              <a:gd name="connsiteY124" fmla="*/ 0 h 118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880499" h="1188342">
                <a:moveTo>
                  <a:pt x="12374" y="0"/>
                </a:moveTo>
                <a:lnTo>
                  <a:pt x="19445" y="0"/>
                </a:lnTo>
                <a:lnTo>
                  <a:pt x="30051" y="0"/>
                </a:lnTo>
                <a:lnTo>
                  <a:pt x="40657" y="0"/>
                </a:lnTo>
                <a:lnTo>
                  <a:pt x="53031" y="1771"/>
                </a:lnTo>
                <a:lnTo>
                  <a:pt x="67173" y="5313"/>
                </a:lnTo>
                <a:lnTo>
                  <a:pt x="81314" y="8856"/>
                </a:lnTo>
                <a:lnTo>
                  <a:pt x="97224" y="15940"/>
                </a:lnTo>
                <a:lnTo>
                  <a:pt x="111365" y="23025"/>
                </a:lnTo>
                <a:lnTo>
                  <a:pt x="121972" y="26567"/>
                </a:lnTo>
                <a:lnTo>
                  <a:pt x="134346" y="33651"/>
                </a:lnTo>
                <a:lnTo>
                  <a:pt x="144952" y="37194"/>
                </a:lnTo>
                <a:lnTo>
                  <a:pt x="152023" y="42507"/>
                </a:lnTo>
                <a:lnTo>
                  <a:pt x="160861" y="46049"/>
                </a:lnTo>
                <a:lnTo>
                  <a:pt x="164396" y="49591"/>
                </a:lnTo>
                <a:lnTo>
                  <a:pt x="167932" y="53134"/>
                </a:lnTo>
                <a:lnTo>
                  <a:pt x="171467" y="56676"/>
                </a:lnTo>
                <a:lnTo>
                  <a:pt x="175003" y="63760"/>
                </a:lnTo>
                <a:lnTo>
                  <a:pt x="178538" y="67303"/>
                </a:lnTo>
                <a:lnTo>
                  <a:pt x="178538" y="74387"/>
                </a:lnTo>
                <a:lnTo>
                  <a:pt x="182074" y="90327"/>
                </a:lnTo>
                <a:lnTo>
                  <a:pt x="185609" y="108038"/>
                </a:lnTo>
                <a:lnTo>
                  <a:pt x="182074" y="127521"/>
                </a:lnTo>
                <a:lnTo>
                  <a:pt x="178538" y="148774"/>
                </a:lnTo>
                <a:lnTo>
                  <a:pt x="182074" y="164714"/>
                </a:lnTo>
                <a:lnTo>
                  <a:pt x="185609" y="182425"/>
                </a:lnTo>
                <a:lnTo>
                  <a:pt x="185609" y="185968"/>
                </a:lnTo>
                <a:lnTo>
                  <a:pt x="189144" y="189510"/>
                </a:lnTo>
                <a:lnTo>
                  <a:pt x="192680" y="194823"/>
                </a:lnTo>
                <a:lnTo>
                  <a:pt x="196215" y="205450"/>
                </a:lnTo>
                <a:lnTo>
                  <a:pt x="197983" y="216077"/>
                </a:lnTo>
                <a:lnTo>
                  <a:pt x="201518" y="226704"/>
                </a:lnTo>
                <a:lnTo>
                  <a:pt x="208589" y="239101"/>
                </a:lnTo>
                <a:lnTo>
                  <a:pt x="215660" y="253270"/>
                </a:lnTo>
                <a:lnTo>
                  <a:pt x="222731" y="269210"/>
                </a:lnTo>
                <a:lnTo>
                  <a:pt x="229801" y="286922"/>
                </a:lnTo>
                <a:lnTo>
                  <a:pt x="235105" y="306404"/>
                </a:lnTo>
                <a:lnTo>
                  <a:pt x="245711" y="327657"/>
                </a:lnTo>
                <a:lnTo>
                  <a:pt x="256317" y="350682"/>
                </a:lnTo>
                <a:lnTo>
                  <a:pt x="266923" y="375478"/>
                </a:lnTo>
                <a:lnTo>
                  <a:pt x="275762" y="402044"/>
                </a:lnTo>
                <a:lnTo>
                  <a:pt x="289903" y="428611"/>
                </a:lnTo>
                <a:lnTo>
                  <a:pt x="312884" y="483516"/>
                </a:lnTo>
                <a:lnTo>
                  <a:pt x="337631" y="533107"/>
                </a:lnTo>
                <a:lnTo>
                  <a:pt x="364147" y="584470"/>
                </a:lnTo>
                <a:lnTo>
                  <a:pt x="390662" y="628748"/>
                </a:lnTo>
                <a:lnTo>
                  <a:pt x="418946" y="673026"/>
                </a:lnTo>
                <a:lnTo>
                  <a:pt x="445461" y="710219"/>
                </a:lnTo>
                <a:lnTo>
                  <a:pt x="471977" y="747413"/>
                </a:lnTo>
                <a:lnTo>
                  <a:pt x="502028" y="781064"/>
                </a:lnTo>
                <a:lnTo>
                  <a:pt x="530311" y="811173"/>
                </a:lnTo>
                <a:lnTo>
                  <a:pt x="560362" y="844824"/>
                </a:lnTo>
                <a:lnTo>
                  <a:pt x="586877" y="871391"/>
                </a:lnTo>
                <a:lnTo>
                  <a:pt x="616928" y="896187"/>
                </a:lnTo>
                <a:lnTo>
                  <a:pt x="648747" y="919211"/>
                </a:lnTo>
                <a:lnTo>
                  <a:pt x="678798" y="940465"/>
                </a:lnTo>
                <a:lnTo>
                  <a:pt x="708849" y="959947"/>
                </a:lnTo>
                <a:lnTo>
                  <a:pt x="738900" y="974116"/>
                </a:lnTo>
                <a:lnTo>
                  <a:pt x="753042" y="981201"/>
                </a:lnTo>
                <a:lnTo>
                  <a:pt x="768951" y="986514"/>
                </a:lnTo>
                <a:lnTo>
                  <a:pt x="793699" y="1000683"/>
                </a:lnTo>
                <a:lnTo>
                  <a:pt x="816679" y="1011310"/>
                </a:lnTo>
                <a:lnTo>
                  <a:pt x="837891" y="1018394"/>
                </a:lnTo>
                <a:lnTo>
                  <a:pt x="850265" y="1023708"/>
                </a:lnTo>
                <a:lnTo>
                  <a:pt x="867942" y="1027250"/>
                </a:lnTo>
                <a:lnTo>
                  <a:pt x="868842" y="1027250"/>
                </a:lnTo>
                <a:lnTo>
                  <a:pt x="867159" y="1055875"/>
                </a:lnTo>
                <a:cubicBezTo>
                  <a:pt x="867159" y="1085702"/>
                  <a:pt x="868922" y="1114823"/>
                  <a:pt x="872279" y="1142948"/>
                </a:cubicBezTo>
                <a:lnTo>
                  <a:pt x="880499" y="1188342"/>
                </a:lnTo>
                <a:lnTo>
                  <a:pt x="875013" y="1186651"/>
                </a:lnTo>
                <a:lnTo>
                  <a:pt x="850265" y="1176024"/>
                </a:lnTo>
                <a:lnTo>
                  <a:pt x="823750" y="1167168"/>
                </a:lnTo>
                <a:lnTo>
                  <a:pt x="797234" y="1152999"/>
                </a:lnTo>
                <a:lnTo>
                  <a:pt x="768951" y="1135288"/>
                </a:lnTo>
                <a:lnTo>
                  <a:pt x="738900" y="1122890"/>
                </a:lnTo>
                <a:lnTo>
                  <a:pt x="708849" y="1101637"/>
                </a:lnTo>
                <a:lnTo>
                  <a:pt x="678798" y="1082155"/>
                </a:lnTo>
                <a:lnTo>
                  <a:pt x="648747" y="1060901"/>
                </a:lnTo>
                <a:lnTo>
                  <a:pt x="616928" y="1037877"/>
                </a:lnTo>
                <a:lnTo>
                  <a:pt x="586877" y="1018394"/>
                </a:lnTo>
                <a:lnTo>
                  <a:pt x="560362" y="990056"/>
                </a:lnTo>
                <a:lnTo>
                  <a:pt x="530311" y="967032"/>
                </a:lnTo>
                <a:lnTo>
                  <a:pt x="498492" y="936923"/>
                </a:lnTo>
                <a:lnTo>
                  <a:pt x="471977" y="906814"/>
                </a:lnTo>
                <a:lnTo>
                  <a:pt x="445461" y="874933"/>
                </a:lnTo>
                <a:lnTo>
                  <a:pt x="418946" y="841282"/>
                </a:lnTo>
                <a:lnTo>
                  <a:pt x="390662" y="807631"/>
                </a:lnTo>
                <a:lnTo>
                  <a:pt x="367682" y="770437"/>
                </a:lnTo>
                <a:lnTo>
                  <a:pt x="341167" y="733244"/>
                </a:lnTo>
                <a:lnTo>
                  <a:pt x="316419" y="688966"/>
                </a:lnTo>
                <a:lnTo>
                  <a:pt x="289903" y="644688"/>
                </a:lnTo>
                <a:lnTo>
                  <a:pt x="266923" y="602181"/>
                </a:lnTo>
                <a:lnTo>
                  <a:pt x="242175" y="554361"/>
                </a:lnTo>
                <a:lnTo>
                  <a:pt x="219195" y="510083"/>
                </a:lnTo>
                <a:lnTo>
                  <a:pt x="197983" y="469347"/>
                </a:lnTo>
                <a:lnTo>
                  <a:pt x="178538" y="425069"/>
                </a:lnTo>
                <a:lnTo>
                  <a:pt x="159093" y="380791"/>
                </a:lnTo>
                <a:lnTo>
                  <a:pt x="141416" y="340055"/>
                </a:lnTo>
                <a:lnTo>
                  <a:pt x="123739" y="297548"/>
                </a:lnTo>
                <a:lnTo>
                  <a:pt x="111365" y="256813"/>
                </a:lnTo>
                <a:lnTo>
                  <a:pt x="104295" y="235559"/>
                </a:lnTo>
                <a:lnTo>
                  <a:pt x="97224" y="216077"/>
                </a:lnTo>
                <a:lnTo>
                  <a:pt x="90153" y="198366"/>
                </a:lnTo>
                <a:lnTo>
                  <a:pt x="84850" y="178883"/>
                </a:lnTo>
                <a:lnTo>
                  <a:pt x="77779" y="164714"/>
                </a:lnTo>
                <a:lnTo>
                  <a:pt x="74244" y="148774"/>
                </a:lnTo>
                <a:lnTo>
                  <a:pt x="67173" y="134605"/>
                </a:lnTo>
                <a:lnTo>
                  <a:pt x="60102" y="120436"/>
                </a:lnTo>
                <a:lnTo>
                  <a:pt x="56567" y="108038"/>
                </a:lnTo>
                <a:lnTo>
                  <a:pt x="49496" y="97412"/>
                </a:lnTo>
                <a:lnTo>
                  <a:pt x="44193" y="86785"/>
                </a:lnTo>
                <a:lnTo>
                  <a:pt x="40657" y="79701"/>
                </a:lnTo>
                <a:lnTo>
                  <a:pt x="37122" y="70845"/>
                </a:lnTo>
                <a:lnTo>
                  <a:pt x="30051" y="63760"/>
                </a:lnTo>
                <a:lnTo>
                  <a:pt x="26516" y="60218"/>
                </a:lnTo>
                <a:lnTo>
                  <a:pt x="22980" y="53134"/>
                </a:lnTo>
                <a:lnTo>
                  <a:pt x="12374" y="46049"/>
                </a:lnTo>
                <a:lnTo>
                  <a:pt x="10606" y="37194"/>
                </a:lnTo>
                <a:lnTo>
                  <a:pt x="3536" y="30109"/>
                </a:lnTo>
                <a:lnTo>
                  <a:pt x="0" y="23025"/>
                </a:lnTo>
                <a:lnTo>
                  <a:pt x="0" y="15940"/>
                </a:lnTo>
                <a:lnTo>
                  <a:pt x="0" y="8856"/>
                </a:lnTo>
                <a:lnTo>
                  <a:pt x="3536" y="5313"/>
                </a:lnTo>
                <a:lnTo>
                  <a:pt x="7071" y="1771"/>
                </a:lnTo>
                <a:lnTo>
                  <a:pt x="12374" y="0"/>
                </a:lnTo>
                <a:close/>
              </a:path>
            </a:pathLst>
          </a:custGeom>
          <a:solidFill>
            <a:srgbClr val="221DD3"/>
          </a:solidFill>
          <a:ln w="1270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427984" y="3849891"/>
            <a:ext cx="367240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仿宋" pitchFamily="49" charset="-122"/>
                <a:ea typeface="仿宋" pitchFamily="49" charset="-122"/>
              </a:rPr>
              <a:t>    右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下不要写成“丝”。</a:t>
            </a:r>
          </a:p>
        </p:txBody>
      </p:sp>
      <p:sp>
        <p:nvSpPr>
          <p:cNvPr id="34" name="TextBox 24"/>
          <p:cNvSpPr txBox="1"/>
          <p:nvPr/>
        </p:nvSpPr>
        <p:spPr>
          <a:xfrm>
            <a:off x="5787074" y="555526"/>
            <a:ext cx="796217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0" dirty="0" err="1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zī</a:t>
            </a:r>
            <a:endParaRPr lang="zh-CN" altLang="en-US" sz="5000" dirty="0">
              <a:solidFill>
                <a:prstClr val="black"/>
              </a:solidFill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004048" y="1395942"/>
            <a:ext cx="2318547" cy="2326669"/>
            <a:chOff x="5534807" y="1672548"/>
            <a:chExt cx="2318547" cy="2326669"/>
          </a:xfrm>
        </p:grpSpPr>
        <p:sp>
          <p:nvSpPr>
            <p:cNvPr id="36" name="矩形 35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5327661" y="1774099"/>
            <a:ext cx="1671320" cy="1570355"/>
            <a:chOff x="6303963" y="2619375"/>
            <a:chExt cx="546100" cy="512763"/>
          </a:xfrm>
        </p:grpSpPr>
        <p:sp>
          <p:nvSpPr>
            <p:cNvPr id="40" name="Freeform 167"/>
            <p:cNvSpPr/>
            <p:nvPr/>
          </p:nvSpPr>
          <p:spPr bwMode="auto">
            <a:xfrm>
              <a:off x="6462713" y="2751138"/>
              <a:ext cx="387350" cy="77788"/>
            </a:xfrm>
            <a:custGeom>
              <a:avLst/>
              <a:gdLst>
                <a:gd name="T0" fmla="*/ 475 w 488"/>
                <a:gd name="T1" fmla="*/ 15 h 100"/>
                <a:gd name="T2" fmla="*/ 481 w 488"/>
                <a:gd name="T3" fmla="*/ 21 h 100"/>
                <a:gd name="T4" fmla="*/ 486 w 488"/>
                <a:gd name="T5" fmla="*/ 25 h 100"/>
                <a:gd name="T6" fmla="*/ 488 w 488"/>
                <a:gd name="T7" fmla="*/ 27 h 100"/>
                <a:gd name="T8" fmla="*/ 486 w 488"/>
                <a:gd name="T9" fmla="*/ 31 h 100"/>
                <a:gd name="T10" fmla="*/ 479 w 488"/>
                <a:gd name="T11" fmla="*/ 35 h 100"/>
                <a:gd name="T12" fmla="*/ 471 w 488"/>
                <a:gd name="T13" fmla="*/ 36 h 100"/>
                <a:gd name="T14" fmla="*/ 454 w 488"/>
                <a:gd name="T15" fmla="*/ 40 h 100"/>
                <a:gd name="T16" fmla="*/ 435 w 488"/>
                <a:gd name="T17" fmla="*/ 42 h 100"/>
                <a:gd name="T18" fmla="*/ 423 w 488"/>
                <a:gd name="T19" fmla="*/ 42 h 100"/>
                <a:gd name="T20" fmla="*/ 414 w 488"/>
                <a:gd name="T21" fmla="*/ 42 h 100"/>
                <a:gd name="T22" fmla="*/ 400 w 488"/>
                <a:gd name="T23" fmla="*/ 44 h 100"/>
                <a:gd name="T24" fmla="*/ 381 w 488"/>
                <a:gd name="T25" fmla="*/ 46 h 100"/>
                <a:gd name="T26" fmla="*/ 358 w 488"/>
                <a:gd name="T27" fmla="*/ 50 h 100"/>
                <a:gd name="T28" fmla="*/ 329 w 488"/>
                <a:gd name="T29" fmla="*/ 54 h 100"/>
                <a:gd name="T30" fmla="*/ 297 w 488"/>
                <a:gd name="T31" fmla="*/ 59 h 100"/>
                <a:gd name="T32" fmla="*/ 258 w 488"/>
                <a:gd name="T33" fmla="*/ 65 h 100"/>
                <a:gd name="T34" fmla="*/ 216 w 488"/>
                <a:gd name="T35" fmla="*/ 71 h 100"/>
                <a:gd name="T36" fmla="*/ 178 w 488"/>
                <a:gd name="T37" fmla="*/ 77 h 100"/>
                <a:gd name="T38" fmla="*/ 146 w 488"/>
                <a:gd name="T39" fmla="*/ 81 h 100"/>
                <a:gd name="T40" fmla="*/ 117 w 488"/>
                <a:gd name="T41" fmla="*/ 84 h 100"/>
                <a:gd name="T42" fmla="*/ 94 w 488"/>
                <a:gd name="T43" fmla="*/ 88 h 100"/>
                <a:gd name="T44" fmla="*/ 75 w 488"/>
                <a:gd name="T45" fmla="*/ 92 h 100"/>
                <a:gd name="T46" fmla="*/ 59 w 488"/>
                <a:gd name="T47" fmla="*/ 94 h 100"/>
                <a:gd name="T48" fmla="*/ 50 w 488"/>
                <a:gd name="T49" fmla="*/ 96 h 100"/>
                <a:gd name="T50" fmla="*/ 36 w 488"/>
                <a:gd name="T51" fmla="*/ 98 h 100"/>
                <a:gd name="T52" fmla="*/ 25 w 488"/>
                <a:gd name="T53" fmla="*/ 98 h 100"/>
                <a:gd name="T54" fmla="*/ 15 w 488"/>
                <a:gd name="T55" fmla="*/ 96 h 100"/>
                <a:gd name="T56" fmla="*/ 8 w 488"/>
                <a:gd name="T57" fmla="*/ 90 h 100"/>
                <a:gd name="T58" fmla="*/ 2 w 488"/>
                <a:gd name="T59" fmla="*/ 84 h 100"/>
                <a:gd name="T60" fmla="*/ 2 w 488"/>
                <a:gd name="T61" fmla="*/ 79 h 100"/>
                <a:gd name="T62" fmla="*/ 8 w 488"/>
                <a:gd name="T63" fmla="*/ 73 h 100"/>
                <a:gd name="T64" fmla="*/ 21 w 488"/>
                <a:gd name="T65" fmla="*/ 71 h 100"/>
                <a:gd name="T66" fmla="*/ 35 w 488"/>
                <a:gd name="T67" fmla="*/ 69 h 100"/>
                <a:gd name="T68" fmla="*/ 46 w 488"/>
                <a:gd name="T69" fmla="*/ 67 h 100"/>
                <a:gd name="T70" fmla="*/ 54 w 488"/>
                <a:gd name="T71" fmla="*/ 67 h 100"/>
                <a:gd name="T72" fmla="*/ 61 w 488"/>
                <a:gd name="T73" fmla="*/ 67 h 100"/>
                <a:gd name="T74" fmla="*/ 65 w 488"/>
                <a:gd name="T75" fmla="*/ 67 h 100"/>
                <a:gd name="T76" fmla="*/ 73 w 488"/>
                <a:gd name="T77" fmla="*/ 65 h 100"/>
                <a:gd name="T78" fmla="*/ 88 w 488"/>
                <a:gd name="T79" fmla="*/ 63 h 100"/>
                <a:gd name="T80" fmla="*/ 107 w 488"/>
                <a:gd name="T81" fmla="*/ 58 h 100"/>
                <a:gd name="T82" fmla="*/ 130 w 488"/>
                <a:gd name="T83" fmla="*/ 54 h 100"/>
                <a:gd name="T84" fmla="*/ 161 w 488"/>
                <a:gd name="T85" fmla="*/ 48 h 100"/>
                <a:gd name="T86" fmla="*/ 195 w 488"/>
                <a:gd name="T87" fmla="*/ 40 h 100"/>
                <a:gd name="T88" fmla="*/ 234 w 488"/>
                <a:gd name="T89" fmla="*/ 33 h 100"/>
                <a:gd name="T90" fmla="*/ 272 w 488"/>
                <a:gd name="T91" fmla="*/ 23 h 100"/>
                <a:gd name="T92" fmla="*/ 306 w 488"/>
                <a:gd name="T93" fmla="*/ 17 h 100"/>
                <a:gd name="T94" fmla="*/ 337 w 488"/>
                <a:gd name="T95" fmla="*/ 12 h 100"/>
                <a:gd name="T96" fmla="*/ 364 w 488"/>
                <a:gd name="T97" fmla="*/ 8 h 100"/>
                <a:gd name="T98" fmla="*/ 385 w 488"/>
                <a:gd name="T99" fmla="*/ 4 h 100"/>
                <a:gd name="T100" fmla="*/ 402 w 488"/>
                <a:gd name="T101" fmla="*/ 2 h 100"/>
                <a:gd name="T102" fmla="*/ 415 w 488"/>
                <a:gd name="T103" fmla="*/ 0 h 100"/>
                <a:gd name="T104" fmla="*/ 423 w 488"/>
                <a:gd name="T105" fmla="*/ 0 h 100"/>
                <a:gd name="T106" fmla="*/ 448 w 488"/>
                <a:gd name="T107" fmla="*/ 2 h 100"/>
                <a:gd name="T108" fmla="*/ 459 w 488"/>
                <a:gd name="T109" fmla="*/ 6 h 100"/>
                <a:gd name="T110" fmla="*/ 469 w 488"/>
                <a:gd name="T111" fmla="*/ 1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8" h="100">
                  <a:moveTo>
                    <a:pt x="469" y="12"/>
                  </a:moveTo>
                  <a:lnTo>
                    <a:pt x="475" y="15"/>
                  </a:lnTo>
                  <a:lnTo>
                    <a:pt x="479" y="19"/>
                  </a:lnTo>
                  <a:lnTo>
                    <a:pt x="481" y="21"/>
                  </a:lnTo>
                  <a:lnTo>
                    <a:pt x="484" y="23"/>
                  </a:lnTo>
                  <a:lnTo>
                    <a:pt x="486" y="25"/>
                  </a:lnTo>
                  <a:lnTo>
                    <a:pt x="488" y="27"/>
                  </a:lnTo>
                  <a:lnTo>
                    <a:pt x="488" y="27"/>
                  </a:lnTo>
                  <a:lnTo>
                    <a:pt x="488" y="29"/>
                  </a:lnTo>
                  <a:lnTo>
                    <a:pt x="486" y="31"/>
                  </a:lnTo>
                  <a:lnTo>
                    <a:pt x="481" y="33"/>
                  </a:lnTo>
                  <a:lnTo>
                    <a:pt x="479" y="35"/>
                  </a:lnTo>
                  <a:lnTo>
                    <a:pt x="475" y="36"/>
                  </a:lnTo>
                  <a:lnTo>
                    <a:pt x="471" y="36"/>
                  </a:lnTo>
                  <a:lnTo>
                    <a:pt x="465" y="38"/>
                  </a:lnTo>
                  <a:lnTo>
                    <a:pt x="454" y="40"/>
                  </a:lnTo>
                  <a:lnTo>
                    <a:pt x="444" y="40"/>
                  </a:lnTo>
                  <a:lnTo>
                    <a:pt x="435" y="42"/>
                  </a:lnTo>
                  <a:lnTo>
                    <a:pt x="427" y="42"/>
                  </a:lnTo>
                  <a:lnTo>
                    <a:pt x="423" y="42"/>
                  </a:lnTo>
                  <a:lnTo>
                    <a:pt x="419" y="42"/>
                  </a:lnTo>
                  <a:lnTo>
                    <a:pt x="414" y="42"/>
                  </a:lnTo>
                  <a:lnTo>
                    <a:pt x="408" y="44"/>
                  </a:lnTo>
                  <a:lnTo>
                    <a:pt x="400" y="44"/>
                  </a:lnTo>
                  <a:lnTo>
                    <a:pt x="391" y="46"/>
                  </a:lnTo>
                  <a:lnTo>
                    <a:pt x="381" y="46"/>
                  </a:lnTo>
                  <a:lnTo>
                    <a:pt x="370" y="48"/>
                  </a:lnTo>
                  <a:lnTo>
                    <a:pt x="358" y="50"/>
                  </a:lnTo>
                  <a:lnTo>
                    <a:pt x="345" y="52"/>
                  </a:lnTo>
                  <a:lnTo>
                    <a:pt x="329" y="54"/>
                  </a:lnTo>
                  <a:lnTo>
                    <a:pt x="314" y="58"/>
                  </a:lnTo>
                  <a:lnTo>
                    <a:pt x="297" y="59"/>
                  </a:lnTo>
                  <a:lnTo>
                    <a:pt x="278" y="61"/>
                  </a:lnTo>
                  <a:lnTo>
                    <a:pt x="258" y="65"/>
                  </a:lnTo>
                  <a:lnTo>
                    <a:pt x="237" y="67"/>
                  </a:lnTo>
                  <a:lnTo>
                    <a:pt x="216" y="71"/>
                  </a:lnTo>
                  <a:lnTo>
                    <a:pt x="197" y="73"/>
                  </a:lnTo>
                  <a:lnTo>
                    <a:pt x="178" y="77"/>
                  </a:lnTo>
                  <a:lnTo>
                    <a:pt x="161" y="79"/>
                  </a:lnTo>
                  <a:lnTo>
                    <a:pt x="146" y="81"/>
                  </a:lnTo>
                  <a:lnTo>
                    <a:pt x="130" y="82"/>
                  </a:lnTo>
                  <a:lnTo>
                    <a:pt x="117" y="84"/>
                  </a:lnTo>
                  <a:lnTo>
                    <a:pt x="103" y="86"/>
                  </a:lnTo>
                  <a:lnTo>
                    <a:pt x="94" y="88"/>
                  </a:lnTo>
                  <a:lnTo>
                    <a:pt x="82" y="90"/>
                  </a:lnTo>
                  <a:lnTo>
                    <a:pt x="75" y="92"/>
                  </a:lnTo>
                  <a:lnTo>
                    <a:pt x="67" y="94"/>
                  </a:lnTo>
                  <a:lnTo>
                    <a:pt x="59" y="94"/>
                  </a:lnTo>
                  <a:lnTo>
                    <a:pt x="56" y="96"/>
                  </a:lnTo>
                  <a:lnTo>
                    <a:pt x="50" y="96"/>
                  </a:lnTo>
                  <a:lnTo>
                    <a:pt x="48" y="98"/>
                  </a:lnTo>
                  <a:lnTo>
                    <a:pt x="36" y="98"/>
                  </a:lnTo>
                  <a:lnTo>
                    <a:pt x="31" y="100"/>
                  </a:lnTo>
                  <a:lnTo>
                    <a:pt x="25" y="98"/>
                  </a:lnTo>
                  <a:lnTo>
                    <a:pt x="21" y="98"/>
                  </a:lnTo>
                  <a:lnTo>
                    <a:pt x="15" y="96"/>
                  </a:lnTo>
                  <a:lnTo>
                    <a:pt x="12" y="94"/>
                  </a:lnTo>
                  <a:lnTo>
                    <a:pt x="8" y="90"/>
                  </a:lnTo>
                  <a:lnTo>
                    <a:pt x="4" y="86"/>
                  </a:lnTo>
                  <a:lnTo>
                    <a:pt x="2" y="84"/>
                  </a:lnTo>
                  <a:lnTo>
                    <a:pt x="0" y="81"/>
                  </a:lnTo>
                  <a:lnTo>
                    <a:pt x="2" y="79"/>
                  </a:lnTo>
                  <a:lnTo>
                    <a:pt x="4" y="77"/>
                  </a:lnTo>
                  <a:lnTo>
                    <a:pt x="8" y="73"/>
                  </a:lnTo>
                  <a:lnTo>
                    <a:pt x="13" y="73"/>
                  </a:lnTo>
                  <a:lnTo>
                    <a:pt x="21" y="71"/>
                  </a:lnTo>
                  <a:lnTo>
                    <a:pt x="29" y="69"/>
                  </a:lnTo>
                  <a:lnTo>
                    <a:pt x="35" y="69"/>
                  </a:lnTo>
                  <a:lnTo>
                    <a:pt x="40" y="69"/>
                  </a:lnTo>
                  <a:lnTo>
                    <a:pt x="46" y="67"/>
                  </a:lnTo>
                  <a:lnTo>
                    <a:pt x="50" y="67"/>
                  </a:lnTo>
                  <a:lnTo>
                    <a:pt x="54" y="67"/>
                  </a:lnTo>
                  <a:lnTo>
                    <a:pt x="58" y="67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5" y="67"/>
                  </a:lnTo>
                  <a:lnTo>
                    <a:pt x="69" y="67"/>
                  </a:lnTo>
                  <a:lnTo>
                    <a:pt x="73" y="65"/>
                  </a:lnTo>
                  <a:lnTo>
                    <a:pt x="80" y="63"/>
                  </a:lnTo>
                  <a:lnTo>
                    <a:pt x="88" y="63"/>
                  </a:lnTo>
                  <a:lnTo>
                    <a:pt x="96" y="61"/>
                  </a:lnTo>
                  <a:lnTo>
                    <a:pt x="107" y="58"/>
                  </a:lnTo>
                  <a:lnTo>
                    <a:pt x="119" y="56"/>
                  </a:lnTo>
                  <a:lnTo>
                    <a:pt x="130" y="54"/>
                  </a:lnTo>
                  <a:lnTo>
                    <a:pt x="146" y="50"/>
                  </a:lnTo>
                  <a:lnTo>
                    <a:pt x="161" y="48"/>
                  </a:lnTo>
                  <a:lnTo>
                    <a:pt x="176" y="44"/>
                  </a:lnTo>
                  <a:lnTo>
                    <a:pt x="195" y="40"/>
                  </a:lnTo>
                  <a:lnTo>
                    <a:pt x="214" y="36"/>
                  </a:lnTo>
                  <a:lnTo>
                    <a:pt x="234" y="33"/>
                  </a:lnTo>
                  <a:lnTo>
                    <a:pt x="253" y="27"/>
                  </a:lnTo>
                  <a:lnTo>
                    <a:pt x="272" y="23"/>
                  </a:lnTo>
                  <a:lnTo>
                    <a:pt x="289" y="21"/>
                  </a:lnTo>
                  <a:lnTo>
                    <a:pt x="306" y="17"/>
                  </a:lnTo>
                  <a:lnTo>
                    <a:pt x="322" y="13"/>
                  </a:lnTo>
                  <a:lnTo>
                    <a:pt x="337" y="12"/>
                  </a:lnTo>
                  <a:lnTo>
                    <a:pt x="350" y="10"/>
                  </a:lnTo>
                  <a:lnTo>
                    <a:pt x="364" y="8"/>
                  </a:lnTo>
                  <a:lnTo>
                    <a:pt x="375" y="6"/>
                  </a:lnTo>
                  <a:lnTo>
                    <a:pt x="385" y="4"/>
                  </a:lnTo>
                  <a:lnTo>
                    <a:pt x="394" y="2"/>
                  </a:lnTo>
                  <a:lnTo>
                    <a:pt x="402" y="2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19" y="0"/>
                  </a:lnTo>
                  <a:lnTo>
                    <a:pt x="423" y="0"/>
                  </a:lnTo>
                  <a:lnTo>
                    <a:pt x="437" y="0"/>
                  </a:lnTo>
                  <a:lnTo>
                    <a:pt x="448" y="2"/>
                  </a:lnTo>
                  <a:lnTo>
                    <a:pt x="454" y="4"/>
                  </a:lnTo>
                  <a:lnTo>
                    <a:pt x="459" y="6"/>
                  </a:lnTo>
                  <a:lnTo>
                    <a:pt x="463" y="10"/>
                  </a:lnTo>
                  <a:lnTo>
                    <a:pt x="469" y="12"/>
                  </a:lnTo>
                  <a:lnTo>
                    <a:pt x="469" y="1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68"/>
            <p:cNvSpPr/>
            <p:nvPr/>
          </p:nvSpPr>
          <p:spPr bwMode="auto">
            <a:xfrm>
              <a:off x="6427788" y="2870200"/>
              <a:ext cx="207963" cy="254000"/>
            </a:xfrm>
            <a:custGeom>
              <a:avLst/>
              <a:gdLst>
                <a:gd name="T0" fmla="*/ 111 w 262"/>
                <a:gd name="T1" fmla="*/ 211 h 320"/>
                <a:gd name="T2" fmla="*/ 98 w 262"/>
                <a:gd name="T3" fmla="*/ 228 h 320"/>
                <a:gd name="T4" fmla="*/ 82 w 262"/>
                <a:gd name="T5" fmla="*/ 248 h 320"/>
                <a:gd name="T6" fmla="*/ 79 w 262"/>
                <a:gd name="T7" fmla="*/ 257 h 320"/>
                <a:gd name="T8" fmla="*/ 84 w 262"/>
                <a:gd name="T9" fmla="*/ 259 h 320"/>
                <a:gd name="T10" fmla="*/ 96 w 262"/>
                <a:gd name="T11" fmla="*/ 259 h 320"/>
                <a:gd name="T12" fmla="*/ 117 w 262"/>
                <a:gd name="T13" fmla="*/ 255 h 320"/>
                <a:gd name="T14" fmla="*/ 144 w 262"/>
                <a:gd name="T15" fmla="*/ 251 h 320"/>
                <a:gd name="T16" fmla="*/ 180 w 262"/>
                <a:gd name="T17" fmla="*/ 244 h 320"/>
                <a:gd name="T18" fmla="*/ 195 w 262"/>
                <a:gd name="T19" fmla="*/ 257 h 320"/>
                <a:gd name="T20" fmla="*/ 170 w 262"/>
                <a:gd name="T21" fmla="*/ 265 h 320"/>
                <a:gd name="T22" fmla="*/ 128 w 262"/>
                <a:gd name="T23" fmla="*/ 280 h 320"/>
                <a:gd name="T24" fmla="*/ 79 w 262"/>
                <a:gd name="T25" fmla="*/ 301 h 320"/>
                <a:gd name="T26" fmla="*/ 57 w 262"/>
                <a:gd name="T27" fmla="*/ 309 h 320"/>
                <a:gd name="T28" fmla="*/ 42 w 262"/>
                <a:gd name="T29" fmla="*/ 315 h 320"/>
                <a:gd name="T30" fmla="*/ 33 w 262"/>
                <a:gd name="T31" fmla="*/ 318 h 320"/>
                <a:gd name="T32" fmla="*/ 27 w 262"/>
                <a:gd name="T33" fmla="*/ 318 h 320"/>
                <a:gd name="T34" fmla="*/ 19 w 262"/>
                <a:gd name="T35" fmla="*/ 318 h 320"/>
                <a:gd name="T36" fmla="*/ 13 w 262"/>
                <a:gd name="T37" fmla="*/ 313 h 320"/>
                <a:gd name="T38" fmla="*/ 2 w 262"/>
                <a:gd name="T39" fmla="*/ 292 h 320"/>
                <a:gd name="T40" fmla="*/ 0 w 262"/>
                <a:gd name="T41" fmla="*/ 278 h 320"/>
                <a:gd name="T42" fmla="*/ 4 w 262"/>
                <a:gd name="T43" fmla="*/ 272 h 320"/>
                <a:gd name="T44" fmla="*/ 15 w 262"/>
                <a:gd name="T45" fmla="*/ 267 h 320"/>
                <a:gd name="T46" fmla="*/ 25 w 262"/>
                <a:gd name="T47" fmla="*/ 261 h 320"/>
                <a:gd name="T48" fmla="*/ 35 w 262"/>
                <a:gd name="T49" fmla="*/ 249 h 320"/>
                <a:gd name="T50" fmla="*/ 50 w 262"/>
                <a:gd name="T51" fmla="*/ 236 h 320"/>
                <a:gd name="T52" fmla="*/ 71 w 262"/>
                <a:gd name="T53" fmla="*/ 215 h 320"/>
                <a:gd name="T54" fmla="*/ 94 w 262"/>
                <a:gd name="T55" fmla="*/ 190 h 320"/>
                <a:gd name="T56" fmla="*/ 128 w 262"/>
                <a:gd name="T57" fmla="*/ 150 h 320"/>
                <a:gd name="T58" fmla="*/ 170 w 262"/>
                <a:gd name="T59" fmla="*/ 98 h 320"/>
                <a:gd name="T60" fmla="*/ 195 w 262"/>
                <a:gd name="T61" fmla="*/ 62 h 320"/>
                <a:gd name="T62" fmla="*/ 203 w 262"/>
                <a:gd name="T63" fmla="*/ 46 h 320"/>
                <a:gd name="T64" fmla="*/ 209 w 262"/>
                <a:gd name="T65" fmla="*/ 29 h 320"/>
                <a:gd name="T66" fmla="*/ 211 w 262"/>
                <a:gd name="T67" fmla="*/ 16 h 320"/>
                <a:gd name="T68" fmla="*/ 207 w 262"/>
                <a:gd name="T69" fmla="*/ 8 h 320"/>
                <a:gd name="T70" fmla="*/ 211 w 262"/>
                <a:gd name="T71" fmla="*/ 0 h 320"/>
                <a:gd name="T72" fmla="*/ 218 w 262"/>
                <a:gd name="T73" fmla="*/ 0 h 320"/>
                <a:gd name="T74" fmla="*/ 234 w 262"/>
                <a:gd name="T75" fmla="*/ 8 h 320"/>
                <a:gd name="T76" fmla="*/ 249 w 262"/>
                <a:gd name="T77" fmla="*/ 18 h 320"/>
                <a:gd name="T78" fmla="*/ 258 w 262"/>
                <a:gd name="T79" fmla="*/ 27 h 320"/>
                <a:gd name="T80" fmla="*/ 262 w 262"/>
                <a:gd name="T81" fmla="*/ 37 h 320"/>
                <a:gd name="T82" fmla="*/ 257 w 262"/>
                <a:gd name="T83" fmla="*/ 48 h 320"/>
                <a:gd name="T84" fmla="*/ 237 w 262"/>
                <a:gd name="T85" fmla="*/ 71 h 320"/>
                <a:gd name="T86" fmla="*/ 197 w 262"/>
                <a:gd name="T87" fmla="*/ 117 h 320"/>
                <a:gd name="T88" fmla="*/ 138 w 262"/>
                <a:gd name="T89" fmla="*/ 18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" h="320">
                  <a:moveTo>
                    <a:pt x="124" y="200"/>
                  </a:moveTo>
                  <a:lnTo>
                    <a:pt x="117" y="205"/>
                  </a:lnTo>
                  <a:lnTo>
                    <a:pt x="111" y="211"/>
                  </a:lnTo>
                  <a:lnTo>
                    <a:pt x="107" y="217"/>
                  </a:lnTo>
                  <a:lnTo>
                    <a:pt x="102" y="223"/>
                  </a:lnTo>
                  <a:lnTo>
                    <a:pt x="98" y="228"/>
                  </a:lnTo>
                  <a:lnTo>
                    <a:pt x="94" y="232"/>
                  </a:lnTo>
                  <a:lnTo>
                    <a:pt x="86" y="240"/>
                  </a:lnTo>
                  <a:lnTo>
                    <a:pt x="82" y="248"/>
                  </a:lnTo>
                  <a:lnTo>
                    <a:pt x="79" y="251"/>
                  </a:lnTo>
                  <a:lnTo>
                    <a:pt x="79" y="255"/>
                  </a:lnTo>
                  <a:lnTo>
                    <a:pt x="79" y="257"/>
                  </a:lnTo>
                  <a:lnTo>
                    <a:pt x="79" y="257"/>
                  </a:lnTo>
                  <a:lnTo>
                    <a:pt x="80" y="259"/>
                  </a:lnTo>
                  <a:lnTo>
                    <a:pt x="84" y="259"/>
                  </a:lnTo>
                  <a:lnTo>
                    <a:pt x="86" y="259"/>
                  </a:lnTo>
                  <a:lnTo>
                    <a:pt x="92" y="259"/>
                  </a:lnTo>
                  <a:lnTo>
                    <a:pt x="96" y="259"/>
                  </a:lnTo>
                  <a:lnTo>
                    <a:pt x="102" y="257"/>
                  </a:lnTo>
                  <a:lnTo>
                    <a:pt x="109" y="257"/>
                  </a:lnTo>
                  <a:lnTo>
                    <a:pt x="117" y="255"/>
                  </a:lnTo>
                  <a:lnTo>
                    <a:pt x="124" y="255"/>
                  </a:lnTo>
                  <a:lnTo>
                    <a:pt x="134" y="253"/>
                  </a:lnTo>
                  <a:lnTo>
                    <a:pt x="144" y="251"/>
                  </a:lnTo>
                  <a:lnTo>
                    <a:pt x="155" y="249"/>
                  </a:lnTo>
                  <a:lnTo>
                    <a:pt x="167" y="248"/>
                  </a:lnTo>
                  <a:lnTo>
                    <a:pt x="180" y="244"/>
                  </a:lnTo>
                  <a:lnTo>
                    <a:pt x="193" y="242"/>
                  </a:lnTo>
                  <a:lnTo>
                    <a:pt x="199" y="257"/>
                  </a:lnTo>
                  <a:lnTo>
                    <a:pt x="195" y="257"/>
                  </a:lnTo>
                  <a:lnTo>
                    <a:pt x="188" y="259"/>
                  </a:lnTo>
                  <a:lnTo>
                    <a:pt x="180" y="261"/>
                  </a:lnTo>
                  <a:lnTo>
                    <a:pt x="170" y="265"/>
                  </a:lnTo>
                  <a:lnTo>
                    <a:pt x="157" y="269"/>
                  </a:lnTo>
                  <a:lnTo>
                    <a:pt x="144" y="274"/>
                  </a:lnTo>
                  <a:lnTo>
                    <a:pt x="128" y="280"/>
                  </a:lnTo>
                  <a:lnTo>
                    <a:pt x="111" y="286"/>
                  </a:lnTo>
                  <a:lnTo>
                    <a:pt x="94" y="295"/>
                  </a:lnTo>
                  <a:lnTo>
                    <a:pt x="79" y="301"/>
                  </a:lnTo>
                  <a:lnTo>
                    <a:pt x="71" y="305"/>
                  </a:lnTo>
                  <a:lnTo>
                    <a:pt x="65" y="307"/>
                  </a:lnTo>
                  <a:lnTo>
                    <a:pt x="57" y="309"/>
                  </a:lnTo>
                  <a:lnTo>
                    <a:pt x="52" y="311"/>
                  </a:lnTo>
                  <a:lnTo>
                    <a:pt x="48" y="313"/>
                  </a:lnTo>
                  <a:lnTo>
                    <a:pt x="42" y="315"/>
                  </a:lnTo>
                  <a:lnTo>
                    <a:pt x="38" y="316"/>
                  </a:lnTo>
                  <a:lnTo>
                    <a:pt x="35" y="316"/>
                  </a:lnTo>
                  <a:lnTo>
                    <a:pt x="33" y="318"/>
                  </a:lnTo>
                  <a:lnTo>
                    <a:pt x="29" y="318"/>
                  </a:lnTo>
                  <a:lnTo>
                    <a:pt x="27" y="318"/>
                  </a:lnTo>
                  <a:lnTo>
                    <a:pt x="27" y="318"/>
                  </a:lnTo>
                  <a:lnTo>
                    <a:pt x="23" y="320"/>
                  </a:lnTo>
                  <a:lnTo>
                    <a:pt x="21" y="320"/>
                  </a:lnTo>
                  <a:lnTo>
                    <a:pt x="19" y="318"/>
                  </a:lnTo>
                  <a:lnTo>
                    <a:pt x="17" y="318"/>
                  </a:lnTo>
                  <a:lnTo>
                    <a:pt x="15" y="315"/>
                  </a:lnTo>
                  <a:lnTo>
                    <a:pt x="13" y="313"/>
                  </a:lnTo>
                  <a:lnTo>
                    <a:pt x="10" y="307"/>
                  </a:lnTo>
                  <a:lnTo>
                    <a:pt x="6" y="299"/>
                  </a:lnTo>
                  <a:lnTo>
                    <a:pt x="2" y="292"/>
                  </a:lnTo>
                  <a:lnTo>
                    <a:pt x="0" y="286"/>
                  </a:lnTo>
                  <a:lnTo>
                    <a:pt x="0" y="280"/>
                  </a:lnTo>
                  <a:lnTo>
                    <a:pt x="0" y="278"/>
                  </a:lnTo>
                  <a:lnTo>
                    <a:pt x="2" y="276"/>
                  </a:lnTo>
                  <a:lnTo>
                    <a:pt x="2" y="274"/>
                  </a:lnTo>
                  <a:lnTo>
                    <a:pt x="4" y="272"/>
                  </a:lnTo>
                  <a:lnTo>
                    <a:pt x="8" y="271"/>
                  </a:lnTo>
                  <a:lnTo>
                    <a:pt x="12" y="269"/>
                  </a:lnTo>
                  <a:lnTo>
                    <a:pt x="15" y="267"/>
                  </a:lnTo>
                  <a:lnTo>
                    <a:pt x="19" y="265"/>
                  </a:lnTo>
                  <a:lnTo>
                    <a:pt x="21" y="263"/>
                  </a:lnTo>
                  <a:lnTo>
                    <a:pt x="25" y="261"/>
                  </a:lnTo>
                  <a:lnTo>
                    <a:pt x="27" y="257"/>
                  </a:lnTo>
                  <a:lnTo>
                    <a:pt x="31" y="255"/>
                  </a:lnTo>
                  <a:lnTo>
                    <a:pt x="35" y="249"/>
                  </a:lnTo>
                  <a:lnTo>
                    <a:pt x="40" y="246"/>
                  </a:lnTo>
                  <a:lnTo>
                    <a:pt x="46" y="242"/>
                  </a:lnTo>
                  <a:lnTo>
                    <a:pt x="50" y="236"/>
                  </a:lnTo>
                  <a:lnTo>
                    <a:pt x="57" y="228"/>
                  </a:lnTo>
                  <a:lnTo>
                    <a:pt x="63" y="223"/>
                  </a:lnTo>
                  <a:lnTo>
                    <a:pt x="71" y="215"/>
                  </a:lnTo>
                  <a:lnTo>
                    <a:pt x="79" y="207"/>
                  </a:lnTo>
                  <a:lnTo>
                    <a:pt x="86" y="198"/>
                  </a:lnTo>
                  <a:lnTo>
                    <a:pt x="94" y="190"/>
                  </a:lnTo>
                  <a:lnTo>
                    <a:pt x="102" y="180"/>
                  </a:lnTo>
                  <a:lnTo>
                    <a:pt x="111" y="169"/>
                  </a:lnTo>
                  <a:lnTo>
                    <a:pt x="128" y="150"/>
                  </a:lnTo>
                  <a:lnTo>
                    <a:pt x="144" y="131"/>
                  </a:lnTo>
                  <a:lnTo>
                    <a:pt x="157" y="113"/>
                  </a:lnTo>
                  <a:lnTo>
                    <a:pt x="170" y="98"/>
                  </a:lnTo>
                  <a:lnTo>
                    <a:pt x="180" y="85"/>
                  </a:lnTo>
                  <a:lnTo>
                    <a:pt x="188" y="73"/>
                  </a:lnTo>
                  <a:lnTo>
                    <a:pt x="195" y="62"/>
                  </a:lnTo>
                  <a:lnTo>
                    <a:pt x="197" y="58"/>
                  </a:lnTo>
                  <a:lnTo>
                    <a:pt x="199" y="52"/>
                  </a:lnTo>
                  <a:lnTo>
                    <a:pt x="203" y="46"/>
                  </a:lnTo>
                  <a:lnTo>
                    <a:pt x="205" y="39"/>
                  </a:lnTo>
                  <a:lnTo>
                    <a:pt x="207" y="33"/>
                  </a:lnTo>
                  <a:lnTo>
                    <a:pt x="209" y="29"/>
                  </a:lnTo>
                  <a:lnTo>
                    <a:pt x="211" y="23"/>
                  </a:lnTo>
                  <a:lnTo>
                    <a:pt x="211" y="20"/>
                  </a:lnTo>
                  <a:lnTo>
                    <a:pt x="211" y="16"/>
                  </a:lnTo>
                  <a:lnTo>
                    <a:pt x="209" y="14"/>
                  </a:lnTo>
                  <a:lnTo>
                    <a:pt x="207" y="12"/>
                  </a:lnTo>
                  <a:lnTo>
                    <a:pt x="207" y="8"/>
                  </a:lnTo>
                  <a:lnTo>
                    <a:pt x="207" y="4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2" y="2"/>
                  </a:lnTo>
                  <a:lnTo>
                    <a:pt x="228" y="4"/>
                  </a:lnTo>
                  <a:lnTo>
                    <a:pt x="234" y="8"/>
                  </a:lnTo>
                  <a:lnTo>
                    <a:pt x="239" y="10"/>
                  </a:lnTo>
                  <a:lnTo>
                    <a:pt x="245" y="14"/>
                  </a:lnTo>
                  <a:lnTo>
                    <a:pt x="249" y="18"/>
                  </a:lnTo>
                  <a:lnTo>
                    <a:pt x="253" y="21"/>
                  </a:lnTo>
                  <a:lnTo>
                    <a:pt x="257" y="25"/>
                  </a:lnTo>
                  <a:lnTo>
                    <a:pt x="258" y="27"/>
                  </a:lnTo>
                  <a:lnTo>
                    <a:pt x="260" y="31"/>
                  </a:lnTo>
                  <a:lnTo>
                    <a:pt x="260" y="35"/>
                  </a:lnTo>
                  <a:lnTo>
                    <a:pt x="262" y="37"/>
                  </a:lnTo>
                  <a:lnTo>
                    <a:pt x="260" y="39"/>
                  </a:lnTo>
                  <a:lnTo>
                    <a:pt x="258" y="44"/>
                  </a:lnTo>
                  <a:lnTo>
                    <a:pt x="257" y="48"/>
                  </a:lnTo>
                  <a:lnTo>
                    <a:pt x="251" y="56"/>
                  </a:lnTo>
                  <a:lnTo>
                    <a:pt x="245" y="64"/>
                  </a:lnTo>
                  <a:lnTo>
                    <a:pt x="237" y="71"/>
                  </a:lnTo>
                  <a:lnTo>
                    <a:pt x="230" y="81"/>
                  </a:lnTo>
                  <a:lnTo>
                    <a:pt x="218" y="92"/>
                  </a:lnTo>
                  <a:lnTo>
                    <a:pt x="197" y="117"/>
                  </a:lnTo>
                  <a:lnTo>
                    <a:pt x="174" y="142"/>
                  </a:lnTo>
                  <a:lnTo>
                    <a:pt x="149" y="171"/>
                  </a:lnTo>
                  <a:lnTo>
                    <a:pt x="138" y="184"/>
                  </a:lnTo>
                  <a:lnTo>
                    <a:pt x="124" y="200"/>
                  </a:lnTo>
                  <a:lnTo>
                    <a:pt x="124" y="20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69"/>
            <p:cNvSpPr/>
            <p:nvPr/>
          </p:nvSpPr>
          <p:spPr bwMode="auto">
            <a:xfrm>
              <a:off x="6550025" y="3028950"/>
              <a:ext cx="68263" cy="73025"/>
            </a:xfrm>
            <a:custGeom>
              <a:avLst/>
              <a:gdLst>
                <a:gd name="T0" fmla="*/ 63 w 86"/>
                <a:gd name="T1" fmla="*/ 19 h 92"/>
                <a:gd name="T2" fmla="*/ 67 w 86"/>
                <a:gd name="T3" fmla="*/ 23 h 92"/>
                <a:gd name="T4" fmla="*/ 71 w 86"/>
                <a:gd name="T5" fmla="*/ 26 h 92"/>
                <a:gd name="T6" fmla="*/ 75 w 86"/>
                <a:gd name="T7" fmla="*/ 30 h 92"/>
                <a:gd name="T8" fmla="*/ 79 w 86"/>
                <a:gd name="T9" fmla="*/ 34 h 92"/>
                <a:gd name="T10" fmla="*/ 83 w 86"/>
                <a:gd name="T11" fmla="*/ 44 h 92"/>
                <a:gd name="T12" fmla="*/ 84 w 86"/>
                <a:gd name="T13" fmla="*/ 48 h 92"/>
                <a:gd name="T14" fmla="*/ 86 w 86"/>
                <a:gd name="T15" fmla="*/ 53 h 92"/>
                <a:gd name="T16" fmla="*/ 84 w 86"/>
                <a:gd name="T17" fmla="*/ 65 h 92"/>
                <a:gd name="T18" fmla="*/ 83 w 86"/>
                <a:gd name="T19" fmla="*/ 76 h 92"/>
                <a:gd name="T20" fmla="*/ 83 w 86"/>
                <a:gd name="T21" fmla="*/ 80 h 92"/>
                <a:gd name="T22" fmla="*/ 81 w 86"/>
                <a:gd name="T23" fmla="*/ 84 h 92"/>
                <a:gd name="T24" fmla="*/ 79 w 86"/>
                <a:gd name="T25" fmla="*/ 88 h 92"/>
                <a:gd name="T26" fmla="*/ 77 w 86"/>
                <a:gd name="T27" fmla="*/ 90 h 92"/>
                <a:gd name="T28" fmla="*/ 73 w 86"/>
                <a:gd name="T29" fmla="*/ 92 h 92"/>
                <a:gd name="T30" fmla="*/ 67 w 86"/>
                <a:gd name="T31" fmla="*/ 92 h 92"/>
                <a:gd name="T32" fmla="*/ 63 w 86"/>
                <a:gd name="T33" fmla="*/ 90 h 92"/>
                <a:gd name="T34" fmla="*/ 58 w 86"/>
                <a:gd name="T35" fmla="*/ 86 h 92"/>
                <a:gd name="T36" fmla="*/ 52 w 86"/>
                <a:gd name="T37" fmla="*/ 80 h 92"/>
                <a:gd name="T38" fmla="*/ 46 w 86"/>
                <a:gd name="T39" fmla="*/ 72 h 92"/>
                <a:gd name="T40" fmla="*/ 38 w 86"/>
                <a:gd name="T41" fmla="*/ 65 h 92"/>
                <a:gd name="T42" fmla="*/ 31 w 86"/>
                <a:gd name="T43" fmla="*/ 53 h 92"/>
                <a:gd name="T44" fmla="*/ 21 w 86"/>
                <a:gd name="T45" fmla="*/ 44 h 92"/>
                <a:gd name="T46" fmla="*/ 16 w 86"/>
                <a:gd name="T47" fmla="*/ 34 h 92"/>
                <a:gd name="T48" fmla="*/ 10 w 86"/>
                <a:gd name="T49" fmla="*/ 26 h 92"/>
                <a:gd name="T50" fmla="*/ 6 w 86"/>
                <a:gd name="T51" fmla="*/ 19 h 92"/>
                <a:gd name="T52" fmla="*/ 2 w 86"/>
                <a:gd name="T53" fmla="*/ 13 h 92"/>
                <a:gd name="T54" fmla="*/ 0 w 86"/>
                <a:gd name="T55" fmla="*/ 7 h 92"/>
                <a:gd name="T56" fmla="*/ 0 w 86"/>
                <a:gd name="T57" fmla="*/ 3 h 92"/>
                <a:gd name="T58" fmla="*/ 0 w 86"/>
                <a:gd name="T59" fmla="*/ 2 h 92"/>
                <a:gd name="T60" fmla="*/ 4 w 86"/>
                <a:gd name="T61" fmla="*/ 0 h 92"/>
                <a:gd name="T62" fmla="*/ 6 w 86"/>
                <a:gd name="T63" fmla="*/ 0 h 92"/>
                <a:gd name="T64" fmla="*/ 10 w 86"/>
                <a:gd name="T65" fmla="*/ 0 h 92"/>
                <a:gd name="T66" fmla="*/ 12 w 86"/>
                <a:gd name="T67" fmla="*/ 0 h 92"/>
                <a:gd name="T68" fmla="*/ 16 w 86"/>
                <a:gd name="T69" fmla="*/ 0 h 92"/>
                <a:gd name="T70" fmla="*/ 21 w 86"/>
                <a:gd name="T71" fmla="*/ 0 h 92"/>
                <a:gd name="T72" fmla="*/ 27 w 86"/>
                <a:gd name="T73" fmla="*/ 0 h 92"/>
                <a:gd name="T74" fmla="*/ 37 w 86"/>
                <a:gd name="T75" fmla="*/ 2 h 92"/>
                <a:gd name="T76" fmla="*/ 46 w 86"/>
                <a:gd name="T77" fmla="*/ 5 h 92"/>
                <a:gd name="T78" fmla="*/ 56 w 86"/>
                <a:gd name="T79" fmla="*/ 11 h 92"/>
                <a:gd name="T80" fmla="*/ 63 w 86"/>
                <a:gd name="T81" fmla="*/ 19 h 92"/>
                <a:gd name="T82" fmla="*/ 63 w 86"/>
                <a:gd name="T83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92">
                  <a:moveTo>
                    <a:pt x="63" y="19"/>
                  </a:moveTo>
                  <a:lnTo>
                    <a:pt x="67" y="23"/>
                  </a:lnTo>
                  <a:lnTo>
                    <a:pt x="71" y="26"/>
                  </a:lnTo>
                  <a:lnTo>
                    <a:pt x="75" y="30"/>
                  </a:lnTo>
                  <a:lnTo>
                    <a:pt x="79" y="34"/>
                  </a:lnTo>
                  <a:lnTo>
                    <a:pt x="83" y="44"/>
                  </a:lnTo>
                  <a:lnTo>
                    <a:pt x="84" y="48"/>
                  </a:lnTo>
                  <a:lnTo>
                    <a:pt x="86" y="53"/>
                  </a:lnTo>
                  <a:lnTo>
                    <a:pt x="84" y="65"/>
                  </a:lnTo>
                  <a:lnTo>
                    <a:pt x="83" y="76"/>
                  </a:lnTo>
                  <a:lnTo>
                    <a:pt x="83" y="80"/>
                  </a:lnTo>
                  <a:lnTo>
                    <a:pt x="81" y="84"/>
                  </a:lnTo>
                  <a:lnTo>
                    <a:pt x="79" y="88"/>
                  </a:lnTo>
                  <a:lnTo>
                    <a:pt x="77" y="90"/>
                  </a:lnTo>
                  <a:lnTo>
                    <a:pt x="73" y="92"/>
                  </a:lnTo>
                  <a:lnTo>
                    <a:pt x="67" y="92"/>
                  </a:lnTo>
                  <a:lnTo>
                    <a:pt x="63" y="90"/>
                  </a:lnTo>
                  <a:lnTo>
                    <a:pt x="58" y="86"/>
                  </a:lnTo>
                  <a:lnTo>
                    <a:pt x="52" y="80"/>
                  </a:lnTo>
                  <a:lnTo>
                    <a:pt x="46" y="72"/>
                  </a:lnTo>
                  <a:lnTo>
                    <a:pt x="38" y="65"/>
                  </a:lnTo>
                  <a:lnTo>
                    <a:pt x="31" y="53"/>
                  </a:lnTo>
                  <a:lnTo>
                    <a:pt x="21" y="44"/>
                  </a:lnTo>
                  <a:lnTo>
                    <a:pt x="16" y="34"/>
                  </a:lnTo>
                  <a:lnTo>
                    <a:pt x="10" y="26"/>
                  </a:lnTo>
                  <a:lnTo>
                    <a:pt x="6" y="19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7" y="2"/>
                  </a:lnTo>
                  <a:lnTo>
                    <a:pt x="46" y="5"/>
                  </a:lnTo>
                  <a:lnTo>
                    <a:pt x="56" y="11"/>
                  </a:lnTo>
                  <a:lnTo>
                    <a:pt x="63" y="19"/>
                  </a:lnTo>
                  <a:lnTo>
                    <a:pt x="63" y="1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70"/>
            <p:cNvSpPr/>
            <p:nvPr/>
          </p:nvSpPr>
          <p:spPr bwMode="auto">
            <a:xfrm>
              <a:off x="6642100" y="2811463"/>
              <a:ext cx="130175" cy="150813"/>
            </a:xfrm>
            <a:custGeom>
              <a:avLst/>
              <a:gdLst>
                <a:gd name="T0" fmla="*/ 75 w 165"/>
                <a:gd name="T1" fmla="*/ 124 h 189"/>
                <a:gd name="T2" fmla="*/ 69 w 165"/>
                <a:gd name="T3" fmla="*/ 132 h 189"/>
                <a:gd name="T4" fmla="*/ 65 w 165"/>
                <a:gd name="T5" fmla="*/ 138 h 189"/>
                <a:gd name="T6" fmla="*/ 65 w 165"/>
                <a:gd name="T7" fmla="*/ 141 h 189"/>
                <a:gd name="T8" fmla="*/ 67 w 165"/>
                <a:gd name="T9" fmla="*/ 143 h 189"/>
                <a:gd name="T10" fmla="*/ 71 w 165"/>
                <a:gd name="T11" fmla="*/ 145 h 189"/>
                <a:gd name="T12" fmla="*/ 78 w 165"/>
                <a:gd name="T13" fmla="*/ 145 h 189"/>
                <a:gd name="T14" fmla="*/ 88 w 165"/>
                <a:gd name="T15" fmla="*/ 145 h 189"/>
                <a:gd name="T16" fmla="*/ 99 w 165"/>
                <a:gd name="T17" fmla="*/ 145 h 189"/>
                <a:gd name="T18" fmla="*/ 115 w 165"/>
                <a:gd name="T19" fmla="*/ 145 h 189"/>
                <a:gd name="T20" fmla="*/ 132 w 165"/>
                <a:gd name="T21" fmla="*/ 147 h 189"/>
                <a:gd name="T22" fmla="*/ 153 w 165"/>
                <a:gd name="T23" fmla="*/ 147 h 189"/>
                <a:gd name="T24" fmla="*/ 165 w 165"/>
                <a:gd name="T25" fmla="*/ 166 h 189"/>
                <a:gd name="T26" fmla="*/ 140 w 165"/>
                <a:gd name="T27" fmla="*/ 166 h 189"/>
                <a:gd name="T28" fmla="*/ 115 w 165"/>
                <a:gd name="T29" fmla="*/ 168 h 189"/>
                <a:gd name="T30" fmla="*/ 73 w 165"/>
                <a:gd name="T31" fmla="*/ 176 h 189"/>
                <a:gd name="T32" fmla="*/ 55 w 165"/>
                <a:gd name="T33" fmla="*/ 182 h 189"/>
                <a:gd name="T34" fmla="*/ 42 w 165"/>
                <a:gd name="T35" fmla="*/ 186 h 189"/>
                <a:gd name="T36" fmla="*/ 31 w 165"/>
                <a:gd name="T37" fmla="*/ 187 h 189"/>
                <a:gd name="T38" fmla="*/ 25 w 165"/>
                <a:gd name="T39" fmla="*/ 189 h 189"/>
                <a:gd name="T40" fmla="*/ 19 w 165"/>
                <a:gd name="T41" fmla="*/ 187 h 189"/>
                <a:gd name="T42" fmla="*/ 15 w 165"/>
                <a:gd name="T43" fmla="*/ 184 h 189"/>
                <a:gd name="T44" fmla="*/ 8 w 165"/>
                <a:gd name="T45" fmla="*/ 172 h 189"/>
                <a:gd name="T46" fmla="*/ 2 w 165"/>
                <a:gd name="T47" fmla="*/ 159 h 189"/>
                <a:gd name="T48" fmla="*/ 0 w 165"/>
                <a:gd name="T49" fmla="*/ 153 h 189"/>
                <a:gd name="T50" fmla="*/ 2 w 165"/>
                <a:gd name="T51" fmla="*/ 149 h 189"/>
                <a:gd name="T52" fmla="*/ 2 w 165"/>
                <a:gd name="T53" fmla="*/ 147 h 189"/>
                <a:gd name="T54" fmla="*/ 6 w 165"/>
                <a:gd name="T55" fmla="*/ 143 h 189"/>
                <a:gd name="T56" fmla="*/ 17 w 165"/>
                <a:gd name="T57" fmla="*/ 138 h 189"/>
                <a:gd name="T58" fmla="*/ 25 w 165"/>
                <a:gd name="T59" fmla="*/ 132 h 189"/>
                <a:gd name="T60" fmla="*/ 34 w 165"/>
                <a:gd name="T61" fmla="*/ 126 h 189"/>
                <a:gd name="T62" fmla="*/ 44 w 165"/>
                <a:gd name="T63" fmla="*/ 117 h 189"/>
                <a:gd name="T64" fmla="*/ 61 w 165"/>
                <a:gd name="T65" fmla="*/ 92 h 189"/>
                <a:gd name="T66" fmla="*/ 77 w 165"/>
                <a:gd name="T67" fmla="*/ 67 h 189"/>
                <a:gd name="T68" fmla="*/ 86 w 165"/>
                <a:gd name="T69" fmla="*/ 46 h 189"/>
                <a:gd name="T70" fmla="*/ 90 w 165"/>
                <a:gd name="T71" fmla="*/ 36 h 189"/>
                <a:gd name="T72" fmla="*/ 90 w 165"/>
                <a:gd name="T73" fmla="*/ 27 h 189"/>
                <a:gd name="T74" fmla="*/ 88 w 165"/>
                <a:gd name="T75" fmla="*/ 17 h 189"/>
                <a:gd name="T76" fmla="*/ 84 w 165"/>
                <a:gd name="T77" fmla="*/ 11 h 189"/>
                <a:gd name="T78" fmla="*/ 80 w 165"/>
                <a:gd name="T79" fmla="*/ 7 h 189"/>
                <a:gd name="T80" fmla="*/ 82 w 165"/>
                <a:gd name="T81" fmla="*/ 4 h 189"/>
                <a:gd name="T82" fmla="*/ 86 w 165"/>
                <a:gd name="T83" fmla="*/ 2 h 189"/>
                <a:gd name="T84" fmla="*/ 98 w 165"/>
                <a:gd name="T85" fmla="*/ 2 h 189"/>
                <a:gd name="T86" fmla="*/ 113 w 165"/>
                <a:gd name="T87" fmla="*/ 5 h 189"/>
                <a:gd name="T88" fmla="*/ 128 w 165"/>
                <a:gd name="T89" fmla="*/ 17 h 189"/>
                <a:gd name="T90" fmla="*/ 136 w 165"/>
                <a:gd name="T91" fmla="*/ 25 h 189"/>
                <a:gd name="T92" fmla="*/ 138 w 165"/>
                <a:gd name="T93" fmla="*/ 30 h 189"/>
                <a:gd name="T94" fmla="*/ 138 w 165"/>
                <a:gd name="T95" fmla="*/ 38 h 189"/>
                <a:gd name="T96" fmla="*/ 134 w 165"/>
                <a:gd name="T97" fmla="*/ 48 h 189"/>
                <a:gd name="T98" fmla="*/ 128 w 165"/>
                <a:gd name="T99" fmla="*/ 57 h 189"/>
                <a:gd name="T100" fmla="*/ 119 w 165"/>
                <a:gd name="T101" fmla="*/ 71 h 189"/>
                <a:gd name="T102" fmla="*/ 105 w 165"/>
                <a:gd name="T103" fmla="*/ 88 h 189"/>
                <a:gd name="T104" fmla="*/ 88 w 165"/>
                <a:gd name="T105" fmla="*/ 109 h 189"/>
                <a:gd name="T106" fmla="*/ 80 w 165"/>
                <a:gd name="T107" fmla="*/ 12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5" h="189">
                  <a:moveTo>
                    <a:pt x="80" y="120"/>
                  </a:moveTo>
                  <a:lnTo>
                    <a:pt x="75" y="124"/>
                  </a:lnTo>
                  <a:lnTo>
                    <a:pt x="71" y="130"/>
                  </a:lnTo>
                  <a:lnTo>
                    <a:pt x="69" y="132"/>
                  </a:lnTo>
                  <a:lnTo>
                    <a:pt x="67" y="136"/>
                  </a:lnTo>
                  <a:lnTo>
                    <a:pt x="65" y="138"/>
                  </a:lnTo>
                  <a:lnTo>
                    <a:pt x="65" y="140"/>
                  </a:lnTo>
                  <a:lnTo>
                    <a:pt x="65" y="141"/>
                  </a:lnTo>
                  <a:lnTo>
                    <a:pt x="67" y="143"/>
                  </a:lnTo>
                  <a:lnTo>
                    <a:pt x="67" y="143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5" y="145"/>
                  </a:lnTo>
                  <a:lnTo>
                    <a:pt x="78" y="145"/>
                  </a:lnTo>
                  <a:lnTo>
                    <a:pt x="82" y="145"/>
                  </a:lnTo>
                  <a:lnTo>
                    <a:pt x="88" y="145"/>
                  </a:lnTo>
                  <a:lnTo>
                    <a:pt x="94" y="145"/>
                  </a:lnTo>
                  <a:lnTo>
                    <a:pt x="99" y="145"/>
                  </a:lnTo>
                  <a:lnTo>
                    <a:pt x="107" y="145"/>
                  </a:lnTo>
                  <a:lnTo>
                    <a:pt x="115" y="145"/>
                  </a:lnTo>
                  <a:lnTo>
                    <a:pt x="124" y="145"/>
                  </a:lnTo>
                  <a:lnTo>
                    <a:pt x="132" y="147"/>
                  </a:lnTo>
                  <a:lnTo>
                    <a:pt x="144" y="147"/>
                  </a:lnTo>
                  <a:lnTo>
                    <a:pt x="153" y="147"/>
                  </a:lnTo>
                  <a:lnTo>
                    <a:pt x="165" y="147"/>
                  </a:lnTo>
                  <a:lnTo>
                    <a:pt x="165" y="166"/>
                  </a:lnTo>
                  <a:lnTo>
                    <a:pt x="151" y="166"/>
                  </a:lnTo>
                  <a:lnTo>
                    <a:pt x="140" y="166"/>
                  </a:lnTo>
                  <a:lnTo>
                    <a:pt x="126" y="166"/>
                  </a:lnTo>
                  <a:lnTo>
                    <a:pt x="115" y="168"/>
                  </a:lnTo>
                  <a:lnTo>
                    <a:pt x="94" y="172"/>
                  </a:lnTo>
                  <a:lnTo>
                    <a:pt x="73" y="176"/>
                  </a:lnTo>
                  <a:lnTo>
                    <a:pt x="63" y="180"/>
                  </a:lnTo>
                  <a:lnTo>
                    <a:pt x="55" y="182"/>
                  </a:lnTo>
                  <a:lnTo>
                    <a:pt x="48" y="184"/>
                  </a:lnTo>
                  <a:lnTo>
                    <a:pt x="42" y="186"/>
                  </a:lnTo>
                  <a:lnTo>
                    <a:pt x="36" y="187"/>
                  </a:lnTo>
                  <a:lnTo>
                    <a:pt x="31" y="187"/>
                  </a:lnTo>
                  <a:lnTo>
                    <a:pt x="27" y="189"/>
                  </a:lnTo>
                  <a:lnTo>
                    <a:pt x="25" y="189"/>
                  </a:lnTo>
                  <a:lnTo>
                    <a:pt x="21" y="187"/>
                  </a:lnTo>
                  <a:lnTo>
                    <a:pt x="19" y="187"/>
                  </a:lnTo>
                  <a:lnTo>
                    <a:pt x="17" y="186"/>
                  </a:lnTo>
                  <a:lnTo>
                    <a:pt x="15" y="184"/>
                  </a:lnTo>
                  <a:lnTo>
                    <a:pt x="11" y="180"/>
                  </a:lnTo>
                  <a:lnTo>
                    <a:pt x="8" y="172"/>
                  </a:lnTo>
                  <a:lnTo>
                    <a:pt x="4" y="164"/>
                  </a:lnTo>
                  <a:lnTo>
                    <a:pt x="2" y="159"/>
                  </a:lnTo>
                  <a:lnTo>
                    <a:pt x="0" y="155"/>
                  </a:lnTo>
                  <a:lnTo>
                    <a:pt x="0" y="153"/>
                  </a:lnTo>
                  <a:lnTo>
                    <a:pt x="0" y="151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2" y="147"/>
                  </a:lnTo>
                  <a:lnTo>
                    <a:pt x="4" y="145"/>
                  </a:lnTo>
                  <a:lnTo>
                    <a:pt x="6" y="143"/>
                  </a:lnTo>
                  <a:lnTo>
                    <a:pt x="11" y="140"/>
                  </a:lnTo>
                  <a:lnTo>
                    <a:pt x="17" y="138"/>
                  </a:lnTo>
                  <a:lnTo>
                    <a:pt x="21" y="136"/>
                  </a:lnTo>
                  <a:lnTo>
                    <a:pt x="25" y="132"/>
                  </a:lnTo>
                  <a:lnTo>
                    <a:pt x="31" y="130"/>
                  </a:lnTo>
                  <a:lnTo>
                    <a:pt x="34" y="126"/>
                  </a:lnTo>
                  <a:lnTo>
                    <a:pt x="38" y="120"/>
                  </a:lnTo>
                  <a:lnTo>
                    <a:pt x="44" y="117"/>
                  </a:lnTo>
                  <a:lnTo>
                    <a:pt x="54" y="105"/>
                  </a:lnTo>
                  <a:lnTo>
                    <a:pt x="61" y="92"/>
                  </a:lnTo>
                  <a:lnTo>
                    <a:pt x="69" y="80"/>
                  </a:lnTo>
                  <a:lnTo>
                    <a:pt x="77" y="67"/>
                  </a:lnTo>
                  <a:lnTo>
                    <a:pt x="82" y="51"/>
                  </a:lnTo>
                  <a:lnTo>
                    <a:pt x="86" y="46"/>
                  </a:lnTo>
                  <a:lnTo>
                    <a:pt x="88" y="40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0" y="27"/>
                  </a:lnTo>
                  <a:lnTo>
                    <a:pt x="90" y="21"/>
                  </a:lnTo>
                  <a:lnTo>
                    <a:pt x="88" y="17"/>
                  </a:lnTo>
                  <a:lnTo>
                    <a:pt x="86" y="13"/>
                  </a:lnTo>
                  <a:lnTo>
                    <a:pt x="84" y="11"/>
                  </a:lnTo>
                  <a:lnTo>
                    <a:pt x="82" y="9"/>
                  </a:lnTo>
                  <a:lnTo>
                    <a:pt x="80" y="7"/>
                  </a:lnTo>
                  <a:lnTo>
                    <a:pt x="80" y="5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6" y="2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3" y="5"/>
                  </a:lnTo>
                  <a:lnTo>
                    <a:pt x="122" y="9"/>
                  </a:lnTo>
                  <a:lnTo>
                    <a:pt x="128" y="17"/>
                  </a:lnTo>
                  <a:lnTo>
                    <a:pt x="134" y="23"/>
                  </a:lnTo>
                  <a:lnTo>
                    <a:pt x="136" y="25"/>
                  </a:lnTo>
                  <a:lnTo>
                    <a:pt x="138" y="28"/>
                  </a:lnTo>
                  <a:lnTo>
                    <a:pt x="138" y="30"/>
                  </a:lnTo>
                  <a:lnTo>
                    <a:pt x="138" y="32"/>
                  </a:lnTo>
                  <a:lnTo>
                    <a:pt x="138" y="38"/>
                  </a:lnTo>
                  <a:lnTo>
                    <a:pt x="136" y="42"/>
                  </a:lnTo>
                  <a:lnTo>
                    <a:pt x="134" y="48"/>
                  </a:lnTo>
                  <a:lnTo>
                    <a:pt x="132" y="51"/>
                  </a:lnTo>
                  <a:lnTo>
                    <a:pt x="128" y="57"/>
                  </a:lnTo>
                  <a:lnTo>
                    <a:pt x="124" y="65"/>
                  </a:lnTo>
                  <a:lnTo>
                    <a:pt x="119" y="71"/>
                  </a:lnTo>
                  <a:lnTo>
                    <a:pt x="113" y="78"/>
                  </a:lnTo>
                  <a:lnTo>
                    <a:pt x="105" y="88"/>
                  </a:lnTo>
                  <a:lnTo>
                    <a:pt x="98" y="97"/>
                  </a:lnTo>
                  <a:lnTo>
                    <a:pt x="88" y="109"/>
                  </a:lnTo>
                  <a:lnTo>
                    <a:pt x="80" y="120"/>
                  </a:lnTo>
                  <a:lnTo>
                    <a:pt x="80" y="12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71"/>
            <p:cNvSpPr/>
            <p:nvPr/>
          </p:nvSpPr>
          <p:spPr bwMode="auto">
            <a:xfrm>
              <a:off x="6635750" y="2871788"/>
              <a:ext cx="195263" cy="231775"/>
            </a:xfrm>
            <a:custGeom>
              <a:avLst/>
              <a:gdLst>
                <a:gd name="T0" fmla="*/ 37 w 245"/>
                <a:gd name="T1" fmla="*/ 290 h 292"/>
                <a:gd name="T2" fmla="*/ 27 w 245"/>
                <a:gd name="T3" fmla="*/ 292 h 292"/>
                <a:gd name="T4" fmla="*/ 19 w 245"/>
                <a:gd name="T5" fmla="*/ 290 h 292"/>
                <a:gd name="T6" fmla="*/ 10 w 245"/>
                <a:gd name="T7" fmla="*/ 278 h 292"/>
                <a:gd name="T8" fmla="*/ 0 w 245"/>
                <a:gd name="T9" fmla="*/ 257 h 292"/>
                <a:gd name="T10" fmla="*/ 0 w 245"/>
                <a:gd name="T11" fmla="*/ 244 h 292"/>
                <a:gd name="T12" fmla="*/ 10 w 245"/>
                <a:gd name="T13" fmla="*/ 232 h 292"/>
                <a:gd name="T14" fmla="*/ 25 w 245"/>
                <a:gd name="T15" fmla="*/ 219 h 292"/>
                <a:gd name="T16" fmla="*/ 48 w 245"/>
                <a:gd name="T17" fmla="*/ 196 h 292"/>
                <a:gd name="T18" fmla="*/ 81 w 245"/>
                <a:gd name="T19" fmla="*/ 161 h 292"/>
                <a:gd name="T20" fmla="*/ 115 w 245"/>
                <a:gd name="T21" fmla="*/ 123 h 292"/>
                <a:gd name="T22" fmla="*/ 163 w 245"/>
                <a:gd name="T23" fmla="*/ 67 h 292"/>
                <a:gd name="T24" fmla="*/ 180 w 245"/>
                <a:gd name="T25" fmla="*/ 42 h 292"/>
                <a:gd name="T26" fmla="*/ 186 w 245"/>
                <a:gd name="T27" fmla="*/ 25 h 292"/>
                <a:gd name="T28" fmla="*/ 184 w 245"/>
                <a:gd name="T29" fmla="*/ 18 h 292"/>
                <a:gd name="T30" fmla="*/ 180 w 245"/>
                <a:gd name="T31" fmla="*/ 12 h 292"/>
                <a:gd name="T32" fmla="*/ 184 w 245"/>
                <a:gd name="T33" fmla="*/ 4 h 292"/>
                <a:gd name="T34" fmla="*/ 190 w 245"/>
                <a:gd name="T35" fmla="*/ 0 h 292"/>
                <a:gd name="T36" fmla="*/ 201 w 245"/>
                <a:gd name="T37" fmla="*/ 2 h 292"/>
                <a:gd name="T38" fmla="*/ 219 w 245"/>
                <a:gd name="T39" fmla="*/ 8 h 292"/>
                <a:gd name="T40" fmla="*/ 234 w 245"/>
                <a:gd name="T41" fmla="*/ 19 h 292"/>
                <a:gd name="T42" fmla="*/ 243 w 245"/>
                <a:gd name="T43" fmla="*/ 31 h 292"/>
                <a:gd name="T44" fmla="*/ 243 w 245"/>
                <a:gd name="T45" fmla="*/ 41 h 292"/>
                <a:gd name="T46" fmla="*/ 238 w 245"/>
                <a:gd name="T47" fmla="*/ 50 h 292"/>
                <a:gd name="T48" fmla="*/ 226 w 245"/>
                <a:gd name="T49" fmla="*/ 64 h 292"/>
                <a:gd name="T50" fmla="*/ 207 w 245"/>
                <a:gd name="T51" fmla="*/ 83 h 292"/>
                <a:gd name="T52" fmla="*/ 182 w 245"/>
                <a:gd name="T53" fmla="*/ 108 h 292"/>
                <a:gd name="T54" fmla="*/ 150 w 245"/>
                <a:gd name="T55" fmla="*/ 138 h 292"/>
                <a:gd name="T56" fmla="*/ 117 w 245"/>
                <a:gd name="T57" fmla="*/ 171 h 292"/>
                <a:gd name="T58" fmla="*/ 92 w 245"/>
                <a:gd name="T59" fmla="*/ 196 h 292"/>
                <a:gd name="T60" fmla="*/ 73 w 245"/>
                <a:gd name="T61" fmla="*/ 213 h 292"/>
                <a:gd name="T62" fmla="*/ 62 w 245"/>
                <a:gd name="T63" fmla="*/ 224 h 292"/>
                <a:gd name="T64" fmla="*/ 58 w 245"/>
                <a:gd name="T65" fmla="*/ 232 h 292"/>
                <a:gd name="T66" fmla="*/ 63 w 245"/>
                <a:gd name="T67" fmla="*/ 234 h 292"/>
                <a:gd name="T68" fmla="*/ 81 w 245"/>
                <a:gd name="T69" fmla="*/ 236 h 292"/>
                <a:gd name="T70" fmla="*/ 111 w 245"/>
                <a:gd name="T71" fmla="*/ 232 h 292"/>
                <a:gd name="T72" fmla="*/ 182 w 245"/>
                <a:gd name="T73" fmla="*/ 230 h 292"/>
                <a:gd name="T74" fmla="*/ 199 w 245"/>
                <a:gd name="T75" fmla="*/ 247 h 292"/>
                <a:gd name="T76" fmla="*/ 150 w 245"/>
                <a:gd name="T77" fmla="*/ 255 h 292"/>
                <a:gd name="T78" fmla="*/ 109 w 245"/>
                <a:gd name="T79" fmla="*/ 263 h 292"/>
                <a:gd name="T80" fmla="*/ 79 w 245"/>
                <a:gd name="T81" fmla="*/ 270 h 292"/>
                <a:gd name="T82" fmla="*/ 58 w 245"/>
                <a:gd name="T83" fmla="*/ 278 h 292"/>
                <a:gd name="T84" fmla="*/ 46 w 245"/>
                <a:gd name="T85" fmla="*/ 28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" h="292">
                  <a:moveTo>
                    <a:pt x="46" y="284"/>
                  </a:moveTo>
                  <a:lnTo>
                    <a:pt x="40" y="288"/>
                  </a:lnTo>
                  <a:lnTo>
                    <a:pt x="37" y="290"/>
                  </a:lnTo>
                  <a:lnTo>
                    <a:pt x="33" y="290"/>
                  </a:lnTo>
                  <a:lnTo>
                    <a:pt x="29" y="292"/>
                  </a:lnTo>
                  <a:lnTo>
                    <a:pt x="27" y="292"/>
                  </a:lnTo>
                  <a:lnTo>
                    <a:pt x="23" y="292"/>
                  </a:lnTo>
                  <a:lnTo>
                    <a:pt x="21" y="292"/>
                  </a:lnTo>
                  <a:lnTo>
                    <a:pt x="19" y="290"/>
                  </a:lnTo>
                  <a:lnTo>
                    <a:pt x="18" y="288"/>
                  </a:lnTo>
                  <a:lnTo>
                    <a:pt x="14" y="284"/>
                  </a:lnTo>
                  <a:lnTo>
                    <a:pt x="10" y="278"/>
                  </a:lnTo>
                  <a:lnTo>
                    <a:pt x="6" y="270"/>
                  </a:lnTo>
                  <a:lnTo>
                    <a:pt x="2" y="263"/>
                  </a:lnTo>
                  <a:lnTo>
                    <a:pt x="0" y="257"/>
                  </a:lnTo>
                  <a:lnTo>
                    <a:pt x="0" y="249"/>
                  </a:lnTo>
                  <a:lnTo>
                    <a:pt x="0" y="247"/>
                  </a:lnTo>
                  <a:lnTo>
                    <a:pt x="0" y="244"/>
                  </a:lnTo>
                  <a:lnTo>
                    <a:pt x="2" y="242"/>
                  </a:lnTo>
                  <a:lnTo>
                    <a:pt x="4" y="238"/>
                  </a:lnTo>
                  <a:lnTo>
                    <a:pt x="10" y="232"/>
                  </a:lnTo>
                  <a:lnTo>
                    <a:pt x="16" y="226"/>
                  </a:lnTo>
                  <a:lnTo>
                    <a:pt x="19" y="223"/>
                  </a:lnTo>
                  <a:lnTo>
                    <a:pt x="25" y="219"/>
                  </a:lnTo>
                  <a:lnTo>
                    <a:pt x="33" y="213"/>
                  </a:lnTo>
                  <a:lnTo>
                    <a:pt x="40" y="205"/>
                  </a:lnTo>
                  <a:lnTo>
                    <a:pt x="48" y="196"/>
                  </a:lnTo>
                  <a:lnTo>
                    <a:pt x="60" y="186"/>
                  </a:lnTo>
                  <a:lnTo>
                    <a:pt x="69" y="175"/>
                  </a:lnTo>
                  <a:lnTo>
                    <a:pt x="81" y="161"/>
                  </a:lnTo>
                  <a:lnTo>
                    <a:pt x="92" y="148"/>
                  </a:lnTo>
                  <a:lnTo>
                    <a:pt x="104" y="136"/>
                  </a:lnTo>
                  <a:lnTo>
                    <a:pt x="115" y="123"/>
                  </a:lnTo>
                  <a:lnTo>
                    <a:pt x="127" y="111"/>
                  </a:lnTo>
                  <a:lnTo>
                    <a:pt x="146" y="88"/>
                  </a:lnTo>
                  <a:lnTo>
                    <a:pt x="163" y="67"/>
                  </a:lnTo>
                  <a:lnTo>
                    <a:pt x="171" y="58"/>
                  </a:lnTo>
                  <a:lnTo>
                    <a:pt x="174" y="50"/>
                  </a:lnTo>
                  <a:lnTo>
                    <a:pt x="180" y="42"/>
                  </a:lnTo>
                  <a:lnTo>
                    <a:pt x="182" y="35"/>
                  </a:lnTo>
                  <a:lnTo>
                    <a:pt x="186" y="29"/>
                  </a:lnTo>
                  <a:lnTo>
                    <a:pt x="186" y="25"/>
                  </a:lnTo>
                  <a:lnTo>
                    <a:pt x="186" y="21"/>
                  </a:lnTo>
                  <a:lnTo>
                    <a:pt x="186" y="18"/>
                  </a:lnTo>
                  <a:lnTo>
                    <a:pt x="184" y="18"/>
                  </a:lnTo>
                  <a:lnTo>
                    <a:pt x="182" y="16"/>
                  </a:lnTo>
                  <a:lnTo>
                    <a:pt x="182" y="14"/>
                  </a:lnTo>
                  <a:lnTo>
                    <a:pt x="180" y="12"/>
                  </a:lnTo>
                  <a:lnTo>
                    <a:pt x="182" y="10"/>
                  </a:lnTo>
                  <a:lnTo>
                    <a:pt x="182" y="8"/>
                  </a:lnTo>
                  <a:lnTo>
                    <a:pt x="184" y="4"/>
                  </a:lnTo>
                  <a:lnTo>
                    <a:pt x="186" y="2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7" y="0"/>
                  </a:lnTo>
                  <a:lnTo>
                    <a:pt x="201" y="2"/>
                  </a:lnTo>
                  <a:lnTo>
                    <a:pt x="207" y="2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24" y="12"/>
                  </a:lnTo>
                  <a:lnTo>
                    <a:pt x="230" y="16"/>
                  </a:lnTo>
                  <a:lnTo>
                    <a:pt x="234" y="19"/>
                  </a:lnTo>
                  <a:lnTo>
                    <a:pt x="238" y="23"/>
                  </a:lnTo>
                  <a:lnTo>
                    <a:pt x="241" y="27"/>
                  </a:lnTo>
                  <a:lnTo>
                    <a:pt x="243" y="31"/>
                  </a:lnTo>
                  <a:lnTo>
                    <a:pt x="243" y="35"/>
                  </a:lnTo>
                  <a:lnTo>
                    <a:pt x="245" y="39"/>
                  </a:lnTo>
                  <a:lnTo>
                    <a:pt x="243" y="41"/>
                  </a:lnTo>
                  <a:lnTo>
                    <a:pt x="243" y="42"/>
                  </a:lnTo>
                  <a:lnTo>
                    <a:pt x="241" y="46"/>
                  </a:lnTo>
                  <a:lnTo>
                    <a:pt x="238" y="50"/>
                  </a:lnTo>
                  <a:lnTo>
                    <a:pt x="236" y="54"/>
                  </a:lnTo>
                  <a:lnTo>
                    <a:pt x="230" y="58"/>
                  </a:lnTo>
                  <a:lnTo>
                    <a:pt x="226" y="64"/>
                  </a:lnTo>
                  <a:lnTo>
                    <a:pt x="220" y="69"/>
                  </a:lnTo>
                  <a:lnTo>
                    <a:pt x="215" y="77"/>
                  </a:lnTo>
                  <a:lnTo>
                    <a:pt x="207" y="83"/>
                  </a:lnTo>
                  <a:lnTo>
                    <a:pt x="199" y="90"/>
                  </a:lnTo>
                  <a:lnTo>
                    <a:pt x="190" y="100"/>
                  </a:lnTo>
                  <a:lnTo>
                    <a:pt x="182" y="108"/>
                  </a:lnTo>
                  <a:lnTo>
                    <a:pt x="173" y="117"/>
                  </a:lnTo>
                  <a:lnTo>
                    <a:pt x="161" y="129"/>
                  </a:lnTo>
                  <a:lnTo>
                    <a:pt x="150" y="138"/>
                  </a:lnTo>
                  <a:lnTo>
                    <a:pt x="138" y="150"/>
                  </a:lnTo>
                  <a:lnTo>
                    <a:pt x="127" y="161"/>
                  </a:lnTo>
                  <a:lnTo>
                    <a:pt x="117" y="171"/>
                  </a:lnTo>
                  <a:lnTo>
                    <a:pt x="107" y="178"/>
                  </a:lnTo>
                  <a:lnTo>
                    <a:pt x="100" y="188"/>
                  </a:lnTo>
                  <a:lnTo>
                    <a:pt x="92" y="196"/>
                  </a:lnTo>
                  <a:lnTo>
                    <a:pt x="85" y="201"/>
                  </a:lnTo>
                  <a:lnTo>
                    <a:pt x="79" y="207"/>
                  </a:lnTo>
                  <a:lnTo>
                    <a:pt x="73" y="213"/>
                  </a:lnTo>
                  <a:lnTo>
                    <a:pt x="69" y="219"/>
                  </a:lnTo>
                  <a:lnTo>
                    <a:pt x="65" y="223"/>
                  </a:lnTo>
                  <a:lnTo>
                    <a:pt x="62" y="224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8" y="232"/>
                  </a:lnTo>
                  <a:lnTo>
                    <a:pt x="58" y="232"/>
                  </a:lnTo>
                  <a:lnTo>
                    <a:pt x="60" y="234"/>
                  </a:lnTo>
                  <a:lnTo>
                    <a:pt x="63" y="234"/>
                  </a:lnTo>
                  <a:lnTo>
                    <a:pt x="67" y="236"/>
                  </a:lnTo>
                  <a:lnTo>
                    <a:pt x="73" y="236"/>
                  </a:lnTo>
                  <a:lnTo>
                    <a:pt x="81" y="236"/>
                  </a:lnTo>
                  <a:lnTo>
                    <a:pt x="88" y="234"/>
                  </a:lnTo>
                  <a:lnTo>
                    <a:pt x="100" y="234"/>
                  </a:lnTo>
                  <a:lnTo>
                    <a:pt x="111" y="232"/>
                  </a:lnTo>
                  <a:lnTo>
                    <a:pt x="134" y="230"/>
                  </a:lnTo>
                  <a:lnTo>
                    <a:pt x="157" y="230"/>
                  </a:lnTo>
                  <a:lnTo>
                    <a:pt x="182" y="230"/>
                  </a:lnTo>
                  <a:lnTo>
                    <a:pt x="209" y="230"/>
                  </a:lnTo>
                  <a:lnTo>
                    <a:pt x="219" y="246"/>
                  </a:lnTo>
                  <a:lnTo>
                    <a:pt x="199" y="247"/>
                  </a:lnTo>
                  <a:lnTo>
                    <a:pt x="182" y="251"/>
                  </a:lnTo>
                  <a:lnTo>
                    <a:pt x="165" y="253"/>
                  </a:lnTo>
                  <a:lnTo>
                    <a:pt x="150" y="255"/>
                  </a:lnTo>
                  <a:lnTo>
                    <a:pt x="134" y="257"/>
                  </a:lnTo>
                  <a:lnTo>
                    <a:pt x="121" y="261"/>
                  </a:lnTo>
                  <a:lnTo>
                    <a:pt x="109" y="263"/>
                  </a:lnTo>
                  <a:lnTo>
                    <a:pt x="98" y="265"/>
                  </a:lnTo>
                  <a:lnTo>
                    <a:pt x="86" y="269"/>
                  </a:lnTo>
                  <a:lnTo>
                    <a:pt x="79" y="270"/>
                  </a:lnTo>
                  <a:lnTo>
                    <a:pt x="69" y="272"/>
                  </a:lnTo>
                  <a:lnTo>
                    <a:pt x="63" y="274"/>
                  </a:lnTo>
                  <a:lnTo>
                    <a:pt x="58" y="278"/>
                  </a:lnTo>
                  <a:lnTo>
                    <a:pt x="52" y="280"/>
                  </a:lnTo>
                  <a:lnTo>
                    <a:pt x="48" y="282"/>
                  </a:lnTo>
                  <a:lnTo>
                    <a:pt x="46" y="284"/>
                  </a:lnTo>
                  <a:lnTo>
                    <a:pt x="46" y="28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72"/>
            <p:cNvSpPr/>
            <p:nvPr/>
          </p:nvSpPr>
          <p:spPr bwMode="auto">
            <a:xfrm>
              <a:off x="6757988" y="3013075"/>
              <a:ext cx="84138" cy="115888"/>
            </a:xfrm>
            <a:custGeom>
              <a:avLst/>
              <a:gdLst>
                <a:gd name="T0" fmla="*/ 0 w 108"/>
                <a:gd name="T1" fmla="*/ 6 h 146"/>
                <a:gd name="T2" fmla="*/ 2 w 108"/>
                <a:gd name="T3" fmla="*/ 4 h 146"/>
                <a:gd name="T4" fmla="*/ 8 w 108"/>
                <a:gd name="T5" fmla="*/ 2 h 146"/>
                <a:gd name="T6" fmla="*/ 12 w 108"/>
                <a:gd name="T7" fmla="*/ 0 h 146"/>
                <a:gd name="T8" fmla="*/ 14 w 108"/>
                <a:gd name="T9" fmla="*/ 0 h 146"/>
                <a:gd name="T10" fmla="*/ 18 w 108"/>
                <a:gd name="T11" fmla="*/ 0 h 146"/>
                <a:gd name="T12" fmla="*/ 23 w 108"/>
                <a:gd name="T13" fmla="*/ 0 h 146"/>
                <a:gd name="T14" fmla="*/ 27 w 108"/>
                <a:gd name="T15" fmla="*/ 0 h 146"/>
                <a:gd name="T16" fmla="*/ 33 w 108"/>
                <a:gd name="T17" fmla="*/ 2 h 146"/>
                <a:gd name="T18" fmla="*/ 39 w 108"/>
                <a:gd name="T19" fmla="*/ 4 h 146"/>
                <a:gd name="T20" fmla="*/ 44 w 108"/>
                <a:gd name="T21" fmla="*/ 10 h 146"/>
                <a:gd name="T22" fmla="*/ 52 w 108"/>
                <a:gd name="T23" fmla="*/ 14 h 146"/>
                <a:gd name="T24" fmla="*/ 60 w 108"/>
                <a:gd name="T25" fmla="*/ 22 h 146"/>
                <a:gd name="T26" fmla="*/ 67 w 108"/>
                <a:gd name="T27" fmla="*/ 29 h 146"/>
                <a:gd name="T28" fmla="*/ 75 w 108"/>
                <a:gd name="T29" fmla="*/ 39 h 146"/>
                <a:gd name="T30" fmla="*/ 83 w 108"/>
                <a:gd name="T31" fmla="*/ 48 h 146"/>
                <a:gd name="T32" fmla="*/ 90 w 108"/>
                <a:gd name="T33" fmla="*/ 58 h 146"/>
                <a:gd name="T34" fmla="*/ 96 w 108"/>
                <a:gd name="T35" fmla="*/ 66 h 146"/>
                <a:gd name="T36" fmla="*/ 100 w 108"/>
                <a:gd name="T37" fmla="*/ 75 h 146"/>
                <a:gd name="T38" fmla="*/ 104 w 108"/>
                <a:gd name="T39" fmla="*/ 83 h 146"/>
                <a:gd name="T40" fmla="*/ 106 w 108"/>
                <a:gd name="T41" fmla="*/ 91 h 146"/>
                <a:gd name="T42" fmla="*/ 108 w 108"/>
                <a:gd name="T43" fmla="*/ 100 h 146"/>
                <a:gd name="T44" fmla="*/ 108 w 108"/>
                <a:gd name="T45" fmla="*/ 106 h 146"/>
                <a:gd name="T46" fmla="*/ 108 w 108"/>
                <a:gd name="T47" fmla="*/ 115 h 146"/>
                <a:gd name="T48" fmla="*/ 108 w 108"/>
                <a:gd name="T49" fmla="*/ 121 h 146"/>
                <a:gd name="T50" fmla="*/ 108 w 108"/>
                <a:gd name="T51" fmla="*/ 127 h 146"/>
                <a:gd name="T52" fmla="*/ 108 w 108"/>
                <a:gd name="T53" fmla="*/ 133 h 146"/>
                <a:gd name="T54" fmla="*/ 108 w 108"/>
                <a:gd name="T55" fmla="*/ 136 h 146"/>
                <a:gd name="T56" fmla="*/ 108 w 108"/>
                <a:gd name="T57" fmla="*/ 138 h 146"/>
                <a:gd name="T58" fmla="*/ 106 w 108"/>
                <a:gd name="T59" fmla="*/ 140 h 146"/>
                <a:gd name="T60" fmla="*/ 106 w 108"/>
                <a:gd name="T61" fmla="*/ 142 h 146"/>
                <a:gd name="T62" fmla="*/ 102 w 108"/>
                <a:gd name="T63" fmla="*/ 144 h 146"/>
                <a:gd name="T64" fmla="*/ 98 w 108"/>
                <a:gd name="T65" fmla="*/ 146 h 146"/>
                <a:gd name="T66" fmla="*/ 94 w 108"/>
                <a:gd name="T67" fmla="*/ 146 h 146"/>
                <a:gd name="T68" fmla="*/ 92 w 108"/>
                <a:gd name="T69" fmla="*/ 146 h 146"/>
                <a:gd name="T70" fmla="*/ 88 w 108"/>
                <a:gd name="T71" fmla="*/ 144 h 146"/>
                <a:gd name="T72" fmla="*/ 85 w 108"/>
                <a:gd name="T73" fmla="*/ 142 h 146"/>
                <a:gd name="T74" fmla="*/ 81 w 108"/>
                <a:gd name="T75" fmla="*/ 140 h 146"/>
                <a:gd name="T76" fmla="*/ 77 w 108"/>
                <a:gd name="T77" fmla="*/ 135 h 146"/>
                <a:gd name="T78" fmla="*/ 73 w 108"/>
                <a:gd name="T79" fmla="*/ 129 h 146"/>
                <a:gd name="T80" fmla="*/ 67 w 108"/>
                <a:gd name="T81" fmla="*/ 123 h 146"/>
                <a:gd name="T82" fmla="*/ 62 w 108"/>
                <a:gd name="T83" fmla="*/ 114 h 146"/>
                <a:gd name="T84" fmla="*/ 56 w 108"/>
                <a:gd name="T85" fmla="*/ 104 h 146"/>
                <a:gd name="T86" fmla="*/ 44 w 108"/>
                <a:gd name="T87" fmla="*/ 85 h 146"/>
                <a:gd name="T88" fmla="*/ 33 w 108"/>
                <a:gd name="T89" fmla="*/ 68 h 146"/>
                <a:gd name="T90" fmla="*/ 29 w 108"/>
                <a:gd name="T91" fmla="*/ 60 h 146"/>
                <a:gd name="T92" fmla="*/ 25 w 108"/>
                <a:gd name="T93" fmla="*/ 52 h 146"/>
                <a:gd name="T94" fmla="*/ 20 w 108"/>
                <a:gd name="T95" fmla="*/ 45 h 146"/>
                <a:gd name="T96" fmla="*/ 16 w 108"/>
                <a:gd name="T97" fmla="*/ 39 h 146"/>
                <a:gd name="T98" fmla="*/ 10 w 108"/>
                <a:gd name="T99" fmla="*/ 27 h 146"/>
                <a:gd name="T100" fmla="*/ 8 w 108"/>
                <a:gd name="T101" fmla="*/ 22 h 146"/>
                <a:gd name="T102" fmla="*/ 4 w 108"/>
                <a:gd name="T103" fmla="*/ 18 h 146"/>
                <a:gd name="T104" fmla="*/ 2 w 108"/>
                <a:gd name="T105" fmla="*/ 14 h 146"/>
                <a:gd name="T106" fmla="*/ 2 w 108"/>
                <a:gd name="T107" fmla="*/ 10 h 146"/>
                <a:gd name="T108" fmla="*/ 0 w 108"/>
                <a:gd name="T109" fmla="*/ 8 h 146"/>
                <a:gd name="T110" fmla="*/ 0 w 108"/>
                <a:gd name="T111" fmla="*/ 6 h 146"/>
                <a:gd name="T112" fmla="*/ 0 w 108"/>
                <a:gd name="T113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" h="146">
                  <a:moveTo>
                    <a:pt x="0" y="6"/>
                  </a:moveTo>
                  <a:lnTo>
                    <a:pt x="2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3" y="2"/>
                  </a:lnTo>
                  <a:lnTo>
                    <a:pt x="39" y="4"/>
                  </a:lnTo>
                  <a:lnTo>
                    <a:pt x="44" y="10"/>
                  </a:lnTo>
                  <a:lnTo>
                    <a:pt x="52" y="14"/>
                  </a:lnTo>
                  <a:lnTo>
                    <a:pt x="60" y="22"/>
                  </a:lnTo>
                  <a:lnTo>
                    <a:pt x="67" y="29"/>
                  </a:lnTo>
                  <a:lnTo>
                    <a:pt x="75" y="39"/>
                  </a:lnTo>
                  <a:lnTo>
                    <a:pt x="83" y="48"/>
                  </a:lnTo>
                  <a:lnTo>
                    <a:pt x="90" y="58"/>
                  </a:lnTo>
                  <a:lnTo>
                    <a:pt x="96" y="66"/>
                  </a:lnTo>
                  <a:lnTo>
                    <a:pt x="100" y="75"/>
                  </a:lnTo>
                  <a:lnTo>
                    <a:pt x="104" y="83"/>
                  </a:lnTo>
                  <a:lnTo>
                    <a:pt x="106" y="91"/>
                  </a:lnTo>
                  <a:lnTo>
                    <a:pt x="108" y="100"/>
                  </a:lnTo>
                  <a:lnTo>
                    <a:pt x="108" y="106"/>
                  </a:lnTo>
                  <a:lnTo>
                    <a:pt x="108" y="115"/>
                  </a:lnTo>
                  <a:lnTo>
                    <a:pt x="108" y="121"/>
                  </a:lnTo>
                  <a:lnTo>
                    <a:pt x="108" y="127"/>
                  </a:lnTo>
                  <a:lnTo>
                    <a:pt x="108" y="133"/>
                  </a:lnTo>
                  <a:lnTo>
                    <a:pt x="108" y="136"/>
                  </a:lnTo>
                  <a:lnTo>
                    <a:pt x="108" y="138"/>
                  </a:lnTo>
                  <a:lnTo>
                    <a:pt x="106" y="140"/>
                  </a:lnTo>
                  <a:lnTo>
                    <a:pt x="106" y="142"/>
                  </a:lnTo>
                  <a:lnTo>
                    <a:pt x="102" y="144"/>
                  </a:lnTo>
                  <a:lnTo>
                    <a:pt x="98" y="146"/>
                  </a:lnTo>
                  <a:lnTo>
                    <a:pt x="94" y="146"/>
                  </a:lnTo>
                  <a:lnTo>
                    <a:pt x="92" y="146"/>
                  </a:lnTo>
                  <a:lnTo>
                    <a:pt x="88" y="144"/>
                  </a:lnTo>
                  <a:lnTo>
                    <a:pt x="85" y="142"/>
                  </a:lnTo>
                  <a:lnTo>
                    <a:pt x="81" y="140"/>
                  </a:lnTo>
                  <a:lnTo>
                    <a:pt x="77" y="135"/>
                  </a:lnTo>
                  <a:lnTo>
                    <a:pt x="73" y="129"/>
                  </a:lnTo>
                  <a:lnTo>
                    <a:pt x="67" y="123"/>
                  </a:lnTo>
                  <a:lnTo>
                    <a:pt x="62" y="114"/>
                  </a:lnTo>
                  <a:lnTo>
                    <a:pt x="56" y="104"/>
                  </a:lnTo>
                  <a:lnTo>
                    <a:pt x="44" y="85"/>
                  </a:lnTo>
                  <a:lnTo>
                    <a:pt x="33" y="68"/>
                  </a:lnTo>
                  <a:lnTo>
                    <a:pt x="29" y="60"/>
                  </a:lnTo>
                  <a:lnTo>
                    <a:pt x="25" y="52"/>
                  </a:lnTo>
                  <a:lnTo>
                    <a:pt x="20" y="45"/>
                  </a:lnTo>
                  <a:lnTo>
                    <a:pt x="16" y="39"/>
                  </a:lnTo>
                  <a:lnTo>
                    <a:pt x="10" y="27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3"/>
            <p:cNvSpPr/>
            <p:nvPr/>
          </p:nvSpPr>
          <p:spPr bwMode="auto">
            <a:xfrm>
              <a:off x="6624638" y="2619375"/>
              <a:ext cx="142875" cy="146050"/>
            </a:xfrm>
            <a:custGeom>
              <a:avLst/>
              <a:gdLst>
                <a:gd name="T0" fmla="*/ 32 w 180"/>
                <a:gd name="T1" fmla="*/ 171 h 184"/>
                <a:gd name="T2" fmla="*/ 17 w 180"/>
                <a:gd name="T3" fmla="*/ 178 h 184"/>
                <a:gd name="T4" fmla="*/ 8 w 180"/>
                <a:gd name="T5" fmla="*/ 184 h 184"/>
                <a:gd name="T6" fmla="*/ 2 w 180"/>
                <a:gd name="T7" fmla="*/ 184 h 184"/>
                <a:gd name="T8" fmla="*/ 0 w 180"/>
                <a:gd name="T9" fmla="*/ 182 h 184"/>
                <a:gd name="T10" fmla="*/ 4 w 180"/>
                <a:gd name="T11" fmla="*/ 175 h 184"/>
                <a:gd name="T12" fmla="*/ 13 w 180"/>
                <a:gd name="T13" fmla="*/ 161 h 184"/>
                <a:gd name="T14" fmla="*/ 23 w 180"/>
                <a:gd name="T15" fmla="*/ 152 h 184"/>
                <a:gd name="T16" fmla="*/ 32 w 180"/>
                <a:gd name="T17" fmla="*/ 142 h 184"/>
                <a:gd name="T18" fmla="*/ 46 w 180"/>
                <a:gd name="T19" fmla="*/ 129 h 184"/>
                <a:gd name="T20" fmla="*/ 67 w 180"/>
                <a:gd name="T21" fmla="*/ 104 h 184"/>
                <a:gd name="T22" fmla="*/ 86 w 180"/>
                <a:gd name="T23" fmla="*/ 83 h 184"/>
                <a:gd name="T24" fmla="*/ 101 w 180"/>
                <a:gd name="T25" fmla="*/ 64 h 184"/>
                <a:gd name="T26" fmla="*/ 111 w 180"/>
                <a:gd name="T27" fmla="*/ 48 h 184"/>
                <a:gd name="T28" fmla="*/ 117 w 180"/>
                <a:gd name="T29" fmla="*/ 37 h 184"/>
                <a:gd name="T30" fmla="*/ 119 w 180"/>
                <a:gd name="T31" fmla="*/ 25 h 184"/>
                <a:gd name="T32" fmla="*/ 119 w 180"/>
                <a:gd name="T33" fmla="*/ 18 h 184"/>
                <a:gd name="T34" fmla="*/ 117 w 180"/>
                <a:gd name="T35" fmla="*/ 12 h 184"/>
                <a:gd name="T36" fmla="*/ 113 w 180"/>
                <a:gd name="T37" fmla="*/ 10 h 184"/>
                <a:gd name="T38" fmla="*/ 113 w 180"/>
                <a:gd name="T39" fmla="*/ 6 h 184"/>
                <a:gd name="T40" fmla="*/ 113 w 180"/>
                <a:gd name="T41" fmla="*/ 4 h 184"/>
                <a:gd name="T42" fmla="*/ 117 w 180"/>
                <a:gd name="T43" fmla="*/ 2 h 184"/>
                <a:gd name="T44" fmla="*/ 120 w 180"/>
                <a:gd name="T45" fmla="*/ 0 h 184"/>
                <a:gd name="T46" fmla="*/ 128 w 180"/>
                <a:gd name="T47" fmla="*/ 2 h 184"/>
                <a:gd name="T48" fmla="*/ 138 w 180"/>
                <a:gd name="T49" fmla="*/ 4 h 184"/>
                <a:gd name="T50" fmla="*/ 155 w 180"/>
                <a:gd name="T51" fmla="*/ 12 h 184"/>
                <a:gd name="T52" fmla="*/ 165 w 180"/>
                <a:gd name="T53" fmla="*/ 19 h 184"/>
                <a:gd name="T54" fmla="*/ 172 w 180"/>
                <a:gd name="T55" fmla="*/ 27 h 184"/>
                <a:gd name="T56" fmla="*/ 178 w 180"/>
                <a:gd name="T57" fmla="*/ 35 h 184"/>
                <a:gd name="T58" fmla="*/ 178 w 180"/>
                <a:gd name="T59" fmla="*/ 42 h 184"/>
                <a:gd name="T60" fmla="*/ 172 w 180"/>
                <a:gd name="T61" fmla="*/ 56 h 184"/>
                <a:gd name="T62" fmla="*/ 161 w 180"/>
                <a:gd name="T63" fmla="*/ 69 h 184"/>
                <a:gd name="T64" fmla="*/ 143 w 180"/>
                <a:gd name="T65" fmla="*/ 87 h 184"/>
                <a:gd name="T66" fmla="*/ 120 w 180"/>
                <a:gd name="T67" fmla="*/ 108 h 184"/>
                <a:gd name="T68" fmla="*/ 98 w 180"/>
                <a:gd name="T69" fmla="*/ 127 h 184"/>
                <a:gd name="T70" fmla="*/ 75 w 180"/>
                <a:gd name="T71" fmla="*/ 144 h 184"/>
                <a:gd name="T72" fmla="*/ 53 w 180"/>
                <a:gd name="T73" fmla="*/ 157 h 184"/>
                <a:gd name="T74" fmla="*/ 42 w 180"/>
                <a:gd name="T75" fmla="*/ 16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0" h="184">
                  <a:moveTo>
                    <a:pt x="42" y="165"/>
                  </a:moveTo>
                  <a:lnTo>
                    <a:pt x="32" y="171"/>
                  </a:lnTo>
                  <a:lnTo>
                    <a:pt x="25" y="175"/>
                  </a:lnTo>
                  <a:lnTo>
                    <a:pt x="17" y="178"/>
                  </a:lnTo>
                  <a:lnTo>
                    <a:pt x="11" y="182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2" y="184"/>
                  </a:lnTo>
                  <a:lnTo>
                    <a:pt x="0" y="184"/>
                  </a:lnTo>
                  <a:lnTo>
                    <a:pt x="0" y="182"/>
                  </a:lnTo>
                  <a:lnTo>
                    <a:pt x="0" y="178"/>
                  </a:lnTo>
                  <a:lnTo>
                    <a:pt x="4" y="175"/>
                  </a:lnTo>
                  <a:lnTo>
                    <a:pt x="8" y="169"/>
                  </a:lnTo>
                  <a:lnTo>
                    <a:pt x="13" y="161"/>
                  </a:lnTo>
                  <a:lnTo>
                    <a:pt x="19" y="157"/>
                  </a:lnTo>
                  <a:lnTo>
                    <a:pt x="23" y="152"/>
                  </a:lnTo>
                  <a:lnTo>
                    <a:pt x="27" y="148"/>
                  </a:lnTo>
                  <a:lnTo>
                    <a:pt x="32" y="142"/>
                  </a:lnTo>
                  <a:lnTo>
                    <a:pt x="38" y="134"/>
                  </a:lnTo>
                  <a:lnTo>
                    <a:pt x="46" y="129"/>
                  </a:lnTo>
                  <a:lnTo>
                    <a:pt x="57" y="115"/>
                  </a:lnTo>
                  <a:lnTo>
                    <a:pt x="67" y="104"/>
                  </a:lnTo>
                  <a:lnTo>
                    <a:pt x="78" y="92"/>
                  </a:lnTo>
                  <a:lnTo>
                    <a:pt x="86" y="83"/>
                  </a:lnTo>
                  <a:lnTo>
                    <a:pt x="94" y="73"/>
                  </a:lnTo>
                  <a:lnTo>
                    <a:pt x="101" y="64"/>
                  </a:lnTo>
                  <a:lnTo>
                    <a:pt x="107" y="56"/>
                  </a:lnTo>
                  <a:lnTo>
                    <a:pt x="111" y="48"/>
                  </a:lnTo>
                  <a:lnTo>
                    <a:pt x="115" y="42"/>
                  </a:lnTo>
                  <a:lnTo>
                    <a:pt x="117" y="37"/>
                  </a:lnTo>
                  <a:lnTo>
                    <a:pt x="119" y="31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9" y="18"/>
                  </a:lnTo>
                  <a:lnTo>
                    <a:pt x="119" y="14"/>
                  </a:lnTo>
                  <a:lnTo>
                    <a:pt x="117" y="12"/>
                  </a:lnTo>
                  <a:lnTo>
                    <a:pt x="115" y="10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4"/>
                  </a:lnTo>
                  <a:lnTo>
                    <a:pt x="115" y="4"/>
                  </a:lnTo>
                  <a:lnTo>
                    <a:pt x="117" y="2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2"/>
                  </a:lnTo>
                  <a:lnTo>
                    <a:pt x="134" y="2"/>
                  </a:lnTo>
                  <a:lnTo>
                    <a:pt x="138" y="4"/>
                  </a:lnTo>
                  <a:lnTo>
                    <a:pt x="149" y="8"/>
                  </a:lnTo>
                  <a:lnTo>
                    <a:pt x="155" y="12"/>
                  </a:lnTo>
                  <a:lnTo>
                    <a:pt x="161" y="16"/>
                  </a:lnTo>
                  <a:lnTo>
                    <a:pt x="165" y="19"/>
                  </a:lnTo>
                  <a:lnTo>
                    <a:pt x="170" y="23"/>
                  </a:lnTo>
                  <a:lnTo>
                    <a:pt x="172" y="27"/>
                  </a:lnTo>
                  <a:lnTo>
                    <a:pt x="176" y="31"/>
                  </a:lnTo>
                  <a:lnTo>
                    <a:pt x="178" y="35"/>
                  </a:lnTo>
                  <a:lnTo>
                    <a:pt x="180" y="39"/>
                  </a:lnTo>
                  <a:lnTo>
                    <a:pt x="178" y="42"/>
                  </a:lnTo>
                  <a:lnTo>
                    <a:pt x="176" y="48"/>
                  </a:lnTo>
                  <a:lnTo>
                    <a:pt x="172" y="56"/>
                  </a:lnTo>
                  <a:lnTo>
                    <a:pt x="166" y="62"/>
                  </a:lnTo>
                  <a:lnTo>
                    <a:pt x="161" y="69"/>
                  </a:lnTo>
                  <a:lnTo>
                    <a:pt x="153" y="77"/>
                  </a:lnTo>
                  <a:lnTo>
                    <a:pt x="143" y="87"/>
                  </a:lnTo>
                  <a:lnTo>
                    <a:pt x="134" y="96"/>
                  </a:lnTo>
                  <a:lnTo>
                    <a:pt x="120" y="108"/>
                  </a:lnTo>
                  <a:lnTo>
                    <a:pt x="109" y="117"/>
                  </a:lnTo>
                  <a:lnTo>
                    <a:pt x="98" y="127"/>
                  </a:lnTo>
                  <a:lnTo>
                    <a:pt x="86" y="134"/>
                  </a:lnTo>
                  <a:lnTo>
                    <a:pt x="75" y="144"/>
                  </a:lnTo>
                  <a:lnTo>
                    <a:pt x="63" y="152"/>
                  </a:lnTo>
                  <a:lnTo>
                    <a:pt x="53" y="157"/>
                  </a:lnTo>
                  <a:lnTo>
                    <a:pt x="42" y="165"/>
                  </a:lnTo>
                  <a:lnTo>
                    <a:pt x="42" y="16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74"/>
            <p:cNvSpPr/>
            <p:nvPr/>
          </p:nvSpPr>
          <p:spPr bwMode="auto">
            <a:xfrm>
              <a:off x="6534150" y="2667000"/>
              <a:ext cx="68263" cy="76200"/>
            </a:xfrm>
            <a:custGeom>
              <a:avLst/>
              <a:gdLst>
                <a:gd name="T0" fmla="*/ 17 w 86"/>
                <a:gd name="T1" fmla="*/ 0 h 96"/>
                <a:gd name="T2" fmla="*/ 27 w 86"/>
                <a:gd name="T3" fmla="*/ 2 h 96"/>
                <a:gd name="T4" fmla="*/ 36 w 86"/>
                <a:gd name="T5" fmla="*/ 4 h 96"/>
                <a:gd name="T6" fmla="*/ 48 w 86"/>
                <a:gd name="T7" fmla="*/ 5 h 96"/>
                <a:gd name="T8" fmla="*/ 59 w 86"/>
                <a:gd name="T9" fmla="*/ 11 h 96"/>
                <a:gd name="T10" fmla="*/ 67 w 86"/>
                <a:gd name="T11" fmla="*/ 17 h 96"/>
                <a:gd name="T12" fmla="*/ 75 w 86"/>
                <a:gd name="T13" fmla="*/ 27 h 96"/>
                <a:gd name="T14" fmla="*/ 79 w 86"/>
                <a:gd name="T15" fmla="*/ 30 h 96"/>
                <a:gd name="T16" fmla="*/ 82 w 86"/>
                <a:gd name="T17" fmla="*/ 34 h 96"/>
                <a:gd name="T18" fmla="*/ 84 w 86"/>
                <a:gd name="T19" fmla="*/ 40 h 96"/>
                <a:gd name="T20" fmla="*/ 84 w 86"/>
                <a:gd name="T21" fmla="*/ 46 h 96"/>
                <a:gd name="T22" fmla="*/ 86 w 86"/>
                <a:gd name="T23" fmla="*/ 51 h 96"/>
                <a:gd name="T24" fmla="*/ 86 w 86"/>
                <a:gd name="T25" fmla="*/ 57 h 96"/>
                <a:gd name="T26" fmla="*/ 86 w 86"/>
                <a:gd name="T27" fmla="*/ 67 h 96"/>
                <a:gd name="T28" fmla="*/ 86 w 86"/>
                <a:gd name="T29" fmla="*/ 71 h 96"/>
                <a:gd name="T30" fmla="*/ 86 w 86"/>
                <a:gd name="T31" fmla="*/ 74 h 96"/>
                <a:gd name="T32" fmla="*/ 84 w 86"/>
                <a:gd name="T33" fmla="*/ 78 h 96"/>
                <a:gd name="T34" fmla="*/ 82 w 86"/>
                <a:gd name="T35" fmla="*/ 82 h 96"/>
                <a:gd name="T36" fmla="*/ 79 w 86"/>
                <a:gd name="T37" fmla="*/ 86 h 96"/>
                <a:gd name="T38" fmla="*/ 77 w 86"/>
                <a:gd name="T39" fmla="*/ 88 h 96"/>
                <a:gd name="T40" fmla="*/ 75 w 86"/>
                <a:gd name="T41" fmla="*/ 90 h 96"/>
                <a:gd name="T42" fmla="*/ 73 w 86"/>
                <a:gd name="T43" fmla="*/ 92 h 96"/>
                <a:gd name="T44" fmla="*/ 67 w 86"/>
                <a:gd name="T45" fmla="*/ 94 h 96"/>
                <a:gd name="T46" fmla="*/ 61 w 86"/>
                <a:gd name="T47" fmla="*/ 96 h 96"/>
                <a:gd name="T48" fmla="*/ 59 w 86"/>
                <a:gd name="T49" fmla="*/ 94 h 96"/>
                <a:gd name="T50" fmla="*/ 56 w 86"/>
                <a:gd name="T51" fmla="*/ 92 h 96"/>
                <a:gd name="T52" fmla="*/ 52 w 86"/>
                <a:gd name="T53" fmla="*/ 90 h 96"/>
                <a:gd name="T54" fmla="*/ 48 w 86"/>
                <a:gd name="T55" fmla="*/ 84 h 96"/>
                <a:gd name="T56" fmla="*/ 42 w 86"/>
                <a:gd name="T57" fmla="*/ 78 h 96"/>
                <a:gd name="T58" fmla="*/ 38 w 86"/>
                <a:gd name="T59" fmla="*/ 71 h 96"/>
                <a:gd name="T60" fmla="*/ 33 w 86"/>
                <a:gd name="T61" fmla="*/ 63 h 96"/>
                <a:gd name="T62" fmla="*/ 27 w 86"/>
                <a:gd name="T63" fmla="*/ 53 h 96"/>
                <a:gd name="T64" fmla="*/ 19 w 86"/>
                <a:gd name="T65" fmla="*/ 44 h 96"/>
                <a:gd name="T66" fmla="*/ 13 w 86"/>
                <a:gd name="T67" fmla="*/ 34 h 96"/>
                <a:gd name="T68" fmla="*/ 8 w 86"/>
                <a:gd name="T69" fmla="*/ 27 h 96"/>
                <a:gd name="T70" fmla="*/ 4 w 86"/>
                <a:gd name="T71" fmla="*/ 21 h 96"/>
                <a:gd name="T72" fmla="*/ 2 w 86"/>
                <a:gd name="T73" fmla="*/ 15 h 96"/>
                <a:gd name="T74" fmla="*/ 0 w 86"/>
                <a:gd name="T75" fmla="*/ 11 h 96"/>
                <a:gd name="T76" fmla="*/ 0 w 86"/>
                <a:gd name="T77" fmla="*/ 9 h 96"/>
                <a:gd name="T78" fmla="*/ 0 w 86"/>
                <a:gd name="T79" fmla="*/ 7 h 96"/>
                <a:gd name="T80" fmla="*/ 0 w 86"/>
                <a:gd name="T81" fmla="*/ 5 h 96"/>
                <a:gd name="T82" fmla="*/ 2 w 86"/>
                <a:gd name="T83" fmla="*/ 5 h 96"/>
                <a:gd name="T84" fmla="*/ 2 w 86"/>
                <a:gd name="T85" fmla="*/ 4 h 96"/>
                <a:gd name="T86" fmla="*/ 4 w 86"/>
                <a:gd name="T87" fmla="*/ 2 h 96"/>
                <a:gd name="T88" fmla="*/ 10 w 86"/>
                <a:gd name="T89" fmla="*/ 2 h 96"/>
                <a:gd name="T90" fmla="*/ 17 w 86"/>
                <a:gd name="T91" fmla="*/ 0 h 96"/>
                <a:gd name="T92" fmla="*/ 17 w 86"/>
                <a:gd name="T9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96">
                  <a:moveTo>
                    <a:pt x="17" y="0"/>
                  </a:moveTo>
                  <a:lnTo>
                    <a:pt x="27" y="2"/>
                  </a:lnTo>
                  <a:lnTo>
                    <a:pt x="36" y="4"/>
                  </a:lnTo>
                  <a:lnTo>
                    <a:pt x="48" y="5"/>
                  </a:lnTo>
                  <a:lnTo>
                    <a:pt x="59" y="11"/>
                  </a:lnTo>
                  <a:lnTo>
                    <a:pt x="67" y="17"/>
                  </a:lnTo>
                  <a:lnTo>
                    <a:pt x="75" y="27"/>
                  </a:lnTo>
                  <a:lnTo>
                    <a:pt x="79" y="30"/>
                  </a:lnTo>
                  <a:lnTo>
                    <a:pt x="82" y="34"/>
                  </a:lnTo>
                  <a:lnTo>
                    <a:pt x="84" y="40"/>
                  </a:lnTo>
                  <a:lnTo>
                    <a:pt x="84" y="46"/>
                  </a:lnTo>
                  <a:lnTo>
                    <a:pt x="86" y="51"/>
                  </a:lnTo>
                  <a:lnTo>
                    <a:pt x="86" y="57"/>
                  </a:lnTo>
                  <a:lnTo>
                    <a:pt x="86" y="67"/>
                  </a:lnTo>
                  <a:lnTo>
                    <a:pt x="86" y="71"/>
                  </a:lnTo>
                  <a:lnTo>
                    <a:pt x="86" y="74"/>
                  </a:lnTo>
                  <a:lnTo>
                    <a:pt x="84" y="78"/>
                  </a:lnTo>
                  <a:lnTo>
                    <a:pt x="82" y="82"/>
                  </a:lnTo>
                  <a:lnTo>
                    <a:pt x="79" y="86"/>
                  </a:lnTo>
                  <a:lnTo>
                    <a:pt x="77" y="88"/>
                  </a:lnTo>
                  <a:lnTo>
                    <a:pt x="75" y="90"/>
                  </a:lnTo>
                  <a:lnTo>
                    <a:pt x="73" y="92"/>
                  </a:lnTo>
                  <a:lnTo>
                    <a:pt x="67" y="94"/>
                  </a:lnTo>
                  <a:lnTo>
                    <a:pt x="61" y="96"/>
                  </a:lnTo>
                  <a:lnTo>
                    <a:pt x="59" y="94"/>
                  </a:lnTo>
                  <a:lnTo>
                    <a:pt x="56" y="92"/>
                  </a:lnTo>
                  <a:lnTo>
                    <a:pt x="52" y="90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38" y="71"/>
                  </a:lnTo>
                  <a:lnTo>
                    <a:pt x="33" y="63"/>
                  </a:lnTo>
                  <a:lnTo>
                    <a:pt x="27" y="53"/>
                  </a:lnTo>
                  <a:lnTo>
                    <a:pt x="19" y="44"/>
                  </a:lnTo>
                  <a:lnTo>
                    <a:pt x="13" y="34"/>
                  </a:lnTo>
                  <a:lnTo>
                    <a:pt x="8" y="27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17" y="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75"/>
            <p:cNvSpPr/>
            <p:nvPr/>
          </p:nvSpPr>
          <p:spPr bwMode="auto">
            <a:xfrm>
              <a:off x="6365875" y="2682875"/>
              <a:ext cx="76200" cy="76200"/>
            </a:xfrm>
            <a:custGeom>
              <a:avLst/>
              <a:gdLst>
                <a:gd name="T0" fmla="*/ 32 w 95"/>
                <a:gd name="T1" fmla="*/ 57 h 96"/>
                <a:gd name="T2" fmla="*/ 24 w 95"/>
                <a:gd name="T3" fmla="*/ 48 h 96"/>
                <a:gd name="T4" fmla="*/ 17 w 95"/>
                <a:gd name="T5" fmla="*/ 38 h 96"/>
                <a:gd name="T6" fmla="*/ 11 w 95"/>
                <a:gd name="T7" fmla="*/ 30 h 96"/>
                <a:gd name="T8" fmla="*/ 7 w 95"/>
                <a:gd name="T9" fmla="*/ 23 h 96"/>
                <a:gd name="T10" fmla="*/ 3 w 95"/>
                <a:gd name="T11" fmla="*/ 17 h 96"/>
                <a:gd name="T12" fmla="*/ 2 w 95"/>
                <a:gd name="T13" fmla="*/ 13 h 96"/>
                <a:gd name="T14" fmla="*/ 0 w 95"/>
                <a:gd name="T15" fmla="*/ 9 h 96"/>
                <a:gd name="T16" fmla="*/ 0 w 95"/>
                <a:gd name="T17" fmla="*/ 6 h 96"/>
                <a:gd name="T18" fmla="*/ 0 w 95"/>
                <a:gd name="T19" fmla="*/ 4 h 96"/>
                <a:gd name="T20" fmla="*/ 2 w 95"/>
                <a:gd name="T21" fmla="*/ 4 h 96"/>
                <a:gd name="T22" fmla="*/ 2 w 95"/>
                <a:gd name="T23" fmla="*/ 2 h 96"/>
                <a:gd name="T24" fmla="*/ 3 w 95"/>
                <a:gd name="T25" fmla="*/ 2 h 96"/>
                <a:gd name="T26" fmla="*/ 7 w 95"/>
                <a:gd name="T27" fmla="*/ 0 h 96"/>
                <a:gd name="T28" fmla="*/ 11 w 95"/>
                <a:gd name="T29" fmla="*/ 0 h 96"/>
                <a:gd name="T30" fmla="*/ 15 w 95"/>
                <a:gd name="T31" fmla="*/ 0 h 96"/>
                <a:gd name="T32" fmla="*/ 19 w 95"/>
                <a:gd name="T33" fmla="*/ 0 h 96"/>
                <a:gd name="T34" fmla="*/ 24 w 95"/>
                <a:gd name="T35" fmla="*/ 0 h 96"/>
                <a:gd name="T36" fmla="*/ 30 w 95"/>
                <a:gd name="T37" fmla="*/ 0 h 96"/>
                <a:gd name="T38" fmla="*/ 36 w 95"/>
                <a:gd name="T39" fmla="*/ 2 h 96"/>
                <a:gd name="T40" fmla="*/ 42 w 95"/>
                <a:gd name="T41" fmla="*/ 4 h 96"/>
                <a:gd name="T42" fmla="*/ 53 w 95"/>
                <a:gd name="T43" fmla="*/ 9 h 96"/>
                <a:gd name="T44" fmla="*/ 68 w 95"/>
                <a:gd name="T45" fmla="*/ 15 h 96"/>
                <a:gd name="T46" fmla="*/ 74 w 95"/>
                <a:gd name="T47" fmla="*/ 21 h 96"/>
                <a:gd name="T48" fmla="*/ 80 w 95"/>
                <a:gd name="T49" fmla="*/ 25 h 96"/>
                <a:gd name="T50" fmla="*/ 86 w 95"/>
                <a:gd name="T51" fmla="*/ 30 h 96"/>
                <a:gd name="T52" fmla="*/ 90 w 95"/>
                <a:gd name="T53" fmla="*/ 38 h 96"/>
                <a:gd name="T54" fmla="*/ 93 w 95"/>
                <a:gd name="T55" fmla="*/ 44 h 96"/>
                <a:gd name="T56" fmla="*/ 93 w 95"/>
                <a:gd name="T57" fmla="*/ 50 h 96"/>
                <a:gd name="T58" fmla="*/ 95 w 95"/>
                <a:gd name="T59" fmla="*/ 57 h 96"/>
                <a:gd name="T60" fmla="*/ 93 w 95"/>
                <a:gd name="T61" fmla="*/ 65 h 96"/>
                <a:gd name="T62" fmla="*/ 93 w 95"/>
                <a:gd name="T63" fmla="*/ 73 h 96"/>
                <a:gd name="T64" fmla="*/ 91 w 95"/>
                <a:gd name="T65" fmla="*/ 78 h 96"/>
                <a:gd name="T66" fmla="*/ 90 w 95"/>
                <a:gd name="T67" fmla="*/ 84 h 96"/>
                <a:gd name="T68" fmla="*/ 88 w 95"/>
                <a:gd name="T69" fmla="*/ 88 h 96"/>
                <a:gd name="T70" fmla="*/ 86 w 95"/>
                <a:gd name="T71" fmla="*/ 92 h 96"/>
                <a:gd name="T72" fmla="*/ 84 w 95"/>
                <a:gd name="T73" fmla="*/ 94 h 96"/>
                <a:gd name="T74" fmla="*/ 82 w 95"/>
                <a:gd name="T75" fmla="*/ 96 h 96"/>
                <a:gd name="T76" fmla="*/ 78 w 95"/>
                <a:gd name="T77" fmla="*/ 96 h 96"/>
                <a:gd name="T78" fmla="*/ 74 w 95"/>
                <a:gd name="T79" fmla="*/ 96 h 96"/>
                <a:gd name="T80" fmla="*/ 70 w 95"/>
                <a:gd name="T81" fmla="*/ 94 h 96"/>
                <a:gd name="T82" fmla="*/ 65 w 95"/>
                <a:gd name="T83" fmla="*/ 92 h 96"/>
                <a:gd name="T84" fmla="*/ 59 w 95"/>
                <a:gd name="T85" fmla="*/ 86 h 96"/>
                <a:gd name="T86" fmla="*/ 53 w 95"/>
                <a:gd name="T87" fmla="*/ 82 h 96"/>
                <a:gd name="T88" fmla="*/ 47 w 95"/>
                <a:gd name="T89" fmla="*/ 75 h 96"/>
                <a:gd name="T90" fmla="*/ 40 w 95"/>
                <a:gd name="T91" fmla="*/ 67 h 96"/>
                <a:gd name="T92" fmla="*/ 32 w 95"/>
                <a:gd name="T93" fmla="*/ 57 h 96"/>
                <a:gd name="T94" fmla="*/ 32 w 95"/>
                <a:gd name="T95" fmla="*/ 5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5" h="96">
                  <a:moveTo>
                    <a:pt x="32" y="57"/>
                  </a:moveTo>
                  <a:lnTo>
                    <a:pt x="24" y="48"/>
                  </a:lnTo>
                  <a:lnTo>
                    <a:pt x="17" y="38"/>
                  </a:lnTo>
                  <a:lnTo>
                    <a:pt x="11" y="30"/>
                  </a:lnTo>
                  <a:lnTo>
                    <a:pt x="7" y="23"/>
                  </a:lnTo>
                  <a:lnTo>
                    <a:pt x="3" y="17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53" y="9"/>
                  </a:lnTo>
                  <a:lnTo>
                    <a:pt x="68" y="15"/>
                  </a:lnTo>
                  <a:lnTo>
                    <a:pt x="74" y="21"/>
                  </a:lnTo>
                  <a:lnTo>
                    <a:pt x="80" y="25"/>
                  </a:lnTo>
                  <a:lnTo>
                    <a:pt x="86" y="30"/>
                  </a:lnTo>
                  <a:lnTo>
                    <a:pt x="90" y="38"/>
                  </a:lnTo>
                  <a:lnTo>
                    <a:pt x="93" y="44"/>
                  </a:lnTo>
                  <a:lnTo>
                    <a:pt x="93" y="50"/>
                  </a:lnTo>
                  <a:lnTo>
                    <a:pt x="95" y="57"/>
                  </a:lnTo>
                  <a:lnTo>
                    <a:pt x="93" y="65"/>
                  </a:lnTo>
                  <a:lnTo>
                    <a:pt x="93" y="73"/>
                  </a:lnTo>
                  <a:lnTo>
                    <a:pt x="91" y="78"/>
                  </a:lnTo>
                  <a:lnTo>
                    <a:pt x="90" y="84"/>
                  </a:lnTo>
                  <a:lnTo>
                    <a:pt x="88" y="88"/>
                  </a:lnTo>
                  <a:lnTo>
                    <a:pt x="86" y="92"/>
                  </a:lnTo>
                  <a:lnTo>
                    <a:pt x="84" y="94"/>
                  </a:lnTo>
                  <a:lnTo>
                    <a:pt x="82" y="96"/>
                  </a:lnTo>
                  <a:lnTo>
                    <a:pt x="78" y="96"/>
                  </a:lnTo>
                  <a:lnTo>
                    <a:pt x="74" y="96"/>
                  </a:lnTo>
                  <a:lnTo>
                    <a:pt x="70" y="94"/>
                  </a:lnTo>
                  <a:lnTo>
                    <a:pt x="65" y="92"/>
                  </a:lnTo>
                  <a:lnTo>
                    <a:pt x="59" y="86"/>
                  </a:lnTo>
                  <a:lnTo>
                    <a:pt x="53" y="82"/>
                  </a:lnTo>
                  <a:lnTo>
                    <a:pt x="47" y="75"/>
                  </a:lnTo>
                  <a:lnTo>
                    <a:pt x="40" y="67"/>
                  </a:lnTo>
                  <a:lnTo>
                    <a:pt x="32" y="57"/>
                  </a:lnTo>
                  <a:lnTo>
                    <a:pt x="32" y="5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176"/>
            <p:cNvSpPr/>
            <p:nvPr/>
          </p:nvSpPr>
          <p:spPr bwMode="auto">
            <a:xfrm>
              <a:off x="6307138" y="2811463"/>
              <a:ext cx="80963" cy="69850"/>
            </a:xfrm>
            <a:custGeom>
              <a:avLst/>
              <a:gdLst>
                <a:gd name="T0" fmla="*/ 0 w 101"/>
                <a:gd name="T1" fmla="*/ 9 h 88"/>
                <a:gd name="T2" fmla="*/ 2 w 101"/>
                <a:gd name="T3" fmla="*/ 5 h 88"/>
                <a:gd name="T4" fmla="*/ 4 w 101"/>
                <a:gd name="T5" fmla="*/ 4 h 88"/>
                <a:gd name="T6" fmla="*/ 6 w 101"/>
                <a:gd name="T7" fmla="*/ 2 h 88"/>
                <a:gd name="T8" fmla="*/ 8 w 101"/>
                <a:gd name="T9" fmla="*/ 2 h 88"/>
                <a:gd name="T10" fmla="*/ 9 w 101"/>
                <a:gd name="T11" fmla="*/ 0 h 88"/>
                <a:gd name="T12" fmla="*/ 13 w 101"/>
                <a:gd name="T13" fmla="*/ 0 h 88"/>
                <a:gd name="T14" fmla="*/ 21 w 101"/>
                <a:gd name="T15" fmla="*/ 2 h 88"/>
                <a:gd name="T16" fmla="*/ 30 w 101"/>
                <a:gd name="T17" fmla="*/ 2 h 88"/>
                <a:gd name="T18" fmla="*/ 42 w 101"/>
                <a:gd name="T19" fmla="*/ 4 h 88"/>
                <a:gd name="T20" fmla="*/ 53 w 101"/>
                <a:gd name="T21" fmla="*/ 7 h 88"/>
                <a:gd name="T22" fmla="*/ 65 w 101"/>
                <a:gd name="T23" fmla="*/ 13 h 88"/>
                <a:gd name="T24" fmla="*/ 75 w 101"/>
                <a:gd name="T25" fmla="*/ 19 h 88"/>
                <a:gd name="T26" fmla="*/ 80 w 101"/>
                <a:gd name="T27" fmla="*/ 23 h 88"/>
                <a:gd name="T28" fmla="*/ 84 w 101"/>
                <a:gd name="T29" fmla="*/ 28 h 88"/>
                <a:gd name="T30" fmla="*/ 88 w 101"/>
                <a:gd name="T31" fmla="*/ 34 h 88"/>
                <a:gd name="T32" fmla="*/ 92 w 101"/>
                <a:gd name="T33" fmla="*/ 40 h 88"/>
                <a:gd name="T34" fmla="*/ 96 w 101"/>
                <a:gd name="T35" fmla="*/ 46 h 88"/>
                <a:gd name="T36" fmla="*/ 97 w 101"/>
                <a:gd name="T37" fmla="*/ 50 h 88"/>
                <a:gd name="T38" fmla="*/ 99 w 101"/>
                <a:gd name="T39" fmla="*/ 55 h 88"/>
                <a:gd name="T40" fmla="*/ 99 w 101"/>
                <a:gd name="T41" fmla="*/ 59 h 88"/>
                <a:gd name="T42" fmla="*/ 101 w 101"/>
                <a:gd name="T43" fmla="*/ 63 h 88"/>
                <a:gd name="T44" fmla="*/ 101 w 101"/>
                <a:gd name="T45" fmla="*/ 67 h 88"/>
                <a:gd name="T46" fmla="*/ 99 w 101"/>
                <a:gd name="T47" fmla="*/ 74 h 88"/>
                <a:gd name="T48" fmla="*/ 96 w 101"/>
                <a:gd name="T49" fmla="*/ 78 h 88"/>
                <a:gd name="T50" fmla="*/ 94 w 101"/>
                <a:gd name="T51" fmla="*/ 80 h 88"/>
                <a:gd name="T52" fmla="*/ 92 w 101"/>
                <a:gd name="T53" fmla="*/ 84 h 88"/>
                <a:gd name="T54" fmla="*/ 90 w 101"/>
                <a:gd name="T55" fmla="*/ 86 h 88"/>
                <a:gd name="T56" fmla="*/ 84 w 101"/>
                <a:gd name="T57" fmla="*/ 88 h 88"/>
                <a:gd name="T58" fmla="*/ 78 w 101"/>
                <a:gd name="T59" fmla="*/ 88 h 88"/>
                <a:gd name="T60" fmla="*/ 76 w 101"/>
                <a:gd name="T61" fmla="*/ 88 h 88"/>
                <a:gd name="T62" fmla="*/ 73 w 101"/>
                <a:gd name="T63" fmla="*/ 86 h 88"/>
                <a:gd name="T64" fmla="*/ 69 w 101"/>
                <a:gd name="T65" fmla="*/ 82 h 88"/>
                <a:gd name="T66" fmla="*/ 63 w 101"/>
                <a:gd name="T67" fmla="*/ 78 h 88"/>
                <a:gd name="T68" fmla="*/ 57 w 101"/>
                <a:gd name="T69" fmla="*/ 74 h 88"/>
                <a:gd name="T70" fmla="*/ 52 w 101"/>
                <a:gd name="T71" fmla="*/ 67 h 88"/>
                <a:gd name="T72" fmla="*/ 44 w 101"/>
                <a:gd name="T73" fmla="*/ 61 h 88"/>
                <a:gd name="T74" fmla="*/ 36 w 101"/>
                <a:gd name="T75" fmla="*/ 51 h 88"/>
                <a:gd name="T76" fmla="*/ 29 w 101"/>
                <a:gd name="T77" fmla="*/ 44 h 88"/>
                <a:gd name="T78" fmla="*/ 21 w 101"/>
                <a:gd name="T79" fmla="*/ 36 h 88"/>
                <a:gd name="T80" fmla="*/ 15 w 101"/>
                <a:gd name="T81" fmla="*/ 30 h 88"/>
                <a:gd name="T82" fmla="*/ 9 w 101"/>
                <a:gd name="T83" fmla="*/ 25 h 88"/>
                <a:gd name="T84" fmla="*/ 6 w 101"/>
                <a:gd name="T85" fmla="*/ 19 h 88"/>
                <a:gd name="T86" fmla="*/ 4 w 101"/>
                <a:gd name="T87" fmla="*/ 15 h 88"/>
                <a:gd name="T88" fmla="*/ 2 w 101"/>
                <a:gd name="T89" fmla="*/ 11 h 88"/>
                <a:gd name="T90" fmla="*/ 0 w 101"/>
                <a:gd name="T91" fmla="*/ 9 h 88"/>
                <a:gd name="T92" fmla="*/ 0 w 101"/>
                <a:gd name="T93" fmla="*/ 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1" h="88">
                  <a:moveTo>
                    <a:pt x="0" y="9"/>
                  </a:moveTo>
                  <a:lnTo>
                    <a:pt x="2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1" y="2"/>
                  </a:lnTo>
                  <a:lnTo>
                    <a:pt x="30" y="2"/>
                  </a:lnTo>
                  <a:lnTo>
                    <a:pt x="42" y="4"/>
                  </a:lnTo>
                  <a:lnTo>
                    <a:pt x="53" y="7"/>
                  </a:lnTo>
                  <a:lnTo>
                    <a:pt x="65" y="13"/>
                  </a:lnTo>
                  <a:lnTo>
                    <a:pt x="75" y="19"/>
                  </a:lnTo>
                  <a:lnTo>
                    <a:pt x="80" y="23"/>
                  </a:lnTo>
                  <a:lnTo>
                    <a:pt x="84" y="28"/>
                  </a:lnTo>
                  <a:lnTo>
                    <a:pt x="88" y="34"/>
                  </a:lnTo>
                  <a:lnTo>
                    <a:pt x="92" y="40"/>
                  </a:lnTo>
                  <a:lnTo>
                    <a:pt x="96" y="46"/>
                  </a:lnTo>
                  <a:lnTo>
                    <a:pt x="97" y="50"/>
                  </a:lnTo>
                  <a:lnTo>
                    <a:pt x="99" y="55"/>
                  </a:lnTo>
                  <a:lnTo>
                    <a:pt x="99" y="59"/>
                  </a:lnTo>
                  <a:lnTo>
                    <a:pt x="101" y="63"/>
                  </a:lnTo>
                  <a:lnTo>
                    <a:pt x="101" y="67"/>
                  </a:lnTo>
                  <a:lnTo>
                    <a:pt x="99" y="74"/>
                  </a:lnTo>
                  <a:lnTo>
                    <a:pt x="96" y="78"/>
                  </a:lnTo>
                  <a:lnTo>
                    <a:pt x="94" y="80"/>
                  </a:lnTo>
                  <a:lnTo>
                    <a:pt x="92" y="84"/>
                  </a:lnTo>
                  <a:lnTo>
                    <a:pt x="90" y="86"/>
                  </a:lnTo>
                  <a:lnTo>
                    <a:pt x="84" y="88"/>
                  </a:lnTo>
                  <a:lnTo>
                    <a:pt x="78" y="88"/>
                  </a:lnTo>
                  <a:lnTo>
                    <a:pt x="76" y="88"/>
                  </a:lnTo>
                  <a:lnTo>
                    <a:pt x="73" y="86"/>
                  </a:lnTo>
                  <a:lnTo>
                    <a:pt x="69" y="82"/>
                  </a:lnTo>
                  <a:lnTo>
                    <a:pt x="63" y="78"/>
                  </a:lnTo>
                  <a:lnTo>
                    <a:pt x="57" y="74"/>
                  </a:lnTo>
                  <a:lnTo>
                    <a:pt x="52" y="67"/>
                  </a:lnTo>
                  <a:lnTo>
                    <a:pt x="44" y="61"/>
                  </a:lnTo>
                  <a:lnTo>
                    <a:pt x="36" y="51"/>
                  </a:lnTo>
                  <a:lnTo>
                    <a:pt x="29" y="44"/>
                  </a:lnTo>
                  <a:lnTo>
                    <a:pt x="21" y="36"/>
                  </a:lnTo>
                  <a:lnTo>
                    <a:pt x="15" y="30"/>
                  </a:lnTo>
                  <a:lnTo>
                    <a:pt x="9" y="25"/>
                  </a:lnTo>
                  <a:lnTo>
                    <a:pt x="6" y="19"/>
                  </a:lnTo>
                  <a:lnTo>
                    <a:pt x="4" y="15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177"/>
            <p:cNvSpPr/>
            <p:nvPr/>
          </p:nvSpPr>
          <p:spPr bwMode="auto">
            <a:xfrm>
              <a:off x="6303963" y="2903538"/>
              <a:ext cx="130175" cy="228600"/>
            </a:xfrm>
            <a:custGeom>
              <a:avLst/>
              <a:gdLst>
                <a:gd name="T0" fmla="*/ 102 w 165"/>
                <a:gd name="T1" fmla="*/ 82 h 287"/>
                <a:gd name="T2" fmla="*/ 115 w 165"/>
                <a:gd name="T3" fmla="*/ 61 h 287"/>
                <a:gd name="T4" fmla="*/ 126 w 165"/>
                <a:gd name="T5" fmla="*/ 42 h 287"/>
                <a:gd name="T6" fmla="*/ 136 w 165"/>
                <a:gd name="T7" fmla="*/ 26 h 287"/>
                <a:gd name="T8" fmla="*/ 146 w 165"/>
                <a:gd name="T9" fmla="*/ 15 h 287"/>
                <a:gd name="T10" fmla="*/ 153 w 165"/>
                <a:gd name="T11" fmla="*/ 7 h 287"/>
                <a:gd name="T12" fmla="*/ 157 w 165"/>
                <a:gd name="T13" fmla="*/ 1 h 287"/>
                <a:gd name="T14" fmla="*/ 163 w 165"/>
                <a:gd name="T15" fmla="*/ 0 h 287"/>
                <a:gd name="T16" fmla="*/ 163 w 165"/>
                <a:gd name="T17" fmla="*/ 1 h 287"/>
                <a:gd name="T18" fmla="*/ 163 w 165"/>
                <a:gd name="T19" fmla="*/ 7 h 287"/>
                <a:gd name="T20" fmla="*/ 161 w 165"/>
                <a:gd name="T21" fmla="*/ 17 h 287"/>
                <a:gd name="T22" fmla="*/ 157 w 165"/>
                <a:gd name="T23" fmla="*/ 30 h 287"/>
                <a:gd name="T24" fmla="*/ 151 w 165"/>
                <a:gd name="T25" fmla="*/ 49 h 287"/>
                <a:gd name="T26" fmla="*/ 144 w 165"/>
                <a:gd name="T27" fmla="*/ 70 h 287"/>
                <a:gd name="T28" fmla="*/ 136 w 165"/>
                <a:gd name="T29" fmla="*/ 97 h 287"/>
                <a:gd name="T30" fmla="*/ 125 w 165"/>
                <a:gd name="T31" fmla="*/ 130 h 287"/>
                <a:gd name="T32" fmla="*/ 111 w 165"/>
                <a:gd name="T33" fmla="*/ 162 h 287"/>
                <a:gd name="T34" fmla="*/ 100 w 165"/>
                <a:gd name="T35" fmla="*/ 195 h 287"/>
                <a:gd name="T36" fmla="*/ 88 w 165"/>
                <a:gd name="T37" fmla="*/ 220 h 287"/>
                <a:gd name="T38" fmla="*/ 79 w 165"/>
                <a:gd name="T39" fmla="*/ 243 h 287"/>
                <a:gd name="T40" fmla="*/ 69 w 165"/>
                <a:gd name="T41" fmla="*/ 260 h 287"/>
                <a:gd name="T42" fmla="*/ 61 w 165"/>
                <a:gd name="T43" fmla="*/ 272 h 287"/>
                <a:gd name="T44" fmla="*/ 56 w 165"/>
                <a:gd name="T45" fmla="*/ 281 h 287"/>
                <a:gd name="T46" fmla="*/ 52 w 165"/>
                <a:gd name="T47" fmla="*/ 285 h 287"/>
                <a:gd name="T48" fmla="*/ 46 w 165"/>
                <a:gd name="T49" fmla="*/ 287 h 287"/>
                <a:gd name="T50" fmla="*/ 38 w 165"/>
                <a:gd name="T51" fmla="*/ 283 h 287"/>
                <a:gd name="T52" fmla="*/ 29 w 165"/>
                <a:gd name="T53" fmla="*/ 275 h 287"/>
                <a:gd name="T54" fmla="*/ 21 w 165"/>
                <a:gd name="T55" fmla="*/ 262 h 287"/>
                <a:gd name="T56" fmla="*/ 12 w 165"/>
                <a:gd name="T57" fmla="*/ 245 h 287"/>
                <a:gd name="T58" fmla="*/ 4 w 165"/>
                <a:gd name="T59" fmla="*/ 231 h 287"/>
                <a:gd name="T60" fmla="*/ 0 w 165"/>
                <a:gd name="T61" fmla="*/ 220 h 287"/>
                <a:gd name="T62" fmla="*/ 0 w 165"/>
                <a:gd name="T63" fmla="*/ 210 h 287"/>
                <a:gd name="T64" fmla="*/ 2 w 165"/>
                <a:gd name="T65" fmla="*/ 205 h 287"/>
                <a:gd name="T66" fmla="*/ 8 w 165"/>
                <a:gd name="T67" fmla="*/ 199 h 287"/>
                <a:gd name="T68" fmla="*/ 17 w 165"/>
                <a:gd name="T69" fmla="*/ 201 h 287"/>
                <a:gd name="T70" fmla="*/ 27 w 165"/>
                <a:gd name="T71" fmla="*/ 201 h 287"/>
                <a:gd name="T72" fmla="*/ 33 w 165"/>
                <a:gd name="T73" fmla="*/ 197 h 287"/>
                <a:gd name="T74" fmla="*/ 36 w 165"/>
                <a:gd name="T75" fmla="*/ 193 h 287"/>
                <a:gd name="T76" fmla="*/ 42 w 165"/>
                <a:gd name="T77" fmla="*/ 185 h 287"/>
                <a:gd name="T78" fmla="*/ 48 w 165"/>
                <a:gd name="T79" fmla="*/ 176 h 287"/>
                <a:gd name="T80" fmla="*/ 56 w 165"/>
                <a:gd name="T81" fmla="*/ 164 h 287"/>
                <a:gd name="T82" fmla="*/ 65 w 165"/>
                <a:gd name="T83" fmla="*/ 149 h 287"/>
                <a:gd name="T84" fmla="*/ 77 w 165"/>
                <a:gd name="T85" fmla="*/ 130 h 287"/>
                <a:gd name="T86" fmla="*/ 88 w 165"/>
                <a:gd name="T87" fmla="*/ 107 h 287"/>
                <a:gd name="T88" fmla="*/ 96 w 165"/>
                <a:gd name="T89" fmla="*/ 9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" h="287">
                  <a:moveTo>
                    <a:pt x="96" y="95"/>
                  </a:moveTo>
                  <a:lnTo>
                    <a:pt x="102" y="82"/>
                  </a:lnTo>
                  <a:lnTo>
                    <a:pt x="109" y="70"/>
                  </a:lnTo>
                  <a:lnTo>
                    <a:pt x="115" y="61"/>
                  </a:lnTo>
                  <a:lnTo>
                    <a:pt x="121" y="49"/>
                  </a:lnTo>
                  <a:lnTo>
                    <a:pt x="126" y="42"/>
                  </a:lnTo>
                  <a:lnTo>
                    <a:pt x="132" y="34"/>
                  </a:lnTo>
                  <a:lnTo>
                    <a:pt x="136" y="26"/>
                  </a:lnTo>
                  <a:lnTo>
                    <a:pt x="142" y="21"/>
                  </a:lnTo>
                  <a:lnTo>
                    <a:pt x="146" y="15"/>
                  </a:lnTo>
                  <a:lnTo>
                    <a:pt x="149" y="11"/>
                  </a:lnTo>
                  <a:lnTo>
                    <a:pt x="153" y="7"/>
                  </a:lnTo>
                  <a:lnTo>
                    <a:pt x="155" y="3"/>
                  </a:lnTo>
                  <a:lnTo>
                    <a:pt x="157" y="1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1"/>
                  </a:lnTo>
                  <a:lnTo>
                    <a:pt x="165" y="3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1" y="17"/>
                  </a:lnTo>
                  <a:lnTo>
                    <a:pt x="159" y="23"/>
                  </a:lnTo>
                  <a:lnTo>
                    <a:pt x="157" y="30"/>
                  </a:lnTo>
                  <a:lnTo>
                    <a:pt x="155" y="40"/>
                  </a:lnTo>
                  <a:lnTo>
                    <a:pt x="151" y="49"/>
                  </a:lnTo>
                  <a:lnTo>
                    <a:pt x="149" y="59"/>
                  </a:lnTo>
                  <a:lnTo>
                    <a:pt x="144" y="70"/>
                  </a:lnTo>
                  <a:lnTo>
                    <a:pt x="140" y="84"/>
                  </a:lnTo>
                  <a:lnTo>
                    <a:pt x="136" y="97"/>
                  </a:lnTo>
                  <a:lnTo>
                    <a:pt x="130" y="113"/>
                  </a:lnTo>
                  <a:lnTo>
                    <a:pt x="125" y="130"/>
                  </a:lnTo>
                  <a:lnTo>
                    <a:pt x="117" y="147"/>
                  </a:lnTo>
                  <a:lnTo>
                    <a:pt x="111" y="162"/>
                  </a:lnTo>
                  <a:lnTo>
                    <a:pt x="105" y="180"/>
                  </a:lnTo>
                  <a:lnTo>
                    <a:pt x="100" y="195"/>
                  </a:lnTo>
                  <a:lnTo>
                    <a:pt x="94" y="208"/>
                  </a:lnTo>
                  <a:lnTo>
                    <a:pt x="88" y="220"/>
                  </a:lnTo>
                  <a:lnTo>
                    <a:pt x="82" y="231"/>
                  </a:lnTo>
                  <a:lnTo>
                    <a:pt x="79" y="243"/>
                  </a:lnTo>
                  <a:lnTo>
                    <a:pt x="73" y="251"/>
                  </a:lnTo>
                  <a:lnTo>
                    <a:pt x="69" y="260"/>
                  </a:lnTo>
                  <a:lnTo>
                    <a:pt x="65" y="266"/>
                  </a:lnTo>
                  <a:lnTo>
                    <a:pt x="61" y="272"/>
                  </a:lnTo>
                  <a:lnTo>
                    <a:pt x="59" y="277"/>
                  </a:lnTo>
                  <a:lnTo>
                    <a:pt x="56" y="281"/>
                  </a:lnTo>
                  <a:lnTo>
                    <a:pt x="54" y="283"/>
                  </a:lnTo>
                  <a:lnTo>
                    <a:pt x="52" y="285"/>
                  </a:lnTo>
                  <a:lnTo>
                    <a:pt x="50" y="285"/>
                  </a:lnTo>
                  <a:lnTo>
                    <a:pt x="46" y="287"/>
                  </a:lnTo>
                  <a:lnTo>
                    <a:pt x="42" y="285"/>
                  </a:lnTo>
                  <a:lnTo>
                    <a:pt x="38" y="283"/>
                  </a:lnTo>
                  <a:lnTo>
                    <a:pt x="35" y="279"/>
                  </a:lnTo>
                  <a:lnTo>
                    <a:pt x="29" y="275"/>
                  </a:lnTo>
                  <a:lnTo>
                    <a:pt x="25" y="268"/>
                  </a:lnTo>
                  <a:lnTo>
                    <a:pt x="21" y="262"/>
                  </a:lnTo>
                  <a:lnTo>
                    <a:pt x="15" y="254"/>
                  </a:lnTo>
                  <a:lnTo>
                    <a:pt x="12" y="245"/>
                  </a:lnTo>
                  <a:lnTo>
                    <a:pt x="8" y="237"/>
                  </a:lnTo>
                  <a:lnTo>
                    <a:pt x="4" y="231"/>
                  </a:lnTo>
                  <a:lnTo>
                    <a:pt x="2" y="224"/>
                  </a:lnTo>
                  <a:lnTo>
                    <a:pt x="0" y="220"/>
                  </a:lnTo>
                  <a:lnTo>
                    <a:pt x="0" y="214"/>
                  </a:lnTo>
                  <a:lnTo>
                    <a:pt x="0" y="210"/>
                  </a:lnTo>
                  <a:lnTo>
                    <a:pt x="0" y="208"/>
                  </a:lnTo>
                  <a:lnTo>
                    <a:pt x="2" y="205"/>
                  </a:lnTo>
                  <a:lnTo>
                    <a:pt x="6" y="201"/>
                  </a:lnTo>
                  <a:lnTo>
                    <a:pt x="8" y="199"/>
                  </a:lnTo>
                  <a:lnTo>
                    <a:pt x="14" y="199"/>
                  </a:lnTo>
                  <a:lnTo>
                    <a:pt x="17" y="201"/>
                  </a:lnTo>
                  <a:lnTo>
                    <a:pt x="23" y="201"/>
                  </a:lnTo>
                  <a:lnTo>
                    <a:pt x="27" y="201"/>
                  </a:lnTo>
                  <a:lnTo>
                    <a:pt x="33" y="199"/>
                  </a:lnTo>
                  <a:lnTo>
                    <a:pt x="33" y="197"/>
                  </a:lnTo>
                  <a:lnTo>
                    <a:pt x="35" y="195"/>
                  </a:lnTo>
                  <a:lnTo>
                    <a:pt x="36" y="193"/>
                  </a:lnTo>
                  <a:lnTo>
                    <a:pt x="38" y="189"/>
                  </a:lnTo>
                  <a:lnTo>
                    <a:pt x="42" y="185"/>
                  </a:lnTo>
                  <a:lnTo>
                    <a:pt x="44" y="182"/>
                  </a:lnTo>
                  <a:lnTo>
                    <a:pt x="48" y="176"/>
                  </a:lnTo>
                  <a:lnTo>
                    <a:pt x="52" y="170"/>
                  </a:lnTo>
                  <a:lnTo>
                    <a:pt x="56" y="164"/>
                  </a:lnTo>
                  <a:lnTo>
                    <a:pt x="61" y="157"/>
                  </a:lnTo>
                  <a:lnTo>
                    <a:pt x="65" y="149"/>
                  </a:lnTo>
                  <a:lnTo>
                    <a:pt x="71" y="139"/>
                  </a:lnTo>
                  <a:lnTo>
                    <a:pt x="77" y="130"/>
                  </a:lnTo>
                  <a:lnTo>
                    <a:pt x="82" y="118"/>
                  </a:lnTo>
                  <a:lnTo>
                    <a:pt x="88" y="107"/>
                  </a:lnTo>
                  <a:lnTo>
                    <a:pt x="96" y="95"/>
                  </a:lnTo>
                  <a:lnTo>
                    <a:pt x="96" y="9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178"/>
            <p:cNvSpPr/>
            <p:nvPr/>
          </p:nvSpPr>
          <p:spPr bwMode="auto">
            <a:xfrm>
              <a:off x="6445250" y="2817813"/>
              <a:ext cx="130175" cy="166688"/>
            </a:xfrm>
            <a:custGeom>
              <a:avLst/>
              <a:gdLst>
                <a:gd name="T0" fmla="*/ 94 w 165"/>
                <a:gd name="T1" fmla="*/ 58 h 211"/>
                <a:gd name="T2" fmla="*/ 98 w 165"/>
                <a:gd name="T3" fmla="*/ 43 h 211"/>
                <a:gd name="T4" fmla="*/ 100 w 165"/>
                <a:gd name="T5" fmla="*/ 31 h 211"/>
                <a:gd name="T6" fmla="*/ 98 w 165"/>
                <a:gd name="T7" fmla="*/ 21 h 211"/>
                <a:gd name="T8" fmla="*/ 94 w 165"/>
                <a:gd name="T9" fmla="*/ 18 h 211"/>
                <a:gd name="T10" fmla="*/ 92 w 165"/>
                <a:gd name="T11" fmla="*/ 14 h 211"/>
                <a:gd name="T12" fmla="*/ 92 w 165"/>
                <a:gd name="T13" fmla="*/ 8 h 211"/>
                <a:gd name="T14" fmla="*/ 96 w 165"/>
                <a:gd name="T15" fmla="*/ 0 h 211"/>
                <a:gd name="T16" fmla="*/ 102 w 165"/>
                <a:gd name="T17" fmla="*/ 0 h 211"/>
                <a:gd name="T18" fmla="*/ 109 w 165"/>
                <a:gd name="T19" fmla="*/ 2 h 211"/>
                <a:gd name="T20" fmla="*/ 121 w 165"/>
                <a:gd name="T21" fmla="*/ 8 h 211"/>
                <a:gd name="T22" fmla="*/ 132 w 165"/>
                <a:gd name="T23" fmla="*/ 18 h 211"/>
                <a:gd name="T24" fmla="*/ 142 w 165"/>
                <a:gd name="T25" fmla="*/ 27 h 211"/>
                <a:gd name="T26" fmla="*/ 148 w 165"/>
                <a:gd name="T27" fmla="*/ 35 h 211"/>
                <a:gd name="T28" fmla="*/ 151 w 165"/>
                <a:gd name="T29" fmla="*/ 43 h 211"/>
                <a:gd name="T30" fmla="*/ 151 w 165"/>
                <a:gd name="T31" fmla="*/ 50 h 211"/>
                <a:gd name="T32" fmla="*/ 144 w 165"/>
                <a:gd name="T33" fmla="*/ 60 h 211"/>
                <a:gd name="T34" fmla="*/ 134 w 165"/>
                <a:gd name="T35" fmla="*/ 75 h 211"/>
                <a:gd name="T36" fmla="*/ 119 w 165"/>
                <a:gd name="T37" fmla="*/ 96 h 211"/>
                <a:gd name="T38" fmla="*/ 100 w 165"/>
                <a:gd name="T39" fmla="*/ 119 h 211"/>
                <a:gd name="T40" fmla="*/ 84 w 165"/>
                <a:gd name="T41" fmla="*/ 140 h 211"/>
                <a:gd name="T42" fmla="*/ 77 w 165"/>
                <a:gd name="T43" fmla="*/ 152 h 211"/>
                <a:gd name="T44" fmla="*/ 75 w 165"/>
                <a:gd name="T45" fmla="*/ 159 h 211"/>
                <a:gd name="T46" fmla="*/ 79 w 165"/>
                <a:gd name="T47" fmla="*/ 163 h 211"/>
                <a:gd name="T48" fmla="*/ 82 w 165"/>
                <a:gd name="T49" fmla="*/ 163 h 211"/>
                <a:gd name="T50" fmla="*/ 88 w 165"/>
                <a:gd name="T51" fmla="*/ 165 h 211"/>
                <a:gd name="T52" fmla="*/ 96 w 165"/>
                <a:gd name="T53" fmla="*/ 165 h 211"/>
                <a:gd name="T54" fmla="*/ 107 w 165"/>
                <a:gd name="T55" fmla="*/ 165 h 211"/>
                <a:gd name="T56" fmla="*/ 121 w 165"/>
                <a:gd name="T57" fmla="*/ 165 h 211"/>
                <a:gd name="T58" fmla="*/ 136 w 165"/>
                <a:gd name="T59" fmla="*/ 165 h 211"/>
                <a:gd name="T60" fmla="*/ 155 w 165"/>
                <a:gd name="T61" fmla="*/ 165 h 211"/>
                <a:gd name="T62" fmla="*/ 163 w 165"/>
                <a:gd name="T63" fmla="*/ 182 h 211"/>
                <a:gd name="T64" fmla="*/ 136 w 165"/>
                <a:gd name="T65" fmla="*/ 184 h 211"/>
                <a:gd name="T66" fmla="*/ 90 w 165"/>
                <a:gd name="T67" fmla="*/ 192 h 211"/>
                <a:gd name="T68" fmla="*/ 67 w 165"/>
                <a:gd name="T69" fmla="*/ 198 h 211"/>
                <a:gd name="T70" fmla="*/ 48 w 165"/>
                <a:gd name="T71" fmla="*/ 203 h 211"/>
                <a:gd name="T72" fmla="*/ 33 w 165"/>
                <a:gd name="T73" fmla="*/ 207 h 211"/>
                <a:gd name="T74" fmla="*/ 21 w 165"/>
                <a:gd name="T75" fmla="*/ 211 h 211"/>
                <a:gd name="T76" fmla="*/ 15 w 165"/>
                <a:gd name="T77" fmla="*/ 211 h 211"/>
                <a:gd name="T78" fmla="*/ 10 w 165"/>
                <a:gd name="T79" fmla="*/ 209 h 211"/>
                <a:gd name="T80" fmla="*/ 8 w 165"/>
                <a:gd name="T81" fmla="*/ 205 h 211"/>
                <a:gd name="T82" fmla="*/ 4 w 165"/>
                <a:gd name="T83" fmla="*/ 200 h 211"/>
                <a:gd name="T84" fmla="*/ 2 w 165"/>
                <a:gd name="T85" fmla="*/ 192 h 211"/>
                <a:gd name="T86" fmla="*/ 0 w 165"/>
                <a:gd name="T87" fmla="*/ 177 h 211"/>
                <a:gd name="T88" fmla="*/ 0 w 165"/>
                <a:gd name="T89" fmla="*/ 171 h 211"/>
                <a:gd name="T90" fmla="*/ 4 w 165"/>
                <a:gd name="T91" fmla="*/ 167 h 211"/>
                <a:gd name="T92" fmla="*/ 12 w 165"/>
                <a:gd name="T93" fmla="*/ 163 h 211"/>
                <a:gd name="T94" fmla="*/ 17 w 165"/>
                <a:gd name="T95" fmla="*/ 161 h 211"/>
                <a:gd name="T96" fmla="*/ 25 w 165"/>
                <a:gd name="T97" fmla="*/ 157 h 211"/>
                <a:gd name="T98" fmla="*/ 35 w 165"/>
                <a:gd name="T99" fmla="*/ 152 h 211"/>
                <a:gd name="T100" fmla="*/ 42 w 165"/>
                <a:gd name="T101" fmla="*/ 142 h 211"/>
                <a:gd name="T102" fmla="*/ 54 w 165"/>
                <a:gd name="T103" fmla="*/ 131 h 211"/>
                <a:gd name="T104" fmla="*/ 63 w 165"/>
                <a:gd name="T105" fmla="*/ 117 h 211"/>
                <a:gd name="T106" fmla="*/ 82 w 165"/>
                <a:gd name="T107" fmla="*/ 85 h 211"/>
                <a:gd name="T108" fmla="*/ 90 w 165"/>
                <a:gd name="T10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5" h="211">
                  <a:moveTo>
                    <a:pt x="90" y="67"/>
                  </a:moveTo>
                  <a:lnTo>
                    <a:pt x="94" y="58"/>
                  </a:lnTo>
                  <a:lnTo>
                    <a:pt x="96" y="50"/>
                  </a:lnTo>
                  <a:lnTo>
                    <a:pt x="98" y="43"/>
                  </a:lnTo>
                  <a:lnTo>
                    <a:pt x="100" y="37"/>
                  </a:lnTo>
                  <a:lnTo>
                    <a:pt x="100" y="31"/>
                  </a:lnTo>
                  <a:lnTo>
                    <a:pt x="100" y="25"/>
                  </a:lnTo>
                  <a:lnTo>
                    <a:pt x="98" y="21"/>
                  </a:lnTo>
                  <a:lnTo>
                    <a:pt x="96" y="20"/>
                  </a:lnTo>
                  <a:lnTo>
                    <a:pt x="94" y="18"/>
                  </a:lnTo>
                  <a:lnTo>
                    <a:pt x="92" y="16"/>
                  </a:lnTo>
                  <a:lnTo>
                    <a:pt x="92" y="14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4" y="2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09" y="2"/>
                  </a:lnTo>
                  <a:lnTo>
                    <a:pt x="115" y="4"/>
                  </a:lnTo>
                  <a:lnTo>
                    <a:pt x="121" y="8"/>
                  </a:lnTo>
                  <a:lnTo>
                    <a:pt x="126" y="14"/>
                  </a:lnTo>
                  <a:lnTo>
                    <a:pt x="132" y="18"/>
                  </a:lnTo>
                  <a:lnTo>
                    <a:pt x="136" y="21"/>
                  </a:lnTo>
                  <a:lnTo>
                    <a:pt x="142" y="27"/>
                  </a:lnTo>
                  <a:lnTo>
                    <a:pt x="146" y="31"/>
                  </a:lnTo>
                  <a:lnTo>
                    <a:pt x="148" y="35"/>
                  </a:lnTo>
                  <a:lnTo>
                    <a:pt x="149" y="39"/>
                  </a:lnTo>
                  <a:lnTo>
                    <a:pt x="151" y="43"/>
                  </a:lnTo>
                  <a:lnTo>
                    <a:pt x="151" y="44"/>
                  </a:lnTo>
                  <a:lnTo>
                    <a:pt x="151" y="50"/>
                  </a:lnTo>
                  <a:lnTo>
                    <a:pt x="148" y="54"/>
                  </a:lnTo>
                  <a:lnTo>
                    <a:pt x="144" y="60"/>
                  </a:lnTo>
                  <a:lnTo>
                    <a:pt x="140" y="67"/>
                  </a:lnTo>
                  <a:lnTo>
                    <a:pt x="134" y="75"/>
                  </a:lnTo>
                  <a:lnTo>
                    <a:pt x="126" y="85"/>
                  </a:lnTo>
                  <a:lnTo>
                    <a:pt x="119" y="96"/>
                  </a:lnTo>
                  <a:lnTo>
                    <a:pt x="109" y="108"/>
                  </a:lnTo>
                  <a:lnTo>
                    <a:pt x="100" y="119"/>
                  </a:lnTo>
                  <a:lnTo>
                    <a:pt x="92" y="131"/>
                  </a:lnTo>
                  <a:lnTo>
                    <a:pt x="84" y="140"/>
                  </a:lnTo>
                  <a:lnTo>
                    <a:pt x="81" y="146"/>
                  </a:lnTo>
                  <a:lnTo>
                    <a:pt x="77" y="152"/>
                  </a:lnTo>
                  <a:lnTo>
                    <a:pt x="75" y="157"/>
                  </a:lnTo>
                  <a:lnTo>
                    <a:pt x="75" y="159"/>
                  </a:lnTo>
                  <a:lnTo>
                    <a:pt x="77" y="161"/>
                  </a:lnTo>
                  <a:lnTo>
                    <a:pt x="79" y="163"/>
                  </a:lnTo>
                  <a:lnTo>
                    <a:pt x="79" y="163"/>
                  </a:lnTo>
                  <a:lnTo>
                    <a:pt x="82" y="163"/>
                  </a:lnTo>
                  <a:lnTo>
                    <a:pt x="84" y="163"/>
                  </a:lnTo>
                  <a:lnTo>
                    <a:pt x="88" y="165"/>
                  </a:lnTo>
                  <a:lnTo>
                    <a:pt x="92" y="165"/>
                  </a:lnTo>
                  <a:lnTo>
                    <a:pt x="96" y="165"/>
                  </a:lnTo>
                  <a:lnTo>
                    <a:pt x="102" y="165"/>
                  </a:lnTo>
                  <a:lnTo>
                    <a:pt x="107" y="165"/>
                  </a:lnTo>
                  <a:lnTo>
                    <a:pt x="113" y="165"/>
                  </a:lnTo>
                  <a:lnTo>
                    <a:pt x="121" y="165"/>
                  </a:lnTo>
                  <a:lnTo>
                    <a:pt x="128" y="165"/>
                  </a:lnTo>
                  <a:lnTo>
                    <a:pt x="136" y="165"/>
                  </a:lnTo>
                  <a:lnTo>
                    <a:pt x="146" y="165"/>
                  </a:lnTo>
                  <a:lnTo>
                    <a:pt x="155" y="165"/>
                  </a:lnTo>
                  <a:lnTo>
                    <a:pt x="165" y="165"/>
                  </a:lnTo>
                  <a:lnTo>
                    <a:pt x="163" y="182"/>
                  </a:lnTo>
                  <a:lnTo>
                    <a:pt x="149" y="182"/>
                  </a:lnTo>
                  <a:lnTo>
                    <a:pt x="136" y="184"/>
                  </a:lnTo>
                  <a:lnTo>
                    <a:pt x="113" y="188"/>
                  </a:lnTo>
                  <a:lnTo>
                    <a:pt x="90" y="192"/>
                  </a:lnTo>
                  <a:lnTo>
                    <a:pt x="79" y="194"/>
                  </a:lnTo>
                  <a:lnTo>
                    <a:pt x="67" y="198"/>
                  </a:lnTo>
                  <a:lnTo>
                    <a:pt x="58" y="202"/>
                  </a:lnTo>
                  <a:lnTo>
                    <a:pt x="48" y="203"/>
                  </a:lnTo>
                  <a:lnTo>
                    <a:pt x="40" y="207"/>
                  </a:lnTo>
                  <a:lnTo>
                    <a:pt x="33" y="207"/>
                  </a:lnTo>
                  <a:lnTo>
                    <a:pt x="27" y="209"/>
                  </a:lnTo>
                  <a:lnTo>
                    <a:pt x="21" y="211"/>
                  </a:lnTo>
                  <a:lnTo>
                    <a:pt x="17" y="211"/>
                  </a:lnTo>
                  <a:lnTo>
                    <a:pt x="15" y="211"/>
                  </a:lnTo>
                  <a:lnTo>
                    <a:pt x="12" y="211"/>
                  </a:lnTo>
                  <a:lnTo>
                    <a:pt x="10" y="209"/>
                  </a:lnTo>
                  <a:lnTo>
                    <a:pt x="8" y="207"/>
                  </a:lnTo>
                  <a:lnTo>
                    <a:pt x="8" y="205"/>
                  </a:lnTo>
                  <a:lnTo>
                    <a:pt x="6" y="203"/>
                  </a:lnTo>
                  <a:lnTo>
                    <a:pt x="4" y="200"/>
                  </a:lnTo>
                  <a:lnTo>
                    <a:pt x="4" y="196"/>
                  </a:lnTo>
                  <a:lnTo>
                    <a:pt x="2" y="192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4" y="167"/>
                  </a:lnTo>
                  <a:lnTo>
                    <a:pt x="8" y="165"/>
                  </a:lnTo>
                  <a:lnTo>
                    <a:pt x="12" y="163"/>
                  </a:lnTo>
                  <a:lnTo>
                    <a:pt x="15" y="163"/>
                  </a:lnTo>
                  <a:lnTo>
                    <a:pt x="17" y="161"/>
                  </a:lnTo>
                  <a:lnTo>
                    <a:pt x="21" y="161"/>
                  </a:lnTo>
                  <a:lnTo>
                    <a:pt x="25" y="157"/>
                  </a:lnTo>
                  <a:lnTo>
                    <a:pt x="29" y="156"/>
                  </a:lnTo>
                  <a:lnTo>
                    <a:pt x="35" y="152"/>
                  </a:lnTo>
                  <a:lnTo>
                    <a:pt x="38" y="148"/>
                  </a:lnTo>
                  <a:lnTo>
                    <a:pt x="42" y="142"/>
                  </a:lnTo>
                  <a:lnTo>
                    <a:pt x="48" y="136"/>
                  </a:lnTo>
                  <a:lnTo>
                    <a:pt x="54" y="131"/>
                  </a:lnTo>
                  <a:lnTo>
                    <a:pt x="59" y="123"/>
                  </a:lnTo>
                  <a:lnTo>
                    <a:pt x="63" y="117"/>
                  </a:lnTo>
                  <a:lnTo>
                    <a:pt x="73" y="102"/>
                  </a:lnTo>
                  <a:lnTo>
                    <a:pt x="82" y="85"/>
                  </a:lnTo>
                  <a:lnTo>
                    <a:pt x="90" y="67"/>
                  </a:lnTo>
                  <a:lnTo>
                    <a:pt x="90" y="6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52" name="Freeform 167"/>
          <p:cNvSpPr/>
          <p:nvPr/>
        </p:nvSpPr>
        <p:spPr bwMode="auto">
          <a:xfrm>
            <a:off x="5813436" y="2177324"/>
            <a:ext cx="1185545" cy="238125"/>
          </a:xfrm>
          <a:custGeom>
            <a:avLst/>
            <a:gdLst>
              <a:gd name="T0" fmla="*/ 475 w 488"/>
              <a:gd name="T1" fmla="*/ 15 h 100"/>
              <a:gd name="T2" fmla="*/ 481 w 488"/>
              <a:gd name="T3" fmla="*/ 21 h 100"/>
              <a:gd name="T4" fmla="*/ 486 w 488"/>
              <a:gd name="T5" fmla="*/ 25 h 100"/>
              <a:gd name="T6" fmla="*/ 488 w 488"/>
              <a:gd name="T7" fmla="*/ 27 h 100"/>
              <a:gd name="T8" fmla="*/ 486 w 488"/>
              <a:gd name="T9" fmla="*/ 31 h 100"/>
              <a:gd name="T10" fmla="*/ 479 w 488"/>
              <a:gd name="T11" fmla="*/ 35 h 100"/>
              <a:gd name="T12" fmla="*/ 471 w 488"/>
              <a:gd name="T13" fmla="*/ 36 h 100"/>
              <a:gd name="T14" fmla="*/ 454 w 488"/>
              <a:gd name="T15" fmla="*/ 40 h 100"/>
              <a:gd name="T16" fmla="*/ 435 w 488"/>
              <a:gd name="T17" fmla="*/ 42 h 100"/>
              <a:gd name="T18" fmla="*/ 423 w 488"/>
              <a:gd name="T19" fmla="*/ 42 h 100"/>
              <a:gd name="T20" fmla="*/ 414 w 488"/>
              <a:gd name="T21" fmla="*/ 42 h 100"/>
              <a:gd name="T22" fmla="*/ 400 w 488"/>
              <a:gd name="T23" fmla="*/ 44 h 100"/>
              <a:gd name="T24" fmla="*/ 381 w 488"/>
              <a:gd name="T25" fmla="*/ 46 h 100"/>
              <a:gd name="T26" fmla="*/ 358 w 488"/>
              <a:gd name="T27" fmla="*/ 50 h 100"/>
              <a:gd name="T28" fmla="*/ 329 w 488"/>
              <a:gd name="T29" fmla="*/ 54 h 100"/>
              <a:gd name="T30" fmla="*/ 297 w 488"/>
              <a:gd name="T31" fmla="*/ 59 h 100"/>
              <a:gd name="T32" fmla="*/ 258 w 488"/>
              <a:gd name="T33" fmla="*/ 65 h 100"/>
              <a:gd name="T34" fmla="*/ 216 w 488"/>
              <a:gd name="T35" fmla="*/ 71 h 100"/>
              <a:gd name="T36" fmla="*/ 178 w 488"/>
              <a:gd name="T37" fmla="*/ 77 h 100"/>
              <a:gd name="T38" fmla="*/ 146 w 488"/>
              <a:gd name="T39" fmla="*/ 81 h 100"/>
              <a:gd name="T40" fmla="*/ 117 w 488"/>
              <a:gd name="T41" fmla="*/ 84 h 100"/>
              <a:gd name="T42" fmla="*/ 94 w 488"/>
              <a:gd name="T43" fmla="*/ 88 h 100"/>
              <a:gd name="T44" fmla="*/ 75 w 488"/>
              <a:gd name="T45" fmla="*/ 92 h 100"/>
              <a:gd name="T46" fmla="*/ 59 w 488"/>
              <a:gd name="T47" fmla="*/ 94 h 100"/>
              <a:gd name="T48" fmla="*/ 50 w 488"/>
              <a:gd name="T49" fmla="*/ 96 h 100"/>
              <a:gd name="T50" fmla="*/ 36 w 488"/>
              <a:gd name="T51" fmla="*/ 98 h 100"/>
              <a:gd name="T52" fmla="*/ 25 w 488"/>
              <a:gd name="T53" fmla="*/ 98 h 100"/>
              <a:gd name="T54" fmla="*/ 15 w 488"/>
              <a:gd name="T55" fmla="*/ 96 h 100"/>
              <a:gd name="T56" fmla="*/ 8 w 488"/>
              <a:gd name="T57" fmla="*/ 90 h 100"/>
              <a:gd name="T58" fmla="*/ 2 w 488"/>
              <a:gd name="T59" fmla="*/ 84 h 100"/>
              <a:gd name="T60" fmla="*/ 2 w 488"/>
              <a:gd name="T61" fmla="*/ 79 h 100"/>
              <a:gd name="T62" fmla="*/ 8 w 488"/>
              <a:gd name="T63" fmla="*/ 73 h 100"/>
              <a:gd name="T64" fmla="*/ 21 w 488"/>
              <a:gd name="T65" fmla="*/ 71 h 100"/>
              <a:gd name="T66" fmla="*/ 35 w 488"/>
              <a:gd name="T67" fmla="*/ 69 h 100"/>
              <a:gd name="T68" fmla="*/ 46 w 488"/>
              <a:gd name="T69" fmla="*/ 67 h 100"/>
              <a:gd name="T70" fmla="*/ 54 w 488"/>
              <a:gd name="T71" fmla="*/ 67 h 100"/>
              <a:gd name="T72" fmla="*/ 61 w 488"/>
              <a:gd name="T73" fmla="*/ 67 h 100"/>
              <a:gd name="T74" fmla="*/ 65 w 488"/>
              <a:gd name="T75" fmla="*/ 67 h 100"/>
              <a:gd name="T76" fmla="*/ 73 w 488"/>
              <a:gd name="T77" fmla="*/ 65 h 100"/>
              <a:gd name="T78" fmla="*/ 88 w 488"/>
              <a:gd name="T79" fmla="*/ 63 h 100"/>
              <a:gd name="T80" fmla="*/ 107 w 488"/>
              <a:gd name="T81" fmla="*/ 58 h 100"/>
              <a:gd name="T82" fmla="*/ 130 w 488"/>
              <a:gd name="T83" fmla="*/ 54 h 100"/>
              <a:gd name="T84" fmla="*/ 161 w 488"/>
              <a:gd name="T85" fmla="*/ 48 h 100"/>
              <a:gd name="T86" fmla="*/ 195 w 488"/>
              <a:gd name="T87" fmla="*/ 40 h 100"/>
              <a:gd name="T88" fmla="*/ 234 w 488"/>
              <a:gd name="T89" fmla="*/ 33 h 100"/>
              <a:gd name="T90" fmla="*/ 272 w 488"/>
              <a:gd name="T91" fmla="*/ 23 h 100"/>
              <a:gd name="T92" fmla="*/ 306 w 488"/>
              <a:gd name="T93" fmla="*/ 17 h 100"/>
              <a:gd name="T94" fmla="*/ 337 w 488"/>
              <a:gd name="T95" fmla="*/ 12 h 100"/>
              <a:gd name="T96" fmla="*/ 364 w 488"/>
              <a:gd name="T97" fmla="*/ 8 h 100"/>
              <a:gd name="T98" fmla="*/ 385 w 488"/>
              <a:gd name="T99" fmla="*/ 4 h 100"/>
              <a:gd name="T100" fmla="*/ 402 w 488"/>
              <a:gd name="T101" fmla="*/ 2 h 100"/>
              <a:gd name="T102" fmla="*/ 415 w 488"/>
              <a:gd name="T103" fmla="*/ 0 h 100"/>
              <a:gd name="T104" fmla="*/ 423 w 488"/>
              <a:gd name="T105" fmla="*/ 0 h 100"/>
              <a:gd name="T106" fmla="*/ 448 w 488"/>
              <a:gd name="T107" fmla="*/ 2 h 100"/>
              <a:gd name="T108" fmla="*/ 459 w 488"/>
              <a:gd name="T109" fmla="*/ 6 h 100"/>
              <a:gd name="T110" fmla="*/ 469 w 488"/>
              <a:gd name="T111" fmla="*/ 1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8" h="100">
                <a:moveTo>
                  <a:pt x="469" y="12"/>
                </a:moveTo>
                <a:lnTo>
                  <a:pt x="475" y="15"/>
                </a:lnTo>
                <a:lnTo>
                  <a:pt x="479" y="19"/>
                </a:lnTo>
                <a:lnTo>
                  <a:pt x="481" y="21"/>
                </a:lnTo>
                <a:lnTo>
                  <a:pt x="484" y="23"/>
                </a:lnTo>
                <a:lnTo>
                  <a:pt x="486" y="25"/>
                </a:lnTo>
                <a:lnTo>
                  <a:pt x="488" y="27"/>
                </a:lnTo>
                <a:lnTo>
                  <a:pt x="488" y="27"/>
                </a:lnTo>
                <a:lnTo>
                  <a:pt x="488" y="29"/>
                </a:lnTo>
                <a:lnTo>
                  <a:pt x="486" y="31"/>
                </a:lnTo>
                <a:lnTo>
                  <a:pt x="481" y="33"/>
                </a:lnTo>
                <a:lnTo>
                  <a:pt x="479" y="35"/>
                </a:lnTo>
                <a:lnTo>
                  <a:pt x="475" y="36"/>
                </a:lnTo>
                <a:lnTo>
                  <a:pt x="471" y="36"/>
                </a:lnTo>
                <a:lnTo>
                  <a:pt x="465" y="38"/>
                </a:lnTo>
                <a:lnTo>
                  <a:pt x="454" y="40"/>
                </a:lnTo>
                <a:lnTo>
                  <a:pt x="444" y="40"/>
                </a:lnTo>
                <a:lnTo>
                  <a:pt x="435" y="42"/>
                </a:lnTo>
                <a:lnTo>
                  <a:pt x="427" y="42"/>
                </a:lnTo>
                <a:lnTo>
                  <a:pt x="423" y="42"/>
                </a:lnTo>
                <a:lnTo>
                  <a:pt x="419" y="42"/>
                </a:lnTo>
                <a:lnTo>
                  <a:pt x="414" y="42"/>
                </a:lnTo>
                <a:lnTo>
                  <a:pt x="408" y="44"/>
                </a:lnTo>
                <a:lnTo>
                  <a:pt x="400" y="44"/>
                </a:lnTo>
                <a:lnTo>
                  <a:pt x="391" y="46"/>
                </a:lnTo>
                <a:lnTo>
                  <a:pt x="381" y="46"/>
                </a:lnTo>
                <a:lnTo>
                  <a:pt x="370" y="48"/>
                </a:lnTo>
                <a:lnTo>
                  <a:pt x="358" y="50"/>
                </a:lnTo>
                <a:lnTo>
                  <a:pt x="345" y="52"/>
                </a:lnTo>
                <a:lnTo>
                  <a:pt x="329" y="54"/>
                </a:lnTo>
                <a:lnTo>
                  <a:pt x="314" y="58"/>
                </a:lnTo>
                <a:lnTo>
                  <a:pt x="297" y="59"/>
                </a:lnTo>
                <a:lnTo>
                  <a:pt x="278" y="61"/>
                </a:lnTo>
                <a:lnTo>
                  <a:pt x="258" y="65"/>
                </a:lnTo>
                <a:lnTo>
                  <a:pt x="237" y="67"/>
                </a:lnTo>
                <a:lnTo>
                  <a:pt x="216" y="71"/>
                </a:lnTo>
                <a:lnTo>
                  <a:pt x="197" y="73"/>
                </a:lnTo>
                <a:lnTo>
                  <a:pt x="178" y="77"/>
                </a:lnTo>
                <a:lnTo>
                  <a:pt x="161" y="79"/>
                </a:lnTo>
                <a:lnTo>
                  <a:pt x="146" y="81"/>
                </a:lnTo>
                <a:lnTo>
                  <a:pt x="130" y="82"/>
                </a:lnTo>
                <a:lnTo>
                  <a:pt x="117" y="84"/>
                </a:lnTo>
                <a:lnTo>
                  <a:pt x="103" y="86"/>
                </a:lnTo>
                <a:lnTo>
                  <a:pt x="94" y="88"/>
                </a:lnTo>
                <a:lnTo>
                  <a:pt x="82" y="90"/>
                </a:lnTo>
                <a:lnTo>
                  <a:pt x="75" y="92"/>
                </a:lnTo>
                <a:lnTo>
                  <a:pt x="67" y="94"/>
                </a:lnTo>
                <a:lnTo>
                  <a:pt x="59" y="94"/>
                </a:lnTo>
                <a:lnTo>
                  <a:pt x="56" y="96"/>
                </a:lnTo>
                <a:lnTo>
                  <a:pt x="50" y="96"/>
                </a:lnTo>
                <a:lnTo>
                  <a:pt x="48" y="98"/>
                </a:lnTo>
                <a:lnTo>
                  <a:pt x="36" y="98"/>
                </a:lnTo>
                <a:lnTo>
                  <a:pt x="31" y="100"/>
                </a:lnTo>
                <a:lnTo>
                  <a:pt x="25" y="98"/>
                </a:lnTo>
                <a:lnTo>
                  <a:pt x="21" y="98"/>
                </a:lnTo>
                <a:lnTo>
                  <a:pt x="15" y="96"/>
                </a:lnTo>
                <a:lnTo>
                  <a:pt x="12" y="94"/>
                </a:lnTo>
                <a:lnTo>
                  <a:pt x="8" y="90"/>
                </a:lnTo>
                <a:lnTo>
                  <a:pt x="4" y="86"/>
                </a:lnTo>
                <a:lnTo>
                  <a:pt x="2" y="84"/>
                </a:lnTo>
                <a:lnTo>
                  <a:pt x="0" y="81"/>
                </a:lnTo>
                <a:lnTo>
                  <a:pt x="2" y="79"/>
                </a:lnTo>
                <a:lnTo>
                  <a:pt x="4" y="77"/>
                </a:lnTo>
                <a:lnTo>
                  <a:pt x="8" y="73"/>
                </a:lnTo>
                <a:lnTo>
                  <a:pt x="13" y="73"/>
                </a:lnTo>
                <a:lnTo>
                  <a:pt x="21" y="71"/>
                </a:lnTo>
                <a:lnTo>
                  <a:pt x="29" y="69"/>
                </a:lnTo>
                <a:lnTo>
                  <a:pt x="35" y="69"/>
                </a:lnTo>
                <a:lnTo>
                  <a:pt x="40" y="69"/>
                </a:lnTo>
                <a:lnTo>
                  <a:pt x="46" y="67"/>
                </a:lnTo>
                <a:lnTo>
                  <a:pt x="50" y="67"/>
                </a:lnTo>
                <a:lnTo>
                  <a:pt x="54" y="67"/>
                </a:lnTo>
                <a:lnTo>
                  <a:pt x="58" y="67"/>
                </a:lnTo>
                <a:lnTo>
                  <a:pt x="61" y="67"/>
                </a:lnTo>
                <a:lnTo>
                  <a:pt x="61" y="67"/>
                </a:lnTo>
                <a:lnTo>
                  <a:pt x="65" y="67"/>
                </a:lnTo>
                <a:lnTo>
                  <a:pt x="69" y="67"/>
                </a:lnTo>
                <a:lnTo>
                  <a:pt x="73" y="65"/>
                </a:lnTo>
                <a:lnTo>
                  <a:pt x="80" y="63"/>
                </a:lnTo>
                <a:lnTo>
                  <a:pt x="88" y="63"/>
                </a:lnTo>
                <a:lnTo>
                  <a:pt x="96" y="61"/>
                </a:lnTo>
                <a:lnTo>
                  <a:pt x="107" y="58"/>
                </a:lnTo>
                <a:lnTo>
                  <a:pt x="119" y="56"/>
                </a:lnTo>
                <a:lnTo>
                  <a:pt x="130" y="54"/>
                </a:lnTo>
                <a:lnTo>
                  <a:pt x="146" y="50"/>
                </a:lnTo>
                <a:lnTo>
                  <a:pt x="161" y="48"/>
                </a:lnTo>
                <a:lnTo>
                  <a:pt x="176" y="44"/>
                </a:lnTo>
                <a:lnTo>
                  <a:pt x="195" y="40"/>
                </a:lnTo>
                <a:lnTo>
                  <a:pt x="214" y="36"/>
                </a:lnTo>
                <a:lnTo>
                  <a:pt x="234" y="33"/>
                </a:lnTo>
                <a:lnTo>
                  <a:pt x="253" y="27"/>
                </a:lnTo>
                <a:lnTo>
                  <a:pt x="272" y="23"/>
                </a:lnTo>
                <a:lnTo>
                  <a:pt x="289" y="21"/>
                </a:lnTo>
                <a:lnTo>
                  <a:pt x="306" y="17"/>
                </a:lnTo>
                <a:lnTo>
                  <a:pt x="322" y="13"/>
                </a:lnTo>
                <a:lnTo>
                  <a:pt x="337" y="12"/>
                </a:lnTo>
                <a:lnTo>
                  <a:pt x="350" y="10"/>
                </a:lnTo>
                <a:lnTo>
                  <a:pt x="364" y="8"/>
                </a:lnTo>
                <a:lnTo>
                  <a:pt x="375" y="6"/>
                </a:lnTo>
                <a:lnTo>
                  <a:pt x="385" y="4"/>
                </a:lnTo>
                <a:lnTo>
                  <a:pt x="394" y="2"/>
                </a:lnTo>
                <a:lnTo>
                  <a:pt x="402" y="2"/>
                </a:lnTo>
                <a:lnTo>
                  <a:pt x="410" y="0"/>
                </a:lnTo>
                <a:lnTo>
                  <a:pt x="415" y="0"/>
                </a:lnTo>
                <a:lnTo>
                  <a:pt x="419" y="0"/>
                </a:lnTo>
                <a:lnTo>
                  <a:pt x="423" y="0"/>
                </a:lnTo>
                <a:lnTo>
                  <a:pt x="437" y="0"/>
                </a:lnTo>
                <a:lnTo>
                  <a:pt x="448" y="2"/>
                </a:lnTo>
                <a:lnTo>
                  <a:pt x="454" y="4"/>
                </a:lnTo>
                <a:lnTo>
                  <a:pt x="459" y="6"/>
                </a:lnTo>
                <a:lnTo>
                  <a:pt x="463" y="10"/>
                </a:lnTo>
                <a:lnTo>
                  <a:pt x="469" y="12"/>
                </a:lnTo>
                <a:lnTo>
                  <a:pt x="469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173"/>
          <p:cNvSpPr/>
          <p:nvPr/>
        </p:nvSpPr>
        <p:spPr bwMode="auto">
          <a:xfrm>
            <a:off x="6309371" y="1774099"/>
            <a:ext cx="437515" cy="447040"/>
          </a:xfrm>
          <a:custGeom>
            <a:avLst/>
            <a:gdLst>
              <a:gd name="T0" fmla="*/ 32 w 180"/>
              <a:gd name="T1" fmla="*/ 171 h 184"/>
              <a:gd name="T2" fmla="*/ 17 w 180"/>
              <a:gd name="T3" fmla="*/ 178 h 184"/>
              <a:gd name="T4" fmla="*/ 8 w 180"/>
              <a:gd name="T5" fmla="*/ 184 h 184"/>
              <a:gd name="T6" fmla="*/ 2 w 180"/>
              <a:gd name="T7" fmla="*/ 184 h 184"/>
              <a:gd name="T8" fmla="*/ 0 w 180"/>
              <a:gd name="T9" fmla="*/ 182 h 184"/>
              <a:gd name="T10" fmla="*/ 4 w 180"/>
              <a:gd name="T11" fmla="*/ 175 h 184"/>
              <a:gd name="T12" fmla="*/ 13 w 180"/>
              <a:gd name="T13" fmla="*/ 161 h 184"/>
              <a:gd name="T14" fmla="*/ 23 w 180"/>
              <a:gd name="T15" fmla="*/ 152 h 184"/>
              <a:gd name="T16" fmla="*/ 32 w 180"/>
              <a:gd name="T17" fmla="*/ 142 h 184"/>
              <a:gd name="T18" fmla="*/ 46 w 180"/>
              <a:gd name="T19" fmla="*/ 129 h 184"/>
              <a:gd name="T20" fmla="*/ 67 w 180"/>
              <a:gd name="T21" fmla="*/ 104 h 184"/>
              <a:gd name="T22" fmla="*/ 86 w 180"/>
              <a:gd name="T23" fmla="*/ 83 h 184"/>
              <a:gd name="T24" fmla="*/ 101 w 180"/>
              <a:gd name="T25" fmla="*/ 64 h 184"/>
              <a:gd name="T26" fmla="*/ 111 w 180"/>
              <a:gd name="T27" fmla="*/ 48 h 184"/>
              <a:gd name="T28" fmla="*/ 117 w 180"/>
              <a:gd name="T29" fmla="*/ 37 h 184"/>
              <a:gd name="T30" fmla="*/ 119 w 180"/>
              <a:gd name="T31" fmla="*/ 25 h 184"/>
              <a:gd name="T32" fmla="*/ 119 w 180"/>
              <a:gd name="T33" fmla="*/ 18 h 184"/>
              <a:gd name="T34" fmla="*/ 117 w 180"/>
              <a:gd name="T35" fmla="*/ 12 h 184"/>
              <a:gd name="T36" fmla="*/ 113 w 180"/>
              <a:gd name="T37" fmla="*/ 10 h 184"/>
              <a:gd name="T38" fmla="*/ 113 w 180"/>
              <a:gd name="T39" fmla="*/ 6 h 184"/>
              <a:gd name="T40" fmla="*/ 113 w 180"/>
              <a:gd name="T41" fmla="*/ 4 h 184"/>
              <a:gd name="T42" fmla="*/ 117 w 180"/>
              <a:gd name="T43" fmla="*/ 2 h 184"/>
              <a:gd name="T44" fmla="*/ 120 w 180"/>
              <a:gd name="T45" fmla="*/ 0 h 184"/>
              <a:gd name="T46" fmla="*/ 128 w 180"/>
              <a:gd name="T47" fmla="*/ 2 h 184"/>
              <a:gd name="T48" fmla="*/ 138 w 180"/>
              <a:gd name="T49" fmla="*/ 4 h 184"/>
              <a:gd name="T50" fmla="*/ 155 w 180"/>
              <a:gd name="T51" fmla="*/ 12 h 184"/>
              <a:gd name="T52" fmla="*/ 165 w 180"/>
              <a:gd name="T53" fmla="*/ 19 h 184"/>
              <a:gd name="T54" fmla="*/ 172 w 180"/>
              <a:gd name="T55" fmla="*/ 27 h 184"/>
              <a:gd name="T56" fmla="*/ 178 w 180"/>
              <a:gd name="T57" fmla="*/ 35 h 184"/>
              <a:gd name="T58" fmla="*/ 178 w 180"/>
              <a:gd name="T59" fmla="*/ 42 h 184"/>
              <a:gd name="T60" fmla="*/ 172 w 180"/>
              <a:gd name="T61" fmla="*/ 56 h 184"/>
              <a:gd name="T62" fmla="*/ 161 w 180"/>
              <a:gd name="T63" fmla="*/ 69 h 184"/>
              <a:gd name="T64" fmla="*/ 143 w 180"/>
              <a:gd name="T65" fmla="*/ 87 h 184"/>
              <a:gd name="T66" fmla="*/ 120 w 180"/>
              <a:gd name="T67" fmla="*/ 108 h 184"/>
              <a:gd name="T68" fmla="*/ 98 w 180"/>
              <a:gd name="T69" fmla="*/ 127 h 184"/>
              <a:gd name="T70" fmla="*/ 75 w 180"/>
              <a:gd name="T71" fmla="*/ 144 h 184"/>
              <a:gd name="T72" fmla="*/ 53 w 180"/>
              <a:gd name="T73" fmla="*/ 157 h 184"/>
              <a:gd name="T74" fmla="*/ 42 w 180"/>
              <a:gd name="T75" fmla="*/ 165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0" h="184">
                <a:moveTo>
                  <a:pt x="42" y="165"/>
                </a:moveTo>
                <a:lnTo>
                  <a:pt x="32" y="171"/>
                </a:lnTo>
                <a:lnTo>
                  <a:pt x="25" y="175"/>
                </a:lnTo>
                <a:lnTo>
                  <a:pt x="17" y="178"/>
                </a:lnTo>
                <a:lnTo>
                  <a:pt x="11" y="182"/>
                </a:lnTo>
                <a:lnTo>
                  <a:pt x="8" y="184"/>
                </a:lnTo>
                <a:lnTo>
                  <a:pt x="4" y="184"/>
                </a:lnTo>
                <a:lnTo>
                  <a:pt x="2" y="184"/>
                </a:lnTo>
                <a:lnTo>
                  <a:pt x="0" y="184"/>
                </a:lnTo>
                <a:lnTo>
                  <a:pt x="0" y="182"/>
                </a:lnTo>
                <a:lnTo>
                  <a:pt x="0" y="178"/>
                </a:lnTo>
                <a:lnTo>
                  <a:pt x="4" y="175"/>
                </a:lnTo>
                <a:lnTo>
                  <a:pt x="8" y="169"/>
                </a:lnTo>
                <a:lnTo>
                  <a:pt x="13" y="161"/>
                </a:lnTo>
                <a:lnTo>
                  <a:pt x="19" y="157"/>
                </a:lnTo>
                <a:lnTo>
                  <a:pt x="23" y="152"/>
                </a:lnTo>
                <a:lnTo>
                  <a:pt x="27" y="148"/>
                </a:lnTo>
                <a:lnTo>
                  <a:pt x="32" y="142"/>
                </a:lnTo>
                <a:lnTo>
                  <a:pt x="38" y="134"/>
                </a:lnTo>
                <a:lnTo>
                  <a:pt x="46" y="129"/>
                </a:lnTo>
                <a:lnTo>
                  <a:pt x="57" y="115"/>
                </a:lnTo>
                <a:lnTo>
                  <a:pt x="67" y="104"/>
                </a:lnTo>
                <a:lnTo>
                  <a:pt x="78" y="92"/>
                </a:lnTo>
                <a:lnTo>
                  <a:pt x="86" y="83"/>
                </a:lnTo>
                <a:lnTo>
                  <a:pt x="94" y="73"/>
                </a:lnTo>
                <a:lnTo>
                  <a:pt x="101" y="64"/>
                </a:lnTo>
                <a:lnTo>
                  <a:pt x="107" y="56"/>
                </a:lnTo>
                <a:lnTo>
                  <a:pt x="111" y="48"/>
                </a:lnTo>
                <a:lnTo>
                  <a:pt x="115" y="42"/>
                </a:lnTo>
                <a:lnTo>
                  <a:pt x="117" y="37"/>
                </a:lnTo>
                <a:lnTo>
                  <a:pt x="119" y="31"/>
                </a:lnTo>
                <a:lnTo>
                  <a:pt x="119" y="25"/>
                </a:lnTo>
                <a:lnTo>
                  <a:pt x="119" y="21"/>
                </a:lnTo>
                <a:lnTo>
                  <a:pt x="119" y="18"/>
                </a:lnTo>
                <a:lnTo>
                  <a:pt x="119" y="14"/>
                </a:lnTo>
                <a:lnTo>
                  <a:pt x="117" y="12"/>
                </a:lnTo>
                <a:lnTo>
                  <a:pt x="115" y="10"/>
                </a:lnTo>
                <a:lnTo>
                  <a:pt x="113" y="10"/>
                </a:lnTo>
                <a:lnTo>
                  <a:pt x="113" y="8"/>
                </a:lnTo>
                <a:lnTo>
                  <a:pt x="113" y="6"/>
                </a:lnTo>
                <a:lnTo>
                  <a:pt x="113" y="6"/>
                </a:lnTo>
                <a:lnTo>
                  <a:pt x="113" y="4"/>
                </a:lnTo>
                <a:lnTo>
                  <a:pt x="115" y="4"/>
                </a:lnTo>
                <a:lnTo>
                  <a:pt x="117" y="2"/>
                </a:lnTo>
                <a:lnTo>
                  <a:pt x="119" y="0"/>
                </a:lnTo>
                <a:lnTo>
                  <a:pt x="120" y="0"/>
                </a:lnTo>
                <a:lnTo>
                  <a:pt x="124" y="0"/>
                </a:lnTo>
                <a:lnTo>
                  <a:pt x="128" y="2"/>
                </a:lnTo>
                <a:lnTo>
                  <a:pt x="134" y="2"/>
                </a:lnTo>
                <a:lnTo>
                  <a:pt x="138" y="4"/>
                </a:lnTo>
                <a:lnTo>
                  <a:pt x="149" y="8"/>
                </a:lnTo>
                <a:lnTo>
                  <a:pt x="155" y="12"/>
                </a:lnTo>
                <a:lnTo>
                  <a:pt x="161" y="16"/>
                </a:lnTo>
                <a:lnTo>
                  <a:pt x="165" y="19"/>
                </a:lnTo>
                <a:lnTo>
                  <a:pt x="170" y="23"/>
                </a:lnTo>
                <a:lnTo>
                  <a:pt x="172" y="27"/>
                </a:lnTo>
                <a:lnTo>
                  <a:pt x="176" y="31"/>
                </a:lnTo>
                <a:lnTo>
                  <a:pt x="178" y="35"/>
                </a:lnTo>
                <a:lnTo>
                  <a:pt x="180" y="39"/>
                </a:lnTo>
                <a:lnTo>
                  <a:pt x="178" y="42"/>
                </a:lnTo>
                <a:lnTo>
                  <a:pt x="176" y="48"/>
                </a:lnTo>
                <a:lnTo>
                  <a:pt x="172" y="56"/>
                </a:lnTo>
                <a:lnTo>
                  <a:pt x="166" y="62"/>
                </a:lnTo>
                <a:lnTo>
                  <a:pt x="161" y="69"/>
                </a:lnTo>
                <a:lnTo>
                  <a:pt x="153" y="77"/>
                </a:lnTo>
                <a:lnTo>
                  <a:pt x="143" y="87"/>
                </a:lnTo>
                <a:lnTo>
                  <a:pt x="134" y="96"/>
                </a:lnTo>
                <a:lnTo>
                  <a:pt x="120" y="108"/>
                </a:lnTo>
                <a:lnTo>
                  <a:pt x="109" y="117"/>
                </a:lnTo>
                <a:lnTo>
                  <a:pt x="98" y="127"/>
                </a:lnTo>
                <a:lnTo>
                  <a:pt x="86" y="134"/>
                </a:lnTo>
                <a:lnTo>
                  <a:pt x="75" y="144"/>
                </a:lnTo>
                <a:lnTo>
                  <a:pt x="63" y="152"/>
                </a:lnTo>
                <a:lnTo>
                  <a:pt x="53" y="157"/>
                </a:lnTo>
                <a:lnTo>
                  <a:pt x="42" y="165"/>
                </a:lnTo>
                <a:lnTo>
                  <a:pt x="42" y="16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174"/>
          <p:cNvSpPr/>
          <p:nvPr/>
        </p:nvSpPr>
        <p:spPr bwMode="auto">
          <a:xfrm>
            <a:off x="6031876" y="1920149"/>
            <a:ext cx="208915" cy="233680"/>
          </a:xfrm>
          <a:custGeom>
            <a:avLst/>
            <a:gdLst>
              <a:gd name="T0" fmla="*/ 17 w 86"/>
              <a:gd name="T1" fmla="*/ 0 h 96"/>
              <a:gd name="T2" fmla="*/ 27 w 86"/>
              <a:gd name="T3" fmla="*/ 2 h 96"/>
              <a:gd name="T4" fmla="*/ 36 w 86"/>
              <a:gd name="T5" fmla="*/ 4 h 96"/>
              <a:gd name="T6" fmla="*/ 48 w 86"/>
              <a:gd name="T7" fmla="*/ 5 h 96"/>
              <a:gd name="T8" fmla="*/ 59 w 86"/>
              <a:gd name="T9" fmla="*/ 11 h 96"/>
              <a:gd name="T10" fmla="*/ 67 w 86"/>
              <a:gd name="T11" fmla="*/ 17 h 96"/>
              <a:gd name="T12" fmla="*/ 75 w 86"/>
              <a:gd name="T13" fmla="*/ 27 h 96"/>
              <a:gd name="T14" fmla="*/ 79 w 86"/>
              <a:gd name="T15" fmla="*/ 30 h 96"/>
              <a:gd name="T16" fmla="*/ 82 w 86"/>
              <a:gd name="T17" fmla="*/ 34 h 96"/>
              <a:gd name="T18" fmla="*/ 84 w 86"/>
              <a:gd name="T19" fmla="*/ 40 h 96"/>
              <a:gd name="T20" fmla="*/ 84 w 86"/>
              <a:gd name="T21" fmla="*/ 46 h 96"/>
              <a:gd name="T22" fmla="*/ 86 w 86"/>
              <a:gd name="T23" fmla="*/ 51 h 96"/>
              <a:gd name="T24" fmla="*/ 86 w 86"/>
              <a:gd name="T25" fmla="*/ 57 h 96"/>
              <a:gd name="T26" fmla="*/ 86 w 86"/>
              <a:gd name="T27" fmla="*/ 67 h 96"/>
              <a:gd name="T28" fmla="*/ 86 w 86"/>
              <a:gd name="T29" fmla="*/ 71 h 96"/>
              <a:gd name="T30" fmla="*/ 86 w 86"/>
              <a:gd name="T31" fmla="*/ 74 h 96"/>
              <a:gd name="T32" fmla="*/ 84 w 86"/>
              <a:gd name="T33" fmla="*/ 78 h 96"/>
              <a:gd name="T34" fmla="*/ 82 w 86"/>
              <a:gd name="T35" fmla="*/ 82 h 96"/>
              <a:gd name="T36" fmla="*/ 79 w 86"/>
              <a:gd name="T37" fmla="*/ 86 h 96"/>
              <a:gd name="T38" fmla="*/ 77 w 86"/>
              <a:gd name="T39" fmla="*/ 88 h 96"/>
              <a:gd name="T40" fmla="*/ 75 w 86"/>
              <a:gd name="T41" fmla="*/ 90 h 96"/>
              <a:gd name="T42" fmla="*/ 73 w 86"/>
              <a:gd name="T43" fmla="*/ 92 h 96"/>
              <a:gd name="T44" fmla="*/ 67 w 86"/>
              <a:gd name="T45" fmla="*/ 94 h 96"/>
              <a:gd name="T46" fmla="*/ 61 w 86"/>
              <a:gd name="T47" fmla="*/ 96 h 96"/>
              <a:gd name="T48" fmla="*/ 59 w 86"/>
              <a:gd name="T49" fmla="*/ 94 h 96"/>
              <a:gd name="T50" fmla="*/ 56 w 86"/>
              <a:gd name="T51" fmla="*/ 92 h 96"/>
              <a:gd name="T52" fmla="*/ 52 w 86"/>
              <a:gd name="T53" fmla="*/ 90 h 96"/>
              <a:gd name="T54" fmla="*/ 48 w 86"/>
              <a:gd name="T55" fmla="*/ 84 h 96"/>
              <a:gd name="T56" fmla="*/ 42 w 86"/>
              <a:gd name="T57" fmla="*/ 78 h 96"/>
              <a:gd name="T58" fmla="*/ 38 w 86"/>
              <a:gd name="T59" fmla="*/ 71 h 96"/>
              <a:gd name="T60" fmla="*/ 33 w 86"/>
              <a:gd name="T61" fmla="*/ 63 h 96"/>
              <a:gd name="T62" fmla="*/ 27 w 86"/>
              <a:gd name="T63" fmla="*/ 53 h 96"/>
              <a:gd name="T64" fmla="*/ 19 w 86"/>
              <a:gd name="T65" fmla="*/ 44 h 96"/>
              <a:gd name="T66" fmla="*/ 13 w 86"/>
              <a:gd name="T67" fmla="*/ 34 h 96"/>
              <a:gd name="T68" fmla="*/ 8 w 86"/>
              <a:gd name="T69" fmla="*/ 27 h 96"/>
              <a:gd name="T70" fmla="*/ 4 w 86"/>
              <a:gd name="T71" fmla="*/ 21 h 96"/>
              <a:gd name="T72" fmla="*/ 2 w 86"/>
              <a:gd name="T73" fmla="*/ 15 h 96"/>
              <a:gd name="T74" fmla="*/ 0 w 86"/>
              <a:gd name="T75" fmla="*/ 11 h 96"/>
              <a:gd name="T76" fmla="*/ 0 w 86"/>
              <a:gd name="T77" fmla="*/ 9 h 96"/>
              <a:gd name="T78" fmla="*/ 0 w 86"/>
              <a:gd name="T79" fmla="*/ 7 h 96"/>
              <a:gd name="T80" fmla="*/ 0 w 86"/>
              <a:gd name="T81" fmla="*/ 5 h 96"/>
              <a:gd name="T82" fmla="*/ 2 w 86"/>
              <a:gd name="T83" fmla="*/ 5 h 96"/>
              <a:gd name="T84" fmla="*/ 2 w 86"/>
              <a:gd name="T85" fmla="*/ 4 h 96"/>
              <a:gd name="T86" fmla="*/ 4 w 86"/>
              <a:gd name="T87" fmla="*/ 2 h 96"/>
              <a:gd name="T88" fmla="*/ 10 w 86"/>
              <a:gd name="T89" fmla="*/ 2 h 96"/>
              <a:gd name="T90" fmla="*/ 17 w 86"/>
              <a:gd name="T91" fmla="*/ 0 h 96"/>
              <a:gd name="T92" fmla="*/ 17 w 86"/>
              <a:gd name="T93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96">
                <a:moveTo>
                  <a:pt x="17" y="0"/>
                </a:moveTo>
                <a:lnTo>
                  <a:pt x="27" y="2"/>
                </a:lnTo>
                <a:lnTo>
                  <a:pt x="36" y="4"/>
                </a:lnTo>
                <a:lnTo>
                  <a:pt x="48" y="5"/>
                </a:lnTo>
                <a:lnTo>
                  <a:pt x="59" y="11"/>
                </a:lnTo>
                <a:lnTo>
                  <a:pt x="67" y="17"/>
                </a:lnTo>
                <a:lnTo>
                  <a:pt x="75" y="27"/>
                </a:lnTo>
                <a:lnTo>
                  <a:pt x="79" y="30"/>
                </a:lnTo>
                <a:lnTo>
                  <a:pt x="82" y="34"/>
                </a:lnTo>
                <a:lnTo>
                  <a:pt x="84" y="40"/>
                </a:lnTo>
                <a:lnTo>
                  <a:pt x="84" y="46"/>
                </a:lnTo>
                <a:lnTo>
                  <a:pt x="86" y="51"/>
                </a:lnTo>
                <a:lnTo>
                  <a:pt x="86" y="57"/>
                </a:lnTo>
                <a:lnTo>
                  <a:pt x="86" y="67"/>
                </a:lnTo>
                <a:lnTo>
                  <a:pt x="86" y="71"/>
                </a:lnTo>
                <a:lnTo>
                  <a:pt x="86" y="74"/>
                </a:lnTo>
                <a:lnTo>
                  <a:pt x="84" y="78"/>
                </a:lnTo>
                <a:lnTo>
                  <a:pt x="82" y="82"/>
                </a:lnTo>
                <a:lnTo>
                  <a:pt x="79" y="86"/>
                </a:lnTo>
                <a:lnTo>
                  <a:pt x="77" y="88"/>
                </a:lnTo>
                <a:lnTo>
                  <a:pt x="75" y="90"/>
                </a:lnTo>
                <a:lnTo>
                  <a:pt x="73" y="92"/>
                </a:lnTo>
                <a:lnTo>
                  <a:pt x="67" y="94"/>
                </a:lnTo>
                <a:lnTo>
                  <a:pt x="61" y="96"/>
                </a:lnTo>
                <a:lnTo>
                  <a:pt x="59" y="94"/>
                </a:lnTo>
                <a:lnTo>
                  <a:pt x="56" y="92"/>
                </a:lnTo>
                <a:lnTo>
                  <a:pt x="52" y="90"/>
                </a:lnTo>
                <a:lnTo>
                  <a:pt x="48" y="84"/>
                </a:lnTo>
                <a:lnTo>
                  <a:pt x="42" y="78"/>
                </a:lnTo>
                <a:lnTo>
                  <a:pt x="38" y="71"/>
                </a:lnTo>
                <a:lnTo>
                  <a:pt x="33" y="63"/>
                </a:lnTo>
                <a:lnTo>
                  <a:pt x="27" y="53"/>
                </a:lnTo>
                <a:lnTo>
                  <a:pt x="19" y="44"/>
                </a:lnTo>
                <a:lnTo>
                  <a:pt x="13" y="34"/>
                </a:lnTo>
                <a:lnTo>
                  <a:pt x="8" y="27"/>
                </a:lnTo>
                <a:lnTo>
                  <a:pt x="4" y="21"/>
                </a:lnTo>
                <a:lnTo>
                  <a:pt x="2" y="15"/>
                </a:lnTo>
                <a:lnTo>
                  <a:pt x="0" y="11"/>
                </a:lnTo>
                <a:lnTo>
                  <a:pt x="0" y="9"/>
                </a:lnTo>
                <a:lnTo>
                  <a:pt x="0" y="7"/>
                </a:lnTo>
                <a:lnTo>
                  <a:pt x="0" y="5"/>
                </a:lnTo>
                <a:lnTo>
                  <a:pt x="2" y="5"/>
                </a:lnTo>
                <a:lnTo>
                  <a:pt x="2" y="4"/>
                </a:lnTo>
                <a:lnTo>
                  <a:pt x="4" y="2"/>
                </a:lnTo>
                <a:lnTo>
                  <a:pt x="10" y="2"/>
                </a:lnTo>
                <a:lnTo>
                  <a:pt x="17" y="0"/>
                </a:lnTo>
                <a:lnTo>
                  <a:pt x="17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175"/>
          <p:cNvSpPr/>
          <p:nvPr/>
        </p:nvSpPr>
        <p:spPr bwMode="auto">
          <a:xfrm>
            <a:off x="5516891" y="1968409"/>
            <a:ext cx="233045" cy="233680"/>
          </a:xfrm>
          <a:custGeom>
            <a:avLst/>
            <a:gdLst>
              <a:gd name="T0" fmla="*/ 32 w 95"/>
              <a:gd name="T1" fmla="*/ 57 h 96"/>
              <a:gd name="T2" fmla="*/ 24 w 95"/>
              <a:gd name="T3" fmla="*/ 48 h 96"/>
              <a:gd name="T4" fmla="*/ 17 w 95"/>
              <a:gd name="T5" fmla="*/ 38 h 96"/>
              <a:gd name="T6" fmla="*/ 11 w 95"/>
              <a:gd name="T7" fmla="*/ 30 h 96"/>
              <a:gd name="T8" fmla="*/ 7 w 95"/>
              <a:gd name="T9" fmla="*/ 23 h 96"/>
              <a:gd name="T10" fmla="*/ 3 w 95"/>
              <a:gd name="T11" fmla="*/ 17 h 96"/>
              <a:gd name="T12" fmla="*/ 2 w 95"/>
              <a:gd name="T13" fmla="*/ 13 h 96"/>
              <a:gd name="T14" fmla="*/ 0 w 95"/>
              <a:gd name="T15" fmla="*/ 9 h 96"/>
              <a:gd name="T16" fmla="*/ 0 w 95"/>
              <a:gd name="T17" fmla="*/ 6 h 96"/>
              <a:gd name="T18" fmla="*/ 0 w 95"/>
              <a:gd name="T19" fmla="*/ 4 h 96"/>
              <a:gd name="T20" fmla="*/ 2 w 95"/>
              <a:gd name="T21" fmla="*/ 4 h 96"/>
              <a:gd name="T22" fmla="*/ 2 w 95"/>
              <a:gd name="T23" fmla="*/ 2 h 96"/>
              <a:gd name="T24" fmla="*/ 3 w 95"/>
              <a:gd name="T25" fmla="*/ 2 h 96"/>
              <a:gd name="T26" fmla="*/ 7 w 95"/>
              <a:gd name="T27" fmla="*/ 0 h 96"/>
              <a:gd name="T28" fmla="*/ 11 w 95"/>
              <a:gd name="T29" fmla="*/ 0 h 96"/>
              <a:gd name="T30" fmla="*/ 15 w 95"/>
              <a:gd name="T31" fmla="*/ 0 h 96"/>
              <a:gd name="T32" fmla="*/ 19 w 95"/>
              <a:gd name="T33" fmla="*/ 0 h 96"/>
              <a:gd name="T34" fmla="*/ 24 w 95"/>
              <a:gd name="T35" fmla="*/ 0 h 96"/>
              <a:gd name="T36" fmla="*/ 30 w 95"/>
              <a:gd name="T37" fmla="*/ 0 h 96"/>
              <a:gd name="T38" fmla="*/ 36 w 95"/>
              <a:gd name="T39" fmla="*/ 2 h 96"/>
              <a:gd name="T40" fmla="*/ 42 w 95"/>
              <a:gd name="T41" fmla="*/ 4 h 96"/>
              <a:gd name="T42" fmla="*/ 53 w 95"/>
              <a:gd name="T43" fmla="*/ 9 h 96"/>
              <a:gd name="T44" fmla="*/ 68 w 95"/>
              <a:gd name="T45" fmla="*/ 15 h 96"/>
              <a:gd name="T46" fmla="*/ 74 w 95"/>
              <a:gd name="T47" fmla="*/ 21 h 96"/>
              <a:gd name="T48" fmla="*/ 80 w 95"/>
              <a:gd name="T49" fmla="*/ 25 h 96"/>
              <a:gd name="T50" fmla="*/ 86 w 95"/>
              <a:gd name="T51" fmla="*/ 30 h 96"/>
              <a:gd name="T52" fmla="*/ 90 w 95"/>
              <a:gd name="T53" fmla="*/ 38 h 96"/>
              <a:gd name="T54" fmla="*/ 93 w 95"/>
              <a:gd name="T55" fmla="*/ 44 h 96"/>
              <a:gd name="T56" fmla="*/ 93 w 95"/>
              <a:gd name="T57" fmla="*/ 50 h 96"/>
              <a:gd name="T58" fmla="*/ 95 w 95"/>
              <a:gd name="T59" fmla="*/ 57 h 96"/>
              <a:gd name="T60" fmla="*/ 93 w 95"/>
              <a:gd name="T61" fmla="*/ 65 h 96"/>
              <a:gd name="T62" fmla="*/ 93 w 95"/>
              <a:gd name="T63" fmla="*/ 73 h 96"/>
              <a:gd name="T64" fmla="*/ 91 w 95"/>
              <a:gd name="T65" fmla="*/ 78 h 96"/>
              <a:gd name="T66" fmla="*/ 90 w 95"/>
              <a:gd name="T67" fmla="*/ 84 h 96"/>
              <a:gd name="T68" fmla="*/ 88 w 95"/>
              <a:gd name="T69" fmla="*/ 88 h 96"/>
              <a:gd name="T70" fmla="*/ 86 w 95"/>
              <a:gd name="T71" fmla="*/ 92 h 96"/>
              <a:gd name="T72" fmla="*/ 84 w 95"/>
              <a:gd name="T73" fmla="*/ 94 h 96"/>
              <a:gd name="T74" fmla="*/ 82 w 95"/>
              <a:gd name="T75" fmla="*/ 96 h 96"/>
              <a:gd name="T76" fmla="*/ 78 w 95"/>
              <a:gd name="T77" fmla="*/ 96 h 96"/>
              <a:gd name="T78" fmla="*/ 74 w 95"/>
              <a:gd name="T79" fmla="*/ 96 h 96"/>
              <a:gd name="T80" fmla="*/ 70 w 95"/>
              <a:gd name="T81" fmla="*/ 94 h 96"/>
              <a:gd name="T82" fmla="*/ 65 w 95"/>
              <a:gd name="T83" fmla="*/ 92 h 96"/>
              <a:gd name="T84" fmla="*/ 59 w 95"/>
              <a:gd name="T85" fmla="*/ 86 h 96"/>
              <a:gd name="T86" fmla="*/ 53 w 95"/>
              <a:gd name="T87" fmla="*/ 82 h 96"/>
              <a:gd name="T88" fmla="*/ 47 w 95"/>
              <a:gd name="T89" fmla="*/ 75 h 96"/>
              <a:gd name="T90" fmla="*/ 40 w 95"/>
              <a:gd name="T91" fmla="*/ 67 h 96"/>
              <a:gd name="T92" fmla="*/ 32 w 95"/>
              <a:gd name="T93" fmla="*/ 57 h 96"/>
              <a:gd name="T94" fmla="*/ 32 w 95"/>
              <a:gd name="T95" fmla="*/ 57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5" h="96">
                <a:moveTo>
                  <a:pt x="32" y="57"/>
                </a:moveTo>
                <a:lnTo>
                  <a:pt x="24" y="48"/>
                </a:lnTo>
                <a:lnTo>
                  <a:pt x="17" y="38"/>
                </a:lnTo>
                <a:lnTo>
                  <a:pt x="11" y="30"/>
                </a:lnTo>
                <a:lnTo>
                  <a:pt x="7" y="23"/>
                </a:lnTo>
                <a:lnTo>
                  <a:pt x="3" y="17"/>
                </a:lnTo>
                <a:lnTo>
                  <a:pt x="2" y="13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3" y="2"/>
                </a:lnTo>
                <a:lnTo>
                  <a:pt x="7" y="0"/>
                </a:lnTo>
                <a:lnTo>
                  <a:pt x="11" y="0"/>
                </a:lnTo>
                <a:lnTo>
                  <a:pt x="15" y="0"/>
                </a:lnTo>
                <a:lnTo>
                  <a:pt x="19" y="0"/>
                </a:lnTo>
                <a:lnTo>
                  <a:pt x="24" y="0"/>
                </a:lnTo>
                <a:lnTo>
                  <a:pt x="30" y="0"/>
                </a:lnTo>
                <a:lnTo>
                  <a:pt x="36" y="2"/>
                </a:lnTo>
                <a:lnTo>
                  <a:pt x="42" y="4"/>
                </a:lnTo>
                <a:lnTo>
                  <a:pt x="53" y="9"/>
                </a:lnTo>
                <a:lnTo>
                  <a:pt x="68" y="15"/>
                </a:lnTo>
                <a:lnTo>
                  <a:pt x="74" y="21"/>
                </a:lnTo>
                <a:lnTo>
                  <a:pt x="80" y="25"/>
                </a:lnTo>
                <a:lnTo>
                  <a:pt x="86" y="30"/>
                </a:lnTo>
                <a:lnTo>
                  <a:pt x="90" y="38"/>
                </a:lnTo>
                <a:lnTo>
                  <a:pt x="93" y="44"/>
                </a:lnTo>
                <a:lnTo>
                  <a:pt x="93" y="50"/>
                </a:lnTo>
                <a:lnTo>
                  <a:pt x="95" y="57"/>
                </a:lnTo>
                <a:lnTo>
                  <a:pt x="93" y="65"/>
                </a:lnTo>
                <a:lnTo>
                  <a:pt x="93" y="73"/>
                </a:lnTo>
                <a:lnTo>
                  <a:pt x="91" y="78"/>
                </a:lnTo>
                <a:lnTo>
                  <a:pt x="90" y="84"/>
                </a:lnTo>
                <a:lnTo>
                  <a:pt x="88" y="88"/>
                </a:lnTo>
                <a:lnTo>
                  <a:pt x="86" y="92"/>
                </a:lnTo>
                <a:lnTo>
                  <a:pt x="84" y="94"/>
                </a:lnTo>
                <a:lnTo>
                  <a:pt x="82" y="96"/>
                </a:lnTo>
                <a:lnTo>
                  <a:pt x="78" y="96"/>
                </a:lnTo>
                <a:lnTo>
                  <a:pt x="74" y="96"/>
                </a:lnTo>
                <a:lnTo>
                  <a:pt x="70" y="94"/>
                </a:lnTo>
                <a:lnTo>
                  <a:pt x="65" y="92"/>
                </a:lnTo>
                <a:lnTo>
                  <a:pt x="59" y="86"/>
                </a:lnTo>
                <a:lnTo>
                  <a:pt x="53" y="82"/>
                </a:lnTo>
                <a:lnTo>
                  <a:pt x="47" y="75"/>
                </a:lnTo>
                <a:lnTo>
                  <a:pt x="40" y="67"/>
                </a:lnTo>
                <a:lnTo>
                  <a:pt x="32" y="57"/>
                </a:lnTo>
                <a:lnTo>
                  <a:pt x="32" y="5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176"/>
          <p:cNvSpPr/>
          <p:nvPr/>
        </p:nvSpPr>
        <p:spPr bwMode="auto">
          <a:xfrm>
            <a:off x="5337186" y="2362109"/>
            <a:ext cx="247650" cy="213995"/>
          </a:xfrm>
          <a:custGeom>
            <a:avLst/>
            <a:gdLst>
              <a:gd name="T0" fmla="*/ 0 w 101"/>
              <a:gd name="T1" fmla="*/ 9 h 88"/>
              <a:gd name="T2" fmla="*/ 2 w 101"/>
              <a:gd name="T3" fmla="*/ 5 h 88"/>
              <a:gd name="T4" fmla="*/ 4 w 101"/>
              <a:gd name="T5" fmla="*/ 4 h 88"/>
              <a:gd name="T6" fmla="*/ 6 w 101"/>
              <a:gd name="T7" fmla="*/ 2 h 88"/>
              <a:gd name="T8" fmla="*/ 8 w 101"/>
              <a:gd name="T9" fmla="*/ 2 h 88"/>
              <a:gd name="T10" fmla="*/ 9 w 101"/>
              <a:gd name="T11" fmla="*/ 0 h 88"/>
              <a:gd name="T12" fmla="*/ 13 w 101"/>
              <a:gd name="T13" fmla="*/ 0 h 88"/>
              <a:gd name="T14" fmla="*/ 21 w 101"/>
              <a:gd name="T15" fmla="*/ 2 h 88"/>
              <a:gd name="T16" fmla="*/ 30 w 101"/>
              <a:gd name="T17" fmla="*/ 2 h 88"/>
              <a:gd name="T18" fmla="*/ 42 w 101"/>
              <a:gd name="T19" fmla="*/ 4 h 88"/>
              <a:gd name="T20" fmla="*/ 53 w 101"/>
              <a:gd name="T21" fmla="*/ 7 h 88"/>
              <a:gd name="T22" fmla="*/ 65 w 101"/>
              <a:gd name="T23" fmla="*/ 13 h 88"/>
              <a:gd name="T24" fmla="*/ 75 w 101"/>
              <a:gd name="T25" fmla="*/ 19 h 88"/>
              <a:gd name="T26" fmla="*/ 80 w 101"/>
              <a:gd name="T27" fmla="*/ 23 h 88"/>
              <a:gd name="T28" fmla="*/ 84 w 101"/>
              <a:gd name="T29" fmla="*/ 28 h 88"/>
              <a:gd name="T30" fmla="*/ 88 w 101"/>
              <a:gd name="T31" fmla="*/ 34 h 88"/>
              <a:gd name="T32" fmla="*/ 92 w 101"/>
              <a:gd name="T33" fmla="*/ 40 h 88"/>
              <a:gd name="T34" fmla="*/ 96 w 101"/>
              <a:gd name="T35" fmla="*/ 46 h 88"/>
              <a:gd name="T36" fmla="*/ 97 w 101"/>
              <a:gd name="T37" fmla="*/ 50 h 88"/>
              <a:gd name="T38" fmla="*/ 99 w 101"/>
              <a:gd name="T39" fmla="*/ 55 h 88"/>
              <a:gd name="T40" fmla="*/ 99 w 101"/>
              <a:gd name="T41" fmla="*/ 59 h 88"/>
              <a:gd name="T42" fmla="*/ 101 w 101"/>
              <a:gd name="T43" fmla="*/ 63 h 88"/>
              <a:gd name="T44" fmla="*/ 101 w 101"/>
              <a:gd name="T45" fmla="*/ 67 h 88"/>
              <a:gd name="T46" fmla="*/ 99 w 101"/>
              <a:gd name="T47" fmla="*/ 74 h 88"/>
              <a:gd name="T48" fmla="*/ 96 w 101"/>
              <a:gd name="T49" fmla="*/ 78 h 88"/>
              <a:gd name="T50" fmla="*/ 94 w 101"/>
              <a:gd name="T51" fmla="*/ 80 h 88"/>
              <a:gd name="T52" fmla="*/ 92 w 101"/>
              <a:gd name="T53" fmla="*/ 84 h 88"/>
              <a:gd name="T54" fmla="*/ 90 w 101"/>
              <a:gd name="T55" fmla="*/ 86 h 88"/>
              <a:gd name="T56" fmla="*/ 84 w 101"/>
              <a:gd name="T57" fmla="*/ 88 h 88"/>
              <a:gd name="T58" fmla="*/ 78 w 101"/>
              <a:gd name="T59" fmla="*/ 88 h 88"/>
              <a:gd name="T60" fmla="*/ 76 w 101"/>
              <a:gd name="T61" fmla="*/ 88 h 88"/>
              <a:gd name="T62" fmla="*/ 73 w 101"/>
              <a:gd name="T63" fmla="*/ 86 h 88"/>
              <a:gd name="T64" fmla="*/ 69 w 101"/>
              <a:gd name="T65" fmla="*/ 82 h 88"/>
              <a:gd name="T66" fmla="*/ 63 w 101"/>
              <a:gd name="T67" fmla="*/ 78 h 88"/>
              <a:gd name="T68" fmla="*/ 57 w 101"/>
              <a:gd name="T69" fmla="*/ 74 h 88"/>
              <a:gd name="T70" fmla="*/ 52 w 101"/>
              <a:gd name="T71" fmla="*/ 67 h 88"/>
              <a:gd name="T72" fmla="*/ 44 w 101"/>
              <a:gd name="T73" fmla="*/ 61 h 88"/>
              <a:gd name="T74" fmla="*/ 36 w 101"/>
              <a:gd name="T75" fmla="*/ 51 h 88"/>
              <a:gd name="T76" fmla="*/ 29 w 101"/>
              <a:gd name="T77" fmla="*/ 44 h 88"/>
              <a:gd name="T78" fmla="*/ 21 w 101"/>
              <a:gd name="T79" fmla="*/ 36 h 88"/>
              <a:gd name="T80" fmla="*/ 15 w 101"/>
              <a:gd name="T81" fmla="*/ 30 h 88"/>
              <a:gd name="T82" fmla="*/ 9 w 101"/>
              <a:gd name="T83" fmla="*/ 25 h 88"/>
              <a:gd name="T84" fmla="*/ 6 w 101"/>
              <a:gd name="T85" fmla="*/ 19 h 88"/>
              <a:gd name="T86" fmla="*/ 4 w 101"/>
              <a:gd name="T87" fmla="*/ 15 h 88"/>
              <a:gd name="T88" fmla="*/ 2 w 101"/>
              <a:gd name="T89" fmla="*/ 11 h 88"/>
              <a:gd name="T90" fmla="*/ 0 w 101"/>
              <a:gd name="T91" fmla="*/ 9 h 88"/>
              <a:gd name="T92" fmla="*/ 0 w 101"/>
              <a:gd name="T93" fmla="*/ 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1" h="88">
                <a:moveTo>
                  <a:pt x="0" y="9"/>
                </a:moveTo>
                <a:lnTo>
                  <a:pt x="2" y="5"/>
                </a:lnTo>
                <a:lnTo>
                  <a:pt x="4" y="4"/>
                </a:lnTo>
                <a:lnTo>
                  <a:pt x="6" y="2"/>
                </a:lnTo>
                <a:lnTo>
                  <a:pt x="8" y="2"/>
                </a:lnTo>
                <a:lnTo>
                  <a:pt x="9" y="0"/>
                </a:lnTo>
                <a:lnTo>
                  <a:pt x="13" y="0"/>
                </a:lnTo>
                <a:lnTo>
                  <a:pt x="21" y="2"/>
                </a:lnTo>
                <a:lnTo>
                  <a:pt x="30" y="2"/>
                </a:lnTo>
                <a:lnTo>
                  <a:pt x="42" y="4"/>
                </a:lnTo>
                <a:lnTo>
                  <a:pt x="53" y="7"/>
                </a:lnTo>
                <a:lnTo>
                  <a:pt x="65" y="13"/>
                </a:lnTo>
                <a:lnTo>
                  <a:pt x="75" y="19"/>
                </a:lnTo>
                <a:lnTo>
                  <a:pt x="80" y="23"/>
                </a:lnTo>
                <a:lnTo>
                  <a:pt x="84" y="28"/>
                </a:lnTo>
                <a:lnTo>
                  <a:pt x="88" y="34"/>
                </a:lnTo>
                <a:lnTo>
                  <a:pt x="92" y="40"/>
                </a:lnTo>
                <a:lnTo>
                  <a:pt x="96" y="46"/>
                </a:lnTo>
                <a:lnTo>
                  <a:pt x="97" y="50"/>
                </a:lnTo>
                <a:lnTo>
                  <a:pt x="99" y="55"/>
                </a:lnTo>
                <a:lnTo>
                  <a:pt x="99" y="59"/>
                </a:lnTo>
                <a:lnTo>
                  <a:pt x="101" y="63"/>
                </a:lnTo>
                <a:lnTo>
                  <a:pt x="101" y="67"/>
                </a:lnTo>
                <a:lnTo>
                  <a:pt x="99" y="74"/>
                </a:lnTo>
                <a:lnTo>
                  <a:pt x="96" y="78"/>
                </a:lnTo>
                <a:lnTo>
                  <a:pt x="94" y="80"/>
                </a:lnTo>
                <a:lnTo>
                  <a:pt x="92" y="84"/>
                </a:lnTo>
                <a:lnTo>
                  <a:pt x="90" y="86"/>
                </a:lnTo>
                <a:lnTo>
                  <a:pt x="84" y="88"/>
                </a:lnTo>
                <a:lnTo>
                  <a:pt x="78" y="88"/>
                </a:lnTo>
                <a:lnTo>
                  <a:pt x="76" y="88"/>
                </a:lnTo>
                <a:lnTo>
                  <a:pt x="73" y="86"/>
                </a:lnTo>
                <a:lnTo>
                  <a:pt x="69" y="82"/>
                </a:lnTo>
                <a:lnTo>
                  <a:pt x="63" y="78"/>
                </a:lnTo>
                <a:lnTo>
                  <a:pt x="57" y="74"/>
                </a:lnTo>
                <a:lnTo>
                  <a:pt x="52" y="67"/>
                </a:lnTo>
                <a:lnTo>
                  <a:pt x="44" y="61"/>
                </a:lnTo>
                <a:lnTo>
                  <a:pt x="36" y="51"/>
                </a:lnTo>
                <a:lnTo>
                  <a:pt x="29" y="44"/>
                </a:lnTo>
                <a:lnTo>
                  <a:pt x="21" y="36"/>
                </a:lnTo>
                <a:lnTo>
                  <a:pt x="15" y="30"/>
                </a:lnTo>
                <a:lnTo>
                  <a:pt x="9" y="25"/>
                </a:lnTo>
                <a:lnTo>
                  <a:pt x="6" y="19"/>
                </a:lnTo>
                <a:lnTo>
                  <a:pt x="4" y="15"/>
                </a:lnTo>
                <a:lnTo>
                  <a:pt x="2" y="11"/>
                </a:lnTo>
                <a:lnTo>
                  <a:pt x="0" y="9"/>
                </a:lnTo>
                <a:lnTo>
                  <a:pt x="0" y="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177"/>
          <p:cNvSpPr/>
          <p:nvPr/>
        </p:nvSpPr>
        <p:spPr bwMode="auto">
          <a:xfrm>
            <a:off x="5327661" y="2644049"/>
            <a:ext cx="398145" cy="700405"/>
          </a:xfrm>
          <a:custGeom>
            <a:avLst/>
            <a:gdLst>
              <a:gd name="T0" fmla="*/ 102 w 165"/>
              <a:gd name="T1" fmla="*/ 82 h 287"/>
              <a:gd name="T2" fmla="*/ 115 w 165"/>
              <a:gd name="T3" fmla="*/ 61 h 287"/>
              <a:gd name="T4" fmla="*/ 126 w 165"/>
              <a:gd name="T5" fmla="*/ 42 h 287"/>
              <a:gd name="T6" fmla="*/ 136 w 165"/>
              <a:gd name="T7" fmla="*/ 26 h 287"/>
              <a:gd name="T8" fmla="*/ 146 w 165"/>
              <a:gd name="T9" fmla="*/ 15 h 287"/>
              <a:gd name="T10" fmla="*/ 153 w 165"/>
              <a:gd name="T11" fmla="*/ 7 h 287"/>
              <a:gd name="T12" fmla="*/ 157 w 165"/>
              <a:gd name="T13" fmla="*/ 1 h 287"/>
              <a:gd name="T14" fmla="*/ 163 w 165"/>
              <a:gd name="T15" fmla="*/ 0 h 287"/>
              <a:gd name="T16" fmla="*/ 163 w 165"/>
              <a:gd name="T17" fmla="*/ 1 h 287"/>
              <a:gd name="T18" fmla="*/ 163 w 165"/>
              <a:gd name="T19" fmla="*/ 7 h 287"/>
              <a:gd name="T20" fmla="*/ 161 w 165"/>
              <a:gd name="T21" fmla="*/ 17 h 287"/>
              <a:gd name="T22" fmla="*/ 157 w 165"/>
              <a:gd name="T23" fmla="*/ 30 h 287"/>
              <a:gd name="T24" fmla="*/ 151 w 165"/>
              <a:gd name="T25" fmla="*/ 49 h 287"/>
              <a:gd name="T26" fmla="*/ 144 w 165"/>
              <a:gd name="T27" fmla="*/ 70 h 287"/>
              <a:gd name="T28" fmla="*/ 136 w 165"/>
              <a:gd name="T29" fmla="*/ 97 h 287"/>
              <a:gd name="T30" fmla="*/ 125 w 165"/>
              <a:gd name="T31" fmla="*/ 130 h 287"/>
              <a:gd name="T32" fmla="*/ 111 w 165"/>
              <a:gd name="T33" fmla="*/ 162 h 287"/>
              <a:gd name="T34" fmla="*/ 100 w 165"/>
              <a:gd name="T35" fmla="*/ 195 h 287"/>
              <a:gd name="T36" fmla="*/ 88 w 165"/>
              <a:gd name="T37" fmla="*/ 220 h 287"/>
              <a:gd name="T38" fmla="*/ 79 w 165"/>
              <a:gd name="T39" fmla="*/ 243 h 287"/>
              <a:gd name="T40" fmla="*/ 69 w 165"/>
              <a:gd name="T41" fmla="*/ 260 h 287"/>
              <a:gd name="T42" fmla="*/ 61 w 165"/>
              <a:gd name="T43" fmla="*/ 272 h 287"/>
              <a:gd name="T44" fmla="*/ 56 w 165"/>
              <a:gd name="T45" fmla="*/ 281 h 287"/>
              <a:gd name="T46" fmla="*/ 52 w 165"/>
              <a:gd name="T47" fmla="*/ 285 h 287"/>
              <a:gd name="T48" fmla="*/ 46 w 165"/>
              <a:gd name="T49" fmla="*/ 287 h 287"/>
              <a:gd name="T50" fmla="*/ 38 w 165"/>
              <a:gd name="T51" fmla="*/ 283 h 287"/>
              <a:gd name="T52" fmla="*/ 29 w 165"/>
              <a:gd name="T53" fmla="*/ 275 h 287"/>
              <a:gd name="T54" fmla="*/ 21 w 165"/>
              <a:gd name="T55" fmla="*/ 262 h 287"/>
              <a:gd name="T56" fmla="*/ 12 w 165"/>
              <a:gd name="T57" fmla="*/ 245 h 287"/>
              <a:gd name="T58" fmla="*/ 4 w 165"/>
              <a:gd name="T59" fmla="*/ 231 h 287"/>
              <a:gd name="T60" fmla="*/ 0 w 165"/>
              <a:gd name="T61" fmla="*/ 220 h 287"/>
              <a:gd name="T62" fmla="*/ 0 w 165"/>
              <a:gd name="T63" fmla="*/ 210 h 287"/>
              <a:gd name="T64" fmla="*/ 2 w 165"/>
              <a:gd name="T65" fmla="*/ 205 h 287"/>
              <a:gd name="T66" fmla="*/ 8 w 165"/>
              <a:gd name="T67" fmla="*/ 199 h 287"/>
              <a:gd name="T68" fmla="*/ 17 w 165"/>
              <a:gd name="T69" fmla="*/ 201 h 287"/>
              <a:gd name="T70" fmla="*/ 27 w 165"/>
              <a:gd name="T71" fmla="*/ 201 h 287"/>
              <a:gd name="T72" fmla="*/ 33 w 165"/>
              <a:gd name="T73" fmla="*/ 197 h 287"/>
              <a:gd name="T74" fmla="*/ 36 w 165"/>
              <a:gd name="T75" fmla="*/ 193 h 287"/>
              <a:gd name="T76" fmla="*/ 42 w 165"/>
              <a:gd name="T77" fmla="*/ 185 h 287"/>
              <a:gd name="T78" fmla="*/ 48 w 165"/>
              <a:gd name="T79" fmla="*/ 176 h 287"/>
              <a:gd name="T80" fmla="*/ 56 w 165"/>
              <a:gd name="T81" fmla="*/ 164 h 287"/>
              <a:gd name="T82" fmla="*/ 65 w 165"/>
              <a:gd name="T83" fmla="*/ 149 h 287"/>
              <a:gd name="T84" fmla="*/ 77 w 165"/>
              <a:gd name="T85" fmla="*/ 130 h 287"/>
              <a:gd name="T86" fmla="*/ 88 w 165"/>
              <a:gd name="T87" fmla="*/ 107 h 287"/>
              <a:gd name="T88" fmla="*/ 96 w 165"/>
              <a:gd name="T89" fmla="*/ 9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5" h="287">
                <a:moveTo>
                  <a:pt x="96" y="95"/>
                </a:moveTo>
                <a:lnTo>
                  <a:pt x="102" y="82"/>
                </a:lnTo>
                <a:lnTo>
                  <a:pt x="109" y="70"/>
                </a:lnTo>
                <a:lnTo>
                  <a:pt x="115" y="61"/>
                </a:lnTo>
                <a:lnTo>
                  <a:pt x="121" y="49"/>
                </a:lnTo>
                <a:lnTo>
                  <a:pt x="126" y="42"/>
                </a:lnTo>
                <a:lnTo>
                  <a:pt x="132" y="34"/>
                </a:lnTo>
                <a:lnTo>
                  <a:pt x="136" y="26"/>
                </a:lnTo>
                <a:lnTo>
                  <a:pt x="142" y="21"/>
                </a:lnTo>
                <a:lnTo>
                  <a:pt x="146" y="15"/>
                </a:lnTo>
                <a:lnTo>
                  <a:pt x="149" y="11"/>
                </a:lnTo>
                <a:lnTo>
                  <a:pt x="153" y="7"/>
                </a:lnTo>
                <a:lnTo>
                  <a:pt x="155" y="3"/>
                </a:lnTo>
                <a:lnTo>
                  <a:pt x="157" y="1"/>
                </a:lnTo>
                <a:lnTo>
                  <a:pt x="161" y="0"/>
                </a:lnTo>
                <a:lnTo>
                  <a:pt x="163" y="0"/>
                </a:lnTo>
                <a:lnTo>
                  <a:pt x="163" y="0"/>
                </a:lnTo>
                <a:lnTo>
                  <a:pt x="163" y="1"/>
                </a:lnTo>
                <a:lnTo>
                  <a:pt x="165" y="3"/>
                </a:lnTo>
                <a:lnTo>
                  <a:pt x="163" y="7"/>
                </a:lnTo>
                <a:lnTo>
                  <a:pt x="163" y="11"/>
                </a:lnTo>
                <a:lnTo>
                  <a:pt x="161" y="17"/>
                </a:lnTo>
                <a:lnTo>
                  <a:pt x="159" y="23"/>
                </a:lnTo>
                <a:lnTo>
                  <a:pt x="157" y="30"/>
                </a:lnTo>
                <a:lnTo>
                  <a:pt x="155" y="40"/>
                </a:lnTo>
                <a:lnTo>
                  <a:pt x="151" y="49"/>
                </a:lnTo>
                <a:lnTo>
                  <a:pt x="149" y="59"/>
                </a:lnTo>
                <a:lnTo>
                  <a:pt x="144" y="70"/>
                </a:lnTo>
                <a:lnTo>
                  <a:pt x="140" y="84"/>
                </a:lnTo>
                <a:lnTo>
                  <a:pt x="136" y="97"/>
                </a:lnTo>
                <a:lnTo>
                  <a:pt x="130" y="113"/>
                </a:lnTo>
                <a:lnTo>
                  <a:pt x="125" y="130"/>
                </a:lnTo>
                <a:lnTo>
                  <a:pt x="117" y="147"/>
                </a:lnTo>
                <a:lnTo>
                  <a:pt x="111" y="162"/>
                </a:lnTo>
                <a:lnTo>
                  <a:pt x="105" y="180"/>
                </a:lnTo>
                <a:lnTo>
                  <a:pt x="100" y="195"/>
                </a:lnTo>
                <a:lnTo>
                  <a:pt x="94" y="208"/>
                </a:lnTo>
                <a:lnTo>
                  <a:pt x="88" y="220"/>
                </a:lnTo>
                <a:lnTo>
                  <a:pt x="82" y="231"/>
                </a:lnTo>
                <a:lnTo>
                  <a:pt x="79" y="243"/>
                </a:lnTo>
                <a:lnTo>
                  <a:pt x="73" y="251"/>
                </a:lnTo>
                <a:lnTo>
                  <a:pt x="69" y="260"/>
                </a:lnTo>
                <a:lnTo>
                  <a:pt x="65" y="266"/>
                </a:lnTo>
                <a:lnTo>
                  <a:pt x="61" y="272"/>
                </a:lnTo>
                <a:lnTo>
                  <a:pt x="59" y="277"/>
                </a:lnTo>
                <a:lnTo>
                  <a:pt x="56" y="281"/>
                </a:lnTo>
                <a:lnTo>
                  <a:pt x="54" y="283"/>
                </a:lnTo>
                <a:lnTo>
                  <a:pt x="52" y="285"/>
                </a:lnTo>
                <a:lnTo>
                  <a:pt x="50" y="285"/>
                </a:lnTo>
                <a:lnTo>
                  <a:pt x="46" y="287"/>
                </a:lnTo>
                <a:lnTo>
                  <a:pt x="42" y="285"/>
                </a:lnTo>
                <a:lnTo>
                  <a:pt x="38" y="283"/>
                </a:lnTo>
                <a:lnTo>
                  <a:pt x="35" y="279"/>
                </a:lnTo>
                <a:lnTo>
                  <a:pt x="29" y="275"/>
                </a:lnTo>
                <a:lnTo>
                  <a:pt x="25" y="268"/>
                </a:lnTo>
                <a:lnTo>
                  <a:pt x="21" y="262"/>
                </a:lnTo>
                <a:lnTo>
                  <a:pt x="15" y="254"/>
                </a:lnTo>
                <a:lnTo>
                  <a:pt x="12" y="245"/>
                </a:lnTo>
                <a:lnTo>
                  <a:pt x="8" y="237"/>
                </a:lnTo>
                <a:lnTo>
                  <a:pt x="4" y="231"/>
                </a:lnTo>
                <a:lnTo>
                  <a:pt x="2" y="224"/>
                </a:lnTo>
                <a:lnTo>
                  <a:pt x="0" y="220"/>
                </a:lnTo>
                <a:lnTo>
                  <a:pt x="0" y="214"/>
                </a:lnTo>
                <a:lnTo>
                  <a:pt x="0" y="210"/>
                </a:lnTo>
                <a:lnTo>
                  <a:pt x="0" y="208"/>
                </a:lnTo>
                <a:lnTo>
                  <a:pt x="2" y="205"/>
                </a:lnTo>
                <a:lnTo>
                  <a:pt x="6" y="201"/>
                </a:lnTo>
                <a:lnTo>
                  <a:pt x="8" y="199"/>
                </a:lnTo>
                <a:lnTo>
                  <a:pt x="14" y="199"/>
                </a:lnTo>
                <a:lnTo>
                  <a:pt x="17" y="201"/>
                </a:lnTo>
                <a:lnTo>
                  <a:pt x="23" y="201"/>
                </a:lnTo>
                <a:lnTo>
                  <a:pt x="27" y="201"/>
                </a:lnTo>
                <a:lnTo>
                  <a:pt x="33" y="199"/>
                </a:lnTo>
                <a:lnTo>
                  <a:pt x="33" y="197"/>
                </a:lnTo>
                <a:lnTo>
                  <a:pt x="35" y="195"/>
                </a:lnTo>
                <a:lnTo>
                  <a:pt x="36" y="193"/>
                </a:lnTo>
                <a:lnTo>
                  <a:pt x="38" y="189"/>
                </a:lnTo>
                <a:lnTo>
                  <a:pt x="42" y="185"/>
                </a:lnTo>
                <a:lnTo>
                  <a:pt x="44" y="182"/>
                </a:lnTo>
                <a:lnTo>
                  <a:pt x="48" y="176"/>
                </a:lnTo>
                <a:lnTo>
                  <a:pt x="52" y="170"/>
                </a:lnTo>
                <a:lnTo>
                  <a:pt x="56" y="164"/>
                </a:lnTo>
                <a:lnTo>
                  <a:pt x="61" y="157"/>
                </a:lnTo>
                <a:lnTo>
                  <a:pt x="65" y="149"/>
                </a:lnTo>
                <a:lnTo>
                  <a:pt x="71" y="139"/>
                </a:lnTo>
                <a:lnTo>
                  <a:pt x="77" y="130"/>
                </a:lnTo>
                <a:lnTo>
                  <a:pt x="82" y="118"/>
                </a:lnTo>
                <a:lnTo>
                  <a:pt x="88" y="107"/>
                </a:lnTo>
                <a:lnTo>
                  <a:pt x="96" y="95"/>
                </a:lnTo>
                <a:lnTo>
                  <a:pt x="96" y="9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任意多边形 59"/>
          <p:cNvSpPr/>
          <p:nvPr/>
        </p:nvSpPr>
        <p:spPr>
          <a:xfrm>
            <a:off x="6403852" y="2713326"/>
            <a:ext cx="355507" cy="107473"/>
          </a:xfrm>
          <a:custGeom>
            <a:avLst/>
            <a:gdLst>
              <a:gd name="connsiteX0" fmla="*/ 144707 w 355507"/>
              <a:gd name="connsiteY0" fmla="*/ 0 h 107473"/>
              <a:gd name="connsiteX1" fmla="*/ 145576 w 355507"/>
              <a:gd name="connsiteY1" fmla="*/ 0 h 107473"/>
              <a:gd name="connsiteX2" fmla="*/ 155228 w 355507"/>
              <a:gd name="connsiteY2" fmla="*/ 0 h 107473"/>
              <a:gd name="connsiteX3" fmla="*/ 169706 w 355507"/>
              <a:gd name="connsiteY3" fmla="*/ 0 h 107473"/>
              <a:gd name="connsiteX4" fmla="*/ 184184 w 355507"/>
              <a:gd name="connsiteY4" fmla="*/ 0 h 107473"/>
              <a:gd name="connsiteX5" fmla="*/ 196249 w 355507"/>
              <a:gd name="connsiteY5" fmla="*/ 0 h 107473"/>
              <a:gd name="connsiteX6" fmla="*/ 215553 w 355507"/>
              <a:gd name="connsiteY6" fmla="*/ 0 h 107473"/>
              <a:gd name="connsiteX7" fmla="*/ 234857 w 355507"/>
              <a:gd name="connsiteY7" fmla="*/ 0 h 107473"/>
              <a:gd name="connsiteX8" fmla="*/ 256574 w 355507"/>
              <a:gd name="connsiteY8" fmla="*/ 0 h 107473"/>
              <a:gd name="connsiteX9" fmla="*/ 275878 w 355507"/>
              <a:gd name="connsiteY9" fmla="*/ 4885 h 107473"/>
              <a:gd name="connsiteX10" fmla="*/ 304834 w 355507"/>
              <a:gd name="connsiteY10" fmla="*/ 4885 h 107473"/>
              <a:gd name="connsiteX11" fmla="*/ 326551 w 355507"/>
              <a:gd name="connsiteY11" fmla="*/ 4885 h 107473"/>
              <a:gd name="connsiteX12" fmla="*/ 355507 w 355507"/>
              <a:gd name="connsiteY12" fmla="*/ 4885 h 107473"/>
              <a:gd name="connsiteX13" fmla="*/ 355507 w 355507"/>
              <a:gd name="connsiteY13" fmla="*/ 51294 h 107473"/>
              <a:gd name="connsiteX14" fmla="*/ 321725 w 355507"/>
              <a:gd name="connsiteY14" fmla="*/ 51294 h 107473"/>
              <a:gd name="connsiteX15" fmla="*/ 295182 w 355507"/>
              <a:gd name="connsiteY15" fmla="*/ 51294 h 107473"/>
              <a:gd name="connsiteX16" fmla="*/ 261400 w 355507"/>
              <a:gd name="connsiteY16" fmla="*/ 51294 h 107473"/>
              <a:gd name="connsiteX17" fmla="*/ 234857 w 355507"/>
              <a:gd name="connsiteY17" fmla="*/ 56179 h 107473"/>
              <a:gd name="connsiteX18" fmla="*/ 184184 w 355507"/>
              <a:gd name="connsiteY18" fmla="*/ 65950 h 107473"/>
              <a:gd name="connsiteX19" fmla="*/ 133511 w 355507"/>
              <a:gd name="connsiteY19" fmla="*/ 75720 h 107473"/>
              <a:gd name="connsiteX20" fmla="*/ 109381 w 355507"/>
              <a:gd name="connsiteY20" fmla="*/ 85490 h 107473"/>
              <a:gd name="connsiteX21" fmla="*/ 90077 w 355507"/>
              <a:gd name="connsiteY21" fmla="*/ 90375 h 107473"/>
              <a:gd name="connsiteX22" fmla="*/ 73186 w 355507"/>
              <a:gd name="connsiteY22" fmla="*/ 95260 h 107473"/>
              <a:gd name="connsiteX23" fmla="*/ 58708 w 355507"/>
              <a:gd name="connsiteY23" fmla="*/ 100145 h 107473"/>
              <a:gd name="connsiteX24" fmla="*/ 44230 w 355507"/>
              <a:gd name="connsiteY24" fmla="*/ 102588 h 107473"/>
              <a:gd name="connsiteX25" fmla="*/ 32165 w 355507"/>
              <a:gd name="connsiteY25" fmla="*/ 102588 h 107473"/>
              <a:gd name="connsiteX26" fmla="*/ 22513 w 355507"/>
              <a:gd name="connsiteY26" fmla="*/ 107473 h 107473"/>
              <a:gd name="connsiteX27" fmla="*/ 17687 w 355507"/>
              <a:gd name="connsiteY27" fmla="*/ 107473 h 107473"/>
              <a:gd name="connsiteX28" fmla="*/ 8035 w 355507"/>
              <a:gd name="connsiteY28" fmla="*/ 102588 h 107473"/>
              <a:gd name="connsiteX29" fmla="*/ 3209 w 355507"/>
              <a:gd name="connsiteY29" fmla="*/ 102588 h 107473"/>
              <a:gd name="connsiteX30" fmla="*/ 0 w 355507"/>
              <a:gd name="connsiteY30" fmla="*/ 100963 h 107473"/>
              <a:gd name="connsiteX31" fmla="*/ 19774 w 355507"/>
              <a:gd name="connsiteY31" fmla="*/ 86734 h 107473"/>
              <a:gd name="connsiteX32" fmla="*/ 33012 w 355507"/>
              <a:gd name="connsiteY32" fmla="*/ 81972 h 107473"/>
              <a:gd name="connsiteX33" fmla="*/ 42941 w 355507"/>
              <a:gd name="connsiteY33" fmla="*/ 74828 h 107473"/>
              <a:gd name="connsiteX34" fmla="*/ 49560 w 355507"/>
              <a:gd name="connsiteY34" fmla="*/ 67684 h 107473"/>
              <a:gd name="connsiteX35" fmla="*/ 69416 w 355507"/>
              <a:gd name="connsiteY35" fmla="*/ 58159 h 107473"/>
              <a:gd name="connsiteX36" fmla="*/ 79345 w 355507"/>
              <a:gd name="connsiteY36" fmla="*/ 41490 h 107473"/>
              <a:gd name="connsiteX37" fmla="*/ 92583 w 355507"/>
              <a:gd name="connsiteY37" fmla="*/ 27203 h 107473"/>
              <a:gd name="connsiteX38" fmla="*/ 102512 w 355507"/>
              <a:gd name="connsiteY38" fmla="*/ 20059 h 107473"/>
              <a:gd name="connsiteX39" fmla="*/ 115749 w 355507"/>
              <a:gd name="connsiteY39" fmla="*/ 15297 h 107473"/>
              <a:gd name="connsiteX40" fmla="*/ 115749 w 355507"/>
              <a:gd name="connsiteY40" fmla="*/ 3390 h 107473"/>
              <a:gd name="connsiteX41" fmla="*/ 128102 w 355507"/>
              <a:gd name="connsiteY41" fmla="*/ 1410 h 107473"/>
              <a:gd name="connsiteX42" fmla="*/ 144707 w 355507"/>
              <a:gd name="connsiteY42" fmla="*/ 0 h 10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55507" h="107473">
                <a:moveTo>
                  <a:pt x="144707" y="0"/>
                </a:moveTo>
                <a:lnTo>
                  <a:pt x="145576" y="0"/>
                </a:lnTo>
                <a:lnTo>
                  <a:pt x="155228" y="0"/>
                </a:lnTo>
                <a:lnTo>
                  <a:pt x="169706" y="0"/>
                </a:lnTo>
                <a:lnTo>
                  <a:pt x="184184" y="0"/>
                </a:lnTo>
                <a:lnTo>
                  <a:pt x="196249" y="0"/>
                </a:lnTo>
                <a:lnTo>
                  <a:pt x="215553" y="0"/>
                </a:lnTo>
                <a:lnTo>
                  <a:pt x="234857" y="0"/>
                </a:lnTo>
                <a:lnTo>
                  <a:pt x="256574" y="0"/>
                </a:lnTo>
                <a:lnTo>
                  <a:pt x="275878" y="4885"/>
                </a:lnTo>
                <a:lnTo>
                  <a:pt x="304834" y="4885"/>
                </a:lnTo>
                <a:lnTo>
                  <a:pt x="326551" y="4885"/>
                </a:lnTo>
                <a:lnTo>
                  <a:pt x="355507" y="4885"/>
                </a:lnTo>
                <a:lnTo>
                  <a:pt x="355507" y="51294"/>
                </a:lnTo>
                <a:lnTo>
                  <a:pt x="321725" y="51294"/>
                </a:lnTo>
                <a:lnTo>
                  <a:pt x="295182" y="51294"/>
                </a:lnTo>
                <a:lnTo>
                  <a:pt x="261400" y="51294"/>
                </a:lnTo>
                <a:lnTo>
                  <a:pt x="234857" y="56179"/>
                </a:lnTo>
                <a:lnTo>
                  <a:pt x="184184" y="65950"/>
                </a:lnTo>
                <a:lnTo>
                  <a:pt x="133511" y="75720"/>
                </a:lnTo>
                <a:lnTo>
                  <a:pt x="109381" y="85490"/>
                </a:lnTo>
                <a:lnTo>
                  <a:pt x="90077" y="90375"/>
                </a:lnTo>
                <a:lnTo>
                  <a:pt x="73186" y="95260"/>
                </a:lnTo>
                <a:lnTo>
                  <a:pt x="58708" y="100145"/>
                </a:lnTo>
                <a:lnTo>
                  <a:pt x="44230" y="102588"/>
                </a:lnTo>
                <a:lnTo>
                  <a:pt x="32165" y="102588"/>
                </a:lnTo>
                <a:lnTo>
                  <a:pt x="22513" y="107473"/>
                </a:lnTo>
                <a:lnTo>
                  <a:pt x="17687" y="107473"/>
                </a:lnTo>
                <a:lnTo>
                  <a:pt x="8035" y="102588"/>
                </a:lnTo>
                <a:lnTo>
                  <a:pt x="3209" y="102588"/>
                </a:lnTo>
                <a:lnTo>
                  <a:pt x="0" y="100963"/>
                </a:lnTo>
                <a:lnTo>
                  <a:pt x="19774" y="86734"/>
                </a:lnTo>
                <a:lnTo>
                  <a:pt x="33012" y="81972"/>
                </a:lnTo>
                <a:cubicBezTo>
                  <a:pt x="36321" y="79591"/>
                  <a:pt x="39945" y="77415"/>
                  <a:pt x="42941" y="74828"/>
                </a:cubicBezTo>
                <a:cubicBezTo>
                  <a:pt x="45487" y="72629"/>
                  <a:pt x="46567" y="69569"/>
                  <a:pt x="49560" y="67684"/>
                </a:cubicBezTo>
                <a:cubicBezTo>
                  <a:pt x="55546" y="63915"/>
                  <a:pt x="69416" y="58159"/>
                  <a:pt x="69416" y="58159"/>
                </a:cubicBezTo>
                <a:cubicBezTo>
                  <a:pt x="72841" y="50767"/>
                  <a:pt x="73209" y="48848"/>
                  <a:pt x="79345" y="41490"/>
                </a:cubicBezTo>
                <a:cubicBezTo>
                  <a:pt x="83438" y="36582"/>
                  <a:pt x="86958" y="31250"/>
                  <a:pt x="92583" y="27203"/>
                </a:cubicBezTo>
                <a:cubicBezTo>
                  <a:pt x="95892" y="24822"/>
                  <a:pt x="98704" y="22016"/>
                  <a:pt x="102512" y="20059"/>
                </a:cubicBezTo>
                <a:cubicBezTo>
                  <a:pt x="106527" y="17996"/>
                  <a:pt x="111214" y="16695"/>
                  <a:pt x="115749" y="15297"/>
                </a:cubicBezTo>
                <a:cubicBezTo>
                  <a:pt x="124288" y="12664"/>
                  <a:pt x="104717" y="6565"/>
                  <a:pt x="115749" y="3390"/>
                </a:cubicBezTo>
                <a:cubicBezTo>
                  <a:pt x="118507" y="2596"/>
                  <a:pt x="122848" y="1964"/>
                  <a:pt x="128102" y="1410"/>
                </a:cubicBezTo>
                <a:lnTo>
                  <a:pt x="144707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 60"/>
          <p:cNvSpPr/>
          <p:nvPr/>
        </p:nvSpPr>
        <p:spPr>
          <a:xfrm>
            <a:off x="5830915" y="2771536"/>
            <a:ext cx="325829" cy="110608"/>
          </a:xfrm>
          <a:custGeom>
            <a:avLst/>
            <a:gdLst>
              <a:gd name="connsiteX0" fmla="*/ 116615 w 325829"/>
              <a:gd name="connsiteY0" fmla="*/ 0 h 110608"/>
              <a:gd name="connsiteX1" fmla="*/ 118311 w 325829"/>
              <a:gd name="connsiteY1" fmla="*/ 1700 h 110608"/>
              <a:gd name="connsiteX2" fmla="*/ 125550 w 325829"/>
              <a:gd name="connsiteY2" fmla="*/ 1700 h 110608"/>
              <a:gd name="connsiteX3" fmla="*/ 130376 w 325829"/>
              <a:gd name="connsiteY3" fmla="*/ 1700 h 110608"/>
              <a:gd name="connsiteX4" fmla="*/ 140028 w 325829"/>
              <a:gd name="connsiteY4" fmla="*/ 6540 h 110608"/>
              <a:gd name="connsiteX5" fmla="*/ 149680 w 325829"/>
              <a:gd name="connsiteY5" fmla="*/ 6540 h 110608"/>
              <a:gd name="connsiteX6" fmla="*/ 159332 w 325829"/>
              <a:gd name="connsiteY6" fmla="*/ 6540 h 110608"/>
              <a:gd name="connsiteX7" fmla="*/ 173810 w 325829"/>
              <a:gd name="connsiteY7" fmla="*/ 6540 h 110608"/>
              <a:gd name="connsiteX8" fmla="*/ 185875 w 325829"/>
              <a:gd name="connsiteY8" fmla="*/ 6540 h 110608"/>
              <a:gd name="connsiteX9" fmla="*/ 200353 w 325829"/>
              <a:gd name="connsiteY9" fmla="*/ 6540 h 110608"/>
              <a:gd name="connsiteX10" fmla="*/ 219657 w 325829"/>
              <a:gd name="connsiteY10" fmla="*/ 6540 h 110608"/>
              <a:gd name="connsiteX11" fmla="*/ 236548 w 325829"/>
              <a:gd name="connsiteY11" fmla="*/ 6540 h 110608"/>
              <a:gd name="connsiteX12" fmla="*/ 255852 w 325829"/>
              <a:gd name="connsiteY12" fmla="*/ 6540 h 110608"/>
              <a:gd name="connsiteX13" fmla="*/ 279982 w 325829"/>
              <a:gd name="connsiteY13" fmla="*/ 6540 h 110608"/>
              <a:gd name="connsiteX14" fmla="*/ 301699 w 325829"/>
              <a:gd name="connsiteY14" fmla="*/ 6540 h 110608"/>
              <a:gd name="connsiteX15" fmla="*/ 325829 w 325829"/>
              <a:gd name="connsiteY15" fmla="*/ 6540 h 110608"/>
              <a:gd name="connsiteX16" fmla="*/ 321003 w 325829"/>
              <a:gd name="connsiteY16" fmla="*/ 47673 h 110608"/>
              <a:gd name="connsiteX17" fmla="*/ 287221 w 325829"/>
              <a:gd name="connsiteY17" fmla="*/ 47673 h 110608"/>
              <a:gd name="connsiteX18" fmla="*/ 255852 w 325829"/>
              <a:gd name="connsiteY18" fmla="*/ 52512 h 110608"/>
              <a:gd name="connsiteX19" fmla="*/ 200353 w 325829"/>
              <a:gd name="connsiteY19" fmla="*/ 62191 h 110608"/>
              <a:gd name="connsiteX20" fmla="*/ 144854 w 325829"/>
              <a:gd name="connsiteY20" fmla="*/ 71869 h 110608"/>
              <a:gd name="connsiteX21" fmla="*/ 118311 w 325829"/>
              <a:gd name="connsiteY21" fmla="*/ 76709 h 110608"/>
              <a:gd name="connsiteX22" fmla="*/ 89355 w 325829"/>
              <a:gd name="connsiteY22" fmla="*/ 86387 h 110608"/>
              <a:gd name="connsiteX23" fmla="*/ 67638 w 325829"/>
              <a:gd name="connsiteY23" fmla="*/ 96066 h 110608"/>
              <a:gd name="connsiteX24" fmla="*/ 43508 w 325829"/>
              <a:gd name="connsiteY24" fmla="*/ 98485 h 110608"/>
              <a:gd name="connsiteX25" fmla="*/ 24204 w 325829"/>
              <a:gd name="connsiteY25" fmla="*/ 108164 h 110608"/>
              <a:gd name="connsiteX26" fmla="*/ 7313 w 325829"/>
              <a:gd name="connsiteY26" fmla="*/ 108164 h 110608"/>
              <a:gd name="connsiteX27" fmla="*/ 0 w 325829"/>
              <a:gd name="connsiteY27" fmla="*/ 110608 h 110608"/>
              <a:gd name="connsiteX28" fmla="*/ 2114 w 325829"/>
              <a:gd name="connsiteY28" fmla="*/ 99166 h 110608"/>
              <a:gd name="connsiteX29" fmla="*/ 14420 w 325829"/>
              <a:gd name="connsiteY29" fmla="*/ 82224 h 110608"/>
              <a:gd name="connsiteX30" fmla="*/ 35652 w 325829"/>
              <a:gd name="connsiteY30" fmla="*/ 66821 h 110608"/>
              <a:gd name="connsiteX31" fmla="*/ 48661 w 325829"/>
              <a:gd name="connsiteY31" fmla="*/ 62780 h 110608"/>
              <a:gd name="connsiteX32" fmla="*/ 59278 w 325829"/>
              <a:gd name="connsiteY32" fmla="*/ 55078 h 110608"/>
              <a:gd name="connsiteX33" fmla="*/ 66930 w 325829"/>
              <a:gd name="connsiteY33" fmla="*/ 46831 h 110608"/>
              <a:gd name="connsiteX34" fmla="*/ 87015 w 325829"/>
              <a:gd name="connsiteY34" fmla="*/ 37655 h 110608"/>
              <a:gd name="connsiteX35" fmla="*/ 99925 w 325829"/>
              <a:gd name="connsiteY35" fmla="*/ 17501 h 110608"/>
              <a:gd name="connsiteX36" fmla="*/ 115227 w 325829"/>
              <a:gd name="connsiteY36" fmla="*/ 1007 h 110608"/>
              <a:gd name="connsiteX37" fmla="*/ 116615 w 325829"/>
              <a:gd name="connsiteY37" fmla="*/ 0 h 11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5829" h="110608">
                <a:moveTo>
                  <a:pt x="116615" y="0"/>
                </a:moveTo>
                <a:lnTo>
                  <a:pt x="118311" y="1700"/>
                </a:lnTo>
                <a:lnTo>
                  <a:pt x="125550" y="1700"/>
                </a:lnTo>
                <a:lnTo>
                  <a:pt x="130376" y="1700"/>
                </a:lnTo>
                <a:lnTo>
                  <a:pt x="140028" y="6540"/>
                </a:lnTo>
                <a:lnTo>
                  <a:pt x="149680" y="6540"/>
                </a:lnTo>
                <a:lnTo>
                  <a:pt x="159332" y="6540"/>
                </a:lnTo>
                <a:lnTo>
                  <a:pt x="173810" y="6540"/>
                </a:lnTo>
                <a:lnTo>
                  <a:pt x="185875" y="6540"/>
                </a:lnTo>
                <a:lnTo>
                  <a:pt x="200353" y="6540"/>
                </a:lnTo>
                <a:lnTo>
                  <a:pt x="219657" y="6540"/>
                </a:lnTo>
                <a:lnTo>
                  <a:pt x="236548" y="6540"/>
                </a:lnTo>
                <a:lnTo>
                  <a:pt x="255852" y="6540"/>
                </a:lnTo>
                <a:lnTo>
                  <a:pt x="279982" y="6540"/>
                </a:lnTo>
                <a:lnTo>
                  <a:pt x="301699" y="6540"/>
                </a:lnTo>
                <a:lnTo>
                  <a:pt x="325829" y="6540"/>
                </a:lnTo>
                <a:lnTo>
                  <a:pt x="321003" y="47673"/>
                </a:lnTo>
                <a:lnTo>
                  <a:pt x="287221" y="47673"/>
                </a:lnTo>
                <a:lnTo>
                  <a:pt x="255852" y="52512"/>
                </a:lnTo>
                <a:lnTo>
                  <a:pt x="200353" y="62191"/>
                </a:lnTo>
                <a:lnTo>
                  <a:pt x="144854" y="71869"/>
                </a:lnTo>
                <a:lnTo>
                  <a:pt x="118311" y="76709"/>
                </a:lnTo>
                <a:lnTo>
                  <a:pt x="89355" y="86387"/>
                </a:lnTo>
                <a:lnTo>
                  <a:pt x="67638" y="96066"/>
                </a:lnTo>
                <a:lnTo>
                  <a:pt x="43508" y="98485"/>
                </a:lnTo>
                <a:lnTo>
                  <a:pt x="24204" y="108164"/>
                </a:lnTo>
                <a:lnTo>
                  <a:pt x="7313" y="108164"/>
                </a:lnTo>
                <a:lnTo>
                  <a:pt x="0" y="110608"/>
                </a:lnTo>
                <a:lnTo>
                  <a:pt x="2114" y="99166"/>
                </a:lnTo>
                <a:cubicBezTo>
                  <a:pt x="4727" y="92618"/>
                  <a:pt x="8716" y="86894"/>
                  <a:pt x="14420" y="82224"/>
                </a:cubicBezTo>
                <a:cubicBezTo>
                  <a:pt x="21205" y="76669"/>
                  <a:pt x="27425" y="69377"/>
                  <a:pt x="35652" y="66821"/>
                </a:cubicBezTo>
                <a:lnTo>
                  <a:pt x="48661" y="62780"/>
                </a:lnTo>
                <a:cubicBezTo>
                  <a:pt x="52199" y="60213"/>
                  <a:pt x="55970" y="57966"/>
                  <a:pt x="59278" y="55078"/>
                </a:cubicBezTo>
                <a:cubicBezTo>
                  <a:pt x="62089" y="52623"/>
                  <a:pt x="63793" y="48801"/>
                  <a:pt x="66930" y="46831"/>
                </a:cubicBezTo>
                <a:cubicBezTo>
                  <a:pt x="73201" y="42891"/>
                  <a:pt x="87015" y="37655"/>
                  <a:pt x="87015" y="37655"/>
                </a:cubicBezTo>
                <a:cubicBezTo>
                  <a:pt x="91864" y="28556"/>
                  <a:pt x="92656" y="26108"/>
                  <a:pt x="99925" y="17501"/>
                </a:cubicBezTo>
                <a:cubicBezTo>
                  <a:pt x="104775" y="11760"/>
                  <a:pt x="109213" y="5370"/>
                  <a:pt x="115227" y="1007"/>
                </a:cubicBezTo>
                <a:lnTo>
                  <a:pt x="116615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>
            <a:off x="6361213" y="2359153"/>
            <a:ext cx="332994" cy="455135"/>
          </a:xfrm>
          <a:custGeom>
            <a:avLst/>
            <a:gdLst>
              <a:gd name="connsiteX0" fmla="*/ 217170 w 332994"/>
              <a:gd name="connsiteY0" fmla="*/ 0 h 455135"/>
              <a:gd name="connsiteX1" fmla="*/ 236474 w 332994"/>
              <a:gd name="connsiteY1" fmla="*/ 4885 h 455135"/>
              <a:gd name="connsiteX2" fmla="*/ 253365 w 332994"/>
              <a:gd name="connsiteY2" fmla="*/ 9770 h 455135"/>
              <a:gd name="connsiteX3" fmla="*/ 272669 w 332994"/>
              <a:gd name="connsiteY3" fmla="*/ 12213 h 455135"/>
              <a:gd name="connsiteX4" fmla="*/ 294386 w 332994"/>
              <a:gd name="connsiteY4" fmla="*/ 21983 h 455135"/>
              <a:gd name="connsiteX5" fmla="*/ 308864 w 332994"/>
              <a:gd name="connsiteY5" fmla="*/ 41524 h 455135"/>
              <a:gd name="connsiteX6" fmla="*/ 323342 w 332994"/>
              <a:gd name="connsiteY6" fmla="*/ 56179 h 455135"/>
              <a:gd name="connsiteX7" fmla="*/ 328168 w 332994"/>
              <a:gd name="connsiteY7" fmla="*/ 61064 h 455135"/>
              <a:gd name="connsiteX8" fmla="*/ 332994 w 332994"/>
              <a:gd name="connsiteY8" fmla="*/ 68392 h 455135"/>
              <a:gd name="connsiteX9" fmla="*/ 332994 w 332994"/>
              <a:gd name="connsiteY9" fmla="*/ 73277 h 455135"/>
              <a:gd name="connsiteX10" fmla="*/ 332994 w 332994"/>
              <a:gd name="connsiteY10" fmla="*/ 78162 h 455135"/>
              <a:gd name="connsiteX11" fmla="*/ 332994 w 332994"/>
              <a:gd name="connsiteY11" fmla="*/ 92818 h 455135"/>
              <a:gd name="connsiteX12" fmla="*/ 328168 w 332994"/>
              <a:gd name="connsiteY12" fmla="*/ 102588 h 455135"/>
              <a:gd name="connsiteX13" fmla="*/ 323342 w 332994"/>
              <a:gd name="connsiteY13" fmla="*/ 117243 h 455135"/>
              <a:gd name="connsiteX14" fmla="*/ 318516 w 332994"/>
              <a:gd name="connsiteY14" fmla="*/ 124571 h 455135"/>
              <a:gd name="connsiteX15" fmla="*/ 308864 w 332994"/>
              <a:gd name="connsiteY15" fmla="*/ 139226 h 455135"/>
              <a:gd name="connsiteX16" fmla="*/ 299212 w 332994"/>
              <a:gd name="connsiteY16" fmla="*/ 158767 h 455135"/>
              <a:gd name="connsiteX17" fmla="*/ 287147 w 332994"/>
              <a:gd name="connsiteY17" fmla="*/ 173422 h 455135"/>
              <a:gd name="connsiteX18" fmla="*/ 272669 w 332994"/>
              <a:gd name="connsiteY18" fmla="*/ 190520 h 455135"/>
              <a:gd name="connsiteX19" fmla="*/ 253365 w 332994"/>
              <a:gd name="connsiteY19" fmla="*/ 214946 h 455135"/>
              <a:gd name="connsiteX20" fmla="*/ 236474 w 332994"/>
              <a:gd name="connsiteY20" fmla="*/ 236929 h 455135"/>
              <a:gd name="connsiteX21" fmla="*/ 212344 w 332994"/>
              <a:gd name="connsiteY21" fmla="*/ 266240 h 455135"/>
              <a:gd name="connsiteX22" fmla="*/ 193040 w 332994"/>
              <a:gd name="connsiteY22" fmla="*/ 293108 h 455135"/>
              <a:gd name="connsiteX23" fmla="*/ 180975 w 332994"/>
              <a:gd name="connsiteY23" fmla="*/ 302878 h 455135"/>
              <a:gd name="connsiteX24" fmla="*/ 171323 w 332994"/>
              <a:gd name="connsiteY24" fmla="*/ 317534 h 455135"/>
              <a:gd name="connsiteX25" fmla="*/ 166497 w 332994"/>
              <a:gd name="connsiteY25" fmla="*/ 322419 h 455135"/>
              <a:gd name="connsiteX26" fmla="*/ 161671 w 332994"/>
              <a:gd name="connsiteY26" fmla="*/ 332189 h 455135"/>
              <a:gd name="connsiteX27" fmla="*/ 156845 w 332994"/>
              <a:gd name="connsiteY27" fmla="*/ 337074 h 455135"/>
              <a:gd name="connsiteX28" fmla="*/ 156845 w 332994"/>
              <a:gd name="connsiteY28" fmla="*/ 341959 h 455135"/>
              <a:gd name="connsiteX29" fmla="*/ 156845 w 332994"/>
              <a:gd name="connsiteY29" fmla="*/ 344402 h 455135"/>
              <a:gd name="connsiteX30" fmla="*/ 161671 w 332994"/>
              <a:gd name="connsiteY30" fmla="*/ 349287 h 455135"/>
              <a:gd name="connsiteX31" fmla="*/ 166497 w 332994"/>
              <a:gd name="connsiteY31" fmla="*/ 349287 h 455135"/>
              <a:gd name="connsiteX32" fmla="*/ 171323 w 332994"/>
              <a:gd name="connsiteY32" fmla="*/ 354172 h 455135"/>
              <a:gd name="connsiteX33" fmla="*/ 180975 w 332994"/>
              <a:gd name="connsiteY33" fmla="*/ 354172 h 455135"/>
              <a:gd name="connsiteX34" fmla="*/ 187345 w 332994"/>
              <a:gd name="connsiteY34" fmla="*/ 354172 h 455135"/>
              <a:gd name="connsiteX35" fmla="*/ 170740 w 332994"/>
              <a:gd name="connsiteY35" fmla="*/ 355582 h 455135"/>
              <a:gd name="connsiteX36" fmla="*/ 158387 w 332994"/>
              <a:gd name="connsiteY36" fmla="*/ 357562 h 455135"/>
              <a:gd name="connsiteX37" fmla="*/ 158387 w 332994"/>
              <a:gd name="connsiteY37" fmla="*/ 369469 h 455135"/>
              <a:gd name="connsiteX38" fmla="*/ 145150 w 332994"/>
              <a:gd name="connsiteY38" fmla="*/ 374231 h 455135"/>
              <a:gd name="connsiteX39" fmla="*/ 135221 w 332994"/>
              <a:gd name="connsiteY39" fmla="*/ 381375 h 455135"/>
              <a:gd name="connsiteX40" fmla="*/ 121983 w 332994"/>
              <a:gd name="connsiteY40" fmla="*/ 395662 h 455135"/>
              <a:gd name="connsiteX41" fmla="*/ 112054 w 332994"/>
              <a:gd name="connsiteY41" fmla="*/ 412331 h 455135"/>
              <a:gd name="connsiteX42" fmla="*/ 92198 w 332994"/>
              <a:gd name="connsiteY42" fmla="*/ 421856 h 455135"/>
              <a:gd name="connsiteX43" fmla="*/ 85579 w 332994"/>
              <a:gd name="connsiteY43" fmla="*/ 429000 h 455135"/>
              <a:gd name="connsiteX44" fmla="*/ 75650 w 332994"/>
              <a:gd name="connsiteY44" fmla="*/ 436144 h 455135"/>
              <a:gd name="connsiteX45" fmla="*/ 62412 w 332994"/>
              <a:gd name="connsiteY45" fmla="*/ 440906 h 455135"/>
              <a:gd name="connsiteX46" fmla="*/ 42638 w 332994"/>
              <a:gd name="connsiteY46" fmla="*/ 455135 h 455135"/>
              <a:gd name="connsiteX47" fmla="*/ 41021 w 332994"/>
              <a:gd name="connsiteY47" fmla="*/ 454317 h 455135"/>
              <a:gd name="connsiteX48" fmla="*/ 36195 w 332994"/>
              <a:gd name="connsiteY48" fmla="*/ 449432 h 455135"/>
              <a:gd name="connsiteX49" fmla="*/ 26543 w 332994"/>
              <a:gd name="connsiteY49" fmla="*/ 439662 h 455135"/>
              <a:gd name="connsiteX50" fmla="*/ 19304 w 332994"/>
              <a:gd name="connsiteY50" fmla="*/ 420122 h 455135"/>
              <a:gd name="connsiteX51" fmla="*/ 9652 w 332994"/>
              <a:gd name="connsiteY51" fmla="*/ 400581 h 455135"/>
              <a:gd name="connsiteX52" fmla="*/ 4826 w 332994"/>
              <a:gd name="connsiteY52" fmla="*/ 388368 h 455135"/>
              <a:gd name="connsiteX53" fmla="*/ 0 w 332994"/>
              <a:gd name="connsiteY53" fmla="*/ 378598 h 455135"/>
              <a:gd name="connsiteX54" fmla="*/ 0 w 332994"/>
              <a:gd name="connsiteY54" fmla="*/ 373713 h 455135"/>
              <a:gd name="connsiteX55" fmla="*/ 0 w 332994"/>
              <a:gd name="connsiteY55" fmla="*/ 368828 h 455135"/>
              <a:gd name="connsiteX56" fmla="*/ 4826 w 332994"/>
              <a:gd name="connsiteY56" fmla="*/ 363942 h 455135"/>
              <a:gd name="connsiteX57" fmla="*/ 4826 w 332994"/>
              <a:gd name="connsiteY57" fmla="*/ 359057 h 455135"/>
              <a:gd name="connsiteX58" fmla="*/ 9652 w 332994"/>
              <a:gd name="connsiteY58" fmla="*/ 354172 h 455135"/>
              <a:gd name="connsiteX59" fmla="*/ 14478 w 332994"/>
              <a:gd name="connsiteY59" fmla="*/ 349287 h 455135"/>
              <a:gd name="connsiteX60" fmla="*/ 26543 w 332994"/>
              <a:gd name="connsiteY60" fmla="*/ 341959 h 455135"/>
              <a:gd name="connsiteX61" fmla="*/ 41021 w 332994"/>
              <a:gd name="connsiteY61" fmla="*/ 337074 h 455135"/>
              <a:gd name="connsiteX62" fmla="*/ 50673 w 332994"/>
              <a:gd name="connsiteY62" fmla="*/ 332189 h 455135"/>
              <a:gd name="connsiteX63" fmla="*/ 60325 w 332994"/>
              <a:gd name="connsiteY63" fmla="*/ 322419 h 455135"/>
              <a:gd name="connsiteX64" fmla="*/ 74803 w 332994"/>
              <a:gd name="connsiteY64" fmla="*/ 317534 h 455135"/>
              <a:gd name="connsiteX65" fmla="*/ 82042 w 332994"/>
              <a:gd name="connsiteY65" fmla="*/ 307763 h 455135"/>
              <a:gd name="connsiteX66" fmla="*/ 91694 w 332994"/>
              <a:gd name="connsiteY66" fmla="*/ 293108 h 455135"/>
              <a:gd name="connsiteX67" fmla="*/ 106172 w 332994"/>
              <a:gd name="connsiteY67" fmla="*/ 285780 h 455135"/>
              <a:gd name="connsiteX68" fmla="*/ 130302 w 332994"/>
              <a:gd name="connsiteY68" fmla="*/ 256470 h 455135"/>
              <a:gd name="connsiteX69" fmla="*/ 147193 w 332994"/>
              <a:gd name="connsiteY69" fmla="*/ 224716 h 455135"/>
              <a:gd name="connsiteX70" fmla="*/ 166497 w 332994"/>
              <a:gd name="connsiteY70" fmla="*/ 195405 h 455135"/>
              <a:gd name="connsiteX71" fmla="*/ 185801 w 332994"/>
              <a:gd name="connsiteY71" fmla="*/ 163652 h 455135"/>
              <a:gd name="connsiteX72" fmla="*/ 197866 w 332994"/>
              <a:gd name="connsiteY72" fmla="*/ 124571 h 455135"/>
              <a:gd name="connsiteX73" fmla="*/ 207518 w 332994"/>
              <a:gd name="connsiteY73" fmla="*/ 112358 h 455135"/>
              <a:gd name="connsiteX74" fmla="*/ 212344 w 332994"/>
              <a:gd name="connsiteY74" fmla="*/ 97703 h 455135"/>
              <a:gd name="connsiteX75" fmla="*/ 217170 w 332994"/>
              <a:gd name="connsiteY75" fmla="*/ 87933 h 455135"/>
              <a:gd name="connsiteX76" fmla="*/ 217170 w 332994"/>
              <a:gd name="connsiteY76" fmla="*/ 73277 h 455135"/>
              <a:gd name="connsiteX77" fmla="*/ 217170 w 332994"/>
              <a:gd name="connsiteY77" fmla="*/ 65949 h 455135"/>
              <a:gd name="connsiteX78" fmla="*/ 217170 w 332994"/>
              <a:gd name="connsiteY78" fmla="*/ 51294 h 455135"/>
              <a:gd name="connsiteX79" fmla="*/ 212344 w 332994"/>
              <a:gd name="connsiteY79" fmla="*/ 41524 h 455135"/>
              <a:gd name="connsiteX80" fmla="*/ 207518 w 332994"/>
              <a:gd name="connsiteY80" fmla="*/ 31753 h 455135"/>
              <a:gd name="connsiteX81" fmla="*/ 202692 w 332994"/>
              <a:gd name="connsiteY81" fmla="*/ 26868 h 455135"/>
              <a:gd name="connsiteX82" fmla="*/ 197866 w 332994"/>
              <a:gd name="connsiteY82" fmla="*/ 21983 h 455135"/>
              <a:gd name="connsiteX83" fmla="*/ 193040 w 332994"/>
              <a:gd name="connsiteY83" fmla="*/ 17098 h 455135"/>
              <a:gd name="connsiteX84" fmla="*/ 193040 w 332994"/>
              <a:gd name="connsiteY84" fmla="*/ 12213 h 455135"/>
              <a:gd name="connsiteX85" fmla="*/ 197866 w 332994"/>
              <a:gd name="connsiteY85" fmla="*/ 9770 h 455135"/>
              <a:gd name="connsiteX86" fmla="*/ 202692 w 332994"/>
              <a:gd name="connsiteY86" fmla="*/ 9770 h 455135"/>
              <a:gd name="connsiteX87" fmla="*/ 207518 w 332994"/>
              <a:gd name="connsiteY87" fmla="*/ 4885 h 455135"/>
              <a:gd name="connsiteX88" fmla="*/ 217170 w 332994"/>
              <a:gd name="connsiteY88" fmla="*/ 0 h 4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32994" h="455135">
                <a:moveTo>
                  <a:pt x="217170" y="0"/>
                </a:moveTo>
                <a:lnTo>
                  <a:pt x="236474" y="4885"/>
                </a:lnTo>
                <a:lnTo>
                  <a:pt x="253365" y="9770"/>
                </a:lnTo>
                <a:lnTo>
                  <a:pt x="272669" y="12213"/>
                </a:lnTo>
                <a:lnTo>
                  <a:pt x="294386" y="21983"/>
                </a:lnTo>
                <a:lnTo>
                  <a:pt x="308864" y="41524"/>
                </a:lnTo>
                <a:lnTo>
                  <a:pt x="323342" y="56179"/>
                </a:lnTo>
                <a:lnTo>
                  <a:pt x="328168" y="61064"/>
                </a:lnTo>
                <a:lnTo>
                  <a:pt x="332994" y="68392"/>
                </a:lnTo>
                <a:lnTo>
                  <a:pt x="332994" y="73277"/>
                </a:lnTo>
                <a:lnTo>
                  <a:pt x="332994" y="78162"/>
                </a:lnTo>
                <a:lnTo>
                  <a:pt x="332994" y="92818"/>
                </a:lnTo>
                <a:lnTo>
                  <a:pt x="328168" y="102588"/>
                </a:lnTo>
                <a:lnTo>
                  <a:pt x="323342" y="117243"/>
                </a:lnTo>
                <a:lnTo>
                  <a:pt x="318516" y="124571"/>
                </a:lnTo>
                <a:lnTo>
                  <a:pt x="308864" y="139226"/>
                </a:lnTo>
                <a:lnTo>
                  <a:pt x="299212" y="158767"/>
                </a:lnTo>
                <a:lnTo>
                  <a:pt x="287147" y="173422"/>
                </a:lnTo>
                <a:lnTo>
                  <a:pt x="272669" y="190520"/>
                </a:lnTo>
                <a:lnTo>
                  <a:pt x="253365" y="214946"/>
                </a:lnTo>
                <a:lnTo>
                  <a:pt x="236474" y="236929"/>
                </a:lnTo>
                <a:lnTo>
                  <a:pt x="212344" y="266240"/>
                </a:lnTo>
                <a:lnTo>
                  <a:pt x="193040" y="293108"/>
                </a:lnTo>
                <a:lnTo>
                  <a:pt x="180975" y="302878"/>
                </a:lnTo>
                <a:lnTo>
                  <a:pt x="171323" y="317534"/>
                </a:lnTo>
                <a:lnTo>
                  <a:pt x="166497" y="322419"/>
                </a:lnTo>
                <a:lnTo>
                  <a:pt x="161671" y="332189"/>
                </a:lnTo>
                <a:lnTo>
                  <a:pt x="156845" y="337074"/>
                </a:lnTo>
                <a:lnTo>
                  <a:pt x="156845" y="341959"/>
                </a:lnTo>
                <a:lnTo>
                  <a:pt x="156845" y="344402"/>
                </a:lnTo>
                <a:lnTo>
                  <a:pt x="161671" y="349287"/>
                </a:lnTo>
                <a:lnTo>
                  <a:pt x="166497" y="349287"/>
                </a:lnTo>
                <a:lnTo>
                  <a:pt x="171323" y="354172"/>
                </a:lnTo>
                <a:lnTo>
                  <a:pt x="180975" y="354172"/>
                </a:lnTo>
                <a:lnTo>
                  <a:pt x="187345" y="354172"/>
                </a:lnTo>
                <a:lnTo>
                  <a:pt x="170740" y="355582"/>
                </a:lnTo>
                <a:cubicBezTo>
                  <a:pt x="165486" y="356136"/>
                  <a:pt x="161145" y="356768"/>
                  <a:pt x="158387" y="357562"/>
                </a:cubicBezTo>
                <a:cubicBezTo>
                  <a:pt x="147355" y="360737"/>
                  <a:pt x="166926" y="366836"/>
                  <a:pt x="158387" y="369469"/>
                </a:cubicBezTo>
                <a:cubicBezTo>
                  <a:pt x="153852" y="370867"/>
                  <a:pt x="149165" y="372168"/>
                  <a:pt x="145150" y="374231"/>
                </a:cubicBezTo>
                <a:cubicBezTo>
                  <a:pt x="141342" y="376188"/>
                  <a:pt x="138530" y="378994"/>
                  <a:pt x="135221" y="381375"/>
                </a:cubicBezTo>
                <a:cubicBezTo>
                  <a:pt x="129596" y="385422"/>
                  <a:pt x="126076" y="390754"/>
                  <a:pt x="121983" y="395662"/>
                </a:cubicBezTo>
                <a:cubicBezTo>
                  <a:pt x="115847" y="403020"/>
                  <a:pt x="115479" y="404939"/>
                  <a:pt x="112054" y="412331"/>
                </a:cubicBezTo>
                <a:cubicBezTo>
                  <a:pt x="112054" y="412331"/>
                  <a:pt x="98184" y="418087"/>
                  <a:pt x="92198" y="421856"/>
                </a:cubicBezTo>
                <a:cubicBezTo>
                  <a:pt x="89205" y="423741"/>
                  <a:pt x="88125" y="426801"/>
                  <a:pt x="85579" y="429000"/>
                </a:cubicBezTo>
                <a:cubicBezTo>
                  <a:pt x="82583" y="431587"/>
                  <a:pt x="78959" y="433763"/>
                  <a:pt x="75650" y="436144"/>
                </a:cubicBezTo>
                <a:lnTo>
                  <a:pt x="62412" y="440906"/>
                </a:lnTo>
                <a:lnTo>
                  <a:pt x="42638" y="455135"/>
                </a:lnTo>
                <a:lnTo>
                  <a:pt x="41021" y="454317"/>
                </a:lnTo>
                <a:lnTo>
                  <a:pt x="36195" y="449432"/>
                </a:lnTo>
                <a:lnTo>
                  <a:pt x="26543" y="439662"/>
                </a:lnTo>
                <a:lnTo>
                  <a:pt x="19304" y="420122"/>
                </a:lnTo>
                <a:lnTo>
                  <a:pt x="9652" y="400581"/>
                </a:lnTo>
                <a:lnTo>
                  <a:pt x="4826" y="388368"/>
                </a:lnTo>
                <a:lnTo>
                  <a:pt x="0" y="378598"/>
                </a:lnTo>
                <a:lnTo>
                  <a:pt x="0" y="373713"/>
                </a:lnTo>
                <a:lnTo>
                  <a:pt x="0" y="368828"/>
                </a:lnTo>
                <a:lnTo>
                  <a:pt x="4826" y="363942"/>
                </a:lnTo>
                <a:lnTo>
                  <a:pt x="4826" y="359057"/>
                </a:lnTo>
                <a:lnTo>
                  <a:pt x="9652" y="354172"/>
                </a:lnTo>
                <a:lnTo>
                  <a:pt x="14478" y="349287"/>
                </a:lnTo>
                <a:lnTo>
                  <a:pt x="26543" y="341959"/>
                </a:lnTo>
                <a:lnTo>
                  <a:pt x="41021" y="337074"/>
                </a:lnTo>
                <a:lnTo>
                  <a:pt x="50673" y="332189"/>
                </a:lnTo>
                <a:lnTo>
                  <a:pt x="60325" y="322419"/>
                </a:lnTo>
                <a:lnTo>
                  <a:pt x="74803" y="317534"/>
                </a:lnTo>
                <a:lnTo>
                  <a:pt x="82042" y="307763"/>
                </a:lnTo>
                <a:lnTo>
                  <a:pt x="91694" y="293108"/>
                </a:lnTo>
                <a:lnTo>
                  <a:pt x="106172" y="285780"/>
                </a:lnTo>
                <a:lnTo>
                  <a:pt x="130302" y="256470"/>
                </a:lnTo>
                <a:lnTo>
                  <a:pt x="147193" y="224716"/>
                </a:lnTo>
                <a:lnTo>
                  <a:pt x="166497" y="195405"/>
                </a:lnTo>
                <a:lnTo>
                  <a:pt x="185801" y="163652"/>
                </a:lnTo>
                <a:lnTo>
                  <a:pt x="197866" y="124571"/>
                </a:lnTo>
                <a:lnTo>
                  <a:pt x="207518" y="112358"/>
                </a:lnTo>
                <a:lnTo>
                  <a:pt x="212344" y="97703"/>
                </a:lnTo>
                <a:lnTo>
                  <a:pt x="217170" y="87933"/>
                </a:lnTo>
                <a:lnTo>
                  <a:pt x="217170" y="73277"/>
                </a:lnTo>
                <a:lnTo>
                  <a:pt x="217170" y="65949"/>
                </a:lnTo>
                <a:lnTo>
                  <a:pt x="217170" y="51294"/>
                </a:lnTo>
                <a:lnTo>
                  <a:pt x="212344" y="41524"/>
                </a:lnTo>
                <a:lnTo>
                  <a:pt x="207518" y="31753"/>
                </a:lnTo>
                <a:lnTo>
                  <a:pt x="202692" y="26868"/>
                </a:lnTo>
                <a:lnTo>
                  <a:pt x="197866" y="21983"/>
                </a:lnTo>
                <a:lnTo>
                  <a:pt x="193040" y="17098"/>
                </a:lnTo>
                <a:lnTo>
                  <a:pt x="193040" y="12213"/>
                </a:lnTo>
                <a:lnTo>
                  <a:pt x="197866" y="9770"/>
                </a:lnTo>
                <a:lnTo>
                  <a:pt x="202692" y="9770"/>
                </a:lnTo>
                <a:lnTo>
                  <a:pt x="207518" y="4885"/>
                </a:lnTo>
                <a:lnTo>
                  <a:pt x="217170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任意多边形 62"/>
          <p:cNvSpPr/>
          <p:nvPr/>
        </p:nvSpPr>
        <p:spPr>
          <a:xfrm>
            <a:off x="5758599" y="2378838"/>
            <a:ext cx="364363" cy="510540"/>
          </a:xfrm>
          <a:custGeom>
            <a:avLst/>
            <a:gdLst>
              <a:gd name="connsiteX0" fmla="*/ 231648 w 364363"/>
              <a:gd name="connsiteY0" fmla="*/ 0 h 510540"/>
              <a:gd name="connsiteX1" fmla="*/ 236474 w 364363"/>
              <a:gd name="connsiteY1" fmla="*/ 0 h 510540"/>
              <a:gd name="connsiteX2" fmla="*/ 246126 w 364363"/>
              <a:gd name="connsiteY2" fmla="*/ 0 h 510540"/>
              <a:gd name="connsiteX3" fmla="*/ 253365 w 364363"/>
              <a:gd name="connsiteY3" fmla="*/ 0 h 510540"/>
              <a:gd name="connsiteX4" fmla="*/ 263017 w 364363"/>
              <a:gd name="connsiteY4" fmla="*/ 4839 h 510540"/>
              <a:gd name="connsiteX5" fmla="*/ 277495 w 364363"/>
              <a:gd name="connsiteY5" fmla="*/ 9679 h 510540"/>
              <a:gd name="connsiteX6" fmla="*/ 291973 w 364363"/>
              <a:gd name="connsiteY6" fmla="*/ 19357 h 510540"/>
              <a:gd name="connsiteX7" fmla="*/ 304038 w 364363"/>
              <a:gd name="connsiteY7" fmla="*/ 33875 h 510540"/>
              <a:gd name="connsiteX8" fmla="*/ 318516 w 364363"/>
              <a:gd name="connsiteY8" fmla="*/ 43553 h 510540"/>
              <a:gd name="connsiteX9" fmla="*/ 328168 w 364363"/>
              <a:gd name="connsiteY9" fmla="*/ 50812 h 510540"/>
              <a:gd name="connsiteX10" fmla="*/ 342646 w 364363"/>
              <a:gd name="connsiteY10" fmla="*/ 65330 h 510540"/>
              <a:gd name="connsiteX11" fmla="*/ 352298 w 364363"/>
              <a:gd name="connsiteY11" fmla="*/ 75008 h 510540"/>
              <a:gd name="connsiteX12" fmla="*/ 357124 w 364363"/>
              <a:gd name="connsiteY12" fmla="*/ 84687 h 510540"/>
              <a:gd name="connsiteX13" fmla="*/ 359537 w 364363"/>
              <a:gd name="connsiteY13" fmla="*/ 94365 h 510540"/>
              <a:gd name="connsiteX14" fmla="*/ 364363 w 364363"/>
              <a:gd name="connsiteY14" fmla="*/ 104044 h 510540"/>
              <a:gd name="connsiteX15" fmla="*/ 364363 w 364363"/>
              <a:gd name="connsiteY15" fmla="*/ 106463 h 510540"/>
              <a:gd name="connsiteX16" fmla="*/ 364363 w 364363"/>
              <a:gd name="connsiteY16" fmla="*/ 120981 h 510540"/>
              <a:gd name="connsiteX17" fmla="*/ 357124 w 364363"/>
              <a:gd name="connsiteY17" fmla="*/ 130660 h 510540"/>
              <a:gd name="connsiteX18" fmla="*/ 347472 w 364363"/>
              <a:gd name="connsiteY18" fmla="*/ 145177 h 510540"/>
              <a:gd name="connsiteX19" fmla="*/ 337820 w 364363"/>
              <a:gd name="connsiteY19" fmla="*/ 162115 h 510540"/>
              <a:gd name="connsiteX20" fmla="*/ 323342 w 364363"/>
              <a:gd name="connsiteY20" fmla="*/ 181472 h 510540"/>
              <a:gd name="connsiteX21" fmla="*/ 304038 w 364363"/>
              <a:gd name="connsiteY21" fmla="*/ 205668 h 510540"/>
              <a:gd name="connsiteX22" fmla="*/ 287147 w 364363"/>
              <a:gd name="connsiteY22" fmla="*/ 232284 h 510540"/>
              <a:gd name="connsiteX23" fmla="*/ 263017 w 364363"/>
              <a:gd name="connsiteY23" fmla="*/ 261319 h 510540"/>
              <a:gd name="connsiteX24" fmla="*/ 241300 w 364363"/>
              <a:gd name="connsiteY24" fmla="*/ 287935 h 510540"/>
              <a:gd name="connsiteX25" fmla="*/ 221996 w 364363"/>
              <a:gd name="connsiteY25" fmla="*/ 316970 h 510540"/>
              <a:gd name="connsiteX26" fmla="*/ 202692 w 364363"/>
              <a:gd name="connsiteY26" fmla="*/ 338747 h 510540"/>
              <a:gd name="connsiteX27" fmla="*/ 195453 w 364363"/>
              <a:gd name="connsiteY27" fmla="*/ 353265 h 510540"/>
              <a:gd name="connsiteX28" fmla="*/ 185801 w 364363"/>
              <a:gd name="connsiteY28" fmla="*/ 367783 h 510540"/>
              <a:gd name="connsiteX29" fmla="*/ 180975 w 364363"/>
              <a:gd name="connsiteY29" fmla="*/ 379881 h 510540"/>
              <a:gd name="connsiteX30" fmla="*/ 180975 w 364363"/>
              <a:gd name="connsiteY30" fmla="*/ 384720 h 510540"/>
              <a:gd name="connsiteX31" fmla="*/ 185801 w 364363"/>
              <a:gd name="connsiteY31" fmla="*/ 389559 h 510540"/>
              <a:gd name="connsiteX32" fmla="*/ 188931 w 364363"/>
              <a:gd name="connsiteY32" fmla="*/ 392698 h 510540"/>
              <a:gd name="connsiteX33" fmla="*/ 187543 w 364363"/>
              <a:gd name="connsiteY33" fmla="*/ 393705 h 510540"/>
              <a:gd name="connsiteX34" fmla="*/ 172241 w 364363"/>
              <a:gd name="connsiteY34" fmla="*/ 410199 h 510540"/>
              <a:gd name="connsiteX35" fmla="*/ 159331 w 364363"/>
              <a:gd name="connsiteY35" fmla="*/ 430353 h 510540"/>
              <a:gd name="connsiteX36" fmla="*/ 139246 w 364363"/>
              <a:gd name="connsiteY36" fmla="*/ 439529 h 510540"/>
              <a:gd name="connsiteX37" fmla="*/ 131594 w 364363"/>
              <a:gd name="connsiteY37" fmla="*/ 447776 h 510540"/>
              <a:gd name="connsiteX38" fmla="*/ 120977 w 364363"/>
              <a:gd name="connsiteY38" fmla="*/ 455478 h 510540"/>
              <a:gd name="connsiteX39" fmla="*/ 107968 w 364363"/>
              <a:gd name="connsiteY39" fmla="*/ 459519 h 510540"/>
              <a:gd name="connsiteX40" fmla="*/ 86736 w 364363"/>
              <a:gd name="connsiteY40" fmla="*/ 474922 h 510540"/>
              <a:gd name="connsiteX41" fmla="*/ 74430 w 364363"/>
              <a:gd name="connsiteY41" fmla="*/ 491864 h 510540"/>
              <a:gd name="connsiteX42" fmla="*/ 72316 w 364363"/>
              <a:gd name="connsiteY42" fmla="*/ 503306 h 510540"/>
              <a:gd name="connsiteX43" fmla="*/ 65151 w 364363"/>
              <a:gd name="connsiteY43" fmla="*/ 505701 h 510540"/>
              <a:gd name="connsiteX44" fmla="*/ 50673 w 364363"/>
              <a:gd name="connsiteY44" fmla="*/ 510540 h 510540"/>
              <a:gd name="connsiteX45" fmla="*/ 41021 w 364363"/>
              <a:gd name="connsiteY45" fmla="*/ 510540 h 510540"/>
              <a:gd name="connsiteX46" fmla="*/ 36195 w 364363"/>
              <a:gd name="connsiteY46" fmla="*/ 510540 h 510540"/>
              <a:gd name="connsiteX47" fmla="*/ 28956 w 364363"/>
              <a:gd name="connsiteY47" fmla="*/ 510540 h 510540"/>
              <a:gd name="connsiteX48" fmla="*/ 24130 w 364363"/>
              <a:gd name="connsiteY48" fmla="*/ 505701 h 510540"/>
              <a:gd name="connsiteX49" fmla="*/ 19304 w 364363"/>
              <a:gd name="connsiteY49" fmla="*/ 500862 h 510540"/>
              <a:gd name="connsiteX50" fmla="*/ 19304 w 364363"/>
              <a:gd name="connsiteY50" fmla="*/ 496022 h 510540"/>
              <a:gd name="connsiteX51" fmla="*/ 14478 w 364363"/>
              <a:gd name="connsiteY51" fmla="*/ 491183 h 510540"/>
              <a:gd name="connsiteX52" fmla="*/ 9652 w 364363"/>
              <a:gd name="connsiteY52" fmla="*/ 483924 h 510540"/>
              <a:gd name="connsiteX53" fmla="*/ 9652 w 364363"/>
              <a:gd name="connsiteY53" fmla="*/ 474246 h 510540"/>
              <a:gd name="connsiteX54" fmla="*/ 4826 w 364363"/>
              <a:gd name="connsiteY54" fmla="*/ 464567 h 510540"/>
              <a:gd name="connsiteX55" fmla="*/ 0 w 364363"/>
              <a:gd name="connsiteY55" fmla="*/ 445210 h 510540"/>
              <a:gd name="connsiteX56" fmla="*/ 0 w 364363"/>
              <a:gd name="connsiteY56" fmla="*/ 428273 h 510540"/>
              <a:gd name="connsiteX57" fmla="*/ 0 w 364363"/>
              <a:gd name="connsiteY57" fmla="*/ 418595 h 510540"/>
              <a:gd name="connsiteX58" fmla="*/ 0 w 364363"/>
              <a:gd name="connsiteY58" fmla="*/ 413755 h 510540"/>
              <a:gd name="connsiteX59" fmla="*/ 4826 w 364363"/>
              <a:gd name="connsiteY59" fmla="*/ 408916 h 510540"/>
              <a:gd name="connsiteX60" fmla="*/ 9652 w 364363"/>
              <a:gd name="connsiteY60" fmla="*/ 404077 h 510540"/>
              <a:gd name="connsiteX61" fmla="*/ 19304 w 364363"/>
              <a:gd name="connsiteY61" fmla="*/ 399238 h 510540"/>
              <a:gd name="connsiteX62" fmla="*/ 28956 w 364363"/>
              <a:gd name="connsiteY62" fmla="*/ 394398 h 510540"/>
              <a:gd name="connsiteX63" fmla="*/ 36195 w 364363"/>
              <a:gd name="connsiteY63" fmla="*/ 394398 h 510540"/>
              <a:gd name="connsiteX64" fmla="*/ 41021 w 364363"/>
              <a:gd name="connsiteY64" fmla="*/ 389559 h 510540"/>
              <a:gd name="connsiteX65" fmla="*/ 50673 w 364363"/>
              <a:gd name="connsiteY65" fmla="*/ 389559 h 510540"/>
              <a:gd name="connsiteX66" fmla="*/ 60325 w 364363"/>
              <a:gd name="connsiteY66" fmla="*/ 379881 h 510540"/>
              <a:gd name="connsiteX67" fmla="*/ 69977 w 364363"/>
              <a:gd name="connsiteY67" fmla="*/ 377461 h 510540"/>
              <a:gd name="connsiteX68" fmla="*/ 84455 w 364363"/>
              <a:gd name="connsiteY68" fmla="*/ 367783 h 510540"/>
              <a:gd name="connsiteX69" fmla="*/ 91694 w 364363"/>
              <a:gd name="connsiteY69" fmla="*/ 358104 h 510540"/>
              <a:gd name="connsiteX70" fmla="*/ 101346 w 364363"/>
              <a:gd name="connsiteY70" fmla="*/ 343586 h 510540"/>
              <a:gd name="connsiteX71" fmla="*/ 115824 w 364363"/>
              <a:gd name="connsiteY71" fmla="*/ 329069 h 510540"/>
              <a:gd name="connsiteX72" fmla="*/ 130302 w 364363"/>
              <a:gd name="connsiteY72" fmla="*/ 316970 h 510540"/>
              <a:gd name="connsiteX73" fmla="*/ 142367 w 364363"/>
              <a:gd name="connsiteY73" fmla="*/ 297614 h 510540"/>
              <a:gd name="connsiteX74" fmla="*/ 152019 w 364363"/>
              <a:gd name="connsiteY74" fmla="*/ 283096 h 510540"/>
              <a:gd name="connsiteX75" fmla="*/ 176149 w 364363"/>
              <a:gd name="connsiteY75" fmla="*/ 246801 h 510540"/>
              <a:gd name="connsiteX76" fmla="*/ 197866 w 364363"/>
              <a:gd name="connsiteY76" fmla="*/ 205668 h 510540"/>
              <a:gd name="connsiteX77" fmla="*/ 217170 w 364363"/>
              <a:gd name="connsiteY77" fmla="*/ 162115 h 510540"/>
              <a:gd name="connsiteX78" fmla="*/ 226822 w 364363"/>
              <a:gd name="connsiteY78" fmla="*/ 140338 h 510540"/>
              <a:gd name="connsiteX79" fmla="*/ 231648 w 364363"/>
              <a:gd name="connsiteY79" fmla="*/ 120981 h 510540"/>
              <a:gd name="connsiteX80" fmla="*/ 236474 w 364363"/>
              <a:gd name="connsiteY80" fmla="*/ 104044 h 510540"/>
              <a:gd name="connsiteX81" fmla="*/ 241300 w 364363"/>
              <a:gd name="connsiteY81" fmla="*/ 89526 h 510540"/>
              <a:gd name="connsiteX82" fmla="*/ 241300 w 364363"/>
              <a:gd name="connsiteY82" fmla="*/ 75008 h 510540"/>
              <a:gd name="connsiteX83" fmla="*/ 241300 w 364363"/>
              <a:gd name="connsiteY83" fmla="*/ 60491 h 510540"/>
              <a:gd name="connsiteX84" fmla="*/ 236474 w 364363"/>
              <a:gd name="connsiteY84" fmla="*/ 50812 h 510540"/>
              <a:gd name="connsiteX85" fmla="*/ 231648 w 364363"/>
              <a:gd name="connsiteY85" fmla="*/ 48392 h 510540"/>
              <a:gd name="connsiteX86" fmla="*/ 226822 w 364363"/>
              <a:gd name="connsiteY86" fmla="*/ 43553 h 510540"/>
              <a:gd name="connsiteX87" fmla="*/ 221996 w 364363"/>
              <a:gd name="connsiteY87" fmla="*/ 38714 h 510540"/>
              <a:gd name="connsiteX88" fmla="*/ 221996 w 364363"/>
              <a:gd name="connsiteY88" fmla="*/ 33875 h 510540"/>
              <a:gd name="connsiteX89" fmla="*/ 221996 w 364363"/>
              <a:gd name="connsiteY89" fmla="*/ 29036 h 510540"/>
              <a:gd name="connsiteX90" fmla="*/ 221996 w 364363"/>
              <a:gd name="connsiteY90" fmla="*/ 19357 h 510540"/>
              <a:gd name="connsiteX91" fmla="*/ 226822 w 364363"/>
              <a:gd name="connsiteY91" fmla="*/ 4839 h 510540"/>
              <a:gd name="connsiteX92" fmla="*/ 231648 w 364363"/>
              <a:gd name="connsiteY92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64363" h="510540">
                <a:moveTo>
                  <a:pt x="231648" y="0"/>
                </a:moveTo>
                <a:lnTo>
                  <a:pt x="236474" y="0"/>
                </a:lnTo>
                <a:lnTo>
                  <a:pt x="246126" y="0"/>
                </a:lnTo>
                <a:lnTo>
                  <a:pt x="253365" y="0"/>
                </a:lnTo>
                <a:lnTo>
                  <a:pt x="263017" y="4839"/>
                </a:lnTo>
                <a:lnTo>
                  <a:pt x="277495" y="9679"/>
                </a:lnTo>
                <a:lnTo>
                  <a:pt x="291973" y="19357"/>
                </a:lnTo>
                <a:lnTo>
                  <a:pt x="304038" y="33875"/>
                </a:lnTo>
                <a:lnTo>
                  <a:pt x="318516" y="43553"/>
                </a:lnTo>
                <a:lnTo>
                  <a:pt x="328168" y="50812"/>
                </a:lnTo>
                <a:lnTo>
                  <a:pt x="342646" y="65330"/>
                </a:lnTo>
                <a:lnTo>
                  <a:pt x="352298" y="75008"/>
                </a:lnTo>
                <a:lnTo>
                  <a:pt x="357124" y="84687"/>
                </a:lnTo>
                <a:lnTo>
                  <a:pt x="359537" y="94365"/>
                </a:lnTo>
                <a:lnTo>
                  <a:pt x="364363" y="104044"/>
                </a:lnTo>
                <a:lnTo>
                  <a:pt x="364363" y="106463"/>
                </a:lnTo>
                <a:lnTo>
                  <a:pt x="364363" y="120981"/>
                </a:lnTo>
                <a:lnTo>
                  <a:pt x="357124" y="130660"/>
                </a:lnTo>
                <a:lnTo>
                  <a:pt x="347472" y="145177"/>
                </a:lnTo>
                <a:lnTo>
                  <a:pt x="337820" y="162115"/>
                </a:lnTo>
                <a:lnTo>
                  <a:pt x="323342" y="181472"/>
                </a:lnTo>
                <a:lnTo>
                  <a:pt x="304038" y="205668"/>
                </a:lnTo>
                <a:lnTo>
                  <a:pt x="287147" y="232284"/>
                </a:lnTo>
                <a:lnTo>
                  <a:pt x="263017" y="261319"/>
                </a:lnTo>
                <a:lnTo>
                  <a:pt x="241300" y="287935"/>
                </a:lnTo>
                <a:lnTo>
                  <a:pt x="221996" y="316970"/>
                </a:lnTo>
                <a:lnTo>
                  <a:pt x="202692" y="338747"/>
                </a:lnTo>
                <a:lnTo>
                  <a:pt x="195453" y="353265"/>
                </a:lnTo>
                <a:lnTo>
                  <a:pt x="185801" y="367783"/>
                </a:lnTo>
                <a:lnTo>
                  <a:pt x="180975" y="379881"/>
                </a:lnTo>
                <a:lnTo>
                  <a:pt x="180975" y="384720"/>
                </a:lnTo>
                <a:lnTo>
                  <a:pt x="185801" y="389559"/>
                </a:lnTo>
                <a:lnTo>
                  <a:pt x="188931" y="392698"/>
                </a:lnTo>
                <a:lnTo>
                  <a:pt x="187543" y="393705"/>
                </a:lnTo>
                <a:cubicBezTo>
                  <a:pt x="181529" y="398068"/>
                  <a:pt x="177091" y="404458"/>
                  <a:pt x="172241" y="410199"/>
                </a:cubicBezTo>
                <a:cubicBezTo>
                  <a:pt x="164972" y="418806"/>
                  <a:pt x="164180" y="421254"/>
                  <a:pt x="159331" y="430353"/>
                </a:cubicBezTo>
                <a:cubicBezTo>
                  <a:pt x="159331" y="430353"/>
                  <a:pt x="145517" y="435589"/>
                  <a:pt x="139246" y="439529"/>
                </a:cubicBezTo>
                <a:cubicBezTo>
                  <a:pt x="136109" y="441499"/>
                  <a:pt x="134405" y="445321"/>
                  <a:pt x="131594" y="447776"/>
                </a:cubicBezTo>
                <a:cubicBezTo>
                  <a:pt x="128286" y="450664"/>
                  <a:pt x="124515" y="452911"/>
                  <a:pt x="120977" y="455478"/>
                </a:cubicBezTo>
                <a:lnTo>
                  <a:pt x="107968" y="459519"/>
                </a:lnTo>
                <a:cubicBezTo>
                  <a:pt x="99741" y="462075"/>
                  <a:pt x="93521" y="469367"/>
                  <a:pt x="86736" y="474922"/>
                </a:cubicBezTo>
                <a:cubicBezTo>
                  <a:pt x="81032" y="479592"/>
                  <a:pt x="77043" y="485316"/>
                  <a:pt x="74430" y="491864"/>
                </a:cubicBezTo>
                <a:lnTo>
                  <a:pt x="72316" y="503306"/>
                </a:lnTo>
                <a:lnTo>
                  <a:pt x="65151" y="505701"/>
                </a:lnTo>
                <a:lnTo>
                  <a:pt x="50673" y="510540"/>
                </a:lnTo>
                <a:lnTo>
                  <a:pt x="41021" y="510540"/>
                </a:lnTo>
                <a:lnTo>
                  <a:pt x="36195" y="510540"/>
                </a:lnTo>
                <a:lnTo>
                  <a:pt x="28956" y="510540"/>
                </a:lnTo>
                <a:lnTo>
                  <a:pt x="24130" y="505701"/>
                </a:lnTo>
                <a:lnTo>
                  <a:pt x="19304" y="500862"/>
                </a:lnTo>
                <a:lnTo>
                  <a:pt x="19304" y="496022"/>
                </a:lnTo>
                <a:lnTo>
                  <a:pt x="14478" y="491183"/>
                </a:lnTo>
                <a:lnTo>
                  <a:pt x="9652" y="483924"/>
                </a:lnTo>
                <a:lnTo>
                  <a:pt x="9652" y="474246"/>
                </a:lnTo>
                <a:lnTo>
                  <a:pt x="4826" y="464567"/>
                </a:lnTo>
                <a:lnTo>
                  <a:pt x="0" y="445210"/>
                </a:lnTo>
                <a:lnTo>
                  <a:pt x="0" y="428273"/>
                </a:lnTo>
                <a:lnTo>
                  <a:pt x="0" y="418595"/>
                </a:lnTo>
                <a:lnTo>
                  <a:pt x="0" y="413755"/>
                </a:lnTo>
                <a:lnTo>
                  <a:pt x="4826" y="408916"/>
                </a:lnTo>
                <a:lnTo>
                  <a:pt x="9652" y="404077"/>
                </a:lnTo>
                <a:lnTo>
                  <a:pt x="19304" y="399238"/>
                </a:lnTo>
                <a:lnTo>
                  <a:pt x="28956" y="394398"/>
                </a:lnTo>
                <a:lnTo>
                  <a:pt x="36195" y="394398"/>
                </a:lnTo>
                <a:lnTo>
                  <a:pt x="41021" y="389559"/>
                </a:lnTo>
                <a:lnTo>
                  <a:pt x="50673" y="389559"/>
                </a:lnTo>
                <a:lnTo>
                  <a:pt x="60325" y="379881"/>
                </a:lnTo>
                <a:lnTo>
                  <a:pt x="69977" y="377461"/>
                </a:lnTo>
                <a:lnTo>
                  <a:pt x="84455" y="367783"/>
                </a:lnTo>
                <a:lnTo>
                  <a:pt x="91694" y="358104"/>
                </a:lnTo>
                <a:lnTo>
                  <a:pt x="101346" y="343586"/>
                </a:lnTo>
                <a:lnTo>
                  <a:pt x="115824" y="329069"/>
                </a:lnTo>
                <a:lnTo>
                  <a:pt x="130302" y="316970"/>
                </a:lnTo>
                <a:lnTo>
                  <a:pt x="142367" y="297614"/>
                </a:lnTo>
                <a:lnTo>
                  <a:pt x="152019" y="283096"/>
                </a:lnTo>
                <a:lnTo>
                  <a:pt x="176149" y="246801"/>
                </a:lnTo>
                <a:lnTo>
                  <a:pt x="197866" y="205668"/>
                </a:lnTo>
                <a:lnTo>
                  <a:pt x="217170" y="162115"/>
                </a:lnTo>
                <a:lnTo>
                  <a:pt x="226822" y="140338"/>
                </a:lnTo>
                <a:lnTo>
                  <a:pt x="231648" y="120981"/>
                </a:lnTo>
                <a:lnTo>
                  <a:pt x="236474" y="104044"/>
                </a:lnTo>
                <a:lnTo>
                  <a:pt x="241300" y="89526"/>
                </a:lnTo>
                <a:lnTo>
                  <a:pt x="241300" y="75008"/>
                </a:lnTo>
                <a:lnTo>
                  <a:pt x="241300" y="60491"/>
                </a:lnTo>
                <a:lnTo>
                  <a:pt x="236474" y="50812"/>
                </a:lnTo>
                <a:lnTo>
                  <a:pt x="231648" y="48392"/>
                </a:lnTo>
                <a:lnTo>
                  <a:pt x="226822" y="43553"/>
                </a:lnTo>
                <a:lnTo>
                  <a:pt x="221996" y="38714"/>
                </a:lnTo>
                <a:lnTo>
                  <a:pt x="221996" y="33875"/>
                </a:lnTo>
                <a:lnTo>
                  <a:pt x="221996" y="29036"/>
                </a:lnTo>
                <a:lnTo>
                  <a:pt x="221996" y="19357"/>
                </a:lnTo>
                <a:lnTo>
                  <a:pt x="226822" y="4839"/>
                </a:lnTo>
                <a:lnTo>
                  <a:pt x="231648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 63"/>
          <p:cNvSpPr/>
          <p:nvPr/>
        </p:nvSpPr>
        <p:spPr>
          <a:xfrm>
            <a:off x="6407624" y="3103522"/>
            <a:ext cx="469644" cy="150738"/>
          </a:xfrm>
          <a:custGeom>
            <a:avLst/>
            <a:gdLst>
              <a:gd name="connsiteX0" fmla="*/ 262336 w 469644"/>
              <a:gd name="connsiteY0" fmla="*/ 0 h 150738"/>
              <a:gd name="connsiteX1" fmla="*/ 318431 w 469644"/>
              <a:gd name="connsiteY1" fmla="*/ 0 h 150738"/>
              <a:gd name="connsiteX2" fmla="*/ 379404 w 469644"/>
              <a:gd name="connsiteY2" fmla="*/ 0 h 150738"/>
              <a:gd name="connsiteX3" fmla="*/ 445255 w 469644"/>
              <a:gd name="connsiteY3" fmla="*/ 0 h 150738"/>
              <a:gd name="connsiteX4" fmla="*/ 469644 w 469644"/>
              <a:gd name="connsiteY4" fmla="*/ 38900 h 150738"/>
              <a:gd name="connsiteX5" fmla="*/ 420866 w 469644"/>
              <a:gd name="connsiteY5" fmla="*/ 41331 h 150738"/>
              <a:gd name="connsiteX6" fmla="*/ 379404 w 469644"/>
              <a:gd name="connsiteY6" fmla="*/ 51056 h 150738"/>
              <a:gd name="connsiteX7" fmla="*/ 337943 w 469644"/>
              <a:gd name="connsiteY7" fmla="*/ 55919 h 150738"/>
              <a:gd name="connsiteX8" fmla="*/ 301359 w 469644"/>
              <a:gd name="connsiteY8" fmla="*/ 60781 h 150738"/>
              <a:gd name="connsiteX9" fmla="*/ 262336 w 469644"/>
              <a:gd name="connsiteY9" fmla="*/ 65644 h 150738"/>
              <a:gd name="connsiteX10" fmla="*/ 230630 w 469644"/>
              <a:gd name="connsiteY10" fmla="*/ 75369 h 150738"/>
              <a:gd name="connsiteX11" fmla="*/ 201363 w 469644"/>
              <a:gd name="connsiteY11" fmla="*/ 80231 h 150738"/>
              <a:gd name="connsiteX12" fmla="*/ 174535 w 469644"/>
              <a:gd name="connsiteY12" fmla="*/ 85094 h 150738"/>
              <a:gd name="connsiteX13" fmla="*/ 145268 w 469644"/>
              <a:gd name="connsiteY13" fmla="*/ 94819 h 150738"/>
              <a:gd name="connsiteX14" fmla="*/ 128196 w 469644"/>
              <a:gd name="connsiteY14" fmla="*/ 97250 h 150738"/>
              <a:gd name="connsiteX15" fmla="*/ 103807 w 469644"/>
              <a:gd name="connsiteY15" fmla="*/ 102113 h 150738"/>
              <a:gd name="connsiteX16" fmla="*/ 89173 w 469644"/>
              <a:gd name="connsiteY16" fmla="*/ 106975 h 150738"/>
              <a:gd name="connsiteX17" fmla="*/ 76978 w 469644"/>
              <a:gd name="connsiteY17" fmla="*/ 116700 h 150738"/>
              <a:gd name="connsiteX18" fmla="*/ 62345 w 469644"/>
              <a:gd name="connsiteY18" fmla="*/ 121563 h 150738"/>
              <a:gd name="connsiteX19" fmla="*/ 52589 w 469644"/>
              <a:gd name="connsiteY19" fmla="*/ 126425 h 150738"/>
              <a:gd name="connsiteX20" fmla="*/ 47711 w 469644"/>
              <a:gd name="connsiteY20" fmla="*/ 131288 h 150738"/>
              <a:gd name="connsiteX21" fmla="*/ 33078 w 469644"/>
              <a:gd name="connsiteY21" fmla="*/ 141013 h 150738"/>
              <a:gd name="connsiteX22" fmla="*/ 25761 w 469644"/>
              <a:gd name="connsiteY22" fmla="*/ 145876 h 150738"/>
              <a:gd name="connsiteX23" fmla="*/ 16005 w 469644"/>
              <a:gd name="connsiteY23" fmla="*/ 145876 h 150738"/>
              <a:gd name="connsiteX24" fmla="*/ 6250 w 469644"/>
              <a:gd name="connsiteY24" fmla="*/ 150738 h 150738"/>
              <a:gd name="connsiteX25" fmla="*/ 1372 w 469644"/>
              <a:gd name="connsiteY25" fmla="*/ 150738 h 150738"/>
              <a:gd name="connsiteX26" fmla="*/ 0 w 469644"/>
              <a:gd name="connsiteY26" fmla="*/ 150738 h 150738"/>
              <a:gd name="connsiteX27" fmla="*/ 2 w 469644"/>
              <a:gd name="connsiteY27" fmla="*/ 147698 h 150738"/>
              <a:gd name="connsiteX28" fmla="*/ 10439 w 469644"/>
              <a:gd name="connsiteY28" fmla="*/ 127089 h 150738"/>
              <a:gd name="connsiteX29" fmla="*/ 31343 w 469644"/>
              <a:gd name="connsiteY29" fmla="*/ 106369 h 150738"/>
              <a:gd name="connsiteX30" fmla="*/ 45280 w 469644"/>
              <a:gd name="connsiteY30" fmla="*/ 99463 h 150738"/>
              <a:gd name="connsiteX31" fmla="*/ 55732 w 469644"/>
              <a:gd name="connsiteY31" fmla="*/ 89102 h 150738"/>
              <a:gd name="connsiteX32" fmla="*/ 62701 w 469644"/>
              <a:gd name="connsiteY32" fmla="*/ 78742 h 150738"/>
              <a:gd name="connsiteX33" fmla="*/ 83605 w 469644"/>
              <a:gd name="connsiteY33" fmla="*/ 64929 h 150738"/>
              <a:gd name="connsiteX34" fmla="*/ 94058 w 469644"/>
              <a:gd name="connsiteY34" fmla="*/ 40756 h 150738"/>
              <a:gd name="connsiteX35" fmla="*/ 107995 w 469644"/>
              <a:gd name="connsiteY35" fmla="*/ 20037 h 150738"/>
              <a:gd name="connsiteX36" fmla="*/ 113493 w 469644"/>
              <a:gd name="connsiteY36" fmla="*/ 14587 h 150738"/>
              <a:gd name="connsiteX37" fmla="*/ 113562 w 469644"/>
              <a:gd name="connsiteY37" fmla="*/ 14587 h 150738"/>
              <a:gd name="connsiteX38" fmla="*/ 133074 w 469644"/>
              <a:gd name="connsiteY38" fmla="*/ 14587 h 150738"/>
              <a:gd name="connsiteX39" fmla="*/ 150146 w 469644"/>
              <a:gd name="connsiteY39" fmla="*/ 9725 h 150738"/>
              <a:gd name="connsiteX40" fmla="*/ 179413 w 469644"/>
              <a:gd name="connsiteY40" fmla="*/ 9725 h 150738"/>
              <a:gd name="connsiteX41" fmla="*/ 206241 w 469644"/>
              <a:gd name="connsiteY41" fmla="*/ 4862 h 150738"/>
              <a:gd name="connsiteX42" fmla="*/ 262336 w 469644"/>
              <a:gd name="connsiteY42" fmla="*/ 0 h 15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69644" h="150738">
                <a:moveTo>
                  <a:pt x="262336" y="0"/>
                </a:moveTo>
                <a:lnTo>
                  <a:pt x="318431" y="0"/>
                </a:lnTo>
                <a:lnTo>
                  <a:pt x="379404" y="0"/>
                </a:lnTo>
                <a:lnTo>
                  <a:pt x="445255" y="0"/>
                </a:lnTo>
                <a:lnTo>
                  <a:pt x="469644" y="38900"/>
                </a:lnTo>
                <a:lnTo>
                  <a:pt x="420866" y="41331"/>
                </a:lnTo>
                <a:lnTo>
                  <a:pt x="379404" y="51056"/>
                </a:lnTo>
                <a:lnTo>
                  <a:pt x="337943" y="55919"/>
                </a:lnTo>
                <a:lnTo>
                  <a:pt x="301359" y="60781"/>
                </a:lnTo>
                <a:lnTo>
                  <a:pt x="262336" y="65644"/>
                </a:lnTo>
                <a:lnTo>
                  <a:pt x="230630" y="75369"/>
                </a:lnTo>
                <a:lnTo>
                  <a:pt x="201363" y="80231"/>
                </a:lnTo>
                <a:lnTo>
                  <a:pt x="174535" y="85094"/>
                </a:lnTo>
                <a:lnTo>
                  <a:pt x="145268" y="94819"/>
                </a:lnTo>
                <a:lnTo>
                  <a:pt x="128196" y="97250"/>
                </a:lnTo>
                <a:lnTo>
                  <a:pt x="103807" y="102113"/>
                </a:lnTo>
                <a:lnTo>
                  <a:pt x="89173" y="106975"/>
                </a:lnTo>
                <a:lnTo>
                  <a:pt x="76978" y="116700"/>
                </a:lnTo>
                <a:lnTo>
                  <a:pt x="62345" y="121563"/>
                </a:lnTo>
                <a:lnTo>
                  <a:pt x="52589" y="126425"/>
                </a:lnTo>
                <a:lnTo>
                  <a:pt x="47711" y="131288"/>
                </a:lnTo>
                <a:lnTo>
                  <a:pt x="33078" y="141013"/>
                </a:lnTo>
                <a:lnTo>
                  <a:pt x="25761" y="145876"/>
                </a:lnTo>
                <a:lnTo>
                  <a:pt x="16005" y="145876"/>
                </a:lnTo>
                <a:lnTo>
                  <a:pt x="6250" y="150738"/>
                </a:lnTo>
                <a:lnTo>
                  <a:pt x="1372" y="150738"/>
                </a:lnTo>
                <a:lnTo>
                  <a:pt x="0" y="150738"/>
                </a:lnTo>
                <a:lnTo>
                  <a:pt x="2" y="147698"/>
                </a:lnTo>
                <a:cubicBezTo>
                  <a:pt x="1600" y="140156"/>
                  <a:pt x="4935" y="133227"/>
                  <a:pt x="10439" y="127089"/>
                </a:cubicBezTo>
                <a:cubicBezTo>
                  <a:pt x="16987" y="119789"/>
                  <a:pt x="22529" y="110737"/>
                  <a:pt x="31343" y="106369"/>
                </a:cubicBezTo>
                <a:lnTo>
                  <a:pt x="45280" y="99463"/>
                </a:lnTo>
                <a:cubicBezTo>
                  <a:pt x="48764" y="96010"/>
                  <a:pt x="52578" y="92854"/>
                  <a:pt x="55732" y="89102"/>
                </a:cubicBezTo>
                <a:cubicBezTo>
                  <a:pt x="58413" y="85913"/>
                  <a:pt x="59550" y="81476"/>
                  <a:pt x="62701" y="78742"/>
                </a:cubicBezTo>
                <a:cubicBezTo>
                  <a:pt x="69003" y="73276"/>
                  <a:pt x="83605" y="64929"/>
                  <a:pt x="83605" y="64929"/>
                </a:cubicBezTo>
                <a:cubicBezTo>
                  <a:pt x="87211" y="54209"/>
                  <a:pt x="87598" y="51426"/>
                  <a:pt x="94058" y="40756"/>
                </a:cubicBezTo>
                <a:cubicBezTo>
                  <a:pt x="98367" y="33638"/>
                  <a:pt x="102073" y="25906"/>
                  <a:pt x="107995" y="20037"/>
                </a:cubicBezTo>
                <a:lnTo>
                  <a:pt x="113493" y="14587"/>
                </a:lnTo>
                <a:lnTo>
                  <a:pt x="113562" y="14587"/>
                </a:lnTo>
                <a:lnTo>
                  <a:pt x="133074" y="14587"/>
                </a:lnTo>
                <a:lnTo>
                  <a:pt x="150146" y="9725"/>
                </a:lnTo>
                <a:lnTo>
                  <a:pt x="179413" y="9725"/>
                </a:lnTo>
                <a:lnTo>
                  <a:pt x="206241" y="4862"/>
                </a:lnTo>
                <a:lnTo>
                  <a:pt x="262336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 64"/>
          <p:cNvSpPr/>
          <p:nvPr/>
        </p:nvSpPr>
        <p:spPr>
          <a:xfrm>
            <a:off x="5794023" y="3128153"/>
            <a:ext cx="396127" cy="179884"/>
          </a:xfrm>
          <a:custGeom>
            <a:avLst/>
            <a:gdLst>
              <a:gd name="connsiteX0" fmla="*/ 381556 w 396127"/>
              <a:gd name="connsiteY0" fmla="*/ 0 h 179884"/>
              <a:gd name="connsiteX1" fmla="*/ 396127 w 396127"/>
              <a:gd name="connsiteY1" fmla="*/ 36463 h 179884"/>
              <a:gd name="connsiteX2" fmla="*/ 386413 w 396127"/>
              <a:gd name="connsiteY2" fmla="*/ 36463 h 179884"/>
              <a:gd name="connsiteX3" fmla="*/ 369413 w 396127"/>
              <a:gd name="connsiteY3" fmla="*/ 41325 h 179884"/>
              <a:gd name="connsiteX4" fmla="*/ 349985 w 396127"/>
              <a:gd name="connsiteY4" fmla="*/ 46186 h 179884"/>
              <a:gd name="connsiteX5" fmla="*/ 325700 w 396127"/>
              <a:gd name="connsiteY5" fmla="*/ 55910 h 179884"/>
              <a:gd name="connsiteX6" fmla="*/ 294129 w 396127"/>
              <a:gd name="connsiteY6" fmla="*/ 65633 h 179884"/>
              <a:gd name="connsiteX7" fmla="*/ 262559 w 396127"/>
              <a:gd name="connsiteY7" fmla="*/ 77788 h 179884"/>
              <a:gd name="connsiteX8" fmla="*/ 223703 w 396127"/>
              <a:gd name="connsiteY8" fmla="*/ 92373 h 179884"/>
              <a:gd name="connsiteX9" fmla="*/ 182418 w 396127"/>
              <a:gd name="connsiteY9" fmla="*/ 106958 h 179884"/>
              <a:gd name="connsiteX10" fmla="*/ 141133 w 396127"/>
              <a:gd name="connsiteY10" fmla="*/ 128836 h 179884"/>
              <a:gd name="connsiteX11" fmla="*/ 104705 w 396127"/>
              <a:gd name="connsiteY11" fmla="*/ 143421 h 179884"/>
              <a:gd name="connsiteX12" fmla="*/ 85277 w 396127"/>
              <a:gd name="connsiteY12" fmla="*/ 153144 h 179884"/>
              <a:gd name="connsiteX13" fmla="*/ 70706 w 396127"/>
              <a:gd name="connsiteY13" fmla="*/ 158006 h 179884"/>
              <a:gd name="connsiteX14" fmla="*/ 51278 w 396127"/>
              <a:gd name="connsiteY14" fmla="*/ 162868 h 179884"/>
              <a:gd name="connsiteX15" fmla="*/ 39136 w 396127"/>
              <a:gd name="connsiteY15" fmla="*/ 167729 h 179884"/>
              <a:gd name="connsiteX16" fmla="*/ 29422 w 396127"/>
              <a:gd name="connsiteY16" fmla="*/ 172591 h 179884"/>
              <a:gd name="connsiteX17" fmla="*/ 14851 w 396127"/>
              <a:gd name="connsiteY17" fmla="*/ 177453 h 179884"/>
              <a:gd name="connsiteX18" fmla="*/ 5137 w 396127"/>
              <a:gd name="connsiteY18" fmla="*/ 179884 h 179884"/>
              <a:gd name="connsiteX19" fmla="*/ 0 w 396127"/>
              <a:gd name="connsiteY19" fmla="*/ 179884 h 179884"/>
              <a:gd name="connsiteX20" fmla="*/ 7063 w 396127"/>
              <a:gd name="connsiteY20" fmla="*/ 164065 h 179884"/>
              <a:gd name="connsiteX21" fmla="*/ 25488 w 396127"/>
              <a:gd name="connsiteY21" fmla="*/ 143345 h 179884"/>
              <a:gd name="connsiteX22" fmla="*/ 37773 w 396127"/>
              <a:gd name="connsiteY22" fmla="*/ 136439 h 179884"/>
              <a:gd name="connsiteX23" fmla="*/ 46986 w 396127"/>
              <a:gd name="connsiteY23" fmla="*/ 126078 h 179884"/>
              <a:gd name="connsiteX24" fmla="*/ 53129 w 396127"/>
              <a:gd name="connsiteY24" fmla="*/ 115718 h 179884"/>
              <a:gd name="connsiteX25" fmla="*/ 71554 w 396127"/>
              <a:gd name="connsiteY25" fmla="*/ 101905 h 179884"/>
              <a:gd name="connsiteX26" fmla="*/ 80768 w 396127"/>
              <a:gd name="connsiteY26" fmla="*/ 77732 h 179884"/>
              <a:gd name="connsiteX27" fmla="*/ 93052 w 396127"/>
              <a:gd name="connsiteY27" fmla="*/ 57013 h 179884"/>
              <a:gd name="connsiteX28" fmla="*/ 102266 w 396127"/>
              <a:gd name="connsiteY28" fmla="*/ 46652 h 179884"/>
              <a:gd name="connsiteX29" fmla="*/ 111741 w 396127"/>
              <a:gd name="connsiteY29" fmla="*/ 41325 h 179884"/>
              <a:gd name="connsiteX30" fmla="*/ 116848 w 396127"/>
              <a:gd name="connsiteY30" fmla="*/ 41325 h 179884"/>
              <a:gd name="connsiteX31" fmla="*/ 121705 w 396127"/>
              <a:gd name="connsiteY31" fmla="*/ 41325 h 179884"/>
              <a:gd name="connsiteX32" fmla="*/ 136276 w 396127"/>
              <a:gd name="connsiteY32" fmla="*/ 41325 h 179884"/>
              <a:gd name="connsiteX33" fmla="*/ 145990 w 396127"/>
              <a:gd name="connsiteY33" fmla="*/ 41325 h 179884"/>
              <a:gd name="connsiteX34" fmla="*/ 160561 w 396127"/>
              <a:gd name="connsiteY34" fmla="*/ 36463 h 179884"/>
              <a:gd name="connsiteX35" fmla="*/ 177561 w 396127"/>
              <a:gd name="connsiteY35" fmla="*/ 36463 h 179884"/>
              <a:gd name="connsiteX36" fmla="*/ 196989 w 396127"/>
              <a:gd name="connsiteY36" fmla="*/ 31601 h 179884"/>
              <a:gd name="connsiteX37" fmla="*/ 213988 w 396127"/>
              <a:gd name="connsiteY37" fmla="*/ 31601 h 179884"/>
              <a:gd name="connsiteX38" fmla="*/ 238274 w 396127"/>
              <a:gd name="connsiteY38" fmla="*/ 26740 h 179884"/>
              <a:gd name="connsiteX39" fmla="*/ 262559 w 396127"/>
              <a:gd name="connsiteY39" fmla="*/ 21878 h 179884"/>
              <a:gd name="connsiteX40" fmla="*/ 289272 w 396127"/>
              <a:gd name="connsiteY40" fmla="*/ 17016 h 179884"/>
              <a:gd name="connsiteX41" fmla="*/ 318415 w 396127"/>
              <a:gd name="connsiteY41" fmla="*/ 14585 h 179884"/>
              <a:gd name="connsiteX42" fmla="*/ 349985 w 396127"/>
              <a:gd name="connsiteY42" fmla="*/ 4862 h 179884"/>
              <a:gd name="connsiteX43" fmla="*/ 381556 w 396127"/>
              <a:gd name="connsiteY43" fmla="*/ 0 h 1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96127" h="179884">
                <a:moveTo>
                  <a:pt x="381556" y="0"/>
                </a:moveTo>
                <a:lnTo>
                  <a:pt x="396127" y="36463"/>
                </a:lnTo>
                <a:lnTo>
                  <a:pt x="386413" y="36463"/>
                </a:lnTo>
                <a:lnTo>
                  <a:pt x="369413" y="41325"/>
                </a:lnTo>
                <a:lnTo>
                  <a:pt x="349985" y="46186"/>
                </a:lnTo>
                <a:lnTo>
                  <a:pt x="325700" y="55910"/>
                </a:lnTo>
                <a:lnTo>
                  <a:pt x="294129" y="65633"/>
                </a:lnTo>
                <a:lnTo>
                  <a:pt x="262559" y="77788"/>
                </a:lnTo>
                <a:lnTo>
                  <a:pt x="223703" y="92373"/>
                </a:lnTo>
                <a:lnTo>
                  <a:pt x="182418" y="106958"/>
                </a:lnTo>
                <a:lnTo>
                  <a:pt x="141133" y="128836"/>
                </a:lnTo>
                <a:lnTo>
                  <a:pt x="104705" y="143421"/>
                </a:lnTo>
                <a:lnTo>
                  <a:pt x="85277" y="153144"/>
                </a:lnTo>
                <a:lnTo>
                  <a:pt x="70706" y="158006"/>
                </a:lnTo>
                <a:lnTo>
                  <a:pt x="51278" y="162868"/>
                </a:lnTo>
                <a:lnTo>
                  <a:pt x="39136" y="167729"/>
                </a:lnTo>
                <a:lnTo>
                  <a:pt x="29422" y="172591"/>
                </a:lnTo>
                <a:lnTo>
                  <a:pt x="14851" y="177453"/>
                </a:lnTo>
                <a:lnTo>
                  <a:pt x="5137" y="179884"/>
                </a:lnTo>
                <a:lnTo>
                  <a:pt x="0" y="179884"/>
                </a:lnTo>
                <a:lnTo>
                  <a:pt x="7063" y="164065"/>
                </a:lnTo>
                <a:cubicBezTo>
                  <a:pt x="12834" y="156765"/>
                  <a:pt x="17719" y="147713"/>
                  <a:pt x="25488" y="143345"/>
                </a:cubicBezTo>
                <a:lnTo>
                  <a:pt x="37773" y="136439"/>
                </a:lnTo>
                <a:cubicBezTo>
                  <a:pt x="40843" y="132986"/>
                  <a:pt x="44205" y="129830"/>
                  <a:pt x="46986" y="126078"/>
                </a:cubicBezTo>
                <a:cubicBezTo>
                  <a:pt x="49349" y="122889"/>
                  <a:pt x="50351" y="118452"/>
                  <a:pt x="53129" y="115718"/>
                </a:cubicBezTo>
                <a:cubicBezTo>
                  <a:pt x="58683" y="110252"/>
                  <a:pt x="71554" y="101905"/>
                  <a:pt x="71554" y="101905"/>
                </a:cubicBezTo>
                <a:cubicBezTo>
                  <a:pt x="74732" y="91185"/>
                  <a:pt x="75074" y="88402"/>
                  <a:pt x="80768" y="77732"/>
                </a:cubicBezTo>
                <a:cubicBezTo>
                  <a:pt x="84566" y="70614"/>
                  <a:pt x="87833" y="62882"/>
                  <a:pt x="93052" y="57013"/>
                </a:cubicBezTo>
                <a:cubicBezTo>
                  <a:pt x="96123" y="53560"/>
                  <a:pt x="98732" y="49490"/>
                  <a:pt x="102266" y="46652"/>
                </a:cubicBezTo>
                <a:lnTo>
                  <a:pt x="111741" y="41325"/>
                </a:lnTo>
                <a:lnTo>
                  <a:pt x="116848" y="41325"/>
                </a:lnTo>
                <a:lnTo>
                  <a:pt x="121705" y="41325"/>
                </a:lnTo>
                <a:lnTo>
                  <a:pt x="136276" y="41325"/>
                </a:lnTo>
                <a:lnTo>
                  <a:pt x="145990" y="41325"/>
                </a:lnTo>
                <a:lnTo>
                  <a:pt x="160561" y="36463"/>
                </a:lnTo>
                <a:lnTo>
                  <a:pt x="177561" y="36463"/>
                </a:lnTo>
                <a:lnTo>
                  <a:pt x="196989" y="31601"/>
                </a:lnTo>
                <a:lnTo>
                  <a:pt x="213988" y="31601"/>
                </a:lnTo>
                <a:lnTo>
                  <a:pt x="238274" y="26740"/>
                </a:lnTo>
                <a:lnTo>
                  <a:pt x="262559" y="21878"/>
                </a:lnTo>
                <a:lnTo>
                  <a:pt x="289272" y="17016"/>
                </a:lnTo>
                <a:lnTo>
                  <a:pt x="318415" y="14585"/>
                </a:lnTo>
                <a:lnTo>
                  <a:pt x="349985" y="4862"/>
                </a:lnTo>
                <a:lnTo>
                  <a:pt x="381556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 65"/>
          <p:cNvSpPr/>
          <p:nvPr/>
        </p:nvSpPr>
        <p:spPr>
          <a:xfrm>
            <a:off x="5706875" y="2539885"/>
            <a:ext cx="636270" cy="777875"/>
          </a:xfrm>
          <a:custGeom>
            <a:avLst/>
            <a:gdLst>
              <a:gd name="connsiteX0" fmla="*/ 507559 w 636270"/>
              <a:gd name="connsiteY0" fmla="*/ 0 h 777875"/>
              <a:gd name="connsiteX1" fmla="*/ 512416 w 636270"/>
              <a:gd name="connsiteY1" fmla="*/ 0 h 777875"/>
              <a:gd name="connsiteX2" fmla="*/ 517273 w 636270"/>
              <a:gd name="connsiteY2" fmla="*/ 0 h 777875"/>
              <a:gd name="connsiteX3" fmla="*/ 524559 w 636270"/>
              <a:gd name="connsiteY3" fmla="*/ 0 h 777875"/>
              <a:gd name="connsiteX4" fmla="*/ 529416 w 636270"/>
              <a:gd name="connsiteY4" fmla="*/ 0 h 777875"/>
              <a:gd name="connsiteX5" fmla="*/ 539130 w 636270"/>
              <a:gd name="connsiteY5" fmla="*/ 4862 h 777875"/>
              <a:gd name="connsiteX6" fmla="*/ 553701 w 636270"/>
              <a:gd name="connsiteY6" fmla="*/ 9724 h 777875"/>
              <a:gd name="connsiteX7" fmla="*/ 568272 w 636270"/>
              <a:gd name="connsiteY7" fmla="*/ 19447 h 777875"/>
              <a:gd name="connsiteX8" fmla="*/ 580414 w 636270"/>
              <a:gd name="connsiteY8" fmla="*/ 24309 h 777875"/>
              <a:gd name="connsiteX9" fmla="*/ 594985 w 636270"/>
              <a:gd name="connsiteY9" fmla="*/ 34032 h 777875"/>
              <a:gd name="connsiteX10" fmla="*/ 604700 w 636270"/>
              <a:gd name="connsiteY10" fmla="*/ 43756 h 777875"/>
              <a:gd name="connsiteX11" fmla="*/ 614414 w 636270"/>
              <a:gd name="connsiteY11" fmla="*/ 51048 h 777875"/>
              <a:gd name="connsiteX12" fmla="*/ 624128 w 636270"/>
              <a:gd name="connsiteY12" fmla="*/ 60772 h 777875"/>
              <a:gd name="connsiteX13" fmla="*/ 626556 w 636270"/>
              <a:gd name="connsiteY13" fmla="*/ 65633 h 777875"/>
              <a:gd name="connsiteX14" fmla="*/ 631413 w 636270"/>
              <a:gd name="connsiteY14" fmla="*/ 75357 h 777875"/>
              <a:gd name="connsiteX15" fmla="*/ 631413 w 636270"/>
              <a:gd name="connsiteY15" fmla="*/ 85080 h 777875"/>
              <a:gd name="connsiteX16" fmla="*/ 636270 w 636270"/>
              <a:gd name="connsiteY16" fmla="*/ 89942 h 777875"/>
              <a:gd name="connsiteX17" fmla="*/ 631413 w 636270"/>
              <a:gd name="connsiteY17" fmla="*/ 94804 h 777875"/>
              <a:gd name="connsiteX18" fmla="*/ 626556 w 636270"/>
              <a:gd name="connsiteY18" fmla="*/ 106958 h 777875"/>
              <a:gd name="connsiteX19" fmla="*/ 624128 w 636270"/>
              <a:gd name="connsiteY19" fmla="*/ 116681 h 777875"/>
              <a:gd name="connsiteX20" fmla="*/ 609557 w 636270"/>
              <a:gd name="connsiteY20" fmla="*/ 136128 h 777875"/>
              <a:gd name="connsiteX21" fmla="*/ 594985 w 636270"/>
              <a:gd name="connsiteY21" fmla="*/ 155575 h 777875"/>
              <a:gd name="connsiteX22" fmla="*/ 575557 w 636270"/>
              <a:gd name="connsiteY22" fmla="*/ 172591 h 777875"/>
              <a:gd name="connsiteX23" fmla="*/ 558558 w 636270"/>
              <a:gd name="connsiteY23" fmla="*/ 196900 h 777875"/>
              <a:gd name="connsiteX24" fmla="*/ 529416 w 636270"/>
              <a:gd name="connsiteY24" fmla="*/ 223639 h 777875"/>
              <a:gd name="connsiteX25" fmla="*/ 478417 w 636270"/>
              <a:gd name="connsiteY25" fmla="*/ 284411 h 777875"/>
              <a:gd name="connsiteX26" fmla="*/ 422561 w 636270"/>
              <a:gd name="connsiteY26" fmla="*/ 345182 h 777875"/>
              <a:gd name="connsiteX27" fmla="*/ 361848 w 636270"/>
              <a:gd name="connsiteY27" fmla="*/ 415677 h 777875"/>
              <a:gd name="connsiteX28" fmla="*/ 335135 w 636270"/>
              <a:gd name="connsiteY28" fmla="*/ 447278 h 777875"/>
              <a:gd name="connsiteX29" fmla="*/ 301135 w 636270"/>
              <a:gd name="connsiteY29" fmla="*/ 486172 h 777875"/>
              <a:gd name="connsiteX30" fmla="*/ 284136 w 636270"/>
              <a:gd name="connsiteY30" fmla="*/ 498326 h 777875"/>
              <a:gd name="connsiteX31" fmla="*/ 269565 w 636270"/>
              <a:gd name="connsiteY31" fmla="*/ 512911 h 777875"/>
              <a:gd name="connsiteX32" fmla="*/ 259851 w 636270"/>
              <a:gd name="connsiteY32" fmla="*/ 527497 h 777875"/>
              <a:gd name="connsiteX33" fmla="*/ 247708 w 636270"/>
              <a:gd name="connsiteY33" fmla="*/ 542082 h 777875"/>
              <a:gd name="connsiteX34" fmla="*/ 237994 w 636270"/>
              <a:gd name="connsiteY34" fmla="*/ 554236 h 777875"/>
              <a:gd name="connsiteX35" fmla="*/ 228280 w 636270"/>
              <a:gd name="connsiteY35" fmla="*/ 563960 h 777875"/>
              <a:gd name="connsiteX36" fmla="*/ 208852 w 636270"/>
              <a:gd name="connsiteY36" fmla="*/ 583406 h 777875"/>
              <a:gd name="connsiteX37" fmla="*/ 199138 w 636270"/>
              <a:gd name="connsiteY37" fmla="*/ 602853 h 777875"/>
              <a:gd name="connsiteX38" fmla="*/ 191852 w 636270"/>
              <a:gd name="connsiteY38" fmla="*/ 610146 h 777875"/>
              <a:gd name="connsiteX39" fmla="*/ 191852 w 636270"/>
              <a:gd name="connsiteY39" fmla="*/ 619869 h 777875"/>
              <a:gd name="connsiteX40" fmla="*/ 191852 w 636270"/>
              <a:gd name="connsiteY40" fmla="*/ 624731 h 777875"/>
              <a:gd name="connsiteX41" fmla="*/ 194281 w 636270"/>
              <a:gd name="connsiteY41" fmla="*/ 629593 h 777875"/>
              <a:gd name="connsiteX42" fmla="*/ 198888 w 636270"/>
              <a:gd name="connsiteY42" fmla="*/ 629593 h 777875"/>
              <a:gd name="connsiteX43" fmla="*/ 189413 w 636270"/>
              <a:gd name="connsiteY43" fmla="*/ 634920 h 777875"/>
              <a:gd name="connsiteX44" fmla="*/ 180199 w 636270"/>
              <a:gd name="connsiteY44" fmla="*/ 645281 h 777875"/>
              <a:gd name="connsiteX45" fmla="*/ 167915 w 636270"/>
              <a:gd name="connsiteY45" fmla="*/ 666000 h 777875"/>
              <a:gd name="connsiteX46" fmla="*/ 158701 w 636270"/>
              <a:gd name="connsiteY46" fmla="*/ 690173 h 777875"/>
              <a:gd name="connsiteX47" fmla="*/ 140276 w 636270"/>
              <a:gd name="connsiteY47" fmla="*/ 703986 h 777875"/>
              <a:gd name="connsiteX48" fmla="*/ 134133 w 636270"/>
              <a:gd name="connsiteY48" fmla="*/ 714346 h 777875"/>
              <a:gd name="connsiteX49" fmla="*/ 124920 w 636270"/>
              <a:gd name="connsiteY49" fmla="*/ 724707 h 777875"/>
              <a:gd name="connsiteX50" fmla="*/ 112635 w 636270"/>
              <a:gd name="connsiteY50" fmla="*/ 731613 h 777875"/>
              <a:gd name="connsiteX51" fmla="*/ 94210 w 636270"/>
              <a:gd name="connsiteY51" fmla="*/ 752333 h 777875"/>
              <a:gd name="connsiteX52" fmla="*/ 87147 w 636270"/>
              <a:gd name="connsiteY52" fmla="*/ 768152 h 777875"/>
              <a:gd name="connsiteX53" fmla="*/ 84998 w 636270"/>
              <a:gd name="connsiteY53" fmla="*/ 768152 h 777875"/>
              <a:gd name="connsiteX54" fmla="*/ 80141 w 636270"/>
              <a:gd name="connsiteY54" fmla="*/ 773013 h 777875"/>
              <a:gd name="connsiteX55" fmla="*/ 70427 w 636270"/>
              <a:gd name="connsiteY55" fmla="*/ 773013 h 777875"/>
              <a:gd name="connsiteX56" fmla="*/ 65570 w 636270"/>
              <a:gd name="connsiteY56" fmla="*/ 773013 h 777875"/>
              <a:gd name="connsiteX57" fmla="*/ 55856 w 636270"/>
              <a:gd name="connsiteY57" fmla="*/ 777875 h 777875"/>
              <a:gd name="connsiteX58" fmla="*/ 50999 w 636270"/>
              <a:gd name="connsiteY58" fmla="*/ 777875 h 777875"/>
              <a:gd name="connsiteX59" fmla="*/ 46142 w 636270"/>
              <a:gd name="connsiteY59" fmla="*/ 773013 h 777875"/>
              <a:gd name="connsiteX60" fmla="*/ 41285 w 636270"/>
              <a:gd name="connsiteY60" fmla="*/ 773013 h 777875"/>
              <a:gd name="connsiteX61" fmla="*/ 36428 w 636270"/>
              <a:gd name="connsiteY61" fmla="*/ 765721 h 777875"/>
              <a:gd name="connsiteX62" fmla="*/ 31571 w 636270"/>
              <a:gd name="connsiteY62" fmla="*/ 760859 h 777875"/>
              <a:gd name="connsiteX63" fmla="*/ 24285 w 636270"/>
              <a:gd name="connsiteY63" fmla="*/ 746274 h 777875"/>
              <a:gd name="connsiteX64" fmla="*/ 14571 w 636270"/>
              <a:gd name="connsiteY64" fmla="*/ 726827 h 777875"/>
              <a:gd name="connsiteX65" fmla="*/ 4857 w 636270"/>
              <a:gd name="connsiteY65" fmla="*/ 709811 h 777875"/>
              <a:gd name="connsiteX66" fmla="*/ 0 w 636270"/>
              <a:gd name="connsiteY66" fmla="*/ 695226 h 777875"/>
              <a:gd name="connsiteX67" fmla="*/ 0 w 636270"/>
              <a:gd name="connsiteY67" fmla="*/ 680641 h 777875"/>
              <a:gd name="connsiteX68" fmla="*/ 0 w 636270"/>
              <a:gd name="connsiteY68" fmla="*/ 675779 h 777875"/>
              <a:gd name="connsiteX69" fmla="*/ 4857 w 636270"/>
              <a:gd name="connsiteY69" fmla="*/ 670917 h 777875"/>
              <a:gd name="connsiteX70" fmla="*/ 4857 w 636270"/>
              <a:gd name="connsiteY70" fmla="*/ 666056 h 777875"/>
              <a:gd name="connsiteX71" fmla="*/ 9714 w 636270"/>
              <a:gd name="connsiteY71" fmla="*/ 661194 h 777875"/>
              <a:gd name="connsiteX72" fmla="*/ 19428 w 636270"/>
              <a:gd name="connsiteY72" fmla="*/ 658763 h 777875"/>
              <a:gd name="connsiteX73" fmla="*/ 29142 w 636270"/>
              <a:gd name="connsiteY73" fmla="*/ 653901 h 777875"/>
              <a:gd name="connsiteX74" fmla="*/ 36428 w 636270"/>
              <a:gd name="connsiteY74" fmla="*/ 649040 h 777875"/>
              <a:gd name="connsiteX75" fmla="*/ 46142 w 636270"/>
              <a:gd name="connsiteY75" fmla="*/ 644178 h 777875"/>
              <a:gd name="connsiteX76" fmla="*/ 50999 w 636270"/>
              <a:gd name="connsiteY76" fmla="*/ 639316 h 777875"/>
              <a:gd name="connsiteX77" fmla="*/ 60713 w 636270"/>
              <a:gd name="connsiteY77" fmla="*/ 634454 h 777875"/>
              <a:gd name="connsiteX78" fmla="*/ 65570 w 636270"/>
              <a:gd name="connsiteY78" fmla="*/ 624731 h 777875"/>
              <a:gd name="connsiteX79" fmla="*/ 75284 w 636270"/>
              <a:gd name="connsiteY79" fmla="*/ 619869 h 777875"/>
              <a:gd name="connsiteX80" fmla="*/ 84998 w 636270"/>
              <a:gd name="connsiteY80" fmla="*/ 605284 h 777875"/>
              <a:gd name="connsiteX81" fmla="*/ 97141 w 636270"/>
              <a:gd name="connsiteY81" fmla="*/ 597992 h 777875"/>
              <a:gd name="connsiteX82" fmla="*/ 111712 w 636270"/>
              <a:gd name="connsiteY82" fmla="*/ 588268 h 777875"/>
              <a:gd name="connsiteX83" fmla="*/ 121426 w 636270"/>
              <a:gd name="connsiteY83" fmla="*/ 573683 h 777875"/>
              <a:gd name="connsiteX84" fmla="*/ 138425 w 636270"/>
              <a:gd name="connsiteY84" fmla="*/ 554236 h 777875"/>
              <a:gd name="connsiteX85" fmla="*/ 152996 w 636270"/>
              <a:gd name="connsiteY85" fmla="*/ 542082 h 777875"/>
              <a:gd name="connsiteX86" fmla="*/ 172424 w 636270"/>
              <a:gd name="connsiteY86" fmla="*/ 522635 h 777875"/>
              <a:gd name="connsiteX87" fmla="*/ 191852 w 636270"/>
              <a:gd name="connsiteY87" fmla="*/ 503188 h 777875"/>
              <a:gd name="connsiteX88" fmla="*/ 208852 w 636270"/>
              <a:gd name="connsiteY88" fmla="*/ 481310 h 777875"/>
              <a:gd name="connsiteX89" fmla="*/ 228280 w 636270"/>
              <a:gd name="connsiteY89" fmla="*/ 461863 h 777875"/>
              <a:gd name="connsiteX90" fmla="*/ 247708 w 636270"/>
              <a:gd name="connsiteY90" fmla="*/ 437555 h 777875"/>
              <a:gd name="connsiteX91" fmla="*/ 269565 w 636270"/>
              <a:gd name="connsiteY91" fmla="*/ 410815 h 777875"/>
              <a:gd name="connsiteX92" fmla="*/ 310850 w 636270"/>
              <a:gd name="connsiteY92" fmla="*/ 364629 h 777875"/>
              <a:gd name="connsiteX93" fmla="*/ 349706 w 636270"/>
              <a:gd name="connsiteY93" fmla="*/ 318443 h 777875"/>
              <a:gd name="connsiteX94" fmla="*/ 381276 w 636270"/>
              <a:gd name="connsiteY94" fmla="*/ 274687 h 777875"/>
              <a:gd name="connsiteX95" fmla="*/ 412847 w 636270"/>
              <a:gd name="connsiteY95" fmla="*/ 238224 h 777875"/>
              <a:gd name="connsiteX96" fmla="*/ 437132 w 636270"/>
              <a:gd name="connsiteY96" fmla="*/ 206623 h 777875"/>
              <a:gd name="connsiteX97" fmla="*/ 456560 w 636270"/>
              <a:gd name="connsiteY97" fmla="*/ 177453 h 777875"/>
              <a:gd name="connsiteX98" fmla="*/ 473560 w 636270"/>
              <a:gd name="connsiteY98" fmla="*/ 150713 h 777875"/>
              <a:gd name="connsiteX99" fmla="*/ 478417 w 636270"/>
              <a:gd name="connsiteY99" fmla="*/ 140990 h 777875"/>
              <a:gd name="connsiteX100" fmla="*/ 483274 w 636270"/>
              <a:gd name="connsiteY100" fmla="*/ 126405 h 777875"/>
              <a:gd name="connsiteX101" fmla="*/ 492988 w 636270"/>
              <a:gd name="connsiteY101" fmla="*/ 111820 h 777875"/>
              <a:gd name="connsiteX102" fmla="*/ 497845 w 636270"/>
              <a:gd name="connsiteY102" fmla="*/ 94804 h 777875"/>
              <a:gd name="connsiteX103" fmla="*/ 502702 w 636270"/>
              <a:gd name="connsiteY103" fmla="*/ 80218 h 777875"/>
              <a:gd name="connsiteX104" fmla="*/ 507559 w 636270"/>
              <a:gd name="connsiteY104" fmla="*/ 70495 h 777875"/>
              <a:gd name="connsiteX105" fmla="*/ 512416 w 636270"/>
              <a:gd name="connsiteY105" fmla="*/ 55910 h 777875"/>
              <a:gd name="connsiteX106" fmla="*/ 512416 w 636270"/>
              <a:gd name="connsiteY106" fmla="*/ 48617 h 777875"/>
              <a:gd name="connsiteX107" fmla="*/ 512416 w 636270"/>
              <a:gd name="connsiteY107" fmla="*/ 38894 h 777875"/>
              <a:gd name="connsiteX108" fmla="*/ 507559 w 636270"/>
              <a:gd name="connsiteY108" fmla="*/ 34032 h 777875"/>
              <a:gd name="connsiteX109" fmla="*/ 502702 w 636270"/>
              <a:gd name="connsiteY109" fmla="*/ 29170 h 777875"/>
              <a:gd name="connsiteX110" fmla="*/ 502702 w 636270"/>
              <a:gd name="connsiteY110" fmla="*/ 19447 h 777875"/>
              <a:gd name="connsiteX111" fmla="*/ 502702 w 636270"/>
              <a:gd name="connsiteY111" fmla="*/ 9724 h 777875"/>
              <a:gd name="connsiteX112" fmla="*/ 507559 w 636270"/>
              <a:gd name="connsiteY112" fmla="*/ 0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6270" h="777875">
                <a:moveTo>
                  <a:pt x="507559" y="0"/>
                </a:moveTo>
                <a:lnTo>
                  <a:pt x="512416" y="0"/>
                </a:lnTo>
                <a:lnTo>
                  <a:pt x="517273" y="0"/>
                </a:lnTo>
                <a:lnTo>
                  <a:pt x="524559" y="0"/>
                </a:lnTo>
                <a:lnTo>
                  <a:pt x="529416" y="0"/>
                </a:lnTo>
                <a:lnTo>
                  <a:pt x="539130" y="4862"/>
                </a:lnTo>
                <a:lnTo>
                  <a:pt x="553701" y="9724"/>
                </a:lnTo>
                <a:lnTo>
                  <a:pt x="568272" y="19447"/>
                </a:lnTo>
                <a:lnTo>
                  <a:pt x="580414" y="24309"/>
                </a:lnTo>
                <a:lnTo>
                  <a:pt x="594985" y="34032"/>
                </a:lnTo>
                <a:lnTo>
                  <a:pt x="604700" y="43756"/>
                </a:lnTo>
                <a:lnTo>
                  <a:pt x="614414" y="51048"/>
                </a:lnTo>
                <a:lnTo>
                  <a:pt x="624128" y="60772"/>
                </a:lnTo>
                <a:lnTo>
                  <a:pt x="626556" y="65633"/>
                </a:lnTo>
                <a:lnTo>
                  <a:pt x="631413" y="75357"/>
                </a:lnTo>
                <a:lnTo>
                  <a:pt x="631413" y="85080"/>
                </a:lnTo>
                <a:lnTo>
                  <a:pt x="636270" y="89942"/>
                </a:lnTo>
                <a:lnTo>
                  <a:pt x="631413" y="94804"/>
                </a:lnTo>
                <a:lnTo>
                  <a:pt x="626556" y="106958"/>
                </a:lnTo>
                <a:lnTo>
                  <a:pt x="624128" y="116681"/>
                </a:lnTo>
                <a:lnTo>
                  <a:pt x="609557" y="136128"/>
                </a:lnTo>
                <a:lnTo>
                  <a:pt x="594985" y="155575"/>
                </a:lnTo>
                <a:lnTo>
                  <a:pt x="575557" y="172591"/>
                </a:lnTo>
                <a:lnTo>
                  <a:pt x="558558" y="196900"/>
                </a:lnTo>
                <a:lnTo>
                  <a:pt x="529416" y="223639"/>
                </a:lnTo>
                <a:lnTo>
                  <a:pt x="478417" y="284411"/>
                </a:lnTo>
                <a:lnTo>
                  <a:pt x="422561" y="345182"/>
                </a:lnTo>
                <a:lnTo>
                  <a:pt x="361848" y="415677"/>
                </a:lnTo>
                <a:lnTo>
                  <a:pt x="335135" y="447278"/>
                </a:lnTo>
                <a:lnTo>
                  <a:pt x="301135" y="486172"/>
                </a:lnTo>
                <a:lnTo>
                  <a:pt x="284136" y="498326"/>
                </a:lnTo>
                <a:lnTo>
                  <a:pt x="269565" y="512911"/>
                </a:lnTo>
                <a:lnTo>
                  <a:pt x="259851" y="527497"/>
                </a:lnTo>
                <a:lnTo>
                  <a:pt x="247708" y="542082"/>
                </a:lnTo>
                <a:lnTo>
                  <a:pt x="237994" y="554236"/>
                </a:lnTo>
                <a:lnTo>
                  <a:pt x="228280" y="563960"/>
                </a:lnTo>
                <a:lnTo>
                  <a:pt x="208852" y="583406"/>
                </a:lnTo>
                <a:lnTo>
                  <a:pt x="199138" y="602853"/>
                </a:lnTo>
                <a:lnTo>
                  <a:pt x="191852" y="610146"/>
                </a:lnTo>
                <a:lnTo>
                  <a:pt x="191852" y="619869"/>
                </a:lnTo>
                <a:lnTo>
                  <a:pt x="191852" y="624731"/>
                </a:lnTo>
                <a:lnTo>
                  <a:pt x="194281" y="629593"/>
                </a:lnTo>
                <a:lnTo>
                  <a:pt x="198888" y="629593"/>
                </a:lnTo>
                <a:lnTo>
                  <a:pt x="189413" y="634920"/>
                </a:lnTo>
                <a:cubicBezTo>
                  <a:pt x="185879" y="637758"/>
                  <a:pt x="183270" y="641828"/>
                  <a:pt x="180199" y="645281"/>
                </a:cubicBezTo>
                <a:cubicBezTo>
                  <a:pt x="174980" y="651150"/>
                  <a:pt x="171713" y="658882"/>
                  <a:pt x="167915" y="666000"/>
                </a:cubicBezTo>
                <a:cubicBezTo>
                  <a:pt x="162221" y="676670"/>
                  <a:pt x="161879" y="679453"/>
                  <a:pt x="158701" y="690173"/>
                </a:cubicBezTo>
                <a:cubicBezTo>
                  <a:pt x="158701" y="690173"/>
                  <a:pt x="145830" y="698520"/>
                  <a:pt x="140276" y="703986"/>
                </a:cubicBezTo>
                <a:cubicBezTo>
                  <a:pt x="137498" y="706720"/>
                  <a:pt x="136496" y="711157"/>
                  <a:pt x="134133" y="714346"/>
                </a:cubicBezTo>
                <a:cubicBezTo>
                  <a:pt x="131352" y="718098"/>
                  <a:pt x="127990" y="721254"/>
                  <a:pt x="124920" y="724707"/>
                </a:cubicBezTo>
                <a:lnTo>
                  <a:pt x="112635" y="731613"/>
                </a:lnTo>
                <a:cubicBezTo>
                  <a:pt x="104866" y="735981"/>
                  <a:pt x="99981" y="745033"/>
                  <a:pt x="94210" y="752333"/>
                </a:cubicBezTo>
                <a:lnTo>
                  <a:pt x="87147" y="768152"/>
                </a:lnTo>
                <a:lnTo>
                  <a:pt x="84998" y="768152"/>
                </a:lnTo>
                <a:lnTo>
                  <a:pt x="80141" y="773013"/>
                </a:lnTo>
                <a:lnTo>
                  <a:pt x="70427" y="773013"/>
                </a:lnTo>
                <a:lnTo>
                  <a:pt x="65570" y="773013"/>
                </a:lnTo>
                <a:lnTo>
                  <a:pt x="55856" y="777875"/>
                </a:lnTo>
                <a:lnTo>
                  <a:pt x="50999" y="777875"/>
                </a:lnTo>
                <a:lnTo>
                  <a:pt x="46142" y="773013"/>
                </a:lnTo>
                <a:lnTo>
                  <a:pt x="41285" y="773013"/>
                </a:lnTo>
                <a:lnTo>
                  <a:pt x="36428" y="765721"/>
                </a:lnTo>
                <a:lnTo>
                  <a:pt x="31571" y="760859"/>
                </a:lnTo>
                <a:lnTo>
                  <a:pt x="24285" y="746274"/>
                </a:lnTo>
                <a:lnTo>
                  <a:pt x="14571" y="726827"/>
                </a:lnTo>
                <a:lnTo>
                  <a:pt x="4857" y="709811"/>
                </a:lnTo>
                <a:lnTo>
                  <a:pt x="0" y="695226"/>
                </a:lnTo>
                <a:lnTo>
                  <a:pt x="0" y="680641"/>
                </a:lnTo>
                <a:lnTo>
                  <a:pt x="0" y="675779"/>
                </a:lnTo>
                <a:lnTo>
                  <a:pt x="4857" y="670917"/>
                </a:lnTo>
                <a:lnTo>
                  <a:pt x="4857" y="666056"/>
                </a:lnTo>
                <a:lnTo>
                  <a:pt x="9714" y="661194"/>
                </a:lnTo>
                <a:lnTo>
                  <a:pt x="19428" y="658763"/>
                </a:lnTo>
                <a:lnTo>
                  <a:pt x="29142" y="653901"/>
                </a:lnTo>
                <a:lnTo>
                  <a:pt x="36428" y="649040"/>
                </a:lnTo>
                <a:lnTo>
                  <a:pt x="46142" y="644178"/>
                </a:lnTo>
                <a:lnTo>
                  <a:pt x="50999" y="639316"/>
                </a:lnTo>
                <a:lnTo>
                  <a:pt x="60713" y="634454"/>
                </a:lnTo>
                <a:lnTo>
                  <a:pt x="65570" y="624731"/>
                </a:lnTo>
                <a:lnTo>
                  <a:pt x="75284" y="619869"/>
                </a:lnTo>
                <a:lnTo>
                  <a:pt x="84998" y="605284"/>
                </a:lnTo>
                <a:lnTo>
                  <a:pt x="97141" y="597992"/>
                </a:lnTo>
                <a:lnTo>
                  <a:pt x="111712" y="588268"/>
                </a:lnTo>
                <a:lnTo>
                  <a:pt x="121426" y="573683"/>
                </a:lnTo>
                <a:lnTo>
                  <a:pt x="138425" y="554236"/>
                </a:lnTo>
                <a:lnTo>
                  <a:pt x="152996" y="542082"/>
                </a:lnTo>
                <a:lnTo>
                  <a:pt x="172424" y="522635"/>
                </a:lnTo>
                <a:lnTo>
                  <a:pt x="191852" y="503188"/>
                </a:lnTo>
                <a:lnTo>
                  <a:pt x="208852" y="481310"/>
                </a:lnTo>
                <a:lnTo>
                  <a:pt x="228280" y="461863"/>
                </a:lnTo>
                <a:lnTo>
                  <a:pt x="247708" y="437555"/>
                </a:lnTo>
                <a:lnTo>
                  <a:pt x="269565" y="410815"/>
                </a:lnTo>
                <a:lnTo>
                  <a:pt x="310850" y="364629"/>
                </a:lnTo>
                <a:lnTo>
                  <a:pt x="349706" y="318443"/>
                </a:lnTo>
                <a:lnTo>
                  <a:pt x="381276" y="274687"/>
                </a:lnTo>
                <a:lnTo>
                  <a:pt x="412847" y="238224"/>
                </a:lnTo>
                <a:lnTo>
                  <a:pt x="437132" y="206623"/>
                </a:lnTo>
                <a:lnTo>
                  <a:pt x="456560" y="177453"/>
                </a:lnTo>
                <a:lnTo>
                  <a:pt x="473560" y="150713"/>
                </a:lnTo>
                <a:lnTo>
                  <a:pt x="478417" y="140990"/>
                </a:lnTo>
                <a:lnTo>
                  <a:pt x="483274" y="126405"/>
                </a:lnTo>
                <a:lnTo>
                  <a:pt x="492988" y="111820"/>
                </a:lnTo>
                <a:lnTo>
                  <a:pt x="497845" y="94804"/>
                </a:lnTo>
                <a:lnTo>
                  <a:pt x="502702" y="80218"/>
                </a:lnTo>
                <a:lnTo>
                  <a:pt x="507559" y="70495"/>
                </a:lnTo>
                <a:lnTo>
                  <a:pt x="512416" y="55910"/>
                </a:lnTo>
                <a:lnTo>
                  <a:pt x="512416" y="48617"/>
                </a:lnTo>
                <a:lnTo>
                  <a:pt x="512416" y="38894"/>
                </a:lnTo>
                <a:lnTo>
                  <a:pt x="507559" y="34032"/>
                </a:lnTo>
                <a:lnTo>
                  <a:pt x="502702" y="29170"/>
                </a:lnTo>
                <a:lnTo>
                  <a:pt x="502702" y="19447"/>
                </a:lnTo>
                <a:lnTo>
                  <a:pt x="502702" y="9724"/>
                </a:lnTo>
                <a:lnTo>
                  <a:pt x="507559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任意多边形 66"/>
          <p:cNvSpPr/>
          <p:nvPr/>
        </p:nvSpPr>
        <p:spPr>
          <a:xfrm>
            <a:off x="6343145" y="2544330"/>
            <a:ext cx="597535" cy="709930"/>
          </a:xfrm>
          <a:custGeom>
            <a:avLst/>
            <a:gdLst>
              <a:gd name="connsiteX0" fmla="*/ 458517 w 597535"/>
              <a:gd name="connsiteY0" fmla="*/ 0 h 709930"/>
              <a:gd name="connsiteX1" fmla="*/ 463395 w 597535"/>
              <a:gd name="connsiteY1" fmla="*/ 0 h 709930"/>
              <a:gd name="connsiteX2" fmla="*/ 473150 w 597535"/>
              <a:gd name="connsiteY2" fmla="*/ 0 h 709930"/>
              <a:gd name="connsiteX3" fmla="*/ 480467 w 597535"/>
              <a:gd name="connsiteY3" fmla="*/ 0 h 709930"/>
              <a:gd name="connsiteX4" fmla="*/ 490223 w 597535"/>
              <a:gd name="connsiteY4" fmla="*/ 4863 h 709930"/>
              <a:gd name="connsiteX5" fmla="*/ 504856 w 597535"/>
              <a:gd name="connsiteY5" fmla="*/ 4863 h 709930"/>
              <a:gd name="connsiteX6" fmla="*/ 519490 w 597535"/>
              <a:gd name="connsiteY6" fmla="*/ 14588 h 709930"/>
              <a:gd name="connsiteX7" fmla="*/ 534123 w 597535"/>
              <a:gd name="connsiteY7" fmla="*/ 19450 h 709930"/>
              <a:gd name="connsiteX8" fmla="*/ 546318 w 597535"/>
              <a:gd name="connsiteY8" fmla="*/ 29175 h 709930"/>
              <a:gd name="connsiteX9" fmla="*/ 560951 w 597535"/>
              <a:gd name="connsiteY9" fmla="*/ 38900 h 709930"/>
              <a:gd name="connsiteX10" fmla="*/ 570707 w 597535"/>
              <a:gd name="connsiteY10" fmla="*/ 46194 h 709930"/>
              <a:gd name="connsiteX11" fmla="*/ 580463 w 597535"/>
              <a:gd name="connsiteY11" fmla="*/ 55919 h 709930"/>
              <a:gd name="connsiteX12" fmla="*/ 587779 w 597535"/>
              <a:gd name="connsiteY12" fmla="*/ 65644 h 709930"/>
              <a:gd name="connsiteX13" fmla="*/ 592657 w 597535"/>
              <a:gd name="connsiteY13" fmla="*/ 75369 h 709930"/>
              <a:gd name="connsiteX14" fmla="*/ 592657 w 597535"/>
              <a:gd name="connsiteY14" fmla="*/ 85094 h 709930"/>
              <a:gd name="connsiteX15" fmla="*/ 597535 w 597535"/>
              <a:gd name="connsiteY15" fmla="*/ 94820 h 709930"/>
              <a:gd name="connsiteX16" fmla="*/ 592657 w 597535"/>
              <a:gd name="connsiteY16" fmla="*/ 99682 h 709930"/>
              <a:gd name="connsiteX17" fmla="*/ 592657 w 597535"/>
              <a:gd name="connsiteY17" fmla="*/ 102113 h 709930"/>
              <a:gd name="connsiteX18" fmla="*/ 587779 w 597535"/>
              <a:gd name="connsiteY18" fmla="*/ 111838 h 709930"/>
              <a:gd name="connsiteX19" fmla="*/ 580463 w 597535"/>
              <a:gd name="connsiteY19" fmla="*/ 121563 h 709930"/>
              <a:gd name="connsiteX20" fmla="*/ 575585 w 597535"/>
              <a:gd name="connsiteY20" fmla="*/ 131289 h 709930"/>
              <a:gd name="connsiteX21" fmla="*/ 560951 w 597535"/>
              <a:gd name="connsiteY21" fmla="*/ 141014 h 709930"/>
              <a:gd name="connsiteX22" fmla="*/ 551196 w 597535"/>
              <a:gd name="connsiteY22" fmla="*/ 155601 h 709930"/>
              <a:gd name="connsiteX23" fmla="*/ 536562 w 597535"/>
              <a:gd name="connsiteY23" fmla="*/ 167758 h 709930"/>
              <a:gd name="connsiteX24" fmla="*/ 524368 w 597535"/>
              <a:gd name="connsiteY24" fmla="*/ 187208 h 709930"/>
              <a:gd name="connsiteX25" fmla="*/ 504856 w 597535"/>
              <a:gd name="connsiteY25" fmla="*/ 201795 h 709930"/>
              <a:gd name="connsiteX26" fmla="*/ 485345 w 597535"/>
              <a:gd name="connsiteY26" fmla="*/ 218814 h 709930"/>
              <a:gd name="connsiteX27" fmla="*/ 463395 w 597535"/>
              <a:gd name="connsiteY27" fmla="*/ 243127 h 709930"/>
              <a:gd name="connsiteX28" fmla="*/ 443883 w 597535"/>
              <a:gd name="connsiteY28" fmla="*/ 262577 h 709930"/>
              <a:gd name="connsiteX29" fmla="*/ 421933 w 597535"/>
              <a:gd name="connsiteY29" fmla="*/ 284458 h 709930"/>
              <a:gd name="connsiteX30" fmla="*/ 392666 w 597535"/>
              <a:gd name="connsiteY30" fmla="*/ 313634 h 709930"/>
              <a:gd name="connsiteX31" fmla="*/ 365838 w 597535"/>
              <a:gd name="connsiteY31" fmla="*/ 335515 h 709930"/>
              <a:gd name="connsiteX32" fmla="*/ 336571 w 597535"/>
              <a:gd name="connsiteY32" fmla="*/ 364690 h 709930"/>
              <a:gd name="connsiteX33" fmla="*/ 309743 w 597535"/>
              <a:gd name="connsiteY33" fmla="*/ 391434 h 709930"/>
              <a:gd name="connsiteX34" fmla="*/ 285354 w 597535"/>
              <a:gd name="connsiteY34" fmla="*/ 415747 h 709930"/>
              <a:gd name="connsiteX35" fmla="*/ 260964 w 597535"/>
              <a:gd name="connsiteY35" fmla="*/ 432766 h 709930"/>
              <a:gd name="connsiteX36" fmla="*/ 243892 w 597535"/>
              <a:gd name="connsiteY36" fmla="*/ 457078 h 709930"/>
              <a:gd name="connsiteX37" fmla="*/ 224381 w 597535"/>
              <a:gd name="connsiteY37" fmla="*/ 476528 h 709930"/>
              <a:gd name="connsiteX38" fmla="*/ 207308 w 597535"/>
              <a:gd name="connsiteY38" fmla="*/ 488685 h 709930"/>
              <a:gd name="connsiteX39" fmla="*/ 192675 w 597535"/>
              <a:gd name="connsiteY39" fmla="*/ 503272 h 709930"/>
              <a:gd name="connsiteX40" fmla="*/ 178041 w 597535"/>
              <a:gd name="connsiteY40" fmla="*/ 517860 h 709930"/>
              <a:gd name="connsiteX41" fmla="*/ 168286 w 597535"/>
              <a:gd name="connsiteY41" fmla="*/ 532448 h 709930"/>
              <a:gd name="connsiteX42" fmla="*/ 158530 w 597535"/>
              <a:gd name="connsiteY42" fmla="*/ 542173 h 709930"/>
              <a:gd name="connsiteX43" fmla="*/ 151213 w 597535"/>
              <a:gd name="connsiteY43" fmla="*/ 544604 h 709930"/>
              <a:gd name="connsiteX44" fmla="*/ 146335 w 597535"/>
              <a:gd name="connsiteY44" fmla="*/ 554329 h 709930"/>
              <a:gd name="connsiteX45" fmla="*/ 146335 w 597535"/>
              <a:gd name="connsiteY45" fmla="*/ 559192 h 709930"/>
              <a:gd name="connsiteX46" fmla="*/ 141457 w 597535"/>
              <a:gd name="connsiteY46" fmla="*/ 564054 h 709930"/>
              <a:gd name="connsiteX47" fmla="*/ 146335 w 597535"/>
              <a:gd name="connsiteY47" fmla="*/ 568917 h 709930"/>
              <a:gd name="connsiteX48" fmla="*/ 153652 w 597535"/>
              <a:gd name="connsiteY48" fmla="*/ 568917 h 709930"/>
              <a:gd name="connsiteX49" fmla="*/ 163408 w 597535"/>
              <a:gd name="connsiteY49" fmla="*/ 573779 h 709930"/>
              <a:gd name="connsiteX50" fmla="*/ 177972 w 597535"/>
              <a:gd name="connsiteY50" fmla="*/ 573779 h 709930"/>
              <a:gd name="connsiteX51" fmla="*/ 172474 w 597535"/>
              <a:gd name="connsiteY51" fmla="*/ 579229 h 709930"/>
              <a:gd name="connsiteX52" fmla="*/ 158537 w 597535"/>
              <a:gd name="connsiteY52" fmla="*/ 599948 h 709930"/>
              <a:gd name="connsiteX53" fmla="*/ 148084 w 597535"/>
              <a:gd name="connsiteY53" fmla="*/ 624121 h 709930"/>
              <a:gd name="connsiteX54" fmla="*/ 127180 w 597535"/>
              <a:gd name="connsiteY54" fmla="*/ 637934 h 709930"/>
              <a:gd name="connsiteX55" fmla="*/ 120211 w 597535"/>
              <a:gd name="connsiteY55" fmla="*/ 648294 h 709930"/>
              <a:gd name="connsiteX56" fmla="*/ 109759 w 597535"/>
              <a:gd name="connsiteY56" fmla="*/ 658655 h 709930"/>
              <a:gd name="connsiteX57" fmla="*/ 95822 w 597535"/>
              <a:gd name="connsiteY57" fmla="*/ 665561 h 709930"/>
              <a:gd name="connsiteX58" fmla="*/ 74918 w 597535"/>
              <a:gd name="connsiteY58" fmla="*/ 686281 h 709930"/>
              <a:gd name="connsiteX59" fmla="*/ 64481 w 597535"/>
              <a:gd name="connsiteY59" fmla="*/ 706890 h 709930"/>
              <a:gd name="connsiteX60" fmla="*/ 64479 w 597535"/>
              <a:gd name="connsiteY60" fmla="*/ 709930 h 709930"/>
              <a:gd name="connsiteX61" fmla="*/ 56095 w 597535"/>
              <a:gd name="connsiteY61" fmla="*/ 709930 h 709930"/>
              <a:gd name="connsiteX62" fmla="*/ 51217 w 597535"/>
              <a:gd name="connsiteY62" fmla="*/ 709930 h 709930"/>
              <a:gd name="connsiteX63" fmla="*/ 46340 w 597535"/>
              <a:gd name="connsiteY63" fmla="*/ 705068 h 709930"/>
              <a:gd name="connsiteX64" fmla="*/ 43901 w 597535"/>
              <a:gd name="connsiteY64" fmla="*/ 700205 h 709930"/>
              <a:gd name="connsiteX65" fmla="*/ 34145 w 597535"/>
              <a:gd name="connsiteY65" fmla="*/ 690480 h 709930"/>
              <a:gd name="connsiteX66" fmla="*/ 24389 w 597535"/>
              <a:gd name="connsiteY66" fmla="*/ 675892 h 709930"/>
              <a:gd name="connsiteX67" fmla="*/ 14634 w 597535"/>
              <a:gd name="connsiteY67" fmla="*/ 656442 h 709930"/>
              <a:gd name="connsiteX68" fmla="*/ 4878 w 597535"/>
              <a:gd name="connsiteY68" fmla="*/ 639423 h 709930"/>
              <a:gd name="connsiteX69" fmla="*/ 0 w 597535"/>
              <a:gd name="connsiteY69" fmla="*/ 624836 h 709930"/>
              <a:gd name="connsiteX70" fmla="*/ 0 w 597535"/>
              <a:gd name="connsiteY70" fmla="*/ 605386 h 709930"/>
              <a:gd name="connsiteX71" fmla="*/ 0 w 597535"/>
              <a:gd name="connsiteY71" fmla="*/ 600523 h 709930"/>
              <a:gd name="connsiteX72" fmla="*/ 0 w 597535"/>
              <a:gd name="connsiteY72" fmla="*/ 593229 h 709930"/>
              <a:gd name="connsiteX73" fmla="*/ 4878 w 597535"/>
              <a:gd name="connsiteY73" fmla="*/ 588367 h 709930"/>
              <a:gd name="connsiteX74" fmla="*/ 9756 w 597535"/>
              <a:gd name="connsiteY74" fmla="*/ 578642 h 709930"/>
              <a:gd name="connsiteX75" fmla="*/ 24389 w 597535"/>
              <a:gd name="connsiteY75" fmla="*/ 564054 h 709930"/>
              <a:gd name="connsiteX76" fmla="*/ 39023 w 597535"/>
              <a:gd name="connsiteY76" fmla="*/ 549467 h 709930"/>
              <a:gd name="connsiteX77" fmla="*/ 46340 w 597535"/>
              <a:gd name="connsiteY77" fmla="*/ 542173 h 709930"/>
              <a:gd name="connsiteX78" fmla="*/ 60973 w 597535"/>
              <a:gd name="connsiteY78" fmla="*/ 532448 h 709930"/>
              <a:gd name="connsiteX79" fmla="*/ 80484 w 597535"/>
              <a:gd name="connsiteY79" fmla="*/ 517860 h 709930"/>
              <a:gd name="connsiteX80" fmla="*/ 97557 w 597535"/>
              <a:gd name="connsiteY80" fmla="*/ 498410 h 709930"/>
              <a:gd name="connsiteX81" fmla="*/ 117068 w 597535"/>
              <a:gd name="connsiteY81" fmla="*/ 476528 h 709930"/>
              <a:gd name="connsiteX82" fmla="*/ 146335 w 597535"/>
              <a:gd name="connsiteY82" fmla="*/ 452216 h 709930"/>
              <a:gd name="connsiteX83" fmla="*/ 168286 w 597535"/>
              <a:gd name="connsiteY83" fmla="*/ 425472 h 709930"/>
              <a:gd name="connsiteX84" fmla="*/ 197553 w 597535"/>
              <a:gd name="connsiteY84" fmla="*/ 391434 h 709930"/>
              <a:gd name="connsiteX85" fmla="*/ 224381 w 597535"/>
              <a:gd name="connsiteY85" fmla="*/ 359828 h 709930"/>
              <a:gd name="connsiteX86" fmla="*/ 253648 w 597535"/>
              <a:gd name="connsiteY86" fmla="*/ 330652 h 709930"/>
              <a:gd name="connsiteX87" fmla="*/ 280476 w 597535"/>
              <a:gd name="connsiteY87" fmla="*/ 299046 h 709930"/>
              <a:gd name="connsiteX88" fmla="*/ 309743 w 597535"/>
              <a:gd name="connsiteY88" fmla="*/ 269871 h 709930"/>
              <a:gd name="connsiteX89" fmla="*/ 356082 w 597535"/>
              <a:gd name="connsiteY89" fmla="*/ 213952 h 709930"/>
              <a:gd name="connsiteX90" fmla="*/ 397544 w 597535"/>
              <a:gd name="connsiteY90" fmla="*/ 162895 h 709930"/>
              <a:gd name="connsiteX91" fmla="*/ 417055 w 597535"/>
              <a:gd name="connsiteY91" fmla="*/ 141014 h 709930"/>
              <a:gd name="connsiteX92" fmla="*/ 424372 w 597535"/>
              <a:gd name="connsiteY92" fmla="*/ 121563 h 709930"/>
              <a:gd name="connsiteX93" fmla="*/ 439005 w 597535"/>
              <a:gd name="connsiteY93" fmla="*/ 102113 h 709930"/>
              <a:gd name="connsiteX94" fmla="*/ 443883 w 597535"/>
              <a:gd name="connsiteY94" fmla="*/ 85094 h 709930"/>
              <a:gd name="connsiteX95" fmla="*/ 453639 w 597535"/>
              <a:gd name="connsiteY95" fmla="*/ 70507 h 709930"/>
              <a:gd name="connsiteX96" fmla="*/ 453639 w 597535"/>
              <a:gd name="connsiteY96" fmla="*/ 60782 h 709930"/>
              <a:gd name="connsiteX97" fmla="*/ 453639 w 597535"/>
              <a:gd name="connsiteY97" fmla="*/ 51057 h 709930"/>
              <a:gd name="connsiteX98" fmla="*/ 453639 w 597535"/>
              <a:gd name="connsiteY98" fmla="*/ 43763 h 709930"/>
              <a:gd name="connsiteX99" fmla="*/ 448761 w 597535"/>
              <a:gd name="connsiteY99" fmla="*/ 43763 h 709930"/>
              <a:gd name="connsiteX100" fmla="*/ 443883 w 597535"/>
              <a:gd name="connsiteY100" fmla="*/ 38900 h 709930"/>
              <a:gd name="connsiteX101" fmla="*/ 443883 w 597535"/>
              <a:gd name="connsiteY101" fmla="*/ 34038 h 709930"/>
              <a:gd name="connsiteX102" fmla="*/ 439005 w 597535"/>
              <a:gd name="connsiteY102" fmla="*/ 29175 h 709930"/>
              <a:gd name="connsiteX103" fmla="*/ 443883 w 597535"/>
              <a:gd name="connsiteY103" fmla="*/ 24313 h 709930"/>
              <a:gd name="connsiteX104" fmla="*/ 443883 w 597535"/>
              <a:gd name="connsiteY104" fmla="*/ 19450 h 709930"/>
              <a:gd name="connsiteX105" fmla="*/ 448761 w 597535"/>
              <a:gd name="connsiteY105" fmla="*/ 9725 h 709930"/>
              <a:gd name="connsiteX106" fmla="*/ 453639 w 597535"/>
              <a:gd name="connsiteY106" fmla="*/ 4863 h 709930"/>
              <a:gd name="connsiteX107" fmla="*/ 458517 w 597535"/>
              <a:gd name="connsiteY107" fmla="*/ 0 h 7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97535" h="709930">
                <a:moveTo>
                  <a:pt x="458517" y="0"/>
                </a:moveTo>
                <a:lnTo>
                  <a:pt x="463395" y="0"/>
                </a:lnTo>
                <a:lnTo>
                  <a:pt x="473150" y="0"/>
                </a:lnTo>
                <a:lnTo>
                  <a:pt x="480467" y="0"/>
                </a:lnTo>
                <a:lnTo>
                  <a:pt x="490223" y="4863"/>
                </a:lnTo>
                <a:lnTo>
                  <a:pt x="504856" y="4863"/>
                </a:lnTo>
                <a:lnTo>
                  <a:pt x="519490" y="14588"/>
                </a:lnTo>
                <a:lnTo>
                  <a:pt x="534123" y="19450"/>
                </a:lnTo>
                <a:lnTo>
                  <a:pt x="546318" y="29175"/>
                </a:lnTo>
                <a:lnTo>
                  <a:pt x="560951" y="38900"/>
                </a:lnTo>
                <a:lnTo>
                  <a:pt x="570707" y="46194"/>
                </a:lnTo>
                <a:lnTo>
                  <a:pt x="580463" y="55919"/>
                </a:lnTo>
                <a:lnTo>
                  <a:pt x="587779" y="65644"/>
                </a:lnTo>
                <a:lnTo>
                  <a:pt x="592657" y="75369"/>
                </a:lnTo>
                <a:lnTo>
                  <a:pt x="592657" y="85094"/>
                </a:lnTo>
                <a:lnTo>
                  <a:pt x="597535" y="94820"/>
                </a:lnTo>
                <a:lnTo>
                  <a:pt x="592657" y="99682"/>
                </a:lnTo>
                <a:lnTo>
                  <a:pt x="592657" y="102113"/>
                </a:lnTo>
                <a:lnTo>
                  <a:pt x="587779" y="111838"/>
                </a:lnTo>
                <a:lnTo>
                  <a:pt x="580463" y="121563"/>
                </a:lnTo>
                <a:lnTo>
                  <a:pt x="575585" y="131289"/>
                </a:lnTo>
                <a:lnTo>
                  <a:pt x="560951" y="141014"/>
                </a:lnTo>
                <a:lnTo>
                  <a:pt x="551196" y="155601"/>
                </a:lnTo>
                <a:lnTo>
                  <a:pt x="536562" y="167758"/>
                </a:lnTo>
                <a:lnTo>
                  <a:pt x="524368" y="187208"/>
                </a:lnTo>
                <a:lnTo>
                  <a:pt x="504856" y="201795"/>
                </a:lnTo>
                <a:lnTo>
                  <a:pt x="485345" y="218814"/>
                </a:lnTo>
                <a:lnTo>
                  <a:pt x="463395" y="243127"/>
                </a:lnTo>
                <a:lnTo>
                  <a:pt x="443883" y="262577"/>
                </a:lnTo>
                <a:lnTo>
                  <a:pt x="421933" y="284458"/>
                </a:lnTo>
                <a:lnTo>
                  <a:pt x="392666" y="313634"/>
                </a:lnTo>
                <a:lnTo>
                  <a:pt x="365838" y="335515"/>
                </a:lnTo>
                <a:lnTo>
                  <a:pt x="336571" y="364690"/>
                </a:lnTo>
                <a:lnTo>
                  <a:pt x="309743" y="391434"/>
                </a:lnTo>
                <a:lnTo>
                  <a:pt x="285354" y="415747"/>
                </a:lnTo>
                <a:lnTo>
                  <a:pt x="260964" y="432766"/>
                </a:lnTo>
                <a:lnTo>
                  <a:pt x="243892" y="457078"/>
                </a:lnTo>
                <a:lnTo>
                  <a:pt x="224381" y="476528"/>
                </a:lnTo>
                <a:lnTo>
                  <a:pt x="207308" y="488685"/>
                </a:lnTo>
                <a:lnTo>
                  <a:pt x="192675" y="503272"/>
                </a:lnTo>
                <a:lnTo>
                  <a:pt x="178041" y="517860"/>
                </a:lnTo>
                <a:lnTo>
                  <a:pt x="168286" y="532448"/>
                </a:lnTo>
                <a:lnTo>
                  <a:pt x="158530" y="542173"/>
                </a:lnTo>
                <a:lnTo>
                  <a:pt x="151213" y="544604"/>
                </a:lnTo>
                <a:lnTo>
                  <a:pt x="146335" y="554329"/>
                </a:lnTo>
                <a:lnTo>
                  <a:pt x="146335" y="559192"/>
                </a:lnTo>
                <a:lnTo>
                  <a:pt x="141457" y="564054"/>
                </a:lnTo>
                <a:lnTo>
                  <a:pt x="146335" y="568917"/>
                </a:lnTo>
                <a:lnTo>
                  <a:pt x="153652" y="568917"/>
                </a:lnTo>
                <a:lnTo>
                  <a:pt x="163408" y="573779"/>
                </a:lnTo>
                <a:lnTo>
                  <a:pt x="177972" y="573779"/>
                </a:lnTo>
                <a:lnTo>
                  <a:pt x="172474" y="579229"/>
                </a:lnTo>
                <a:cubicBezTo>
                  <a:pt x="166552" y="585098"/>
                  <a:pt x="162846" y="592830"/>
                  <a:pt x="158537" y="599948"/>
                </a:cubicBezTo>
                <a:cubicBezTo>
                  <a:pt x="152077" y="610618"/>
                  <a:pt x="151690" y="613401"/>
                  <a:pt x="148084" y="624121"/>
                </a:cubicBezTo>
                <a:cubicBezTo>
                  <a:pt x="148084" y="624121"/>
                  <a:pt x="133482" y="632468"/>
                  <a:pt x="127180" y="637934"/>
                </a:cubicBezTo>
                <a:cubicBezTo>
                  <a:pt x="124029" y="640668"/>
                  <a:pt x="122892" y="645105"/>
                  <a:pt x="120211" y="648294"/>
                </a:cubicBezTo>
                <a:cubicBezTo>
                  <a:pt x="117057" y="652046"/>
                  <a:pt x="113243" y="655202"/>
                  <a:pt x="109759" y="658655"/>
                </a:cubicBezTo>
                <a:lnTo>
                  <a:pt x="95822" y="665561"/>
                </a:lnTo>
                <a:cubicBezTo>
                  <a:pt x="87008" y="669929"/>
                  <a:pt x="81466" y="678981"/>
                  <a:pt x="74918" y="686281"/>
                </a:cubicBezTo>
                <a:cubicBezTo>
                  <a:pt x="69414" y="692419"/>
                  <a:pt x="66079" y="699348"/>
                  <a:pt x="64481" y="706890"/>
                </a:cubicBezTo>
                <a:lnTo>
                  <a:pt x="64479" y="709930"/>
                </a:lnTo>
                <a:lnTo>
                  <a:pt x="56095" y="709930"/>
                </a:lnTo>
                <a:lnTo>
                  <a:pt x="51217" y="709930"/>
                </a:lnTo>
                <a:lnTo>
                  <a:pt x="46340" y="705068"/>
                </a:lnTo>
                <a:lnTo>
                  <a:pt x="43901" y="700205"/>
                </a:lnTo>
                <a:lnTo>
                  <a:pt x="34145" y="690480"/>
                </a:lnTo>
                <a:lnTo>
                  <a:pt x="24389" y="675892"/>
                </a:lnTo>
                <a:lnTo>
                  <a:pt x="14634" y="656442"/>
                </a:lnTo>
                <a:lnTo>
                  <a:pt x="4878" y="639423"/>
                </a:lnTo>
                <a:lnTo>
                  <a:pt x="0" y="624836"/>
                </a:lnTo>
                <a:lnTo>
                  <a:pt x="0" y="605386"/>
                </a:lnTo>
                <a:lnTo>
                  <a:pt x="0" y="600523"/>
                </a:lnTo>
                <a:lnTo>
                  <a:pt x="0" y="593229"/>
                </a:lnTo>
                <a:lnTo>
                  <a:pt x="4878" y="588367"/>
                </a:lnTo>
                <a:lnTo>
                  <a:pt x="9756" y="578642"/>
                </a:lnTo>
                <a:lnTo>
                  <a:pt x="24389" y="564054"/>
                </a:lnTo>
                <a:lnTo>
                  <a:pt x="39023" y="549467"/>
                </a:lnTo>
                <a:lnTo>
                  <a:pt x="46340" y="542173"/>
                </a:lnTo>
                <a:lnTo>
                  <a:pt x="60973" y="532448"/>
                </a:lnTo>
                <a:lnTo>
                  <a:pt x="80484" y="517860"/>
                </a:lnTo>
                <a:lnTo>
                  <a:pt x="97557" y="498410"/>
                </a:lnTo>
                <a:lnTo>
                  <a:pt x="117068" y="476528"/>
                </a:lnTo>
                <a:lnTo>
                  <a:pt x="146335" y="452216"/>
                </a:lnTo>
                <a:lnTo>
                  <a:pt x="168286" y="425472"/>
                </a:lnTo>
                <a:lnTo>
                  <a:pt x="197553" y="391434"/>
                </a:lnTo>
                <a:lnTo>
                  <a:pt x="224381" y="359828"/>
                </a:lnTo>
                <a:lnTo>
                  <a:pt x="253648" y="330652"/>
                </a:lnTo>
                <a:lnTo>
                  <a:pt x="280476" y="299046"/>
                </a:lnTo>
                <a:lnTo>
                  <a:pt x="309743" y="269871"/>
                </a:lnTo>
                <a:lnTo>
                  <a:pt x="356082" y="213952"/>
                </a:lnTo>
                <a:lnTo>
                  <a:pt x="397544" y="162895"/>
                </a:lnTo>
                <a:lnTo>
                  <a:pt x="417055" y="141014"/>
                </a:lnTo>
                <a:lnTo>
                  <a:pt x="424372" y="121563"/>
                </a:lnTo>
                <a:lnTo>
                  <a:pt x="439005" y="102113"/>
                </a:lnTo>
                <a:lnTo>
                  <a:pt x="443883" y="85094"/>
                </a:lnTo>
                <a:lnTo>
                  <a:pt x="453639" y="70507"/>
                </a:lnTo>
                <a:lnTo>
                  <a:pt x="453639" y="60782"/>
                </a:lnTo>
                <a:lnTo>
                  <a:pt x="453639" y="51057"/>
                </a:lnTo>
                <a:lnTo>
                  <a:pt x="453639" y="43763"/>
                </a:lnTo>
                <a:lnTo>
                  <a:pt x="448761" y="43763"/>
                </a:lnTo>
                <a:lnTo>
                  <a:pt x="443883" y="38900"/>
                </a:lnTo>
                <a:lnTo>
                  <a:pt x="443883" y="34038"/>
                </a:lnTo>
                <a:lnTo>
                  <a:pt x="439005" y="29175"/>
                </a:lnTo>
                <a:lnTo>
                  <a:pt x="443883" y="24313"/>
                </a:lnTo>
                <a:lnTo>
                  <a:pt x="443883" y="19450"/>
                </a:lnTo>
                <a:lnTo>
                  <a:pt x="448761" y="9725"/>
                </a:lnTo>
                <a:lnTo>
                  <a:pt x="453639" y="4863"/>
                </a:lnTo>
                <a:lnTo>
                  <a:pt x="458517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Freeform 169"/>
          <p:cNvSpPr/>
          <p:nvPr/>
        </p:nvSpPr>
        <p:spPr bwMode="auto">
          <a:xfrm>
            <a:off x="6100456" y="3026464"/>
            <a:ext cx="208915" cy="223520"/>
          </a:xfrm>
          <a:custGeom>
            <a:avLst/>
            <a:gdLst>
              <a:gd name="T0" fmla="*/ 63 w 86"/>
              <a:gd name="T1" fmla="*/ 19 h 92"/>
              <a:gd name="T2" fmla="*/ 67 w 86"/>
              <a:gd name="T3" fmla="*/ 23 h 92"/>
              <a:gd name="T4" fmla="*/ 71 w 86"/>
              <a:gd name="T5" fmla="*/ 26 h 92"/>
              <a:gd name="T6" fmla="*/ 75 w 86"/>
              <a:gd name="T7" fmla="*/ 30 h 92"/>
              <a:gd name="T8" fmla="*/ 79 w 86"/>
              <a:gd name="T9" fmla="*/ 34 h 92"/>
              <a:gd name="T10" fmla="*/ 83 w 86"/>
              <a:gd name="T11" fmla="*/ 44 h 92"/>
              <a:gd name="T12" fmla="*/ 84 w 86"/>
              <a:gd name="T13" fmla="*/ 48 h 92"/>
              <a:gd name="T14" fmla="*/ 86 w 86"/>
              <a:gd name="T15" fmla="*/ 53 h 92"/>
              <a:gd name="T16" fmla="*/ 84 w 86"/>
              <a:gd name="T17" fmla="*/ 65 h 92"/>
              <a:gd name="T18" fmla="*/ 83 w 86"/>
              <a:gd name="T19" fmla="*/ 76 h 92"/>
              <a:gd name="T20" fmla="*/ 83 w 86"/>
              <a:gd name="T21" fmla="*/ 80 h 92"/>
              <a:gd name="T22" fmla="*/ 81 w 86"/>
              <a:gd name="T23" fmla="*/ 84 h 92"/>
              <a:gd name="T24" fmla="*/ 79 w 86"/>
              <a:gd name="T25" fmla="*/ 88 h 92"/>
              <a:gd name="T26" fmla="*/ 77 w 86"/>
              <a:gd name="T27" fmla="*/ 90 h 92"/>
              <a:gd name="T28" fmla="*/ 73 w 86"/>
              <a:gd name="T29" fmla="*/ 92 h 92"/>
              <a:gd name="T30" fmla="*/ 67 w 86"/>
              <a:gd name="T31" fmla="*/ 92 h 92"/>
              <a:gd name="T32" fmla="*/ 63 w 86"/>
              <a:gd name="T33" fmla="*/ 90 h 92"/>
              <a:gd name="T34" fmla="*/ 58 w 86"/>
              <a:gd name="T35" fmla="*/ 86 h 92"/>
              <a:gd name="T36" fmla="*/ 52 w 86"/>
              <a:gd name="T37" fmla="*/ 80 h 92"/>
              <a:gd name="T38" fmla="*/ 46 w 86"/>
              <a:gd name="T39" fmla="*/ 72 h 92"/>
              <a:gd name="T40" fmla="*/ 38 w 86"/>
              <a:gd name="T41" fmla="*/ 65 h 92"/>
              <a:gd name="T42" fmla="*/ 31 w 86"/>
              <a:gd name="T43" fmla="*/ 53 h 92"/>
              <a:gd name="T44" fmla="*/ 21 w 86"/>
              <a:gd name="T45" fmla="*/ 44 h 92"/>
              <a:gd name="T46" fmla="*/ 16 w 86"/>
              <a:gd name="T47" fmla="*/ 34 h 92"/>
              <a:gd name="T48" fmla="*/ 10 w 86"/>
              <a:gd name="T49" fmla="*/ 26 h 92"/>
              <a:gd name="T50" fmla="*/ 6 w 86"/>
              <a:gd name="T51" fmla="*/ 19 h 92"/>
              <a:gd name="T52" fmla="*/ 2 w 86"/>
              <a:gd name="T53" fmla="*/ 13 h 92"/>
              <a:gd name="T54" fmla="*/ 0 w 86"/>
              <a:gd name="T55" fmla="*/ 7 h 92"/>
              <a:gd name="T56" fmla="*/ 0 w 86"/>
              <a:gd name="T57" fmla="*/ 3 h 92"/>
              <a:gd name="T58" fmla="*/ 0 w 86"/>
              <a:gd name="T59" fmla="*/ 2 h 92"/>
              <a:gd name="T60" fmla="*/ 4 w 86"/>
              <a:gd name="T61" fmla="*/ 0 h 92"/>
              <a:gd name="T62" fmla="*/ 6 w 86"/>
              <a:gd name="T63" fmla="*/ 0 h 92"/>
              <a:gd name="T64" fmla="*/ 10 w 86"/>
              <a:gd name="T65" fmla="*/ 0 h 92"/>
              <a:gd name="T66" fmla="*/ 12 w 86"/>
              <a:gd name="T67" fmla="*/ 0 h 92"/>
              <a:gd name="T68" fmla="*/ 16 w 86"/>
              <a:gd name="T69" fmla="*/ 0 h 92"/>
              <a:gd name="T70" fmla="*/ 21 w 86"/>
              <a:gd name="T71" fmla="*/ 0 h 92"/>
              <a:gd name="T72" fmla="*/ 27 w 86"/>
              <a:gd name="T73" fmla="*/ 0 h 92"/>
              <a:gd name="T74" fmla="*/ 37 w 86"/>
              <a:gd name="T75" fmla="*/ 2 h 92"/>
              <a:gd name="T76" fmla="*/ 46 w 86"/>
              <a:gd name="T77" fmla="*/ 5 h 92"/>
              <a:gd name="T78" fmla="*/ 56 w 86"/>
              <a:gd name="T79" fmla="*/ 11 h 92"/>
              <a:gd name="T80" fmla="*/ 63 w 86"/>
              <a:gd name="T81" fmla="*/ 19 h 92"/>
              <a:gd name="T82" fmla="*/ 63 w 86"/>
              <a:gd name="T83" fmla="*/ 1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" h="92">
                <a:moveTo>
                  <a:pt x="63" y="19"/>
                </a:moveTo>
                <a:lnTo>
                  <a:pt x="67" y="23"/>
                </a:lnTo>
                <a:lnTo>
                  <a:pt x="71" y="26"/>
                </a:lnTo>
                <a:lnTo>
                  <a:pt x="75" y="30"/>
                </a:lnTo>
                <a:lnTo>
                  <a:pt x="79" y="34"/>
                </a:lnTo>
                <a:lnTo>
                  <a:pt x="83" y="44"/>
                </a:lnTo>
                <a:lnTo>
                  <a:pt x="84" y="48"/>
                </a:lnTo>
                <a:lnTo>
                  <a:pt x="86" y="53"/>
                </a:lnTo>
                <a:lnTo>
                  <a:pt x="84" y="65"/>
                </a:lnTo>
                <a:lnTo>
                  <a:pt x="83" y="76"/>
                </a:lnTo>
                <a:lnTo>
                  <a:pt x="83" y="80"/>
                </a:lnTo>
                <a:lnTo>
                  <a:pt x="81" y="84"/>
                </a:lnTo>
                <a:lnTo>
                  <a:pt x="79" y="88"/>
                </a:lnTo>
                <a:lnTo>
                  <a:pt x="77" y="90"/>
                </a:lnTo>
                <a:lnTo>
                  <a:pt x="73" y="92"/>
                </a:lnTo>
                <a:lnTo>
                  <a:pt x="67" y="92"/>
                </a:lnTo>
                <a:lnTo>
                  <a:pt x="63" y="90"/>
                </a:lnTo>
                <a:lnTo>
                  <a:pt x="58" y="86"/>
                </a:lnTo>
                <a:lnTo>
                  <a:pt x="52" y="80"/>
                </a:lnTo>
                <a:lnTo>
                  <a:pt x="46" y="72"/>
                </a:lnTo>
                <a:lnTo>
                  <a:pt x="38" y="65"/>
                </a:lnTo>
                <a:lnTo>
                  <a:pt x="31" y="53"/>
                </a:lnTo>
                <a:lnTo>
                  <a:pt x="21" y="44"/>
                </a:lnTo>
                <a:lnTo>
                  <a:pt x="16" y="34"/>
                </a:lnTo>
                <a:lnTo>
                  <a:pt x="10" y="26"/>
                </a:lnTo>
                <a:lnTo>
                  <a:pt x="6" y="19"/>
                </a:lnTo>
                <a:lnTo>
                  <a:pt x="2" y="13"/>
                </a:lnTo>
                <a:lnTo>
                  <a:pt x="0" y="7"/>
                </a:lnTo>
                <a:lnTo>
                  <a:pt x="0" y="3"/>
                </a:lnTo>
                <a:lnTo>
                  <a:pt x="0" y="2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2" y="0"/>
                </a:lnTo>
                <a:lnTo>
                  <a:pt x="16" y="0"/>
                </a:lnTo>
                <a:lnTo>
                  <a:pt x="21" y="0"/>
                </a:lnTo>
                <a:lnTo>
                  <a:pt x="27" y="0"/>
                </a:lnTo>
                <a:lnTo>
                  <a:pt x="37" y="2"/>
                </a:lnTo>
                <a:lnTo>
                  <a:pt x="46" y="5"/>
                </a:lnTo>
                <a:lnTo>
                  <a:pt x="56" y="11"/>
                </a:lnTo>
                <a:lnTo>
                  <a:pt x="63" y="19"/>
                </a:lnTo>
                <a:lnTo>
                  <a:pt x="63" y="19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172"/>
          <p:cNvSpPr/>
          <p:nvPr/>
        </p:nvSpPr>
        <p:spPr bwMode="auto">
          <a:xfrm>
            <a:off x="6710662" y="2979765"/>
            <a:ext cx="257810" cy="354965"/>
          </a:xfrm>
          <a:custGeom>
            <a:avLst/>
            <a:gdLst>
              <a:gd name="T0" fmla="*/ 0 w 108"/>
              <a:gd name="T1" fmla="*/ 6 h 146"/>
              <a:gd name="T2" fmla="*/ 2 w 108"/>
              <a:gd name="T3" fmla="*/ 4 h 146"/>
              <a:gd name="T4" fmla="*/ 8 w 108"/>
              <a:gd name="T5" fmla="*/ 2 h 146"/>
              <a:gd name="T6" fmla="*/ 12 w 108"/>
              <a:gd name="T7" fmla="*/ 0 h 146"/>
              <a:gd name="T8" fmla="*/ 14 w 108"/>
              <a:gd name="T9" fmla="*/ 0 h 146"/>
              <a:gd name="T10" fmla="*/ 18 w 108"/>
              <a:gd name="T11" fmla="*/ 0 h 146"/>
              <a:gd name="T12" fmla="*/ 23 w 108"/>
              <a:gd name="T13" fmla="*/ 0 h 146"/>
              <a:gd name="T14" fmla="*/ 27 w 108"/>
              <a:gd name="T15" fmla="*/ 0 h 146"/>
              <a:gd name="T16" fmla="*/ 33 w 108"/>
              <a:gd name="T17" fmla="*/ 2 h 146"/>
              <a:gd name="T18" fmla="*/ 39 w 108"/>
              <a:gd name="T19" fmla="*/ 4 h 146"/>
              <a:gd name="T20" fmla="*/ 44 w 108"/>
              <a:gd name="T21" fmla="*/ 10 h 146"/>
              <a:gd name="T22" fmla="*/ 52 w 108"/>
              <a:gd name="T23" fmla="*/ 14 h 146"/>
              <a:gd name="T24" fmla="*/ 60 w 108"/>
              <a:gd name="T25" fmla="*/ 22 h 146"/>
              <a:gd name="T26" fmla="*/ 67 w 108"/>
              <a:gd name="T27" fmla="*/ 29 h 146"/>
              <a:gd name="T28" fmla="*/ 75 w 108"/>
              <a:gd name="T29" fmla="*/ 39 h 146"/>
              <a:gd name="T30" fmla="*/ 83 w 108"/>
              <a:gd name="T31" fmla="*/ 48 h 146"/>
              <a:gd name="T32" fmla="*/ 90 w 108"/>
              <a:gd name="T33" fmla="*/ 58 h 146"/>
              <a:gd name="T34" fmla="*/ 96 w 108"/>
              <a:gd name="T35" fmla="*/ 66 h 146"/>
              <a:gd name="T36" fmla="*/ 100 w 108"/>
              <a:gd name="T37" fmla="*/ 75 h 146"/>
              <a:gd name="T38" fmla="*/ 104 w 108"/>
              <a:gd name="T39" fmla="*/ 83 h 146"/>
              <a:gd name="T40" fmla="*/ 106 w 108"/>
              <a:gd name="T41" fmla="*/ 91 h 146"/>
              <a:gd name="T42" fmla="*/ 108 w 108"/>
              <a:gd name="T43" fmla="*/ 100 h 146"/>
              <a:gd name="T44" fmla="*/ 108 w 108"/>
              <a:gd name="T45" fmla="*/ 106 h 146"/>
              <a:gd name="T46" fmla="*/ 108 w 108"/>
              <a:gd name="T47" fmla="*/ 115 h 146"/>
              <a:gd name="T48" fmla="*/ 108 w 108"/>
              <a:gd name="T49" fmla="*/ 121 h 146"/>
              <a:gd name="T50" fmla="*/ 108 w 108"/>
              <a:gd name="T51" fmla="*/ 127 h 146"/>
              <a:gd name="T52" fmla="*/ 108 w 108"/>
              <a:gd name="T53" fmla="*/ 133 h 146"/>
              <a:gd name="T54" fmla="*/ 108 w 108"/>
              <a:gd name="T55" fmla="*/ 136 h 146"/>
              <a:gd name="T56" fmla="*/ 108 w 108"/>
              <a:gd name="T57" fmla="*/ 138 h 146"/>
              <a:gd name="T58" fmla="*/ 106 w 108"/>
              <a:gd name="T59" fmla="*/ 140 h 146"/>
              <a:gd name="T60" fmla="*/ 106 w 108"/>
              <a:gd name="T61" fmla="*/ 142 h 146"/>
              <a:gd name="T62" fmla="*/ 102 w 108"/>
              <a:gd name="T63" fmla="*/ 144 h 146"/>
              <a:gd name="T64" fmla="*/ 98 w 108"/>
              <a:gd name="T65" fmla="*/ 146 h 146"/>
              <a:gd name="T66" fmla="*/ 94 w 108"/>
              <a:gd name="T67" fmla="*/ 146 h 146"/>
              <a:gd name="T68" fmla="*/ 92 w 108"/>
              <a:gd name="T69" fmla="*/ 146 h 146"/>
              <a:gd name="T70" fmla="*/ 88 w 108"/>
              <a:gd name="T71" fmla="*/ 144 h 146"/>
              <a:gd name="T72" fmla="*/ 85 w 108"/>
              <a:gd name="T73" fmla="*/ 142 h 146"/>
              <a:gd name="T74" fmla="*/ 81 w 108"/>
              <a:gd name="T75" fmla="*/ 140 h 146"/>
              <a:gd name="T76" fmla="*/ 77 w 108"/>
              <a:gd name="T77" fmla="*/ 135 h 146"/>
              <a:gd name="T78" fmla="*/ 73 w 108"/>
              <a:gd name="T79" fmla="*/ 129 h 146"/>
              <a:gd name="T80" fmla="*/ 67 w 108"/>
              <a:gd name="T81" fmla="*/ 123 h 146"/>
              <a:gd name="T82" fmla="*/ 62 w 108"/>
              <a:gd name="T83" fmla="*/ 114 h 146"/>
              <a:gd name="T84" fmla="*/ 56 w 108"/>
              <a:gd name="T85" fmla="*/ 104 h 146"/>
              <a:gd name="T86" fmla="*/ 44 w 108"/>
              <a:gd name="T87" fmla="*/ 85 h 146"/>
              <a:gd name="T88" fmla="*/ 33 w 108"/>
              <a:gd name="T89" fmla="*/ 68 h 146"/>
              <a:gd name="T90" fmla="*/ 29 w 108"/>
              <a:gd name="T91" fmla="*/ 60 h 146"/>
              <a:gd name="T92" fmla="*/ 25 w 108"/>
              <a:gd name="T93" fmla="*/ 52 h 146"/>
              <a:gd name="T94" fmla="*/ 20 w 108"/>
              <a:gd name="T95" fmla="*/ 45 h 146"/>
              <a:gd name="T96" fmla="*/ 16 w 108"/>
              <a:gd name="T97" fmla="*/ 39 h 146"/>
              <a:gd name="T98" fmla="*/ 10 w 108"/>
              <a:gd name="T99" fmla="*/ 27 h 146"/>
              <a:gd name="T100" fmla="*/ 8 w 108"/>
              <a:gd name="T101" fmla="*/ 22 h 146"/>
              <a:gd name="T102" fmla="*/ 4 w 108"/>
              <a:gd name="T103" fmla="*/ 18 h 146"/>
              <a:gd name="T104" fmla="*/ 2 w 108"/>
              <a:gd name="T105" fmla="*/ 14 h 146"/>
              <a:gd name="T106" fmla="*/ 2 w 108"/>
              <a:gd name="T107" fmla="*/ 10 h 146"/>
              <a:gd name="T108" fmla="*/ 0 w 108"/>
              <a:gd name="T109" fmla="*/ 8 h 146"/>
              <a:gd name="T110" fmla="*/ 0 w 108"/>
              <a:gd name="T111" fmla="*/ 6 h 146"/>
              <a:gd name="T112" fmla="*/ 0 w 108"/>
              <a:gd name="T113" fmla="*/ 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46">
                <a:moveTo>
                  <a:pt x="0" y="6"/>
                </a:moveTo>
                <a:lnTo>
                  <a:pt x="2" y="4"/>
                </a:lnTo>
                <a:lnTo>
                  <a:pt x="8" y="2"/>
                </a:lnTo>
                <a:lnTo>
                  <a:pt x="12" y="0"/>
                </a:lnTo>
                <a:lnTo>
                  <a:pt x="14" y="0"/>
                </a:lnTo>
                <a:lnTo>
                  <a:pt x="18" y="0"/>
                </a:lnTo>
                <a:lnTo>
                  <a:pt x="23" y="0"/>
                </a:lnTo>
                <a:lnTo>
                  <a:pt x="27" y="0"/>
                </a:lnTo>
                <a:lnTo>
                  <a:pt x="33" y="2"/>
                </a:lnTo>
                <a:lnTo>
                  <a:pt x="39" y="4"/>
                </a:lnTo>
                <a:lnTo>
                  <a:pt x="44" y="10"/>
                </a:lnTo>
                <a:lnTo>
                  <a:pt x="52" y="14"/>
                </a:lnTo>
                <a:lnTo>
                  <a:pt x="60" y="22"/>
                </a:lnTo>
                <a:lnTo>
                  <a:pt x="67" y="29"/>
                </a:lnTo>
                <a:lnTo>
                  <a:pt x="75" y="39"/>
                </a:lnTo>
                <a:lnTo>
                  <a:pt x="83" y="48"/>
                </a:lnTo>
                <a:lnTo>
                  <a:pt x="90" y="58"/>
                </a:lnTo>
                <a:lnTo>
                  <a:pt x="96" y="66"/>
                </a:lnTo>
                <a:lnTo>
                  <a:pt x="100" y="75"/>
                </a:lnTo>
                <a:lnTo>
                  <a:pt x="104" y="83"/>
                </a:lnTo>
                <a:lnTo>
                  <a:pt x="106" y="91"/>
                </a:lnTo>
                <a:lnTo>
                  <a:pt x="108" y="100"/>
                </a:lnTo>
                <a:lnTo>
                  <a:pt x="108" y="106"/>
                </a:lnTo>
                <a:lnTo>
                  <a:pt x="108" y="115"/>
                </a:lnTo>
                <a:lnTo>
                  <a:pt x="108" y="121"/>
                </a:lnTo>
                <a:lnTo>
                  <a:pt x="108" y="127"/>
                </a:lnTo>
                <a:lnTo>
                  <a:pt x="108" y="133"/>
                </a:lnTo>
                <a:lnTo>
                  <a:pt x="108" y="136"/>
                </a:lnTo>
                <a:lnTo>
                  <a:pt x="108" y="138"/>
                </a:lnTo>
                <a:lnTo>
                  <a:pt x="106" y="140"/>
                </a:lnTo>
                <a:lnTo>
                  <a:pt x="106" y="142"/>
                </a:lnTo>
                <a:lnTo>
                  <a:pt x="102" y="144"/>
                </a:lnTo>
                <a:lnTo>
                  <a:pt x="98" y="146"/>
                </a:lnTo>
                <a:lnTo>
                  <a:pt x="94" y="146"/>
                </a:lnTo>
                <a:lnTo>
                  <a:pt x="92" y="146"/>
                </a:lnTo>
                <a:lnTo>
                  <a:pt x="88" y="144"/>
                </a:lnTo>
                <a:lnTo>
                  <a:pt x="85" y="142"/>
                </a:lnTo>
                <a:lnTo>
                  <a:pt x="81" y="140"/>
                </a:lnTo>
                <a:lnTo>
                  <a:pt x="77" y="135"/>
                </a:lnTo>
                <a:lnTo>
                  <a:pt x="73" y="129"/>
                </a:lnTo>
                <a:lnTo>
                  <a:pt x="67" y="123"/>
                </a:lnTo>
                <a:lnTo>
                  <a:pt x="62" y="114"/>
                </a:lnTo>
                <a:lnTo>
                  <a:pt x="56" y="104"/>
                </a:lnTo>
                <a:lnTo>
                  <a:pt x="44" y="85"/>
                </a:lnTo>
                <a:lnTo>
                  <a:pt x="33" y="68"/>
                </a:lnTo>
                <a:lnTo>
                  <a:pt x="29" y="60"/>
                </a:lnTo>
                <a:lnTo>
                  <a:pt x="25" y="52"/>
                </a:lnTo>
                <a:lnTo>
                  <a:pt x="20" y="45"/>
                </a:lnTo>
                <a:lnTo>
                  <a:pt x="16" y="39"/>
                </a:lnTo>
                <a:lnTo>
                  <a:pt x="10" y="27"/>
                </a:lnTo>
                <a:lnTo>
                  <a:pt x="8" y="22"/>
                </a:lnTo>
                <a:lnTo>
                  <a:pt x="4" y="18"/>
                </a:lnTo>
                <a:lnTo>
                  <a:pt x="2" y="14"/>
                </a:lnTo>
                <a:lnTo>
                  <a:pt x="2" y="10"/>
                </a:lnTo>
                <a:lnTo>
                  <a:pt x="0" y="8"/>
                </a:lnTo>
                <a:lnTo>
                  <a:pt x="0" y="6"/>
                </a:lnTo>
                <a:lnTo>
                  <a:pt x="0" y="6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3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4"/>
          <p:cNvSpPr txBox="1"/>
          <p:nvPr/>
        </p:nvSpPr>
        <p:spPr>
          <a:xfrm>
            <a:off x="859805" y="1044030"/>
            <a:ext cx="7554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观察文中四幅图，读课文，找出文中与图画对应的段落，并概括主要内容。</a:t>
            </a:r>
          </a:p>
        </p:txBody>
      </p:sp>
      <p:pic>
        <p:nvPicPr>
          <p:cNvPr id="10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608" y="771550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539552" y="2308108"/>
            <a:ext cx="8228302" cy="1199746"/>
            <a:chOff x="561427" y="849025"/>
            <a:chExt cx="7931828" cy="115651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6898CC9-D0D0-4C35-B28C-9FBF391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427" y="849025"/>
              <a:ext cx="3963546" cy="1156518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5AAD97E-CAB4-416F-9B5A-E72592B7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0735" y="1228323"/>
              <a:ext cx="1529822" cy="450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1BF44A8-EB42-4B98-8099-A1B90DFBA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006"/>
            <a:stretch/>
          </p:blipFill>
          <p:spPr>
            <a:xfrm>
              <a:off x="4521021" y="849025"/>
              <a:ext cx="3972234" cy="115326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86417" y="3571151"/>
            <a:ext cx="20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-3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第</a:t>
            </a:r>
            <a:r>
              <a:rPr lang="en-US" altLang="zh-CN" sz="3200" b="1" spc="-3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200" b="1" spc="-3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自然段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1760" y="3571151"/>
            <a:ext cx="202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 spc="-300">
                <a:solidFill>
                  <a:srgbClr val="FF0000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第</a:t>
            </a:r>
            <a:r>
              <a:rPr lang="en-US" altLang="zh-CN" dirty="0"/>
              <a:t>2</a:t>
            </a:r>
            <a:r>
              <a:rPr lang="zh-CN" altLang="en-US" dirty="0"/>
              <a:t>自然段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6906" y="3579862"/>
            <a:ext cx="25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 spc="-300">
                <a:solidFill>
                  <a:srgbClr val="FF0000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spc="-400" dirty="0"/>
              <a:t>第</a:t>
            </a:r>
            <a:r>
              <a:rPr lang="en-US" altLang="zh-CN" spc="-400" dirty="0"/>
              <a:t>3</a:t>
            </a:r>
            <a:r>
              <a:rPr lang="zh-CN" altLang="en-US" spc="-400" dirty="0"/>
              <a:t>、</a:t>
            </a:r>
            <a:r>
              <a:rPr lang="en-US" altLang="zh-CN" spc="-400" dirty="0"/>
              <a:t>4</a:t>
            </a:r>
            <a:r>
              <a:rPr lang="zh-CN" altLang="en-US" spc="-400" dirty="0"/>
              <a:t>自然段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75471" y="3571151"/>
            <a:ext cx="233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 spc="-400">
                <a:solidFill>
                  <a:srgbClr val="FF0000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第</a:t>
            </a:r>
            <a:r>
              <a:rPr lang="en-US" altLang="zh-CN" dirty="0"/>
              <a:t>5</a:t>
            </a:r>
            <a:r>
              <a:rPr lang="zh-CN" altLang="en-US" dirty="0"/>
              <a:t>、</a:t>
            </a:r>
            <a:r>
              <a:rPr lang="en-US" altLang="zh-CN" dirty="0"/>
              <a:t>6</a:t>
            </a:r>
            <a:r>
              <a:rPr lang="zh-CN" altLang="en-US" dirty="0"/>
              <a:t>自然段</a:t>
            </a:r>
          </a:p>
        </p:txBody>
      </p:sp>
      <p:sp>
        <p:nvSpPr>
          <p:cNvPr id="19" name="矩形 18"/>
          <p:cNvSpPr/>
          <p:nvPr/>
        </p:nvSpPr>
        <p:spPr>
          <a:xfrm>
            <a:off x="239243" y="4208770"/>
            <a:ext cx="2244525" cy="584775"/>
          </a:xfrm>
          <a:prstGeom prst="rect">
            <a:avLst/>
          </a:prstGeom>
          <a:solidFill>
            <a:srgbClr val="FFC000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混沌中沉睡</a:t>
            </a:r>
            <a:endParaRPr lang="zh-CN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2555776" y="4208770"/>
            <a:ext cx="1832553" cy="584775"/>
          </a:xfrm>
          <a:prstGeom prst="rect">
            <a:avLst/>
          </a:prstGeom>
          <a:solidFill>
            <a:srgbClr val="FFC000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劈开天地</a:t>
            </a:r>
          </a:p>
        </p:txBody>
      </p:sp>
      <p:sp>
        <p:nvSpPr>
          <p:cNvPr id="21" name="矩形 20"/>
          <p:cNvSpPr/>
          <p:nvPr/>
        </p:nvSpPr>
        <p:spPr>
          <a:xfrm>
            <a:off x="4868457" y="4208770"/>
            <a:ext cx="1832553" cy="584775"/>
          </a:xfrm>
          <a:prstGeom prst="rect">
            <a:avLst/>
          </a:prstGeom>
          <a:solidFill>
            <a:srgbClr val="FFC000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顶天立地</a:t>
            </a:r>
          </a:p>
        </p:txBody>
      </p:sp>
      <p:sp>
        <p:nvSpPr>
          <p:cNvPr id="22" name="矩形 21"/>
          <p:cNvSpPr/>
          <p:nvPr/>
        </p:nvSpPr>
        <p:spPr>
          <a:xfrm>
            <a:off x="6977079" y="4208770"/>
            <a:ext cx="1832553" cy="584775"/>
          </a:xfrm>
          <a:prstGeom prst="rect">
            <a:avLst/>
          </a:prstGeom>
          <a:solidFill>
            <a:srgbClr val="FFC000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化身万物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79" y="155490"/>
            <a:ext cx="2268000" cy="692577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13347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490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1725</Words>
  <PresentationFormat>全屏显示(16:9)</PresentationFormat>
  <Paragraphs>239</Paragraphs>
  <Slides>46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46</vt:i4>
      </vt:variant>
    </vt:vector>
  </HeadingPairs>
  <TitlesOfParts>
    <vt:vector size="58" baseType="lpstr">
      <vt:lpstr>Times New Roman</vt:lpstr>
      <vt:lpstr>仿宋</vt:lpstr>
      <vt:lpstr>Arial</vt:lpstr>
      <vt:lpstr>Kaiti SC</vt:lpstr>
      <vt:lpstr>Calibri</vt:lpstr>
      <vt:lpstr>宋体</vt:lpstr>
      <vt:lpstr>楷体</vt:lpstr>
      <vt:lpstr>楷体_GB2312</vt:lpstr>
      <vt:lpstr>黑体</vt:lpstr>
      <vt:lpstr>汉语拼音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2021-03-23T07:29:51Z</dcterms:created>
  <dcterms:modified xsi:type="dcterms:W3CDTF">2022-08-09T02:14:23Z</dcterms:modified>
</cp:coreProperties>
</file>