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楷体" panose="02010609060101010101" pitchFamily="49" charset="-122"/>
      <p:regular r:id="rId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42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34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22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344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792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749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082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966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243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56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50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166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2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8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711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5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99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27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233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7399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44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40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83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782"/>
            <a:ext cx="3672408" cy="51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576048" y="519521"/>
            <a:ext cx="2520280" cy="5400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4951320" y="555526"/>
            <a:ext cx="3869152" cy="792088"/>
          </a:xfrm>
          <a:prstGeom prst="wedgeRoundRectCallout">
            <a:avLst>
              <a:gd name="adj1" fmla="val -96353"/>
              <a:gd name="adj2" fmla="val -21768"/>
              <a:gd name="adj3" fmla="val 16667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人文主题：神话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051720" y="3939902"/>
            <a:ext cx="1800200" cy="8054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951320" y="1419622"/>
            <a:ext cx="3869152" cy="2611338"/>
          </a:xfrm>
          <a:prstGeom prst="wedgeRoundRectCallout">
            <a:avLst>
              <a:gd name="adj1" fmla="val -77885"/>
              <a:gd name="adj2" fmla="val 52596"/>
              <a:gd name="adj3" fmla="val 16667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语文要素：了解故事的起因、经过、结果，学习把握文章的主要内容；感受神话中神奇的想象和鲜明的人物形象。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051720" y="4745356"/>
            <a:ext cx="1800200" cy="2657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951320" y="4092301"/>
            <a:ext cx="3941160" cy="827137"/>
          </a:xfrm>
          <a:prstGeom prst="wedgeRoundRectCallout">
            <a:avLst>
              <a:gd name="adj1" fmla="val -78332"/>
              <a:gd name="adj2" fmla="val 42490"/>
              <a:gd name="adj3" fmla="val 16667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习作要求：展开想象，写一个故事。</a:t>
            </a:r>
          </a:p>
        </p:txBody>
      </p:sp>
    </p:spTree>
    <p:extLst>
      <p:ext uri="{BB962C8B-B14F-4D97-AF65-F5344CB8AC3E}">
        <p14:creationId xmlns:p14="http://schemas.microsoft.com/office/powerpoint/2010/main" val="18006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PresentationFormat>全屏显示(16:9)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Calibri</vt:lpstr>
      <vt:lpstr>楷体</vt:lpstr>
      <vt:lpstr>Arial</vt:lpstr>
      <vt:lpstr>1_Office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2021-05-13T06:38:48Z</dcterms:created>
  <dcterms:modified xsi:type="dcterms:W3CDTF">2022-08-07T06:01:40Z</dcterms:modified>
</cp:coreProperties>
</file>