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0" r:id="rId2"/>
  </p:sldMasterIdLst>
  <p:notesMasterIdLst>
    <p:notesMasterId r:id="rId38"/>
  </p:notesMasterIdLst>
  <p:sldIdLst>
    <p:sldId id="1433" r:id="rId3"/>
    <p:sldId id="262" r:id="rId4"/>
    <p:sldId id="256" r:id="rId5"/>
    <p:sldId id="257" r:id="rId6"/>
    <p:sldId id="258" r:id="rId7"/>
    <p:sldId id="260" r:id="rId8"/>
    <p:sldId id="264" r:id="rId9"/>
    <p:sldId id="261" r:id="rId10"/>
    <p:sldId id="268" r:id="rId11"/>
    <p:sldId id="269" r:id="rId12"/>
    <p:sldId id="270" r:id="rId13"/>
    <p:sldId id="271" r:id="rId14"/>
    <p:sldId id="287" r:id="rId15"/>
    <p:sldId id="288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94" r:id="rId31"/>
    <p:sldId id="289" r:id="rId32"/>
    <p:sldId id="290" r:id="rId33"/>
    <p:sldId id="291" r:id="rId34"/>
    <p:sldId id="292" r:id="rId35"/>
    <p:sldId id="293" r:id="rId36"/>
    <p:sldId id="296" r:id="rId3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仿宋" panose="02010609060101010101" pitchFamily="49" charset="-122"/>
      <p:regular r:id="rId43"/>
    </p:embeddedFont>
    <p:embeddedFont>
      <p:font typeface="汉语拼音" panose="02010600030101010101" charset="0"/>
      <p:regular r:id="rId44"/>
    </p:embeddedFont>
    <p:embeddedFont>
      <p:font typeface="黑体" panose="02010609060101010101" pitchFamily="49" charset="-122"/>
      <p:regular r:id="rId45"/>
    </p:embeddedFont>
    <p:embeddedFont>
      <p:font typeface="楷体" panose="02010609060101010101" pitchFamily="49" charset="-122"/>
      <p:regular r:id="rId4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27" autoAdjust="0"/>
    <p:restoredTop sz="94660"/>
  </p:normalViewPr>
  <p:slideViewPr>
    <p:cSldViewPr>
      <p:cViewPr varScale="1">
        <p:scale>
          <a:sx n="133" d="100"/>
          <a:sy n="133" d="100"/>
        </p:scale>
        <p:origin x="576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B9F5D-2EC6-426F-AFEF-F320B6459BA9}" type="datetimeFigureOut">
              <a:rPr lang="zh-CN" altLang="en-US" smtClean="0"/>
              <a:t>2022-8-9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23E06-0376-41A4-A280-290490E3E5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674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23E06-0376-41A4-A280-290490E3E53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820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40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77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29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176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58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684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818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140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003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317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292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419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01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62" r:id="rId6"/>
    <p:sldLayoutId id="2147483663" r:id="rId7"/>
    <p:sldLayoutId id="2147483664" r:id="rId8"/>
    <p:sldLayoutId id="2147483665" r:id="rId9"/>
    <p:sldLayoutId id="2147483659" r:id="rId10"/>
    <p:sldLayoutId id="21474836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50">
            <a:alpha val="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93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&#36164;&#26009;&#38142;&#25509;/&#35270;&#39057;/&#38142;&#25509;&#65306;&#21160;&#30011;&#29256;&#25104;&#35821;&#25925;&#20107;&#8212;&#31934;&#21355;&#22635;&#28023;.mp4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hyperlink" Target="&#19971;&#24425;&#19968;&#24180;&#32423;&#19978;&#35838;&#25991;&#26391;&#35835;&#35782;&#23383;3&#21475;&#32819;&#30446;&#9312;.mp4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&#19971;&#24425;-&#35838;&#25991;&#26391;&#35835;-&#22235;&#19978;-13.&#31934;&#21355;&#22635;&#28023;.mp4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&#36164;&#26009;&#38142;&#25509;/&#35270;&#39057;/&#26391;&#35835;13&#31934;&#21355;&#22635;&#28023;.mp4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jpeg"/><Relationship Id="rId11" Type="http://schemas.openxmlformats.org/officeDocument/2006/relationships/image" Target="../media/image12.gif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&#36164;&#26009;&#38142;&#25509;/&#35270;&#39057;/&#36820;.mp4" TargetMode="External"/><Relationship Id="rId3" Type="http://schemas.openxmlformats.org/officeDocument/2006/relationships/image" Target="../media/image18.png"/><Relationship Id="rId7" Type="http://schemas.openxmlformats.org/officeDocument/2006/relationships/hyperlink" Target="&#36164;&#26009;&#38142;&#25509;/&#35270;&#39057;/&#28346;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&#36164;&#26009;&#38142;&#25509;/&#35270;&#39057;/&#26352;.mp4" TargetMode="External"/><Relationship Id="rId5" Type="http://schemas.openxmlformats.org/officeDocument/2006/relationships/image" Target="../media/image19.png"/><Relationship Id="rId4" Type="http://schemas.openxmlformats.org/officeDocument/2006/relationships/hyperlink" Target="&#36164;&#26009;&#38142;&#25509;/&#35270;&#39057;/&#24093;.mp4" TargetMode="External"/><Relationship Id="rId9" Type="http://schemas.openxmlformats.org/officeDocument/2006/relationships/hyperlink" Target="&#36164;&#26009;&#38142;&#25509;/&#35270;&#39057;/&#34900;.mp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图形用户界面&#10;&#10;描述已自动生成">
            <a:extLst>
              <a:ext uri="{FF2B5EF4-FFF2-40B4-BE49-F238E27FC236}">
                <a16:creationId xmlns:a16="http://schemas.microsoft.com/office/drawing/2014/main" id="{443FE382-A6B7-B168-570A-D023CCF0D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FB9C933-7E04-AE45-6044-D3393CDBBB64}"/>
              </a:ext>
            </a:extLst>
          </p:cNvPr>
          <p:cNvSpPr txBox="1"/>
          <p:nvPr/>
        </p:nvSpPr>
        <p:spPr>
          <a:xfrm>
            <a:off x="1691680" y="1786920"/>
            <a:ext cx="626165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500" b="1" dirty="0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部编版</a:t>
            </a:r>
            <a:r>
              <a:rPr lang="en-US" altLang="zh-CN" sz="4500" b="1" dirty="0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4500" b="1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四年级</a:t>
            </a:r>
            <a:r>
              <a:rPr lang="zh-CN" altLang="en-US" sz="4500" b="1" dirty="0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语文上册</a:t>
            </a:r>
          </a:p>
        </p:txBody>
      </p:sp>
    </p:spTree>
    <p:extLst>
      <p:ext uri="{BB962C8B-B14F-4D97-AF65-F5344CB8AC3E}">
        <p14:creationId xmlns:p14="http://schemas.microsoft.com/office/powerpoint/2010/main" val="193453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50366" y="932064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借助注释，疏通文意。</a:t>
            </a:r>
          </a:p>
        </p:txBody>
      </p:sp>
      <p:sp>
        <p:nvSpPr>
          <p:cNvPr id="7" name="矩形 6"/>
          <p:cNvSpPr/>
          <p:nvPr/>
        </p:nvSpPr>
        <p:spPr>
          <a:xfrm>
            <a:off x="2099699" y="2137796"/>
            <a:ext cx="52806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炎帝之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少女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，名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曰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女娃。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67544" y="3253849"/>
            <a:ext cx="6179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连起来说说句子的意思：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云形标注 8"/>
          <p:cNvSpPr/>
          <p:nvPr/>
        </p:nvSpPr>
        <p:spPr>
          <a:xfrm>
            <a:off x="6588224" y="1391986"/>
            <a:ext cx="864096" cy="525199"/>
          </a:xfrm>
          <a:prstGeom prst="cloudCallout">
            <a:avLst>
              <a:gd name="adj1" fmla="val -138809"/>
              <a:gd name="adj2" fmla="val 124811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叫</a:t>
            </a:r>
          </a:p>
        </p:txBody>
      </p:sp>
      <p:sp>
        <p:nvSpPr>
          <p:cNvPr id="10" name="云形标注 9"/>
          <p:cNvSpPr/>
          <p:nvPr/>
        </p:nvSpPr>
        <p:spPr>
          <a:xfrm>
            <a:off x="4026905" y="1285441"/>
            <a:ext cx="2057263" cy="589753"/>
          </a:xfrm>
          <a:prstGeom prst="cloudCallout">
            <a:avLst>
              <a:gd name="adj1" fmla="val -35386"/>
              <a:gd name="adj2" fmla="val 111873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小女儿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644" y="2248268"/>
            <a:ext cx="1948539" cy="25959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2"/>
          <p:cNvSpPr/>
          <p:nvPr/>
        </p:nvSpPr>
        <p:spPr>
          <a:xfrm>
            <a:off x="1403648" y="4042484"/>
            <a:ext cx="48668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炎帝的小女儿，名字叫女娃。</a:t>
            </a:r>
            <a:endParaRPr lang="zh-CN" altLang="en-US" dirty="0">
              <a:solidFill>
                <a:srgbClr val="0000FF"/>
              </a:solidFill>
            </a:endParaRPr>
          </a:p>
        </p:txBody>
      </p:sp>
      <p:pic>
        <p:nvPicPr>
          <p:cNvPr id="14" name="Picture 2" descr="E:\本地磁盘F\全是宝贝啊\苹果、土豆等形象\8224437086c03fd917e58e58abba5f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671823"/>
            <a:ext cx="642377" cy="89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B81D6D7-6938-C145-8BEC-2879AE65F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571" y="83482"/>
            <a:ext cx="2268000" cy="692577"/>
          </a:xfrm>
          <a:prstGeom prst="rect">
            <a:avLst/>
          </a:prstGeom>
        </p:spPr>
      </p:pic>
      <p:sp>
        <p:nvSpPr>
          <p:cNvPr id="16" name="文本框 14">
            <a:extLst>
              <a:ext uri="{FF2B5EF4-FFF2-40B4-BE49-F238E27FC236}">
                <a16:creationId xmlns:a16="http://schemas.microsoft.com/office/drawing/2014/main" id="{F96644E9-3682-8A4F-B0FB-F395F0876BFB}"/>
              </a:ext>
            </a:extLst>
          </p:cNvPr>
          <p:cNvSpPr txBox="1"/>
          <p:nvPr/>
        </p:nvSpPr>
        <p:spPr>
          <a:xfrm>
            <a:off x="741339" y="51470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感知内容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34CF290-E840-C049-82FD-34FC4FF65E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482"/>
            <a:ext cx="450000" cy="55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0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467544" y="267494"/>
            <a:ext cx="1872208" cy="6480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小知识</a:t>
            </a:r>
          </a:p>
        </p:txBody>
      </p:sp>
      <p:sp>
        <p:nvSpPr>
          <p:cNvPr id="3" name="矩形 2"/>
          <p:cNvSpPr/>
          <p:nvPr/>
        </p:nvSpPr>
        <p:spPr>
          <a:xfrm>
            <a:off x="5292080" y="821313"/>
            <a:ext cx="1111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炎帝</a:t>
            </a:r>
          </a:p>
        </p:txBody>
      </p:sp>
      <p:sp>
        <p:nvSpPr>
          <p:cNvPr id="4" name="矩形 3"/>
          <p:cNvSpPr/>
          <p:nvPr/>
        </p:nvSpPr>
        <p:spPr>
          <a:xfrm>
            <a:off x="3059832" y="1467644"/>
            <a:ext cx="5846526" cy="3107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炎帝是中国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上古时期姜姓部落的首领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尊称，号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神农氏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。相传炎帝牛首人身，他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亲尝百草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，发展用草药治病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他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发明刀耕火种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，创造了两种翻土农具，教民垦荒种植粮食作物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他还领导部落人民制造出了饮食用的陶器和炊具。</a:t>
            </a:r>
          </a:p>
        </p:txBody>
      </p:sp>
      <p:pic>
        <p:nvPicPr>
          <p:cNvPr id="5" name="Picture 2" descr="https://p1.ssl.qhmsg.com/t0152efc2d0503646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5"/>
          <a:stretch>
            <a:fillRect/>
          </a:stretch>
        </p:blipFill>
        <p:spPr bwMode="auto">
          <a:xfrm>
            <a:off x="539552" y="1707654"/>
            <a:ext cx="2498593" cy="2507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775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1131590"/>
            <a:ext cx="757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女娃游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于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东海，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溺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而不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返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，故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精卫。</a:t>
            </a:r>
          </a:p>
        </p:txBody>
      </p:sp>
      <p:sp>
        <p:nvSpPr>
          <p:cNvPr id="3" name="云形标注 2"/>
          <p:cNvSpPr/>
          <p:nvPr/>
        </p:nvSpPr>
        <p:spPr>
          <a:xfrm>
            <a:off x="5473541" y="425752"/>
            <a:ext cx="1402715" cy="562707"/>
          </a:xfrm>
          <a:prstGeom prst="cloudCallout">
            <a:avLst>
              <a:gd name="adj1" fmla="val -26778"/>
              <a:gd name="adj2" fmla="val 92911"/>
            </a:avLst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返回</a:t>
            </a:r>
          </a:p>
        </p:txBody>
      </p:sp>
      <p:sp>
        <p:nvSpPr>
          <p:cNvPr id="4" name="云形标注 3"/>
          <p:cNvSpPr/>
          <p:nvPr/>
        </p:nvSpPr>
        <p:spPr>
          <a:xfrm>
            <a:off x="3622495" y="487436"/>
            <a:ext cx="1531188" cy="574062"/>
          </a:xfrm>
          <a:prstGeom prst="cloudCallout">
            <a:avLst>
              <a:gd name="adj1" fmla="val 6962"/>
              <a:gd name="adj2" fmla="val 7372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溺水</a:t>
            </a:r>
          </a:p>
        </p:txBody>
      </p:sp>
      <p:sp>
        <p:nvSpPr>
          <p:cNvPr id="5" name="云形标注 4"/>
          <p:cNvSpPr/>
          <p:nvPr/>
        </p:nvSpPr>
        <p:spPr>
          <a:xfrm>
            <a:off x="1763688" y="1976467"/>
            <a:ext cx="1008112" cy="574062"/>
          </a:xfrm>
          <a:prstGeom prst="cloudCallout">
            <a:avLst>
              <a:gd name="adj1" fmla="val 25442"/>
              <a:gd name="adj2" fmla="val -8842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454127" y="1976467"/>
            <a:ext cx="2736303" cy="806291"/>
            <a:chOff x="5153683" y="2194356"/>
            <a:chExt cx="2736303" cy="554789"/>
          </a:xfrm>
        </p:grpSpPr>
        <p:sp>
          <p:nvSpPr>
            <p:cNvPr id="7" name="云形标注 6"/>
            <p:cNvSpPr/>
            <p:nvPr/>
          </p:nvSpPr>
          <p:spPr>
            <a:xfrm>
              <a:off x="5153683" y="2194356"/>
              <a:ext cx="2736303" cy="507119"/>
            </a:xfrm>
            <a:prstGeom prst="cloudCallout">
              <a:avLst>
                <a:gd name="adj1" fmla="val 7602"/>
                <a:gd name="adj2" fmla="val -85002"/>
              </a:avLst>
            </a:prstGeom>
            <a:grpFill/>
            <a:ln>
              <a:solidFill>
                <a:srgbClr val="00B0F0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473541" y="2225925"/>
              <a:ext cx="198804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成为、变成</a:t>
              </a:r>
            </a:p>
          </p:txBody>
        </p:sp>
      </p:grpSp>
      <p:sp>
        <p:nvSpPr>
          <p:cNvPr id="9" name="文本框 13"/>
          <p:cNvSpPr txBox="1"/>
          <p:nvPr/>
        </p:nvSpPr>
        <p:spPr>
          <a:xfrm>
            <a:off x="675125" y="2728167"/>
            <a:ext cx="6179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连起来说说句子的意思：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17622" y="3417843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女娃去东海游玩，溺水了没有回去，因此变成了精卫鸟。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04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01399" y="1439100"/>
            <a:ext cx="504056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女娃去东海游玩时，被淹死了。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288" y="980579"/>
            <a:ext cx="898229" cy="14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030" y="2643757"/>
            <a:ext cx="1107143" cy="1440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772185" y="3003798"/>
            <a:ext cx="6107048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她失去了年轻的生命，很愤怒。不想让大海再夺去其他人的生命。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3203848" y="339502"/>
            <a:ext cx="2304256" cy="504056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600" b="1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填海原因</a:t>
            </a:r>
          </a:p>
        </p:txBody>
      </p:sp>
    </p:spTree>
    <p:extLst>
      <p:ext uri="{BB962C8B-B14F-4D97-AF65-F5344CB8AC3E}">
        <p14:creationId xmlns:p14="http://schemas.microsoft.com/office/powerpoint/2010/main" val="65198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tt.kidblog.cn/xm/201312/9/1696488_1386597898s4s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88" b="15365"/>
          <a:stretch>
            <a:fillRect/>
          </a:stretch>
        </p:blipFill>
        <p:spPr bwMode="auto">
          <a:xfrm>
            <a:off x="4788024" y="339502"/>
            <a:ext cx="4093200" cy="4269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att.kidblog.cn/xm/201312/9/1696488_1386597898s4s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7" b="15365"/>
          <a:stretch>
            <a:fillRect/>
          </a:stretch>
        </p:blipFill>
        <p:spPr bwMode="auto">
          <a:xfrm>
            <a:off x="251520" y="339502"/>
            <a:ext cx="4094366" cy="4245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云形标注 3"/>
          <p:cNvSpPr/>
          <p:nvPr/>
        </p:nvSpPr>
        <p:spPr>
          <a:xfrm>
            <a:off x="5796136" y="3219821"/>
            <a:ext cx="2664296" cy="917809"/>
          </a:xfrm>
          <a:prstGeom prst="cloudCallout">
            <a:avLst>
              <a:gd name="adj1" fmla="val -20776"/>
              <a:gd name="adj2" fmla="val -82222"/>
            </a:avLst>
          </a:prstGeom>
          <a:solidFill>
            <a:sysClr val="window" lastClr="CCE8C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   我要把你填平。</a:t>
            </a:r>
          </a:p>
        </p:txBody>
      </p:sp>
      <p:sp>
        <p:nvSpPr>
          <p:cNvPr id="5" name="云形标注 4"/>
          <p:cNvSpPr/>
          <p:nvPr/>
        </p:nvSpPr>
        <p:spPr>
          <a:xfrm>
            <a:off x="53115" y="3426698"/>
            <a:ext cx="2946129" cy="1421865"/>
          </a:xfrm>
          <a:prstGeom prst="cloudCallout">
            <a:avLst>
              <a:gd name="adj1" fmla="val 32413"/>
              <a:gd name="adj2" fmla="val -64378"/>
            </a:avLst>
          </a:prstGeom>
          <a:solidFill>
            <a:sysClr val="window" lastClr="CCE8C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   你夺走我的生命，太可恶了！</a:t>
            </a:r>
          </a:p>
        </p:txBody>
      </p:sp>
    </p:spTree>
    <p:extLst>
      <p:ext uri="{BB962C8B-B14F-4D97-AF65-F5344CB8AC3E}">
        <p14:creationId xmlns:p14="http://schemas.microsoft.com/office/powerpoint/2010/main" val="279918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2" y="1491630"/>
            <a:ext cx="7334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常衔西山之木石，以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堙于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东海。</a:t>
            </a:r>
          </a:p>
        </p:txBody>
      </p:sp>
      <p:sp>
        <p:nvSpPr>
          <p:cNvPr id="3" name="椭圆 2"/>
          <p:cNvSpPr/>
          <p:nvPr/>
        </p:nvSpPr>
        <p:spPr>
          <a:xfrm>
            <a:off x="1615146" y="1491630"/>
            <a:ext cx="510841" cy="646331"/>
          </a:xfrm>
          <a:prstGeom prst="ellipse">
            <a:avLst/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574422" y="2220420"/>
            <a:ext cx="2592288" cy="100985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经常。说明精卫坚持不懈。</a:t>
            </a:r>
          </a:p>
        </p:txBody>
      </p:sp>
      <p:sp>
        <p:nvSpPr>
          <p:cNvPr id="5" name="椭圆 4"/>
          <p:cNvSpPr/>
          <p:nvPr/>
        </p:nvSpPr>
        <p:spPr>
          <a:xfrm>
            <a:off x="3754612" y="1491630"/>
            <a:ext cx="815194" cy="646331"/>
          </a:xfrm>
          <a:prstGeom prst="ellipse">
            <a:avLst/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3465488" y="2241618"/>
            <a:ext cx="1826592" cy="98865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填海的工具很小。</a:t>
            </a:r>
          </a:p>
        </p:txBody>
      </p:sp>
      <p:sp>
        <p:nvSpPr>
          <p:cNvPr id="7" name="椭圆 6"/>
          <p:cNvSpPr/>
          <p:nvPr/>
        </p:nvSpPr>
        <p:spPr>
          <a:xfrm>
            <a:off x="6147966" y="1491630"/>
            <a:ext cx="891655" cy="646331"/>
          </a:xfrm>
          <a:prstGeom prst="ellipse">
            <a:avLst/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5772398" y="2241618"/>
            <a:ext cx="1743720" cy="78167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浩瀚无边。</a:t>
            </a:r>
          </a:p>
        </p:txBody>
      </p:sp>
      <p:sp>
        <p:nvSpPr>
          <p:cNvPr id="9" name="矩形 8"/>
          <p:cNvSpPr/>
          <p:nvPr/>
        </p:nvSpPr>
        <p:spPr>
          <a:xfrm>
            <a:off x="1163149" y="403252"/>
            <a:ext cx="6817701" cy="954107"/>
          </a:xfrm>
          <a:prstGeom prst="rect">
            <a:avLst/>
          </a:prstGeom>
          <a:ln w="25400">
            <a:solidFill>
              <a:srgbClr val="00B05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用东海的浩瀚与精卫的渺小形成对比，突出了精卫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勇敢、坚定、持之以恒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的精神。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552" y="399274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精卫鸟常常从西山衔来树枝和石头，把它们填进东海。</a:t>
            </a:r>
          </a:p>
        </p:txBody>
      </p:sp>
      <p:sp>
        <p:nvSpPr>
          <p:cNvPr id="11" name="文本框 7"/>
          <p:cNvSpPr txBox="1"/>
          <p:nvPr/>
        </p:nvSpPr>
        <p:spPr>
          <a:xfrm>
            <a:off x="539552" y="3377029"/>
            <a:ext cx="5819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连起来说说句子的意思：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008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4396" y="847176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根据提示，说说这篇文言文的主要内容吧！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3832" y="1851319"/>
            <a:ext cx="7614592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炎帝的（       ）女娃（      ）游泳，（              ），因此（            ）。精卫常常（                      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）。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02732" y="1851319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小女儿</a:t>
            </a:r>
          </a:p>
        </p:txBody>
      </p:sp>
      <p:sp>
        <p:nvSpPr>
          <p:cNvPr id="5" name="矩形 4"/>
          <p:cNvSpPr/>
          <p:nvPr/>
        </p:nvSpPr>
        <p:spPr>
          <a:xfrm>
            <a:off x="2636470" y="2891826"/>
            <a:ext cx="5234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从西山衔来树枝和石头，把它们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186491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去东海</a:t>
            </a:r>
          </a:p>
        </p:txBody>
      </p:sp>
      <p:sp>
        <p:nvSpPr>
          <p:cNvPr id="7" name="矩形 6"/>
          <p:cNvSpPr/>
          <p:nvPr/>
        </p:nvSpPr>
        <p:spPr>
          <a:xfrm>
            <a:off x="1114396" y="2374539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溺水了没有回去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27438" y="2374539"/>
            <a:ext cx="2348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变成了精卫鸟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12753" y="3383676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填进东海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0F6D6D3-6101-B94C-A3E9-34733A2A5C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40" y="404422"/>
            <a:ext cx="1015200" cy="10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0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94382" y="932064"/>
            <a:ext cx="76540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结合注释，发挥想象，用自己的话讲一讲精卫填海的故事吧。</a:t>
            </a:r>
          </a:p>
        </p:txBody>
      </p:sp>
      <p:pic>
        <p:nvPicPr>
          <p:cNvPr id="3" name="Picture 2" descr="E:\本地磁盘F\全是宝贝啊\苹果、土豆等形象\8224437086c03fd917e58e58abba5f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671823"/>
            <a:ext cx="642377" cy="89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940799" y="2022246"/>
            <a:ext cx="4716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炎帝之少女，名曰女娃。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5728101" y="1694644"/>
            <a:ext cx="2934329" cy="1239977"/>
            <a:chOff x="5958150" y="1331773"/>
            <a:chExt cx="2934329" cy="1239977"/>
          </a:xfrm>
        </p:grpSpPr>
        <p:sp>
          <p:nvSpPr>
            <p:cNvPr id="9" name="云形标注 8"/>
            <p:cNvSpPr/>
            <p:nvPr/>
          </p:nvSpPr>
          <p:spPr>
            <a:xfrm>
              <a:off x="5958150" y="1331773"/>
              <a:ext cx="2934329" cy="1239977"/>
            </a:xfrm>
            <a:prstGeom prst="cloudCallout">
              <a:avLst>
                <a:gd name="adj1" fmla="val -65794"/>
                <a:gd name="adj2" fmla="val 34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solidFill>
                <a:srgbClr val="F07474">
                  <a:lumMod val="40000"/>
                  <a:lumOff val="60000"/>
                </a:srgbClr>
              </a:solidFill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12156" y="1419622"/>
              <a:ext cx="2484279" cy="95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</a:rPr>
                <a:t>    </a:t>
              </a: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</a:rPr>
                <a:t>炎帝有个怎样的小女儿？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827584" y="3113702"/>
            <a:ext cx="7920880" cy="1574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2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    炎帝的小女儿肤如凝脂，白里透红，温婉如玉，晶莹剔透，十分乖巧可爱。炎帝视她为掌上明珠。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37087F0-05A3-5A44-856F-C41399ED8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04" y="150981"/>
            <a:ext cx="2268000" cy="692577"/>
          </a:xfrm>
          <a:prstGeom prst="rect">
            <a:avLst/>
          </a:prstGeom>
        </p:spPr>
      </p:pic>
      <p:sp>
        <p:nvSpPr>
          <p:cNvPr id="16" name="文本框 14">
            <a:extLst>
              <a:ext uri="{FF2B5EF4-FFF2-40B4-BE49-F238E27FC236}">
                <a16:creationId xmlns:a16="http://schemas.microsoft.com/office/drawing/2014/main" id="{BBA2FD5C-C51E-D445-8A16-7059B950F227}"/>
              </a:ext>
            </a:extLst>
          </p:cNvPr>
          <p:cNvSpPr txBox="1"/>
          <p:nvPr/>
        </p:nvSpPr>
        <p:spPr>
          <a:xfrm>
            <a:off x="738869" y="123478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互动课堂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FAE2F21-1109-864F-AE35-E487F1430E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224"/>
            <a:ext cx="450000" cy="55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4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5138" y="771550"/>
            <a:ext cx="70137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女娃游于东海，溺而不返，故为精卫。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3587" y="1723275"/>
            <a:ext cx="7416824" cy="2576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    有一天，女娃去东海游玩，望着美丽辽阔的大海，她高兴极了。忽然海面上刮起了大风，卷起了巨浪，小船立刻被打翻了。可怜的小女娃掉进大海，溺水身亡，化作了精卫。</a:t>
            </a:r>
          </a:p>
        </p:txBody>
      </p:sp>
    </p:spTree>
    <p:extLst>
      <p:ext uri="{BB962C8B-B14F-4D97-AF65-F5344CB8AC3E}">
        <p14:creationId xmlns:p14="http://schemas.microsoft.com/office/powerpoint/2010/main" val="305139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82502" y="627534"/>
            <a:ext cx="59789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常衔西山之木石，以堙于东海。</a:t>
            </a:r>
          </a:p>
        </p:txBody>
      </p:sp>
      <p:sp>
        <p:nvSpPr>
          <p:cNvPr id="5" name="矩形 4"/>
          <p:cNvSpPr/>
          <p:nvPr/>
        </p:nvSpPr>
        <p:spPr>
          <a:xfrm>
            <a:off x="899592" y="1550278"/>
            <a:ext cx="73988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    女娃非常痛恨东海吞没了她的生命。</a:t>
            </a:r>
            <a:r>
              <a:rPr lang="zh-CN" altLang="zh-CN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从那以后，精卫鸟每天飞到西山去衔一根小树枝或一颗小石子投到东海里面。无论是寒冬还是酷暑，从不休息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。</a:t>
            </a:r>
            <a:endParaRPr lang="zh-CN" altLang="en-US" sz="2800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051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"/>
          <p:cNvSpPr txBox="1"/>
          <p:nvPr/>
        </p:nvSpPr>
        <p:spPr>
          <a:xfrm>
            <a:off x="10095" y="143071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语文 四年级 上册</a:t>
            </a:r>
          </a:p>
        </p:txBody>
      </p:sp>
      <p:sp>
        <p:nvSpPr>
          <p:cNvPr id="4" name="矩形 3"/>
          <p:cNvSpPr/>
          <p:nvPr/>
        </p:nvSpPr>
        <p:spPr>
          <a:xfrm>
            <a:off x="2123728" y="1928470"/>
            <a:ext cx="4824536" cy="100811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48"/>
          <p:cNvSpPr txBox="1"/>
          <p:nvPr/>
        </p:nvSpPr>
        <p:spPr>
          <a:xfrm>
            <a:off x="3290514" y="1851670"/>
            <a:ext cx="3585742" cy="108491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6600" b="1" dirty="0">
                <a:ln w="0"/>
                <a:latin typeface="宋体" pitchFamily="2" charset="-122"/>
                <a:ea typeface="宋体" pitchFamily="2" charset="-122"/>
              </a:rPr>
              <a:t>精卫填海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267744" y="2031714"/>
            <a:ext cx="807171" cy="828068"/>
            <a:chOff x="1683888" y="851414"/>
            <a:chExt cx="975013" cy="1000256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22521D20-73C0-8845-9A67-616245E6E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3888" y="876657"/>
              <a:ext cx="975013" cy="975013"/>
            </a:xfrm>
            <a:prstGeom prst="rect">
              <a:avLst/>
            </a:prstGeom>
          </p:spPr>
        </p:pic>
        <p:sp>
          <p:nvSpPr>
            <p:cNvPr id="10" name="文本框 6">
              <a:extLst>
                <a:ext uri="{FF2B5EF4-FFF2-40B4-BE49-F238E27FC236}">
                  <a16:creationId xmlns:a16="http://schemas.microsoft.com/office/drawing/2014/main" id="{D72EACE4-6DBD-7247-92D1-5B31521A4382}"/>
                </a:ext>
              </a:extLst>
            </p:cNvPr>
            <p:cNvSpPr txBox="1"/>
            <p:nvPr/>
          </p:nvSpPr>
          <p:spPr>
            <a:xfrm>
              <a:off x="1683888" y="851414"/>
              <a:ext cx="908526" cy="929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sz="4400" b="1" dirty="0">
                  <a:solidFill>
                    <a:srgbClr val="FF6E00"/>
                  </a:solidFill>
                  <a:latin typeface="楷体" pitchFamily="49" charset="-122"/>
                  <a:ea typeface="楷体" pitchFamily="49" charset="-122"/>
                </a:rPr>
                <a:t>13</a:t>
              </a:r>
              <a:endParaRPr kumimoji="1" lang="zh-CN" altLang="en-US" sz="4800" b="1" dirty="0">
                <a:solidFill>
                  <a:srgbClr val="FF6E00"/>
                </a:solidFill>
                <a:latin typeface="楷体" pitchFamily="49" charset="-122"/>
                <a:ea typeface="楷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2225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1997"/>
            <a:ext cx="7920880" cy="2119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1580" y="627534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28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    精卫在填海的过程中可能会遇到了哪些困难？面对这些困难，她是怎么做的？</a:t>
            </a:r>
            <a:r>
              <a:rPr lang="zh-CN" altLang="en-US" sz="28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  <a:cs typeface="黑体" panose="02010609060101010101" pitchFamily="49" charset="-122"/>
              </a:rPr>
              <a:t>根据下面的提示，谈一谈吧！</a:t>
            </a:r>
            <a:endParaRPr lang="zh-CN" altLang="en-US" sz="2800" b="1" dirty="0">
              <a:solidFill>
                <a:prstClr val="black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2314556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面对狂风巨浪，精卫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__________________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面对他人的不解和质疑，精卫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_____________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面对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________________,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精卫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________________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91C4FD2-BFE0-5F4C-9377-37DF25D2D2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934"/>
            <a:ext cx="1015200" cy="10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0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736" y="1047755"/>
            <a:ext cx="4752527" cy="39593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6486" y="339502"/>
            <a:ext cx="4911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CN" altLang="en-US" sz="5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开始讲故事啦！</a:t>
            </a:r>
          </a:p>
        </p:txBody>
      </p:sp>
      <p:sp>
        <p:nvSpPr>
          <p:cNvPr id="4" name="文本框 14">
            <a:hlinkClick r:id="rId4" action="ppaction://hlinkfile"/>
          </p:cNvPr>
          <p:cNvSpPr txBox="1"/>
          <p:nvPr/>
        </p:nvSpPr>
        <p:spPr>
          <a:xfrm>
            <a:off x="6948263" y="3449818"/>
            <a:ext cx="1837016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600" b="1" dirty="0">
                <a:latin typeface="Kaiti SC" panose="02010600040101010101" pitchFamily="2" charset="-122"/>
                <a:ea typeface="Kaiti SC" panose="02010600040101010101" pitchFamily="2" charset="-122"/>
              </a:rPr>
              <a:t>点击图片，播放动画版</a:t>
            </a:r>
            <a:r>
              <a:rPr lang="en-US" altLang="zh-CN" sz="1600" b="1" dirty="0">
                <a:latin typeface="Kaiti SC" panose="02010600040101010101" pitchFamily="2" charset="-122"/>
                <a:ea typeface="Kaiti SC" panose="02010600040101010101" pitchFamily="2" charset="-122"/>
              </a:rPr>
              <a:t>《</a:t>
            </a:r>
            <a:r>
              <a:rPr lang="zh-CN" altLang="en-US" sz="1600" b="1" dirty="0">
                <a:latin typeface="Kaiti SC" panose="02010600040101010101" pitchFamily="2" charset="-122"/>
                <a:ea typeface="Kaiti SC" panose="02010600040101010101" pitchFamily="2" charset="-122"/>
              </a:rPr>
              <a:t>精卫填海的故事</a:t>
            </a:r>
            <a:r>
              <a:rPr lang="en-US" altLang="zh-CN" sz="1600" b="1" dirty="0">
                <a:latin typeface="Kaiti SC" panose="02010600040101010101" pitchFamily="2" charset="-122"/>
                <a:ea typeface="Kaiti SC" panose="02010600040101010101" pitchFamily="2" charset="-122"/>
              </a:rPr>
              <a:t>》</a:t>
            </a:r>
            <a:endParaRPr lang="zh-CN" altLang="en-US" sz="1600" b="1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85CD3A3-5D36-8E4B-ADC1-4FBCDE4D67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6040">
            <a:off x="6107624" y="3323098"/>
            <a:ext cx="1059582" cy="105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98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689664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炎帝有一个女儿，名字叫女娃。女娃聪明伶俐，性格开朗活泼，炎帝十分喜欢她。 </a:t>
            </a:r>
            <a:b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有一天，女娃驾着一条小船到东海去游玩。忽然刮起了大风，浪花像小山一样向女娃的小船扑过来，小船立刻被打翻了。可怜的小</a:t>
            </a:r>
            <a:endParaRPr lang="en-US" altLang="zh-CN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女娃掉进大海，被海水淹死了。   </a:t>
            </a:r>
          </a:p>
        </p:txBody>
      </p:sp>
      <p:pic>
        <p:nvPicPr>
          <p:cNvPr id="3" name="Picture 2" descr="http://p3.so.qhimgs1.com/sdr/400__/t01ae7bd80f5f73fb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166" y="3147814"/>
            <a:ext cx="2400266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125219"/>
            <a:ext cx="3804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CN" altLang="en-US" sz="3600" b="1" dirty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讲故事示例</a:t>
            </a:r>
          </a:p>
        </p:txBody>
      </p:sp>
    </p:spTree>
    <p:extLst>
      <p:ext uri="{BB962C8B-B14F-4D97-AF65-F5344CB8AC3E}">
        <p14:creationId xmlns:p14="http://schemas.microsoft.com/office/powerpoint/2010/main" val="3766474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0.qhimgs4.com/t017e488cec4b161dc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8" b="100000" l="17188" r="100000">
                        <a14:foregroundMark x1="89531" y1="29224" x2="91875" y2="26256"/>
                        <a14:foregroundMark x1="80313" y1="55251" x2="82344" y2="49543"/>
                        <a14:foregroundMark x1="57813" y1="35160" x2="54844" y2="25799"/>
                        <a14:foregroundMark x1="30781" y1="57763" x2="32031" y2="44749"/>
                        <a14:foregroundMark x1="24531" y1="63470" x2="24219" y2="53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0" b="10111"/>
          <a:stretch>
            <a:fillRect/>
          </a:stretch>
        </p:blipFill>
        <p:spPr bwMode="auto">
          <a:xfrm>
            <a:off x="6372200" y="2787774"/>
            <a:ext cx="2584089" cy="197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151620" y="1088866"/>
            <a:ext cx="68407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女娃非常痛恨东海吞没了她的生命，同时，她又担心别人和她一样被大海吞没，于是她变成了一只小鸟，化名叫精卫，精卫发誓：一定要填平东海。</a:t>
            </a:r>
          </a:p>
        </p:txBody>
      </p:sp>
    </p:spTree>
    <p:extLst>
      <p:ext uri="{BB962C8B-B14F-4D97-AF65-F5344CB8AC3E}">
        <p14:creationId xmlns:p14="http://schemas.microsoft.com/office/powerpoint/2010/main" val="1852468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600" y="987574"/>
            <a:ext cx="72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从那以后，精卫鸟每天飞到西山去衔一根小树枝或一颗小石子投到东海里面。无论是寒冬还是酷暑，从不休息，一直到今天，她还在做着这种工作。</a:t>
            </a:r>
          </a:p>
        </p:txBody>
      </p:sp>
      <p:pic>
        <p:nvPicPr>
          <p:cNvPr id="3" name="Picture 2" descr="http://photocdn.sohu.com/20150504/mp13548103_1430717365259_2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4"/>
          <a:stretch>
            <a:fillRect/>
          </a:stretch>
        </p:blipFill>
        <p:spPr bwMode="auto">
          <a:xfrm>
            <a:off x="5899720" y="3147814"/>
            <a:ext cx="2825938" cy="1774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853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41326" y="671751"/>
            <a:ext cx="76540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    精卫给你留下怎样的印象？联系文中的具体词句谈一谈。</a:t>
            </a:r>
          </a:p>
        </p:txBody>
      </p:sp>
      <p:pic>
        <p:nvPicPr>
          <p:cNvPr id="3" name="Picture 2" descr="E:\本地磁盘F\全是宝贝啊\苹果、土豆等形象\8224437086c03fd917e58e58abba5f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1600" y="256989"/>
            <a:ext cx="642377" cy="89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80900" y="1954712"/>
            <a:ext cx="6715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    精卫经常衔着西山的树枝和石头去填东海，从这里能够看出精卫的坚忍不拔。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51670"/>
            <a:ext cx="891514" cy="1160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9452" y="3345835"/>
            <a:ext cx="6788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   从“溺而不返，故为精卫”可以感受到精卫不屈服于命运，勇于挑战的精神。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8344" y="3185526"/>
            <a:ext cx="914940" cy="110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54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187506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2800" b="1" dirty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让我们按提示背诵课文吧。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8898" y="1923678"/>
            <a:ext cx="6912768" cy="1930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炎帝</a:t>
            </a:r>
            <a:r>
              <a:rPr lang="zh-CN" altLang="en-US" sz="2800" b="1" u="sng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，名曰</a:t>
            </a:r>
            <a:r>
              <a:rPr lang="zh-CN" altLang="en-US" sz="2800" b="1" u="sng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。女娃</a:t>
            </a:r>
            <a:r>
              <a:rPr lang="zh-CN" altLang="en-US" sz="2800" b="1" u="sng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endParaRPr lang="en-US" altLang="zh-CN" sz="2800" b="1" u="sng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685800">
              <a:lnSpc>
                <a:spcPct val="150000"/>
              </a:lnSpc>
            </a:pPr>
            <a:r>
              <a:rPr lang="en-US" altLang="zh-CN" sz="2800" b="1" u="sng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，溺</a:t>
            </a:r>
            <a:r>
              <a:rPr lang="zh-CN" altLang="en-US" sz="2800" b="1" u="sng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，故为</a:t>
            </a:r>
            <a:r>
              <a:rPr lang="zh-CN" altLang="en-US" sz="2800" b="1" u="sng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，常衔</a:t>
            </a:r>
            <a:r>
              <a:rPr lang="zh-CN" altLang="en-US" sz="2800" b="1" u="sng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2800" b="1" u="sng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685800">
              <a:lnSpc>
                <a:spcPct val="150000"/>
              </a:lnSpc>
            </a:pPr>
            <a:r>
              <a:rPr lang="en-US" altLang="zh-CN" sz="2800" b="1" u="sng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，以</a:t>
            </a:r>
            <a:r>
              <a:rPr lang="zh-CN" altLang="en-US" sz="2800" b="1" u="sng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591DDD1-E05D-2049-AF5B-0E84E6EBAB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527" y="305031"/>
            <a:ext cx="1013927" cy="1013927"/>
          </a:xfrm>
          <a:prstGeom prst="rect">
            <a:avLst/>
          </a:prstGeom>
        </p:spPr>
      </p:pic>
      <p:sp>
        <p:nvSpPr>
          <p:cNvPr id="5" name="文本框 10">
            <a:extLst>
              <a:ext uri="{FF2B5EF4-FFF2-40B4-BE49-F238E27FC236}">
                <a16:creationId xmlns:a16="http://schemas.microsoft.com/office/drawing/2014/main" id="{B5C1DBF2-B130-8240-8498-6D41F02B1886}"/>
              </a:ext>
            </a:extLst>
          </p:cNvPr>
          <p:cNvSpPr txBox="1"/>
          <p:nvPr/>
        </p:nvSpPr>
        <p:spPr>
          <a:xfrm>
            <a:off x="1276771" y="571492"/>
            <a:ext cx="1927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+mn-ea"/>
              </a:rPr>
              <a:t>背诵指导</a:t>
            </a:r>
          </a:p>
        </p:txBody>
      </p:sp>
    </p:spTree>
    <p:extLst>
      <p:ext uri="{BB962C8B-B14F-4D97-AF65-F5344CB8AC3E}">
        <p14:creationId xmlns:p14="http://schemas.microsoft.com/office/powerpoint/2010/main" val="4163613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98"/>
            <a:ext cx="9144000" cy="509240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55576" y="1251983"/>
            <a:ext cx="7654493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28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    如果暑假你来到海边游玩，在安全方面应该注意些什么，以减少溺水等事件发生呢？</a:t>
            </a:r>
          </a:p>
        </p:txBody>
      </p:sp>
      <p:pic>
        <p:nvPicPr>
          <p:cNvPr id="4" name="Picture 2" descr="http://5b0988e595225.cdn.sohucs.com/images/20180808/55994ab8bb93411e827a383e1ce9dde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6296" y="2603710"/>
            <a:ext cx="1611140" cy="20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755576" y="2499742"/>
            <a:ext cx="626469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游泳时间不要过长</a:t>
            </a:r>
          </a:p>
          <a:p>
            <a:pPr defTabSz="685800"/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海水的温度是比气温低的，长时间的游泳会使得体内温度散失过多，导致溺水的发生。</a:t>
            </a:r>
          </a:p>
        </p:txBody>
      </p:sp>
      <p:sp>
        <p:nvSpPr>
          <p:cNvPr id="6" name="文本框 15">
            <a:extLst>
              <a:ext uri="{FF2B5EF4-FFF2-40B4-BE49-F238E27FC236}">
                <a16:creationId xmlns:a16="http://schemas.microsoft.com/office/drawing/2014/main" id="{57A80C2C-9C14-F945-8D0D-E98053C862BD}"/>
              </a:ext>
            </a:extLst>
          </p:cNvPr>
          <p:cNvSpPr txBox="1"/>
          <p:nvPr/>
        </p:nvSpPr>
        <p:spPr>
          <a:xfrm>
            <a:off x="3541323" y="33265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latin typeface="+mn-ea"/>
              </a:rPr>
              <a:t>小组讨论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4DED76C1-C6D6-3F44-A94D-BD28F90E462F}"/>
              </a:ext>
            </a:extLst>
          </p:cNvPr>
          <p:cNvGrpSpPr/>
          <p:nvPr/>
        </p:nvGrpSpPr>
        <p:grpSpPr>
          <a:xfrm>
            <a:off x="2699792" y="441474"/>
            <a:ext cx="3771295" cy="546100"/>
            <a:chOff x="2270085" y="409406"/>
            <a:chExt cx="3771295" cy="5461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E056D45-1D47-9644-BEE1-CD1FDD5DE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70085" y="409406"/>
              <a:ext cx="749300" cy="5461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248D969-0FFF-B94E-86D5-89CB3C820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5292080" y="409406"/>
              <a:ext cx="749300" cy="546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157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98"/>
            <a:ext cx="9144000" cy="509240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27584" y="2283718"/>
            <a:ext cx="59766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不要在非游泳区游泳</a:t>
            </a:r>
          </a:p>
          <a:p>
            <a:pPr defTabSz="685800"/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非游泳区水域中水情复杂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常常有暗礁、水草、淤泥和漩流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稍有大意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就可能发生意外。</a:t>
            </a:r>
          </a:p>
        </p:txBody>
      </p:sp>
      <p:sp>
        <p:nvSpPr>
          <p:cNvPr id="3" name="矩形 2"/>
          <p:cNvSpPr/>
          <p:nvPr/>
        </p:nvSpPr>
        <p:spPr>
          <a:xfrm>
            <a:off x="827584" y="527387"/>
            <a:ext cx="74168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阴雨天气不要游泳</a:t>
            </a:r>
          </a:p>
          <a:p>
            <a:pPr defTabSz="685800"/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阴雨天气空气温度不高，加上由于水温较低，去海边游泳可能会出现抽筋的情况。</a:t>
            </a:r>
          </a:p>
        </p:txBody>
      </p:sp>
      <p:pic>
        <p:nvPicPr>
          <p:cNvPr id="4" name="Picture 2" descr="http://pic80.huitu.com/res/20160501/851091_20160501103607542400_1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" t="5992" b="5755"/>
          <a:stretch>
            <a:fillRect/>
          </a:stretch>
        </p:blipFill>
        <p:spPr bwMode="auto">
          <a:xfrm>
            <a:off x="6444208" y="2931790"/>
            <a:ext cx="2536598" cy="163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52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59832" y="1347614"/>
            <a:ext cx="5760640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47700" defTabSz="685800"/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逮至尧之时，十日并出。焦禾稼，杀草木，而民无所食。猰貐（</a:t>
            </a:r>
            <a:r>
              <a:rPr lang="zh-CN" altLang="en-US" sz="2400" b="1" dirty="0">
                <a:solidFill>
                  <a:prstClr val="black"/>
                </a:solidFill>
                <a:latin typeface="汉语拼音" panose="02010600030101010101" pitchFamily="34" charset="0"/>
                <a:ea typeface="黑体" panose="02010609060101010101" pitchFamily="49" charset="-122"/>
                <a:cs typeface="汉语拼音" panose="02010600030101010101" pitchFamily="34" charset="0"/>
              </a:rPr>
              <a:t>yà yǔ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）、凿齿、九婴、大风、封豨（</a:t>
            </a:r>
            <a:r>
              <a:rPr lang="zh-CN" altLang="en-US" sz="2400" b="1" dirty="0">
                <a:solidFill>
                  <a:prstClr val="black"/>
                </a:solidFill>
                <a:latin typeface="汉语拼音" panose="02010600030101010101" pitchFamily="34" charset="0"/>
                <a:ea typeface="黑体" panose="02010609060101010101" pitchFamily="49" charset="-122"/>
                <a:cs typeface="汉语拼音" panose="02010600030101010101" pitchFamily="34" charset="0"/>
              </a:rPr>
              <a:t>xī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）、修蛇皆为民害。尧乃使羿诛凿齿于畴华之野，杀九婴于凶水之上，缴大风于青邱之泽，上射十日，而下杀猰貐，断修蛇于洞庭，擒封豨于桑林。万民皆喜，置尧以为天子。 </a:t>
            </a:r>
            <a:endParaRPr lang="en-US" altLang="zh-CN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647700" defTabSz="685800"/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——《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淮南子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本经训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5004048" y="714709"/>
            <a:ext cx="1872208" cy="432048"/>
          </a:xfrm>
          <a:prstGeom prst="roundRect">
            <a:avLst/>
          </a:prstGeom>
          <a:grp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后羿射日</a:t>
            </a:r>
          </a:p>
        </p:txBody>
      </p:sp>
      <p:pic>
        <p:nvPicPr>
          <p:cNvPr id="3074" name="Picture 2" descr="åç¾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82" y="1707654"/>
            <a:ext cx="2762250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2966E2C-EBBC-D947-8B33-433064B05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88" y="150981"/>
            <a:ext cx="2268000" cy="692577"/>
          </a:xfrm>
          <a:prstGeom prst="rect">
            <a:avLst/>
          </a:prstGeom>
        </p:spPr>
      </p:pic>
      <p:sp>
        <p:nvSpPr>
          <p:cNvPr id="9" name="文本框 14">
            <a:extLst>
              <a:ext uri="{FF2B5EF4-FFF2-40B4-BE49-F238E27FC236}">
                <a16:creationId xmlns:a16="http://schemas.microsoft.com/office/drawing/2014/main" id="{F676DB18-A8E7-EF49-935A-1773895EFDAA}"/>
              </a:ext>
            </a:extLst>
          </p:cNvPr>
          <p:cNvSpPr txBox="1"/>
          <p:nvPr/>
        </p:nvSpPr>
        <p:spPr>
          <a:xfrm>
            <a:off x="658434" y="119235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拓展延伸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EDBBAFB-55B6-1B40-BF37-0820FFA69F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0981"/>
            <a:ext cx="450000" cy="55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55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022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537663" y="2574652"/>
            <a:ext cx="8064896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    你听过精卫填海的故事吗？精卫是谁？它为什么要填海呢？</a:t>
            </a:r>
          </a:p>
        </p:txBody>
      </p:sp>
    </p:spTree>
    <p:extLst>
      <p:ext uri="{BB962C8B-B14F-4D97-AF65-F5344CB8AC3E}">
        <p14:creationId xmlns:p14="http://schemas.microsoft.com/office/powerpoint/2010/main" val="132014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1061657" y="1306550"/>
            <a:ext cx="598263" cy="2391927"/>
          </a:xfrm>
          <a:prstGeom prst="roundRect">
            <a:avLst/>
          </a:prstGeom>
          <a:solidFill>
            <a:srgbClr val="FF0000"/>
          </a:solidFill>
          <a:ln w="25400">
            <a:solidFill>
              <a:schemeClr val="bg1"/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  <a:cs typeface="Tahoma" pitchFamily="34" charset="0"/>
              </a:rPr>
              <a:t>精卫填海</a:t>
            </a:r>
          </a:p>
        </p:txBody>
      </p:sp>
      <p:sp>
        <p:nvSpPr>
          <p:cNvPr id="16" name="左大括号 15"/>
          <p:cNvSpPr/>
          <p:nvPr/>
        </p:nvSpPr>
        <p:spPr>
          <a:xfrm>
            <a:off x="1938130" y="1348122"/>
            <a:ext cx="236372" cy="2304256"/>
          </a:xfrm>
          <a:prstGeom prst="leftBrace">
            <a:avLst>
              <a:gd name="adj1" fmla="val 54898"/>
              <a:gd name="adj2" fmla="val 50000"/>
            </a:avLst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17" name="TextBox 16"/>
          <p:cNvSpPr txBox="1"/>
          <p:nvPr/>
        </p:nvSpPr>
        <p:spPr>
          <a:xfrm>
            <a:off x="2354610" y="1512395"/>
            <a:ext cx="1269995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名字</a:t>
            </a:r>
          </a:p>
        </p:txBody>
      </p:sp>
      <p:sp>
        <p:nvSpPr>
          <p:cNvPr id="18" name="左大括号 17"/>
          <p:cNvSpPr/>
          <p:nvPr/>
        </p:nvSpPr>
        <p:spPr>
          <a:xfrm rot="10800000">
            <a:off x="5964122" y="1433468"/>
            <a:ext cx="236372" cy="2218910"/>
          </a:xfrm>
          <a:prstGeom prst="leftBrace">
            <a:avLst>
              <a:gd name="adj1" fmla="val 54898"/>
              <a:gd name="adj2" fmla="val 50000"/>
            </a:avLst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19" name="TextBox 18"/>
          <p:cNvSpPr txBox="1"/>
          <p:nvPr/>
        </p:nvSpPr>
        <p:spPr>
          <a:xfrm>
            <a:off x="6344510" y="2067694"/>
            <a:ext cx="1899898" cy="954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百折不挠</a:t>
            </a:r>
            <a:endParaRPr lang="en-US" altLang="zh-CN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矢志不渝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29483" y="2263676"/>
            <a:ext cx="1269995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原因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29482" y="3005980"/>
            <a:ext cx="1269995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经过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30540" y="1491630"/>
            <a:ext cx="166010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女娃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05413" y="2264554"/>
            <a:ext cx="1705581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溺而不返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05412" y="2984634"/>
            <a:ext cx="1685234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衔木石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F8D620C8-24F7-C94A-ABC7-FD7FC9B62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50" y="222989"/>
            <a:ext cx="2268000" cy="69257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3EC9424-3499-8349-9874-2175203673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70" y="216931"/>
            <a:ext cx="450000" cy="559756"/>
          </a:xfrm>
          <a:prstGeom prst="rect">
            <a:avLst/>
          </a:prstGeom>
        </p:spPr>
      </p:pic>
      <p:sp>
        <p:nvSpPr>
          <p:cNvPr id="30" name="文本框 14">
            <a:extLst>
              <a:ext uri="{FF2B5EF4-FFF2-40B4-BE49-F238E27FC236}">
                <a16:creationId xmlns:a16="http://schemas.microsoft.com/office/drawing/2014/main" id="{AD809E10-4CA3-BC48-A019-BDFE045C1624}"/>
              </a:ext>
            </a:extLst>
          </p:cNvPr>
          <p:cNvSpPr txBox="1"/>
          <p:nvPr/>
        </p:nvSpPr>
        <p:spPr>
          <a:xfrm>
            <a:off x="684518" y="175805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结构梳理</a:t>
            </a:r>
          </a:p>
        </p:txBody>
      </p:sp>
    </p:spTree>
    <p:extLst>
      <p:ext uri="{BB962C8B-B14F-4D97-AF65-F5344CB8AC3E}">
        <p14:creationId xmlns:p14="http://schemas.microsoft.com/office/powerpoint/2010/main" val="93077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286" y="1449098"/>
            <a:ext cx="8136904" cy="24688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800">
              <a:lnSpc>
                <a:spcPct val="130000"/>
              </a:lnSpc>
            </a:pPr>
            <a:r>
              <a:rPr lang="zh-CN" altLang="en-US" sz="30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    本文描写了（     ）的小女儿因为游玩时（        ），化为精卫鸟衔来（          ）填海，表现了精卫（                     </a:t>
            </a:r>
            <a:endParaRPr lang="en-US" altLang="zh-CN" sz="3000" b="1" dirty="0">
              <a:solidFill>
                <a:prstClr val="black"/>
              </a:solidFill>
              <a:latin typeface="宋体" pitchFamily="2" charset="-122"/>
              <a:ea typeface="宋体" pitchFamily="2" charset="-122"/>
            </a:endParaRPr>
          </a:p>
          <a:p>
            <a:pPr defTabSz="685800">
              <a:lnSpc>
                <a:spcPct val="130000"/>
              </a:lnSpc>
            </a:pPr>
            <a:r>
              <a:rPr lang="en-US" altLang="zh-CN" sz="30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         </a:t>
            </a:r>
            <a:r>
              <a:rPr lang="zh-CN" altLang="en-US" sz="30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）的精神。</a:t>
            </a:r>
          </a:p>
        </p:txBody>
      </p:sp>
      <p:sp>
        <p:nvSpPr>
          <p:cNvPr id="3" name="矩形 2"/>
          <p:cNvSpPr/>
          <p:nvPr/>
        </p:nvSpPr>
        <p:spPr>
          <a:xfrm>
            <a:off x="3650824" y="1515113"/>
            <a:ext cx="95731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zh-CN" altLang="en-US" sz="30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炎帝</a:t>
            </a:r>
            <a:endParaRPr lang="zh-CN" altLang="en-US" sz="3000" dirty="0">
              <a:solidFill>
                <a:prstClr val="black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14734" y="2091113"/>
            <a:ext cx="172996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zh-CN" altLang="en-US" sz="30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溺水而亡</a:t>
            </a:r>
            <a:endParaRPr lang="zh-CN" altLang="en-US" sz="3000" dirty="0">
              <a:solidFill>
                <a:prstClr val="black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06918" y="2091113"/>
            <a:ext cx="21162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zh-CN" altLang="en-US" sz="30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树枝和石子</a:t>
            </a:r>
            <a:endParaRPr lang="zh-CN" altLang="en-US" sz="3000" dirty="0">
              <a:solidFill>
                <a:prstClr val="black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74670" y="2664300"/>
            <a:ext cx="40479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zh-CN" altLang="en-US" sz="30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坚持不懈、矢志不渝、</a:t>
            </a:r>
            <a:endParaRPr lang="en-US" altLang="zh-CN" sz="3000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7034" y="3279113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zh-CN" altLang="en-US" sz="30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坚韧执着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ADAE7EB-1A99-4B47-A681-4DE51EEFD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35" y="306177"/>
            <a:ext cx="2268000" cy="692577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80B85544-D7C4-4D40-8A66-D2FAD35177B4}"/>
              </a:ext>
            </a:extLst>
          </p:cNvPr>
          <p:cNvSpPr txBox="1"/>
          <p:nvPr/>
        </p:nvSpPr>
        <p:spPr>
          <a:xfrm>
            <a:off x="735703" y="267494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主题概括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0A6907F-EF10-1841-B3C2-DD2B69D202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59" y="296418"/>
            <a:ext cx="460522" cy="57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6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5656" y="2073935"/>
            <a:ext cx="3960440" cy="136191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A.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黄帝      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B.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炎帝</a:t>
            </a:r>
          </a:p>
          <a:p>
            <a:pPr defTabSz="685800">
              <a:lnSpc>
                <a:spcPct val="150000"/>
              </a:lnSpc>
            </a:pP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C.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蚩尤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D.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大禹</a:t>
            </a:r>
          </a:p>
        </p:txBody>
      </p:sp>
      <p:sp>
        <p:nvSpPr>
          <p:cNvPr id="3" name="矩形 2"/>
          <p:cNvSpPr/>
          <p:nvPr/>
        </p:nvSpPr>
        <p:spPr>
          <a:xfrm>
            <a:off x="755576" y="1193535"/>
            <a:ext cx="4852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zh-CN" altLang="en-US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一、精卫是（    ）的女儿。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6945" y="1162757"/>
            <a:ext cx="391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739" y="3075806"/>
            <a:ext cx="2386261" cy="194230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7D61E90-4F2F-3E44-AD2D-623028386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04" y="242670"/>
            <a:ext cx="2268000" cy="692577"/>
          </a:xfrm>
          <a:prstGeom prst="rect">
            <a:avLst/>
          </a:prstGeom>
        </p:spPr>
      </p:pic>
      <p:sp>
        <p:nvSpPr>
          <p:cNvPr id="10" name="文本框 14">
            <a:extLst>
              <a:ext uri="{FF2B5EF4-FFF2-40B4-BE49-F238E27FC236}">
                <a16:creationId xmlns:a16="http://schemas.microsoft.com/office/drawing/2014/main" id="{13209B86-8BB7-D84D-9240-3B90A93EE5CC}"/>
              </a:ext>
            </a:extLst>
          </p:cNvPr>
          <p:cNvSpPr txBox="1"/>
          <p:nvPr/>
        </p:nvSpPr>
        <p:spPr>
          <a:xfrm>
            <a:off x="738869" y="195486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课堂演练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D4244E0-0621-0F40-9DA8-04528D5D15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2670"/>
            <a:ext cx="450000" cy="55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4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27534"/>
            <a:ext cx="7776864" cy="103470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800">
              <a:lnSpc>
                <a:spcPct val="12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二、女娃是在（  ）游玩时被淹死的，然后化为精卫衔（  ）填海。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7904" y="555526"/>
            <a:ext cx="391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endParaRPr lang="zh-CN" altLang="en-US" sz="3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95736" y="1904807"/>
            <a:ext cx="52565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A.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西海         树枝</a:t>
            </a:r>
          </a:p>
          <a:p>
            <a:pPr defTabSz="685800">
              <a:lnSpc>
                <a:spcPct val="150000"/>
              </a:lnSpc>
            </a:pP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B.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东海         树枝和石子</a:t>
            </a:r>
          </a:p>
          <a:p>
            <a:pPr defTabSz="685800">
              <a:lnSpc>
                <a:spcPct val="150000"/>
              </a:lnSpc>
            </a:pP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C.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南海         泥土和石子</a:t>
            </a:r>
            <a:endParaRPr lang="en-US" altLang="zh-CN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685800">
              <a:lnSpc>
                <a:spcPct val="150000"/>
              </a:lnSpc>
            </a:pP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D.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北海         泥土</a:t>
            </a:r>
          </a:p>
        </p:txBody>
      </p:sp>
    </p:spTree>
    <p:extLst>
      <p:ext uri="{BB962C8B-B14F-4D97-AF65-F5344CB8AC3E}">
        <p14:creationId xmlns:p14="http://schemas.microsoft.com/office/powerpoint/2010/main" val="382390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57614" y="1725930"/>
            <a:ext cx="3115012" cy="250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40000"/>
              </a:lnSpc>
            </a:pP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A.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百折不挠</a:t>
            </a:r>
          </a:p>
          <a:p>
            <a:pPr defTabSz="685800">
              <a:lnSpc>
                <a:spcPct val="140000"/>
              </a:lnSpc>
            </a:pP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B.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有仇必报</a:t>
            </a:r>
          </a:p>
          <a:p>
            <a:pPr defTabSz="685800">
              <a:lnSpc>
                <a:spcPct val="140000"/>
              </a:lnSpc>
            </a:pP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C.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坚持不懈</a:t>
            </a:r>
            <a:endParaRPr lang="en-US" altLang="zh-CN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defTabSz="685800">
              <a:lnSpc>
                <a:spcPct val="140000"/>
              </a:lnSpc>
            </a:pP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D.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注意安全</a:t>
            </a:r>
          </a:p>
        </p:txBody>
      </p:sp>
      <p:sp>
        <p:nvSpPr>
          <p:cNvPr id="3" name="矩形 2"/>
          <p:cNvSpPr/>
          <p:nvPr/>
        </p:nvSpPr>
        <p:spPr>
          <a:xfrm>
            <a:off x="487291" y="915566"/>
            <a:ext cx="8443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zh-CN" altLang="en-US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三、精卫填海表现了精卫（   ）的精神。（多选）</a:t>
            </a:r>
          </a:p>
        </p:txBody>
      </p:sp>
      <p:sp>
        <p:nvSpPr>
          <p:cNvPr id="4" name="矩形 3"/>
          <p:cNvSpPr/>
          <p:nvPr/>
        </p:nvSpPr>
        <p:spPr>
          <a:xfrm>
            <a:off x="4783862" y="92048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76056" y="92048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939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7391" y="1347614"/>
            <a:ext cx="80550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　　</a:t>
            </a:r>
            <a:r>
              <a:rPr lang="en-US" altLang="zh-CN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背诵课文。</a:t>
            </a:r>
            <a:endParaRPr lang="en-US" altLang="zh-CN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　　</a:t>
            </a:r>
            <a:r>
              <a:rPr lang="en-US" altLang="zh-CN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2. 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读一读</a:t>
            </a:r>
            <a:r>
              <a:rPr lang="en-US" altLang="zh-CN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《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山海经</a:t>
            </a:r>
            <a:r>
              <a:rPr lang="en-US" altLang="zh-CN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》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里其他有趣的神话故事，从传统文化中汲取更多</a:t>
            </a:r>
            <a:r>
              <a:rPr lang="zh-CN" altLang="en-US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营养。</a:t>
            </a:r>
            <a:endParaRPr lang="en-US" altLang="zh-CN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B81D6D7-6938-C145-8BEC-2879AE65F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6" y="396338"/>
            <a:ext cx="2268000" cy="692577"/>
          </a:xfrm>
          <a:prstGeom prst="rect">
            <a:avLst/>
          </a:prstGeom>
        </p:spPr>
      </p:pic>
      <p:sp>
        <p:nvSpPr>
          <p:cNvPr id="6" name="文本框 14">
            <a:extLst>
              <a:ext uri="{FF2B5EF4-FFF2-40B4-BE49-F238E27FC236}">
                <a16:creationId xmlns:a16="http://schemas.microsoft.com/office/drawing/2014/main" id="{F96644E9-3682-8A4F-B0FB-F395F0876BFB}"/>
              </a:ext>
            </a:extLst>
          </p:cNvPr>
          <p:cNvSpPr txBox="1"/>
          <p:nvPr/>
        </p:nvSpPr>
        <p:spPr>
          <a:xfrm>
            <a:off x="827584" y="364326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课后作业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34CF290-E840-C049-82FD-34FC4FF65E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65" y="396338"/>
            <a:ext cx="450000" cy="55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961205"/>
            <a:ext cx="8262918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20000"/>
              </a:lnSpc>
            </a:pPr>
            <a:r>
              <a:rPr lang="zh-CN" altLang="en-US" sz="2800" b="1" dirty="0">
                <a:solidFill>
                  <a:prstClr val="black"/>
                </a:solidFill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本文选自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山海经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北山经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b="1" dirty="0">
                <a:solidFill>
                  <a:prstClr val="black"/>
                </a:solidFill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2800" b="1" dirty="0"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 dirty="0"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山海经</a:t>
            </a:r>
            <a:r>
              <a:rPr lang="en-US" altLang="zh-CN" sz="2800" b="1" dirty="0"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b="1" dirty="0">
                <a:solidFill>
                  <a:prstClr val="black"/>
                </a:solidFill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是中国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先秦古籍</a:t>
            </a:r>
            <a:r>
              <a:rPr lang="zh-CN" altLang="en-US" sz="2800" b="1" dirty="0">
                <a:solidFill>
                  <a:prstClr val="black"/>
                </a:solidFill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，共</a:t>
            </a:r>
            <a:r>
              <a:rPr lang="en-US" altLang="zh-CN" sz="2800" b="1" dirty="0">
                <a:solidFill>
                  <a:prstClr val="black"/>
                </a:solidFill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lang="zh-CN" altLang="en-US" sz="2800" b="1" dirty="0">
                <a:solidFill>
                  <a:prstClr val="black"/>
                </a:solidFill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卷，分为</a:t>
            </a:r>
            <a:r>
              <a:rPr lang="en-US" altLang="zh-CN" sz="2800" b="1" dirty="0">
                <a:solidFill>
                  <a:prstClr val="black"/>
                </a:solidFill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 dirty="0">
                <a:solidFill>
                  <a:prstClr val="black"/>
                </a:solidFill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山经</a:t>
            </a:r>
            <a:r>
              <a:rPr lang="en-US" altLang="zh-CN" sz="2800" b="1" dirty="0">
                <a:solidFill>
                  <a:prstClr val="black"/>
                </a:solidFill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》《</a:t>
            </a:r>
            <a:r>
              <a:rPr lang="zh-CN" altLang="en-US" sz="2800" b="1" dirty="0">
                <a:solidFill>
                  <a:prstClr val="black"/>
                </a:solidFill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海经</a:t>
            </a:r>
            <a:r>
              <a:rPr lang="en-US" altLang="zh-CN" sz="2800" b="1" dirty="0">
                <a:solidFill>
                  <a:prstClr val="black"/>
                </a:solidFill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》《</a:t>
            </a:r>
            <a:r>
              <a:rPr lang="zh-CN" altLang="en-US" sz="2800" b="1" dirty="0">
                <a:solidFill>
                  <a:prstClr val="black"/>
                </a:solidFill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荒经</a:t>
            </a:r>
            <a:r>
              <a:rPr lang="en-US" altLang="zh-CN" sz="2800" b="1" dirty="0">
                <a:solidFill>
                  <a:prstClr val="black"/>
                </a:solidFill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b="1" dirty="0">
                <a:solidFill>
                  <a:prstClr val="black"/>
                </a:solidFill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记载了我国古代山川、各地民俗、物产资源以及大量神异鬼怪的传说。</a:t>
            </a:r>
          </a:p>
          <a:p>
            <a:pPr defTabSz="685800">
              <a:lnSpc>
                <a:spcPct val="120000"/>
              </a:lnSpc>
            </a:pPr>
            <a:r>
              <a:rPr lang="en-US" altLang="zh-CN" sz="2800" b="1" dirty="0">
                <a:solidFill>
                  <a:prstClr val="black"/>
                </a:solidFill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《</a:t>
            </a:r>
            <a:r>
              <a:rPr lang="zh-CN" altLang="en-US" sz="2800" b="1" dirty="0">
                <a:solidFill>
                  <a:prstClr val="black"/>
                </a:solidFill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山海经</a:t>
            </a:r>
            <a:r>
              <a:rPr lang="en-US" altLang="zh-CN" sz="2800" b="1" dirty="0">
                <a:solidFill>
                  <a:prstClr val="black"/>
                </a:solidFill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b="1" dirty="0">
                <a:solidFill>
                  <a:prstClr val="black"/>
                </a:solidFill>
                <a:effectLst>
                  <a:outerShdw blurRad="50800" dist="50800" dir="5400000" sx="1000" sy="1000" algn="ctr" rotWithShape="0">
                    <a:srgbClr val="000000">
                      <a:alpha val="99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是一部旅游、地理知识方面的百科全书，实际上也是我国记载神话最多的一部古书。</a:t>
            </a:r>
          </a:p>
        </p:txBody>
      </p:sp>
    </p:spTree>
    <p:extLst>
      <p:ext uri="{BB962C8B-B14F-4D97-AF65-F5344CB8AC3E}">
        <p14:creationId xmlns:p14="http://schemas.microsoft.com/office/powerpoint/2010/main" val="248281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43608" y="1707654"/>
            <a:ext cx="6521415" cy="2883008"/>
            <a:chOff x="2066924" y="2374370"/>
            <a:chExt cx="5889451" cy="250964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52" t="29053"/>
            <a:stretch/>
          </p:blipFill>
          <p:spPr bwMode="auto">
            <a:xfrm>
              <a:off x="2066924" y="2374370"/>
              <a:ext cx="5889451" cy="2509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914" y="2374370"/>
              <a:ext cx="2420130" cy="6797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文本框 4"/>
          <p:cNvSpPr txBox="1"/>
          <p:nvPr/>
        </p:nvSpPr>
        <p:spPr>
          <a:xfrm>
            <a:off x="467544" y="823233"/>
            <a:ext cx="755402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    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朗读课文，读准字音，读通句子，注意停顿。</a:t>
            </a:r>
          </a:p>
        </p:txBody>
      </p:sp>
      <p:pic>
        <p:nvPicPr>
          <p:cNvPr id="6" name="Picture 2" descr="E:\本地磁盘F\全是宝贝啊\苹果、土豆等形象\8224437086c03fd917e58e58abba5f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5748" y="643890"/>
            <a:ext cx="642377" cy="89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292E2DA-D76A-F64F-A0B1-FE3BB425F9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929" y="214983"/>
            <a:ext cx="2269879" cy="693151"/>
          </a:xfrm>
          <a:prstGeom prst="rect">
            <a:avLst/>
          </a:prstGeom>
        </p:spPr>
      </p:pic>
      <p:sp>
        <p:nvSpPr>
          <p:cNvPr id="9" name="文本框 14">
            <a:hlinkClick r:id="rId8" action="ppaction://hlinkfile"/>
          </p:cNvPr>
          <p:cNvSpPr txBox="1"/>
          <p:nvPr/>
        </p:nvSpPr>
        <p:spPr>
          <a:xfrm>
            <a:off x="792925" y="195486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初读课文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E959814-26B7-6146-BD57-0DF3F8959B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3453"/>
            <a:ext cx="443315" cy="55144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224280" y="3283119"/>
            <a:ext cx="391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060866" y="3283119"/>
            <a:ext cx="391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922594" y="2725291"/>
            <a:ext cx="391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251473" y="2743283"/>
            <a:ext cx="391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44642" y="2733758"/>
            <a:ext cx="391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660232" y="2736083"/>
            <a:ext cx="391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364088" y="3283119"/>
            <a:ext cx="391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427984" y="3859183"/>
            <a:ext cx="391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11" name="七彩-课文朗读-四上-13.精卫填海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49570" y="1793290"/>
            <a:ext cx="609600" cy="609600"/>
          </a:xfrm>
          <a:prstGeom prst="rect">
            <a:avLst/>
          </a:prstGeom>
        </p:spPr>
      </p:pic>
      <p:sp>
        <p:nvSpPr>
          <p:cNvPr id="21" name="文本框 14"/>
          <p:cNvSpPr txBox="1"/>
          <p:nvPr/>
        </p:nvSpPr>
        <p:spPr>
          <a:xfrm>
            <a:off x="3383056" y="660080"/>
            <a:ext cx="1837016" cy="32153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600" b="1" dirty="0">
                <a:latin typeface="Kaiti SC" panose="02010600040101010101" pitchFamily="2" charset="-122"/>
                <a:ea typeface="Kaiti SC" panose="02010600040101010101" pitchFamily="2" charset="-122"/>
              </a:rPr>
              <a:t>点击图标，听范读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385CD3A3-5D36-8E4B-ADC1-4FBCDE4D67C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6040">
            <a:off x="2483803" y="120560"/>
            <a:ext cx="1059582" cy="105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1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8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79884" y="1863912"/>
            <a:ext cx="727820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b="1" dirty="0" err="1">
                <a:latin typeface="汉语拼音" panose="02010600030101010101" pitchFamily="34" charset="0"/>
                <a:ea typeface="宋体" panose="02010600030101010101" pitchFamily="2" charset="-122"/>
                <a:cs typeface="汉语拼音" panose="02010600030101010101" pitchFamily="34" charset="0"/>
              </a:rPr>
              <a:t>dì</a:t>
            </a:r>
          </a:p>
        </p:txBody>
      </p:sp>
      <p:sp>
        <p:nvSpPr>
          <p:cNvPr id="8" name="矩形 7"/>
          <p:cNvSpPr/>
          <p:nvPr/>
        </p:nvSpPr>
        <p:spPr>
          <a:xfrm>
            <a:off x="2583564" y="1863912"/>
            <a:ext cx="1126255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b="1" dirty="0" err="1">
                <a:latin typeface="汉语拼音" panose="02010600030101010101" pitchFamily="34" charset="0"/>
                <a:ea typeface="宋体" panose="02010600030101010101" pitchFamily="2" charset="-122"/>
                <a:cs typeface="汉语拼音" panose="02010600030101010101" pitchFamily="34" charset="0"/>
              </a:rPr>
              <a:t>shào</a:t>
            </a:r>
          </a:p>
        </p:txBody>
      </p:sp>
      <p:sp>
        <p:nvSpPr>
          <p:cNvPr id="9" name="矩形 8"/>
          <p:cNvSpPr/>
          <p:nvPr/>
        </p:nvSpPr>
        <p:spPr>
          <a:xfrm>
            <a:off x="5039883" y="1863912"/>
            <a:ext cx="857368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b="1" dirty="0" err="1">
                <a:latin typeface="汉语拼音" panose="02010600030101010101" pitchFamily="34" charset="0"/>
                <a:ea typeface="宋体" panose="02010600030101010101" pitchFamily="2" charset="-122"/>
                <a:cs typeface="汉语拼音" panose="02010600030101010101" pitchFamily="34" charset="0"/>
              </a:rPr>
              <a:t>yuē</a:t>
            </a:r>
          </a:p>
        </p:txBody>
      </p:sp>
      <p:sp>
        <p:nvSpPr>
          <p:cNvPr id="10" name="矩形 9"/>
          <p:cNvSpPr/>
          <p:nvPr/>
        </p:nvSpPr>
        <p:spPr>
          <a:xfrm>
            <a:off x="6396624" y="1769418"/>
            <a:ext cx="726732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b="1" dirty="0" err="1">
                <a:latin typeface="汉语拼音" panose="02010600030101010101" pitchFamily="34" charset="0"/>
                <a:ea typeface="宋体" panose="02010600030101010101" pitchFamily="2" charset="-122"/>
                <a:cs typeface="汉语拼音" panose="02010600030101010101" pitchFamily="34" charset="0"/>
              </a:rPr>
              <a:t>nì</a:t>
            </a:r>
          </a:p>
        </p:txBody>
      </p:sp>
      <p:sp>
        <p:nvSpPr>
          <p:cNvPr id="11" name="矩形 10"/>
          <p:cNvSpPr/>
          <p:nvPr/>
        </p:nvSpPr>
        <p:spPr>
          <a:xfrm>
            <a:off x="7585886" y="1769418"/>
            <a:ext cx="1161421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 </a:t>
            </a:r>
            <a:r>
              <a:rPr lang="en-US" altLang="zh-CN" sz="3000" b="1" dirty="0" err="1">
                <a:latin typeface="汉语拼音" panose="02010600030101010101" pitchFamily="34" charset="0"/>
                <a:ea typeface="宋体" panose="02010600030101010101" pitchFamily="2" charset="-122"/>
                <a:cs typeface="汉语拼音" panose="02010600030101010101" pitchFamily="34" charset="0"/>
              </a:rPr>
              <a:t>fǎn</a:t>
            </a:r>
            <a:r>
              <a:rPr lang="en-US" sz="3000" b="1" dirty="0">
                <a:latin typeface="汉语拼音" panose="02010600030101010101" pitchFamily="34" charset="0"/>
                <a:ea typeface="宋体" panose="02010600030101010101" pitchFamily="2" charset="-122"/>
                <a:cs typeface="汉语拼音" panose="02010600030101010101" pitchFamily="34" charset="0"/>
              </a:rPr>
              <a:t>  </a:t>
            </a:r>
            <a:endParaRPr lang="zh-CN" altLang="en-US" sz="3000" b="1" dirty="0">
              <a:latin typeface="汉语拼音" panose="02010600030101010101" pitchFamily="34" charset="0"/>
              <a:ea typeface="宋体" panose="02010600030101010101" pitchFamily="2" charset="-122"/>
              <a:cs typeface="汉语拼音" panose="02010600030101010101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2295912"/>
            <a:ext cx="1213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炎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26440" y="2295912"/>
            <a:ext cx="6934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少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26506" y="2295912"/>
            <a:ext cx="6934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女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0" y="2295912"/>
            <a:ext cx="1213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名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00192" y="2273418"/>
            <a:ext cx="2242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溺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而不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返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C5E194C-9341-0F4E-ADDE-4400D3F03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84" y="499763"/>
            <a:ext cx="431626" cy="558077"/>
          </a:xfrm>
          <a:prstGeom prst="rect">
            <a:avLst/>
          </a:prstGeom>
        </p:spPr>
      </p:pic>
      <p:sp>
        <p:nvSpPr>
          <p:cNvPr id="19" name="文本框 15">
            <a:extLst>
              <a:ext uri="{FF2B5EF4-FFF2-40B4-BE49-F238E27FC236}">
                <a16:creationId xmlns:a16="http://schemas.microsoft.com/office/drawing/2014/main" id="{59E5E49B-C5CE-9047-A49B-3D00DDB31B47}"/>
              </a:ext>
            </a:extLst>
          </p:cNvPr>
          <p:cNvSpPr txBox="1"/>
          <p:nvPr/>
        </p:nvSpPr>
        <p:spPr>
          <a:xfrm>
            <a:off x="827584" y="411510"/>
            <a:ext cx="1738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latin typeface="+mn-ea"/>
              </a:rPr>
              <a:t>学认字</a:t>
            </a:r>
          </a:p>
        </p:txBody>
      </p:sp>
    </p:spTree>
    <p:extLst>
      <p:ext uri="{BB962C8B-B14F-4D97-AF65-F5344CB8AC3E}">
        <p14:creationId xmlns:p14="http://schemas.microsoft.com/office/powerpoint/2010/main" val="42323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3931888" y="4371950"/>
            <a:ext cx="1574790" cy="50013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defTabSz="685800"/>
            <a:r>
              <a:rPr lang="zh-CN" altLang="en-US" sz="2800" b="1" dirty="0">
                <a:solidFill>
                  <a:srgbClr val="FFFF00"/>
                </a:solidFill>
              </a:rPr>
              <a:t>精卫填海</a:t>
            </a: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-61826"/>
            <a:ext cx="1944215" cy="1579675"/>
          </a:xfrm>
          <a:prstGeom prst="rect">
            <a:avLst/>
          </a:prstGeom>
        </p:spPr>
      </p:pic>
      <p:sp>
        <p:nvSpPr>
          <p:cNvPr id="44" name="文本框 15">
            <a:extLst>
              <a:ext uri="{FF2B5EF4-FFF2-40B4-BE49-F238E27FC236}">
                <a16:creationId xmlns:a16="http://schemas.microsoft.com/office/drawing/2014/main" id="{57A80C2C-9C14-F945-8D0D-E98053C862BD}"/>
              </a:ext>
            </a:extLst>
          </p:cNvPr>
          <p:cNvSpPr txBox="1"/>
          <p:nvPr/>
        </p:nvSpPr>
        <p:spPr>
          <a:xfrm>
            <a:off x="3469315" y="12347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latin typeface="宋体" pitchFamily="2" charset="-122"/>
                <a:ea typeface="宋体" pitchFamily="2" charset="-122"/>
              </a:rPr>
              <a:t>识字游戏</a:t>
            </a: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4DED76C1-C6D6-3F44-A94D-BD28F90E462F}"/>
              </a:ext>
            </a:extLst>
          </p:cNvPr>
          <p:cNvGrpSpPr/>
          <p:nvPr/>
        </p:nvGrpSpPr>
        <p:grpSpPr>
          <a:xfrm>
            <a:off x="2627784" y="153442"/>
            <a:ext cx="3771295" cy="546100"/>
            <a:chOff x="2270085" y="409406"/>
            <a:chExt cx="3771295" cy="546100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4E056D45-1D47-9644-BEE1-CD1FDD5DE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70085" y="409406"/>
              <a:ext cx="749300" cy="546100"/>
            </a:xfrm>
            <a:prstGeom prst="rect">
              <a:avLst/>
            </a:prstGeom>
          </p:spPr>
        </p:pic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8248D969-0FFF-B94E-86D5-89CB3C820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5292080" y="409406"/>
              <a:ext cx="749300" cy="546100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35496" y="1275606"/>
            <a:ext cx="1512521" cy="841874"/>
            <a:chOff x="827584" y="1873196"/>
            <a:chExt cx="1512521" cy="84187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873196"/>
              <a:ext cx="1512521" cy="841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" name="圆角矩形 61"/>
            <p:cNvSpPr/>
            <p:nvPr/>
          </p:nvSpPr>
          <p:spPr>
            <a:xfrm>
              <a:off x="1120804" y="2078109"/>
              <a:ext cx="926080" cy="43204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r>
                <a:rPr lang="zh-CN" altLang="en-US" sz="2400" dirty="0">
                  <a:solidFill>
                    <a:srgbClr val="FFFF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619672" y="1225820"/>
            <a:ext cx="1512521" cy="841874"/>
            <a:chOff x="827584" y="1873196"/>
            <a:chExt cx="1512521" cy="841874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873196"/>
              <a:ext cx="1512521" cy="841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圆角矩形 17"/>
            <p:cNvSpPr/>
            <p:nvPr/>
          </p:nvSpPr>
          <p:spPr>
            <a:xfrm>
              <a:off x="1120804" y="2078109"/>
              <a:ext cx="926080" cy="43204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r>
                <a:rPr lang="zh-CN" altLang="en-US" sz="2400" dirty="0">
                  <a:solidFill>
                    <a:srgbClr val="FFFF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少女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123587" y="1265013"/>
            <a:ext cx="1512521" cy="841874"/>
            <a:chOff x="827584" y="1873196"/>
            <a:chExt cx="1512521" cy="841874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873196"/>
              <a:ext cx="1512521" cy="841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圆角矩形 20"/>
            <p:cNvSpPr/>
            <p:nvPr/>
          </p:nvSpPr>
          <p:spPr>
            <a:xfrm>
              <a:off x="1120804" y="2078109"/>
              <a:ext cx="926080" cy="43204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r>
                <a:rPr lang="zh-CN" altLang="en-US" sz="2400" dirty="0">
                  <a:solidFill>
                    <a:srgbClr val="FFFF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溺水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628146" y="1265013"/>
            <a:ext cx="1512521" cy="841874"/>
            <a:chOff x="827584" y="1873196"/>
            <a:chExt cx="1512521" cy="841874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873196"/>
              <a:ext cx="1512521" cy="841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圆角矩形 23"/>
            <p:cNvSpPr/>
            <p:nvPr/>
          </p:nvSpPr>
          <p:spPr>
            <a:xfrm>
              <a:off x="1120804" y="2078109"/>
              <a:ext cx="926080" cy="43204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r>
                <a:rPr lang="zh-CN" altLang="en-US" sz="2400" dirty="0">
                  <a:solidFill>
                    <a:srgbClr val="FFFF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炎帝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140667" y="1265013"/>
            <a:ext cx="1512521" cy="841874"/>
            <a:chOff x="827584" y="1873196"/>
            <a:chExt cx="1512521" cy="841874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873196"/>
              <a:ext cx="1512521" cy="841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圆角矩形 26"/>
            <p:cNvSpPr/>
            <p:nvPr/>
          </p:nvSpPr>
          <p:spPr>
            <a:xfrm>
              <a:off x="1120804" y="2078109"/>
              <a:ext cx="926080" cy="43204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r>
                <a:rPr lang="zh-CN" altLang="en-US" sz="2400" dirty="0">
                  <a:solidFill>
                    <a:srgbClr val="FFFF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堙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653188" y="1275606"/>
            <a:ext cx="1512521" cy="841874"/>
            <a:chOff x="827584" y="1873196"/>
            <a:chExt cx="1512521" cy="841874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873196"/>
              <a:ext cx="1512521" cy="841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圆角矩形 29"/>
            <p:cNvSpPr/>
            <p:nvPr/>
          </p:nvSpPr>
          <p:spPr>
            <a:xfrm>
              <a:off x="1120804" y="2078109"/>
              <a:ext cx="926080" cy="43204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r>
                <a:rPr lang="zh-CN" altLang="en-US" sz="2400" dirty="0">
                  <a:solidFill>
                    <a:srgbClr val="FFFF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子曰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876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7284E-6 L 0.00399 0.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7284E-6 L 0.00399 0.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7284E-6 L 0.00399 0.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7284E-6 L 0.00399 0.4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7284E-6 L 0.00399 0.4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7284E-6 L 0.00399 0.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28975" y="1613639"/>
            <a:ext cx="83248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dirty="0" err="1"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yuē</a:t>
            </a:r>
          </a:p>
        </p:txBody>
      </p:sp>
      <p:sp>
        <p:nvSpPr>
          <p:cNvPr id="9" name="文本框 64"/>
          <p:cNvSpPr txBox="1"/>
          <p:nvPr/>
        </p:nvSpPr>
        <p:spPr>
          <a:xfrm>
            <a:off x="1325033" y="2254284"/>
            <a:ext cx="608488" cy="108491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帝</a:t>
            </a:r>
          </a:p>
        </p:txBody>
      </p:sp>
      <p:grpSp>
        <p:nvGrpSpPr>
          <p:cNvPr id="10" name="组合 7"/>
          <p:cNvGrpSpPr/>
          <p:nvPr/>
        </p:nvGrpSpPr>
        <p:grpSpPr>
          <a:xfrm>
            <a:off x="1285196" y="2253540"/>
            <a:ext cx="1029163" cy="1085656"/>
            <a:chOff x="2437" y="2032"/>
            <a:chExt cx="1244" cy="1264"/>
          </a:xfrm>
        </p:grpSpPr>
        <p:sp>
          <p:nvSpPr>
            <p:cNvPr id="11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2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3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1" name="文本框 64"/>
          <p:cNvSpPr txBox="1"/>
          <p:nvPr/>
        </p:nvSpPr>
        <p:spPr>
          <a:xfrm>
            <a:off x="2741798" y="2246124"/>
            <a:ext cx="608488" cy="108491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曰</a:t>
            </a:r>
          </a:p>
        </p:txBody>
      </p:sp>
      <p:grpSp>
        <p:nvGrpSpPr>
          <p:cNvPr id="22" name="组合 7"/>
          <p:cNvGrpSpPr/>
          <p:nvPr/>
        </p:nvGrpSpPr>
        <p:grpSpPr>
          <a:xfrm>
            <a:off x="2701961" y="2245380"/>
            <a:ext cx="1029163" cy="1085656"/>
            <a:chOff x="2437" y="2032"/>
            <a:chExt cx="1244" cy="1264"/>
          </a:xfrm>
        </p:grpSpPr>
        <p:sp>
          <p:nvSpPr>
            <p:cNvPr id="23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4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5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6" name="文本框 64"/>
          <p:cNvSpPr txBox="1"/>
          <p:nvPr/>
        </p:nvSpPr>
        <p:spPr>
          <a:xfrm>
            <a:off x="4107920" y="2249016"/>
            <a:ext cx="608488" cy="108491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溺</a:t>
            </a:r>
          </a:p>
        </p:txBody>
      </p:sp>
      <p:grpSp>
        <p:nvGrpSpPr>
          <p:cNvPr id="27" name="组合 7"/>
          <p:cNvGrpSpPr/>
          <p:nvPr/>
        </p:nvGrpSpPr>
        <p:grpSpPr>
          <a:xfrm>
            <a:off x="4068083" y="2248272"/>
            <a:ext cx="1029163" cy="1085656"/>
            <a:chOff x="2437" y="2032"/>
            <a:chExt cx="1244" cy="1264"/>
          </a:xfrm>
        </p:grpSpPr>
        <p:sp>
          <p:nvSpPr>
            <p:cNvPr id="28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9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30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31" name="文本框 64"/>
          <p:cNvSpPr txBox="1"/>
          <p:nvPr/>
        </p:nvSpPr>
        <p:spPr>
          <a:xfrm>
            <a:off x="5508104" y="2211710"/>
            <a:ext cx="608488" cy="108491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返</a:t>
            </a:r>
          </a:p>
        </p:txBody>
      </p:sp>
      <p:grpSp>
        <p:nvGrpSpPr>
          <p:cNvPr id="32" name="组合 7"/>
          <p:cNvGrpSpPr/>
          <p:nvPr/>
        </p:nvGrpSpPr>
        <p:grpSpPr>
          <a:xfrm>
            <a:off x="5468267" y="2231953"/>
            <a:ext cx="1029163" cy="1085656"/>
            <a:chOff x="2437" y="2032"/>
            <a:chExt cx="1244" cy="1264"/>
          </a:xfrm>
        </p:grpSpPr>
        <p:sp>
          <p:nvSpPr>
            <p:cNvPr id="33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4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35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36" name="文本框 64"/>
          <p:cNvSpPr txBox="1"/>
          <p:nvPr/>
        </p:nvSpPr>
        <p:spPr>
          <a:xfrm>
            <a:off x="7020272" y="2211710"/>
            <a:ext cx="608488" cy="108491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衔</a:t>
            </a:r>
          </a:p>
        </p:txBody>
      </p:sp>
      <p:grpSp>
        <p:nvGrpSpPr>
          <p:cNvPr id="37" name="组合 7"/>
          <p:cNvGrpSpPr/>
          <p:nvPr/>
        </p:nvGrpSpPr>
        <p:grpSpPr>
          <a:xfrm>
            <a:off x="6980435" y="2231953"/>
            <a:ext cx="1029163" cy="1085656"/>
            <a:chOff x="2437" y="2032"/>
            <a:chExt cx="1244" cy="1264"/>
          </a:xfrm>
        </p:grpSpPr>
        <p:sp>
          <p:nvSpPr>
            <p:cNvPr id="38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9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40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41" name="TextBox 40"/>
          <p:cNvSpPr txBox="1"/>
          <p:nvPr/>
        </p:nvSpPr>
        <p:spPr>
          <a:xfrm>
            <a:off x="1552865" y="1595619"/>
            <a:ext cx="4988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dirty="0"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dì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354765" y="1631149"/>
            <a:ext cx="505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dirty="0"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nì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39921" y="1631149"/>
            <a:ext cx="8322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dirty="0"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fǎn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948264" y="1631149"/>
            <a:ext cx="9188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dirty="0"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xián</a:t>
            </a:r>
          </a:p>
        </p:txBody>
      </p:sp>
      <p:sp>
        <p:nvSpPr>
          <p:cNvPr id="50" name="文本框 15">
            <a:extLst>
              <a:ext uri="{FF2B5EF4-FFF2-40B4-BE49-F238E27FC236}">
                <a16:creationId xmlns:a16="http://schemas.microsoft.com/office/drawing/2014/main" id="{E33993B6-6C04-E04B-BC02-4E2B1F03206C}"/>
              </a:ext>
            </a:extLst>
          </p:cNvPr>
          <p:cNvSpPr txBox="1"/>
          <p:nvPr/>
        </p:nvSpPr>
        <p:spPr>
          <a:xfrm>
            <a:off x="856752" y="197227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latin typeface="+mn-ea"/>
              </a:rPr>
              <a:t>学写字</a:t>
            </a:r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id="{6FCBF092-178B-4543-9ECC-8FD64DFCF3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7791"/>
            <a:ext cx="864096" cy="819783"/>
          </a:xfrm>
          <a:prstGeom prst="rect">
            <a:avLst/>
          </a:prstGeom>
        </p:spPr>
      </p:pic>
      <p:pic>
        <p:nvPicPr>
          <p:cNvPr id="52" name="Picture 2" descr="C:\Users\zhangye\Desktop\点击.png">
            <a:hlinkClick r:id="rId4" action="ppaction://hlinkfile"/>
            <a:extLst>
              <a:ext uri="{FF2B5EF4-FFF2-40B4-BE49-F238E27FC236}">
                <a16:creationId xmlns:a16="http://schemas.microsoft.com/office/drawing/2014/main" id="{CA841CFE-38C6-2044-85B7-98DF5621D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999" y="3390847"/>
            <a:ext cx="495721" cy="49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:\Users\zhangye\Desktop\点击.png">
            <a:hlinkClick r:id="rId6" action="ppaction://hlinkfile"/>
            <a:extLst>
              <a:ext uri="{FF2B5EF4-FFF2-40B4-BE49-F238E27FC236}">
                <a16:creationId xmlns:a16="http://schemas.microsoft.com/office/drawing/2014/main" id="{CA841CFE-38C6-2044-85B7-98DF5621D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159" y="3390847"/>
            <a:ext cx="495721" cy="49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C:\Users\zhangye\Desktop\点击.png">
            <a:hlinkClick r:id="rId7" action="ppaction://hlinkfile"/>
            <a:extLst>
              <a:ext uri="{FF2B5EF4-FFF2-40B4-BE49-F238E27FC236}">
                <a16:creationId xmlns:a16="http://schemas.microsoft.com/office/drawing/2014/main" id="{CA841CFE-38C6-2044-85B7-98DF5621D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217" y="3390922"/>
            <a:ext cx="495721" cy="49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C:\Users\zhangye\Desktop\点击.png">
            <a:hlinkClick r:id="rId8" action="ppaction://hlinkfile"/>
            <a:extLst>
              <a:ext uri="{FF2B5EF4-FFF2-40B4-BE49-F238E27FC236}">
                <a16:creationId xmlns:a16="http://schemas.microsoft.com/office/drawing/2014/main" id="{CA841CFE-38C6-2044-85B7-98DF5621D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401" y="3390922"/>
            <a:ext cx="495721" cy="49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C:\Users\zhangye\Desktop\点击.png">
            <a:hlinkClick r:id="rId9" action="ppaction://hlinkfile"/>
            <a:extLst>
              <a:ext uri="{FF2B5EF4-FFF2-40B4-BE49-F238E27FC236}">
                <a16:creationId xmlns:a16="http://schemas.microsoft.com/office/drawing/2014/main" id="{CA841CFE-38C6-2044-85B7-98DF5621D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983" y="3390846"/>
            <a:ext cx="495721" cy="49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云形标注 44"/>
          <p:cNvSpPr/>
          <p:nvPr/>
        </p:nvSpPr>
        <p:spPr>
          <a:xfrm>
            <a:off x="3392239" y="302624"/>
            <a:ext cx="2648337" cy="1081867"/>
          </a:xfrm>
          <a:prstGeom prst="cloudCallout">
            <a:avLst>
              <a:gd name="adj1" fmla="val -39715"/>
              <a:gd name="adj2" fmla="val 106805"/>
            </a:avLst>
          </a:prstGeom>
          <a:solidFill>
            <a:srgbClr val="FFBF53">
              <a:lumMod val="75000"/>
            </a:srgbClr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注意与“日”的区别。</a:t>
            </a:r>
          </a:p>
        </p:txBody>
      </p:sp>
      <p:grpSp>
        <p:nvGrpSpPr>
          <p:cNvPr id="46" name="拼音开关"/>
          <p:cNvGrpSpPr/>
          <p:nvPr/>
        </p:nvGrpSpPr>
        <p:grpSpPr>
          <a:xfrm>
            <a:off x="6982176" y="843558"/>
            <a:ext cx="1276472" cy="576064"/>
            <a:chOff x="7236296" y="555526"/>
            <a:chExt cx="1276472" cy="576064"/>
          </a:xfrm>
        </p:grpSpPr>
        <p:sp>
          <p:nvSpPr>
            <p:cNvPr id="47" name="椭圆 46"/>
            <p:cNvSpPr/>
            <p:nvPr/>
          </p:nvSpPr>
          <p:spPr>
            <a:xfrm>
              <a:off x="7236296" y="555526"/>
              <a:ext cx="1276472" cy="576064"/>
            </a:xfrm>
            <a:prstGeom prst="ellipse">
              <a:avLst/>
            </a:prstGeom>
            <a:solidFill>
              <a:srgbClr val="02B3C5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7402251" y="647771"/>
              <a:ext cx="904222" cy="391574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402251" y="689669"/>
              <a:ext cx="1110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/>
                </a:rPr>
                <a:t>拼音开关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091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4"/>
          <p:cNvSpPr txBox="1"/>
          <p:nvPr/>
        </p:nvSpPr>
        <p:spPr>
          <a:xfrm>
            <a:off x="1555943" y="925680"/>
            <a:ext cx="1420495" cy="8375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800" dirty="0" err="1">
                <a:latin typeface="汉语拼音" pitchFamily="34" charset="0"/>
                <a:ea typeface="黑体" panose="02010609060101010101" charset="-122"/>
                <a:cs typeface="汉语拼音" pitchFamily="34" charset="0"/>
              </a:rPr>
              <a:t>xián</a:t>
            </a:r>
            <a:endParaRPr lang="zh-CN" altLang="en-US" sz="4800" dirty="0">
              <a:solidFill>
                <a:prstClr val="black"/>
              </a:solidFill>
              <a:latin typeface="汉语拼音" pitchFamily="34" charset="0"/>
              <a:ea typeface="黑体" panose="02010609060101010101" charset="-122"/>
              <a:cs typeface="汉语拼音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23928" y="1635646"/>
            <a:ext cx="4536504" cy="523220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左中右结构</a:t>
            </a:r>
          </a:p>
        </p:txBody>
      </p:sp>
      <p:sp>
        <p:nvSpPr>
          <p:cNvPr id="8" name="文本框 15">
            <a:extLst>
              <a:ext uri="{FF2B5EF4-FFF2-40B4-BE49-F238E27FC236}">
                <a16:creationId xmlns:a16="http://schemas.microsoft.com/office/drawing/2014/main" id="{E5606F34-2A0B-8241-BE17-F3D899C2A2CF}"/>
              </a:ext>
            </a:extLst>
          </p:cNvPr>
          <p:cNvSpPr txBox="1"/>
          <p:nvPr/>
        </p:nvSpPr>
        <p:spPr>
          <a:xfrm>
            <a:off x="2699792" y="269235"/>
            <a:ext cx="3975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solidFill>
                  <a:srgbClr val="0000FF"/>
                </a:solidFill>
                <a:latin typeface="+mn-ea"/>
              </a:rPr>
              <a:t>重难点字书写指导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114191" y="1757249"/>
            <a:ext cx="2318547" cy="2326669"/>
            <a:chOff x="5534807" y="1672548"/>
            <a:chExt cx="2318547" cy="2326669"/>
          </a:xfrm>
        </p:grpSpPr>
        <p:sp>
          <p:nvSpPr>
            <p:cNvPr id="11" name="矩形 10"/>
            <p:cNvSpPr>
              <a:spLocks noChangeAspect="1"/>
            </p:cNvSpPr>
            <p:nvPr/>
          </p:nvSpPr>
          <p:spPr>
            <a:xfrm>
              <a:off x="5534807" y="1672548"/>
              <a:ext cx="2304000" cy="230400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5549354" y="2824548"/>
              <a:ext cx="2304000" cy="0"/>
            </a:xfrm>
            <a:prstGeom prst="line">
              <a:avLst/>
            </a:prstGeom>
            <a:ln w="571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rot="5400000">
              <a:off x="5508232" y="2847217"/>
              <a:ext cx="2304000" cy="0"/>
            </a:xfrm>
            <a:prstGeom prst="line">
              <a:avLst/>
            </a:prstGeom>
            <a:ln w="571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1300197" y="2041969"/>
            <a:ext cx="1946535" cy="1757229"/>
            <a:chOff x="5708650" y="2216151"/>
            <a:chExt cx="750888" cy="677862"/>
          </a:xfrm>
        </p:grpSpPr>
        <p:sp>
          <p:nvSpPr>
            <p:cNvPr id="15" name="Freeform 44"/>
            <p:cNvSpPr>
              <a:spLocks/>
            </p:cNvSpPr>
            <p:nvPr/>
          </p:nvSpPr>
          <p:spPr bwMode="auto">
            <a:xfrm>
              <a:off x="5772150" y="2216151"/>
              <a:ext cx="201613" cy="234950"/>
            </a:xfrm>
            <a:custGeom>
              <a:avLst/>
              <a:gdLst>
                <a:gd name="T0" fmla="*/ 221 w 254"/>
                <a:gd name="T1" fmla="*/ 103 h 295"/>
                <a:gd name="T2" fmla="*/ 206 w 254"/>
                <a:gd name="T3" fmla="*/ 120 h 295"/>
                <a:gd name="T4" fmla="*/ 191 w 254"/>
                <a:gd name="T5" fmla="*/ 139 h 295"/>
                <a:gd name="T6" fmla="*/ 172 w 254"/>
                <a:gd name="T7" fmla="*/ 160 h 295"/>
                <a:gd name="T8" fmla="*/ 153 w 254"/>
                <a:gd name="T9" fmla="*/ 185 h 295"/>
                <a:gd name="T10" fmla="*/ 130 w 254"/>
                <a:gd name="T11" fmla="*/ 208 h 295"/>
                <a:gd name="T12" fmla="*/ 105 w 254"/>
                <a:gd name="T13" fmla="*/ 229 h 295"/>
                <a:gd name="T14" fmla="*/ 65 w 254"/>
                <a:gd name="T15" fmla="*/ 259 h 295"/>
                <a:gd name="T16" fmla="*/ 49 w 254"/>
                <a:gd name="T17" fmla="*/ 269 h 295"/>
                <a:gd name="T18" fmla="*/ 38 w 254"/>
                <a:gd name="T19" fmla="*/ 278 h 295"/>
                <a:gd name="T20" fmla="*/ 27 w 254"/>
                <a:gd name="T21" fmla="*/ 284 h 295"/>
                <a:gd name="T22" fmla="*/ 11 w 254"/>
                <a:gd name="T23" fmla="*/ 292 h 295"/>
                <a:gd name="T24" fmla="*/ 2 w 254"/>
                <a:gd name="T25" fmla="*/ 295 h 295"/>
                <a:gd name="T26" fmla="*/ 0 w 254"/>
                <a:gd name="T27" fmla="*/ 292 h 295"/>
                <a:gd name="T28" fmla="*/ 4 w 254"/>
                <a:gd name="T29" fmla="*/ 284 h 295"/>
                <a:gd name="T30" fmla="*/ 13 w 254"/>
                <a:gd name="T31" fmla="*/ 271 h 295"/>
                <a:gd name="T32" fmla="*/ 28 w 254"/>
                <a:gd name="T33" fmla="*/ 254 h 295"/>
                <a:gd name="T34" fmla="*/ 48 w 254"/>
                <a:gd name="T35" fmla="*/ 234 h 295"/>
                <a:gd name="T36" fmla="*/ 69 w 254"/>
                <a:gd name="T37" fmla="*/ 212 h 295"/>
                <a:gd name="T38" fmla="*/ 90 w 254"/>
                <a:gd name="T39" fmla="*/ 187 h 295"/>
                <a:gd name="T40" fmla="*/ 111 w 254"/>
                <a:gd name="T41" fmla="*/ 160 h 295"/>
                <a:gd name="T42" fmla="*/ 132 w 254"/>
                <a:gd name="T43" fmla="*/ 132 h 295"/>
                <a:gd name="T44" fmla="*/ 147 w 254"/>
                <a:gd name="T45" fmla="*/ 107 h 295"/>
                <a:gd name="T46" fmla="*/ 162 w 254"/>
                <a:gd name="T47" fmla="*/ 84 h 295"/>
                <a:gd name="T48" fmla="*/ 174 w 254"/>
                <a:gd name="T49" fmla="*/ 65 h 295"/>
                <a:gd name="T50" fmla="*/ 181 w 254"/>
                <a:gd name="T51" fmla="*/ 51 h 295"/>
                <a:gd name="T52" fmla="*/ 183 w 254"/>
                <a:gd name="T53" fmla="*/ 40 h 295"/>
                <a:gd name="T54" fmla="*/ 185 w 254"/>
                <a:gd name="T55" fmla="*/ 29 h 295"/>
                <a:gd name="T56" fmla="*/ 181 w 254"/>
                <a:gd name="T57" fmla="*/ 15 h 295"/>
                <a:gd name="T58" fmla="*/ 179 w 254"/>
                <a:gd name="T59" fmla="*/ 9 h 295"/>
                <a:gd name="T60" fmla="*/ 181 w 254"/>
                <a:gd name="T61" fmla="*/ 6 h 295"/>
                <a:gd name="T62" fmla="*/ 183 w 254"/>
                <a:gd name="T63" fmla="*/ 2 h 295"/>
                <a:gd name="T64" fmla="*/ 187 w 254"/>
                <a:gd name="T65" fmla="*/ 0 h 295"/>
                <a:gd name="T66" fmla="*/ 195 w 254"/>
                <a:gd name="T67" fmla="*/ 0 h 295"/>
                <a:gd name="T68" fmla="*/ 204 w 254"/>
                <a:gd name="T69" fmla="*/ 2 h 295"/>
                <a:gd name="T70" fmla="*/ 218 w 254"/>
                <a:gd name="T71" fmla="*/ 8 h 295"/>
                <a:gd name="T72" fmla="*/ 231 w 254"/>
                <a:gd name="T73" fmla="*/ 17 h 295"/>
                <a:gd name="T74" fmla="*/ 240 w 254"/>
                <a:gd name="T75" fmla="*/ 25 h 295"/>
                <a:gd name="T76" fmla="*/ 248 w 254"/>
                <a:gd name="T77" fmla="*/ 34 h 295"/>
                <a:gd name="T78" fmla="*/ 252 w 254"/>
                <a:gd name="T79" fmla="*/ 42 h 295"/>
                <a:gd name="T80" fmla="*/ 254 w 254"/>
                <a:gd name="T81" fmla="*/ 51 h 295"/>
                <a:gd name="T82" fmla="*/ 250 w 254"/>
                <a:gd name="T83" fmla="*/ 61 h 295"/>
                <a:gd name="T84" fmla="*/ 244 w 254"/>
                <a:gd name="T85" fmla="*/ 72 h 295"/>
                <a:gd name="T86" fmla="*/ 235 w 254"/>
                <a:gd name="T87" fmla="*/ 88 h 295"/>
                <a:gd name="T88" fmla="*/ 227 w 254"/>
                <a:gd name="T89" fmla="*/ 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4" h="295">
                  <a:moveTo>
                    <a:pt x="227" y="95"/>
                  </a:moveTo>
                  <a:lnTo>
                    <a:pt x="221" y="103"/>
                  </a:lnTo>
                  <a:lnTo>
                    <a:pt x="214" y="112"/>
                  </a:lnTo>
                  <a:lnTo>
                    <a:pt x="206" y="120"/>
                  </a:lnTo>
                  <a:lnTo>
                    <a:pt x="198" y="130"/>
                  </a:lnTo>
                  <a:lnTo>
                    <a:pt x="191" y="139"/>
                  </a:lnTo>
                  <a:lnTo>
                    <a:pt x="181" y="151"/>
                  </a:lnTo>
                  <a:lnTo>
                    <a:pt x="172" y="160"/>
                  </a:lnTo>
                  <a:lnTo>
                    <a:pt x="162" y="172"/>
                  </a:lnTo>
                  <a:lnTo>
                    <a:pt x="153" y="185"/>
                  </a:lnTo>
                  <a:lnTo>
                    <a:pt x="141" y="196"/>
                  </a:lnTo>
                  <a:lnTo>
                    <a:pt x="130" y="208"/>
                  </a:lnTo>
                  <a:lnTo>
                    <a:pt x="118" y="219"/>
                  </a:lnTo>
                  <a:lnTo>
                    <a:pt x="105" y="229"/>
                  </a:lnTo>
                  <a:lnTo>
                    <a:pt x="92" y="240"/>
                  </a:lnTo>
                  <a:lnTo>
                    <a:pt x="65" y="259"/>
                  </a:lnTo>
                  <a:lnTo>
                    <a:pt x="57" y="265"/>
                  </a:lnTo>
                  <a:lnTo>
                    <a:pt x="49" y="269"/>
                  </a:lnTo>
                  <a:lnTo>
                    <a:pt x="44" y="274"/>
                  </a:lnTo>
                  <a:lnTo>
                    <a:pt x="38" y="278"/>
                  </a:lnTo>
                  <a:lnTo>
                    <a:pt x="32" y="280"/>
                  </a:lnTo>
                  <a:lnTo>
                    <a:pt x="27" y="284"/>
                  </a:lnTo>
                  <a:lnTo>
                    <a:pt x="19" y="288"/>
                  </a:lnTo>
                  <a:lnTo>
                    <a:pt x="11" y="292"/>
                  </a:lnTo>
                  <a:lnTo>
                    <a:pt x="6" y="294"/>
                  </a:lnTo>
                  <a:lnTo>
                    <a:pt x="2" y="295"/>
                  </a:lnTo>
                  <a:lnTo>
                    <a:pt x="0" y="294"/>
                  </a:lnTo>
                  <a:lnTo>
                    <a:pt x="0" y="292"/>
                  </a:lnTo>
                  <a:lnTo>
                    <a:pt x="0" y="288"/>
                  </a:lnTo>
                  <a:lnTo>
                    <a:pt x="4" y="284"/>
                  </a:lnTo>
                  <a:lnTo>
                    <a:pt x="7" y="278"/>
                  </a:lnTo>
                  <a:lnTo>
                    <a:pt x="13" y="271"/>
                  </a:lnTo>
                  <a:lnTo>
                    <a:pt x="21" y="263"/>
                  </a:lnTo>
                  <a:lnTo>
                    <a:pt x="28" y="254"/>
                  </a:lnTo>
                  <a:lnTo>
                    <a:pt x="38" y="244"/>
                  </a:lnTo>
                  <a:lnTo>
                    <a:pt x="48" y="234"/>
                  </a:lnTo>
                  <a:lnTo>
                    <a:pt x="59" y="223"/>
                  </a:lnTo>
                  <a:lnTo>
                    <a:pt x="69" y="212"/>
                  </a:lnTo>
                  <a:lnTo>
                    <a:pt x="80" y="200"/>
                  </a:lnTo>
                  <a:lnTo>
                    <a:pt x="90" y="187"/>
                  </a:lnTo>
                  <a:lnTo>
                    <a:pt x="101" y="173"/>
                  </a:lnTo>
                  <a:lnTo>
                    <a:pt x="111" y="160"/>
                  </a:lnTo>
                  <a:lnTo>
                    <a:pt x="122" y="145"/>
                  </a:lnTo>
                  <a:lnTo>
                    <a:pt x="132" y="132"/>
                  </a:lnTo>
                  <a:lnTo>
                    <a:pt x="139" y="118"/>
                  </a:lnTo>
                  <a:lnTo>
                    <a:pt x="147" y="107"/>
                  </a:lnTo>
                  <a:lnTo>
                    <a:pt x="155" y="95"/>
                  </a:lnTo>
                  <a:lnTo>
                    <a:pt x="162" y="84"/>
                  </a:lnTo>
                  <a:lnTo>
                    <a:pt x="168" y="74"/>
                  </a:lnTo>
                  <a:lnTo>
                    <a:pt x="174" y="65"/>
                  </a:lnTo>
                  <a:lnTo>
                    <a:pt x="177" y="57"/>
                  </a:lnTo>
                  <a:lnTo>
                    <a:pt x="181" y="51"/>
                  </a:lnTo>
                  <a:lnTo>
                    <a:pt x="183" y="46"/>
                  </a:lnTo>
                  <a:lnTo>
                    <a:pt x="183" y="40"/>
                  </a:lnTo>
                  <a:lnTo>
                    <a:pt x="185" y="34"/>
                  </a:lnTo>
                  <a:lnTo>
                    <a:pt x="185" y="29"/>
                  </a:lnTo>
                  <a:lnTo>
                    <a:pt x="183" y="25"/>
                  </a:lnTo>
                  <a:lnTo>
                    <a:pt x="181" y="15"/>
                  </a:lnTo>
                  <a:lnTo>
                    <a:pt x="179" y="11"/>
                  </a:lnTo>
                  <a:lnTo>
                    <a:pt x="179" y="9"/>
                  </a:lnTo>
                  <a:lnTo>
                    <a:pt x="179" y="8"/>
                  </a:lnTo>
                  <a:lnTo>
                    <a:pt x="181" y="6"/>
                  </a:lnTo>
                  <a:lnTo>
                    <a:pt x="181" y="4"/>
                  </a:lnTo>
                  <a:lnTo>
                    <a:pt x="183" y="2"/>
                  </a:lnTo>
                  <a:lnTo>
                    <a:pt x="185" y="0"/>
                  </a:lnTo>
                  <a:lnTo>
                    <a:pt x="187" y="0"/>
                  </a:lnTo>
                  <a:lnTo>
                    <a:pt x="191" y="0"/>
                  </a:lnTo>
                  <a:lnTo>
                    <a:pt x="195" y="0"/>
                  </a:lnTo>
                  <a:lnTo>
                    <a:pt x="198" y="0"/>
                  </a:lnTo>
                  <a:lnTo>
                    <a:pt x="204" y="2"/>
                  </a:lnTo>
                  <a:lnTo>
                    <a:pt x="210" y="6"/>
                  </a:lnTo>
                  <a:lnTo>
                    <a:pt x="218" y="8"/>
                  </a:lnTo>
                  <a:lnTo>
                    <a:pt x="223" y="11"/>
                  </a:lnTo>
                  <a:lnTo>
                    <a:pt x="231" y="17"/>
                  </a:lnTo>
                  <a:lnTo>
                    <a:pt x="237" y="21"/>
                  </a:lnTo>
                  <a:lnTo>
                    <a:pt x="240" y="25"/>
                  </a:lnTo>
                  <a:lnTo>
                    <a:pt x="244" y="29"/>
                  </a:lnTo>
                  <a:lnTo>
                    <a:pt x="248" y="34"/>
                  </a:lnTo>
                  <a:lnTo>
                    <a:pt x="250" y="38"/>
                  </a:lnTo>
                  <a:lnTo>
                    <a:pt x="252" y="42"/>
                  </a:lnTo>
                  <a:lnTo>
                    <a:pt x="254" y="46"/>
                  </a:lnTo>
                  <a:lnTo>
                    <a:pt x="254" y="51"/>
                  </a:lnTo>
                  <a:lnTo>
                    <a:pt x="252" y="55"/>
                  </a:lnTo>
                  <a:lnTo>
                    <a:pt x="250" y="61"/>
                  </a:lnTo>
                  <a:lnTo>
                    <a:pt x="248" y="67"/>
                  </a:lnTo>
                  <a:lnTo>
                    <a:pt x="244" y="72"/>
                  </a:lnTo>
                  <a:lnTo>
                    <a:pt x="240" y="80"/>
                  </a:lnTo>
                  <a:lnTo>
                    <a:pt x="235" y="88"/>
                  </a:lnTo>
                  <a:lnTo>
                    <a:pt x="227" y="95"/>
                  </a:lnTo>
                  <a:lnTo>
                    <a:pt x="227" y="95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45"/>
            <p:cNvSpPr>
              <a:spLocks/>
            </p:cNvSpPr>
            <p:nvPr/>
          </p:nvSpPr>
          <p:spPr bwMode="auto">
            <a:xfrm>
              <a:off x="5921375" y="2225676"/>
              <a:ext cx="207963" cy="333375"/>
            </a:xfrm>
            <a:custGeom>
              <a:avLst/>
              <a:gdLst>
                <a:gd name="T0" fmla="*/ 141 w 262"/>
                <a:gd name="T1" fmla="*/ 277 h 422"/>
                <a:gd name="T2" fmla="*/ 120 w 262"/>
                <a:gd name="T3" fmla="*/ 305 h 422"/>
                <a:gd name="T4" fmla="*/ 82 w 262"/>
                <a:gd name="T5" fmla="*/ 347 h 422"/>
                <a:gd name="T6" fmla="*/ 46 w 262"/>
                <a:gd name="T7" fmla="*/ 387 h 422"/>
                <a:gd name="T8" fmla="*/ 25 w 262"/>
                <a:gd name="T9" fmla="*/ 406 h 422"/>
                <a:gd name="T10" fmla="*/ 11 w 262"/>
                <a:gd name="T11" fmla="*/ 416 h 422"/>
                <a:gd name="T12" fmla="*/ 2 w 262"/>
                <a:gd name="T13" fmla="*/ 422 h 422"/>
                <a:gd name="T14" fmla="*/ 0 w 262"/>
                <a:gd name="T15" fmla="*/ 420 h 422"/>
                <a:gd name="T16" fmla="*/ 0 w 262"/>
                <a:gd name="T17" fmla="*/ 416 h 422"/>
                <a:gd name="T18" fmla="*/ 4 w 262"/>
                <a:gd name="T19" fmla="*/ 410 h 422"/>
                <a:gd name="T20" fmla="*/ 8 w 262"/>
                <a:gd name="T21" fmla="*/ 401 h 422"/>
                <a:gd name="T22" fmla="*/ 13 w 262"/>
                <a:gd name="T23" fmla="*/ 389 h 422"/>
                <a:gd name="T24" fmla="*/ 21 w 262"/>
                <a:gd name="T25" fmla="*/ 376 h 422"/>
                <a:gd name="T26" fmla="*/ 30 w 262"/>
                <a:gd name="T27" fmla="*/ 361 h 422"/>
                <a:gd name="T28" fmla="*/ 44 w 262"/>
                <a:gd name="T29" fmla="*/ 344 h 422"/>
                <a:gd name="T30" fmla="*/ 63 w 262"/>
                <a:gd name="T31" fmla="*/ 313 h 422"/>
                <a:gd name="T32" fmla="*/ 90 w 262"/>
                <a:gd name="T33" fmla="*/ 275 h 422"/>
                <a:gd name="T34" fmla="*/ 111 w 262"/>
                <a:gd name="T35" fmla="*/ 239 h 422"/>
                <a:gd name="T36" fmla="*/ 130 w 262"/>
                <a:gd name="T37" fmla="*/ 204 h 422"/>
                <a:gd name="T38" fmla="*/ 151 w 262"/>
                <a:gd name="T39" fmla="*/ 157 h 422"/>
                <a:gd name="T40" fmla="*/ 164 w 262"/>
                <a:gd name="T41" fmla="*/ 128 h 422"/>
                <a:gd name="T42" fmla="*/ 178 w 262"/>
                <a:gd name="T43" fmla="*/ 101 h 422"/>
                <a:gd name="T44" fmla="*/ 187 w 262"/>
                <a:gd name="T45" fmla="*/ 77 h 422"/>
                <a:gd name="T46" fmla="*/ 193 w 262"/>
                <a:gd name="T47" fmla="*/ 59 h 422"/>
                <a:gd name="T48" fmla="*/ 197 w 262"/>
                <a:gd name="T49" fmla="*/ 42 h 422"/>
                <a:gd name="T50" fmla="*/ 197 w 262"/>
                <a:gd name="T51" fmla="*/ 31 h 422"/>
                <a:gd name="T52" fmla="*/ 195 w 262"/>
                <a:gd name="T53" fmla="*/ 19 h 422"/>
                <a:gd name="T54" fmla="*/ 191 w 262"/>
                <a:gd name="T55" fmla="*/ 12 h 422"/>
                <a:gd name="T56" fmla="*/ 193 w 262"/>
                <a:gd name="T57" fmla="*/ 6 h 422"/>
                <a:gd name="T58" fmla="*/ 195 w 262"/>
                <a:gd name="T59" fmla="*/ 2 h 422"/>
                <a:gd name="T60" fmla="*/ 200 w 262"/>
                <a:gd name="T61" fmla="*/ 0 h 422"/>
                <a:gd name="T62" fmla="*/ 206 w 262"/>
                <a:gd name="T63" fmla="*/ 0 h 422"/>
                <a:gd name="T64" fmla="*/ 216 w 262"/>
                <a:gd name="T65" fmla="*/ 2 h 422"/>
                <a:gd name="T66" fmla="*/ 229 w 262"/>
                <a:gd name="T67" fmla="*/ 8 h 422"/>
                <a:gd name="T68" fmla="*/ 242 w 262"/>
                <a:gd name="T69" fmla="*/ 18 h 422"/>
                <a:gd name="T70" fmla="*/ 252 w 262"/>
                <a:gd name="T71" fmla="*/ 25 h 422"/>
                <a:gd name="T72" fmla="*/ 260 w 262"/>
                <a:gd name="T73" fmla="*/ 33 h 422"/>
                <a:gd name="T74" fmla="*/ 262 w 262"/>
                <a:gd name="T75" fmla="*/ 40 h 422"/>
                <a:gd name="T76" fmla="*/ 262 w 262"/>
                <a:gd name="T77" fmla="*/ 48 h 422"/>
                <a:gd name="T78" fmla="*/ 258 w 262"/>
                <a:gd name="T79" fmla="*/ 63 h 422"/>
                <a:gd name="T80" fmla="*/ 248 w 262"/>
                <a:gd name="T81" fmla="*/ 82 h 422"/>
                <a:gd name="T82" fmla="*/ 237 w 262"/>
                <a:gd name="T83" fmla="*/ 111 h 422"/>
                <a:gd name="T84" fmla="*/ 210 w 262"/>
                <a:gd name="T85" fmla="*/ 161 h 422"/>
                <a:gd name="T86" fmla="*/ 172 w 262"/>
                <a:gd name="T87" fmla="*/ 229 h 422"/>
                <a:gd name="T88" fmla="*/ 153 w 262"/>
                <a:gd name="T89" fmla="*/ 26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2" h="422">
                  <a:moveTo>
                    <a:pt x="153" y="260"/>
                  </a:moveTo>
                  <a:lnTo>
                    <a:pt x="141" y="277"/>
                  </a:lnTo>
                  <a:lnTo>
                    <a:pt x="132" y="292"/>
                  </a:lnTo>
                  <a:lnTo>
                    <a:pt x="120" y="305"/>
                  </a:lnTo>
                  <a:lnTo>
                    <a:pt x="107" y="321"/>
                  </a:lnTo>
                  <a:lnTo>
                    <a:pt x="82" y="347"/>
                  </a:lnTo>
                  <a:lnTo>
                    <a:pt x="57" y="374"/>
                  </a:lnTo>
                  <a:lnTo>
                    <a:pt x="46" y="387"/>
                  </a:lnTo>
                  <a:lnTo>
                    <a:pt x="34" y="397"/>
                  </a:lnTo>
                  <a:lnTo>
                    <a:pt x="25" y="406"/>
                  </a:lnTo>
                  <a:lnTo>
                    <a:pt x="17" y="412"/>
                  </a:lnTo>
                  <a:lnTo>
                    <a:pt x="11" y="416"/>
                  </a:lnTo>
                  <a:lnTo>
                    <a:pt x="6" y="420"/>
                  </a:lnTo>
                  <a:lnTo>
                    <a:pt x="2" y="422"/>
                  </a:lnTo>
                  <a:lnTo>
                    <a:pt x="0" y="420"/>
                  </a:lnTo>
                  <a:lnTo>
                    <a:pt x="0" y="420"/>
                  </a:lnTo>
                  <a:lnTo>
                    <a:pt x="0" y="418"/>
                  </a:lnTo>
                  <a:lnTo>
                    <a:pt x="0" y="416"/>
                  </a:lnTo>
                  <a:lnTo>
                    <a:pt x="2" y="412"/>
                  </a:lnTo>
                  <a:lnTo>
                    <a:pt x="4" y="410"/>
                  </a:lnTo>
                  <a:lnTo>
                    <a:pt x="6" y="405"/>
                  </a:lnTo>
                  <a:lnTo>
                    <a:pt x="8" y="401"/>
                  </a:lnTo>
                  <a:lnTo>
                    <a:pt x="9" y="395"/>
                  </a:lnTo>
                  <a:lnTo>
                    <a:pt x="13" y="389"/>
                  </a:lnTo>
                  <a:lnTo>
                    <a:pt x="17" y="384"/>
                  </a:lnTo>
                  <a:lnTo>
                    <a:pt x="21" y="376"/>
                  </a:lnTo>
                  <a:lnTo>
                    <a:pt x="27" y="368"/>
                  </a:lnTo>
                  <a:lnTo>
                    <a:pt x="30" y="361"/>
                  </a:lnTo>
                  <a:lnTo>
                    <a:pt x="36" y="351"/>
                  </a:lnTo>
                  <a:lnTo>
                    <a:pt x="44" y="344"/>
                  </a:lnTo>
                  <a:lnTo>
                    <a:pt x="50" y="332"/>
                  </a:lnTo>
                  <a:lnTo>
                    <a:pt x="63" y="313"/>
                  </a:lnTo>
                  <a:lnTo>
                    <a:pt x="76" y="294"/>
                  </a:lnTo>
                  <a:lnTo>
                    <a:pt x="90" y="275"/>
                  </a:lnTo>
                  <a:lnTo>
                    <a:pt x="101" y="256"/>
                  </a:lnTo>
                  <a:lnTo>
                    <a:pt x="111" y="239"/>
                  </a:lnTo>
                  <a:lnTo>
                    <a:pt x="120" y="222"/>
                  </a:lnTo>
                  <a:lnTo>
                    <a:pt x="130" y="204"/>
                  </a:lnTo>
                  <a:lnTo>
                    <a:pt x="137" y="187"/>
                  </a:lnTo>
                  <a:lnTo>
                    <a:pt x="151" y="157"/>
                  </a:lnTo>
                  <a:lnTo>
                    <a:pt x="158" y="143"/>
                  </a:lnTo>
                  <a:lnTo>
                    <a:pt x="164" y="128"/>
                  </a:lnTo>
                  <a:lnTo>
                    <a:pt x="170" y="115"/>
                  </a:lnTo>
                  <a:lnTo>
                    <a:pt x="178" y="101"/>
                  </a:lnTo>
                  <a:lnTo>
                    <a:pt x="181" y="90"/>
                  </a:lnTo>
                  <a:lnTo>
                    <a:pt x="187" y="77"/>
                  </a:lnTo>
                  <a:lnTo>
                    <a:pt x="191" y="67"/>
                  </a:lnTo>
                  <a:lnTo>
                    <a:pt x="193" y="59"/>
                  </a:lnTo>
                  <a:lnTo>
                    <a:pt x="195" y="50"/>
                  </a:lnTo>
                  <a:lnTo>
                    <a:pt x="197" y="42"/>
                  </a:lnTo>
                  <a:lnTo>
                    <a:pt x="197" y="37"/>
                  </a:lnTo>
                  <a:lnTo>
                    <a:pt x="197" y="31"/>
                  </a:lnTo>
                  <a:lnTo>
                    <a:pt x="195" y="25"/>
                  </a:lnTo>
                  <a:lnTo>
                    <a:pt x="195" y="19"/>
                  </a:lnTo>
                  <a:lnTo>
                    <a:pt x="193" y="14"/>
                  </a:lnTo>
                  <a:lnTo>
                    <a:pt x="191" y="12"/>
                  </a:lnTo>
                  <a:lnTo>
                    <a:pt x="191" y="10"/>
                  </a:lnTo>
                  <a:lnTo>
                    <a:pt x="193" y="6"/>
                  </a:lnTo>
                  <a:lnTo>
                    <a:pt x="193" y="4"/>
                  </a:lnTo>
                  <a:lnTo>
                    <a:pt x="195" y="2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2" y="0"/>
                  </a:lnTo>
                  <a:lnTo>
                    <a:pt x="206" y="0"/>
                  </a:lnTo>
                  <a:lnTo>
                    <a:pt x="212" y="0"/>
                  </a:lnTo>
                  <a:lnTo>
                    <a:pt x="216" y="2"/>
                  </a:lnTo>
                  <a:lnTo>
                    <a:pt x="223" y="6"/>
                  </a:lnTo>
                  <a:lnTo>
                    <a:pt x="229" y="8"/>
                  </a:lnTo>
                  <a:lnTo>
                    <a:pt x="237" y="12"/>
                  </a:lnTo>
                  <a:lnTo>
                    <a:pt x="242" y="18"/>
                  </a:lnTo>
                  <a:lnTo>
                    <a:pt x="248" y="21"/>
                  </a:lnTo>
                  <a:lnTo>
                    <a:pt x="252" y="25"/>
                  </a:lnTo>
                  <a:lnTo>
                    <a:pt x="256" y="29"/>
                  </a:lnTo>
                  <a:lnTo>
                    <a:pt x="260" y="33"/>
                  </a:lnTo>
                  <a:lnTo>
                    <a:pt x="262" y="37"/>
                  </a:lnTo>
                  <a:lnTo>
                    <a:pt x="262" y="40"/>
                  </a:lnTo>
                  <a:lnTo>
                    <a:pt x="262" y="42"/>
                  </a:lnTo>
                  <a:lnTo>
                    <a:pt x="262" y="48"/>
                  </a:lnTo>
                  <a:lnTo>
                    <a:pt x="260" y="54"/>
                  </a:lnTo>
                  <a:lnTo>
                    <a:pt x="258" y="63"/>
                  </a:lnTo>
                  <a:lnTo>
                    <a:pt x="254" y="73"/>
                  </a:lnTo>
                  <a:lnTo>
                    <a:pt x="248" y="82"/>
                  </a:lnTo>
                  <a:lnTo>
                    <a:pt x="242" y="96"/>
                  </a:lnTo>
                  <a:lnTo>
                    <a:pt x="237" y="111"/>
                  </a:lnTo>
                  <a:lnTo>
                    <a:pt x="229" y="126"/>
                  </a:lnTo>
                  <a:lnTo>
                    <a:pt x="210" y="161"/>
                  </a:lnTo>
                  <a:lnTo>
                    <a:pt x="191" y="195"/>
                  </a:lnTo>
                  <a:lnTo>
                    <a:pt x="172" y="229"/>
                  </a:lnTo>
                  <a:lnTo>
                    <a:pt x="153" y="260"/>
                  </a:lnTo>
                  <a:lnTo>
                    <a:pt x="153" y="260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46"/>
            <p:cNvSpPr>
              <a:spLocks/>
            </p:cNvSpPr>
            <p:nvPr/>
          </p:nvSpPr>
          <p:spPr bwMode="auto">
            <a:xfrm>
              <a:off x="6067425" y="2328863"/>
              <a:ext cx="134938" cy="47625"/>
            </a:xfrm>
            <a:custGeom>
              <a:avLst/>
              <a:gdLst>
                <a:gd name="T0" fmla="*/ 75 w 170"/>
                <a:gd name="T1" fmla="*/ 15 h 61"/>
                <a:gd name="T2" fmla="*/ 86 w 170"/>
                <a:gd name="T3" fmla="*/ 11 h 61"/>
                <a:gd name="T4" fmla="*/ 96 w 170"/>
                <a:gd name="T5" fmla="*/ 10 h 61"/>
                <a:gd name="T6" fmla="*/ 105 w 170"/>
                <a:gd name="T7" fmla="*/ 6 h 61"/>
                <a:gd name="T8" fmla="*/ 113 w 170"/>
                <a:gd name="T9" fmla="*/ 4 h 61"/>
                <a:gd name="T10" fmla="*/ 119 w 170"/>
                <a:gd name="T11" fmla="*/ 2 h 61"/>
                <a:gd name="T12" fmla="*/ 124 w 170"/>
                <a:gd name="T13" fmla="*/ 2 h 61"/>
                <a:gd name="T14" fmla="*/ 128 w 170"/>
                <a:gd name="T15" fmla="*/ 0 h 61"/>
                <a:gd name="T16" fmla="*/ 132 w 170"/>
                <a:gd name="T17" fmla="*/ 0 h 61"/>
                <a:gd name="T18" fmla="*/ 136 w 170"/>
                <a:gd name="T19" fmla="*/ 0 h 61"/>
                <a:gd name="T20" fmla="*/ 142 w 170"/>
                <a:gd name="T21" fmla="*/ 2 h 61"/>
                <a:gd name="T22" fmla="*/ 147 w 170"/>
                <a:gd name="T23" fmla="*/ 2 h 61"/>
                <a:gd name="T24" fmla="*/ 155 w 170"/>
                <a:gd name="T25" fmla="*/ 4 h 61"/>
                <a:gd name="T26" fmla="*/ 159 w 170"/>
                <a:gd name="T27" fmla="*/ 6 h 61"/>
                <a:gd name="T28" fmla="*/ 163 w 170"/>
                <a:gd name="T29" fmla="*/ 8 h 61"/>
                <a:gd name="T30" fmla="*/ 165 w 170"/>
                <a:gd name="T31" fmla="*/ 10 h 61"/>
                <a:gd name="T32" fmla="*/ 166 w 170"/>
                <a:gd name="T33" fmla="*/ 11 h 61"/>
                <a:gd name="T34" fmla="*/ 168 w 170"/>
                <a:gd name="T35" fmla="*/ 15 h 61"/>
                <a:gd name="T36" fmla="*/ 170 w 170"/>
                <a:gd name="T37" fmla="*/ 17 h 61"/>
                <a:gd name="T38" fmla="*/ 170 w 170"/>
                <a:gd name="T39" fmla="*/ 19 h 61"/>
                <a:gd name="T40" fmla="*/ 170 w 170"/>
                <a:gd name="T41" fmla="*/ 23 h 61"/>
                <a:gd name="T42" fmla="*/ 166 w 170"/>
                <a:gd name="T43" fmla="*/ 25 h 61"/>
                <a:gd name="T44" fmla="*/ 163 w 170"/>
                <a:gd name="T45" fmla="*/ 29 h 61"/>
                <a:gd name="T46" fmla="*/ 157 w 170"/>
                <a:gd name="T47" fmla="*/ 32 h 61"/>
                <a:gd name="T48" fmla="*/ 149 w 170"/>
                <a:gd name="T49" fmla="*/ 34 h 61"/>
                <a:gd name="T50" fmla="*/ 140 w 170"/>
                <a:gd name="T51" fmla="*/ 38 h 61"/>
                <a:gd name="T52" fmla="*/ 130 w 170"/>
                <a:gd name="T53" fmla="*/ 42 h 61"/>
                <a:gd name="T54" fmla="*/ 117 w 170"/>
                <a:gd name="T55" fmla="*/ 46 h 61"/>
                <a:gd name="T56" fmla="*/ 103 w 170"/>
                <a:gd name="T57" fmla="*/ 50 h 61"/>
                <a:gd name="T58" fmla="*/ 92 w 170"/>
                <a:gd name="T59" fmla="*/ 53 h 61"/>
                <a:gd name="T60" fmla="*/ 81 w 170"/>
                <a:gd name="T61" fmla="*/ 57 h 61"/>
                <a:gd name="T62" fmla="*/ 73 w 170"/>
                <a:gd name="T63" fmla="*/ 59 h 61"/>
                <a:gd name="T64" fmla="*/ 65 w 170"/>
                <a:gd name="T65" fmla="*/ 59 h 61"/>
                <a:gd name="T66" fmla="*/ 59 w 170"/>
                <a:gd name="T67" fmla="*/ 61 h 61"/>
                <a:gd name="T68" fmla="*/ 56 w 170"/>
                <a:gd name="T69" fmla="*/ 61 h 61"/>
                <a:gd name="T70" fmla="*/ 54 w 170"/>
                <a:gd name="T71" fmla="*/ 61 h 61"/>
                <a:gd name="T72" fmla="*/ 48 w 170"/>
                <a:gd name="T73" fmla="*/ 61 h 61"/>
                <a:gd name="T74" fmla="*/ 42 w 170"/>
                <a:gd name="T75" fmla="*/ 61 h 61"/>
                <a:gd name="T76" fmla="*/ 37 w 170"/>
                <a:gd name="T77" fmla="*/ 61 h 61"/>
                <a:gd name="T78" fmla="*/ 35 w 170"/>
                <a:gd name="T79" fmla="*/ 57 h 61"/>
                <a:gd name="T80" fmla="*/ 27 w 170"/>
                <a:gd name="T81" fmla="*/ 55 h 61"/>
                <a:gd name="T82" fmla="*/ 23 w 170"/>
                <a:gd name="T83" fmla="*/ 52 h 61"/>
                <a:gd name="T84" fmla="*/ 19 w 170"/>
                <a:gd name="T85" fmla="*/ 50 h 61"/>
                <a:gd name="T86" fmla="*/ 16 w 170"/>
                <a:gd name="T87" fmla="*/ 46 h 61"/>
                <a:gd name="T88" fmla="*/ 10 w 170"/>
                <a:gd name="T89" fmla="*/ 42 h 61"/>
                <a:gd name="T90" fmla="*/ 6 w 170"/>
                <a:gd name="T91" fmla="*/ 36 h 61"/>
                <a:gd name="T92" fmla="*/ 0 w 170"/>
                <a:gd name="T93" fmla="*/ 31 h 61"/>
                <a:gd name="T94" fmla="*/ 8 w 170"/>
                <a:gd name="T95" fmla="*/ 31 h 61"/>
                <a:gd name="T96" fmla="*/ 16 w 170"/>
                <a:gd name="T97" fmla="*/ 31 h 61"/>
                <a:gd name="T98" fmla="*/ 23 w 170"/>
                <a:gd name="T99" fmla="*/ 29 h 61"/>
                <a:gd name="T100" fmla="*/ 33 w 170"/>
                <a:gd name="T101" fmla="*/ 29 h 61"/>
                <a:gd name="T102" fmla="*/ 42 w 170"/>
                <a:gd name="T103" fmla="*/ 27 h 61"/>
                <a:gd name="T104" fmla="*/ 54 w 170"/>
                <a:gd name="T105" fmla="*/ 23 h 61"/>
                <a:gd name="T106" fmla="*/ 65 w 170"/>
                <a:gd name="T107" fmla="*/ 19 h 61"/>
                <a:gd name="T108" fmla="*/ 75 w 170"/>
                <a:gd name="T109" fmla="*/ 15 h 61"/>
                <a:gd name="T110" fmla="*/ 75 w 170"/>
                <a:gd name="T111" fmla="*/ 1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0" h="61">
                  <a:moveTo>
                    <a:pt x="75" y="15"/>
                  </a:moveTo>
                  <a:lnTo>
                    <a:pt x="86" y="11"/>
                  </a:lnTo>
                  <a:lnTo>
                    <a:pt x="96" y="10"/>
                  </a:lnTo>
                  <a:lnTo>
                    <a:pt x="105" y="6"/>
                  </a:lnTo>
                  <a:lnTo>
                    <a:pt x="113" y="4"/>
                  </a:lnTo>
                  <a:lnTo>
                    <a:pt x="119" y="2"/>
                  </a:lnTo>
                  <a:lnTo>
                    <a:pt x="124" y="2"/>
                  </a:lnTo>
                  <a:lnTo>
                    <a:pt x="128" y="0"/>
                  </a:lnTo>
                  <a:lnTo>
                    <a:pt x="132" y="0"/>
                  </a:lnTo>
                  <a:lnTo>
                    <a:pt x="136" y="0"/>
                  </a:lnTo>
                  <a:lnTo>
                    <a:pt x="142" y="2"/>
                  </a:lnTo>
                  <a:lnTo>
                    <a:pt x="147" y="2"/>
                  </a:lnTo>
                  <a:lnTo>
                    <a:pt x="155" y="4"/>
                  </a:lnTo>
                  <a:lnTo>
                    <a:pt x="159" y="6"/>
                  </a:lnTo>
                  <a:lnTo>
                    <a:pt x="163" y="8"/>
                  </a:lnTo>
                  <a:lnTo>
                    <a:pt x="165" y="10"/>
                  </a:lnTo>
                  <a:lnTo>
                    <a:pt x="166" y="11"/>
                  </a:lnTo>
                  <a:lnTo>
                    <a:pt x="168" y="15"/>
                  </a:lnTo>
                  <a:lnTo>
                    <a:pt x="170" y="17"/>
                  </a:lnTo>
                  <a:lnTo>
                    <a:pt x="170" y="19"/>
                  </a:lnTo>
                  <a:lnTo>
                    <a:pt x="170" y="23"/>
                  </a:lnTo>
                  <a:lnTo>
                    <a:pt x="166" y="25"/>
                  </a:lnTo>
                  <a:lnTo>
                    <a:pt x="163" y="29"/>
                  </a:lnTo>
                  <a:lnTo>
                    <a:pt x="157" y="32"/>
                  </a:lnTo>
                  <a:lnTo>
                    <a:pt x="149" y="34"/>
                  </a:lnTo>
                  <a:lnTo>
                    <a:pt x="140" y="38"/>
                  </a:lnTo>
                  <a:lnTo>
                    <a:pt x="130" y="42"/>
                  </a:lnTo>
                  <a:lnTo>
                    <a:pt x="117" y="46"/>
                  </a:lnTo>
                  <a:lnTo>
                    <a:pt x="103" y="50"/>
                  </a:lnTo>
                  <a:lnTo>
                    <a:pt x="92" y="53"/>
                  </a:lnTo>
                  <a:lnTo>
                    <a:pt x="81" y="57"/>
                  </a:lnTo>
                  <a:lnTo>
                    <a:pt x="73" y="59"/>
                  </a:lnTo>
                  <a:lnTo>
                    <a:pt x="65" y="59"/>
                  </a:lnTo>
                  <a:lnTo>
                    <a:pt x="59" y="61"/>
                  </a:lnTo>
                  <a:lnTo>
                    <a:pt x="56" y="61"/>
                  </a:lnTo>
                  <a:lnTo>
                    <a:pt x="54" y="61"/>
                  </a:lnTo>
                  <a:lnTo>
                    <a:pt x="48" y="61"/>
                  </a:lnTo>
                  <a:lnTo>
                    <a:pt x="42" y="61"/>
                  </a:lnTo>
                  <a:lnTo>
                    <a:pt x="37" y="61"/>
                  </a:lnTo>
                  <a:lnTo>
                    <a:pt x="35" y="57"/>
                  </a:lnTo>
                  <a:lnTo>
                    <a:pt x="27" y="55"/>
                  </a:lnTo>
                  <a:lnTo>
                    <a:pt x="23" y="52"/>
                  </a:lnTo>
                  <a:lnTo>
                    <a:pt x="19" y="50"/>
                  </a:lnTo>
                  <a:lnTo>
                    <a:pt x="16" y="46"/>
                  </a:lnTo>
                  <a:lnTo>
                    <a:pt x="10" y="42"/>
                  </a:lnTo>
                  <a:lnTo>
                    <a:pt x="6" y="36"/>
                  </a:lnTo>
                  <a:lnTo>
                    <a:pt x="0" y="31"/>
                  </a:lnTo>
                  <a:lnTo>
                    <a:pt x="8" y="31"/>
                  </a:lnTo>
                  <a:lnTo>
                    <a:pt x="16" y="31"/>
                  </a:lnTo>
                  <a:lnTo>
                    <a:pt x="23" y="29"/>
                  </a:lnTo>
                  <a:lnTo>
                    <a:pt x="33" y="29"/>
                  </a:lnTo>
                  <a:lnTo>
                    <a:pt x="42" y="27"/>
                  </a:lnTo>
                  <a:lnTo>
                    <a:pt x="54" y="23"/>
                  </a:lnTo>
                  <a:lnTo>
                    <a:pt x="65" y="19"/>
                  </a:lnTo>
                  <a:lnTo>
                    <a:pt x="75" y="15"/>
                  </a:lnTo>
                  <a:lnTo>
                    <a:pt x="75" y="15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47"/>
            <p:cNvSpPr>
              <a:spLocks/>
            </p:cNvSpPr>
            <p:nvPr/>
          </p:nvSpPr>
          <p:spPr bwMode="auto">
            <a:xfrm>
              <a:off x="6218238" y="2343151"/>
              <a:ext cx="163513" cy="57150"/>
            </a:xfrm>
            <a:custGeom>
              <a:avLst/>
              <a:gdLst>
                <a:gd name="T0" fmla="*/ 16 w 207"/>
                <a:gd name="T1" fmla="*/ 38 h 73"/>
                <a:gd name="T2" fmla="*/ 46 w 207"/>
                <a:gd name="T3" fmla="*/ 29 h 73"/>
                <a:gd name="T4" fmla="*/ 71 w 207"/>
                <a:gd name="T5" fmla="*/ 21 h 73"/>
                <a:gd name="T6" fmla="*/ 94 w 207"/>
                <a:gd name="T7" fmla="*/ 15 h 73"/>
                <a:gd name="T8" fmla="*/ 113 w 207"/>
                <a:gd name="T9" fmla="*/ 10 h 73"/>
                <a:gd name="T10" fmla="*/ 128 w 207"/>
                <a:gd name="T11" fmla="*/ 6 h 73"/>
                <a:gd name="T12" fmla="*/ 142 w 207"/>
                <a:gd name="T13" fmla="*/ 2 h 73"/>
                <a:gd name="T14" fmla="*/ 149 w 207"/>
                <a:gd name="T15" fmla="*/ 0 h 73"/>
                <a:gd name="T16" fmla="*/ 161 w 207"/>
                <a:gd name="T17" fmla="*/ 2 h 73"/>
                <a:gd name="T18" fmla="*/ 182 w 207"/>
                <a:gd name="T19" fmla="*/ 6 h 73"/>
                <a:gd name="T20" fmla="*/ 197 w 207"/>
                <a:gd name="T21" fmla="*/ 12 h 73"/>
                <a:gd name="T22" fmla="*/ 203 w 207"/>
                <a:gd name="T23" fmla="*/ 17 h 73"/>
                <a:gd name="T24" fmla="*/ 207 w 207"/>
                <a:gd name="T25" fmla="*/ 23 h 73"/>
                <a:gd name="T26" fmla="*/ 207 w 207"/>
                <a:gd name="T27" fmla="*/ 29 h 73"/>
                <a:gd name="T28" fmla="*/ 201 w 207"/>
                <a:gd name="T29" fmla="*/ 34 h 73"/>
                <a:gd name="T30" fmla="*/ 189 w 207"/>
                <a:gd name="T31" fmla="*/ 40 h 73"/>
                <a:gd name="T32" fmla="*/ 170 w 207"/>
                <a:gd name="T33" fmla="*/ 46 h 73"/>
                <a:gd name="T34" fmla="*/ 144 w 207"/>
                <a:gd name="T35" fmla="*/ 53 h 73"/>
                <a:gd name="T36" fmla="*/ 113 w 207"/>
                <a:gd name="T37" fmla="*/ 61 h 73"/>
                <a:gd name="T38" fmla="*/ 92 w 207"/>
                <a:gd name="T39" fmla="*/ 67 h 73"/>
                <a:gd name="T40" fmla="*/ 81 w 207"/>
                <a:gd name="T41" fmla="*/ 69 h 73"/>
                <a:gd name="T42" fmla="*/ 71 w 207"/>
                <a:gd name="T43" fmla="*/ 71 h 73"/>
                <a:gd name="T44" fmla="*/ 63 w 207"/>
                <a:gd name="T45" fmla="*/ 73 h 73"/>
                <a:gd name="T46" fmla="*/ 58 w 207"/>
                <a:gd name="T47" fmla="*/ 73 h 73"/>
                <a:gd name="T48" fmla="*/ 54 w 207"/>
                <a:gd name="T49" fmla="*/ 73 h 73"/>
                <a:gd name="T50" fmla="*/ 46 w 207"/>
                <a:gd name="T51" fmla="*/ 73 h 73"/>
                <a:gd name="T52" fmla="*/ 31 w 207"/>
                <a:gd name="T53" fmla="*/ 67 h 73"/>
                <a:gd name="T54" fmla="*/ 18 w 207"/>
                <a:gd name="T55" fmla="*/ 59 h 73"/>
                <a:gd name="T56" fmla="*/ 10 w 207"/>
                <a:gd name="T57" fmla="*/ 53 h 73"/>
                <a:gd name="T58" fmla="*/ 4 w 207"/>
                <a:gd name="T59" fmla="*/ 48 h 73"/>
                <a:gd name="T60" fmla="*/ 0 w 207"/>
                <a:gd name="T61" fmla="*/ 44 h 73"/>
                <a:gd name="T62" fmla="*/ 0 w 207"/>
                <a:gd name="T63" fmla="*/ 4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7" h="73">
                  <a:moveTo>
                    <a:pt x="0" y="42"/>
                  </a:moveTo>
                  <a:lnTo>
                    <a:pt x="16" y="38"/>
                  </a:lnTo>
                  <a:lnTo>
                    <a:pt x="31" y="33"/>
                  </a:lnTo>
                  <a:lnTo>
                    <a:pt x="46" y="29"/>
                  </a:lnTo>
                  <a:lnTo>
                    <a:pt x="60" y="25"/>
                  </a:lnTo>
                  <a:lnTo>
                    <a:pt x="71" y="21"/>
                  </a:lnTo>
                  <a:lnTo>
                    <a:pt x="84" y="17"/>
                  </a:lnTo>
                  <a:lnTo>
                    <a:pt x="94" y="15"/>
                  </a:lnTo>
                  <a:lnTo>
                    <a:pt x="105" y="12"/>
                  </a:lnTo>
                  <a:lnTo>
                    <a:pt x="113" y="10"/>
                  </a:lnTo>
                  <a:lnTo>
                    <a:pt x="123" y="8"/>
                  </a:lnTo>
                  <a:lnTo>
                    <a:pt x="128" y="6"/>
                  </a:lnTo>
                  <a:lnTo>
                    <a:pt x="136" y="4"/>
                  </a:lnTo>
                  <a:lnTo>
                    <a:pt x="142" y="2"/>
                  </a:lnTo>
                  <a:lnTo>
                    <a:pt x="146" y="2"/>
                  </a:lnTo>
                  <a:lnTo>
                    <a:pt x="149" y="0"/>
                  </a:lnTo>
                  <a:lnTo>
                    <a:pt x="151" y="0"/>
                  </a:lnTo>
                  <a:lnTo>
                    <a:pt x="161" y="2"/>
                  </a:lnTo>
                  <a:lnTo>
                    <a:pt x="172" y="4"/>
                  </a:lnTo>
                  <a:lnTo>
                    <a:pt x="182" y="6"/>
                  </a:lnTo>
                  <a:lnTo>
                    <a:pt x="193" y="8"/>
                  </a:lnTo>
                  <a:lnTo>
                    <a:pt x="197" y="12"/>
                  </a:lnTo>
                  <a:lnTo>
                    <a:pt x="201" y="13"/>
                  </a:lnTo>
                  <a:lnTo>
                    <a:pt x="203" y="17"/>
                  </a:lnTo>
                  <a:lnTo>
                    <a:pt x="205" y="19"/>
                  </a:lnTo>
                  <a:lnTo>
                    <a:pt x="207" y="23"/>
                  </a:lnTo>
                  <a:lnTo>
                    <a:pt x="207" y="25"/>
                  </a:lnTo>
                  <a:lnTo>
                    <a:pt x="207" y="29"/>
                  </a:lnTo>
                  <a:lnTo>
                    <a:pt x="205" y="31"/>
                  </a:lnTo>
                  <a:lnTo>
                    <a:pt x="201" y="34"/>
                  </a:lnTo>
                  <a:lnTo>
                    <a:pt x="195" y="36"/>
                  </a:lnTo>
                  <a:lnTo>
                    <a:pt x="189" y="40"/>
                  </a:lnTo>
                  <a:lnTo>
                    <a:pt x="180" y="44"/>
                  </a:lnTo>
                  <a:lnTo>
                    <a:pt x="170" y="46"/>
                  </a:lnTo>
                  <a:lnTo>
                    <a:pt x="157" y="50"/>
                  </a:lnTo>
                  <a:lnTo>
                    <a:pt x="144" y="53"/>
                  </a:lnTo>
                  <a:lnTo>
                    <a:pt x="130" y="57"/>
                  </a:lnTo>
                  <a:lnTo>
                    <a:pt x="113" y="61"/>
                  </a:lnTo>
                  <a:lnTo>
                    <a:pt x="100" y="65"/>
                  </a:lnTo>
                  <a:lnTo>
                    <a:pt x="92" y="67"/>
                  </a:lnTo>
                  <a:lnTo>
                    <a:pt x="86" y="69"/>
                  </a:lnTo>
                  <a:lnTo>
                    <a:pt x="81" y="69"/>
                  </a:lnTo>
                  <a:lnTo>
                    <a:pt x="75" y="71"/>
                  </a:lnTo>
                  <a:lnTo>
                    <a:pt x="71" y="71"/>
                  </a:lnTo>
                  <a:lnTo>
                    <a:pt x="67" y="71"/>
                  </a:lnTo>
                  <a:lnTo>
                    <a:pt x="63" y="73"/>
                  </a:lnTo>
                  <a:lnTo>
                    <a:pt x="60" y="73"/>
                  </a:lnTo>
                  <a:lnTo>
                    <a:pt x="58" y="73"/>
                  </a:lnTo>
                  <a:lnTo>
                    <a:pt x="56" y="73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46" y="73"/>
                  </a:lnTo>
                  <a:lnTo>
                    <a:pt x="40" y="71"/>
                  </a:lnTo>
                  <a:lnTo>
                    <a:pt x="31" y="67"/>
                  </a:lnTo>
                  <a:lnTo>
                    <a:pt x="23" y="61"/>
                  </a:lnTo>
                  <a:lnTo>
                    <a:pt x="18" y="59"/>
                  </a:lnTo>
                  <a:lnTo>
                    <a:pt x="14" y="55"/>
                  </a:lnTo>
                  <a:lnTo>
                    <a:pt x="10" y="53"/>
                  </a:lnTo>
                  <a:lnTo>
                    <a:pt x="6" y="52"/>
                  </a:lnTo>
                  <a:lnTo>
                    <a:pt x="4" y="48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2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48"/>
            <p:cNvSpPr>
              <a:spLocks/>
            </p:cNvSpPr>
            <p:nvPr/>
          </p:nvSpPr>
          <p:spPr bwMode="auto">
            <a:xfrm>
              <a:off x="6154738" y="2459038"/>
              <a:ext cx="304800" cy="68263"/>
            </a:xfrm>
            <a:custGeom>
              <a:avLst/>
              <a:gdLst>
                <a:gd name="T0" fmla="*/ 371 w 384"/>
                <a:gd name="T1" fmla="*/ 48 h 88"/>
                <a:gd name="T2" fmla="*/ 365 w 384"/>
                <a:gd name="T3" fmla="*/ 50 h 88"/>
                <a:gd name="T4" fmla="*/ 354 w 384"/>
                <a:gd name="T5" fmla="*/ 51 h 88"/>
                <a:gd name="T6" fmla="*/ 338 w 384"/>
                <a:gd name="T7" fmla="*/ 53 h 88"/>
                <a:gd name="T8" fmla="*/ 317 w 384"/>
                <a:gd name="T9" fmla="*/ 57 h 88"/>
                <a:gd name="T10" fmla="*/ 292 w 384"/>
                <a:gd name="T11" fmla="*/ 59 h 88"/>
                <a:gd name="T12" fmla="*/ 262 w 384"/>
                <a:gd name="T13" fmla="*/ 63 h 88"/>
                <a:gd name="T14" fmla="*/ 227 w 384"/>
                <a:gd name="T15" fmla="*/ 67 h 88"/>
                <a:gd name="T16" fmla="*/ 189 w 384"/>
                <a:gd name="T17" fmla="*/ 72 h 88"/>
                <a:gd name="T18" fmla="*/ 155 w 384"/>
                <a:gd name="T19" fmla="*/ 76 h 88"/>
                <a:gd name="T20" fmla="*/ 124 w 384"/>
                <a:gd name="T21" fmla="*/ 78 h 88"/>
                <a:gd name="T22" fmla="*/ 99 w 384"/>
                <a:gd name="T23" fmla="*/ 82 h 88"/>
                <a:gd name="T24" fmla="*/ 78 w 384"/>
                <a:gd name="T25" fmla="*/ 84 h 88"/>
                <a:gd name="T26" fmla="*/ 61 w 384"/>
                <a:gd name="T27" fmla="*/ 86 h 88"/>
                <a:gd name="T28" fmla="*/ 50 w 384"/>
                <a:gd name="T29" fmla="*/ 88 h 88"/>
                <a:gd name="T30" fmla="*/ 44 w 384"/>
                <a:gd name="T31" fmla="*/ 88 h 88"/>
                <a:gd name="T32" fmla="*/ 38 w 384"/>
                <a:gd name="T33" fmla="*/ 88 h 88"/>
                <a:gd name="T34" fmla="*/ 27 w 384"/>
                <a:gd name="T35" fmla="*/ 82 h 88"/>
                <a:gd name="T36" fmla="*/ 12 w 384"/>
                <a:gd name="T37" fmla="*/ 74 h 88"/>
                <a:gd name="T38" fmla="*/ 6 w 384"/>
                <a:gd name="T39" fmla="*/ 69 h 88"/>
                <a:gd name="T40" fmla="*/ 2 w 384"/>
                <a:gd name="T41" fmla="*/ 63 h 88"/>
                <a:gd name="T42" fmla="*/ 0 w 384"/>
                <a:gd name="T43" fmla="*/ 57 h 88"/>
                <a:gd name="T44" fmla="*/ 6 w 384"/>
                <a:gd name="T45" fmla="*/ 57 h 88"/>
                <a:gd name="T46" fmla="*/ 15 w 384"/>
                <a:gd name="T47" fmla="*/ 57 h 88"/>
                <a:gd name="T48" fmla="*/ 29 w 384"/>
                <a:gd name="T49" fmla="*/ 55 h 88"/>
                <a:gd name="T50" fmla="*/ 46 w 384"/>
                <a:gd name="T51" fmla="*/ 51 h 88"/>
                <a:gd name="T52" fmla="*/ 65 w 384"/>
                <a:gd name="T53" fmla="*/ 48 h 88"/>
                <a:gd name="T54" fmla="*/ 88 w 384"/>
                <a:gd name="T55" fmla="*/ 44 h 88"/>
                <a:gd name="T56" fmla="*/ 115 w 384"/>
                <a:gd name="T57" fmla="*/ 38 h 88"/>
                <a:gd name="T58" fmla="*/ 145 w 384"/>
                <a:gd name="T59" fmla="*/ 31 h 88"/>
                <a:gd name="T60" fmla="*/ 174 w 384"/>
                <a:gd name="T61" fmla="*/ 25 h 88"/>
                <a:gd name="T62" fmla="*/ 203 w 384"/>
                <a:gd name="T63" fmla="*/ 21 h 88"/>
                <a:gd name="T64" fmla="*/ 226 w 384"/>
                <a:gd name="T65" fmla="*/ 15 h 88"/>
                <a:gd name="T66" fmla="*/ 247 w 384"/>
                <a:gd name="T67" fmla="*/ 11 h 88"/>
                <a:gd name="T68" fmla="*/ 266 w 384"/>
                <a:gd name="T69" fmla="*/ 8 h 88"/>
                <a:gd name="T70" fmla="*/ 279 w 384"/>
                <a:gd name="T71" fmla="*/ 6 h 88"/>
                <a:gd name="T72" fmla="*/ 292 w 384"/>
                <a:gd name="T73" fmla="*/ 2 h 88"/>
                <a:gd name="T74" fmla="*/ 300 w 384"/>
                <a:gd name="T75" fmla="*/ 0 h 88"/>
                <a:gd name="T76" fmla="*/ 315 w 384"/>
                <a:gd name="T77" fmla="*/ 0 h 88"/>
                <a:gd name="T78" fmla="*/ 329 w 384"/>
                <a:gd name="T79" fmla="*/ 0 h 88"/>
                <a:gd name="T80" fmla="*/ 342 w 384"/>
                <a:gd name="T81" fmla="*/ 4 h 88"/>
                <a:gd name="T82" fmla="*/ 363 w 384"/>
                <a:gd name="T83" fmla="*/ 11 h 88"/>
                <a:gd name="T84" fmla="*/ 375 w 384"/>
                <a:gd name="T85" fmla="*/ 17 h 88"/>
                <a:gd name="T86" fmla="*/ 380 w 384"/>
                <a:gd name="T87" fmla="*/ 21 h 88"/>
                <a:gd name="T88" fmla="*/ 384 w 384"/>
                <a:gd name="T89" fmla="*/ 27 h 88"/>
                <a:gd name="T90" fmla="*/ 382 w 384"/>
                <a:gd name="T91" fmla="*/ 32 h 88"/>
                <a:gd name="T92" fmla="*/ 376 w 384"/>
                <a:gd name="T93" fmla="*/ 44 h 88"/>
                <a:gd name="T94" fmla="*/ 373 w 384"/>
                <a:gd name="T95" fmla="*/ 4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4" h="88">
                  <a:moveTo>
                    <a:pt x="373" y="46"/>
                  </a:moveTo>
                  <a:lnTo>
                    <a:pt x="371" y="48"/>
                  </a:lnTo>
                  <a:lnTo>
                    <a:pt x="369" y="48"/>
                  </a:lnTo>
                  <a:lnTo>
                    <a:pt x="365" y="50"/>
                  </a:lnTo>
                  <a:lnTo>
                    <a:pt x="359" y="50"/>
                  </a:lnTo>
                  <a:lnTo>
                    <a:pt x="354" y="51"/>
                  </a:lnTo>
                  <a:lnTo>
                    <a:pt x="346" y="51"/>
                  </a:lnTo>
                  <a:lnTo>
                    <a:pt x="338" y="53"/>
                  </a:lnTo>
                  <a:lnTo>
                    <a:pt x="329" y="55"/>
                  </a:lnTo>
                  <a:lnTo>
                    <a:pt x="317" y="57"/>
                  </a:lnTo>
                  <a:lnTo>
                    <a:pt x="306" y="57"/>
                  </a:lnTo>
                  <a:lnTo>
                    <a:pt x="292" y="59"/>
                  </a:lnTo>
                  <a:lnTo>
                    <a:pt x="277" y="61"/>
                  </a:lnTo>
                  <a:lnTo>
                    <a:pt x="262" y="63"/>
                  </a:lnTo>
                  <a:lnTo>
                    <a:pt x="245" y="65"/>
                  </a:lnTo>
                  <a:lnTo>
                    <a:pt x="227" y="67"/>
                  </a:lnTo>
                  <a:lnTo>
                    <a:pt x="210" y="69"/>
                  </a:lnTo>
                  <a:lnTo>
                    <a:pt x="189" y="72"/>
                  </a:lnTo>
                  <a:lnTo>
                    <a:pt x="172" y="74"/>
                  </a:lnTo>
                  <a:lnTo>
                    <a:pt x="155" y="76"/>
                  </a:lnTo>
                  <a:lnTo>
                    <a:pt x="140" y="78"/>
                  </a:lnTo>
                  <a:lnTo>
                    <a:pt x="124" y="78"/>
                  </a:lnTo>
                  <a:lnTo>
                    <a:pt x="111" y="80"/>
                  </a:lnTo>
                  <a:lnTo>
                    <a:pt x="99" y="82"/>
                  </a:lnTo>
                  <a:lnTo>
                    <a:pt x="88" y="84"/>
                  </a:lnTo>
                  <a:lnTo>
                    <a:pt x="78" y="84"/>
                  </a:lnTo>
                  <a:lnTo>
                    <a:pt x="69" y="86"/>
                  </a:lnTo>
                  <a:lnTo>
                    <a:pt x="61" y="86"/>
                  </a:lnTo>
                  <a:lnTo>
                    <a:pt x="56" y="88"/>
                  </a:lnTo>
                  <a:lnTo>
                    <a:pt x="50" y="88"/>
                  </a:lnTo>
                  <a:lnTo>
                    <a:pt x="46" y="88"/>
                  </a:lnTo>
                  <a:lnTo>
                    <a:pt x="44" y="88"/>
                  </a:lnTo>
                  <a:lnTo>
                    <a:pt x="42" y="88"/>
                  </a:lnTo>
                  <a:lnTo>
                    <a:pt x="38" y="88"/>
                  </a:lnTo>
                  <a:lnTo>
                    <a:pt x="35" y="86"/>
                  </a:lnTo>
                  <a:lnTo>
                    <a:pt x="27" y="82"/>
                  </a:lnTo>
                  <a:lnTo>
                    <a:pt x="19" y="76"/>
                  </a:lnTo>
                  <a:lnTo>
                    <a:pt x="12" y="74"/>
                  </a:lnTo>
                  <a:lnTo>
                    <a:pt x="8" y="71"/>
                  </a:lnTo>
                  <a:lnTo>
                    <a:pt x="6" y="69"/>
                  </a:lnTo>
                  <a:lnTo>
                    <a:pt x="4" y="67"/>
                  </a:lnTo>
                  <a:lnTo>
                    <a:pt x="2" y="63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12" y="57"/>
                  </a:lnTo>
                  <a:lnTo>
                    <a:pt x="15" y="57"/>
                  </a:lnTo>
                  <a:lnTo>
                    <a:pt x="23" y="55"/>
                  </a:lnTo>
                  <a:lnTo>
                    <a:pt x="29" y="55"/>
                  </a:lnTo>
                  <a:lnTo>
                    <a:pt x="36" y="53"/>
                  </a:lnTo>
                  <a:lnTo>
                    <a:pt x="46" y="51"/>
                  </a:lnTo>
                  <a:lnTo>
                    <a:pt x="56" y="50"/>
                  </a:lnTo>
                  <a:lnTo>
                    <a:pt x="65" y="48"/>
                  </a:lnTo>
                  <a:lnTo>
                    <a:pt x="77" y="46"/>
                  </a:lnTo>
                  <a:lnTo>
                    <a:pt x="88" y="44"/>
                  </a:lnTo>
                  <a:lnTo>
                    <a:pt x="101" y="40"/>
                  </a:lnTo>
                  <a:lnTo>
                    <a:pt x="115" y="38"/>
                  </a:lnTo>
                  <a:lnTo>
                    <a:pt x="130" y="34"/>
                  </a:lnTo>
                  <a:lnTo>
                    <a:pt x="145" y="31"/>
                  </a:lnTo>
                  <a:lnTo>
                    <a:pt x="161" y="29"/>
                  </a:lnTo>
                  <a:lnTo>
                    <a:pt x="174" y="25"/>
                  </a:lnTo>
                  <a:lnTo>
                    <a:pt x="189" y="23"/>
                  </a:lnTo>
                  <a:lnTo>
                    <a:pt x="203" y="21"/>
                  </a:lnTo>
                  <a:lnTo>
                    <a:pt x="214" y="17"/>
                  </a:lnTo>
                  <a:lnTo>
                    <a:pt x="226" y="15"/>
                  </a:lnTo>
                  <a:lnTo>
                    <a:pt x="237" y="13"/>
                  </a:lnTo>
                  <a:lnTo>
                    <a:pt x="247" y="11"/>
                  </a:lnTo>
                  <a:lnTo>
                    <a:pt x="256" y="10"/>
                  </a:lnTo>
                  <a:lnTo>
                    <a:pt x="266" y="8"/>
                  </a:lnTo>
                  <a:lnTo>
                    <a:pt x="273" y="6"/>
                  </a:lnTo>
                  <a:lnTo>
                    <a:pt x="279" y="6"/>
                  </a:lnTo>
                  <a:lnTo>
                    <a:pt x="287" y="4"/>
                  </a:lnTo>
                  <a:lnTo>
                    <a:pt x="292" y="2"/>
                  </a:lnTo>
                  <a:lnTo>
                    <a:pt x="296" y="2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15" y="0"/>
                  </a:lnTo>
                  <a:lnTo>
                    <a:pt x="321" y="0"/>
                  </a:lnTo>
                  <a:lnTo>
                    <a:pt x="329" y="0"/>
                  </a:lnTo>
                  <a:lnTo>
                    <a:pt x="336" y="2"/>
                  </a:lnTo>
                  <a:lnTo>
                    <a:pt x="342" y="4"/>
                  </a:lnTo>
                  <a:lnTo>
                    <a:pt x="357" y="8"/>
                  </a:lnTo>
                  <a:lnTo>
                    <a:pt x="363" y="11"/>
                  </a:lnTo>
                  <a:lnTo>
                    <a:pt x="369" y="13"/>
                  </a:lnTo>
                  <a:lnTo>
                    <a:pt x="375" y="17"/>
                  </a:lnTo>
                  <a:lnTo>
                    <a:pt x="378" y="19"/>
                  </a:lnTo>
                  <a:lnTo>
                    <a:pt x="380" y="21"/>
                  </a:lnTo>
                  <a:lnTo>
                    <a:pt x="382" y="25"/>
                  </a:lnTo>
                  <a:lnTo>
                    <a:pt x="384" y="27"/>
                  </a:lnTo>
                  <a:lnTo>
                    <a:pt x="384" y="27"/>
                  </a:lnTo>
                  <a:lnTo>
                    <a:pt x="382" y="32"/>
                  </a:lnTo>
                  <a:lnTo>
                    <a:pt x="380" y="38"/>
                  </a:lnTo>
                  <a:lnTo>
                    <a:pt x="376" y="44"/>
                  </a:lnTo>
                  <a:lnTo>
                    <a:pt x="373" y="46"/>
                  </a:lnTo>
                  <a:lnTo>
                    <a:pt x="373" y="46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49"/>
            <p:cNvSpPr>
              <a:spLocks/>
            </p:cNvSpPr>
            <p:nvPr/>
          </p:nvSpPr>
          <p:spPr bwMode="auto">
            <a:xfrm>
              <a:off x="6199188" y="2497138"/>
              <a:ext cx="125413" cy="396875"/>
            </a:xfrm>
            <a:custGeom>
              <a:avLst/>
              <a:gdLst>
                <a:gd name="T0" fmla="*/ 6 w 159"/>
                <a:gd name="T1" fmla="*/ 371 h 499"/>
                <a:gd name="T2" fmla="*/ 21 w 159"/>
                <a:gd name="T3" fmla="*/ 371 h 499"/>
                <a:gd name="T4" fmla="*/ 50 w 159"/>
                <a:gd name="T5" fmla="*/ 373 h 499"/>
                <a:gd name="T6" fmla="*/ 79 w 159"/>
                <a:gd name="T7" fmla="*/ 379 h 499"/>
                <a:gd name="T8" fmla="*/ 98 w 159"/>
                <a:gd name="T9" fmla="*/ 373 h 499"/>
                <a:gd name="T10" fmla="*/ 104 w 159"/>
                <a:gd name="T11" fmla="*/ 364 h 499"/>
                <a:gd name="T12" fmla="*/ 106 w 159"/>
                <a:gd name="T13" fmla="*/ 352 h 499"/>
                <a:gd name="T14" fmla="*/ 106 w 159"/>
                <a:gd name="T15" fmla="*/ 335 h 499"/>
                <a:gd name="T16" fmla="*/ 107 w 159"/>
                <a:gd name="T17" fmla="*/ 312 h 499"/>
                <a:gd name="T18" fmla="*/ 107 w 159"/>
                <a:gd name="T19" fmla="*/ 282 h 499"/>
                <a:gd name="T20" fmla="*/ 107 w 159"/>
                <a:gd name="T21" fmla="*/ 244 h 499"/>
                <a:gd name="T22" fmla="*/ 104 w 159"/>
                <a:gd name="T23" fmla="*/ 162 h 499"/>
                <a:gd name="T24" fmla="*/ 94 w 159"/>
                <a:gd name="T25" fmla="*/ 68 h 499"/>
                <a:gd name="T26" fmla="*/ 92 w 159"/>
                <a:gd name="T27" fmla="*/ 7 h 499"/>
                <a:gd name="T28" fmla="*/ 117 w 159"/>
                <a:gd name="T29" fmla="*/ 24 h 499"/>
                <a:gd name="T30" fmla="*/ 134 w 159"/>
                <a:gd name="T31" fmla="*/ 38 h 499"/>
                <a:gd name="T32" fmla="*/ 148 w 159"/>
                <a:gd name="T33" fmla="*/ 47 h 499"/>
                <a:gd name="T34" fmla="*/ 155 w 159"/>
                <a:gd name="T35" fmla="*/ 57 h 499"/>
                <a:gd name="T36" fmla="*/ 159 w 159"/>
                <a:gd name="T37" fmla="*/ 66 h 499"/>
                <a:gd name="T38" fmla="*/ 157 w 159"/>
                <a:gd name="T39" fmla="*/ 83 h 499"/>
                <a:gd name="T40" fmla="*/ 155 w 159"/>
                <a:gd name="T41" fmla="*/ 93 h 499"/>
                <a:gd name="T42" fmla="*/ 153 w 159"/>
                <a:gd name="T43" fmla="*/ 108 h 499"/>
                <a:gd name="T44" fmla="*/ 153 w 159"/>
                <a:gd name="T45" fmla="*/ 133 h 499"/>
                <a:gd name="T46" fmla="*/ 153 w 159"/>
                <a:gd name="T47" fmla="*/ 165 h 499"/>
                <a:gd name="T48" fmla="*/ 155 w 159"/>
                <a:gd name="T49" fmla="*/ 205 h 499"/>
                <a:gd name="T50" fmla="*/ 157 w 159"/>
                <a:gd name="T51" fmla="*/ 251 h 499"/>
                <a:gd name="T52" fmla="*/ 159 w 159"/>
                <a:gd name="T53" fmla="*/ 293 h 499"/>
                <a:gd name="T54" fmla="*/ 159 w 159"/>
                <a:gd name="T55" fmla="*/ 329 h 499"/>
                <a:gd name="T56" fmla="*/ 159 w 159"/>
                <a:gd name="T57" fmla="*/ 360 h 499"/>
                <a:gd name="T58" fmla="*/ 157 w 159"/>
                <a:gd name="T59" fmla="*/ 387 h 499"/>
                <a:gd name="T60" fmla="*/ 155 w 159"/>
                <a:gd name="T61" fmla="*/ 413 h 499"/>
                <a:gd name="T62" fmla="*/ 146 w 159"/>
                <a:gd name="T63" fmla="*/ 446 h 499"/>
                <a:gd name="T64" fmla="*/ 134 w 159"/>
                <a:gd name="T65" fmla="*/ 471 h 499"/>
                <a:gd name="T66" fmla="*/ 121 w 159"/>
                <a:gd name="T67" fmla="*/ 488 h 499"/>
                <a:gd name="T68" fmla="*/ 109 w 159"/>
                <a:gd name="T69" fmla="*/ 497 h 499"/>
                <a:gd name="T70" fmla="*/ 104 w 159"/>
                <a:gd name="T71" fmla="*/ 499 h 499"/>
                <a:gd name="T72" fmla="*/ 98 w 159"/>
                <a:gd name="T73" fmla="*/ 497 h 499"/>
                <a:gd name="T74" fmla="*/ 94 w 159"/>
                <a:gd name="T75" fmla="*/ 486 h 499"/>
                <a:gd name="T76" fmla="*/ 90 w 159"/>
                <a:gd name="T77" fmla="*/ 467 h 499"/>
                <a:gd name="T78" fmla="*/ 75 w 159"/>
                <a:gd name="T79" fmla="*/ 442 h 499"/>
                <a:gd name="T80" fmla="*/ 52 w 159"/>
                <a:gd name="T81" fmla="*/ 417 h 499"/>
                <a:gd name="T82" fmla="*/ 25 w 159"/>
                <a:gd name="T83" fmla="*/ 396 h 499"/>
                <a:gd name="T84" fmla="*/ 6 w 159"/>
                <a:gd name="T85" fmla="*/ 381 h 499"/>
                <a:gd name="T86" fmla="*/ 0 w 159"/>
                <a:gd name="T87" fmla="*/ 373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9" h="499">
                  <a:moveTo>
                    <a:pt x="0" y="373"/>
                  </a:moveTo>
                  <a:lnTo>
                    <a:pt x="2" y="373"/>
                  </a:lnTo>
                  <a:lnTo>
                    <a:pt x="6" y="371"/>
                  </a:lnTo>
                  <a:lnTo>
                    <a:pt x="10" y="371"/>
                  </a:lnTo>
                  <a:lnTo>
                    <a:pt x="16" y="371"/>
                  </a:lnTo>
                  <a:lnTo>
                    <a:pt x="21" y="371"/>
                  </a:lnTo>
                  <a:lnTo>
                    <a:pt x="29" y="371"/>
                  </a:lnTo>
                  <a:lnTo>
                    <a:pt x="39" y="373"/>
                  </a:lnTo>
                  <a:lnTo>
                    <a:pt x="50" y="373"/>
                  </a:lnTo>
                  <a:lnTo>
                    <a:pt x="62" y="377"/>
                  </a:lnTo>
                  <a:lnTo>
                    <a:pt x="71" y="377"/>
                  </a:lnTo>
                  <a:lnTo>
                    <a:pt x="79" y="379"/>
                  </a:lnTo>
                  <a:lnTo>
                    <a:pt x="86" y="377"/>
                  </a:lnTo>
                  <a:lnTo>
                    <a:pt x="92" y="375"/>
                  </a:lnTo>
                  <a:lnTo>
                    <a:pt x="98" y="373"/>
                  </a:lnTo>
                  <a:lnTo>
                    <a:pt x="102" y="369"/>
                  </a:lnTo>
                  <a:lnTo>
                    <a:pt x="104" y="366"/>
                  </a:lnTo>
                  <a:lnTo>
                    <a:pt x="104" y="364"/>
                  </a:lnTo>
                  <a:lnTo>
                    <a:pt x="104" y="360"/>
                  </a:lnTo>
                  <a:lnTo>
                    <a:pt x="106" y="358"/>
                  </a:lnTo>
                  <a:lnTo>
                    <a:pt x="106" y="352"/>
                  </a:lnTo>
                  <a:lnTo>
                    <a:pt x="106" y="348"/>
                  </a:lnTo>
                  <a:lnTo>
                    <a:pt x="106" y="343"/>
                  </a:lnTo>
                  <a:lnTo>
                    <a:pt x="106" y="335"/>
                  </a:lnTo>
                  <a:lnTo>
                    <a:pt x="106" y="328"/>
                  </a:lnTo>
                  <a:lnTo>
                    <a:pt x="106" y="320"/>
                  </a:lnTo>
                  <a:lnTo>
                    <a:pt x="107" y="312"/>
                  </a:lnTo>
                  <a:lnTo>
                    <a:pt x="107" y="303"/>
                  </a:lnTo>
                  <a:lnTo>
                    <a:pt x="107" y="293"/>
                  </a:lnTo>
                  <a:lnTo>
                    <a:pt x="107" y="282"/>
                  </a:lnTo>
                  <a:lnTo>
                    <a:pt x="107" y="270"/>
                  </a:lnTo>
                  <a:lnTo>
                    <a:pt x="107" y="257"/>
                  </a:lnTo>
                  <a:lnTo>
                    <a:pt x="107" y="244"/>
                  </a:lnTo>
                  <a:lnTo>
                    <a:pt x="106" y="219"/>
                  </a:lnTo>
                  <a:lnTo>
                    <a:pt x="106" y="190"/>
                  </a:lnTo>
                  <a:lnTo>
                    <a:pt x="104" y="162"/>
                  </a:lnTo>
                  <a:lnTo>
                    <a:pt x="102" y="133"/>
                  </a:lnTo>
                  <a:lnTo>
                    <a:pt x="98" y="101"/>
                  </a:lnTo>
                  <a:lnTo>
                    <a:pt x="94" y="68"/>
                  </a:lnTo>
                  <a:lnTo>
                    <a:pt x="90" y="36"/>
                  </a:lnTo>
                  <a:lnTo>
                    <a:pt x="85" y="0"/>
                  </a:lnTo>
                  <a:lnTo>
                    <a:pt x="92" y="7"/>
                  </a:lnTo>
                  <a:lnTo>
                    <a:pt x="102" y="13"/>
                  </a:lnTo>
                  <a:lnTo>
                    <a:pt x="109" y="19"/>
                  </a:lnTo>
                  <a:lnTo>
                    <a:pt x="117" y="24"/>
                  </a:lnTo>
                  <a:lnTo>
                    <a:pt x="123" y="28"/>
                  </a:lnTo>
                  <a:lnTo>
                    <a:pt x="128" y="32"/>
                  </a:lnTo>
                  <a:lnTo>
                    <a:pt x="134" y="38"/>
                  </a:lnTo>
                  <a:lnTo>
                    <a:pt x="138" y="42"/>
                  </a:lnTo>
                  <a:lnTo>
                    <a:pt x="144" y="45"/>
                  </a:lnTo>
                  <a:lnTo>
                    <a:pt x="148" y="47"/>
                  </a:lnTo>
                  <a:lnTo>
                    <a:pt x="151" y="51"/>
                  </a:lnTo>
                  <a:lnTo>
                    <a:pt x="153" y="53"/>
                  </a:lnTo>
                  <a:lnTo>
                    <a:pt x="155" y="57"/>
                  </a:lnTo>
                  <a:lnTo>
                    <a:pt x="157" y="59"/>
                  </a:lnTo>
                  <a:lnTo>
                    <a:pt x="159" y="61"/>
                  </a:lnTo>
                  <a:lnTo>
                    <a:pt x="159" y="66"/>
                  </a:lnTo>
                  <a:lnTo>
                    <a:pt x="159" y="72"/>
                  </a:lnTo>
                  <a:lnTo>
                    <a:pt x="159" y="78"/>
                  </a:lnTo>
                  <a:lnTo>
                    <a:pt x="157" y="83"/>
                  </a:lnTo>
                  <a:lnTo>
                    <a:pt x="155" y="85"/>
                  </a:lnTo>
                  <a:lnTo>
                    <a:pt x="155" y="89"/>
                  </a:lnTo>
                  <a:lnTo>
                    <a:pt x="155" y="93"/>
                  </a:lnTo>
                  <a:lnTo>
                    <a:pt x="153" y="97"/>
                  </a:lnTo>
                  <a:lnTo>
                    <a:pt x="153" y="103"/>
                  </a:lnTo>
                  <a:lnTo>
                    <a:pt x="153" y="108"/>
                  </a:lnTo>
                  <a:lnTo>
                    <a:pt x="153" y="116"/>
                  </a:lnTo>
                  <a:lnTo>
                    <a:pt x="153" y="124"/>
                  </a:lnTo>
                  <a:lnTo>
                    <a:pt x="153" y="133"/>
                  </a:lnTo>
                  <a:lnTo>
                    <a:pt x="153" y="143"/>
                  </a:lnTo>
                  <a:lnTo>
                    <a:pt x="153" y="154"/>
                  </a:lnTo>
                  <a:lnTo>
                    <a:pt x="153" y="165"/>
                  </a:lnTo>
                  <a:lnTo>
                    <a:pt x="155" y="179"/>
                  </a:lnTo>
                  <a:lnTo>
                    <a:pt x="155" y="192"/>
                  </a:lnTo>
                  <a:lnTo>
                    <a:pt x="155" y="205"/>
                  </a:lnTo>
                  <a:lnTo>
                    <a:pt x="157" y="221"/>
                  </a:lnTo>
                  <a:lnTo>
                    <a:pt x="157" y="238"/>
                  </a:lnTo>
                  <a:lnTo>
                    <a:pt x="157" y="251"/>
                  </a:lnTo>
                  <a:lnTo>
                    <a:pt x="157" y="267"/>
                  </a:lnTo>
                  <a:lnTo>
                    <a:pt x="159" y="280"/>
                  </a:lnTo>
                  <a:lnTo>
                    <a:pt x="159" y="293"/>
                  </a:lnTo>
                  <a:lnTo>
                    <a:pt x="159" y="307"/>
                  </a:lnTo>
                  <a:lnTo>
                    <a:pt x="159" y="318"/>
                  </a:lnTo>
                  <a:lnTo>
                    <a:pt x="159" y="329"/>
                  </a:lnTo>
                  <a:lnTo>
                    <a:pt x="159" y="341"/>
                  </a:lnTo>
                  <a:lnTo>
                    <a:pt x="159" y="350"/>
                  </a:lnTo>
                  <a:lnTo>
                    <a:pt x="159" y="360"/>
                  </a:lnTo>
                  <a:lnTo>
                    <a:pt x="159" y="369"/>
                  </a:lnTo>
                  <a:lnTo>
                    <a:pt x="157" y="379"/>
                  </a:lnTo>
                  <a:lnTo>
                    <a:pt x="157" y="387"/>
                  </a:lnTo>
                  <a:lnTo>
                    <a:pt x="157" y="394"/>
                  </a:lnTo>
                  <a:lnTo>
                    <a:pt x="157" y="400"/>
                  </a:lnTo>
                  <a:lnTo>
                    <a:pt x="155" y="413"/>
                  </a:lnTo>
                  <a:lnTo>
                    <a:pt x="151" y="425"/>
                  </a:lnTo>
                  <a:lnTo>
                    <a:pt x="149" y="436"/>
                  </a:lnTo>
                  <a:lnTo>
                    <a:pt x="146" y="446"/>
                  </a:lnTo>
                  <a:lnTo>
                    <a:pt x="142" y="455"/>
                  </a:lnTo>
                  <a:lnTo>
                    <a:pt x="138" y="463"/>
                  </a:lnTo>
                  <a:lnTo>
                    <a:pt x="134" y="471"/>
                  </a:lnTo>
                  <a:lnTo>
                    <a:pt x="130" y="476"/>
                  </a:lnTo>
                  <a:lnTo>
                    <a:pt x="125" y="482"/>
                  </a:lnTo>
                  <a:lnTo>
                    <a:pt x="121" y="488"/>
                  </a:lnTo>
                  <a:lnTo>
                    <a:pt x="117" y="491"/>
                  </a:lnTo>
                  <a:lnTo>
                    <a:pt x="113" y="493"/>
                  </a:lnTo>
                  <a:lnTo>
                    <a:pt x="109" y="497"/>
                  </a:lnTo>
                  <a:lnTo>
                    <a:pt x="107" y="499"/>
                  </a:lnTo>
                  <a:lnTo>
                    <a:pt x="106" y="499"/>
                  </a:lnTo>
                  <a:lnTo>
                    <a:pt x="104" y="499"/>
                  </a:lnTo>
                  <a:lnTo>
                    <a:pt x="102" y="499"/>
                  </a:lnTo>
                  <a:lnTo>
                    <a:pt x="100" y="499"/>
                  </a:lnTo>
                  <a:lnTo>
                    <a:pt x="98" y="497"/>
                  </a:lnTo>
                  <a:lnTo>
                    <a:pt x="98" y="493"/>
                  </a:lnTo>
                  <a:lnTo>
                    <a:pt x="96" y="490"/>
                  </a:lnTo>
                  <a:lnTo>
                    <a:pt x="94" y="486"/>
                  </a:lnTo>
                  <a:lnTo>
                    <a:pt x="92" y="480"/>
                  </a:lnTo>
                  <a:lnTo>
                    <a:pt x="92" y="472"/>
                  </a:lnTo>
                  <a:lnTo>
                    <a:pt x="90" y="467"/>
                  </a:lnTo>
                  <a:lnTo>
                    <a:pt x="86" y="459"/>
                  </a:lnTo>
                  <a:lnTo>
                    <a:pt x="81" y="450"/>
                  </a:lnTo>
                  <a:lnTo>
                    <a:pt x="75" y="442"/>
                  </a:lnTo>
                  <a:lnTo>
                    <a:pt x="69" y="434"/>
                  </a:lnTo>
                  <a:lnTo>
                    <a:pt x="60" y="425"/>
                  </a:lnTo>
                  <a:lnTo>
                    <a:pt x="52" y="417"/>
                  </a:lnTo>
                  <a:lnTo>
                    <a:pt x="42" y="408"/>
                  </a:lnTo>
                  <a:lnTo>
                    <a:pt x="33" y="402"/>
                  </a:lnTo>
                  <a:lnTo>
                    <a:pt x="25" y="396"/>
                  </a:lnTo>
                  <a:lnTo>
                    <a:pt x="18" y="390"/>
                  </a:lnTo>
                  <a:lnTo>
                    <a:pt x="12" y="385"/>
                  </a:lnTo>
                  <a:lnTo>
                    <a:pt x="6" y="381"/>
                  </a:lnTo>
                  <a:lnTo>
                    <a:pt x="4" y="379"/>
                  </a:lnTo>
                  <a:lnTo>
                    <a:pt x="0" y="375"/>
                  </a:lnTo>
                  <a:lnTo>
                    <a:pt x="0" y="373"/>
                  </a:lnTo>
                  <a:lnTo>
                    <a:pt x="0" y="373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50"/>
            <p:cNvSpPr>
              <a:spLocks/>
            </p:cNvSpPr>
            <p:nvPr/>
          </p:nvSpPr>
          <p:spPr bwMode="auto">
            <a:xfrm>
              <a:off x="5986463" y="2439988"/>
              <a:ext cx="168275" cy="49213"/>
            </a:xfrm>
            <a:custGeom>
              <a:avLst/>
              <a:gdLst>
                <a:gd name="T0" fmla="*/ 96 w 212"/>
                <a:gd name="T1" fmla="*/ 15 h 61"/>
                <a:gd name="T2" fmla="*/ 105 w 212"/>
                <a:gd name="T3" fmla="*/ 12 h 61"/>
                <a:gd name="T4" fmla="*/ 117 w 212"/>
                <a:gd name="T5" fmla="*/ 10 h 61"/>
                <a:gd name="T6" fmla="*/ 126 w 212"/>
                <a:gd name="T7" fmla="*/ 6 h 61"/>
                <a:gd name="T8" fmla="*/ 136 w 212"/>
                <a:gd name="T9" fmla="*/ 4 h 61"/>
                <a:gd name="T10" fmla="*/ 143 w 212"/>
                <a:gd name="T11" fmla="*/ 2 h 61"/>
                <a:gd name="T12" fmla="*/ 151 w 212"/>
                <a:gd name="T13" fmla="*/ 2 h 61"/>
                <a:gd name="T14" fmla="*/ 157 w 212"/>
                <a:gd name="T15" fmla="*/ 0 h 61"/>
                <a:gd name="T16" fmla="*/ 162 w 212"/>
                <a:gd name="T17" fmla="*/ 0 h 61"/>
                <a:gd name="T18" fmla="*/ 172 w 212"/>
                <a:gd name="T19" fmla="*/ 0 h 61"/>
                <a:gd name="T20" fmla="*/ 180 w 212"/>
                <a:gd name="T21" fmla="*/ 2 h 61"/>
                <a:gd name="T22" fmla="*/ 189 w 212"/>
                <a:gd name="T23" fmla="*/ 2 h 61"/>
                <a:gd name="T24" fmla="*/ 197 w 212"/>
                <a:gd name="T25" fmla="*/ 4 h 61"/>
                <a:gd name="T26" fmla="*/ 201 w 212"/>
                <a:gd name="T27" fmla="*/ 6 h 61"/>
                <a:gd name="T28" fmla="*/ 205 w 212"/>
                <a:gd name="T29" fmla="*/ 8 h 61"/>
                <a:gd name="T30" fmla="*/ 206 w 212"/>
                <a:gd name="T31" fmla="*/ 10 h 61"/>
                <a:gd name="T32" fmla="*/ 210 w 212"/>
                <a:gd name="T33" fmla="*/ 12 h 61"/>
                <a:gd name="T34" fmla="*/ 210 w 212"/>
                <a:gd name="T35" fmla="*/ 15 h 61"/>
                <a:gd name="T36" fmla="*/ 212 w 212"/>
                <a:gd name="T37" fmla="*/ 17 h 61"/>
                <a:gd name="T38" fmla="*/ 212 w 212"/>
                <a:gd name="T39" fmla="*/ 19 h 61"/>
                <a:gd name="T40" fmla="*/ 210 w 212"/>
                <a:gd name="T41" fmla="*/ 21 h 61"/>
                <a:gd name="T42" fmla="*/ 206 w 212"/>
                <a:gd name="T43" fmla="*/ 23 h 61"/>
                <a:gd name="T44" fmla="*/ 203 w 212"/>
                <a:gd name="T45" fmla="*/ 25 h 61"/>
                <a:gd name="T46" fmla="*/ 201 w 212"/>
                <a:gd name="T47" fmla="*/ 25 h 61"/>
                <a:gd name="T48" fmla="*/ 197 w 212"/>
                <a:gd name="T49" fmla="*/ 27 h 61"/>
                <a:gd name="T50" fmla="*/ 193 w 212"/>
                <a:gd name="T51" fmla="*/ 29 h 61"/>
                <a:gd name="T52" fmla="*/ 187 w 212"/>
                <a:gd name="T53" fmla="*/ 31 h 61"/>
                <a:gd name="T54" fmla="*/ 182 w 212"/>
                <a:gd name="T55" fmla="*/ 31 h 61"/>
                <a:gd name="T56" fmla="*/ 176 w 212"/>
                <a:gd name="T57" fmla="*/ 33 h 61"/>
                <a:gd name="T58" fmla="*/ 170 w 212"/>
                <a:gd name="T59" fmla="*/ 34 h 61"/>
                <a:gd name="T60" fmla="*/ 164 w 212"/>
                <a:gd name="T61" fmla="*/ 36 h 61"/>
                <a:gd name="T62" fmla="*/ 157 w 212"/>
                <a:gd name="T63" fmla="*/ 38 h 61"/>
                <a:gd name="T64" fmla="*/ 149 w 212"/>
                <a:gd name="T65" fmla="*/ 40 h 61"/>
                <a:gd name="T66" fmla="*/ 141 w 212"/>
                <a:gd name="T67" fmla="*/ 42 h 61"/>
                <a:gd name="T68" fmla="*/ 107 w 212"/>
                <a:gd name="T69" fmla="*/ 52 h 61"/>
                <a:gd name="T70" fmla="*/ 90 w 212"/>
                <a:gd name="T71" fmla="*/ 54 h 61"/>
                <a:gd name="T72" fmla="*/ 73 w 212"/>
                <a:gd name="T73" fmla="*/ 57 h 61"/>
                <a:gd name="T74" fmla="*/ 54 w 212"/>
                <a:gd name="T75" fmla="*/ 59 h 61"/>
                <a:gd name="T76" fmla="*/ 36 w 212"/>
                <a:gd name="T77" fmla="*/ 61 h 61"/>
                <a:gd name="T78" fmla="*/ 19 w 212"/>
                <a:gd name="T79" fmla="*/ 61 h 61"/>
                <a:gd name="T80" fmla="*/ 0 w 212"/>
                <a:gd name="T81" fmla="*/ 61 h 61"/>
                <a:gd name="T82" fmla="*/ 12 w 212"/>
                <a:gd name="T83" fmla="*/ 31 h 61"/>
                <a:gd name="T84" fmla="*/ 31 w 212"/>
                <a:gd name="T85" fmla="*/ 31 h 61"/>
                <a:gd name="T86" fmla="*/ 42 w 212"/>
                <a:gd name="T87" fmla="*/ 29 h 61"/>
                <a:gd name="T88" fmla="*/ 52 w 212"/>
                <a:gd name="T89" fmla="*/ 29 h 61"/>
                <a:gd name="T90" fmla="*/ 63 w 212"/>
                <a:gd name="T91" fmla="*/ 27 h 61"/>
                <a:gd name="T92" fmla="*/ 73 w 212"/>
                <a:gd name="T93" fmla="*/ 23 h 61"/>
                <a:gd name="T94" fmla="*/ 84 w 212"/>
                <a:gd name="T95" fmla="*/ 19 h 61"/>
                <a:gd name="T96" fmla="*/ 96 w 212"/>
                <a:gd name="T97" fmla="*/ 15 h 61"/>
                <a:gd name="T98" fmla="*/ 96 w 212"/>
                <a:gd name="T99" fmla="*/ 1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2" h="61">
                  <a:moveTo>
                    <a:pt x="96" y="15"/>
                  </a:moveTo>
                  <a:lnTo>
                    <a:pt x="105" y="12"/>
                  </a:lnTo>
                  <a:lnTo>
                    <a:pt x="117" y="10"/>
                  </a:lnTo>
                  <a:lnTo>
                    <a:pt x="126" y="6"/>
                  </a:lnTo>
                  <a:lnTo>
                    <a:pt x="136" y="4"/>
                  </a:lnTo>
                  <a:lnTo>
                    <a:pt x="143" y="2"/>
                  </a:lnTo>
                  <a:lnTo>
                    <a:pt x="151" y="2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72" y="0"/>
                  </a:lnTo>
                  <a:lnTo>
                    <a:pt x="180" y="2"/>
                  </a:lnTo>
                  <a:lnTo>
                    <a:pt x="189" y="2"/>
                  </a:lnTo>
                  <a:lnTo>
                    <a:pt x="197" y="4"/>
                  </a:lnTo>
                  <a:lnTo>
                    <a:pt x="201" y="6"/>
                  </a:lnTo>
                  <a:lnTo>
                    <a:pt x="205" y="8"/>
                  </a:lnTo>
                  <a:lnTo>
                    <a:pt x="206" y="10"/>
                  </a:lnTo>
                  <a:lnTo>
                    <a:pt x="210" y="12"/>
                  </a:lnTo>
                  <a:lnTo>
                    <a:pt x="210" y="15"/>
                  </a:lnTo>
                  <a:lnTo>
                    <a:pt x="212" y="17"/>
                  </a:lnTo>
                  <a:lnTo>
                    <a:pt x="212" y="19"/>
                  </a:lnTo>
                  <a:lnTo>
                    <a:pt x="210" y="21"/>
                  </a:lnTo>
                  <a:lnTo>
                    <a:pt x="206" y="23"/>
                  </a:lnTo>
                  <a:lnTo>
                    <a:pt x="203" y="25"/>
                  </a:lnTo>
                  <a:lnTo>
                    <a:pt x="201" y="25"/>
                  </a:lnTo>
                  <a:lnTo>
                    <a:pt x="197" y="27"/>
                  </a:lnTo>
                  <a:lnTo>
                    <a:pt x="193" y="29"/>
                  </a:lnTo>
                  <a:lnTo>
                    <a:pt x="187" y="31"/>
                  </a:lnTo>
                  <a:lnTo>
                    <a:pt x="182" y="31"/>
                  </a:lnTo>
                  <a:lnTo>
                    <a:pt x="176" y="33"/>
                  </a:lnTo>
                  <a:lnTo>
                    <a:pt x="170" y="34"/>
                  </a:lnTo>
                  <a:lnTo>
                    <a:pt x="164" y="36"/>
                  </a:lnTo>
                  <a:lnTo>
                    <a:pt x="157" y="38"/>
                  </a:lnTo>
                  <a:lnTo>
                    <a:pt x="149" y="40"/>
                  </a:lnTo>
                  <a:lnTo>
                    <a:pt x="141" y="42"/>
                  </a:lnTo>
                  <a:lnTo>
                    <a:pt x="107" y="52"/>
                  </a:lnTo>
                  <a:lnTo>
                    <a:pt x="90" y="54"/>
                  </a:lnTo>
                  <a:lnTo>
                    <a:pt x="73" y="57"/>
                  </a:lnTo>
                  <a:lnTo>
                    <a:pt x="54" y="59"/>
                  </a:lnTo>
                  <a:lnTo>
                    <a:pt x="36" y="61"/>
                  </a:lnTo>
                  <a:lnTo>
                    <a:pt x="19" y="61"/>
                  </a:lnTo>
                  <a:lnTo>
                    <a:pt x="0" y="61"/>
                  </a:lnTo>
                  <a:lnTo>
                    <a:pt x="12" y="31"/>
                  </a:lnTo>
                  <a:lnTo>
                    <a:pt x="31" y="31"/>
                  </a:lnTo>
                  <a:lnTo>
                    <a:pt x="42" y="29"/>
                  </a:lnTo>
                  <a:lnTo>
                    <a:pt x="52" y="29"/>
                  </a:lnTo>
                  <a:lnTo>
                    <a:pt x="63" y="27"/>
                  </a:lnTo>
                  <a:lnTo>
                    <a:pt x="73" y="23"/>
                  </a:lnTo>
                  <a:lnTo>
                    <a:pt x="84" y="19"/>
                  </a:lnTo>
                  <a:lnTo>
                    <a:pt x="96" y="15"/>
                  </a:lnTo>
                  <a:lnTo>
                    <a:pt x="96" y="15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51"/>
            <p:cNvSpPr>
              <a:spLocks/>
            </p:cNvSpPr>
            <p:nvPr/>
          </p:nvSpPr>
          <p:spPr bwMode="auto">
            <a:xfrm>
              <a:off x="6019800" y="2470151"/>
              <a:ext cx="158750" cy="315913"/>
            </a:xfrm>
            <a:custGeom>
              <a:avLst/>
              <a:gdLst>
                <a:gd name="T0" fmla="*/ 46 w 201"/>
                <a:gd name="T1" fmla="*/ 385 h 399"/>
                <a:gd name="T2" fmla="*/ 40 w 201"/>
                <a:gd name="T3" fmla="*/ 393 h 399"/>
                <a:gd name="T4" fmla="*/ 36 w 201"/>
                <a:gd name="T5" fmla="*/ 395 h 399"/>
                <a:gd name="T6" fmla="*/ 31 w 201"/>
                <a:gd name="T7" fmla="*/ 397 h 399"/>
                <a:gd name="T8" fmla="*/ 25 w 201"/>
                <a:gd name="T9" fmla="*/ 399 h 399"/>
                <a:gd name="T10" fmla="*/ 19 w 201"/>
                <a:gd name="T11" fmla="*/ 395 h 399"/>
                <a:gd name="T12" fmla="*/ 15 w 201"/>
                <a:gd name="T13" fmla="*/ 387 h 399"/>
                <a:gd name="T14" fmla="*/ 12 w 201"/>
                <a:gd name="T15" fmla="*/ 374 h 399"/>
                <a:gd name="T16" fmla="*/ 2 w 201"/>
                <a:gd name="T17" fmla="*/ 355 h 399"/>
                <a:gd name="T18" fmla="*/ 0 w 201"/>
                <a:gd name="T19" fmla="*/ 340 h 399"/>
                <a:gd name="T20" fmla="*/ 2 w 201"/>
                <a:gd name="T21" fmla="*/ 330 h 399"/>
                <a:gd name="T22" fmla="*/ 6 w 201"/>
                <a:gd name="T23" fmla="*/ 322 h 399"/>
                <a:gd name="T24" fmla="*/ 12 w 201"/>
                <a:gd name="T25" fmla="*/ 315 h 399"/>
                <a:gd name="T26" fmla="*/ 17 w 201"/>
                <a:gd name="T27" fmla="*/ 307 h 399"/>
                <a:gd name="T28" fmla="*/ 21 w 201"/>
                <a:gd name="T29" fmla="*/ 300 h 399"/>
                <a:gd name="T30" fmla="*/ 25 w 201"/>
                <a:gd name="T31" fmla="*/ 290 h 399"/>
                <a:gd name="T32" fmla="*/ 29 w 201"/>
                <a:gd name="T33" fmla="*/ 279 h 399"/>
                <a:gd name="T34" fmla="*/ 31 w 201"/>
                <a:gd name="T35" fmla="*/ 263 h 399"/>
                <a:gd name="T36" fmla="*/ 35 w 201"/>
                <a:gd name="T37" fmla="*/ 246 h 399"/>
                <a:gd name="T38" fmla="*/ 38 w 201"/>
                <a:gd name="T39" fmla="*/ 225 h 399"/>
                <a:gd name="T40" fmla="*/ 40 w 201"/>
                <a:gd name="T41" fmla="*/ 204 h 399"/>
                <a:gd name="T42" fmla="*/ 44 w 201"/>
                <a:gd name="T43" fmla="*/ 143 h 399"/>
                <a:gd name="T44" fmla="*/ 44 w 201"/>
                <a:gd name="T45" fmla="*/ 50 h 399"/>
                <a:gd name="T46" fmla="*/ 65 w 201"/>
                <a:gd name="T47" fmla="*/ 2 h 399"/>
                <a:gd name="T48" fmla="*/ 84 w 201"/>
                <a:gd name="T49" fmla="*/ 44 h 399"/>
                <a:gd name="T50" fmla="*/ 82 w 201"/>
                <a:gd name="T51" fmla="*/ 111 h 399"/>
                <a:gd name="T52" fmla="*/ 80 w 201"/>
                <a:gd name="T53" fmla="*/ 157 h 399"/>
                <a:gd name="T54" fmla="*/ 78 w 201"/>
                <a:gd name="T55" fmla="*/ 193 h 399"/>
                <a:gd name="T56" fmla="*/ 78 w 201"/>
                <a:gd name="T57" fmla="*/ 214 h 399"/>
                <a:gd name="T58" fmla="*/ 77 w 201"/>
                <a:gd name="T59" fmla="*/ 233 h 399"/>
                <a:gd name="T60" fmla="*/ 75 w 201"/>
                <a:gd name="T61" fmla="*/ 248 h 399"/>
                <a:gd name="T62" fmla="*/ 75 w 201"/>
                <a:gd name="T63" fmla="*/ 261 h 399"/>
                <a:gd name="T64" fmla="*/ 75 w 201"/>
                <a:gd name="T65" fmla="*/ 271 h 399"/>
                <a:gd name="T66" fmla="*/ 75 w 201"/>
                <a:gd name="T67" fmla="*/ 279 h 399"/>
                <a:gd name="T68" fmla="*/ 75 w 201"/>
                <a:gd name="T69" fmla="*/ 282 h 399"/>
                <a:gd name="T70" fmla="*/ 78 w 201"/>
                <a:gd name="T71" fmla="*/ 284 h 399"/>
                <a:gd name="T72" fmla="*/ 86 w 201"/>
                <a:gd name="T73" fmla="*/ 282 h 399"/>
                <a:gd name="T74" fmla="*/ 103 w 201"/>
                <a:gd name="T75" fmla="*/ 277 h 399"/>
                <a:gd name="T76" fmla="*/ 113 w 201"/>
                <a:gd name="T77" fmla="*/ 273 h 399"/>
                <a:gd name="T78" fmla="*/ 126 w 201"/>
                <a:gd name="T79" fmla="*/ 267 h 399"/>
                <a:gd name="T80" fmla="*/ 140 w 201"/>
                <a:gd name="T81" fmla="*/ 260 h 399"/>
                <a:gd name="T82" fmla="*/ 155 w 201"/>
                <a:gd name="T83" fmla="*/ 254 h 399"/>
                <a:gd name="T84" fmla="*/ 168 w 201"/>
                <a:gd name="T85" fmla="*/ 248 h 399"/>
                <a:gd name="T86" fmla="*/ 178 w 201"/>
                <a:gd name="T87" fmla="*/ 244 h 399"/>
                <a:gd name="T88" fmla="*/ 185 w 201"/>
                <a:gd name="T89" fmla="*/ 240 h 399"/>
                <a:gd name="T90" fmla="*/ 193 w 201"/>
                <a:gd name="T91" fmla="*/ 239 h 399"/>
                <a:gd name="T92" fmla="*/ 201 w 201"/>
                <a:gd name="T93" fmla="*/ 239 h 399"/>
                <a:gd name="T94" fmla="*/ 201 w 201"/>
                <a:gd name="T95" fmla="*/ 242 h 399"/>
                <a:gd name="T96" fmla="*/ 199 w 201"/>
                <a:gd name="T97" fmla="*/ 246 h 399"/>
                <a:gd name="T98" fmla="*/ 195 w 201"/>
                <a:gd name="T99" fmla="*/ 252 h 399"/>
                <a:gd name="T100" fmla="*/ 187 w 201"/>
                <a:gd name="T101" fmla="*/ 260 h 399"/>
                <a:gd name="T102" fmla="*/ 180 w 201"/>
                <a:gd name="T103" fmla="*/ 267 h 399"/>
                <a:gd name="T104" fmla="*/ 168 w 201"/>
                <a:gd name="T105" fmla="*/ 277 h 399"/>
                <a:gd name="T106" fmla="*/ 155 w 201"/>
                <a:gd name="T107" fmla="*/ 288 h 399"/>
                <a:gd name="T108" fmla="*/ 142 w 201"/>
                <a:gd name="T109" fmla="*/ 300 h 399"/>
                <a:gd name="T110" fmla="*/ 124 w 201"/>
                <a:gd name="T111" fmla="*/ 313 h 399"/>
                <a:gd name="T112" fmla="*/ 107 w 201"/>
                <a:gd name="T113" fmla="*/ 326 h 399"/>
                <a:gd name="T114" fmla="*/ 94 w 201"/>
                <a:gd name="T115" fmla="*/ 338 h 399"/>
                <a:gd name="T116" fmla="*/ 80 w 201"/>
                <a:gd name="T117" fmla="*/ 349 h 399"/>
                <a:gd name="T118" fmla="*/ 71 w 201"/>
                <a:gd name="T119" fmla="*/ 359 h 399"/>
                <a:gd name="T120" fmla="*/ 61 w 201"/>
                <a:gd name="T121" fmla="*/ 368 h 399"/>
                <a:gd name="T122" fmla="*/ 54 w 201"/>
                <a:gd name="T123" fmla="*/ 378 h 399"/>
                <a:gd name="T124" fmla="*/ 50 w 201"/>
                <a:gd name="T125" fmla="*/ 382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1" h="399">
                  <a:moveTo>
                    <a:pt x="50" y="382"/>
                  </a:moveTo>
                  <a:lnTo>
                    <a:pt x="46" y="385"/>
                  </a:lnTo>
                  <a:lnTo>
                    <a:pt x="44" y="389"/>
                  </a:lnTo>
                  <a:lnTo>
                    <a:pt x="40" y="393"/>
                  </a:lnTo>
                  <a:lnTo>
                    <a:pt x="38" y="395"/>
                  </a:lnTo>
                  <a:lnTo>
                    <a:pt x="36" y="395"/>
                  </a:lnTo>
                  <a:lnTo>
                    <a:pt x="35" y="397"/>
                  </a:lnTo>
                  <a:lnTo>
                    <a:pt x="31" y="397"/>
                  </a:lnTo>
                  <a:lnTo>
                    <a:pt x="27" y="399"/>
                  </a:lnTo>
                  <a:lnTo>
                    <a:pt x="25" y="399"/>
                  </a:lnTo>
                  <a:lnTo>
                    <a:pt x="21" y="397"/>
                  </a:lnTo>
                  <a:lnTo>
                    <a:pt x="19" y="395"/>
                  </a:lnTo>
                  <a:lnTo>
                    <a:pt x="17" y="391"/>
                  </a:lnTo>
                  <a:lnTo>
                    <a:pt x="15" y="387"/>
                  </a:lnTo>
                  <a:lnTo>
                    <a:pt x="14" y="382"/>
                  </a:lnTo>
                  <a:lnTo>
                    <a:pt x="12" y="374"/>
                  </a:lnTo>
                  <a:lnTo>
                    <a:pt x="6" y="364"/>
                  </a:lnTo>
                  <a:lnTo>
                    <a:pt x="2" y="355"/>
                  </a:lnTo>
                  <a:lnTo>
                    <a:pt x="0" y="347"/>
                  </a:lnTo>
                  <a:lnTo>
                    <a:pt x="0" y="340"/>
                  </a:lnTo>
                  <a:lnTo>
                    <a:pt x="0" y="334"/>
                  </a:lnTo>
                  <a:lnTo>
                    <a:pt x="2" y="330"/>
                  </a:lnTo>
                  <a:lnTo>
                    <a:pt x="4" y="326"/>
                  </a:lnTo>
                  <a:lnTo>
                    <a:pt x="6" y="322"/>
                  </a:lnTo>
                  <a:lnTo>
                    <a:pt x="8" y="319"/>
                  </a:lnTo>
                  <a:lnTo>
                    <a:pt x="12" y="315"/>
                  </a:lnTo>
                  <a:lnTo>
                    <a:pt x="15" y="309"/>
                  </a:lnTo>
                  <a:lnTo>
                    <a:pt x="17" y="307"/>
                  </a:lnTo>
                  <a:lnTo>
                    <a:pt x="19" y="303"/>
                  </a:lnTo>
                  <a:lnTo>
                    <a:pt x="21" y="300"/>
                  </a:lnTo>
                  <a:lnTo>
                    <a:pt x="23" y="296"/>
                  </a:lnTo>
                  <a:lnTo>
                    <a:pt x="25" y="290"/>
                  </a:lnTo>
                  <a:lnTo>
                    <a:pt x="27" y="284"/>
                  </a:lnTo>
                  <a:lnTo>
                    <a:pt x="29" y="279"/>
                  </a:lnTo>
                  <a:lnTo>
                    <a:pt x="31" y="271"/>
                  </a:lnTo>
                  <a:lnTo>
                    <a:pt x="31" y="263"/>
                  </a:lnTo>
                  <a:lnTo>
                    <a:pt x="33" y="254"/>
                  </a:lnTo>
                  <a:lnTo>
                    <a:pt x="35" y="246"/>
                  </a:lnTo>
                  <a:lnTo>
                    <a:pt x="36" y="237"/>
                  </a:lnTo>
                  <a:lnTo>
                    <a:pt x="38" y="225"/>
                  </a:lnTo>
                  <a:lnTo>
                    <a:pt x="38" y="216"/>
                  </a:lnTo>
                  <a:lnTo>
                    <a:pt x="40" y="204"/>
                  </a:lnTo>
                  <a:lnTo>
                    <a:pt x="42" y="191"/>
                  </a:lnTo>
                  <a:lnTo>
                    <a:pt x="44" y="143"/>
                  </a:lnTo>
                  <a:lnTo>
                    <a:pt x="44" y="97"/>
                  </a:lnTo>
                  <a:lnTo>
                    <a:pt x="44" y="50"/>
                  </a:lnTo>
                  <a:lnTo>
                    <a:pt x="42" y="4"/>
                  </a:lnTo>
                  <a:lnTo>
                    <a:pt x="65" y="2"/>
                  </a:lnTo>
                  <a:lnTo>
                    <a:pt x="88" y="0"/>
                  </a:lnTo>
                  <a:lnTo>
                    <a:pt x="84" y="44"/>
                  </a:lnTo>
                  <a:lnTo>
                    <a:pt x="84" y="88"/>
                  </a:lnTo>
                  <a:lnTo>
                    <a:pt x="82" y="111"/>
                  </a:lnTo>
                  <a:lnTo>
                    <a:pt x="82" y="134"/>
                  </a:lnTo>
                  <a:lnTo>
                    <a:pt x="80" y="157"/>
                  </a:lnTo>
                  <a:lnTo>
                    <a:pt x="80" y="179"/>
                  </a:lnTo>
                  <a:lnTo>
                    <a:pt x="78" y="193"/>
                  </a:lnTo>
                  <a:lnTo>
                    <a:pt x="78" y="202"/>
                  </a:lnTo>
                  <a:lnTo>
                    <a:pt x="78" y="214"/>
                  </a:lnTo>
                  <a:lnTo>
                    <a:pt x="77" y="223"/>
                  </a:lnTo>
                  <a:lnTo>
                    <a:pt x="77" y="233"/>
                  </a:lnTo>
                  <a:lnTo>
                    <a:pt x="77" y="240"/>
                  </a:lnTo>
                  <a:lnTo>
                    <a:pt x="75" y="248"/>
                  </a:lnTo>
                  <a:lnTo>
                    <a:pt x="75" y="254"/>
                  </a:lnTo>
                  <a:lnTo>
                    <a:pt x="75" y="261"/>
                  </a:lnTo>
                  <a:lnTo>
                    <a:pt x="75" y="265"/>
                  </a:lnTo>
                  <a:lnTo>
                    <a:pt x="75" y="271"/>
                  </a:lnTo>
                  <a:lnTo>
                    <a:pt x="75" y="275"/>
                  </a:lnTo>
                  <a:lnTo>
                    <a:pt x="75" y="279"/>
                  </a:lnTo>
                  <a:lnTo>
                    <a:pt x="75" y="281"/>
                  </a:lnTo>
                  <a:lnTo>
                    <a:pt x="75" y="282"/>
                  </a:lnTo>
                  <a:lnTo>
                    <a:pt x="77" y="282"/>
                  </a:lnTo>
                  <a:lnTo>
                    <a:pt x="78" y="284"/>
                  </a:lnTo>
                  <a:lnTo>
                    <a:pt x="82" y="284"/>
                  </a:lnTo>
                  <a:lnTo>
                    <a:pt x="86" y="282"/>
                  </a:lnTo>
                  <a:lnTo>
                    <a:pt x="94" y="281"/>
                  </a:lnTo>
                  <a:lnTo>
                    <a:pt x="103" y="277"/>
                  </a:lnTo>
                  <a:lnTo>
                    <a:pt x="107" y="275"/>
                  </a:lnTo>
                  <a:lnTo>
                    <a:pt x="113" y="273"/>
                  </a:lnTo>
                  <a:lnTo>
                    <a:pt x="119" y="269"/>
                  </a:lnTo>
                  <a:lnTo>
                    <a:pt x="126" y="267"/>
                  </a:lnTo>
                  <a:lnTo>
                    <a:pt x="132" y="263"/>
                  </a:lnTo>
                  <a:lnTo>
                    <a:pt x="140" y="260"/>
                  </a:lnTo>
                  <a:lnTo>
                    <a:pt x="147" y="258"/>
                  </a:lnTo>
                  <a:lnTo>
                    <a:pt x="155" y="254"/>
                  </a:lnTo>
                  <a:lnTo>
                    <a:pt x="161" y="250"/>
                  </a:lnTo>
                  <a:lnTo>
                    <a:pt x="168" y="248"/>
                  </a:lnTo>
                  <a:lnTo>
                    <a:pt x="172" y="246"/>
                  </a:lnTo>
                  <a:lnTo>
                    <a:pt x="178" y="244"/>
                  </a:lnTo>
                  <a:lnTo>
                    <a:pt x="182" y="242"/>
                  </a:lnTo>
                  <a:lnTo>
                    <a:pt x="185" y="240"/>
                  </a:lnTo>
                  <a:lnTo>
                    <a:pt x="189" y="240"/>
                  </a:lnTo>
                  <a:lnTo>
                    <a:pt x="193" y="239"/>
                  </a:lnTo>
                  <a:lnTo>
                    <a:pt x="197" y="239"/>
                  </a:lnTo>
                  <a:lnTo>
                    <a:pt x="201" y="239"/>
                  </a:lnTo>
                  <a:lnTo>
                    <a:pt x="201" y="240"/>
                  </a:lnTo>
                  <a:lnTo>
                    <a:pt x="201" y="242"/>
                  </a:lnTo>
                  <a:lnTo>
                    <a:pt x="201" y="244"/>
                  </a:lnTo>
                  <a:lnTo>
                    <a:pt x="199" y="246"/>
                  </a:lnTo>
                  <a:lnTo>
                    <a:pt x="197" y="250"/>
                  </a:lnTo>
                  <a:lnTo>
                    <a:pt x="195" y="252"/>
                  </a:lnTo>
                  <a:lnTo>
                    <a:pt x="191" y="256"/>
                  </a:lnTo>
                  <a:lnTo>
                    <a:pt x="187" y="260"/>
                  </a:lnTo>
                  <a:lnTo>
                    <a:pt x="184" y="263"/>
                  </a:lnTo>
                  <a:lnTo>
                    <a:pt x="180" y="267"/>
                  </a:lnTo>
                  <a:lnTo>
                    <a:pt x="174" y="273"/>
                  </a:lnTo>
                  <a:lnTo>
                    <a:pt x="168" y="277"/>
                  </a:lnTo>
                  <a:lnTo>
                    <a:pt x="163" y="282"/>
                  </a:lnTo>
                  <a:lnTo>
                    <a:pt x="155" y="288"/>
                  </a:lnTo>
                  <a:lnTo>
                    <a:pt x="149" y="294"/>
                  </a:lnTo>
                  <a:lnTo>
                    <a:pt x="142" y="300"/>
                  </a:lnTo>
                  <a:lnTo>
                    <a:pt x="132" y="305"/>
                  </a:lnTo>
                  <a:lnTo>
                    <a:pt x="124" y="313"/>
                  </a:lnTo>
                  <a:lnTo>
                    <a:pt x="115" y="321"/>
                  </a:lnTo>
                  <a:lnTo>
                    <a:pt x="107" y="326"/>
                  </a:lnTo>
                  <a:lnTo>
                    <a:pt x="99" y="332"/>
                  </a:lnTo>
                  <a:lnTo>
                    <a:pt x="94" y="338"/>
                  </a:lnTo>
                  <a:lnTo>
                    <a:pt x="86" y="343"/>
                  </a:lnTo>
                  <a:lnTo>
                    <a:pt x="80" y="349"/>
                  </a:lnTo>
                  <a:lnTo>
                    <a:pt x="75" y="355"/>
                  </a:lnTo>
                  <a:lnTo>
                    <a:pt x="71" y="359"/>
                  </a:lnTo>
                  <a:lnTo>
                    <a:pt x="67" y="363"/>
                  </a:lnTo>
                  <a:lnTo>
                    <a:pt x="61" y="368"/>
                  </a:lnTo>
                  <a:lnTo>
                    <a:pt x="59" y="370"/>
                  </a:lnTo>
                  <a:lnTo>
                    <a:pt x="54" y="378"/>
                  </a:lnTo>
                  <a:lnTo>
                    <a:pt x="50" y="382"/>
                  </a:lnTo>
                  <a:lnTo>
                    <a:pt x="50" y="382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52"/>
            <p:cNvSpPr>
              <a:spLocks/>
            </p:cNvSpPr>
            <p:nvPr/>
          </p:nvSpPr>
          <p:spPr bwMode="auto">
            <a:xfrm>
              <a:off x="5946775" y="2546351"/>
              <a:ext cx="207963" cy="63500"/>
            </a:xfrm>
            <a:custGeom>
              <a:avLst/>
              <a:gdLst>
                <a:gd name="T0" fmla="*/ 211 w 262"/>
                <a:gd name="T1" fmla="*/ 43 h 80"/>
                <a:gd name="T2" fmla="*/ 191 w 262"/>
                <a:gd name="T3" fmla="*/ 51 h 80"/>
                <a:gd name="T4" fmla="*/ 169 w 262"/>
                <a:gd name="T5" fmla="*/ 57 h 80"/>
                <a:gd name="T6" fmla="*/ 146 w 262"/>
                <a:gd name="T7" fmla="*/ 64 h 80"/>
                <a:gd name="T8" fmla="*/ 121 w 262"/>
                <a:gd name="T9" fmla="*/ 72 h 80"/>
                <a:gd name="T10" fmla="*/ 100 w 262"/>
                <a:gd name="T11" fmla="*/ 78 h 80"/>
                <a:gd name="T12" fmla="*/ 83 w 262"/>
                <a:gd name="T13" fmla="*/ 80 h 80"/>
                <a:gd name="T14" fmla="*/ 69 w 262"/>
                <a:gd name="T15" fmla="*/ 80 h 80"/>
                <a:gd name="T16" fmla="*/ 54 w 262"/>
                <a:gd name="T17" fmla="*/ 80 h 80"/>
                <a:gd name="T18" fmla="*/ 39 w 262"/>
                <a:gd name="T19" fmla="*/ 76 h 80"/>
                <a:gd name="T20" fmla="*/ 20 w 262"/>
                <a:gd name="T21" fmla="*/ 70 h 80"/>
                <a:gd name="T22" fmla="*/ 14 w 262"/>
                <a:gd name="T23" fmla="*/ 59 h 80"/>
                <a:gd name="T24" fmla="*/ 44 w 262"/>
                <a:gd name="T25" fmla="*/ 51 h 80"/>
                <a:gd name="T26" fmla="*/ 79 w 262"/>
                <a:gd name="T27" fmla="*/ 42 h 80"/>
                <a:gd name="T28" fmla="*/ 117 w 262"/>
                <a:gd name="T29" fmla="*/ 30 h 80"/>
                <a:gd name="T30" fmla="*/ 148 w 262"/>
                <a:gd name="T31" fmla="*/ 21 h 80"/>
                <a:gd name="T32" fmla="*/ 167 w 262"/>
                <a:gd name="T33" fmla="*/ 15 h 80"/>
                <a:gd name="T34" fmla="*/ 184 w 262"/>
                <a:gd name="T35" fmla="*/ 11 h 80"/>
                <a:gd name="T36" fmla="*/ 197 w 262"/>
                <a:gd name="T37" fmla="*/ 7 h 80"/>
                <a:gd name="T38" fmla="*/ 209 w 262"/>
                <a:gd name="T39" fmla="*/ 5 h 80"/>
                <a:gd name="T40" fmla="*/ 216 w 262"/>
                <a:gd name="T41" fmla="*/ 3 h 80"/>
                <a:gd name="T42" fmla="*/ 224 w 262"/>
                <a:gd name="T43" fmla="*/ 1 h 80"/>
                <a:gd name="T44" fmla="*/ 228 w 262"/>
                <a:gd name="T45" fmla="*/ 0 h 80"/>
                <a:gd name="T46" fmla="*/ 232 w 262"/>
                <a:gd name="T47" fmla="*/ 0 h 80"/>
                <a:gd name="T48" fmla="*/ 237 w 262"/>
                <a:gd name="T49" fmla="*/ 1 h 80"/>
                <a:gd name="T50" fmla="*/ 243 w 262"/>
                <a:gd name="T51" fmla="*/ 3 h 80"/>
                <a:gd name="T52" fmla="*/ 251 w 262"/>
                <a:gd name="T53" fmla="*/ 5 h 80"/>
                <a:gd name="T54" fmla="*/ 256 w 262"/>
                <a:gd name="T55" fmla="*/ 9 h 80"/>
                <a:gd name="T56" fmla="*/ 260 w 262"/>
                <a:gd name="T57" fmla="*/ 11 h 80"/>
                <a:gd name="T58" fmla="*/ 262 w 262"/>
                <a:gd name="T59" fmla="*/ 15 h 80"/>
                <a:gd name="T60" fmla="*/ 260 w 262"/>
                <a:gd name="T61" fmla="*/ 19 h 80"/>
                <a:gd name="T62" fmla="*/ 255 w 262"/>
                <a:gd name="T63" fmla="*/ 24 h 80"/>
                <a:gd name="T64" fmla="*/ 243 w 262"/>
                <a:gd name="T65" fmla="*/ 30 h 80"/>
                <a:gd name="T66" fmla="*/ 228 w 262"/>
                <a:gd name="T67" fmla="*/ 3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2" h="80">
                  <a:moveTo>
                    <a:pt x="228" y="38"/>
                  </a:moveTo>
                  <a:lnTo>
                    <a:pt x="211" y="43"/>
                  </a:lnTo>
                  <a:lnTo>
                    <a:pt x="201" y="47"/>
                  </a:lnTo>
                  <a:lnTo>
                    <a:pt x="191" y="51"/>
                  </a:lnTo>
                  <a:lnTo>
                    <a:pt x="180" y="53"/>
                  </a:lnTo>
                  <a:lnTo>
                    <a:pt x="169" y="57"/>
                  </a:lnTo>
                  <a:lnTo>
                    <a:pt x="157" y="61"/>
                  </a:lnTo>
                  <a:lnTo>
                    <a:pt x="146" y="64"/>
                  </a:lnTo>
                  <a:lnTo>
                    <a:pt x="132" y="68"/>
                  </a:lnTo>
                  <a:lnTo>
                    <a:pt x="121" y="72"/>
                  </a:lnTo>
                  <a:lnTo>
                    <a:pt x="109" y="76"/>
                  </a:lnTo>
                  <a:lnTo>
                    <a:pt x="100" y="78"/>
                  </a:lnTo>
                  <a:lnTo>
                    <a:pt x="90" y="78"/>
                  </a:lnTo>
                  <a:lnTo>
                    <a:pt x="83" y="80"/>
                  </a:lnTo>
                  <a:lnTo>
                    <a:pt x="75" y="80"/>
                  </a:lnTo>
                  <a:lnTo>
                    <a:pt x="69" y="80"/>
                  </a:lnTo>
                  <a:lnTo>
                    <a:pt x="62" y="80"/>
                  </a:lnTo>
                  <a:lnTo>
                    <a:pt x="54" y="80"/>
                  </a:lnTo>
                  <a:lnTo>
                    <a:pt x="46" y="78"/>
                  </a:lnTo>
                  <a:lnTo>
                    <a:pt x="39" y="76"/>
                  </a:lnTo>
                  <a:lnTo>
                    <a:pt x="29" y="72"/>
                  </a:lnTo>
                  <a:lnTo>
                    <a:pt x="20" y="70"/>
                  </a:lnTo>
                  <a:lnTo>
                    <a:pt x="0" y="61"/>
                  </a:lnTo>
                  <a:lnTo>
                    <a:pt x="14" y="59"/>
                  </a:lnTo>
                  <a:lnTo>
                    <a:pt x="29" y="55"/>
                  </a:lnTo>
                  <a:lnTo>
                    <a:pt x="44" y="51"/>
                  </a:lnTo>
                  <a:lnTo>
                    <a:pt x="62" y="47"/>
                  </a:lnTo>
                  <a:lnTo>
                    <a:pt x="79" y="42"/>
                  </a:lnTo>
                  <a:lnTo>
                    <a:pt x="98" y="36"/>
                  </a:lnTo>
                  <a:lnTo>
                    <a:pt x="117" y="30"/>
                  </a:lnTo>
                  <a:lnTo>
                    <a:pt x="138" y="22"/>
                  </a:lnTo>
                  <a:lnTo>
                    <a:pt x="148" y="21"/>
                  </a:lnTo>
                  <a:lnTo>
                    <a:pt x="157" y="19"/>
                  </a:lnTo>
                  <a:lnTo>
                    <a:pt x="167" y="15"/>
                  </a:lnTo>
                  <a:lnTo>
                    <a:pt x="174" y="13"/>
                  </a:lnTo>
                  <a:lnTo>
                    <a:pt x="184" y="11"/>
                  </a:lnTo>
                  <a:lnTo>
                    <a:pt x="190" y="9"/>
                  </a:lnTo>
                  <a:lnTo>
                    <a:pt x="197" y="7"/>
                  </a:lnTo>
                  <a:lnTo>
                    <a:pt x="203" y="5"/>
                  </a:lnTo>
                  <a:lnTo>
                    <a:pt x="209" y="5"/>
                  </a:lnTo>
                  <a:lnTo>
                    <a:pt x="212" y="3"/>
                  </a:lnTo>
                  <a:lnTo>
                    <a:pt x="216" y="3"/>
                  </a:lnTo>
                  <a:lnTo>
                    <a:pt x="220" y="1"/>
                  </a:lnTo>
                  <a:lnTo>
                    <a:pt x="224" y="1"/>
                  </a:lnTo>
                  <a:lnTo>
                    <a:pt x="226" y="1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2" y="0"/>
                  </a:lnTo>
                  <a:lnTo>
                    <a:pt x="235" y="1"/>
                  </a:lnTo>
                  <a:lnTo>
                    <a:pt x="237" y="1"/>
                  </a:lnTo>
                  <a:lnTo>
                    <a:pt x="241" y="1"/>
                  </a:lnTo>
                  <a:lnTo>
                    <a:pt x="243" y="3"/>
                  </a:lnTo>
                  <a:lnTo>
                    <a:pt x="247" y="3"/>
                  </a:lnTo>
                  <a:lnTo>
                    <a:pt x="251" y="5"/>
                  </a:lnTo>
                  <a:lnTo>
                    <a:pt x="255" y="7"/>
                  </a:lnTo>
                  <a:lnTo>
                    <a:pt x="256" y="9"/>
                  </a:lnTo>
                  <a:lnTo>
                    <a:pt x="260" y="9"/>
                  </a:lnTo>
                  <a:lnTo>
                    <a:pt x="260" y="11"/>
                  </a:lnTo>
                  <a:lnTo>
                    <a:pt x="262" y="13"/>
                  </a:lnTo>
                  <a:lnTo>
                    <a:pt x="262" y="15"/>
                  </a:lnTo>
                  <a:lnTo>
                    <a:pt x="262" y="17"/>
                  </a:lnTo>
                  <a:lnTo>
                    <a:pt x="260" y="19"/>
                  </a:lnTo>
                  <a:lnTo>
                    <a:pt x="258" y="21"/>
                  </a:lnTo>
                  <a:lnTo>
                    <a:pt x="255" y="24"/>
                  </a:lnTo>
                  <a:lnTo>
                    <a:pt x="249" y="26"/>
                  </a:lnTo>
                  <a:lnTo>
                    <a:pt x="243" y="30"/>
                  </a:lnTo>
                  <a:lnTo>
                    <a:pt x="237" y="34"/>
                  </a:lnTo>
                  <a:lnTo>
                    <a:pt x="228" y="38"/>
                  </a:lnTo>
                  <a:lnTo>
                    <a:pt x="228" y="38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53"/>
            <p:cNvSpPr>
              <a:spLocks/>
            </p:cNvSpPr>
            <p:nvPr/>
          </p:nvSpPr>
          <p:spPr bwMode="auto">
            <a:xfrm>
              <a:off x="5708650" y="2393951"/>
              <a:ext cx="238125" cy="298450"/>
            </a:xfrm>
            <a:custGeom>
              <a:avLst/>
              <a:gdLst>
                <a:gd name="T0" fmla="*/ 0 w 299"/>
                <a:gd name="T1" fmla="*/ 374 h 376"/>
                <a:gd name="T2" fmla="*/ 2 w 299"/>
                <a:gd name="T3" fmla="*/ 370 h 376"/>
                <a:gd name="T4" fmla="*/ 3 w 299"/>
                <a:gd name="T5" fmla="*/ 366 h 376"/>
                <a:gd name="T6" fmla="*/ 9 w 299"/>
                <a:gd name="T7" fmla="*/ 358 h 376"/>
                <a:gd name="T8" fmla="*/ 15 w 299"/>
                <a:gd name="T9" fmla="*/ 351 h 376"/>
                <a:gd name="T10" fmla="*/ 28 w 299"/>
                <a:gd name="T11" fmla="*/ 335 h 376"/>
                <a:gd name="T12" fmla="*/ 53 w 299"/>
                <a:gd name="T13" fmla="*/ 309 h 376"/>
                <a:gd name="T14" fmla="*/ 80 w 299"/>
                <a:gd name="T15" fmla="*/ 280 h 376"/>
                <a:gd name="T16" fmla="*/ 107 w 299"/>
                <a:gd name="T17" fmla="*/ 248 h 376"/>
                <a:gd name="T18" fmla="*/ 133 w 299"/>
                <a:gd name="T19" fmla="*/ 213 h 376"/>
                <a:gd name="T20" fmla="*/ 160 w 299"/>
                <a:gd name="T21" fmla="*/ 175 h 376"/>
                <a:gd name="T22" fmla="*/ 183 w 299"/>
                <a:gd name="T23" fmla="*/ 141 h 376"/>
                <a:gd name="T24" fmla="*/ 202 w 299"/>
                <a:gd name="T25" fmla="*/ 112 h 376"/>
                <a:gd name="T26" fmla="*/ 217 w 299"/>
                <a:gd name="T27" fmla="*/ 88 h 376"/>
                <a:gd name="T28" fmla="*/ 229 w 299"/>
                <a:gd name="T29" fmla="*/ 65 h 376"/>
                <a:gd name="T30" fmla="*/ 235 w 299"/>
                <a:gd name="T31" fmla="*/ 48 h 376"/>
                <a:gd name="T32" fmla="*/ 238 w 299"/>
                <a:gd name="T33" fmla="*/ 34 h 376"/>
                <a:gd name="T34" fmla="*/ 240 w 299"/>
                <a:gd name="T35" fmla="*/ 23 h 376"/>
                <a:gd name="T36" fmla="*/ 240 w 299"/>
                <a:gd name="T37" fmla="*/ 15 h 376"/>
                <a:gd name="T38" fmla="*/ 236 w 299"/>
                <a:gd name="T39" fmla="*/ 9 h 376"/>
                <a:gd name="T40" fmla="*/ 238 w 299"/>
                <a:gd name="T41" fmla="*/ 6 h 376"/>
                <a:gd name="T42" fmla="*/ 240 w 299"/>
                <a:gd name="T43" fmla="*/ 2 h 376"/>
                <a:gd name="T44" fmla="*/ 246 w 299"/>
                <a:gd name="T45" fmla="*/ 2 h 376"/>
                <a:gd name="T46" fmla="*/ 254 w 299"/>
                <a:gd name="T47" fmla="*/ 4 h 376"/>
                <a:gd name="T48" fmla="*/ 261 w 299"/>
                <a:gd name="T49" fmla="*/ 9 h 376"/>
                <a:gd name="T50" fmla="*/ 277 w 299"/>
                <a:gd name="T51" fmla="*/ 19 h 376"/>
                <a:gd name="T52" fmla="*/ 288 w 299"/>
                <a:gd name="T53" fmla="*/ 29 h 376"/>
                <a:gd name="T54" fmla="*/ 294 w 299"/>
                <a:gd name="T55" fmla="*/ 36 h 376"/>
                <a:gd name="T56" fmla="*/ 299 w 299"/>
                <a:gd name="T57" fmla="*/ 44 h 376"/>
                <a:gd name="T58" fmla="*/ 299 w 299"/>
                <a:gd name="T59" fmla="*/ 49 h 376"/>
                <a:gd name="T60" fmla="*/ 298 w 299"/>
                <a:gd name="T61" fmla="*/ 59 h 376"/>
                <a:gd name="T62" fmla="*/ 290 w 299"/>
                <a:gd name="T63" fmla="*/ 72 h 376"/>
                <a:gd name="T64" fmla="*/ 278 w 299"/>
                <a:gd name="T65" fmla="*/ 93 h 376"/>
                <a:gd name="T66" fmla="*/ 261 w 299"/>
                <a:gd name="T67" fmla="*/ 118 h 376"/>
                <a:gd name="T68" fmla="*/ 240 w 299"/>
                <a:gd name="T69" fmla="*/ 147 h 376"/>
                <a:gd name="T70" fmla="*/ 217 w 299"/>
                <a:gd name="T71" fmla="*/ 177 h 376"/>
                <a:gd name="T72" fmla="*/ 168 w 299"/>
                <a:gd name="T73" fmla="*/ 236 h 376"/>
                <a:gd name="T74" fmla="*/ 139 w 299"/>
                <a:gd name="T75" fmla="*/ 267 h 376"/>
                <a:gd name="T76" fmla="*/ 110 w 299"/>
                <a:gd name="T77" fmla="*/ 294 h 376"/>
                <a:gd name="T78" fmla="*/ 84 w 299"/>
                <a:gd name="T79" fmla="*/ 318 h 376"/>
                <a:gd name="T80" fmla="*/ 57 w 299"/>
                <a:gd name="T81" fmla="*/ 339 h 376"/>
                <a:gd name="T82" fmla="*/ 34 w 299"/>
                <a:gd name="T83" fmla="*/ 356 h 376"/>
                <a:gd name="T84" fmla="*/ 17 w 299"/>
                <a:gd name="T85" fmla="*/ 368 h 376"/>
                <a:gd name="T86" fmla="*/ 5 w 299"/>
                <a:gd name="T87" fmla="*/ 374 h 376"/>
                <a:gd name="T88" fmla="*/ 0 w 299"/>
                <a:gd name="T89" fmla="*/ 374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9" h="376">
                  <a:moveTo>
                    <a:pt x="0" y="374"/>
                  </a:moveTo>
                  <a:lnTo>
                    <a:pt x="0" y="374"/>
                  </a:lnTo>
                  <a:lnTo>
                    <a:pt x="0" y="372"/>
                  </a:lnTo>
                  <a:lnTo>
                    <a:pt x="2" y="370"/>
                  </a:lnTo>
                  <a:lnTo>
                    <a:pt x="2" y="368"/>
                  </a:lnTo>
                  <a:lnTo>
                    <a:pt x="3" y="366"/>
                  </a:lnTo>
                  <a:lnTo>
                    <a:pt x="5" y="362"/>
                  </a:lnTo>
                  <a:lnTo>
                    <a:pt x="9" y="358"/>
                  </a:lnTo>
                  <a:lnTo>
                    <a:pt x="11" y="355"/>
                  </a:lnTo>
                  <a:lnTo>
                    <a:pt x="15" y="351"/>
                  </a:lnTo>
                  <a:lnTo>
                    <a:pt x="19" y="347"/>
                  </a:lnTo>
                  <a:lnTo>
                    <a:pt x="28" y="335"/>
                  </a:lnTo>
                  <a:lnTo>
                    <a:pt x="40" y="324"/>
                  </a:lnTo>
                  <a:lnTo>
                    <a:pt x="53" y="309"/>
                  </a:lnTo>
                  <a:lnTo>
                    <a:pt x="66" y="295"/>
                  </a:lnTo>
                  <a:lnTo>
                    <a:pt x="80" y="280"/>
                  </a:lnTo>
                  <a:lnTo>
                    <a:pt x="93" y="263"/>
                  </a:lnTo>
                  <a:lnTo>
                    <a:pt x="107" y="248"/>
                  </a:lnTo>
                  <a:lnTo>
                    <a:pt x="120" y="231"/>
                  </a:lnTo>
                  <a:lnTo>
                    <a:pt x="133" y="213"/>
                  </a:lnTo>
                  <a:lnTo>
                    <a:pt x="147" y="194"/>
                  </a:lnTo>
                  <a:lnTo>
                    <a:pt x="160" y="175"/>
                  </a:lnTo>
                  <a:lnTo>
                    <a:pt x="172" y="158"/>
                  </a:lnTo>
                  <a:lnTo>
                    <a:pt x="183" y="141"/>
                  </a:lnTo>
                  <a:lnTo>
                    <a:pt x="193" y="126"/>
                  </a:lnTo>
                  <a:lnTo>
                    <a:pt x="202" y="112"/>
                  </a:lnTo>
                  <a:lnTo>
                    <a:pt x="210" y="99"/>
                  </a:lnTo>
                  <a:lnTo>
                    <a:pt x="217" y="88"/>
                  </a:lnTo>
                  <a:lnTo>
                    <a:pt x="223" y="76"/>
                  </a:lnTo>
                  <a:lnTo>
                    <a:pt x="229" y="65"/>
                  </a:lnTo>
                  <a:lnTo>
                    <a:pt x="233" y="55"/>
                  </a:lnTo>
                  <a:lnTo>
                    <a:pt x="235" y="48"/>
                  </a:lnTo>
                  <a:lnTo>
                    <a:pt x="236" y="40"/>
                  </a:lnTo>
                  <a:lnTo>
                    <a:pt x="238" y="34"/>
                  </a:lnTo>
                  <a:lnTo>
                    <a:pt x="240" y="29"/>
                  </a:lnTo>
                  <a:lnTo>
                    <a:pt x="240" y="23"/>
                  </a:lnTo>
                  <a:lnTo>
                    <a:pt x="240" y="19"/>
                  </a:lnTo>
                  <a:lnTo>
                    <a:pt x="240" y="15"/>
                  </a:lnTo>
                  <a:lnTo>
                    <a:pt x="236" y="11"/>
                  </a:lnTo>
                  <a:lnTo>
                    <a:pt x="236" y="9"/>
                  </a:lnTo>
                  <a:lnTo>
                    <a:pt x="236" y="8"/>
                  </a:lnTo>
                  <a:lnTo>
                    <a:pt x="238" y="6"/>
                  </a:lnTo>
                  <a:lnTo>
                    <a:pt x="238" y="4"/>
                  </a:lnTo>
                  <a:lnTo>
                    <a:pt x="240" y="2"/>
                  </a:lnTo>
                  <a:lnTo>
                    <a:pt x="242" y="0"/>
                  </a:lnTo>
                  <a:lnTo>
                    <a:pt x="246" y="2"/>
                  </a:lnTo>
                  <a:lnTo>
                    <a:pt x="250" y="2"/>
                  </a:lnTo>
                  <a:lnTo>
                    <a:pt x="254" y="4"/>
                  </a:lnTo>
                  <a:lnTo>
                    <a:pt x="257" y="6"/>
                  </a:lnTo>
                  <a:lnTo>
                    <a:pt x="261" y="9"/>
                  </a:lnTo>
                  <a:lnTo>
                    <a:pt x="267" y="11"/>
                  </a:lnTo>
                  <a:lnTo>
                    <a:pt x="277" y="19"/>
                  </a:lnTo>
                  <a:lnTo>
                    <a:pt x="282" y="25"/>
                  </a:lnTo>
                  <a:lnTo>
                    <a:pt x="288" y="29"/>
                  </a:lnTo>
                  <a:lnTo>
                    <a:pt x="292" y="32"/>
                  </a:lnTo>
                  <a:lnTo>
                    <a:pt x="294" y="36"/>
                  </a:lnTo>
                  <a:lnTo>
                    <a:pt x="298" y="40"/>
                  </a:lnTo>
                  <a:lnTo>
                    <a:pt x="299" y="44"/>
                  </a:lnTo>
                  <a:lnTo>
                    <a:pt x="299" y="48"/>
                  </a:lnTo>
                  <a:lnTo>
                    <a:pt x="299" y="49"/>
                  </a:lnTo>
                  <a:lnTo>
                    <a:pt x="299" y="53"/>
                  </a:lnTo>
                  <a:lnTo>
                    <a:pt x="298" y="59"/>
                  </a:lnTo>
                  <a:lnTo>
                    <a:pt x="296" y="65"/>
                  </a:lnTo>
                  <a:lnTo>
                    <a:pt x="290" y="72"/>
                  </a:lnTo>
                  <a:lnTo>
                    <a:pt x="286" y="82"/>
                  </a:lnTo>
                  <a:lnTo>
                    <a:pt x="278" y="93"/>
                  </a:lnTo>
                  <a:lnTo>
                    <a:pt x="271" y="105"/>
                  </a:lnTo>
                  <a:lnTo>
                    <a:pt x="261" y="118"/>
                  </a:lnTo>
                  <a:lnTo>
                    <a:pt x="252" y="133"/>
                  </a:lnTo>
                  <a:lnTo>
                    <a:pt x="240" y="147"/>
                  </a:lnTo>
                  <a:lnTo>
                    <a:pt x="229" y="162"/>
                  </a:lnTo>
                  <a:lnTo>
                    <a:pt x="217" y="177"/>
                  </a:lnTo>
                  <a:lnTo>
                    <a:pt x="193" y="206"/>
                  </a:lnTo>
                  <a:lnTo>
                    <a:pt x="168" y="236"/>
                  </a:lnTo>
                  <a:lnTo>
                    <a:pt x="152" y="254"/>
                  </a:lnTo>
                  <a:lnTo>
                    <a:pt x="139" y="267"/>
                  </a:lnTo>
                  <a:lnTo>
                    <a:pt x="126" y="282"/>
                  </a:lnTo>
                  <a:lnTo>
                    <a:pt x="110" y="294"/>
                  </a:lnTo>
                  <a:lnTo>
                    <a:pt x="97" y="307"/>
                  </a:lnTo>
                  <a:lnTo>
                    <a:pt x="84" y="318"/>
                  </a:lnTo>
                  <a:lnTo>
                    <a:pt x="70" y="330"/>
                  </a:lnTo>
                  <a:lnTo>
                    <a:pt x="57" y="339"/>
                  </a:lnTo>
                  <a:lnTo>
                    <a:pt x="45" y="349"/>
                  </a:lnTo>
                  <a:lnTo>
                    <a:pt x="34" y="356"/>
                  </a:lnTo>
                  <a:lnTo>
                    <a:pt x="24" y="364"/>
                  </a:lnTo>
                  <a:lnTo>
                    <a:pt x="17" y="368"/>
                  </a:lnTo>
                  <a:lnTo>
                    <a:pt x="11" y="372"/>
                  </a:lnTo>
                  <a:lnTo>
                    <a:pt x="5" y="374"/>
                  </a:lnTo>
                  <a:lnTo>
                    <a:pt x="3" y="376"/>
                  </a:lnTo>
                  <a:lnTo>
                    <a:pt x="0" y="374"/>
                  </a:lnTo>
                  <a:lnTo>
                    <a:pt x="0" y="374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54"/>
            <p:cNvSpPr>
              <a:spLocks/>
            </p:cNvSpPr>
            <p:nvPr/>
          </p:nvSpPr>
          <p:spPr bwMode="auto">
            <a:xfrm>
              <a:off x="5848350" y="2522538"/>
              <a:ext cx="52388" cy="334963"/>
            </a:xfrm>
            <a:custGeom>
              <a:avLst/>
              <a:gdLst>
                <a:gd name="T0" fmla="*/ 8 w 67"/>
                <a:gd name="T1" fmla="*/ 391 h 423"/>
                <a:gd name="T2" fmla="*/ 4 w 67"/>
                <a:gd name="T3" fmla="*/ 378 h 423"/>
                <a:gd name="T4" fmla="*/ 2 w 67"/>
                <a:gd name="T5" fmla="*/ 368 h 423"/>
                <a:gd name="T6" fmla="*/ 0 w 67"/>
                <a:gd name="T7" fmla="*/ 360 h 423"/>
                <a:gd name="T8" fmla="*/ 0 w 67"/>
                <a:gd name="T9" fmla="*/ 359 h 423"/>
                <a:gd name="T10" fmla="*/ 0 w 67"/>
                <a:gd name="T11" fmla="*/ 355 h 423"/>
                <a:gd name="T12" fmla="*/ 0 w 67"/>
                <a:gd name="T13" fmla="*/ 347 h 423"/>
                <a:gd name="T14" fmla="*/ 2 w 67"/>
                <a:gd name="T15" fmla="*/ 338 h 423"/>
                <a:gd name="T16" fmla="*/ 4 w 67"/>
                <a:gd name="T17" fmla="*/ 324 h 423"/>
                <a:gd name="T18" fmla="*/ 6 w 67"/>
                <a:gd name="T19" fmla="*/ 309 h 423"/>
                <a:gd name="T20" fmla="*/ 8 w 67"/>
                <a:gd name="T21" fmla="*/ 292 h 423"/>
                <a:gd name="T22" fmla="*/ 10 w 67"/>
                <a:gd name="T23" fmla="*/ 271 h 423"/>
                <a:gd name="T24" fmla="*/ 12 w 67"/>
                <a:gd name="T25" fmla="*/ 250 h 423"/>
                <a:gd name="T26" fmla="*/ 16 w 67"/>
                <a:gd name="T27" fmla="*/ 225 h 423"/>
                <a:gd name="T28" fmla="*/ 18 w 67"/>
                <a:gd name="T29" fmla="*/ 198 h 423"/>
                <a:gd name="T30" fmla="*/ 19 w 67"/>
                <a:gd name="T31" fmla="*/ 168 h 423"/>
                <a:gd name="T32" fmla="*/ 19 w 67"/>
                <a:gd name="T33" fmla="*/ 135 h 423"/>
                <a:gd name="T34" fmla="*/ 21 w 67"/>
                <a:gd name="T35" fmla="*/ 99 h 423"/>
                <a:gd name="T36" fmla="*/ 21 w 67"/>
                <a:gd name="T37" fmla="*/ 63 h 423"/>
                <a:gd name="T38" fmla="*/ 23 w 67"/>
                <a:gd name="T39" fmla="*/ 21 h 423"/>
                <a:gd name="T40" fmla="*/ 33 w 67"/>
                <a:gd name="T41" fmla="*/ 12 h 423"/>
                <a:gd name="T42" fmla="*/ 50 w 67"/>
                <a:gd name="T43" fmla="*/ 31 h 423"/>
                <a:gd name="T44" fmla="*/ 61 w 67"/>
                <a:gd name="T45" fmla="*/ 52 h 423"/>
                <a:gd name="T46" fmla="*/ 67 w 67"/>
                <a:gd name="T47" fmla="*/ 71 h 423"/>
                <a:gd name="T48" fmla="*/ 67 w 67"/>
                <a:gd name="T49" fmla="*/ 92 h 423"/>
                <a:gd name="T50" fmla="*/ 65 w 67"/>
                <a:gd name="T51" fmla="*/ 116 h 423"/>
                <a:gd name="T52" fmla="*/ 63 w 67"/>
                <a:gd name="T53" fmla="*/ 147 h 423"/>
                <a:gd name="T54" fmla="*/ 61 w 67"/>
                <a:gd name="T55" fmla="*/ 181 h 423"/>
                <a:gd name="T56" fmla="*/ 58 w 67"/>
                <a:gd name="T57" fmla="*/ 237 h 423"/>
                <a:gd name="T58" fmla="*/ 56 w 67"/>
                <a:gd name="T59" fmla="*/ 311 h 423"/>
                <a:gd name="T60" fmla="*/ 52 w 67"/>
                <a:gd name="T61" fmla="*/ 357 h 423"/>
                <a:gd name="T62" fmla="*/ 50 w 67"/>
                <a:gd name="T63" fmla="*/ 374 h 423"/>
                <a:gd name="T64" fmla="*/ 48 w 67"/>
                <a:gd name="T65" fmla="*/ 389 h 423"/>
                <a:gd name="T66" fmla="*/ 46 w 67"/>
                <a:gd name="T67" fmla="*/ 400 h 423"/>
                <a:gd name="T68" fmla="*/ 44 w 67"/>
                <a:gd name="T69" fmla="*/ 410 h 423"/>
                <a:gd name="T70" fmla="*/ 42 w 67"/>
                <a:gd name="T71" fmla="*/ 418 h 423"/>
                <a:gd name="T72" fmla="*/ 40 w 67"/>
                <a:gd name="T73" fmla="*/ 421 h 423"/>
                <a:gd name="T74" fmla="*/ 39 w 67"/>
                <a:gd name="T75" fmla="*/ 423 h 423"/>
                <a:gd name="T76" fmla="*/ 35 w 67"/>
                <a:gd name="T77" fmla="*/ 423 h 423"/>
                <a:gd name="T78" fmla="*/ 29 w 67"/>
                <a:gd name="T79" fmla="*/ 421 h 423"/>
                <a:gd name="T80" fmla="*/ 23 w 67"/>
                <a:gd name="T81" fmla="*/ 414 h 423"/>
                <a:gd name="T82" fmla="*/ 16 w 67"/>
                <a:gd name="T83" fmla="*/ 404 h 423"/>
                <a:gd name="T84" fmla="*/ 12 w 67"/>
                <a:gd name="T85" fmla="*/ 397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" h="423">
                  <a:moveTo>
                    <a:pt x="12" y="397"/>
                  </a:moveTo>
                  <a:lnTo>
                    <a:pt x="8" y="391"/>
                  </a:lnTo>
                  <a:lnTo>
                    <a:pt x="6" y="383"/>
                  </a:lnTo>
                  <a:lnTo>
                    <a:pt x="4" y="378"/>
                  </a:lnTo>
                  <a:lnTo>
                    <a:pt x="2" y="372"/>
                  </a:lnTo>
                  <a:lnTo>
                    <a:pt x="2" y="368"/>
                  </a:lnTo>
                  <a:lnTo>
                    <a:pt x="0" y="364"/>
                  </a:lnTo>
                  <a:lnTo>
                    <a:pt x="0" y="360"/>
                  </a:lnTo>
                  <a:lnTo>
                    <a:pt x="0" y="359"/>
                  </a:lnTo>
                  <a:lnTo>
                    <a:pt x="0" y="359"/>
                  </a:lnTo>
                  <a:lnTo>
                    <a:pt x="0" y="357"/>
                  </a:lnTo>
                  <a:lnTo>
                    <a:pt x="0" y="355"/>
                  </a:lnTo>
                  <a:lnTo>
                    <a:pt x="0" y="351"/>
                  </a:lnTo>
                  <a:lnTo>
                    <a:pt x="0" y="347"/>
                  </a:lnTo>
                  <a:lnTo>
                    <a:pt x="2" y="343"/>
                  </a:lnTo>
                  <a:lnTo>
                    <a:pt x="2" y="338"/>
                  </a:lnTo>
                  <a:lnTo>
                    <a:pt x="2" y="332"/>
                  </a:lnTo>
                  <a:lnTo>
                    <a:pt x="4" y="324"/>
                  </a:lnTo>
                  <a:lnTo>
                    <a:pt x="4" y="317"/>
                  </a:lnTo>
                  <a:lnTo>
                    <a:pt x="6" y="309"/>
                  </a:lnTo>
                  <a:lnTo>
                    <a:pt x="6" y="301"/>
                  </a:lnTo>
                  <a:lnTo>
                    <a:pt x="8" y="292"/>
                  </a:lnTo>
                  <a:lnTo>
                    <a:pt x="8" y="282"/>
                  </a:lnTo>
                  <a:lnTo>
                    <a:pt x="10" y="271"/>
                  </a:lnTo>
                  <a:lnTo>
                    <a:pt x="12" y="259"/>
                  </a:lnTo>
                  <a:lnTo>
                    <a:pt x="12" y="250"/>
                  </a:lnTo>
                  <a:lnTo>
                    <a:pt x="14" y="237"/>
                  </a:lnTo>
                  <a:lnTo>
                    <a:pt x="16" y="225"/>
                  </a:lnTo>
                  <a:lnTo>
                    <a:pt x="16" y="212"/>
                  </a:lnTo>
                  <a:lnTo>
                    <a:pt x="18" y="198"/>
                  </a:lnTo>
                  <a:lnTo>
                    <a:pt x="18" y="183"/>
                  </a:lnTo>
                  <a:lnTo>
                    <a:pt x="19" y="168"/>
                  </a:lnTo>
                  <a:lnTo>
                    <a:pt x="19" y="153"/>
                  </a:lnTo>
                  <a:lnTo>
                    <a:pt x="19" y="135"/>
                  </a:lnTo>
                  <a:lnTo>
                    <a:pt x="21" y="118"/>
                  </a:lnTo>
                  <a:lnTo>
                    <a:pt x="21" y="99"/>
                  </a:lnTo>
                  <a:lnTo>
                    <a:pt x="21" y="82"/>
                  </a:lnTo>
                  <a:lnTo>
                    <a:pt x="21" y="63"/>
                  </a:lnTo>
                  <a:lnTo>
                    <a:pt x="23" y="42"/>
                  </a:lnTo>
                  <a:lnTo>
                    <a:pt x="23" y="21"/>
                  </a:lnTo>
                  <a:lnTo>
                    <a:pt x="23" y="0"/>
                  </a:lnTo>
                  <a:lnTo>
                    <a:pt x="33" y="12"/>
                  </a:lnTo>
                  <a:lnTo>
                    <a:pt x="42" y="21"/>
                  </a:lnTo>
                  <a:lnTo>
                    <a:pt x="50" y="31"/>
                  </a:lnTo>
                  <a:lnTo>
                    <a:pt x="56" y="40"/>
                  </a:lnTo>
                  <a:lnTo>
                    <a:pt x="61" y="52"/>
                  </a:lnTo>
                  <a:lnTo>
                    <a:pt x="65" y="61"/>
                  </a:lnTo>
                  <a:lnTo>
                    <a:pt x="67" y="71"/>
                  </a:lnTo>
                  <a:lnTo>
                    <a:pt x="67" y="80"/>
                  </a:lnTo>
                  <a:lnTo>
                    <a:pt x="67" y="92"/>
                  </a:lnTo>
                  <a:lnTo>
                    <a:pt x="65" y="103"/>
                  </a:lnTo>
                  <a:lnTo>
                    <a:pt x="65" y="116"/>
                  </a:lnTo>
                  <a:lnTo>
                    <a:pt x="63" y="132"/>
                  </a:lnTo>
                  <a:lnTo>
                    <a:pt x="63" y="147"/>
                  </a:lnTo>
                  <a:lnTo>
                    <a:pt x="63" y="164"/>
                  </a:lnTo>
                  <a:lnTo>
                    <a:pt x="61" y="181"/>
                  </a:lnTo>
                  <a:lnTo>
                    <a:pt x="61" y="198"/>
                  </a:lnTo>
                  <a:lnTo>
                    <a:pt x="58" y="237"/>
                  </a:lnTo>
                  <a:lnTo>
                    <a:pt x="58" y="273"/>
                  </a:lnTo>
                  <a:lnTo>
                    <a:pt x="56" y="311"/>
                  </a:lnTo>
                  <a:lnTo>
                    <a:pt x="54" y="347"/>
                  </a:lnTo>
                  <a:lnTo>
                    <a:pt x="52" y="357"/>
                  </a:lnTo>
                  <a:lnTo>
                    <a:pt x="52" y="366"/>
                  </a:lnTo>
                  <a:lnTo>
                    <a:pt x="50" y="374"/>
                  </a:lnTo>
                  <a:lnTo>
                    <a:pt x="50" y="381"/>
                  </a:lnTo>
                  <a:lnTo>
                    <a:pt x="48" y="389"/>
                  </a:lnTo>
                  <a:lnTo>
                    <a:pt x="48" y="395"/>
                  </a:lnTo>
                  <a:lnTo>
                    <a:pt x="46" y="400"/>
                  </a:lnTo>
                  <a:lnTo>
                    <a:pt x="46" y="406"/>
                  </a:lnTo>
                  <a:lnTo>
                    <a:pt x="44" y="410"/>
                  </a:lnTo>
                  <a:lnTo>
                    <a:pt x="42" y="414"/>
                  </a:lnTo>
                  <a:lnTo>
                    <a:pt x="42" y="418"/>
                  </a:lnTo>
                  <a:lnTo>
                    <a:pt x="40" y="420"/>
                  </a:lnTo>
                  <a:lnTo>
                    <a:pt x="40" y="421"/>
                  </a:lnTo>
                  <a:lnTo>
                    <a:pt x="39" y="423"/>
                  </a:lnTo>
                  <a:lnTo>
                    <a:pt x="39" y="423"/>
                  </a:lnTo>
                  <a:lnTo>
                    <a:pt x="39" y="423"/>
                  </a:lnTo>
                  <a:lnTo>
                    <a:pt x="35" y="423"/>
                  </a:lnTo>
                  <a:lnTo>
                    <a:pt x="33" y="423"/>
                  </a:lnTo>
                  <a:lnTo>
                    <a:pt x="29" y="421"/>
                  </a:lnTo>
                  <a:lnTo>
                    <a:pt x="25" y="418"/>
                  </a:lnTo>
                  <a:lnTo>
                    <a:pt x="23" y="414"/>
                  </a:lnTo>
                  <a:lnTo>
                    <a:pt x="19" y="410"/>
                  </a:lnTo>
                  <a:lnTo>
                    <a:pt x="16" y="404"/>
                  </a:lnTo>
                  <a:lnTo>
                    <a:pt x="12" y="397"/>
                  </a:lnTo>
                  <a:lnTo>
                    <a:pt x="12" y="397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6" name="矩形 25"/>
          <p:cNvSpPr/>
          <p:nvPr/>
        </p:nvSpPr>
        <p:spPr>
          <a:xfrm>
            <a:off x="1248937" y="2002012"/>
            <a:ext cx="771437" cy="1702535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862002" y="2051284"/>
            <a:ext cx="747271" cy="1468077"/>
          </a:xfrm>
          <a:prstGeom prst="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2440130" y="2335696"/>
            <a:ext cx="868092" cy="147770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44"/>
          <p:cNvSpPr>
            <a:spLocks/>
          </p:cNvSpPr>
          <p:nvPr/>
        </p:nvSpPr>
        <p:spPr bwMode="auto">
          <a:xfrm>
            <a:off x="1464809" y="2041969"/>
            <a:ext cx="522644" cy="609063"/>
          </a:xfrm>
          <a:custGeom>
            <a:avLst/>
            <a:gdLst>
              <a:gd name="T0" fmla="*/ 221 w 254"/>
              <a:gd name="T1" fmla="*/ 103 h 295"/>
              <a:gd name="T2" fmla="*/ 206 w 254"/>
              <a:gd name="T3" fmla="*/ 120 h 295"/>
              <a:gd name="T4" fmla="*/ 191 w 254"/>
              <a:gd name="T5" fmla="*/ 139 h 295"/>
              <a:gd name="T6" fmla="*/ 172 w 254"/>
              <a:gd name="T7" fmla="*/ 160 h 295"/>
              <a:gd name="T8" fmla="*/ 153 w 254"/>
              <a:gd name="T9" fmla="*/ 185 h 295"/>
              <a:gd name="T10" fmla="*/ 130 w 254"/>
              <a:gd name="T11" fmla="*/ 208 h 295"/>
              <a:gd name="T12" fmla="*/ 105 w 254"/>
              <a:gd name="T13" fmla="*/ 229 h 295"/>
              <a:gd name="T14" fmla="*/ 65 w 254"/>
              <a:gd name="T15" fmla="*/ 259 h 295"/>
              <a:gd name="T16" fmla="*/ 49 w 254"/>
              <a:gd name="T17" fmla="*/ 269 h 295"/>
              <a:gd name="T18" fmla="*/ 38 w 254"/>
              <a:gd name="T19" fmla="*/ 278 h 295"/>
              <a:gd name="T20" fmla="*/ 27 w 254"/>
              <a:gd name="T21" fmla="*/ 284 h 295"/>
              <a:gd name="T22" fmla="*/ 11 w 254"/>
              <a:gd name="T23" fmla="*/ 292 h 295"/>
              <a:gd name="T24" fmla="*/ 2 w 254"/>
              <a:gd name="T25" fmla="*/ 295 h 295"/>
              <a:gd name="T26" fmla="*/ 0 w 254"/>
              <a:gd name="T27" fmla="*/ 292 h 295"/>
              <a:gd name="T28" fmla="*/ 4 w 254"/>
              <a:gd name="T29" fmla="*/ 284 h 295"/>
              <a:gd name="T30" fmla="*/ 13 w 254"/>
              <a:gd name="T31" fmla="*/ 271 h 295"/>
              <a:gd name="T32" fmla="*/ 28 w 254"/>
              <a:gd name="T33" fmla="*/ 254 h 295"/>
              <a:gd name="T34" fmla="*/ 48 w 254"/>
              <a:gd name="T35" fmla="*/ 234 h 295"/>
              <a:gd name="T36" fmla="*/ 69 w 254"/>
              <a:gd name="T37" fmla="*/ 212 h 295"/>
              <a:gd name="T38" fmla="*/ 90 w 254"/>
              <a:gd name="T39" fmla="*/ 187 h 295"/>
              <a:gd name="T40" fmla="*/ 111 w 254"/>
              <a:gd name="T41" fmla="*/ 160 h 295"/>
              <a:gd name="T42" fmla="*/ 132 w 254"/>
              <a:gd name="T43" fmla="*/ 132 h 295"/>
              <a:gd name="T44" fmla="*/ 147 w 254"/>
              <a:gd name="T45" fmla="*/ 107 h 295"/>
              <a:gd name="T46" fmla="*/ 162 w 254"/>
              <a:gd name="T47" fmla="*/ 84 h 295"/>
              <a:gd name="T48" fmla="*/ 174 w 254"/>
              <a:gd name="T49" fmla="*/ 65 h 295"/>
              <a:gd name="T50" fmla="*/ 181 w 254"/>
              <a:gd name="T51" fmla="*/ 51 h 295"/>
              <a:gd name="T52" fmla="*/ 183 w 254"/>
              <a:gd name="T53" fmla="*/ 40 h 295"/>
              <a:gd name="T54" fmla="*/ 185 w 254"/>
              <a:gd name="T55" fmla="*/ 29 h 295"/>
              <a:gd name="T56" fmla="*/ 181 w 254"/>
              <a:gd name="T57" fmla="*/ 15 h 295"/>
              <a:gd name="T58" fmla="*/ 179 w 254"/>
              <a:gd name="T59" fmla="*/ 9 h 295"/>
              <a:gd name="T60" fmla="*/ 181 w 254"/>
              <a:gd name="T61" fmla="*/ 6 h 295"/>
              <a:gd name="T62" fmla="*/ 183 w 254"/>
              <a:gd name="T63" fmla="*/ 2 h 295"/>
              <a:gd name="T64" fmla="*/ 187 w 254"/>
              <a:gd name="T65" fmla="*/ 0 h 295"/>
              <a:gd name="T66" fmla="*/ 195 w 254"/>
              <a:gd name="T67" fmla="*/ 0 h 295"/>
              <a:gd name="T68" fmla="*/ 204 w 254"/>
              <a:gd name="T69" fmla="*/ 2 h 295"/>
              <a:gd name="T70" fmla="*/ 218 w 254"/>
              <a:gd name="T71" fmla="*/ 8 h 295"/>
              <a:gd name="T72" fmla="*/ 231 w 254"/>
              <a:gd name="T73" fmla="*/ 17 h 295"/>
              <a:gd name="T74" fmla="*/ 240 w 254"/>
              <a:gd name="T75" fmla="*/ 25 h 295"/>
              <a:gd name="T76" fmla="*/ 248 w 254"/>
              <a:gd name="T77" fmla="*/ 34 h 295"/>
              <a:gd name="T78" fmla="*/ 252 w 254"/>
              <a:gd name="T79" fmla="*/ 42 h 295"/>
              <a:gd name="T80" fmla="*/ 254 w 254"/>
              <a:gd name="T81" fmla="*/ 51 h 295"/>
              <a:gd name="T82" fmla="*/ 250 w 254"/>
              <a:gd name="T83" fmla="*/ 61 h 295"/>
              <a:gd name="T84" fmla="*/ 244 w 254"/>
              <a:gd name="T85" fmla="*/ 72 h 295"/>
              <a:gd name="T86" fmla="*/ 235 w 254"/>
              <a:gd name="T87" fmla="*/ 88 h 295"/>
              <a:gd name="T88" fmla="*/ 227 w 254"/>
              <a:gd name="T89" fmla="*/ 95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4" h="295">
                <a:moveTo>
                  <a:pt x="227" y="95"/>
                </a:moveTo>
                <a:lnTo>
                  <a:pt x="221" y="103"/>
                </a:lnTo>
                <a:lnTo>
                  <a:pt x="214" y="112"/>
                </a:lnTo>
                <a:lnTo>
                  <a:pt x="206" y="120"/>
                </a:lnTo>
                <a:lnTo>
                  <a:pt x="198" y="130"/>
                </a:lnTo>
                <a:lnTo>
                  <a:pt x="191" y="139"/>
                </a:lnTo>
                <a:lnTo>
                  <a:pt x="181" y="151"/>
                </a:lnTo>
                <a:lnTo>
                  <a:pt x="172" y="160"/>
                </a:lnTo>
                <a:lnTo>
                  <a:pt x="162" y="172"/>
                </a:lnTo>
                <a:lnTo>
                  <a:pt x="153" y="185"/>
                </a:lnTo>
                <a:lnTo>
                  <a:pt x="141" y="196"/>
                </a:lnTo>
                <a:lnTo>
                  <a:pt x="130" y="208"/>
                </a:lnTo>
                <a:lnTo>
                  <a:pt x="118" y="219"/>
                </a:lnTo>
                <a:lnTo>
                  <a:pt x="105" y="229"/>
                </a:lnTo>
                <a:lnTo>
                  <a:pt x="92" y="240"/>
                </a:lnTo>
                <a:lnTo>
                  <a:pt x="65" y="259"/>
                </a:lnTo>
                <a:lnTo>
                  <a:pt x="57" y="265"/>
                </a:lnTo>
                <a:lnTo>
                  <a:pt x="49" y="269"/>
                </a:lnTo>
                <a:lnTo>
                  <a:pt x="44" y="274"/>
                </a:lnTo>
                <a:lnTo>
                  <a:pt x="38" y="278"/>
                </a:lnTo>
                <a:lnTo>
                  <a:pt x="32" y="280"/>
                </a:lnTo>
                <a:lnTo>
                  <a:pt x="27" y="284"/>
                </a:lnTo>
                <a:lnTo>
                  <a:pt x="19" y="288"/>
                </a:lnTo>
                <a:lnTo>
                  <a:pt x="11" y="292"/>
                </a:lnTo>
                <a:lnTo>
                  <a:pt x="6" y="294"/>
                </a:lnTo>
                <a:lnTo>
                  <a:pt x="2" y="295"/>
                </a:lnTo>
                <a:lnTo>
                  <a:pt x="0" y="294"/>
                </a:lnTo>
                <a:lnTo>
                  <a:pt x="0" y="292"/>
                </a:lnTo>
                <a:lnTo>
                  <a:pt x="0" y="288"/>
                </a:lnTo>
                <a:lnTo>
                  <a:pt x="4" y="284"/>
                </a:lnTo>
                <a:lnTo>
                  <a:pt x="7" y="278"/>
                </a:lnTo>
                <a:lnTo>
                  <a:pt x="13" y="271"/>
                </a:lnTo>
                <a:lnTo>
                  <a:pt x="21" y="263"/>
                </a:lnTo>
                <a:lnTo>
                  <a:pt x="28" y="254"/>
                </a:lnTo>
                <a:lnTo>
                  <a:pt x="38" y="244"/>
                </a:lnTo>
                <a:lnTo>
                  <a:pt x="48" y="234"/>
                </a:lnTo>
                <a:lnTo>
                  <a:pt x="59" y="223"/>
                </a:lnTo>
                <a:lnTo>
                  <a:pt x="69" y="212"/>
                </a:lnTo>
                <a:lnTo>
                  <a:pt x="80" y="200"/>
                </a:lnTo>
                <a:lnTo>
                  <a:pt x="90" y="187"/>
                </a:lnTo>
                <a:lnTo>
                  <a:pt x="101" y="173"/>
                </a:lnTo>
                <a:lnTo>
                  <a:pt x="111" y="160"/>
                </a:lnTo>
                <a:lnTo>
                  <a:pt x="122" y="145"/>
                </a:lnTo>
                <a:lnTo>
                  <a:pt x="132" y="132"/>
                </a:lnTo>
                <a:lnTo>
                  <a:pt x="139" y="118"/>
                </a:lnTo>
                <a:lnTo>
                  <a:pt x="147" y="107"/>
                </a:lnTo>
                <a:lnTo>
                  <a:pt x="155" y="95"/>
                </a:lnTo>
                <a:lnTo>
                  <a:pt x="162" y="84"/>
                </a:lnTo>
                <a:lnTo>
                  <a:pt x="168" y="74"/>
                </a:lnTo>
                <a:lnTo>
                  <a:pt x="174" y="65"/>
                </a:lnTo>
                <a:lnTo>
                  <a:pt x="177" y="57"/>
                </a:lnTo>
                <a:lnTo>
                  <a:pt x="181" y="51"/>
                </a:lnTo>
                <a:lnTo>
                  <a:pt x="183" y="46"/>
                </a:lnTo>
                <a:lnTo>
                  <a:pt x="183" y="40"/>
                </a:lnTo>
                <a:lnTo>
                  <a:pt x="185" y="34"/>
                </a:lnTo>
                <a:lnTo>
                  <a:pt x="185" y="29"/>
                </a:lnTo>
                <a:lnTo>
                  <a:pt x="183" y="25"/>
                </a:lnTo>
                <a:lnTo>
                  <a:pt x="181" y="15"/>
                </a:lnTo>
                <a:lnTo>
                  <a:pt x="179" y="11"/>
                </a:lnTo>
                <a:lnTo>
                  <a:pt x="179" y="9"/>
                </a:lnTo>
                <a:lnTo>
                  <a:pt x="179" y="8"/>
                </a:lnTo>
                <a:lnTo>
                  <a:pt x="181" y="6"/>
                </a:lnTo>
                <a:lnTo>
                  <a:pt x="181" y="4"/>
                </a:lnTo>
                <a:lnTo>
                  <a:pt x="183" y="2"/>
                </a:lnTo>
                <a:lnTo>
                  <a:pt x="185" y="0"/>
                </a:lnTo>
                <a:lnTo>
                  <a:pt x="187" y="0"/>
                </a:lnTo>
                <a:lnTo>
                  <a:pt x="191" y="0"/>
                </a:lnTo>
                <a:lnTo>
                  <a:pt x="195" y="0"/>
                </a:lnTo>
                <a:lnTo>
                  <a:pt x="198" y="0"/>
                </a:lnTo>
                <a:lnTo>
                  <a:pt x="204" y="2"/>
                </a:lnTo>
                <a:lnTo>
                  <a:pt x="210" y="6"/>
                </a:lnTo>
                <a:lnTo>
                  <a:pt x="218" y="8"/>
                </a:lnTo>
                <a:lnTo>
                  <a:pt x="223" y="11"/>
                </a:lnTo>
                <a:lnTo>
                  <a:pt x="231" y="17"/>
                </a:lnTo>
                <a:lnTo>
                  <a:pt x="237" y="21"/>
                </a:lnTo>
                <a:lnTo>
                  <a:pt x="240" y="25"/>
                </a:lnTo>
                <a:lnTo>
                  <a:pt x="244" y="29"/>
                </a:lnTo>
                <a:lnTo>
                  <a:pt x="248" y="34"/>
                </a:lnTo>
                <a:lnTo>
                  <a:pt x="250" y="38"/>
                </a:lnTo>
                <a:lnTo>
                  <a:pt x="252" y="42"/>
                </a:lnTo>
                <a:lnTo>
                  <a:pt x="254" y="46"/>
                </a:lnTo>
                <a:lnTo>
                  <a:pt x="254" y="51"/>
                </a:lnTo>
                <a:lnTo>
                  <a:pt x="252" y="55"/>
                </a:lnTo>
                <a:lnTo>
                  <a:pt x="250" y="61"/>
                </a:lnTo>
                <a:lnTo>
                  <a:pt x="248" y="67"/>
                </a:lnTo>
                <a:lnTo>
                  <a:pt x="244" y="72"/>
                </a:lnTo>
                <a:lnTo>
                  <a:pt x="240" y="80"/>
                </a:lnTo>
                <a:lnTo>
                  <a:pt x="235" y="88"/>
                </a:lnTo>
                <a:lnTo>
                  <a:pt x="227" y="95"/>
                </a:lnTo>
                <a:lnTo>
                  <a:pt x="227" y="95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45"/>
          <p:cNvSpPr>
            <a:spLocks/>
          </p:cNvSpPr>
          <p:nvPr/>
        </p:nvSpPr>
        <p:spPr bwMode="auto">
          <a:xfrm>
            <a:off x="1851646" y="2066661"/>
            <a:ext cx="539105" cy="864212"/>
          </a:xfrm>
          <a:custGeom>
            <a:avLst/>
            <a:gdLst>
              <a:gd name="T0" fmla="*/ 141 w 262"/>
              <a:gd name="T1" fmla="*/ 277 h 422"/>
              <a:gd name="T2" fmla="*/ 120 w 262"/>
              <a:gd name="T3" fmla="*/ 305 h 422"/>
              <a:gd name="T4" fmla="*/ 82 w 262"/>
              <a:gd name="T5" fmla="*/ 347 h 422"/>
              <a:gd name="T6" fmla="*/ 46 w 262"/>
              <a:gd name="T7" fmla="*/ 387 h 422"/>
              <a:gd name="T8" fmla="*/ 25 w 262"/>
              <a:gd name="T9" fmla="*/ 406 h 422"/>
              <a:gd name="T10" fmla="*/ 11 w 262"/>
              <a:gd name="T11" fmla="*/ 416 h 422"/>
              <a:gd name="T12" fmla="*/ 2 w 262"/>
              <a:gd name="T13" fmla="*/ 422 h 422"/>
              <a:gd name="T14" fmla="*/ 0 w 262"/>
              <a:gd name="T15" fmla="*/ 420 h 422"/>
              <a:gd name="T16" fmla="*/ 0 w 262"/>
              <a:gd name="T17" fmla="*/ 416 h 422"/>
              <a:gd name="T18" fmla="*/ 4 w 262"/>
              <a:gd name="T19" fmla="*/ 410 h 422"/>
              <a:gd name="T20" fmla="*/ 8 w 262"/>
              <a:gd name="T21" fmla="*/ 401 h 422"/>
              <a:gd name="T22" fmla="*/ 13 w 262"/>
              <a:gd name="T23" fmla="*/ 389 h 422"/>
              <a:gd name="T24" fmla="*/ 21 w 262"/>
              <a:gd name="T25" fmla="*/ 376 h 422"/>
              <a:gd name="T26" fmla="*/ 30 w 262"/>
              <a:gd name="T27" fmla="*/ 361 h 422"/>
              <a:gd name="T28" fmla="*/ 44 w 262"/>
              <a:gd name="T29" fmla="*/ 344 h 422"/>
              <a:gd name="T30" fmla="*/ 63 w 262"/>
              <a:gd name="T31" fmla="*/ 313 h 422"/>
              <a:gd name="T32" fmla="*/ 90 w 262"/>
              <a:gd name="T33" fmla="*/ 275 h 422"/>
              <a:gd name="T34" fmla="*/ 111 w 262"/>
              <a:gd name="T35" fmla="*/ 239 h 422"/>
              <a:gd name="T36" fmla="*/ 130 w 262"/>
              <a:gd name="T37" fmla="*/ 204 h 422"/>
              <a:gd name="T38" fmla="*/ 151 w 262"/>
              <a:gd name="T39" fmla="*/ 157 h 422"/>
              <a:gd name="T40" fmla="*/ 164 w 262"/>
              <a:gd name="T41" fmla="*/ 128 h 422"/>
              <a:gd name="T42" fmla="*/ 178 w 262"/>
              <a:gd name="T43" fmla="*/ 101 h 422"/>
              <a:gd name="T44" fmla="*/ 187 w 262"/>
              <a:gd name="T45" fmla="*/ 77 h 422"/>
              <a:gd name="T46" fmla="*/ 193 w 262"/>
              <a:gd name="T47" fmla="*/ 59 h 422"/>
              <a:gd name="T48" fmla="*/ 197 w 262"/>
              <a:gd name="T49" fmla="*/ 42 h 422"/>
              <a:gd name="T50" fmla="*/ 197 w 262"/>
              <a:gd name="T51" fmla="*/ 31 h 422"/>
              <a:gd name="T52" fmla="*/ 195 w 262"/>
              <a:gd name="T53" fmla="*/ 19 h 422"/>
              <a:gd name="T54" fmla="*/ 191 w 262"/>
              <a:gd name="T55" fmla="*/ 12 h 422"/>
              <a:gd name="T56" fmla="*/ 193 w 262"/>
              <a:gd name="T57" fmla="*/ 6 h 422"/>
              <a:gd name="T58" fmla="*/ 195 w 262"/>
              <a:gd name="T59" fmla="*/ 2 h 422"/>
              <a:gd name="T60" fmla="*/ 200 w 262"/>
              <a:gd name="T61" fmla="*/ 0 h 422"/>
              <a:gd name="T62" fmla="*/ 206 w 262"/>
              <a:gd name="T63" fmla="*/ 0 h 422"/>
              <a:gd name="T64" fmla="*/ 216 w 262"/>
              <a:gd name="T65" fmla="*/ 2 h 422"/>
              <a:gd name="T66" fmla="*/ 229 w 262"/>
              <a:gd name="T67" fmla="*/ 8 h 422"/>
              <a:gd name="T68" fmla="*/ 242 w 262"/>
              <a:gd name="T69" fmla="*/ 18 h 422"/>
              <a:gd name="T70" fmla="*/ 252 w 262"/>
              <a:gd name="T71" fmla="*/ 25 h 422"/>
              <a:gd name="T72" fmla="*/ 260 w 262"/>
              <a:gd name="T73" fmla="*/ 33 h 422"/>
              <a:gd name="T74" fmla="*/ 262 w 262"/>
              <a:gd name="T75" fmla="*/ 40 h 422"/>
              <a:gd name="T76" fmla="*/ 262 w 262"/>
              <a:gd name="T77" fmla="*/ 48 h 422"/>
              <a:gd name="T78" fmla="*/ 258 w 262"/>
              <a:gd name="T79" fmla="*/ 63 h 422"/>
              <a:gd name="T80" fmla="*/ 248 w 262"/>
              <a:gd name="T81" fmla="*/ 82 h 422"/>
              <a:gd name="T82" fmla="*/ 237 w 262"/>
              <a:gd name="T83" fmla="*/ 111 h 422"/>
              <a:gd name="T84" fmla="*/ 210 w 262"/>
              <a:gd name="T85" fmla="*/ 161 h 422"/>
              <a:gd name="T86" fmla="*/ 172 w 262"/>
              <a:gd name="T87" fmla="*/ 229 h 422"/>
              <a:gd name="T88" fmla="*/ 153 w 262"/>
              <a:gd name="T89" fmla="*/ 260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62" h="422">
                <a:moveTo>
                  <a:pt x="153" y="260"/>
                </a:moveTo>
                <a:lnTo>
                  <a:pt x="141" y="277"/>
                </a:lnTo>
                <a:lnTo>
                  <a:pt x="132" y="292"/>
                </a:lnTo>
                <a:lnTo>
                  <a:pt x="120" y="305"/>
                </a:lnTo>
                <a:lnTo>
                  <a:pt x="107" y="321"/>
                </a:lnTo>
                <a:lnTo>
                  <a:pt x="82" y="347"/>
                </a:lnTo>
                <a:lnTo>
                  <a:pt x="57" y="374"/>
                </a:lnTo>
                <a:lnTo>
                  <a:pt x="46" y="387"/>
                </a:lnTo>
                <a:lnTo>
                  <a:pt x="34" y="397"/>
                </a:lnTo>
                <a:lnTo>
                  <a:pt x="25" y="406"/>
                </a:lnTo>
                <a:lnTo>
                  <a:pt x="17" y="412"/>
                </a:lnTo>
                <a:lnTo>
                  <a:pt x="11" y="416"/>
                </a:lnTo>
                <a:lnTo>
                  <a:pt x="6" y="420"/>
                </a:lnTo>
                <a:lnTo>
                  <a:pt x="2" y="422"/>
                </a:lnTo>
                <a:lnTo>
                  <a:pt x="0" y="420"/>
                </a:lnTo>
                <a:lnTo>
                  <a:pt x="0" y="420"/>
                </a:lnTo>
                <a:lnTo>
                  <a:pt x="0" y="418"/>
                </a:lnTo>
                <a:lnTo>
                  <a:pt x="0" y="416"/>
                </a:lnTo>
                <a:lnTo>
                  <a:pt x="2" y="412"/>
                </a:lnTo>
                <a:lnTo>
                  <a:pt x="4" y="410"/>
                </a:lnTo>
                <a:lnTo>
                  <a:pt x="6" y="405"/>
                </a:lnTo>
                <a:lnTo>
                  <a:pt x="8" y="401"/>
                </a:lnTo>
                <a:lnTo>
                  <a:pt x="9" y="395"/>
                </a:lnTo>
                <a:lnTo>
                  <a:pt x="13" y="389"/>
                </a:lnTo>
                <a:lnTo>
                  <a:pt x="17" y="384"/>
                </a:lnTo>
                <a:lnTo>
                  <a:pt x="21" y="376"/>
                </a:lnTo>
                <a:lnTo>
                  <a:pt x="27" y="368"/>
                </a:lnTo>
                <a:lnTo>
                  <a:pt x="30" y="361"/>
                </a:lnTo>
                <a:lnTo>
                  <a:pt x="36" y="351"/>
                </a:lnTo>
                <a:lnTo>
                  <a:pt x="44" y="344"/>
                </a:lnTo>
                <a:lnTo>
                  <a:pt x="50" y="332"/>
                </a:lnTo>
                <a:lnTo>
                  <a:pt x="63" y="313"/>
                </a:lnTo>
                <a:lnTo>
                  <a:pt x="76" y="294"/>
                </a:lnTo>
                <a:lnTo>
                  <a:pt x="90" y="275"/>
                </a:lnTo>
                <a:lnTo>
                  <a:pt x="101" y="256"/>
                </a:lnTo>
                <a:lnTo>
                  <a:pt x="111" y="239"/>
                </a:lnTo>
                <a:lnTo>
                  <a:pt x="120" y="222"/>
                </a:lnTo>
                <a:lnTo>
                  <a:pt x="130" y="204"/>
                </a:lnTo>
                <a:lnTo>
                  <a:pt x="137" y="187"/>
                </a:lnTo>
                <a:lnTo>
                  <a:pt x="151" y="157"/>
                </a:lnTo>
                <a:lnTo>
                  <a:pt x="158" y="143"/>
                </a:lnTo>
                <a:lnTo>
                  <a:pt x="164" y="128"/>
                </a:lnTo>
                <a:lnTo>
                  <a:pt x="170" y="115"/>
                </a:lnTo>
                <a:lnTo>
                  <a:pt x="178" y="101"/>
                </a:lnTo>
                <a:lnTo>
                  <a:pt x="181" y="90"/>
                </a:lnTo>
                <a:lnTo>
                  <a:pt x="187" y="77"/>
                </a:lnTo>
                <a:lnTo>
                  <a:pt x="191" y="67"/>
                </a:lnTo>
                <a:lnTo>
                  <a:pt x="193" y="59"/>
                </a:lnTo>
                <a:lnTo>
                  <a:pt x="195" y="50"/>
                </a:lnTo>
                <a:lnTo>
                  <a:pt x="197" y="42"/>
                </a:lnTo>
                <a:lnTo>
                  <a:pt x="197" y="37"/>
                </a:lnTo>
                <a:lnTo>
                  <a:pt x="197" y="31"/>
                </a:lnTo>
                <a:lnTo>
                  <a:pt x="195" y="25"/>
                </a:lnTo>
                <a:lnTo>
                  <a:pt x="195" y="19"/>
                </a:lnTo>
                <a:lnTo>
                  <a:pt x="193" y="14"/>
                </a:lnTo>
                <a:lnTo>
                  <a:pt x="191" y="12"/>
                </a:lnTo>
                <a:lnTo>
                  <a:pt x="191" y="10"/>
                </a:lnTo>
                <a:lnTo>
                  <a:pt x="193" y="6"/>
                </a:lnTo>
                <a:lnTo>
                  <a:pt x="193" y="4"/>
                </a:lnTo>
                <a:lnTo>
                  <a:pt x="195" y="2"/>
                </a:lnTo>
                <a:lnTo>
                  <a:pt x="199" y="0"/>
                </a:lnTo>
                <a:lnTo>
                  <a:pt x="200" y="0"/>
                </a:lnTo>
                <a:lnTo>
                  <a:pt x="202" y="0"/>
                </a:lnTo>
                <a:lnTo>
                  <a:pt x="206" y="0"/>
                </a:lnTo>
                <a:lnTo>
                  <a:pt x="212" y="0"/>
                </a:lnTo>
                <a:lnTo>
                  <a:pt x="216" y="2"/>
                </a:lnTo>
                <a:lnTo>
                  <a:pt x="223" y="6"/>
                </a:lnTo>
                <a:lnTo>
                  <a:pt x="229" y="8"/>
                </a:lnTo>
                <a:lnTo>
                  <a:pt x="237" y="12"/>
                </a:lnTo>
                <a:lnTo>
                  <a:pt x="242" y="18"/>
                </a:lnTo>
                <a:lnTo>
                  <a:pt x="248" y="21"/>
                </a:lnTo>
                <a:lnTo>
                  <a:pt x="252" y="25"/>
                </a:lnTo>
                <a:lnTo>
                  <a:pt x="256" y="29"/>
                </a:lnTo>
                <a:lnTo>
                  <a:pt x="260" y="33"/>
                </a:lnTo>
                <a:lnTo>
                  <a:pt x="262" y="37"/>
                </a:lnTo>
                <a:lnTo>
                  <a:pt x="262" y="40"/>
                </a:lnTo>
                <a:lnTo>
                  <a:pt x="262" y="42"/>
                </a:lnTo>
                <a:lnTo>
                  <a:pt x="262" y="48"/>
                </a:lnTo>
                <a:lnTo>
                  <a:pt x="260" y="54"/>
                </a:lnTo>
                <a:lnTo>
                  <a:pt x="258" y="63"/>
                </a:lnTo>
                <a:lnTo>
                  <a:pt x="254" y="73"/>
                </a:lnTo>
                <a:lnTo>
                  <a:pt x="248" y="82"/>
                </a:lnTo>
                <a:lnTo>
                  <a:pt x="242" y="96"/>
                </a:lnTo>
                <a:lnTo>
                  <a:pt x="237" y="111"/>
                </a:lnTo>
                <a:lnTo>
                  <a:pt x="229" y="126"/>
                </a:lnTo>
                <a:lnTo>
                  <a:pt x="210" y="161"/>
                </a:lnTo>
                <a:lnTo>
                  <a:pt x="191" y="195"/>
                </a:lnTo>
                <a:lnTo>
                  <a:pt x="172" y="229"/>
                </a:lnTo>
                <a:lnTo>
                  <a:pt x="153" y="260"/>
                </a:lnTo>
                <a:lnTo>
                  <a:pt x="153" y="260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46"/>
          <p:cNvSpPr>
            <a:spLocks/>
          </p:cNvSpPr>
          <p:nvPr/>
        </p:nvSpPr>
        <p:spPr bwMode="auto">
          <a:xfrm>
            <a:off x="2230253" y="2334154"/>
            <a:ext cx="349801" cy="123459"/>
          </a:xfrm>
          <a:custGeom>
            <a:avLst/>
            <a:gdLst>
              <a:gd name="T0" fmla="*/ 75 w 170"/>
              <a:gd name="T1" fmla="*/ 15 h 61"/>
              <a:gd name="T2" fmla="*/ 86 w 170"/>
              <a:gd name="T3" fmla="*/ 11 h 61"/>
              <a:gd name="T4" fmla="*/ 96 w 170"/>
              <a:gd name="T5" fmla="*/ 10 h 61"/>
              <a:gd name="T6" fmla="*/ 105 w 170"/>
              <a:gd name="T7" fmla="*/ 6 h 61"/>
              <a:gd name="T8" fmla="*/ 113 w 170"/>
              <a:gd name="T9" fmla="*/ 4 h 61"/>
              <a:gd name="T10" fmla="*/ 119 w 170"/>
              <a:gd name="T11" fmla="*/ 2 h 61"/>
              <a:gd name="T12" fmla="*/ 124 w 170"/>
              <a:gd name="T13" fmla="*/ 2 h 61"/>
              <a:gd name="T14" fmla="*/ 128 w 170"/>
              <a:gd name="T15" fmla="*/ 0 h 61"/>
              <a:gd name="T16" fmla="*/ 132 w 170"/>
              <a:gd name="T17" fmla="*/ 0 h 61"/>
              <a:gd name="T18" fmla="*/ 136 w 170"/>
              <a:gd name="T19" fmla="*/ 0 h 61"/>
              <a:gd name="T20" fmla="*/ 142 w 170"/>
              <a:gd name="T21" fmla="*/ 2 h 61"/>
              <a:gd name="T22" fmla="*/ 147 w 170"/>
              <a:gd name="T23" fmla="*/ 2 h 61"/>
              <a:gd name="T24" fmla="*/ 155 w 170"/>
              <a:gd name="T25" fmla="*/ 4 h 61"/>
              <a:gd name="T26" fmla="*/ 159 w 170"/>
              <a:gd name="T27" fmla="*/ 6 h 61"/>
              <a:gd name="T28" fmla="*/ 163 w 170"/>
              <a:gd name="T29" fmla="*/ 8 h 61"/>
              <a:gd name="T30" fmla="*/ 165 w 170"/>
              <a:gd name="T31" fmla="*/ 10 h 61"/>
              <a:gd name="T32" fmla="*/ 166 w 170"/>
              <a:gd name="T33" fmla="*/ 11 h 61"/>
              <a:gd name="T34" fmla="*/ 168 w 170"/>
              <a:gd name="T35" fmla="*/ 15 h 61"/>
              <a:gd name="T36" fmla="*/ 170 w 170"/>
              <a:gd name="T37" fmla="*/ 17 h 61"/>
              <a:gd name="T38" fmla="*/ 170 w 170"/>
              <a:gd name="T39" fmla="*/ 19 h 61"/>
              <a:gd name="T40" fmla="*/ 170 w 170"/>
              <a:gd name="T41" fmla="*/ 23 h 61"/>
              <a:gd name="T42" fmla="*/ 166 w 170"/>
              <a:gd name="T43" fmla="*/ 25 h 61"/>
              <a:gd name="T44" fmla="*/ 163 w 170"/>
              <a:gd name="T45" fmla="*/ 29 h 61"/>
              <a:gd name="T46" fmla="*/ 157 w 170"/>
              <a:gd name="T47" fmla="*/ 32 h 61"/>
              <a:gd name="T48" fmla="*/ 149 w 170"/>
              <a:gd name="T49" fmla="*/ 34 h 61"/>
              <a:gd name="T50" fmla="*/ 140 w 170"/>
              <a:gd name="T51" fmla="*/ 38 h 61"/>
              <a:gd name="T52" fmla="*/ 130 w 170"/>
              <a:gd name="T53" fmla="*/ 42 h 61"/>
              <a:gd name="T54" fmla="*/ 117 w 170"/>
              <a:gd name="T55" fmla="*/ 46 h 61"/>
              <a:gd name="T56" fmla="*/ 103 w 170"/>
              <a:gd name="T57" fmla="*/ 50 h 61"/>
              <a:gd name="T58" fmla="*/ 92 w 170"/>
              <a:gd name="T59" fmla="*/ 53 h 61"/>
              <a:gd name="T60" fmla="*/ 81 w 170"/>
              <a:gd name="T61" fmla="*/ 57 h 61"/>
              <a:gd name="T62" fmla="*/ 73 w 170"/>
              <a:gd name="T63" fmla="*/ 59 h 61"/>
              <a:gd name="T64" fmla="*/ 65 w 170"/>
              <a:gd name="T65" fmla="*/ 59 h 61"/>
              <a:gd name="T66" fmla="*/ 59 w 170"/>
              <a:gd name="T67" fmla="*/ 61 h 61"/>
              <a:gd name="T68" fmla="*/ 56 w 170"/>
              <a:gd name="T69" fmla="*/ 61 h 61"/>
              <a:gd name="T70" fmla="*/ 54 w 170"/>
              <a:gd name="T71" fmla="*/ 61 h 61"/>
              <a:gd name="T72" fmla="*/ 48 w 170"/>
              <a:gd name="T73" fmla="*/ 61 h 61"/>
              <a:gd name="T74" fmla="*/ 42 w 170"/>
              <a:gd name="T75" fmla="*/ 61 h 61"/>
              <a:gd name="T76" fmla="*/ 37 w 170"/>
              <a:gd name="T77" fmla="*/ 61 h 61"/>
              <a:gd name="T78" fmla="*/ 35 w 170"/>
              <a:gd name="T79" fmla="*/ 57 h 61"/>
              <a:gd name="T80" fmla="*/ 27 w 170"/>
              <a:gd name="T81" fmla="*/ 55 h 61"/>
              <a:gd name="T82" fmla="*/ 23 w 170"/>
              <a:gd name="T83" fmla="*/ 52 h 61"/>
              <a:gd name="T84" fmla="*/ 19 w 170"/>
              <a:gd name="T85" fmla="*/ 50 h 61"/>
              <a:gd name="T86" fmla="*/ 16 w 170"/>
              <a:gd name="T87" fmla="*/ 46 h 61"/>
              <a:gd name="T88" fmla="*/ 10 w 170"/>
              <a:gd name="T89" fmla="*/ 42 h 61"/>
              <a:gd name="T90" fmla="*/ 6 w 170"/>
              <a:gd name="T91" fmla="*/ 36 h 61"/>
              <a:gd name="T92" fmla="*/ 0 w 170"/>
              <a:gd name="T93" fmla="*/ 31 h 61"/>
              <a:gd name="T94" fmla="*/ 8 w 170"/>
              <a:gd name="T95" fmla="*/ 31 h 61"/>
              <a:gd name="T96" fmla="*/ 16 w 170"/>
              <a:gd name="T97" fmla="*/ 31 h 61"/>
              <a:gd name="T98" fmla="*/ 23 w 170"/>
              <a:gd name="T99" fmla="*/ 29 h 61"/>
              <a:gd name="T100" fmla="*/ 33 w 170"/>
              <a:gd name="T101" fmla="*/ 29 h 61"/>
              <a:gd name="T102" fmla="*/ 42 w 170"/>
              <a:gd name="T103" fmla="*/ 27 h 61"/>
              <a:gd name="T104" fmla="*/ 54 w 170"/>
              <a:gd name="T105" fmla="*/ 23 h 61"/>
              <a:gd name="T106" fmla="*/ 65 w 170"/>
              <a:gd name="T107" fmla="*/ 19 h 61"/>
              <a:gd name="T108" fmla="*/ 75 w 170"/>
              <a:gd name="T109" fmla="*/ 15 h 61"/>
              <a:gd name="T110" fmla="*/ 75 w 170"/>
              <a:gd name="T111" fmla="*/ 1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0" h="61">
                <a:moveTo>
                  <a:pt x="75" y="15"/>
                </a:moveTo>
                <a:lnTo>
                  <a:pt x="86" y="11"/>
                </a:lnTo>
                <a:lnTo>
                  <a:pt x="96" y="10"/>
                </a:lnTo>
                <a:lnTo>
                  <a:pt x="105" y="6"/>
                </a:lnTo>
                <a:lnTo>
                  <a:pt x="113" y="4"/>
                </a:lnTo>
                <a:lnTo>
                  <a:pt x="119" y="2"/>
                </a:lnTo>
                <a:lnTo>
                  <a:pt x="124" y="2"/>
                </a:lnTo>
                <a:lnTo>
                  <a:pt x="128" y="0"/>
                </a:lnTo>
                <a:lnTo>
                  <a:pt x="132" y="0"/>
                </a:lnTo>
                <a:lnTo>
                  <a:pt x="136" y="0"/>
                </a:lnTo>
                <a:lnTo>
                  <a:pt x="142" y="2"/>
                </a:lnTo>
                <a:lnTo>
                  <a:pt x="147" y="2"/>
                </a:lnTo>
                <a:lnTo>
                  <a:pt x="155" y="4"/>
                </a:lnTo>
                <a:lnTo>
                  <a:pt x="159" y="6"/>
                </a:lnTo>
                <a:lnTo>
                  <a:pt x="163" y="8"/>
                </a:lnTo>
                <a:lnTo>
                  <a:pt x="165" y="10"/>
                </a:lnTo>
                <a:lnTo>
                  <a:pt x="166" y="11"/>
                </a:lnTo>
                <a:lnTo>
                  <a:pt x="168" y="15"/>
                </a:lnTo>
                <a:lnTo>
                  <a:pt x="170" y="17"/>
                </a:lnTo>
                <a:lnTo>
                  <a:pt x="170" y="19"/>
                </a:lnTo>
                <a:lnTo>
                  <a:pt x="170" y="23"/>
                </a:lnTo>
                <a:lnTo>
                  <a:pt x="166" y="25"/>
                </a:lnTo>
                <a:lnTo>
                  <a:pt x="163" y="29"/>
                </a:lnTo>
                <a:lnTo>
                  <a:pt x="157" y="32"/>
                </a:lnTo>
                <a:lnTo>
                  <a:pt x="149" y="34"/>
                </a:lnTo>
                <a:lnTo>
                  <a:pt x="140" y="38"/>
                </a:lnTo>
                <a:lnTo>
                  <a:pt x="130" y="42"/>
                </a:lnTo>
                <a:lnTo>
                  <a:pt x="117" y="46"/>
                </a:lnTo>
                <a:lnTo>
                  <a:pt x="103" y="50"/>
                </a:lnTo>
                <a:lnTo>
                  <a:pt x="92" y="53"/>
                </a:lnTo>
                <a:lnTo>
                  <a:pt x="81" y="57"/>
                </a:lnTo>
                <a:lnTo>
                  <a:pt x="73" y="59"/>
                </a:lnTo>
                <a:lnTo>
                  <a:pt x="65" y="59"/>
                </a:lnTo>
                <a:lnTo>
                  <a:pt x="59" y="61"/>
                </a:lnTo>
                <a:lnTo>
                  <a:pt x="56" y="61"/>
                </a:lnTo>
                <a:lnTo>
                  <a:pt x="54" y="61"/>
                </a:lnTo>
                <a:lnTo>
                  <a:pt x="48" y="61"/>
                </a:lnTo>
                <a:lnTo>
                  <a:pt x="42" y="61"/>
                </a:lnTo>
                <a:lnTo>
                  <a:pt x="37" y="61"/>
                </a:lnTo>
                <a:lnTo>
                  <a:pt x="35" y="57"/>
                </a:lnTo>
                <a:lnTo>
                  <a:pt x="27" y="55"/>
                </a:lnTo>
                <a:lnTo>
                  <a:pt x="23" y="52"/>
                </a:lnTo>
                <a:lnTo>
                  <a:pt x="19" y="50"/>
                </a:lnTo>
                <a:lnTo>
                  <a:pt x="16" y="46"/>
                </a:lnTo>
                <a:lnTo>
                  <a:pt x="10" y="42"/>
                </a:lnTo>
                <a:lnTo>
                  <a:pt x="6" y="36"/>
                </a:lnTo>
                <a:lnTo>
                  <a:pt x="0" y="31"/>
                </a:lnTo>
                <a:lnTo>
                  <a:pt x="8" y="31"/>
                </a:lnTo>
                <a:lnTo>
                  <a:pt x="16" y="31"/>
                </a:lnTo>
                <a:lnTo>
                  <a:pt x="23" y="29"/>
                </a:lnTo>
                <a:lnTo>
                  <a:pt x="33" y="29"/>
                </a:lnTo>
                <a:lnTo>
                  <a:pt x="42" y="27"/>
                </a:lnTo>
                <a:lnTo>
                  <a:pt x="54" y="23"/>
                </a:lnTo>
                <a:lnTo>
                  <a:pt x="65" y="19"/>
                </a:lnTo>
                <a:lnTo>
                  <a:pt x="75" y="15"/>
                </a:lnTo>
                <a:lnTo>
                  <a:pt x="75" y="15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47"/>
          <p:cNvSpPr>
            <a:spLocks/>
          </p:cNvSpPr>
          <p:nvPr/>
        </p:nvSpPr>
        <p:spPr bwMode="auto">
          <a:xfrm>
            <a:off x="2621207" y="2371192"/>
            <a:ext cx="423877" cy="148151"/>
          </a:xfrm>
          <a:custGeom>
            <a:avLst/>
            <a:gdLst>
              <a:gd name="T0" fmla="*/ 16 w 207"/>
              <a:gd name="T1" fmla="*/ 38 h 73"/>
              <a:gd name="T2" fmla="*/ 46 w 207"/>
              <a:gd name="T3" fmla="*/ 29 h 73"/>
              <a:gd name="T4" fmla="*/ 71 w 207"/>
              <a:gd name="T5" fmla="*/ 21 h 73"/>
              <a:gd name="T6" fmla="*/ 94 w 207"/>
              <a:gd name="T7" fmla="*/ 15 h 73"/>
              <a:gd name="T8" fmla="*/ 113 w 207"/>
              <a:gd name="T9" fmla="*/ 10 h 73"/>
              <a:gd name="T10" fmla="*/ 128 w 207"/>
              <a:gd name="T11" fmla="*/ 6 h 73"/>
              <a:gd name="T12" fmla="*/ 142 w 207"/>
              <a:gd name="T13" fmla="*/ 2 h 73"/>
              <a:gd name="T14" fmla="*/ 149 w 207"/>
              <a:gd name="T15" fmla="*/ 0 h 73"/>
              <a:gd name="T16" fmla="*/ 161 w 207"/>
              <a:gd name="T17" fmla="*/ 2 h 73"/>
              <a:gd name="T18" fmla="*/ 182 w 207"/>
              <a:gd name="T19" fmla="*/ 6 h 73"/>
              <a:gd name="T20" fmla="*/ 197 w 207"/>
              <a:gd name="T21" fmla="*/ 12 h 73"/>
              <a:gd name="T22" fmla="*/ 203 w 207"/>
              <a:gd name="T23" fmla="*/ 17 h 73"/>
              <a:gd name="T24" fmla="*/ 207 w 207"/>
              <a:gd name="T25" fmla="*/ 23 h 73"/>
              <a:gd name="T26" fmla="*/ 207 w 207"/>
              <a:gd name="T27" fmla="*/ 29 h 73"/>
              <a:gd name="T28" fmla="*/ 201 w 207"/>
              <a:gd name="T29" fmla="*/ 34 h 73"/>
              <a:gd name="T30" fmla="*/ 189 w 207"/>
              <a:gd name="T31" fmla="*/ 40 h 73"/>
              <a:gd name="T32" fmla="*/ 170 w 207"/>
              <a:gd name="T33" fmla="*/ 46 h 73"/>
              <a:gd name="T34" fmla="*/ 144 w 207"/>
              <a:gd name="T35" fmla="*/ 53 h 73"/>
              <a:gd name="T36" fmla="*/ 113 w 207"/>
              <a:gd name="T37" fmla="*/ 61 h 73"/>
              <a:gd name="T38" fmla="*/ 92 w 207"/>
              <a:gd name="T39" fmla="*/ 67 h 73"/>
              <a:gd name="T40" fmla="*/ 81 w 207"/>
              <a:gd name="T41" fmla="*/ 69 h 73"/>
              <a:gd name="T42" fmla="*/ 71 w 207"/>
              <a:gd name="T43" fmla="*/ 71 h 73"/>
              <a:gd name="T44" fmla="*/ 63 w 207"/>
              <a:gd name="T45" fmla="*/ 73 h 73"/>
              <a:gd name="T46" fmla="*/ 58 w 207"/>
              <a:gd name="T47" fmla="*/ 73 h 73"/>
              <a:gd name="T48" fmla="*/ 54 w 207"/>
              <a:gd name="T49" fmla="*/ 73 h 73"/>
              <a:gd name="T50" fmla="*/ 46 w 207"/>
              <a:gd name="T51" fmla="*/ 73 h 73"/>
              <a:gd name="T52" fmla="*/ 31 w 207"/>
              <a:gd name="T53" fmla="*/ 67 h 73"/>
              <a:gd name="T54" fmla="*/ 18 w 207"/>
              <a:gd name="T55" fmla="*/ 59 h 73"/>
              <a:gd name="T56" fmla="*/ 10 w 207"/>
              <a:gd name="T57" fmla="*/ 53 h 73"/>
              <a:gd name="T58" fmla="*/ 4 w 207"/>
              <a:gd name="T59" fmla="*/ 48 h 73"/>
              <a:gd name="T60" fmla="*/ 0 w 207"/>
              <a:gd name="T61" fmla="*/ 44 h 73"/>
              <a:gd name="T62" fmla="*/ 0 w 207"/>
              <a:gd name="T63" fmla="*/ 4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07" h="73">
                <a:moveTo>
                  <a:pt x="0" y="42"/>
                </a:moveTo>
                <a:lnTo>
                  <a:pt x="16" y="38"/>
                </a:lnTo>
                <a:lnTo>
                  <a:pt x="31" y="33"/>
                </a:lnTo>
                <a:lnTo>
                  <a:pt x="46" y="29"/>
                </a:lnTo>
                <a:lnTo>
                  <a:pt x="60" y="25"/>
                </a:lnTo>
                <a:lnTo>
                  <a:pt x="71" y="21"/>
                </a:lnTo>
                <a:lnTo>
                  <a:pt x="84" y="17"/>
                </a:lnTo>
                <a:lnTo>
                  <a:pt x="94" y="15"/>
                </a:lnTo>
                <a:lnTo>
                  <a:pt x="105" y="12"/>
                </a:lnTo>
                <a:lnTo>
                  <a:pt x="113" y="10"/>
                </a:lnTo>
                <a:lnTo>
                  <a:pt x="123" y="8"/>
                </a:lnTo>
                <a:lnTo>
                  <a:pt x="128" y="6"/>
                </a:lnTo>
                <a:lnTo>
                  <a:pt x="136" y="4"/>
                </a:lnTo>
                <a:lnTo>
                  <a:pt x="142" y="2"/>
                </a:lnTo>
                <a:lnTo>
                  <a:pt x="146" y="2"/>
                </a:lnTo>
                <a:lnTo>
                  <a:pt x="149" y="0"/>
                </a:lnTo>
                <a:lnTo>
                  <a:pt x="151" y="0"/>
                </a:lnTo>
                <a:lnTo>
                  <a:pt x="161" y="2"/>
                </a:lnTo>
                <a:lnTo>
                  <a:pt x="172" y="4"/>
                </a:lnTo>
                <a:lnTo>
                  <a:pt x="182" y="6"/>
                </a:lnTo>
                <a:lnTo>
                  <a:pt x="193" y="8"/>
                </a:lnTo>
                <a:lnTo>
                  <a:pt x="197" y="12"/>
                </a:lnTo>
                <a:lnTo>
                  <a:pt x="201" y="13"/>
                </a:lnTo>
                <a:lnTo>
                  <a:pt x="203" y="17"/>
                </a:lnTo>
                <a:lnTo>
                  <a:pt x="205" y="19"/>
                </a:lnTo>
                <a:lnTo>
                  <a:pt x="207" y="23"/>
                </a:lnTo>
                <a:lnTo>
                  <a:pt x="207" y="25"/>
                </a:lnTo>
                <a:lnTo>
                  <a:pt x="207" y="29"/>
                </a:lnTo>
                <a:lnTo>
                  <a:pt x="205" y="31"/>
                </a:lnTo>
                <a:lnTo>
                  <a:pt x="201" y="34"/>
                </a:lnTo>
                <a:lnTo>
                  <a:pt x="195" y="36"/>
                </a:lnTo>
                <a:lnTo>
                  <a:pt x="189" y="40"/>
                </a:lnTo>
                <a:lnTo>
                  <a:pt x="180" y="44"/>
                </a:lnTo>
                <a:lnTo>
                  <a:pt x="170" y="46"/>
                </a:lnTo>
                <a:lnTo>
                  <a:pt x="157" y="50"/>
                </a:lnTo>
                <a:lnTo>
                  <a:pt x="144" y="53"/>
                </a:lnTo>
                <a:lnTo>
                  <a:pt x="130" y="57"/>
                </a:lnTo>
                <a:lnTo>
                  <a:pt x="113" y="61"/>
                </a:lnTo>
                <a:lnTo>
                  <a:pt x="100" y="65"/>
                </a:lnTo>
                <a:lnTo>
                  <a:pt x="92" y="67"/>
                </a:lnTo>
                <a:lnTo>
                  <a:pt x="86" y="69"/>
                </a:lnTo>
                <a:lnTo>
                  <a:pt x="81" y="69"/>
                </a:lnTo>
                <a:lnTo>
                  <a:pt x="75" y="71"/>
                </a:lnTo>
                <a:lnTo>
                  <a:pt x="71" y="71"/>
                </a:lnTo>
                <a:lnTo>
                  <a:pt x="67" y="71"/>
                </a:lnTo>
                <a:lnTo>
                  <a:pt x="63" y="73"/>
                </a:lnTo>
                <a:lnTo>
                  <a:pt x="60" y="73"/>
                </a:lnTo>
                <a:lnTo>
                  <a:pt x="58" y="73"/>
                </a:lnTo>
                <a:lnTo>
                  <a:pt x="56" y="73"/>
                </a:lnTo>
                <a:lnTo>
                  <a:pt x="54" y="73"/>
                </a:lnTo>
                <a:lnTo>
                  <a:pt x="54" y="73"/>
                </a:lnTo>
                <a:lnTo>
                  <a:pt x="46" y="73"/>
                </a:lnTo>
                <a:lnTo>
                  <a:pt x="40" y="71"/>
                </a:lnTo>
                <a:lnTo>
                  <a:pt x="31" y="67"/>
                </a:lnTo>
                <a:lnTo>
                  <a:pt x="23" y="61"/>
                </a:lnTo>
                <a:lnTo>
                  <a:pt x="18" y="59"/>
                </a:lnTo>
                <a:lnTo>
                  <a:pt x="14" y="55"/>
                </a:lnTo>
                <a:lnTo>
                  <a:pt x="10" y="53"/>
                </a:lnTo>
                <a:lnTo>
                  <a:pt x="6" y="52"/>
                </a:lnTo>
                <a:lnTo>
                  <a:pt x="4" y="48"/>
                </a:lnTo>
                <a:lnTo>
                  <a:pt x="2" y="46"/>
                </a:lnTo>
                <a:lnTo>
                  <a:pt x="0" y="44"/>
                </a:lnTo>
                <a:lnTo>
                  <a:pt x="0" y="42"/>
                </a:lnTo>
                <a:lnTo>
                  <a:pt x="0" y="42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48"/>
          <p:cNvSpPr>
            <a:spLocks/>
          </p:cNvSpPr>
          <p:nvPr/>
        </p:nvSpPr>
        <p:spPr bwMode="auto">
          <a:xfrm>
            <a:off x="2456596" y="2671608"/>
            <a:ext cx="790136" cy="176959"/>
          </a:xfrm>
          <a:custGeom>
            <a:avLst/>
            <a:gdLst>
              <a:gd name="T0" fmla="*/ 371 w 384"/>
              <a:gd name="T1" fmla="*/ 48 h 88"/>
              <a:gd name="T2" fmla="*/ 365 w 384"/>
              <a:gd name="T3" fmla="*/ 50 h 88"/>
              <a:gd name="T4" fmla="*/ 354 w 384"/>
              <a:gd name="T5" fmla="*/ 51 h 88"/>
              <a:gd name="T6" fmla="*/ 338 w 384"/>
              <a:gd name="T7" fmla="*/ 53 h 88"/>
              <a:gd name="T8" fmla="*/ 317 w 384"/>
              <a:gd name="T9" fmla="*/ 57 h 88"/>
              <a:gd name="T10" fmla="*/ 292 w 384"/>
              <a:gd name="T11" fmla="*/ 59 h 88"/>
              <a:gd name="T12" fmla="*/ 262 w 384"/>
              <a:gd name="T13" fmla="*/ 63 h 88"/>
              <a:gd name="T14" fmla="*/ 227 w 384"/>
              <a:gd name="T15" fmla="*/ 67 h 88"/>
              <a:gd name="T16" fmla="*/ 189 w 384"/>
              <a:gd name="T17" fmla="*/ 72 h 88"/>
              <a:gd name="T18" fmla="*/ 155 w 384"/>
              <a:gd name="T19" fmla="*/ 76 h 88"/>
              <a:gd name="T20" fmla="*/ 124 w 384"/>
              <a:gd name="T21" fmla="*/ 78 h 88"/>
              <a:gd name="T22" fmla="*/ 99 w 384"/>
              <a:gd name="T23" fmla="*/ 82 h 88"/>
              <a:gd name="T24" fmla="*/ 78 w 384"/>
              <a:gd name="T25" fmla="*/ 84 h 88"/>
              <a:gd name="T26" fmla="*/ 61 w 384"/>
              <a:gd name="T27" fmla="*/ 86 h 88"/>
              <a:gd name="T28" fmla="*/ 50 w 384"/>
              <a:gd name="T29" fmla="*/ 88 h 88"/>
              <a:gd name="T30" fmla="*/ 44 w 384"/>
              <a:gd name="T31" fmla="*/ 88 h 88"/>
              <a:gd name="T32" fmla="*/ 38 w 384"/>
              <a:gd name="T33" fmla="*/ 88 h 88"/>
              <a:gd name="T34" fmla="*/ 27 w 384"/>
              <a:gd name="T35" fmla="*/ 82 h 88"/>
              <a:gd name="T36" fmla="*/ 12 w 384"/>
              <a:gd name="T37" fmla="*/ 74 h 88"/>
              <a:gd name="T38" fmla="*/ 6 w 384"/>
              <a:gd name="T39" fmla="*/ 69 h 88"/>
              <a:gd name="T40" fmla="*/ 2 w 384"/>
              <a:gd name="T41" fmla="*/ 63 h 88"/>
              <a:gd name="T42" fmla="*/ 0 w 384"/>
              <a:gd name="T43" fmla="*/ 57 h 88"/>
              <a:gd name="T44" fmla="*/ 6 w 384"/>
              <a:gd name="T45" fmla="*/ 57 h 88"/>
              <a:gd name="T46" fmla="*/ 15 w 384"/>
              <a:gd name="T47" fmla="*/ 57 h 88"/>
              <a:gd name="T48" fmla="*/ 29 w 384"/>
              <a:gd name="T49" fmla="*/ 55 h 88"/>
              <a:gd name="T50" fmla="*/ 46 w 384"/>
              <a:gd name="T51" fmla="*/ 51 h 88"/>
              <a:gd name="T52" fmla="*/ 65 w 384"/>
              <a:gd name="T53" fmla="*/ 48 h 88"/>
              <a:gd name="T54" fmla="*/ 88 w 384"/>
              <a:gd name="T55" fmla="*/ 44 h 88"/>
              <a:gd name="T56" fmla="*/ 115 w 384"/>
              <a:gd name="T57" fmla="*/ 38 h 88"/>
              <a:gd name="T58" fmla="*/ 145 w 384"/>
              <a:gd name="T59" fmla="*/ 31 h 88"/>
              <a:gd name="T60" fmla="*/ 174 w 384"/>
              <a:gd name="T61" fmla="*/ 25 h 88"/>
              <a:gd name="T62" fmla="*/ 203 w 384"/>
              <a:gd name="T63" fmla="*/ 21 h 88"/>
              <a:gd name="T64" fmla="*/ 226 w 384"/>
              <a:gd name="T65" fmla="*/ 15 h 88"/>
              <a:gd name="T66" fmla="*/ 247 w 384"/>
              <a:gd name="T67" fmla="*/ 11 h 88"/>
              <a:gd name="T68" fmla="*/ 266 w 384"/>
              <a:gd name="T69" fmla="*/ 8 h 88"/>
              <a:gd name="T70" fmla="*/ 279 w 384"/>
              <a:gd name="T71" fmla="*/ 6 h 88"/>
              <a:gd name="T72" fmla="*/ 292 w 384"/>
              <a:gd name="T73" fmla="*/ 2 h 88"/>
              <a:gd name="T74" fmla="*/ 300 w 384"/>
              <a:gd name="T75" fmla="*/ 0 h 88"/>
              <a:gd name="T76" fmla="*/ 315 w 384"/>
              <a:gd name="T77" fmla="*/ 0 h 88"/>
              <a:gd name="T78" fmla="*/ 329 w 384"/>
              <a:gd name="T79" fmla="*/ 0 h 88"/>
              <a:gd name="T80" fmla="*/ 342 w 384"/>
              <a:gd name="T81" fmla="*/ 4 h 88"/>
              <a:gd name="T82" fmla="*/ 363 w 384"/>
              <a:gd name="T83" fmla="*/ 11 h 88"/>
              <a:gd name="T84" fmla="*/ 375 w 384"/>
              <a:gd name="T85" fmla="*/ 17 h 88"/>
              <a:gd name="T86" fmla="*/ 380 w 384"/>
              <a:gd name="T87" fmla="*/ 21 h 88"/>
              <a:gd name="T88" fmla="*/ 384 w 384"/>
              <a:gd name="T89" fmla="*/ 27 h 88"/>
              <a:gd name="T90" fmla="*/ 382 w 384"/>
              <a:gd name="T91" fmla="*/ 32 h 88"/>
              <a:gd name="T92" fmla="*/ 376 w 384"/>
              <a:gd name="T93" fmla="*/ 44 h 88"/>
              <a:gd name="T94" fmla="*/ 373 w 384"/>
              <a:gd name="T95" fmla="*/ 46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84" h="88">
                <a:moveTo>
                  <a:pt x="373" y="46"/>
                </a:moveTo>
                <a:lnTo>
                  <a:pt x="371" y="48"/>
                </a:lnTo>
                <a:lnTo>
                  <a:pt x="369" y="48"/>
                </a:lnTo>
                <a:lnTo>
                  <a:pt x="365" y="50"/>
                </a:lnTo>
                <a:lnTo>
                  <a:pt x="359" y="50"/>
                </a:lnTo>
                <a:lnTo>
                  <a:pt x="354" y="51"/>
                </a:lnTo>
                <a:lnTo>
                  <a:pt x="346" y="51"/>
                </a:lnTo>
                <a:lnTo>
                  <a:pt x="338" y="53"/>
                </a:lnTo>
                <a:lnTo>
                  <a:pt x="329" y="55"/>
                </a:lnTo>
                <a:lnTo>
                  <a:pt x="317" y="57"/>
                </a:lnTo>
                <a:lnTo>
                  <a:pt x="306" y="57"/>
                </a:lnTo>
                <a:lnTo>
                  <a:pt x="292" y="59"/>
                </a:lnTo>
                <a:lnTo>
                  <a:pt x="277" y="61"/>
                </a:lnTo>
                <a:lnTo>
                  <a:pt x="262" y="63"/>
                </a:lnTo>
                <a:lnTo>
                  <a:pt x="245" y="65"/>
                </a:lnTo>
                <a:lnTo>
                  <a:pt x="227" y="67"/>
                </a:lnTo>
                <a:lnTo>
                  <a:pt x="210" y="69"/>
                </a:lnTo>
                <a:lnTo>
                  <a:pt x="189" y="72"/>
                </a:lnTo>
                <a:lnTo>
                  <a:pt x="172" y="74"/>
                </a:lnTo>
                <a:lnTo>
                  <a:pt x="155" y="76"/>
                </a:lnTo>
                <a:lnTo>
                  <a:pt x="140" y="78"/>
                </a:lnTo>
                <a:lnTo>
                  <a:pt x="124" y="78"/>
                </a:lnTo>
                <a:lnTo>
                  <a:pt x="111" y="80"/>
                </a:lnTo>
                <a:lnTo>
                  <a:pt x="99" y="82"/>
                </a:lnTo>
                <a:lnTo>
                  <a:pt x="88" y="84"/>
                </a:lnTo>
                <a:lnTo>
                  <a:pt x="78" y="84"/>
                </a:lnTo>
                <a:lnTo>
                  <a:pt x="69" y="86"/>
                </a:lnTo>
                <a:lnTo>
                  <a:pt x="61" y="86"/>
                </a:lnTo>
                <a:lnTo>
                  <a:pt x="56" y="88"/>
                </a:lnTo>
                <a:lnTo>
                  <a:pt x="50" y="88"/>
                </a:lnTo>
                <a:lnTo>
                  <a:pt x="46" y="88"/>
                </a:lnTo>
                <a:lnTo>
                  <a:pt x="44" y="88"/>
                </a:lnTo>
                <a:lnTo>
                  <a:pt x="42" y="88"/>
                </a:lnTo>
                <a:lnTo>
                  <a:pt x="38" y="88"/>
                </a:lnTo>
                <a:lnTo>
                  <a:pt x="35" y="86"/>
                </a:lnTo>
                <a:lnTo>
                  <a:pt x="27" y="82"/>
                </a:lnTo>
                <a:lnTo>
                  <a:pt x="19" y="76"/>
                </a:lnTo>
                <a:lnTo>
                  <a:pt x="12" y="74"/>
                </a:lnTo>
                <a:lnTo>
                  <a:pt x="8" y="71"/>
                </a:lnTo>
                <a:lnTo>
                  <a:pt x="6" y="69"/>
                </a:lnTo>
                <a:lnTo>
                  <a:pt x="4" y="67"/>
                </a:lnTo>
                <a:lnTo>
                  <a:pt x="2" y="63"/>
                </a:lnTo>
                <a:lnTo>
                  <a:pt x="0" y="61"/>
                </a:lnTo>
                <a:lnTo>
                  <a:pt x="0" y="57"/>
                </a:lnTo>
                <a:lnTo>
                  <a:pt x="4" y="57"/>
                </a:lnTo>
                <a:lnTo>
                  <a:pt x="6" y="57"/>
                </a:lnTo>
                <a:lnTo>
                  <a:pt x="12" y="57"/>
                </a:lnTo>
                <a:lnTo>
                  <a:pt x="15" y="57"/>
                </a:lnTo>
                <a:lnTo>
                  <a:pt x="23" y="55"/>
                </a:lnTo>
                <a:lnTo>
                  <a:pt x="29" y="55"/>
                </a:lnTo>
                <a:lnTo>
                  <a:pt x="36" y="53"/>
                </a:lnTo>
                <a:lnTo>
                  <a:pt x="46" y="51"/>
                </a:lnTo>
                <a:lnTo>
                  <a:pt x="56" y="50"/>
                </a:lnTo>
                <a:lnTo>
                  <a:pt x="65" y="48"/>
                </a:lnTo>
                <a:lnTo>
                  <a:pt x="77" y="46"/>
                </a:lnTo>
                <a:lnTo>
                  <a:pt x="88" y="44"/>
                </a:lnTo>
                <a:lnTo>
                  <a:pt x="101" y="40"/>
                </a:lnTo>
                <a:lnTo>
                  <a:pt x="115" y="38"/>
                </a:lnTo>
                <a:lnTo>
                  <a:pt x="130" y="34"/>
                </a:lnTo>
                <a:lnTo>
                  <a:pt x="145" y="31"/>
                </a:lnTo>
                <a:lnTo>
                  <a:pt x="161" y="29"/>
                </a:lnTo>
                <a:lnTo>
                  <a:pt x="174" y="25"/>
                </a:lnTo>
                <a:lnTo>
                  <a:pt x="189" y="23"/>
                </a:lnTo>
                <a:lnTo>
                  <a:pt x="203" y="21"/>
                </a:lnTo>
                <a:lnTo>
                  <a:pt x="214" y="17"/>
                </a:lnTo>
                <a:lnTo>
                  <a:pt x="226" y="15"/>
                </a:lnTo>
                <a:lnTo>
                  <a:pt x="237" y="13"/>
                </a:lnTo>
                <a:lnTo>
                  <a:pt x="247" y="11"/>
                </a:lnTo>
                <a:lnTo>
                  <a:pt x="256" y="10"/>
                </a:lnTo>
                <a:lnTo>
                  <a:pt x="266" y="8"/>
                </a:lnTo>
                <a:lnTo>
                  <a:pt x="273" y="6"/>
                </a:lnTo>
                <a:lnTo>
                  <a:pt x="279" y="6"/>
                </a:lnTo>
                <a:lnTo>
                  <a:pt x="287" y="4"/>
                </a:lnTo>
                <a:lnTo>
                  <a:pt x="292" y="2"/>
                </a:lnTo>
                <a:lnTo>
                  <a:pt x="296" y="2"/>
                </a:lnTo>
                <a:lnTo>
                  <a:pt x="300" y="0"/>
                </a:lnTo>
                <a:lnTo>
                  <a:pt x="308" y="0"/>
                </a:lnTo>
                <a:lnTo>
                  <a:pt x="315" y="0"/>
                </a:lnTo>
                <a:lnTo>
                  <a:pt x="321" y="0"/>
                </a:lnTo>
                <a:lnTo>
                  <a:pt x="329" y="0"/>
                </a:lnTo>
                <a:lnTo>
                  <a:pt x="336" y="2"/>
                </a:lnTo>
                <a:lnTo>
                  <a:pt x="342" y="4"/>
                </a:lnTo>
                <a:lnTo>
                  <a:pt x="357" y="8"/>
                </a:lnTo>
                <a:lnTo>
                  <a:pt x="363" y="11"/>
                </a:lnTo>
                <a:lnTo>
                  <a:pt x="369" y="13"/>
                </a:lnTo>
                <a:lnTo>
                  <a:pt x="375" y="17"/>
                </a:lnTo>
                <a:lnTo>
                  <a:pt x="378" y="19"/>
                </a:lnTo>
                <a:lnTo>
                  <a:pt x="380" y="21"/>
                </a:lnTo>
                <a:lnTo>
                  <a:pt x="382" y="25"/>
                </a:lnTo>
                <a:lnTo>
                  <a:pt x="384" y="27"/>
                </a:lnTo>
                <a:lnTo>
                  <a:pt x="384" y="27"/>
                </a:lnTo>
                <a:lnTo>
                  <a:pt x="382" y="32"/>
                </a:lnTo>
                <a:lnTo>
                  <a:pt x="380" y="38"/>
                </a:lnTo>
                <a:lnTo>
                  <a:pt x="376" y="44"/>
                </a:lnTo>
                <a:lnTo>
                  <a:pt x="373" y="46"/>
                </a:lnTo>
                <a:lnTo>
                  <a:pt x="373" y="46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50"/>
          <p:cNvSpPr>
            <a:spLocks/>
          </p:cNvSpPr>
          <p:nvPr/>
        </p:nvSpPr>
        <p:spPr bwMode="auto">
          <a:xfrm>
            <a:off x="2020375" y="2622224"/>
            <a:ext cx="436221" cy="127575"/>
          </a:xfrm>
          <a:custGeom>
            <a:avLst/>
            <a:gdLst>
              <a:gd name="T0" fmla="*/ 96 w 212"/>
              <a:gd name="T1" fmla="*/ 15 h 61"/>
              <a:gd name="T2" fmla="*/ 105 w 212"/>
              <a:gd name="T3" fmla="*/ 12 h 61"/>
              <a:gd name="T4" fmla="*/ 117 w 212"/>
              <a:gd name="T5" fmla="*/ 10 h 61"/>
              <a:gd name="T6" fmla="*/ 126 w 212"/>
              <a:gd name="T7" fmla="*/ 6 h 61"/>
              <a:gd name="T8" fmla="*/ 136 w 212"/>
              <a:gd name="T9" fmla="*/ 4 h 61"/>
              <a:gd name="T10" fmla="*/ 143 w 212"/>
              <a:gd name="T11" fmla="*/ 2 h 61"/>
              <a:gd name="T12" fmla="*/ 151 w 212"/>
              <a:gd name="T13" fmla="*/ 2 h 61"/>
              <a:gd name="T14" fmla="*/ 157 w 212"/>
              <a:gd name="T15" fmla="*/ 0 h 61"/>
              <a:gd name="T16" fmla="*/ 162 w 212"/>
              <a:gd name="T17" fmla="*/ 0 h 61"/>
              <a:gd name="T18" fmla="*/ 172 w 212"/>
              <a:gd name="T19" fmla="*/ 0 h 61"/>
              <a:gd name="T20" fmla="*/ 180 w 212"/>
              <a:gd name="T21" fmla="*/ 2 h 61"/>
              <a:gd name="T22" fmla="*/ 189 w 212"/>
              <a:gd name="T23" fmla="*/ 2 h 61"/>
              <a:gd name="T24" fmla="*/ 197 w 212"/>
              <a:gd name="T25" fmla="*/ 4 h 61"/>
              <a:gd name="T26" fmla="*/ 201 w 212"/>
              <a:gd name="T27" fmla="*/ 6 h 61"/>
              <a:gd name="T28" fmla="*/ 205 w 212"/>
              <a:gd name="T29" fmla="*/ 8 h 61"/>
              <a:gd name="T30" fmla="*/ 206 w 212"/>
              <a:gd name="T31" fmla="*/ 10 h 61"/>
              <a:gd name="T32" fmla="*/ 210 w 212"/>
              <a:gd name="T33" fmla="*/ 12 h 61"/>
              <a:gd name="T34" fmla="*/ 210 w 212"/>
              <a:gd name="T35" fmla="*/ 15 h 61"/>
              <a:gd name="T36" fmla="*/ 212 w 212"/>
              <a:gd name="T37" fmla="*/ 17 h 61"/>
              <a:gd name="T38" fmla="*/ 212 w 212"/>
              <a:gd name="T39" fmla="*/ 19 h 61"/>
              <a:gd name="T40" fmla="*/ 210 w 212"/>
              <a:gd name="T41" fmla="*/ 21 h 61"/>
              <a:gd name="T42" fmla="*/ 206 w 212"/>
              <a:gd name="T43" fmla="*/ 23 h 61"/>
              <a:gd name="T44" fmla="*/ 203 w 212"/>
              <a:gd name="T45" fmla="*/ 25 h 61"/>
              <a:gd name="T46" fmla="*/ 201 w 212"/>
              <a:gd name="T47" fmla="*/ 25 h 61"/>
              <a:gd name="T48" fmla="*/ 197 w 212"/>
              <a:gd name="T49" fmla="*/ 27 h 61"/>
              <a:gd name="T50" fmla="*/ 193 w 212"/>
              <a:gd name="T51" fmla="*/ 29 h 61"/>
              <a:gd name="T52" fmla="*/ 187 w 212"/>
              <a:gd name="T53" fmla="*/ 31 h 61"/>
              <a:gd name="T54" fmla="*/ 182 w 212"/>
              <a:gd name="T55" fmla="*/ 31 h 61"/>
              <a:gd name="T56" fmla="*/ 176 w 212"/>
              <a:gd name="T57" fmla="*/ 33 h 61"/>
              <a:gd name="T58" fmla="*/ 170 w 212"/>
              <a:gd name="T59" fmla="*/ 34 h 61"/>
              <a:gd name="T60" fmla="*/ 164 w 212"/>
              <a:gd name="T61" fmla="*/ 36 h 61"/>
              <a:gd name="T62" fmla="*/ 157 w 212"/>
              <a:gd name="T63" fmla="*/ 38 h 61"/>
              <a:gd name="T64" fmla="*/ 149 w 212"/>
              <a:gd name="T65" fmla="*/ 40 h 61"/>
              <a:gd name="T66" fmla="*/ 141 w 212"/>
              <a:gd name="T67" fmla="*/ 42 h 61"/>
              <a:gd name="T68" fmla="*/ 107 w 212"/>
              <a:gd name="T69" fmla="*/ 52 h 61"/>
              <a:gd name="T70" fmla="*/ 90 w 212"/>
              <a:gd name="T71" fmla="*/ 54 h 61"/>
              <a:gd name="T72" fmla="*/ 73 w 212"/>
              <a:gd name="T73" fmla="*/ 57 h 61"/>
              <a:gd name="T74" fmla="*/ 54 w 212"/>
              <a:gd name="T75" fmla="*/ 59 h 61"/>
              <a:gd name="T76" fmla="*/ 36 w 212"/>
              <a:gd name="T77" fmla="*/ 61 h 61"/>
              <a:gd name="T78" fmla="*/ 19 w 212"/>
              <a:gd name="T79" fmla="*/ 61 h 61"/>
              <a:gd name="T80" fmla="*/ 0 w 212"/>
              <a:gd name="T81" fmla="*/ 61 h 61"/>
              <a:gd name="T82" fmla="*/ 12 w 212"/>
              <a:gd name="T83" fmla="*/ 31 h 61"/>
              <a:gd name="T84" fmla="*/ 31 w 212"/>
              <a:gd name="T85" fmla="*/ 31 h 61"/>
              <a:gd name="T86" fmla="*/ 42 w 212"/>
              <a:gd name="T87" fmla="*/ 29 h 61"/>
              <a:gd name="T88" fmla="*/ 52 w 212"/>
              <a:gd name="T89" fmla="*/ 29 h 61"/>
              <a:gd name="T90" fmla="*/ 63 w 212"/>
              <a:gd name="T91" fmla="*/ 27 h 61"/>
              <a:gd name="T92" fmla="*/ 73 w 212"/>
              <a:gd name="T93" fmla="*/ 23 h 61"/>
              <a:gd name="T94" fmla="*/ 84 w 212"/>
              <a:gd name="T95" fmla="*/ 19 h 61"/>
              <a:gd name="T96" fmla="*/ 96 w 212"/>
              <a:gd name="T97" fmla="*/ 15 h 61"/>
              <a:gd name="T98" fmla="*/ 96 w 212"/>
              <a:gd name="T99" fmla="*/ 1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2" h="61">
                <a:moveTo>
                  <a:pt x="96" y="15"/>
                </a:moveTo>
                <a:lnTo>
                  <a:pt x="105" y="12"/>
                </a:lnTo>
                <a:lnTo>
                  <a:pt x="117" y="10"/>
                </a:lnTo>
                <a:lnTo>
                  <a:pt x="126" y="6"/>
                </a:lnTo>
                <a:lnTo>
                  <a:pt x="136" y="4"/>
                </a:lnTo>
                <a:lnTo>
                  <a:pt x="143" y="2"/>
                </a:lnTo>
                <a:lnTo>
                  <a:pt x="151" y="2"/>
                </a:lnTo>
                <a:lnTo>
                  <a:pt x="157" y="0"/>
                </a:lnTo>
                <a:lnTo>
                  <a:pt x="162" y="0"/>
                </a:lnTo>
                <a:lnTo>
                  <a:pt x="172" y="0"/>
                </a:lnTo>
                <a:lnTo>
                  <a:pt x="180" y="2"/>
                </a:lnTo>
                <a:lnTo>
                  <a:pt x="189" y="2"/>
                </a:lnTo>
                <a:lnTo>
                  <a:pt x="197" y="4"/>
                </a:lnTo>
                <a:lnTo>
                  <a:pt x="201" y="6"/>
                </a:lnTo>
                <a:lnTo>
                  <a:pt x="205" y="8"/>
                </a:lnTo>
                <a:lnTo>
                  <a:pt x="206" y="10"/>
                </a:lnTo>
                <a:lnTo>
                  <a:pt x="210" y="12"/>
                </a:lnTo>
                <a:lnTo>
                  <a:pt x="210" y="15"/>
                </a:lnTo>
                <a:lnTo>
                  <a:pt x="212" y="17"/>
                </a:lnTo>
                <a:lnTo>
                  <a:pt x="212" y="19"/>
                </a:lnTo>
                <a:lnTo>
                  <a:pt x="210" y="21"/>
                </a:lnTo>
                <a:lnTo>
                  <a:pt x="206" y="23"/>
                </a:lnTo>
                <a:lnTo>
                  <a:pt x="203" y="25"/>
                </a:lnTo>
                <a:lnTo>
                  <a:pt x="201" y="25"/>
                </a:lnTo>
                <a:lnTo>
                  <a:pt x="197" y="27"/>
                </a:lnTo>
                <a:lnTo>
                  <a:pt x="193" y="29"/>
                </a:lnTo>
                <a:lnTo>
                  <a:pt x="187" y="31"/>
                </a:lnTo>
                <a:lnTo>
                  <a:pt x="182" y="31"/>
                </a:lnTo>
                <a:lnTo>
                  <a:pt x="176" y="33"/>
                </a:lnTo>
                <a:lnTo>
                  <a:pt x="170" y="34"/>
                </a:lnTo>
                <a:lnTo>
                  <a:pt x="164" y="36"/>
                </a:lnTo>
                <a:lnTo>
                  <a:pt x="157" y="38"/>
                </a:lnTo>
                <a:lnTo>
                  <a:pt x="149" y="40"/>
                </a:lnTo>
                <a:lnTo>
                  <a:pt x="141" y="42"/>
                </a:lnTo>
                <a:lnTo>
                  <a:pt x="107" y="52"/>
                </a:lnTo>
                <a:lnTo>
                  <a:pt x="90" y="54"/>
                </a:lnTo>
                <a:lnTo>
                  <a:pt x="73" y="57"/>
                </a:lnTo>
                <a:lnTo>
                  <a:pt x="54" y="59"/>
                </a:lnTo>
                <a:lnTo>
                  <a:pt x="36" y="61"/>
                </a:lnTo>
                <a:lnTo>
                  <a:pt x="19" y="61"/>
                </a:lnTo>
                <a:lnTo>
                  <a:pt x="0" y="61"/>
                </a:lnTo>
                <a:lnTo>
                  <a:pt x="12" y="31"/>
                </a:lnTo>
                <a:lnTo>
                  <a:pt x="31" y="31"/>
                </a:lnTo>
                <a:lnTo>
                  <a:pt x="42" y="29"/>
                </a:lnTo>
                <a:lnTo>
                  <a:pt x="52" y="29"/>
                </a:lnTo>
                <a:lnTo>
                  <a:pt x="63" y="27"/>
                </a:lnTo>
                <a:lnTo>
                  <a:pt x="73" y="23"/>
                </a:lnTo>
                <a:lnTo>
                  <a:pt x="84" y="19"/>
                </a:lnTo>
                <a:lnTo>
                  <a:pt x="96" y="15"/>
                </a:lnTo>
                <a:lnTo>
                  <a:pt x="96" y="15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52"/>
          <p:cNvSpPr>
            <a:spLocks/>
          </p:cNvSpPr>
          <p:nvPr/>
        </p:nvSpPr>
        <p:spPr bwMode="auto">
          <a:xfrm>
            <a:off x="1917491" y="2897950"/>
            <a:ext cx="539105" cy="164612"/>
          </a:xfrm>
          <a:custGeom>
            <a:avLst/>
            <a:gdLst>
              <a:gd name="T0" fmla="*/ 211 w 262"/>
              <a:gd name="T1" fmla="*/ 43 h 80"/>
              <a:gd name="T2" fmla="*/ 191 w 262"/>
              <a:gd name="T3" fmla="*/ 51 h 80"/>
              <a:gd name="T4" fmla="*/ 169 w 262"/>
              <a:gd name="T5" fmla="*/ 57 h 80"/>
              <a:gd name="T6" fmla="*/ 146 w 262"/>
              <a:gd name="T7" fmla="*/ 64 h 80"/>
              <a:gd name="T8" fmla="*/ 121 w 262"/>
              <a:gd name="T9" fmla="*/ 72 h 80"/>
              <a:gd name="T10" fmla="*/ 100 w 262"/>
              <a:gd name="T11" fmla="*/ 78 h 80"/>
              <a:gd name="T12" fmla="*/ 83 w 262"/>
              <a:gd name="T13" fmla="*/ 80 h 80"/>
              <a:gd name="T14" fmla="*/ 69 w 262"/>
              <a:gd name="T15" fmla="*/ 80 h 80"/>
              <a:gd name="T16" fmla="*/ 54 w 262"/>
              <a:gd name="T17" fmla="*/ 80 h 80"/>
              <a:gd name="T18" fmla="*/ 39 w 262"/>
              <a:gd name="T19" fmla="*/ 76 h 80"/>
              <a:gd name="T20" fmla="*/ 20 w 262"/>
              <a:gd name="T21" fmla="*/ 70 h 80"/>
              <a:gd name="T22" fmla="*/ 14 w 262"/>
              <a:gd name="T23" fmla="*/ 59 h 80"/>
              <a:gd name="T24" fmla="*/ 44 w 262"/>
              <a:gd name="T25" fmla="*/ 51 h 80"/>
              <a:gd name="T26" fmla="*/ 79 w 262"/>
              <a:gd name="T27" fmla="*/ 42 h 80"/>
              <a:gd name="T28" fmla="*/ 117 w 262"/>
              <a:gd name="T29" fmla="*/ 30 h 80"/>
              <a:gd name="T30" fmla="*/ 148 w 262"/>
              <a:gd name="T31" fmla="*/ 21 h 80"/>
              <a:gd name="T32" fmla="*/ 167 w 262"/>
              <a:gd name="T33" fmla="*/ 15 h 80"/>
              <a:gd name="T34" fmla="*/ 184 w 262"/>
              <a:gd name="T35" fmla="*/ 11 h 80"/>
              <a:gd name="T36" fmla="*/ 197 w 262"/>
              <a:gd name="T37" fmla="*/ 7 h 80"/>
              <a:gd name="T38" fmla="*/ 209 w 262"/>
              <a:gd name="T39" fmla="*/ 5 h 80"/>
              <a:gd name="T40" fmla="*/ 216 w 262"/>
              <a:gd name="T41" fmla="*/ 3 h 80"/>
              <a:gd name="T42" fmla="*/ 224 w 262"/>
              <a:gd name="T43" fmla="*/ 1 h 80"/>
              <a:gd name="T44" fmla="*/ 228 w 262"/>
              <a:gd name="T45" fmla="*/ 0 h 80"/>
              <a:gd name="T46" fmla="*/ 232 w 262"/>
              <a:gd name="T47" fmla="*/ 0 h 80"/>
              <a:gd name="T48" fmla="*/ 237 w 262"/>
              <a:gd name="T49" fmla="*/ 1 h 80"/>
              <a:gd name="T50" fmla="*/ 243 w 262"/>
              <a:gd name="T51" fmla="*/ 3 h 80"/>
              <a:gd name="T52" fmla="*/ 251 w 262"/>
              <a:gd name="T53" fmla="*/ 5 h 80"/>
              <a:gd name="T54" fmla="*/ 256 w 262"/>
              <a:gd name="T55" fmla="*/ 9 h 80"/>
              <a:gd name="T56" fmla="*/ 260 w 262"/>
              <a:gd name="T57" fmla="*/ 11 h 80"/>
              <a:gd name="T58" fmla="*/ 262 w 262"/>
              <a:gd name="T59" fmla="*/ 15 h 80"/>
              <a:gd name="T60" fmla="*/ 260 w 262"/>
              <a:gd name="T61" fmla="*/ 19 h 80"/>
              <a:gd name="T62" fmla="*/ 255 w 262"/>
              <a:gd name="T63" fmla="*/ 24 h 80"/>
              <a:gd name="T64" fmla="*/ 243 w 262"/>
              <a:gd name="T65" fmla="*/ 30 h 80"/>
              <a:gd name="T66" fmla="*/ 228 w 262"/>
              <a:gd name="T67" fmla="*/ 38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62" h="80">
                <a:moveTo>
                  <a:pt x="228" y="38"/>
                </a:moveTo>
                <a:lnTo>
                  <a:pt x="211" y="43"/>
                </a:lnTo>
                <a:lnTo>
                  <a:pt x="201" y="47"/>
                </a:lnTo>
                <a:lnTo>
                  <a:pt x="191" y="51"/>
                </a:lnTo>
                <a:lnTo>
                  <a:pt x="180" y="53"/>
                </a:lnTo>
                <a:lnTo>
                  <a:pt x="169" y="57"/>
                </a:lnTo>
                <a:lnTo>
                  <a:pt x="157" y="61"/>
                </a:lnTo>
                <a:lnTo>
                  <a:pt x="146" y="64"/>
                </a:lnTo>
                <a:lnTo>
                  <a:pt x="132" y="68"/>
                </a:lnTo>
                <a:lnTo>
                  <a:pt x="121" y="72"/>
                </a:lnTo>
                <a:lnTo>
                  <a:pt x="109" y="76"/>
                </a:lnTo>
                <a:lnTo>
                  <a:pt x="100" y="78"/>
                </a:lnTo>
                <a:lnTo>
                  <a:pt x="90" y="78"/>
                </a:lnTo>
                <a:lnTo>
                  <a:pt x="83" y="80"/>
                </a:lnTo>
                <a:lnTo>
                  <a:pt x="75" y="80"/>
                </a:lnTo>
                <a:lnTo>
                  <a:pt x="69" y="80"/>
                </a:lnTo>
                <a:lnTo>
                  <a:pt x="62" y="80"/>
                </a:lnTo>
                <a:lnTo>
                  <a:pt x="54" y="80"/>
                </a:lnTo>
                <a:lnTo>
                  <a:pt x="46" y="78"/>
                </a:lnTo>
                <a:lnTo>
                  <a:pt x="39" y="76"/>
                </a:lnTo>
                <a:lnTo>
                  <a:pt x="29" y="72"/>
                </a:lnTo>
                <a:lnTo>
                  <a:pt x="20" y="70"/>
                </a:lnTo>
                <a:lnTo>
                  <a:pt x="0" y="61"/>
                </a:lnTo>
                <a:lnTo>
                  <a:pt x="14" y="59"/>
                </a:lnTo>
                <a:lnTo>
                  <a:pt x="29" y="55"/>
                </a:lnTo>
                <a:lnTo>
                  <a:pt x="44" y="51"/>
                </a:lnTo>
                <a:lnTo>
                  <a:pt x="62" y="47"/>
                </a:lnTo>
                <a:lnTo>
                  <a:pt x="79" y="42"/>
                </a:lnTo>
                <a:lnTo>
                  <a:pt x="98" y="36"/>
                </a:lnTo>
                <a:lnTo>
                  <a:pt x="117" y="30"/>
                </a:lnTo>
                <a:lnTo>
                  <a:pt x="138" y="22"/>
                </a:lnTo>
                <a:lnTo>
                  <a:pt x="148" y="21"/>
                </a:lnTo>
                <a:lnTo>
                  <a:pt x="157" y="19"/>
                </a:lnTo>
                <a:lnTo>
                  <a:pt x="167" y="15"/>
                </a:lnTo>
                <a:lnTo>
                  <a:pt x="174" y="13"/>
                </a:lnTo>
                <a:lnTo>
                  <a:pt x="184" y="11"/>
                </a:lnTo>
                <a:lnTo>
                  <a:pt x="190" y="9"/>
                </a:lnTo>
                <a:lnTo>
                  <a:pt x="197" y="7"/>
                </a:lnTo>
                <a:lnTo>
                  <a:pt x="203" y="5"/>
                </a:lnTo>
                <a:lnTo>
                  <a:pt x="209" y="5"/>
                </a:lnTo>
                <a:lnTo>
                  <a:pt x="212" y="3"/>
                </a:lnTo>
                <a:lnTo>
                  <a:pt x="216" y="3"/>
                </a:lnTo>
                <a:lnTo>
                  <a:pt x="220" y="1"/>
                </a:lnTo>
                <a:lnTo>
                  <a:pt x="224" y="1"/>
                </a:lnTo>
                <a:lnTo>
                  <a:pt x="226" y="1"/>
                </a:lnTo>
                <a:lnTo>
                  <a:pt x="228" y="0"/>
                </a:lnTo>
                <a:lnTo>
                  <a:pt x="228" y="0"/>
                </a:lnTo>
                <a:lnTo>
                  <a:pt x="232" y="0"/>
                </a:lnTo>
                <a:lnTo>
                  <a:pt x="235" y="1"/>
                </a:lnTo>
                <a:lnTo>
                  <a:pt x="237" y="1"/>
                </a:lnTo>
                <a:lnTo>
                  <a:pt x="241" y="1"/>
                </a:lnTo>
                <a:lnTo>
                  <a:pt x="243" y="3"/>
                </a:lnTo>
                <a:lnTo>
                  <a:pt x="247" y="3"/>
                </a:lnTo>
                <a:lnTo>
                  <a:pt x="251" y="5"/>
                </a:lnTo>
                <a:lnTo>
                  <a:pt x="255" y="7"/>
                </a:lnTo>
                <a:lnTo>
                  <a:pt x="256" y="9"/>
                </a:lnTo>
                <a:lnTo>
                  <a:pt x="260" y="9"/>
                </a:lnTo>
                <a:lnTo>
                  <a:pt x="260" y="11"/>
                </a:lnTo>
                <a:lnTo>
                  <a:pt x="262" y="13"/>
                </a:lnTo>
                <a:lnTo>
                  <a:pt x="262" y="15"/>
                </a:lnTo>
                <a:lnTo>
                  <a:pt x="262" y="17"/>
                </a:lnTo>
                <a:lnTo>
                  <a:pt x="260" y="19"/>
                </a:lnTo>
                <a:lnTo>
                  <a:pt x="258" y="21"/>
                </a:lnTo>
                <a:lnTo>
                  <a:pt x="255" y="24"/>
                </a:lnTo>
                <a:lnTo>
                  <a:pt x="249" y="26"/>
                </a:lnTo>
                <a:lnTo>
                  <a:pt x="243" y="30"/>
                </a:lnTo>
                <a:lnTo>
                  <a:pt x="237" y="34"/>
                </a:lnTo>
                <a:lnTo>
                  <a:pt x="228" y="38"/>
                </a:lnTo>
                <a:lnTo>
                  <a:pt x="228" y="38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53"/>
          <p:cNvSpPr>
            <a:spLocks/>
          </p:cNvSpPr>
          <p:nvPr/>
        </p:nvSpPr>
        <p:spPr bwMode="auto">
          <a:xfrm>
            <a:off x="1300197" y="2502882"/>
            <a:ext cx="617294" cy="773675"/>
          </a:xfrm>
          <a:custGeom>
            <a:avLst/>
            <a:gdLst>
              <a:gd name="T0" fmla="*/ 0 w 299"/>
              <a:gd name="T1" fmla="*/ 374 h 376"/>
              <a:gd name="T2" fmla="*/ 2 w 299"/>
              <a:gd name="T3" fmla="*/ 370 h 376"/>
              <a:gd name="T4" fmla="*/ 3 w 299"/>
              <a:gd name="T5" fmla="*/ 366 h 376"/>
              <a:gd name="T6" fmla="*/ 9 w 299"/>
              <a:gd name="T7" fmla="*/ 358 h 376"/>
              <a:gd name="T8" fmla="*/ 15 w 299"/>
              <a:gd name="T9" fmla="*/ 351 h 376"/>
              <a:gd name="T10" fmla="*/ 28 w 299"/>
              <a:gd name="T11" fmla="*/ 335 h 376"/>
              <a:gd name="T12" fmla="*/ 53 w 299"/>
              <a:gd name="T13" fmla="*/ 309 h 376"/>
              <a:gd name="T14" fmla="*/ 80 w 299"/>
              <a:gd name="T15" fmla="*/ 280 h 376"/>
              <a:gd name="T16" fmla="*/ 107 w 299"/>
              <a:gd name="T17" fmla="*/ 248 h 376"/>
              <a:gd name="T18" fmla="*/ 133 w 299"/>
              <a:gd name="T19" fmla="*/ 213 h 376"/>
              <a:gd name="T20" fmla="*/ 160 w 299"/>
              <a:gd name="T21" fmla="*/ 175 h 376"/>
              <a:gd name="T22" fmla="*/ 183 w 299"/>
              <a:gd name="T23" fmla="*/ 141 h 376"/>
              <a:gd name="T24" fmla="*/ 202 w 299"/>
              <a:gd name="T25" fmla="*/ 112 h 376"/>
              <a:gd name="T26" fmla="*/ 217 w 299"/>
              <a:gd name="T27" fmla="*/ 88 h 376"/>
              <a:gd name="T28" fmla="*/ 229 w 299"/>
              <a:gd name="T29" fmla="*/ 65 h 376"/>
              <a:gd name="T30" fmla="*/ 235 w 299"/>
              <a:gd name="T31" fmla="*/ 48 h 376"/>
              <a:gd name="T32" fmla="*/ 238 w 299"/>
              <a:gd name="T33" fmla="*/ 34 h 376"/>
              <a:gd name="T34" fmla="*/ 240 w 299"/>
              <a:gd name="T35" fmla="*/ 23 h 376"/>
              <a:gd name="T36" fmla="*/ 240 w 299"/>
              <a:gd name="T37" fmla="*/ 15 h 376"/>
              <a:gd name="T38" fmla="*/ 236 w 299"/>
              <a:gd name="T39" fmla="*/ 9 h 376"/>
              <a:gd name="T40" fmla="*/ 238 w 299"/>
              <a:gd name="T41" fmla="*/ 6 h 376"/>
              <a:gd name="T42" fmla="*/ 240 w 299"/>
              <a:gd name="T43" fmla="*/ 2 h 376"/>
              <a:gd name="T44" fmla="*/ 246 w 299"/>
              <a:gd name="T45" fmla="*/ 2 h 376"/>
              <a:gd name="T46" fmla="*/ 254 w 299"/>
              <a:gd name="T47" fmla="*/ 4 h 376"/>
              <a:gd name="T48" fmla="*/ 261 w 299"/>
              <a:gd name="T49" fmla="*/ 9 h 376"/>
              <a:gd name="T50" fmla="*/ 277 w 299"/>
              <a:gd name="T51" fmla="*/ 19 h 376"/>
              <a:gd name="T52" fmla="*/ 288 w 299"/>
              <a:gd name="T53" fmla="*/ 29 h 376"/>
              <a:gd name="T54" fmla="*/ 294 w 299"/>
              <a:gd name="T55" fmla="*/ 36 h 376"/>
              <a:gd name="T56" fmla="*/ 299 w 299"/>
              <a:gd name="T57" fmla="*/ 44 h 376"/>
              <a:gd name="T58" fmla="*/ 299 w 299"/>
              <a:gd name="T59" fmla="*/ 49 h 376"/>
              <a:gd name="T60" fmla="*/ 298 w 299"/>
              <a:gd name="T61" fmla="*/ 59 h 376"/>
              <a:gd name="T62" fmla="*/ 290 w 299"/>
              <a:gd name="T63" fmla="*/ 72 h 376"/>
              <a:gd name="T64" fmla="*/ 278 w 299"/>
              <a:gd name="T65" fmla="*/ 93 h 376"/>
              <a:gd name="T66" fmla="*/ 261 w 299"/>
              <a:gd name="T67" fmla="*/ 118 h 376"/>
              <a:gd name="T68" fmla="*/ 240 w 299"/>
              <a:gd name="T69" fmla="*/ 147 h 376"/>
              <a:gd name="T70" fmla="*/ 217 w 299"/>
              <a:gd name="T71" fmla="*/ 177 h 376"/>
              <a:gd name="T72" fmla="*/ 168 w 299"/>
              <a:gd name="T73" fmla="*/ 236 h 376"/>
              <a:gd name="T74" fmla="*/ 139 w 299"/>
              <a:gd name="T75" fmla="*/ 267 h 376"/>
              <a:gd name="T76" fmla="*/ 110 w 299"/>
              <a:gd name="T77" fmla="*/ 294 h 376"/>
              <a:gd name="T78" fmla="*/ 84 w 299"/>
              <a:gd name="T79" fmla="*/ 318 h 376"/>
              <a:gd name="T80" fmla="*/ 57 w 299"/>
              <a:gd name="T81" fmla="*/ 339 h 376"/>
              <a:gd name="T82" fmla="*/ 34 w 299"/>
              <a:gd name="T83" fmla="*/ 356 h 376"/>
              <a:gd name="T84" fmla="*/ 17 w 299"/>
              <a:gd name="T85" fmla="*/ 368 h 376"/>
              <a:gd name="T86" fmla="*/ 5 w 299"/>
              <a:gd name="T87" fmla="*/ 374 h 376"/>
              <a:gd name="T88" fmla="*/ 0 w 299"/>
              <a:gd name="T89" fmla="*/ 374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9" h="376">
                <a:moveTo>
                  <a:pt x="0" y="374"/>
                </a:moveTo>
                <a:lnTo>
                  <a:pt x="0" y="374"/>
                </a:lnTo>
                <a:lnTo>
                  <a:pt x="0" y="372"/>
                </a:lnTo>
                <a:lnTo>
                  <a:pt x="2" y="370"/>
                </a:lnTo>
                <a:lnTo>
                  <a:pt x="2" y="368"/>
                </a:lnTo>
                <a:lnTo>
                  <a:pt x="3" y="366"/>
                </a:lnTo>
                <a:lnTo>
                  <a:pt x="5" y="362"/>
                </a:lnTo>
                <a:lnTo>
                  <a:pt x="9" y="358"/>
                </a:lnTo>
                <a:lnTo>
                  <a:pt x="11" y="355"/>
                </a:lnTo>
                <a:lnTo>
                  <a:pt x="15" y="351"/>
                </a:lnTo>
                <a:lnTo>
                  <a:pt x="19" y="347"/>
                </a:lnTo>
                <a:lnTo>
                  <a:pt x="28" y="335"/>
                </a:lnTo>
                <a:lnTo>
                  <a:pt x="40" y="324"/>
                </a:lnTo>
                <a:lnTo>
                  <a:pt x="53" y="309"/>
                </a:lnTo>
                <a:lnTo>
                  <a:pt x="66" y="295"/>
                </a:lnTo>
                <a:lnTo>
                  <a:pt x="80" y="280"/>
                </a:lnTo>
                <a:lnTo>
                  <a:pt x="93" y="263"/>
                </a:lnTo>
                <a:lnTo>
                  <a:pt x="107" y="248"/>
                </a:lnTo>
                <a:lnTo>
                  <a:pt x="120" y="231"/>
                </a:lnTo>
                <a:lnTo>
                  <a:pt x="133" y="213"/>
                </a:lnTo>
                <a:lnTo>
                  <a:pt x="147" y="194"/>
                </a:lnTo>
                <a:lnTo>
                  <a:pt x="160" y="175"/>
                </a:lnTo>
                <a:lnTo>
                  <a:pt x="172" y="158"/>
                </a:lnTo>
                <a:lnTo>
                  <a:pt x="183" y="141"/>
                </a:lnTo>
                <a:lnTo>
                  <a:pt x="193" y="126"/>
                </a:lnTo>
                <a:lnTo>
                  <a:pt x="202" y="112"/>
                </a:lnTo>
                <a:lnTo>
                  <a:pt x="210" y="99"/>
                </a:lnTo>
                <a:lnTo>
                  <a:pt x="217" y="88"/>
                </a:lnTo>
                <a:lnTo>
                  <a:pt x="223" y="76"/>
                </a:lnTo>
                <a:lnTo>
                  <a:pt x="229" y="65"/>
                </a:lnTo>
                <a:lnTo>
                  <a:pt x="233" y="55"/>
                </a:lnTo>
                <a:lnTo>
                  <a:pt x="235" y="48"/>
                </a:lnTo>
                <a:lnTo>
                  <a:pt x="236" y="40"/>
                </a:lnTo>
                <a:lnTo>
                  <a:pt x="238" y="34"/>
                </a:lnTo>
                <a:lnTo>
                  <a:pt x="240" y="29"/>
                </a:lnTo>
                <a:lnTo>
                  <a:pt x="240" y="23"/>
                </a:lnTo>
                <a:lnTo>
                  <a:pt x="240" y="19"/>
                </a:lnTo>
                <a:lnTo>
                  <a:pt x="240" y="15"/>
                </a:lnTo>
                <a:lnTo>
                  <a:pt x="236" y="11"/>
                </a:lnTo>
                <a:lnTo>
                  <a:pt x="236" y="9"/>
                </a:lnTo>
                <a:lnTo>
                  <a:pt x="236" y="8"/>
                </a:lnTo>
                <a:lnTo>
                  <a:pt x="238" y="6"/>
                </a:lnTo>
                <a:lnTo>
                  <a:pt x="238" y="4"/>
                </a:lnTo>
                <a:lnTo>
                  <a:pt x="240" y="2"/>
                </a:lnTo>
                <a:lnTo>
                  <a:pt x="242" y="0"/>
                </a:lnTo>
                <a:lnTo>
                  <a:pt x="246" y="2"/>
                </a:lnTo>
                <a:lnTo>
                  <a:pt x="250" y="2"/>
                </a:lnTo>
                <a:lnTo>
                  <a:pt x="254" y="4"/>
                </a:lnTo>
                <a:lnTo>
                  <a:pt x="257" y="6"/>
                </a:lnTo>
                <a:lnTo>
                  <a:pt x="261" y="9"/>
                </a:lnTo>
                <a:lnTo>
                  <a:pt x="267" y="11"/>
                </a:lnTo>
                <a:lnTo>
                  <a:pt x="277" y="19"/>
                </a:lnTo>
                <a:lnTo>
                  <a:pt x="282" y="25"/>
                </a:lnTo>
                <a:lnTo>
                  <a:pt x="288" y="29"/>
                </a:lnTo>
                <a:lnTo>
                  <a:pt x="292" y="32"/>
                </a:lnTo>
                <a:lnTo>
                  <a:pt x="294" y="36"/>
                </a:lnTo>
                <a:lnTo>
                  <a:pt x="298" y="40"/>
                </a:lnTo>
                <a:lnTo>
                  <a:pt x="299" y="44"/>
                </a:lnTo>
                <a:lnTo>
                  <a:pt x="299" y="48"/>
                </a:lnTo>
                <a:lnTo>
                  <a:pt x="299" y="49"/>
                </a:lnTo>
                <a:lnTo>
                  <a:pt x="299" y="53"/>
                </a:lnTo>
                <a:lnTo>
                  <a:pt x="298" y="59"/>
                </a:lnTo>
                <a:lnTo>
                  <a:pt x="296" y="65"/>
                </a:lnTo>
                <a:lnTo>
                  <a:pt x="290" y="72"/>
                </a:lnTo>
                <a:lnTo>
                  <a:pt x="286" y="82"/>
                </a:lnTo>
                <a:lnTo>
                  <a:pt x="278" y="93"/>
                </a:lnTo>
                <a:lnTo>
                  <a:pt x="271" y="105"/>
                </a:lnTo>
                <a:lnTo>
                  <a:pt x="261" y="118"/>
                </a:lnTo>
                <a:lnTo>
                  <a:pt x="252" y="133"/>
                </a:lnTo>
                <a:lnTo>
                  <a:pt x="240" y="147"/>
                </a:lnTo>
                <a:lnTo>
                  <a:pt x="229" y="162"/>
                </a:lnTo>
                <a:lnTo>
                  <a:pt x="217" y="177"/>
                </a:lnTo>
                <a:lnTo>
                  <a:pt x="193" y="206"/>
                </a:lnTo>
                <a:lnTo>
                  <a:pt x="168" y="236"/>
                </a:lnTo>
                <a:lnTo>
                  <a:pt x="152" y="254"/>
                </a:lnTo>
                <a:lnTo>
                  <a:pt x="139" y="267"/>
                </a:lnTo>
                <a:lnTo>
                  <a:pt x="126" y="282"/>
                </a:lnTo>
                <a:lnTo>
                  <a:pt x="110" y="294"/>
                </a:lnTo>
                <a:lnTo>
                  <a:pt x="97" y="307"/>
                </a:lnTo>
                <a:lnTo>
                  <a:pt x="84" y="318"/>
                </a:lnTo>
                <a:lnTo>
                  <a:pt x="70" y="330"/>
                </a:lnTo>
                <a:lnTo>
                  <a:pt x="57" y="339"/>
                </a:lnTo>
                <a:lnTo>
                  <a:pt x="45" y="349"/>
                </a:lnTo>
                <a:lnTo>
                  <a:pt x="34" y="356"/>
                </a:lnTo>
                <a:lnTo>
                  <a:pt x="24" y="364"/>
                </a:lnTo>
                <a:lnTo>
                  <a:pt x="17" y="368"/>
                </a:lnTo>
                <a:lnTo>
                  <a:pt x="11" y="372"/>
                </a:lnTo>
                <a:lnTo>
                  <a:pt x="5" y="374"/>
                </a:lnTo>
                <a:lnTo>
                  <a:pt x="3" y="376"/>
                </a:lnTo>
                <a:lnTo>
                  <a:pt x="0" y="374"/>
                </a:lnTo>
                <a:lnTo>
                  <a:pt x="0" y="374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54"/>
          <p:cNvSpPr>
            <a:spLocks/>
          </p:cNvSpPr>
          <p:nvPr/>
        </p:nvSpPr>
        <p:spPr bwMode="auto">
          <a:xfrm>
            <a:off x="1662343" y="2836219"/>
            <a:ext cx="135806" cy="868328"/>
          </a:xfrm>
          <a:custGeom>
            <a:avLst/>
            <a:gdLst>
              <a:gd name="T0" fmla="*/ 8 w 67"/>
              <a:gd name="T1" fmla="*/ 391 h 423"/>
              <a:gd name="T2" fmla="*/ 4 w 67"/>
              <a:gd name="T3" fmla="*/ 378 h 423"/>
              <a:gd name="T4" fmla="*/ 2 w 67"/>
              <a:gd name="T5" fmla="*/ 368 h 423"/>
              <a:gd name="T6" fmla="*/ 0 w 67"/>
              <a:gd name="T7" fmla="*/ 360 h 423"/>
              <a:gd name="T8" fmla="*/ 0 w 67"/>
              <a:gd name="T9" fmla="*/ 359 h 423"/>
              <a:gd name="T10" fmla="*/ 0 w 67"/>
              <a:gd name="T11" fmla="*/ 355 h 423"/>
              <a:gd name="T12" fmla="*/ 0 w 67"/>
              <a:gd name="T13" fmla="*/ 347 h 423"/>
              <a:gd name="T14" fmla="*/ 2 w 67"/>
              <a:gd name="T15" fmla="*/ 338 h 423"/>
              <a:gd name="T16" fmla="*/ 4 w 67"/>
              <a:gd name="T17" fmla="*/ 324 h 423"/>
              <a:gd name="T18" fmla="*/ 6 w 67"/>
              <a:gd name="T19" fmla="*/ 309 h 423"/>
              <a:gd name="T20" fmla="*/ 8 w 67"/>
              <a:gd name="T21" fmla="*/ 292 h 423"/>
              <a:gd name="T22" fmla="*/ 10 w 67"/>
              <a:gd name="T23" fmla="*/ 271 h 423"/>
              <a:gd name="T24" fmla="*/ 12 w 67"/>
              <a:gd name="T25" fmla="*/ 250 h 423"/>
              <a:gd name="T26" fmla="*/ 16 w 67"/>
              <a:gd name="T27" fmla="*/ 225 h 423"/>
              <a:gd name="T28" fmla="*/ 18 w 67"/>
              <a:gd name="T29" fmla="*/ 198 h 423"/>
              <a:gd name="T30" fmla="*/ 19 w 67"/>
              <a:gd name="T31" fmla="*/ 168 h 423"/>
              <a:gd name="T32" fmla="*/ 19 w 67"/>
              <a:gd name="T33" fmla="*/ 135 h 423"/>
              <a:gd name="T34" fmla="*/ 21 w 67"/>
              <a:gd name="T35" fmla="*/ 99 h 423"/>
              <a:gd name="T36" fmla="*/ 21 w 67"/>
              <a:gd name="T37" fmla="*/ 63 h 423"/>
              <a:gd name="T38" fmla="*/ 23 w 67"/>
              <a:gd name="T39" fmla="*/ 21 h 423"/>
              <a:gd name="T40" fmla="*/ 33 w 67"/>
              <a:gd name="T41" fmla="*/ 12 h 423"/>
              <a:gd name="T42" fmla="*/ 50 w 67"/>
              <a:gd name="T43" fmla="*/ 31 h 423"/>
              <a:gd name="T44" fmla="*/ 61 w 67"/>
              <a:gd name="T45" fmla="*/ 52 h 423"/>
              <a:gd name="T46" fmla="*/ 67 w 67"/>
              <a:gd name="T47" fmla="*/ 71 h 423"/>
              <a:gd name="T48" fmla="*/ 67 w 67"/>
              <a:gd name="T49" fmla="*/ 92 h 423"/>
              <a:gd name="T50" fmla="*/ 65 w 67"/>
              <a:gd name="T51" fmla="*/ 116 h 423"/>
              <a:gd name="T52" fmla="*/ 63 w 67"/>
              <a:gd name="T53" fmla="*/ 147 h 423"/>
              <a:gd name="T54" fmla="*/ 61 w 67"/>
              <a:gd name="T55" fmla="*/ 181 h 423"/>
              <a:gd name="T56" fmla="*/ 58 w 67"/>
              <a:gd name="T57" fmla="*/ 237 h 423"/>
              <a:gd name="T58" fmla="*/ 56 w 67"/>
              <a:gd name="T59" fmla="*/ 311 h 423"/>
              <a:gd name="T60" fmla="*/ 52 w 67"/>
              <a:gd name="T61" fmla="*/ 357 h 423"/>
              <a:gd name="T62" fmla="*/ 50 w 67"/>
              <a:gd name="T63" fmla="*/ 374 h 423"/>
              <a:gd name="T64" fmla="*/ 48 w 67"/>
              <a:gd name="T65" fmla="*/ 389 h 423"/>
              <a:gd name="T66" fmla="*/ 46 w 67"/>
              <a:gd name="T67" fmla="*/ 400 h 423"/>
              <a:gd name="T68" fmla="*/ 44 w 67"/>
              <a:gd name="T69" fmla="*/ 410 h 423"/>
              <a:gd name="T70" fmla="*/ 42 w 67"/>
              <a:gd name="T71" fmla="*/ 418 h 423"/>
              <a:gd name="T72" fmla="*/ 40 w 67"/>
              <a:gd name="T73" fmla="*/ 421 h 423"/>
              <a:gd name="T74" fmla="*/ 39 w 67"/>
              <a:gd name="T75" fmla="*/ 423 h 423"/>
              <a:gd name="T76" fmla="*/ 35 w 67"/>
              <a:gd name="T77" fmla="*/ 423 h 423"/>
              <a:gd name="T78" fmla="*/ 29 w 67"/>
              <a:gd name="T79" fmla="*/ 421 h 423"/>
              <a:gd name="T80" fmla="*/ 23 w 67"/>
              <a:gd name="T81" fmla="*/ 414 h 423"/>
              <a:gd name="T82" fmla="*/ 16 w 67"/>
              <a:gd name="T83" fmla="*/ 404 h 423"/>
              <a:gd name="T84" fmla="*/ 12 w 67"/>
              <a:gd name="T85" fmla="*/ 397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7" h="423">
                <a:moveTo>
                  <a:pt x="12" y="397"/>
                </a:moveTo>
                <a:lnTo>
                  <a:pt x="8" y="391"/>
                </a:lnTo>
                <a:lnTo>
                  <a:pt x="6" y="383"/>
                </a:lnTo>
                <a:lnTo>
                  <a:pt x="4" y="378"/>
                </a:lnTo>
                <a:lnTo>
                  <a:pt x="2" y="372"/>
                </a:lnTo>
                <a:lnTo>
                  <a:pt x="2" y="368"/>
                </a:lnTo>
                <a:lnTo>
                  <a:pt x="0" y="364"/>
                </a:lnTo>
                <a:lnTo>
                  <a:pt x="0" y="360"/>
                </a:lnTo>
                <a:lnTo>
                  <a:pt x="0" y="359"/>
                </a:lnTo>
                <a:lnTo>
                  <a:pt x="0" y="359"/>
                </a:lnTo>
                <a:lnTo>
                  <a:pt x="0" y="357"/>
                </a:lnTo>
                <a:lnTo>
                  <a:pt x="0" y="355"/>
                </a:lnTo>
                <a:lnTo>
                  <a:pt x="0" y="351"/>
                </a:lnTo>
                <a:lnTo>
                  <a:pt x="0" y="347"/>
                </a:lnTo>
                <a:lnTo>
                  <a:pt x="2" y="343"/>
                </a:lnTo>
                <a:lnTo>
                  <a:pt x="2" y="338"/>
                </a:lnTo>
                <a:lnTo>
                  <a:pt x="2" y="332"/>
                </a:lnTo>
                <a:lnTo>
                  <a:pt x="4" y="324"/>
                </a:lnTo>
                <a:lnTo>
                  <a:pt x="4" y="317"/>
                </a:lnTo>
                <a:lnTo>
                  <a:pt x="6" y="309"/>
                </a:lnTo>
                <a:lnTo>
                  <a:pt x="6" y="301"/>
                </a:lnTo>
                <a:lnTo>
                  <a:pt x="8" y="292"/>
                </a:lnTo>
                <a:lnTo>
                  <a:pt x="8" y="282"/>
                </a:lnTo>
                <a:lnTo>
                  <a:pt x="10" y="271"/>
                </a:lnTo>
                <a:lnTo>
                  <a:pt x="12" y="259"/>
                </a:lnTo>
                <a:lnTo>
                  <a:pt x="12" y="250"/>
                </a:lnTo>
                <a:lnTo>
                  <a:pt x="14" y="237"/>
                </a:lnTo>
                <a:lnTo>
                  <a:pt x="16" y="225"/>
                </a:lnTo>
                <a:lnTo>
                  <a:pt x="16" y="212"/>
                </a:lnTo>
                <a:lnTo>
                  <a:pt x="18" y="198"/>
                </a:lnTo>
                <a:lnTo>
                  <a:pt x="18" y="183"/>
                </a:lnTo>
                <a:lnTo>
                  <a:pt x="19" y="168"/>
                </a:lnTo>
                <a:lnTo>
                  <a:pt x="19" y="153"/>
                </a:lnTo>
                <a:lnTo>
                  <a:pt x="19" y="135"/>
                </a:lnTo>
                <a:lnTo>
                  <a:pt x="21" y="118"/>
                </a:lnTo>
                <a:lnTo>
                  <a:pt x="21" y="99"/>
                </a:lnTo>
                <a:lnTo>
                  <a:pt x="21" y="82"/>
                </a:lnTo>
                <a:lnTo>
                  <a:pt x="21" y="63"/>
                </a:lnTo>
                <a:lnTo>
                  <a:pt x="23" y="42"/>
                </a:lnTo>
                <a:lnTo>
                  <a:pt x="23" y="21"/>
                </a:lnTo>
                <a:lnTo>
                  <a:pt x="23" y="0"/>
                </a:lnTo>
                <a:lnTo>
                  <a:pt x="33" y="12"/>
                </a:lnTo>
                <a:lnTo>
                  <a:pt x="42" y="21"/>
                </a:lnTo>
                <a:lnTo>
                  <a:pt x="50" y="31"/>
                </a:lnTo>
                <a:lnTo>
                  <a:pt x="56" y="40"/>
                </a:lnTo>
                <a:lnTo>
                  <a:pt x="61" y="52"/>
                </a:lnTo>
                <a:lnTo>
                  <a:pt x="65" y="61"/>
                </a:lnTo>
                <a:lnTo>
                  <a:pt x="67" y="71"/>
                </a:lnTo>
                <a:lnTo>
                  <a:pt x="67" y="80"/>
                </a:lnTo>
                <a:lnTo>
                  <a:pt x="67" y="92"/>
                </a:lnTo>
                <a:lnTo>
                  <a:pt x="65" y="103"/>
                </a:lnTo>
                <a:lnTo>
                  <a:pt x="65" y="116"/>
                </a:lnTo>
                <a:lnTo>
                  <a:pt x="63" y="132"/>
                </a:lnTo>
                <a:lnTo>
                  <a:pt x="63" y="147"/>
                </a:lnTo>
                <a:lnTo>
                  <a:pt x="63" y="164"/>
                </a:lnTo>
                <a:lnTo>
                  <a:pt x="61" y="181"/>
                </a:lnTo>
                <a:lnTo>
                  <a:pt x="61" y="198"/>
                </a:lnTo>
                <a:lnTo>
                  <a:pt x="58" y="237"/>
                </a:lnTo>
                <a:lnTo>
                  <a:pt x="58" y="273"/>
                </a:lnTo>
                <a:lnTo>
                  <a:pt x="56" y="311"/>
                </a:lnTo>
                <a:lnTo>
                  <a:pt x="54" y="347"/>
                </a:lnTo>
                <a:lnTo>
                  <a:pt x="52" y="357"/>
                </a:lnTo>
                <a:lnTo>
                  <a:pt x="52" y="366"/>
                </a:lnTo>
                <a:lnTo>
                  <a:pt x="50" y="374"/>
                </a:lnTo>
                <a:lnTo>
                  <a:pt x="50" y="381"/>
                </a:lnTo>
                <a:lnTo>
                  <a:pt x="48" y="389"/>
                </a:lnTo>
                <a:lnTo>
                  <a:pt x="48" y="395"/>
                </a:lnTo>
                <a:lnTo>
                  <a:pt x="46" y="400"/>
                </a:lnTo>
                <a:lnTo>
                  <a:pt x="46" y="406"/>
                </a:lnTo>
                <a:lnTo>
                  <a:pt x="44" y="410"/>
                </a:lnTo>
                <a:lnTo>
                  <a:pt x="42" y="414"/>
                </a:lnTo>
                <a:lnTo>
                  <a:pt x="42" y="418"/>
                </a:lnTo>
                <a:lnTo>
                  <a:pt x="40" y="420"/>
                </a:lnTo>
                <a:lnTo>
                  <a:pt x="40" y="421"/>
                </a:lnTo>
                <a:lnTo>
                  <a:pt x="39" y="423"/>
                </a:lnTo>
                <a:lnTo>
                  <a:pt x="39" y="423"/>
                </a:lnTo>
                <a:lnTo>
                  <a:pt x="39" y="423"/>
                </a:lnTo>
                <a:lnTo>
                  <a:pt x="35" y="423"/>
                </a:lnTo>
                <a:lnTo>
                  <a:pt x="33" y="423"/>
                </a:lnTo>
                <a:lnTo>
                  <a:pt x="29" y="421"/>
                </a:lnTo>
                <a:lnTo>
                  <a:pt x="25" y="418"/>
                </a:lnTo>
                <a:lnTo>
                  <a:pt x="23" y="414"/>
                </a:lnTo>
                <a:lnTo>
                  <a:pt x="19" y="410"/>
                </a:lnTo>
                <a:lnTo>
                  <a:pt x="16" y="404"/>
                </a:lnTo>
                <a:lnTo>
                  <a:pt x="12" y="397"/>
                </a:lnTo>
                <a:lnTo>
                  <a:pt x="12" y="397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任意多边形 37"/>
          <p:cNvSpPr/>
          <p:nvPr/>
        </p:nvSpPr>
        <p:spPr>
          <a:xfrm>
            <a:off x="2266951" y="3190963"/>
            <a:ext cx="251373" cy="226697"/>
          </a:xfrm>
          <a:custGeom>
            <a:avLst/>
            <a:gdLst>
              <a:gd name="connsiteX0" fmla="*/ 234994 w 251373"/>
              <a:gd name="connsiteY0" fmla="*/ 0 h 226697"/>
              <a:gd name="connsiteX1" fmla="*/ 243184 w 251373"/>
              <a:gd name="connsiteY1" fmla="*/ 0 h 226697"/>
              <a:gd name="connsiteX2" fmla="*/ 251373 w 251373"/>
              <a:gd name="connsiteY2" fmla="*/ 0 h 226697"/>
              <a:gd name="connsiteX3" fmla="*/ 251373 w 251373"/>
              <a:gd name="connsiteY3" fmla="*/ 2053 h 226697"/>
              <a:gd name="connsiteX4" fmla="*/ 251373 w 251373"/>
              <a:gd name="connsiteY4" fmla="*/ 6158 h 226697"/>
              <a:gd name="connsiteX5" fmla="*/ 251373 w 251373"/>
              <a:gd name="connsiteY5" fmla="*/ 10263 h 226697"/>
              <a:gd name="connsiteX6" fmla="*/ 247278 w 251373"/>
              <a:gd name="connsiteY6" fmla="*/ 14368 h 226697"/>
              <a:gd name="connsiteX7" fmla="*/ 243184 w 251373"/>
              <a:gd name="connsiteY7" fmla="*/ 22578 h 226697"/>
              <a:gd name="connsiteX8" fmla="*/ 239089 w 251373"/>
              <a:gd name="connsiteY8" fmla="*/ 26683 h 226697"/>
              <a:gd name="connsiteX9" fmla="*/ 230899 w 251373"/>
              <a:gd name="connsiteY9" fmla="*/ 34893 h 226697"/>
              <a:gd name="connsiteX10" fmla="*/ 222709 w 251373"/>
              <a:gd name="connsiteY10" fmla="*/ 43103 h 226697"/>
              <a:gd name="connsiteX11" fmla="*/ 216567 w 251373"/>
              <a:gd name="connsiteY11" fmla="*/ 49260 h 226697"/>
              <a:gd name="connsiteX12" fmla="*/ 208378 w 251373"/>
              <a:gd name="connsiteY12" fmla="*/ 57470 h 226697"/>
              <a:gd name="connsiteX13" fmla="*/ 196093 w 251373"/>
              <a:gd name="connsiteY13" fmla="*/ 69785 h 226697"/>
              <a:gd name="connsiteX14" fmla="*/ 183809 w 251373"/>
              <a:gd name="connsiteY14" fmla="*/ 77995 h 226697"/>
              <a:gd name="connsiteX15" fmla="*/ 173572 w 251373"/>
              <a:gd name="connsiteY15" fmla="*/ 88257 h 226697"/>
              <a:gd name="connsiteX16" fmla="*/ 157192 w 251373"/>
              <a:gd name="connsiteY16" fmla="*/ 100572 h 226697"/>
              <a:gd name="connsiteX17" fmla="*/ 144908 w 251373"/>
              <a:gd name="connsiteY17" fmla="*/ 112887 h 226697"/>
              <a:gd name="connsiteX18" fmla="*/ 130576 w 251373"/>
              <a:gd name="connsiteY18" fmla="*/ 125202 h 226697"/>
              <a:gd name="connsiteX19" fmla="*/ 110102 w 251373"/>
              <a:gd name="connsiteY19" fmla="*/ 135465 h 226697"/>
              <a:gd name="connsiteX20" fmla="*/ 93723 w 251373"/>
              <a:gd name="connsiteY20" fmla="*/ 151885 h 226697"/>
              <a:gd name="connsiteX21" fmla="*/ 75296 w 251373"/>
              <a:gd name="connsiteY21" fmla="*/ 168305 h 226697"/>
              <a:gd name="connsiteX22" fmla="*/ 58917 w 251373"/>
              <a:gd name="connsiteY22" fmla="*/ 178567 h 226697"/>
              <a:gd name="connsiteX23" fmla="*/ 42538 w 251373"/>
              <a:gd name="connsiteY23" fmla="*/ 190882 h 226697"/>
              <a:gd name="connsiteX24" fmla="*/ 32300 w 251373"/>
              <a:gd name="connsiteY24" fmla="*/ 203197 h 226697"/>
              <a:gd name="connsiteX25" fmla="*/ 15921 w 251373"/>
              <a:gd name="connsiteY25" fmla="*/ 213460 h 226697"/>
              <a:gd name="connsiteX26" fmla="*/ 3637 w 251373"/>
              <a:gd name="connsiteY26" fmla="*/ 225774 h 226697"/>
              <a:gd name="connsiteX27" fmla="*/ 2870 w 251373"/>
              <a:gd name="connsiteY27" fmla="*/ 226697 h 226697"/>
              <a:gd name="connsiteX28" fmla="*/ 0 w 251373"/>
              <a:gd name="connsiteY28" fmla="*/ 163568 h 226697"/>
              <a:gd name="connsiteX29" fmla="*/ 4763 w 251373"/>
              <a:gd name="connsiteY29" fmla="*/ 139756 h 226697"/>
              <a:gd name="connsiteX30" fmla="*/ 9525 w 251373"/>
              <a:gd name="connsiteY30" fmla="*/ 120706 h 226697"/>
              <a:gd name="connsiteX31" fmla="*/ 13290 w 251373"/>
              <a:gd name="connsiteY31" fmla="*/ 93914 h 226697"/>
              <a:gd name="connsiteX32" fmla="*/ 14055 w 251373"/>
              <a:gd name="connsiteY32" fmla="*/ 89193 h 226697"/>
              <a:gd name="connsiteX33" fmla="*/ 15921 w 251373"/>
              <a:gd name="connsiteY33" fmla="*/ 88257 h 226697"/>
              <a:gd name="connsiteX34" fmla="*/ 32300 w 251373"/>
              <a:gd name="connsiteY34" fmla="*/ 86205 h 226697"/>
              <a:gd name="connsiteX35" fmla="*/ 50727 w 251373"/>
              <a:gd name="connsiteY35" fmla="*/ 77995 h 226697"/>
              <a:gd name="connsiteX36" fmla="*/ 58917 w 251373"/>
              <a:gd name="connsiteY36" fmla="*/ 73890 h 226697"/>
              <a:gd name="connsiteX37" fmla="*/ 71201 w 251373"/>
              <a:gd name="connsiteY37" fmla="*/ 69785 h 226697"/>
              <a:gd name="connsiteX38" fmla="*/ 83486 w 251373"/>
              <a:gd name="connsiteY38" fmla="*/ 61575 h 226697"/>
              <a:gd name="connsiteX39" fmla="*/ 97818 w 251373"/>
              <a:gd name="connsiteY39" fmla="*/ 57470 h 226697"/>
              <a:gd name="connsiteX40" fmla="*/ 110102 w 251373"/>
              <a:gd name="connsiteY40" fmla="*/ 49260 h 226697"/>
              <a:gd name="connsiteX41" fmla="*/ 126481 w 251373"/>
              <a:gd name="connsiteY41" fmla="*/ 43103 h 226697"/>
              <a:gd name="connsiteX42" fmla="*/ 140813 w 251373"/>
              <a:gd name="connsiteY42" fmla="*/ 38998 h 226697"/>
              <a:gd name="connsiteX43" fmla="*/ 157192 w 251373"/>
              <a:gd name="connsiteY43" fmla="*/ 30788 h 226697"/>
              <a:gd name="connsiteX44" fmla="*/ 169477 w 251373"/>
              <a:gd name="connsiteY44" fmla="*/ 22578 h 226697"/>
              <a:gd name="connsiteX45" fmla="*/ 183809 w 251373"/>
              <a:gd name="connsiteY45" fmla="*/ 18473 h 226697"/>
              <a:gd name="connsiteX46" fmla="*/ 191998 w 251373"/>
              <a:gd name="connsiteY46" fmla="*/ 14368 h 226697"/>
              <a:gd name="connsiteX47" fmla="*/ 204283 w 251373"/>
              <a:gd name="connsiteY47" fmla="*/ 10263 h 226697"/>
              <a:gd name="connsiteX48" fmla="*/ 212472 w 251373"/>
              <a:gd name="connsiteY48" fmla="*/ 6158 h 226697"/>
              <a:gd name="connsiteX49" fmla="*/ 218615 w 251373"/>
              <a:gd name="connsiteY49" fmla="*/ 2053 h 226697"/>
              <a:gd name="connsiteX50" fmla="*/ 226804 w 251373"/>
              <a:gd name="connsiteY50" fmla="*/ 2053 h 226697"/>
              <a:gd name="connsiteX51" fmla="*/ 234994 w 251373"/>
              <a:gd name="connsiteY51" fmla="*/ 0 h 226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51373" h="226697">
                <a:moveTo>
                  <a:pt x="234994" y="0"/>
                </a:moveTo>
                <a:lnTo>
                  <a:pt x="243184" y="0"/>
                </a:lnTo>
                <a:lnTo>
                  <a:pt x="251373" y="0"/>
                </a:lnTo>
                <a:lnTo>
                  <a:pt x="251373" y="2053"/>
                </a:lnTo>
                <a:lnTo>
                  <a:pt x="251373" y="6158"/>
                </a:lnTo>
                <a:lnTo>
                  <a:pt x="251373" y="10263"/>
                </a:lnTo>
                <a:lnTo>
                  <a:pt x="247278" y="14368"/>
                </a:lnTo>
                <a:lnTo>
                  <a:pt x="243184" y="22578"/>
                </a:lnTo>
                <a:lnTo>
                  <a:pt x="239089" y="26683"/>
                </a:lnTo>
                <a:lnTo>
                  <a:pt x="230899" y="34893"/>
                </a:lnTo>
                <a:lnTo>
                  <a:pt x="222709" y="43103"/>
                </a:lnTo>
                <a:lnTo>
                  <a:pt x="216567" y="49260"/>
                </a:lnTo>
                <a:lnTo>
                  <a:pt x="208378" y="57470"/>
                </a:lnTo>
                <a:lnTo>
                  <a:pt x="196093" y="69785"/>
                </a:lnTo>
                <a:lnTo>
                  <a:pt x="183809" y="77995"/>
                </a:lnTo>
                <a:lnTo>
                  <a:pt x="173572" y="88257"/>
                </a:lnTo>
                <a:lnTo>
                  <a:pt x="157192" y="100572"/>
                </a:lnTo>
                <a:lnTo>
                  <a:pt x="144908" y="112887"/>
                </a:lnTo>
                <a:lnTo>
                  <a:pt x="130576" y="125202"/>
                </a:lnTo>
                <a:lnTo>
                  <a:pt x="110102" y="135465"/>
                </a:lnTo>
                <a:lnTo>
                  <a:pt x="93723" y="151885"/>
                </a:lnTo>
                <a:lnTo>
                  <a:pt x="75296" y="168305"/>
                </a:lnTo>
                <a:lnTo>
                  <a:pt x="58917" y="178567"/>
                </a:lnTo>
                <a:lnTo>
                  <a:pt x="42538" y="190882"/>
                </a:lnTo>
                <a:lnTo>
                  <a:pt x="32300" y="203197"/>
                </a:lnTo>
                <a:lnTo>
                  <a:pt x="15921" y="213460"/>
                </a:lnTo>
                <a:lnTo>
                  <a:pt x="3637" y="225774"/>
                </a:lnTo>
                <a:lnTo>
                  <a:pt x="2870" y="226697"/>
                </a:lnTo>
                <a:lnTo>
                  <a:pt x="0" y="163568"/>
                </a:lnTo>
                <a:cubicBezTo>
                  <a:pt x="1588" y="155631"/>
                  <a:pt x="3007" y="147658"/>
                  <a:pt x="4763" y="139756"/>
                </a:cubicBezTo>
                <a:cubicBezTo>
                  <a:pt x="6183" y="133366"/>
                  <a:pt x="8354" y="127146"/>
                  <a:pt x="9525" y="120706"/>
                </a:cubicBezTo>
                <a:cubicBezTo>
                  <a:pt x="9605" y="120265"/>
                  <a:pt x="11282" y="107387"/>
                  <a:pt x="13290" y="93914"/>
                </a:cubicBezTo>
                <a:lnTo>
                  <a:pt x="14055" y="89193"/>
                </a:lnTo>
                <a:lnTo>
                  <a:pt x="15921" y="88257"/>
                </a:lnTo>
                <a:lnTo>
                  <a:pt x="32300" y="86205"/>
                </a:lnTo>
                <a:lnTo>
                  <a:pt x="50727" y="77995"/>
                </a:lnTo>
                <a:lnTo>
                  <a:pt x="58917" y="73890"/>
                </a:lnTo>
                <a:lnTo>
                  <a:pt x="71201" y="69785"/>
                </a:lnTo>
                <a:lnTo>
                  <a:pt x="83486" y="61575"/>
                </a:lnTo>
                <a:lnTo>
                  <a:pt x="97818" y="57470"/>
                </a:lnTo>
                <a:lnTo>
                  <a:pt x="110102" y="49260"/>
                </a:lnTo>
                <a:lnTo>
                  <a:pt x="126481" y="43103"/>
                </a:lnTo>
                <a:lnTo>
                  <a:pt x="140813" y="38998"/>
                </a:lnTo>
                <a:lnTo>
                  <a:pt x="157192" y="30788"/>
                </a:lnTo>
                <a:lnTo>
                  <a:pt x="169477" y="22578"/>
                </a:lnTo>
                <a:lnTo>
                  <a:pt x="183809" y="18473"/>
                </a:lnTo>
                <a:lnTo>
                  <a:pt x="191998" y="14368"/>
                </a:lnTo>
                <a:lnTo>
                  <a:pt x="204283" y="10263"/>
                </a:lnTo>
                <a:lnTo>
                  <a:pt x="212472" y="6158"/>
                </a:lnTo>
                <a:lnTo>
                  <a:pt x="218615" y="2053"/>
                </a:lnTo>
                <a:lnTo>
                  <a:pt x="226804" y="2053"/>
                </a:lnTo>
                <a:lnTo>
                  <a:pt x="234994" y="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>
            <a:off x="2571825" y="3535292"/>
            <a:ext cx="190033" cy="154640"/>
          </a:xfrm>
          <a:custGeom>
            <a:avLst/>
            <a:gdLst>
              <a:gd name="connsiteX0" fmla="*/ 12268 w 190033"/>
              <a:gd name="connsiteY0" fmla="*/ 0 h 154640"/>
              <a:gd name="connsiteX1" fmla="*/ 20447 w 190033"/>
              <a:gd name="connsiteY1" fmla="*/ 0 h 154640"/>
              <a:gd name="connsiteX2" fmla="*/ 32715 w 190033"/>
              <a:gd name="connsiteY2" fmla="*/ 0 h 154640"/>
              <a:gd name="connsiteX3" fmla="*/ 42939 w 190033"/>
              <a:gd name="connsiteY3" fmla="*/ 0 h 154640"/>
              <a:gd name="connsiteX4" fmla="*/ 59297 w 190033"/>
              <a:gd name="connsiteY4" fmla="*/ 0 h 154640"/>
              <a:gd name="connsiteX5" fmla="*/ 79744 w 190033"/>
              <a:gd name="connsiteY5" fmla="*/ 4123 h 154640"/>
              <a:gd name="connsiteX6" fmla="*/ 102236 w 190033"/>
              <a:gd name="connsiteY6" fmla="*/ 4123 h 154640"/>
              <a:gd name="connsiteX7" fmla="*/ 126772 w 190033"/>
              <a:gd name="connsiteY7" fmla="*/ 12370 h 154640"/>
              <a:gd name="connsiteX8" fmla="*/ 145175 w 190033"/>
              <a:gd name="connsiteY8" fmla="*/ 12370 h 154640"/>
              <a:gd name="connsiteX9" fmla="*/ 161532 w 190033"/>
              <a:gd name="connsiteY9" fmla="*/ 16494 h 154640"/>
              <a:gd name="connsiteX10" fmla="*/ 175845 w 190033"/>
              <a:gd name="connsiteY10" fmla="*/ 12370 h 154640"/>
              <a:gd name="connsiteX11" fmla="*/ 188114 w 190033"/>
              <a:gd name="connsiteY11" fmla="*/ 8247 h 154640"/>
              <a:gd name="connsiteX12" fmla="*/ 190033 w 190033"/>
              <a:gd name="connsiteY12" fmla="*/ 7602 h 154640"/>
              <a:gd name="connsiteX13" fmla="*/ 189488 w 190033"/>
              <a:gd name="connsiteY13" fmla="*/ 11244 h 154640"/>
              <a:gd name="connsiteX14" fmla="*/ 185664 w 190033"/>
              <a:gd name="connsiteY14" fmla="*/ 14501 h 154640"/>
              <a:gd name="connsiteX15" fmla="*/ 180901 w 190033"/>
              <a:gd name="connsiteY15" fmla="*/ 33551 h 154640"/>
              <a:gd name="connsiteX16" fmla="*/ 176139 w 190033"/>
              <a:gd name="connsiteY16" fmla="*/ 57363 h 154640"/>
              <a:gd name="connsiteX17" fmla="*/ 171376 w 190033"/>
              <a:gd name="connsiteY17" fmla="*/ 85938 h 154640"/>
              <a:gd name="connsiteX18" fmla="*/ 161851 w 190033"/>
              <a:gd name="connsiteY18" fmla="*/ 119276 h 154640"/>
              <a:gd name="connsiteX19" fmla="*/ 159494 w 190033"/>
              <a:gd name="connsiteY19" fmla="*/ 154640 h 154640"/>
              <a:gd name="connsiteX20" fmla="*/ 153353 w 190033"/>
              <a:gd name="connsiteY20" fmla="*/ 146385 h 154640"/>
              <a:gd name="connsiteX21" fmla="*/ 141085 w 190033"/>
              <a:gd name="connsiteY21" fmla="*/ 129891 h 154640"/>
              <a:gd name="connsiteX22" fmla="*/ 122683 w 190033"/>
              <a:gd name="connsiteY22" fmla="*/ 111335 h 154640"/>
              <a:gd name="connsiteX23" fmla="*/ 106325 w 190033"/>
              <a:gd name="connsiteY23" fmla="*/ 94841 h 154640"/>
              <a:gd name="connsiteX24" fmla="*/ 85878 w 190033"/>
              <a:gd name="connsiteY24" fmla="*/ 76285 h 154640"/>
              <a:gd name="connsiteX25" fmla="*/ 67476 w 190033"/>
              <a:gd name="connsiteY25" fmla="*/ 63915 h 154640"/>
              <a:gd name="connsiteX26" fmla="*/ 51118 w 190033"/>
              <a:gd name="connsiteY26" fmla="*/ 51544 h 154640"/>
              <a:gd name="connsiteX27" fmla="*/ 36805 w 190033"/>
              <a:gd name="connsiteY27" fmla="*/ 39173 h 154640"/>
              <a:gd name="connsiteX28" fmla="*/ 24537 w 190033"/>
              <a:gd name="connsiteY28" fmla="*/ 28864 h 154640"/>
              <a:gd name="connsiteX29" fmla="*/ 12268 w 190033"/>
              <a:gd name="connsiteY29" fmla="*/ 20617 h 154640"/>
              <a:gd name="connsiteX30" fmla="*/ 8179 w 190033"/>
              <a:gd name="connsiteY30" fmla="*/ 16494 h 154640"/>
              <a:gd name="connsiteX31" fmla="*/ 0 w 190033"/>
              <a:gd name="connsiteY31" fmla="*/ 8247 h 154640"/>
              <a:gd name="connsiteX32" fmla="*/ 0 w 190033"/>
              <a:gd name="connsiteY32" fmla="*/ 4123 h 154640"/>
              <a:gd name="connsiteX33" fmla="*/ 4090 w 190033"/>
              <a:gd name="connsiteY33" fmla="*/ 4123 h 154640"/>
              <a:gd name="connsiteX34" fmla="*/ 12268 w 190033"/>
              <a:gd name="connsiteY34" fmla="*/ 0 h 15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90033" h="154640">
                <a:moveTo>
                  <a:pt x="12268" y="0"/>
                </a:moveTo>
                <a:lnTo>
                  <a:pt x="20447" y="0"/>
                </a:lnTo>
                <a:lnTo>
                  <a:pt x="32715" y="0"/>
                </a:lnTo>
                <a:lnTo>
                  <a:pt x="42939" y="0"/>
                </a:lnTo>
                <a:lnTo>
                  <a:pt x="59297" y="0"/>
                </a:lnTo>
                <a:lnTo>
                  <a:pt x="79744" y="4123"/>
                </a:lnTo>
                <a:lnTo>
                  <a:pt x="102236" y="4123"/>
                </a:lnTo>
                <a:lnTo>
                  <a:pt x="126772" y="12370"/>
                </a:lnTo>
                <a:lnTo>
                  <a:pt x="145175" y="12370"/>
                </a:lnTo>
                <a:lnTo>
                  <a:pt x="161532" y="16494"/>
                </a:lnTo>
                <a:lnTo>
                  <a:pt x="175845" y="12370"/>
                </a:lnTo>
                <a:lnTo>
                  <a:pt x="188114" y="8247"/>
                </a:lnTo>
                <a:lnTo>
                  <a:pt x="190033" y="7602"/>
                </a:lnTo>
                <a:lnTo>
                  <a:pt x="189488" y="11244"/>
                </a:lnTo>
                <a:cubicBezTo>
                  <a:pt x="187985" y="11945"/>
                  <a:pt x="186001" y="12144"/>
                  <a:pt x="185664" y="14501"/>
                </a:cubicBezTo>
                <a:cubicBezTo>
                  <a:pt x="184738" y="20981"/>
                  <a:pt x="182321" y="27161"/>
                  <a:pt x="180901" y="33551"/>
                </a:cubicBezTo>
                <a:cubicBezTo>
                  <a:pt x="179145" y="41453"/>
                  <a:pt x="177587" y="49399"/>
                  <a:pt x="176139" y="57363"/>
                </a:cubicBezTo>
                <a:cubicBezTo>
                  <a:pt x="174412" y="66864"/>
                  <a:pt x="173471" y="76512"/>
                  <a:pt x="171376" y="85938"/>
                </a:cubicBezTo>
                <a:cubicBezTo>
                  <a:pt x="167542" y="103193"/>
                  <a:pt x="163924" y="99583"/>
                  <a:pt x="161851" y="119276"/>
                </a:cubicBezTo>
                <a:lnTo>
                  <a:pt x="159494" y="154640"/>
                </a:lnTo>
                <a:lnTo>
                  <a:pt x="153353" y="146385"/>
                </a:lnTo>
                <a:lnTo>
                  <a:pt x="141085" y="129891"/>
                </a:lnTo>
                <a:lnTo>
                  <a:pt x="122683" y="111335"/>
                </a:lnTo>
                <a:lnTo>
                  <a:pt x="106325" y="94841"/>
                </a:lnTo>
                <a:lnTo>
                  <a:pt x="85878" y="76285"/>
                </a:lnTo>
                <a:lnTo>
                  <a:pt x="67476" y="63915"/>
                </a:lnTo>
                <a:lnTo>
                  <a:pt x="51118" y="51544"/>
                </a:lnTo>
                <a:lnTo>
                  <a:pt x="36805" y="39173"/>
                </a:lnTo>
                <a:lnTo>
                  <a:pt x="24537" y="28864"/>
                </a:lnTo>
                <a:lnTo>
                  <a:pt x="12268" y="20617"/>
                </a:lnTo>
                <a:lnTo>
                  <a:pt x="8179" y="16494"/>
                </a:lnTo>
                <a:lnTo>
                  <a:pt x="0" y="8247"/>
                </a:lnTo>
                <a:lnTo>
                  <a:pt x="0" y="4123"/>
                </a:lnTo>
                <a:lnTo>
                  <a:pt x="4090" y="4123"/>
                </a:lnTo>
                <a:lnTo>
                  <a:pt x="12268" y="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 39"/>
          <p:cNvSpPr/>
          <p:nvPr/>
        </p:nvSpPr>
        <p:spPr>
          <a:xfrm>
            <a:off x="2106794" y="2700416"/>
            <a:ext cx="180172" cy="818945"/>
          </a:xfrm>
          <a:custGeom>
            <a:avLst/>
            <a:gdLst>
              <a:gd name="connsiteX0" fmla="*/ 180172 w 180172"/>
              <a:gd name="connsiteY0" fmla="*/ 0 h 818945"/>
              <a:gd name="connsiteX1" fmla="*/ 171982 w 180172"/>
              <a:gd name="connsiteY1" fmla="*/ 90310 h 818945"/>
              <a:gd name="connsiteX2" fmla="*/ 171982 w 180172"/>
              <a:gd name="connsiteY2" fmla="*/ 180620 h 818945"/>
              <a:gd name="connsiteX3" fmla="*/ 167888 w 180172"/>
              <a:gd name="connsiteY3" fmla="*/ 227827 h 818945"/>
              <a:gd name="connsiteX4" fmla="*/ 167888 w 180172"/>
              <a:gd name="connsiteY4" fmla="*/ 275034 h 818945"/>
              <a:gd name="connsiteX5" fmla="*/ 163793 w 180172"/>
              <a:gd name="connsiteY5" fmla="*/ 322242 h 818945"/>
              <a:gd name="connsiteX6" fmla="*/ 163793 w 180172"/>
              <a:gd name="connsiteY6" fmla="*/ 367397 h 818945"/>
              <a:gd name="connsiteX7" fmla="*/ 159698 w 180172"/>
              <a:gd name="connsiteY7" fmla="*/ 396131 h 818945"/>
              <a:gd name="connsiteX8" fmla="*/ 159698 w 180172"/>
              <a:gd name="connsiteY8" fmla="*/ 414604 h 818945"/>
              <a:gd name="connsiteX9" fmla="*/ 159698 w 180172"/>
              <a:gd name="connsiteY9" fmla="*/ 439234 h 818945"/>
              <a:gd name="connsiteX10" fmla="*/ 157651 w 180172"/>
              <a:gd name="connsiteY10" fmla="*/ 457706 h 818945"/>
              <a:gd name="connsiteX11" fmla="*/ 157651 w 180172"/>
              <a:gd name="connsiteY11" fmla="*/ 478231 h 818945"/>
              <a:gd name="connsiteX12" fmla="*/ 157651 w 180172"/>
              <a:gd name="connsiteY12" fmla="*/ 492599 h 818945"/>
              <a:gd name="connsiteX13" fmla="*/ 153556 w 180172"/>
              <a:gd name="connsiteY13" fmla="*/ 509019 h 818945"/>
              <a:gd name="connsiteX14" fmla="*/ 153556 w 180172"/>
              <a:gd name="connsiteY14" fmla="*/ 521334 h 818945"/>
              <a:gd name="connsiteX15" fmla="*/ 153556 w 180172"/>
              <a:gd name="connsiteY15" fmla="*/ 535701 h 818945"/>
              <a:gd name="connsiteX16" fmla="*/ 153556 w 180172"/>
              <a:gd name="connsiteY16" fmla="*/ 543911 h 818945"/>
              <a:gd name="connsiteX17" fmla="*/ 153556 w 180172"/>
              <a:gd name="connsiteY17" fmla="*/ 556226 h 818945"/>
              <a:gd name="connsiteX18" fmla="*/ 153556 w 180172"/>
              <a:gd name="connsiteY18" fmla="*/ 564436 h 818945"/>
              <a:gd name="connsiteX19" fmla="*/ 153556 w 180172"/>
              <a:gd name="connsiteY19" fmla="*/ 572646 h 818945"/>
              <a:gd name="connsiteX20" fmla="*/ 153556 w 180172"/>
              <a:gd name="connsiteY20" fmla="*/ 576751 h 818945"/>
              <a:gd name="connsiteX21" fmla="*/ 153556 w 180172"/>
              <a:gd name="connsiteY21" fmla="*/ 578803 h 818945"/>
              <a:gd name="connsiteX22" fmla="*/ 157651 w 180172"/>
              <a:gd name="connsiteY22" fmla="*/ 578803 h 818945"/>
              <a:gd name="connsiteX23" fmla="*/ 159698 w 180172"/>
              <a:gd name="connsiteY23" fmla="*/ 582908 h 818945"/>
              <a:gd name="connsiteX24" fmla="*/ 167888 w 180172"/>
              <a:gd name="connsiteY24" fmla="*/ 582908 h 818945"/>
              <a:gd name="connsiteX25" fmla="*/ 174211 w 180172"/>
              <a:gd name="connsiteY25" fmla="*/ 579739 h 818945"/>
              <a:gd name="connsiteX26" fmla="*/ 173446 w 180172"/>
              <a:gd name="connsiteY26" fmla="*/ 584460 h 818945"/>
              <a:gd name="connsiteX27" fmla="*/ 169681 w 180172"/>
              <a:gd name="connsiteY27" fmla="*/ 611252 h 818945"/>
              <a:gd name="connsiteX28" fmla="*/ 164919 w 180172"/>
              <a:gd name="connsiteY28" fmla="*/ 630302 h 818945"/>
              <a:gd name="connsiteX29" fmla="*/ 160156 w 180172"/>
              <a:gd name="connsiteY29" fmla="*/ 654114 h 818945"/>
              <a:gd name="connsiteX30" fmla="*/ 163026 w 180172"/>
              <a:gd name="connsiteY30" fmla="*/ 717243 h 818945"/>
              <a:gd name="connsiteX31" fmla="*/ 153556 w 180172"/>
              <a:gd name="connsiteY31" fmla="*/ 728635 h 818945"/>
              <a:gd name="connsiteX32" fmla="*/ 145366 w 180172"/>
              <a:gd name="connsiteY32" fmla="*/ 736845 h 818945"/>
              <a:gd name="connsiteX33" fmla="*/ 137176 w 180172"/>
              <a:gd name="connsiteY33" fmla="*/ 745055 h 818945"/>
              <a:gd name="connsiteX34" fmla="*/ 124892 w 180172"/>
              <a:gd name="connsiteY34" fmla="*/ 755318 h 818945"/>
              <a:gd name="connsiteX35" fmla="*/ 120797 w 180172"/>
              <a:gd name="connsiteY35" fmla="*/ 759423 h 818945"/>
              <a:gd name="connsiteX36" fmla="*/ 110560 w 180172"/>
              <a:gd name="connsiteY36" fmla="*/ 775843 h 818945"/>
              <a:gd name="connsiteX37" fmla="*/ 102371 w 180172"/>
              <a:gd name="connsiteY37" fmla="*/ 784053 h 818945"/>
              <a:gd name="connsiteX38" fmla="*/ 94181 w 180172"/>
              <a:gd name="connsiteY38" fmla="*/ 790210 h 818945"/>
              <a:gd name="connsiteX39" fmla="*/ 90086 w 180172"/>
              <a:gd name="connsiteY39" fmla="*/ 798420 h 818945"/>
              <a:gd name="connsiteX40" fmla="*/ 81896 w 180172"/>
              <a:gd name="connsiteY40" fmla="*/ 806630 h 818945"/>
              <a:gd name="connsiteX41" fmla="*/ 77802 w 180172"/>
              <a:gd name="connsiteY41" fmla="*/ 810735 h 818945"/>
              <a:gd name="connsiteX42" fmla="*/ 73707 w 180172"/>
              <a:gd name="connsiteY42" fmla="*/ 810735 h 818945"/>
              <a:gd name="connsiteX43" fmla="*/ 71659 w 180172"/>
              <a:gd name="connsiteY43" fmla="*/ 814840 h 818945"/>
              <a:gd name="connsiteX44" fmla="*/ 63470 w 180172"/>
              <a:gd name="connsiteY44" fmla="*/ 814840 h 818945"/>
              <a:gd name="connsiteX45" fmla="*/ 55280 w 180172"/>
              <a:gd name="connsiteY45" fmla="*/ 818945 h 818945"/>
              <a:gd name="connsiteX46" fmla="*/ 51185 w 180172"/>
              <a:gd name="connsiteY46" fmla="*/ 818945 h 818945"/>
              <a:gd name="connsiteX47" fmla="*/ 42996 w 180172"/>
              <a:gd name="connsiteY47" fmla="*/ 814840 h 818945"/>
              <a:gd name="connsiteX48" fmla="*/ 38901 w 180172"/>
              <a:gd name="connsiteY48" fmla="*/ 810735 h 818945"/>
              <a:gd name="connsiteX49" fmla="*/ 34806 w 180172"/>
              <a:gd name="connsiteY49" fmla="*/ 802525 h 818945"/>
              <a:gd name="connsiteX50" fmla="*/ 30711 w 180172"/>
              <a:gd name="connsiteY50" fmla="*/ 794315 h 818945"/>
              <a:gd name="connsiteX51" fmla="*/ 28664 w 180172"/>
              <a:gd name="connsiteY51" fmla="*/ 784053 h 818945"/>
              <a:gd name="connsiteX52" fmla="*/ 24569 w 180172"/>
              <a:gd name="connsiteY52" fmla="*/ 767633 h 818945"/>
              <a:gd name="connsiteX53" fmla="*/ 12285 w 180172"/>
              <a:gd name="connsiteY53" fmla="*/ 747108 h 818945"/>
              <a:gd name="connsiteX54" fmla="*/ 4095 w 180172"/>
              <a:gd name="connsiteY54" fmla="*/ 728635 h 818945"/>
              <a:gd name="connsiteX55" fmla="*/ 0 w 180172"/>
              <a:gd name="connsiteY55" fmla="*/ 712215 h 818945"/>
              <a:gd name="connsiteX56" fmla="*/ 0 w 180172"/>
              <a:gd name="connsiteY56" fmla="*/ 697848 h 818945"/>
              <a:gd name="connsiteX57" fmla="*/ 0 w 180172"/>
              <a:gd name="connsiteY57" fmla="*/ 685533 h 818945"/>
              <a:gd name="connsiteX58" fmla="*/ 4095 w 180172"/>
              <a:gd name="connsiteY58" fmla="*/ 677323 h 818945"/>
              <a:gd name="connsiteX59" fmla="*/ 8190 w 180172"/>
              <a:gd name="connsiteY59" fmla="*/ 669113 h 818945"/>
              <a:gd name="connsiteX60" fmla="*/ 12285 w 180172"/>
              <a:gd name="connsiteY60" fmla="*/ 660903 h 818945"/>
              <a:gd name="connsiteX61" fmla="*/ 16379 w 180172"/>
              <a:gd name="connsiteY61" fmla="*/ 654746 h 818945"/>
              <a:gd name="connsiteX62" fmla="*/ 24569 w 180172"/>
              <a:gd name="connsiteY62" fmla="*/ 646536 h 818945"/>
              <a:gd name="connsiteX63" fmla="*/ 30711 w 180172"/>
              <a:gd name="connsiteY63" fmla="*/ 634221 h 818945"/>
              <a:gd name="connsiteX64" fmla="*/ 34806 w 180172"/>
              <a:gd name="connsiteY64" fmla="*/ 630116 h 818945"/>
              <a:gd name="connsiteX65" fmla="*/ 38901 w 180172"/>
              <a:gd name="connsiteY65" fmla="*/ 621906 h 818945"/>
              <a:gd name="connsiteX66" fmla="*/ 42996 w 180172"/>
              <a:gd name="connsiteY66" fmla="*/ 615748 h 818945"/>
              <a:gd name="connsiteX67" fmla="*/ 47091 w 180172"/>
              <a:gd name="connsiteY67" fmla="*/ 607538 h 818945"/>
              <a:gd name="connsiteX68" fmla="*/ 51185 w 180172"/>
              <a:gd name="connsiteY68" fmla="*/ 595223 h 818945"/>
              <a:gd name="connsiteX69" fmla="*/ 55280 w 180172"/>
              <a:gd name="connsiteY69" fmla="*/ 582908 h 818945"/>
              <a:gd name="connsiteX70" fmla="*/ 59375 w 180172"/>
              <a:gd name="connsiteY70" fmla="*/ 572646 h 818945"/>
              <a:gd name="connsiteX71" fmla="*/ 63470 w 180172"/>
              <a:gd name="connsiteY71" fmla="*/ 556226 h 818945"/>
              <a:gd name="connsiteX72" fmla="*/ 63470 w 180172"/>
              <a:gd name="connsiteY72" fmla="*/ 539806 h 818945"/>
              <a:gd name="connsiteX73" fmla="*/ 67565 w 180172"/>
              <a:gd name="connsiteY73" fmla="*/ 521334 h 818945"/>
              <a:gd name="connsiteX74" fmla="*/ 71659 w 180172"/>
              <a:gd name="connsiteY74" fmla="*/ 504914 h 818945"/>
              <a:gd name="connsiteX75" fmla="*/ 73707 w 180172"/>
              <a:gd name="connsiteY75" fmla="*/ 486441 h 818945"/>
              <a:gd name="connsiteX76" fmla="*/ 77802 w 180172"/>
              <a:gd name="connsiteY76" fmla="*/ 461811 h 818945"/>
              <a:gd name="connsiteX77" fmla="*/ 77802 w 180172"/>
              <a:gd name="connsiteY77" fmla="*/ 443339 h 818945"/>
              <a:gd name="connsiteX78" fmla="*/ 81896 w 180172"/>
              <a:gd name="connsiteY78" fmla="*/ 418709 h 818945"/>
              <a:gd name="connsiteX79" fmla="*/ 85991 w 180172"/>
              <a:gd name="connsiteY79" fmla="*/ 392026 h 818945"/>
              <a:gd name="connsiteX80" fmla="*/ 90086 w 180172"/>
              <a:gd name="connsiteY80" fmla="*/ 293507 h 818945"/>
              <a:gd name="connsiteX81" fmla="*/ 90086 w 180172"/>
              <a:gd name="connsiteY81" fmla="*/ 199092 h 818945"/>
              <a:gd name="connsiteX82" fmla="*/ 90086 w 180172"/>
              <a:gd name="connsiteY82" fmla="*/ 102625 h 818945"/>
              <a:gd name="connsiteX83" fmla="*/ 85991 w 180172"/>
              <a:gd name="connsiteY83" fmla="*/ 8210 h 818945"/>
              <a:gd name="connsiteX84" fmla="*/ 133082 w 180172"/>
              <a:gd name="connsiteY84" fmla="*/ 4105 h 818945"/>
              <a:gd name="connsiteX85" fmla="*/ 180172 w 180172"/>
              <a:gd name="connsiteY85" fmla="*/ 0 h 818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80172" h="818945">
                <a:moveTo>
                  <a:pt x="180172" y="0"/>
                </a:moveTo>
                <a:lnTo>
                  <a:pt x="171982" y="90310"/>
                </a:lnTo>
                <a:lnTo>
                  <a:pt x="171982" y="180620"/>
                </a:lnTo>
                <a:lnTo>
                  <a:pt x="167888" y="227827"/>
                </a:lnTo>
                <a:lnTo>
                  <a:pt x="167888" y="275034"/>
                </a:lnTo>
                <a:lnTo>
                  <a:pt x="163793" y="322242"/>
                </a:lnTo>
                <a:lnTo>
                  <a:pt x="163793" y="367397"/>
                </a:lnTo>
                <a:lnTo>
                  <a:pt x="159698" y="396131"/>
                </a:lnTo>
                <a:lnTo>
                  <a:pt x="159698" y="414604"/>
                </a:lnTo>
                <a:lnTo>
                  <a:pt x="159698" y="439234"/>
                </a:lnTo>
                <a:lnTo>
                  <a:pt x="157651" y="457706"/>
                </a:lnTo>
                <a:lnTo>
                  <a:pt x="157651" y="478231"/>
                </a:lnTo>
                <a:lnTo>
                  <a:pt x="157651" y="492599"/>
                </a:lnTo>
                <a:lnTo>
                  <a:pt x="153556" y="509019"/>
                </a:lnTo>
                <a:lnTo>
                  <a:pt x="153556" y="521334"/>
                </a:lnTo>
                <a:lnTo>
                  <a:pt x="153556" y="535701"/>
                </a:lnTo>
                <a:lnTo>
                  <a:pt x="153556" y="543911"/>
                </a:lnTo>
                <a:lnTo>
                  <a:pt x="153556" y="556226"/>
                </a:lnTo>
                <a:lnTo>
                  <a:pt x="153556" y="564436"/>
                </a:lnTo>
                <a:lnTo>
                  <a:pt x="153556" y="572646"/>
                </a:lnTo>
                <a:lnTo>
                  <a:pt x="153556" y="576751"/>
                </a:lnTo>
                <a:lnTo>
                  <a:pt x="153556" y="578803"/>
                </a:lnTo>
                <a:lnTo>
                  <a:pt x="157651" y="578803"/>
                </a:lnTo>
                <a:lnTo>
                  <a:pt x="159698" y="582908"/>
                </a:lnTo>
                <a:lnTo>
                  <a:pt x="167888" y="582908"/>
                </a:lnTo>
                <a:lnTo>
                  <a:pt x="174211" y="579739"/>
                </a:lnTo>
                <a:lnTo>
                  <a:pt x="173446" y="584460"/>
                </a:lnTo>
                <a:cubicBezTo>
                  <a:pt x="171438" y="597933"/>
                  <a:pt x="169761" y="610811"/>
                  <a:pt x="169681" y="611252"/>
                </a:cubicBezTo>
                <a:cubicBezTo>
                  <a:pt x="168510" y="617692"/>
                  <a:pt x="166339" y="623912"/>
                  <a:pt x="164919" y="630302"/>
                </a:cubicBezTo>
                <a:cubicBezTo>
                  <a:pt x="163163" y="638204"/>
                  <a:pt x="161744" y="646177"/>
                  <a:pt x="160156" y="654114"/>
                </a:cubicBezTo>
                <a:lnTo>
                  <a:pt x="163026" y="717243"/>
                </a:lnTo>
                <a:lnTo>
                  <a:pt x="153556" y="728635"/>
                </a:lnTo>
                <a:lnTo>
                  <a:pt x="145366" y="736845"/>
                </a:lnTo>
                <a:lnTo>
                  <a:pt x="137176" y="745055"/>
                </a:lnTo>
                <a:lnTo>
                  <a:pt x="124892" y="755318"/>
                </a:lnTo>
                <a:lnTo>
                  <a:pt x="120797" y="759423"/>
                </a:lnTo>
                <a:lnTo>
                  <a:pt x="110560" y="775843"/>
                </a:lnTo>
                <a:lnTo>
                  <a:pt x="102371" y="784053"/>
                </a:lnTo>
                <a:lnTo>
                  <a:pt x="94181" y="790210"/>
                </a:lnTo>
                <a:lnTo>
                  <a:pt x="90086" y="798420"/>
                </a:lnTo>
                <a:lnTo>
                  <a:pt x="81896" y="806630"/>
                </a:lnTo>
                <a:lnTo>
                  <a:pt x="77802" y="810735"/>
                </a:lnTo>
                <a:lnTo>
                  <a:pt x="73707" y="810735"/>
                </a:lnTo>
                <a:lnTo>
                  <a:pt x="71659" y="814840"/>
                </a:lnTo>
                <a:lnTo>
                  <a:pt x="63470" y="814840"/>
                </a:lnTo>
                <a:lnTo>
                  <a:pt x="55280" y="818945"/>
                </a:lnTo>
                <a:lnTo>
                  <a:pt x="51185" y="818945"/>
                </a:lnTo>
                <a:lnTo>
                  <a:pt x="42996" y="814840"/>
                </a:lnTo>
                <a:lnTo>
                  <a:pt x="38901" y="810735"/>
                </a:lnTo>
                <a:lnTo>
                  <a:pt x="34806" y="802525"/>
                </a:lnTo>
                <a:lnTo>
                  <a:pt x="30711" y="794315"/>
                </a:lnTo>
                <a:lnTo>
                  <a:pt x="28664" y="784053"/>
                </a:lnTo>
                <a:lnTo>
                  <a:pt x="24569" y="767633"/>
                </a:lnTo>
                <a:lnTo>
                  <a:pt x="12285" y="747108"/>
                </a:lnTo>
                <a:lnTo>
                  <a:pt x="4095" y="728635"/>
                </a:lnTo>
                <a:lnTo>
                  <a:pt x="0" y="712215"/>
                </a:lnTo>
                <a:lnTo>
                  <a:pt x="0" y="697848"/>
                </a:lnTo>
                <a:lnTo>
                  <a:pt x="0" y="685533"/>
                </a:lnTo>
                <a:lnTo>
                  <a:pt x="4095" y="677323"/>
                </a:lnTo>
                <a:lnTo>
                  <a:pt x="8190" y="669113"/>
                </a:lnTo>
                <a:lnTo>
                  <a:pt x="12285" y="660903"/>
                </a:lnTo>
                <a:lnTo>
                  <a:pt x="16379" y="654746"/>
                </a:lnTo>
                <a:lnTo>
                  <a:pt x="24569" y="646536"/>
                </a:lnTo>
                <a:lnTo>
                  <a:pt x="30711" y="634221"/>
                </a:lnTo>
                <a:lnTo>
                  <a:pt x="34806" y="630116"/>
                </a:lnTo>
                <a:lnTo>
                  <a:pt x="38901" y="621906"/>
                </a:lnTo>
                <a:lnTo>
                  <a:pt x="42996" y="615748"/>
                </a:lnTo>
                <a:lnTo>
                  <a:pt x="47091" y="607538"/>
                </a:lnTo>
                <a:lnTo>
                  <a:pt x="51185" y="595223"/>
                </a:lnTo>
                <a:lnTo>
                  <a:pt x="55280" y="582908"/>
                </a:lnTo>
                <a:lnTo>
                  <a:pt x="59375" y="572646"/>
                </a:lnTo>
                <a:lnTo>
                  <a:pt x="63470" y="556226"/>
                </a:lnTo>
                <a:lnTo>
                  <a:pt x="63470" y="539806"/>
                </a:lnTo>
                <a:lnTo>
                  <a:pt x="67565" y="521334"/>
                </a:lnTo>
                <a:lnTo>
                  <a:pt x="71659" y="504914"/>
                </a:lnTo>
                <a:lnTo>
                  <a:pt x="73707" y="486441"/>
                </a:lnTo>
                <a:lnTo>
                  <a:pt x="77802" y="461811"/>
                </a:lnTo>
                <a:lnTo>
                  <a:pt x="77802" y="443339"/>
                </a:lnTo>
                <a:lnTo>
                  <a:pt x="81896" y="418709"/>
                </a:lnTo>
                <a:lnTo>
                  <a:pt x="85991" y="392026"/>
                </a:lnTo>
                <a:lnTo>
                  <a:pt x="90086" y="293507"/>
                </a:lnTo>
                <a:lnTo>
                  <a:pt x="90086" y="199092"/>
                </a:lnTo>
                <a:lnTo>
                  <a:pt x="90086" y="102625"/>
                </a:lnTo>
                <a:lnTo>
                  <a:pt x="85991" y="8210"/>
                </a:lnTo>
                <a:lnTo>
                  <a:pt x="133082" y="4105"/>
                </a:lnTo>
                <a:lnTo>
                  <a:pt x="180172" y="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 40"/>
          <p:cNvSpPr/>
          <p:nvPr/>
        </p:nvSpPr>
        <p:spPr>
          <a:xfrm>
            <a:off x="2731319" y="2770375"/>
            <a:ext cx="165615" cy="1028823"/>
          </a:xfrm>
          <a:custGeom>
            <a:avLst/>
            <a:gdLst>
              <a:gd name="connsiteX0" fmla="*/ 14307 w 165615"/>
              <a:gd name="connsiteY0" fmla="*/ 0 h 1028823"/>
              <a:gd name="connsiteX1" fmla="*/ 28620 w 165615"/>
              <a:gd name="connsiteY1" fmla="*/ 14433 h 1028823"/>
              <a:gd name="connsiteX2" fmla="*/ 49067 w 165615"/>
              <a:gd name="connsiteY2" fmla="*/ 26803 h 1028823"/>
              <a:gd name="connsiteX3" fmla="*/ 63380 w 165615"/>
              <a:gd name="connsiteY3" fmla="*/ 39174 h 1028823"/>
              <a:gd name="connsiteX4" fmla="*/ 79737 w 165615"/>
              <a:gd name="connsiteY4" fmla="*/ 49483 h 1028823"/>
              <a:gd name="connsiteX5" fmla="*/ 92006 w 165615"/>
              <a:gd name="connsiteY5" fmla="*/ 57730 h 1028823"/>
              <a:gd name="connsiteX6" fmla="*/ 102229 w 165615"/>
              <a:gd name="connsiteY6" fmla="*/ 65977 h 1028823"/>
              <a:gd name="connsiteX7" fmla="*/ 114497 w 165615"/>
              <a:gd name="connsiteY7" fmla="*/ 78347 h 1028823"/>
              <a:gd name="connsiteX8" fmla="*/ 122676 w 165615"/>
              <a:gd name="connsiteY8" fmla="*/ 86594 h 1028823"/>
              <a:gd name="connsiteX9" fmla="*/ 134944 w 165615"/>
              <a:gd name="connsiteY9" fmla="*/ 92780 h 1028823"/>
              <a:gd name="connsiteX10" fmla="*/ 143123 w 165615"/>
              <a:gd name="connsiteY10" fmla="*/ 96903 h 1028823"/>
              <a:gd name="connsiteX11" fmla="*/ 149257 w 165615"/>
              <a:gd name="connsiteY11" fmla="*/ 105150 h 1028823"/>
              <a:gd name="connsiteX12" fmla="*/ 153347 w 165615"/>
              <a:gd name="connsiteY12" fmla="*/ 109274 h 1028823"/>
              <a:gd name="connsiteX13" fmla="*/ 157436 w 165615"/>
              <a:gd name="connsiteY13" fmla="*/ 117521 h 1028823"/>
              <a:gd name="connsiteX14" fmla="*/ 161526 w 165615"/>
              <a:gd name="connsiteY14" fmla="*/ 121645 h 1028823"/>
              <a:gd name="connsiteX15" fmla="*/ 165615 w 165615"/>
              <a:gd name="connsiteY15" fmla="*/ 125768 h 1028823"/>
              <a:gd name="connsiteX16" fmla="*/ 165615 w 165615"/>
              <a:gd name="connsiteY16" fmla="*/ 136077 h 1028823"/>
              <a:gd name="connsiteX17" fmla="*/ 165615 w 165615"/>
              <a:gd name="connsiteY17" fmla="*/ 148448 h 1028823"/>
              <a:gd name="connsiteX18" fmla="*/ 165615 w 165615"/>
              <a:gd name="connsiteY18" fmla="*/ 160818 h 1028823"/>
              <a:gd name="connsiteX19" fmla="*/ 161526 w 165615"/>
              <a:gd name="connsiteY19" fmla="*/ 171127 h 1028823"/>
              <a:gd name="connsiteX20" fmla="*/ 157436 w 165615"/>
              <a:gd name="connsiteY20" fmla="*/ 175251 h 1028823"/>
              <a:gd name="connsiteX21" fmla="*/ 157436 w 165615"/>
              <a:gd name="connsiteY21" fmla="*/ 183498 h 1028823"/>
              <a:gd name="connsiteX22" fmla="*/ 157436 w 165615"/>
              <a:gd name="connsiteY22" fmla="*/ 191745 h 1028823"/>
              <a:gd name="connsiteX23" fmla="*/ 153347 w 165615"/>
              <a:gd name="connsiteY23" fmla="*/ 199992 h 1028823"/>
              <a:gd name="connsiteX24" fmla="*/ 153347 w 165615"/>
              <a:gd name="connsiteY24" fmla="*/ 212362 h 1028823"/>
              <a:gd name="connsiteX25" fmla="*/ 153347 w 165615"/>
              <a:gd name="connsiteY25" fmla="*/ 222671 h 1028823"/>
              <a:gd name="connsiteX26" fmla="*/ 153347 w 165615"/>
              <a:gd name="connsiteY26" fmla="*/ 239165 h 1028823"/>
              <a:gd name="connsiteX27" fmla="*/ 153347 w 165615"/>
              <a:gd name="connsiteY27" fmla="*/ 255660 h 1028823"/>
              <a:gd name="connsiteX28" fmla="*/ 153347 w 165615"/>
              <a:gd name="connsiteY28" fmla="*/ 274215 h 1028823"/>
              <a:gd name="connsiteX29" fmla="*/ 153347 w 165615"/>
              <a:gd name="connsiteY29" fmla="*/ 294833 h 1028823"/>
              <a:gd name="connsiteX30" fmla="*/ 153347 w 165615"/>
              <a:gd name="connsiteY30" fmla="*/ 317513 h 1028823"/>
              <a:gd name="connsiteX31" fmla="*/ 153347 w 165615"/>
              <a:gd name="connsiteY31" fmla="*/ 340192 h 1028823"/>
              <a:gd name="connsiteX32" fmla="*/ 157436 w 165615"/>
              <a:gd name="connsiteY32" fmla="*/ 369057 h 1028823"/>
              <a:gd name="connsiteX33" fmla="*/ 157436 w 165615"/>
              <a:gd name="connsiteY33" fmla="*/ 395860 h 1028823"/>
              <a:gd name="connsiteX34" fmla="*/ 157436 w 165615"/>
              <a:gd name="connsiteY34" fmla="*/ 422663 h 1028823"/>
              <a:gd name="connsiteX35" fmla="*/ 161526 w 165615"/>
              <a:gd name="connsiteY35" fmla="*/ 455651 h 1028823"/>
              <a:gd name="connsiteX36" fmla="*/ 161526 w 165615"/>
              <a:gd name="connsiteY36" fmla="*/ 490701 h 1028823"/>
              <a:gd name="connsiteX37" fmla="*/ 161526 w 165615"/>
              <a:gd name="connsiteY37" fmla="*/ 517504 h 1028823"/>
              <a:gd name="connsiteX38" fmla="*/ 161526 w 165615"/>
              <a:gd name="connsiteY38" fmla="*/ 550493 h 1028823"/>
              <a:gd name="connsiteX39" fmla="*/ 165615 w 165615"/>
              <a:gd name="connsiteY39" fmla="*/ 577296 h 1028823"/>
              <a:gd name="connsiteX40" fmla="*/ 165615 w 165615"/>
              <a:gd name="connsiteY40" fmla="*/ 604099 h 1028823"/>
              <a:gd name="connsiteX41" fmla="*/ 165615 w 165615"/>
              <a:gd name="connsiteY41" fmla="*/ 632963 h 1028823"/>
              <a:gd name="connsiteX42" fmla="*/ 165615 w 165615"/>
              <a:gd name="connsiteY42" fmla="*/ 655643 h 1028823"/>
              <a:gd name="connsiteX43" fmla="*/ 165615 w 165615"/>
              <a:gd name="connsiteY43" fmla="*/ 678322 h 1028823"/>
              <a:gd name="connsiteX44" fmla="*/ 165615 w 165615"/>
              <a:gd name="connsiteY44" fmla="*/ 703064 h 1028823"/>
              <a:gd name="connsiteX45" fmla="*/ 165615 w 165615"/>
              <a:gd name="connsiteY45" fmla="*/ 721619 h 1028823"/>
              <a:gd name="connsiteX46" fmla="*/ 165615 w 165615"/>
              <a:gd name="connsiteY46" fmla="*/ 742237 h 1028823"/>
              <a:gd name="connsiteX47" fmla="*/ 165615 w 165615"/>
              <a:gd name="connsiteY47" fmla="*/ 760793 h 1028823"/>
              <a:gd name="connsiteX48" fmla="*/ 161526 w 165615"/>
              <a:gd name="connsiteY48" fmla="*/ 781411 h 1028823"/>
              <a:gd name="connsiteX49" fmla="*/ 161526 w 165615"/>
              <a:gd name="connsiteY49" fmla="*/ 797905 h 1028823"/>
              <a:gd name="connsiteX50" fmla="*/ 161526 w 165615"/>
              <a:gd name="connsiteY50" fmla="*/ 812337 h 1028823"/>
              <a:gd name="connsiteX51" fmla="*/ 161526 w 165615"/>
              <a:gd name="connsiteY51" fmla="*/ 824708 h 1028823"/>
              <a:gd name="connsiteX52" fmla="*/ 157436 w 165615"/>
              <a:gd name="connsiteY52" fmla="*/ 851511 h 1028823"/>
              <a:gd name="connsiteX53" fmla="*/ 149257 w 165615"/>
              <a:gd name="connsiteY53" fmla="*/ 876252 h 1028823"/>
              <a:gd name="connsiteX54" fmla="*/ 145168 w 165615"/>
              <a:gd name="connsiteY54" fmla="*/ 898932 h 1028823"/>
              <a:gd name="connsiteX55" fmla="*/ 139034 w 165615"/>
              <a:gd name="connsiteY55" fmla="*/ 919549 h 1028823"/>
              <a:gd name="connsiteX56" fmla="*/ 130855 w 165615"/>
              <a:gd name="connsiteY56" fmla="*/ 938105 h 1028823"/>
              <a:gd name="connsiteX57" fmla="*/ 122676 w 165615"/>
              <a:gd name="connsiteY57" fmla="*/ 954599 h 1028823"/>
              <a:gd name="connsiteX58" fmla="*/ 114497 w 165615"/>
              <a:gd name="connsiteY58" fmla="*/ 971094 h 1028823"/>
              <a:gd name="connsiteX59" fmla="*/ 106319 w 165615"/>
              <a:gd name="connsiteY59" fmla="*/ 981402 h 1028823"/>
              <a:gd name="connsiteX60" fmla="*/ 96095 w 165615"/>
              <a:gd name="connsiteY60" fmla="*/ 993773 h 1028823"/>
              <a:gd name="connsiteX61" fmla="*/ 87916 w 165615"/>
              <a:gd name="connsiteY61" fmla="*/ 1006144 h 1028823"/>
              <a:gd name="connsiteX62" fmla="*/ 79737 w 165615"/>
              <a:gd name="connsiteY62" fmla="*/ 1012329 h 1028823"/>
              <a:gd name="connsiteX63" fmla="*/ 71558 w 165615"/>
              <a:gd name="connsiteY63" fmla="*/ 1016453 h 1028823"/>
              <a:gd name="connsiteX64" fmla="*/ 63380 w 165615"/>
              <a:gd name="connsiteY64" fmla="*/ 1024700 h 1028823"/>
              <a:gd name="connsiteX65" fmla="*/ 59290 w 165615"/>
              <a:gd name="connsiteY65" fmla="*/ 1028823 h 1028823"/>
              <a:gd name="connsiteX66" fmla="*/ 57245 w 165615"/>
              <a:gd name="connsiteY66" fmla="*/ 1028823 h 1028823"/>
              <a:gd name="connsiteX67" fmla="*/ 53156 w 165615"/>
              <a:gd name="connsiteY67" fmla="*/ 1028823 h 1028823"/>
              <a:gd name="connsiteX68" fmla="*/ 49067 w 165615"/>
              <a:gd name="connsiteY68" fmla="*/ 1028823 h 1028823"/>
              <a:gd name="connsiteX69" fmla="*/ 44977 w 165615"/>
              <a:gd name="connsiteY69" fmla="*/ 1028823 h 1028823"/>
              <a:gd name="connsiteX70" fmla="*/ 40888 w 165615"/>
              <a:gd name="connsiteY70" fmla="*/ 1024700 h 1028823"/>
              <a:gd name="connsiteX71" fmla="*/ 40888 w 165615"/>
              <a:gd name="connsiteY71" fmla="*/ 1016453 h 1028823"/>
              <a:gd name="connsiteX72" fmla="*/ 36798 w 165615"/>
              <a:gd name="connsiteY72" fmla="*/ 1010267 h 1028823"/>
              <a:gd name="connsiteX73" fmla="*/ 32709 w 165615"/>
              <a:gd name="connsiteY73" fmla="*/ 1002020 h 1028823"/>
              <a:gd name="connsiteX74" fmla="*/ 28620 w 165615"/>
              <a:gd name="connsiteY74" fmla="*/ 989650 h 1028823"/>
              <a:gd name="connsiteX75" fmla="*/ 28620 w 165615"/>
              <a:gd name="connsiteY75" fmla="*/ 973155 h 1028823"/>
              <a:gd name="connsiteX76" fmla="*/ 24530 w 165615"/>
              <a:gd name="connsiteY76" fmla="*/ 962847 h 1028823"/>
              <a:gd name="connsiteX77" fmla="*/ 16351 w 165615"/>
              <a:gd name="connsiteY77" fmla="*/ 946352 h 1028823"/>
              <a:gd name="connsiteX78" fmla="*/ 6128 w 165615"/>
              <a:gd name="connsiteY78" fmla="*/ 927796 h 1028823"/>
              <a:gd name="connsiteX79" fmla="*/ 0 w 165615"/>
              <a:gd name="connsiteY79" fmla="*/ 919557 h 1028823"/>
              <a:gd name="connsiteX80" fmla="*/ 2357 w 165615"/>
              <a:gd name="connsiteY80" fmla="*/ 884193 h 1028823"/>
              <a:gd name="connsiteX81" fmla="*/ 11882 w 165615"/>
              <a:gd name="connsiteY81" fmla="*/ 850855 h 1028823"/>
              <a:gd name="connsiteX82" fmla="*/ 16645 w 165615"/>
              <a:gd name="connsiteY82" fmla="*/ 822280 h 1028823"/>
              <a:gd name="connsiteX83" fmla="*/ 21407 w 165615"/>
              <a:gd name="connsiteY83" fmla="*/ 798468 h 1028823"/>
              <a:gd name="connsiteX84" fmla="*/ 26170 w 165615"/>
              <a:gd name="connsiteY84" fmla="*/ 779418 h 1028823"/>
              <a:gd name="connsiteX85" fmla="*/ 29994 w 165615"/>
              <a:gd name="connsiteY85" fmla="*/ 776161 h 1028823"/>
              <a:gd name="connsiteX86" fmla="*/ 30539 w 165615"/>
              <a:gd name="connsiteY86" fmla="*/ 772519 h 1028823"/>
              <a:gd name="connsiteX87" fmla="*/ 40888 w 165615"/>
              <a:gd name="connsiteY87" fmla="*/ 769040 h 1028823"/>
              <a:gd name="connsiteX88" fmla="*/ 49067 w 165615"/>
              <a:gd name="connsiteY88" fmla="*/ 760793 h 1028823"/>
              <a:gd name="connsiteX89" fmla="*/ 53156 w 165615"/>
              <a:gd name="connsiteY89" fmla="*/ 754608 h 1028823"/>
              <a:gd name="connsiteX90" fmla="*/ 53156 w 165615"/>
              <a:gd name="connsiteY90" fmla="*/ 750484 h 1028823"/>
              <a:gd name="connsiteX91" fmla="*/ 53156 w 165615"/>
              <a:gd name="connsiteY91" fmla="*/ 742237 h 1028823"/>
              <a:gd name="connsiteX92" fmla="*/ 57245 w 165615"/>
              <a:gd name="connsiteY92" fmla="*/ 738114 h 1028823"/>
              <a:gd name="connsiteX93" fmla="*/ 57245 w 165615"/>
              <a:gd name="connsiteY93" fmla="*/ 725743 h 1028823"/>
              <a:gd name="connsiteX94" fmla="*/ 57245 w 165615"/>
              <a:gd name="connsiteY94" fmla="*/ 717496 h 1028823"/>
              <a:gd name="connsiteX95" fmla="*/ 57245 w 165615"/>
              <a:gd name="connsiteY95" fmla="*/ 707187 h 1028823"/>
              <a:gd name="connsiteX96" fmla="*/ 57245 w 165615"/>
              <a:gd name="connsiteY96" fmla="*/ 690693 h 1028823"/>
              <a:gd name="connsiteX97" fmla="*/ 57245 w 165615"/>
              <a:gd name="connsiteY97" fmla="*/ 676261 h 1028823"/>
              <a:gd name="connsiteX98" fmla="*/ 57245 w 165615"/>
              <a:gd name="connsiteY98" fmla="*/ 659766 h 1028823"/>
              <a:gd name="connsiteX99" fmla="*/ 59290 w 165615"/>
              <a:gd name="connsiteY99" fmla="*/ 643272 h 1028823"/>
              <a:gd name="connsiteX100" fmla="*/ 59290 w 165615"/>
              <a:gd name="connsiteY100" fmla="*/ 624716 h 1028823"/>
              <a:gd name="connsiteX101" fmla="*/ 59290 w 165615"/>
              <a:gd name="connsiteY101" fmla="*/ 604099 h 1028823"/>
              <a:gd name="connsiteX102" fmla="*/ 59290 w 165615"/>
              <a:gd name="connsiteY102" fmla="*/ 581419 h 1028823"/>
              <a:gd name="connsiteX103" fmla="*/ 59290 w 165615"/>
              <a:gd name="connsiteY103" fmla="*/ 556678 h 1028823"/>
              <a:gd name="connsiteX104" fmla="*/ 59290 w 165615"/>
              <a:gd name="connsiteY104" fmla="*/ 529875 h 1028823"/>
              <a:gd name="connsiteX105" fmla="*/ 59290 w 165615"/>
              <a:gd name="connsiteY105" fmla="*/ 503072 h 1028823"/>
              <a:gd name="connsiteX106" fmla="*/ 57245 w 165615"/>
              <a:gd name="connsiteY106" fmla="*/ 451528 h 1028823"/>
              <a:gd name="connsiteX107" fmla="*/ 57245 w 165615"/>
              <a:gd name="connsiteY107" fmla="*/ 391736 h 1028823"/>
              <a:gd name="connsiteX108" fmla="*/ 53156 w 165615"/>
              <a:gd name="connsiteY108" fmla="*/ 334007 h 1028823"/>
              <a:gd name="connsiteX109" fmla="*/ 49067 w 165615"/>
              <a:gd name="connsiteY109" fmla="*/ 274215 h 1028823"/>
              <a:gd name="connsiteX110" fmla="*/ 40888 w 165615"/>
              <a:gd name="connsiteY110" fmla="*/ 208239 h 1028823"/>
              <a:gd name="connsiteX111" fmla="*/ 32709 w 165615"/>
              <a:gd name="connsiteY111" fmla="*/ 140200 h 1028823"/>
              <a:gd name="connsiteX112" fmla="*/ 24530 w 165615"/>
              <a:gd name="connsiteY112" fmla="*/ 74224 h 1028823"/>
              <a:gd name="connsiteX113" fmla="*/ 14307 w 165615"/>
              <a:gd name="connsiteY113" fmla="*/ 0 h 102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165615" h="1028823">
                <a:moveTo>
                  <a:pt x="14307" y="0"/>
                </a:moveTo>
                <a:lnTo>
                  <a:pt x="28620" y="14433"/>
                </a:lnTo>
                <a:lnTo>
                  <a:pt x="49067" y="26803"/>
                </a:lnTo>
                <a:lnTo>
                  <a:pt x="63380" y="39174"/>
                </a:lnTo>
                <a:lnTo>
                  <a:pt x="79737" y="49483"/>
                </a:lnTo>
                <a:lnTo>
                  <a:pt x="92006" y="57730"/>
                </a:lnTo>
                <a:lnTo>
                  <a:pt x="102229" y="65977"/>
                </a:lnTo>
                <a:lnTo>
                  <a:pt x="114497" y="78347"/>
                </a:lnTo>
                <a:lnTo>
                  <a:pt x="122676" y="86594"/>
                </a:lnTo>
                <a:lnTo>
                  <a:pt x="134944" y="92780"/>
                </a:lnTo>
                <a:lnTo>
                  <a:pt x="143123" y="96903"/>
                </a:lnTo>
                <a:lnTo>
                  <a:pt x="149257" y="105150"/>
                </a:lnTo>
                <a:lnTo>
                  <a:pt x="153347" y="109274"/>
                </a:lnTo>
                <a:lnTo>
                  <a:pt x="157436" y="117521"/>
                </a:lnTo>
                <a:lnTo>
                  <a:pt x="161526" y="121645"/>
                </a:lnTo>
                <a:lnTo>
                  <a:pt x="165615" y="125768"/>
                </a:lnTo>
                <a:lnTo>
                  <a:pt x="165615" y="136077"/>
                </a:lnTo>
                <a:lnTo>
                  <a:pt x="165615" y="148448"/>
                </a:lnTo>
                <a:lnTo>
                  <a:pt x="165615" y="160818"/>
                </a:lnTo>
                <a:lnTo>
                  <a:pt x="161526" y="171127"/>
                </a:lnTo>
                <a:lnTo>
                  <a:pt x="157436" y="175251"/>
                </a:lnTo>
                <a:lnTo>
                  <a:pt x="157436" y="183498"/>
                </a:lnTo>
                <a:lnTo>
                  <a:pt x="157436" y="191745"/>
                </a:lnTo>
                <a:lnTo>
                  <a:pt x="153347" y="199992"/>
                </a:lnTo>
                <a:lnTo>
                  <a:pt x="153347" y="212362"/>
                </a:lnTo>
                <a:lnTo>
                  <a:pt x="153347" y="222671"/>
                </a:lnTo>
                <a:lnTo>
                  <a:pt x="153347" y="239165"/>
                </a:lnTo>
                <a:lnTo>
                  <a:pt x="153347" y="255660"/>
                </a:lnTo>
                <a:lnTo>
                  <a:pt x="153347" y="274215"/>
                </a:lnTo>
                <a:lnTo>
                  <a:pt x="153347" y="294833"/>
                </a:lnTo>
                <a:lnTo>
                  <a:pt x="153347" y="317513"/>
                </a:lnTo>
                <a:lnTo>
                  <a:pt x="153347" y="340192"/>
                </a:lnTo>
                <a:lnTo>
                  <a:pt x="157436" y="369057"/>
                </a:lnTo>
                <a:lnTo>
                  <a:pt x="157436" y="395860"/>
                </a:lnTo>
                <a:lnTo>
                  <a:pt x="157436" y="422663"/>
                </a:lnTo>
                <a:lnTo>
                  <a:pt x="161526" y="455651"/>
                </a:lnTo>
                <a:lnTo>
                  <a:pt x="161526" y="490701"/>
                </a:lnTo>
                <a:lnTo>
                  <a:pt x="161526" y="517504"/>
                </a:lnTo>
                <a:lnTo>
                  <a:pt x="161526" y="550493"/>
                </a:lnTo>
                <a:lnTo>
                  <a:pt x="165615" y="577296"/>
                </a:lnTo>
                <a:lnTo>
                  <a:pt x="165615" y="604099"/>
                </a:lnTo>
                <a:lnTo>
                  <a:pt x="165615" y="632963"/>
                </a:lnTo>
                <a:lnTo>
                  <a:pt x="165615" y="655643"/>
                </a:lnTo>
                <a:lnTo>
                  <a:pt x="165615" y="678322"/>
                </a:lnTo>
                <a:lnTo>
                  <a:pt x="165615" y="703064"/>
                </a:lnTo>
                <a:lnTo>
                  <a:pt x="165615" y="721619"/>
                </a:lnTo>
                <a:lnTo>
                  <a:pt x="165615" y="742237"/>
                </a:lnTo>
                <a:lnTo>
                  <a:pt x="165615" y="760793"/>
                </a:lnTo>
                <a:lnTo>
                  <a:pt x="161526" y="781411"/>
                </a:lnTo>
                <a:lnTo>
                  <a:pt x="161526" y="797905"/>
                </a:lnTo>
                <a:lnTo>
                  <a:pt x="161526" y="812337"/>
                </a:lnTo>
                <a:lnTo>
                  <a:pt x="161526" y="824708"/>
                </a:lnTo>
                <a:lnTo>
                  <a:pt x="157436" y="851511"/>
                </a:lnTo>
                <a:lnTo>
                  <a:pt x="149257" y="876252"/>
                </a:lnTo>
                <a:lnTo>
                  <a:pt x="145168" y="898932"/>
                </a:lnTo>
                <a:lnTo>
                  <a:pt x="139034" y="919549"/>
                </a:lnTo>
                <a:lnTo>
                  <a:pt x="130855" y="938105"/>
                </a:lnTo>
                <a:lnTo>
                  <a:pt x="122676" y="954599"/>
                </a:lnTo>
                <a:lnTo>
                  <a:pt x="114497" y="971094"/>
                </a:lnTo>
                <a:lnTo>
                  <a:pt x="106319" y="981402"/>
                </a:lnTo>
                <a:lnTo>
                  <a:pt x="96095" y="993773"/>
                </a:lnTo>
                <a:lnTo>
                  <a:pt x="87916" y="1006144"/>
                </a:lnTo>
                <a:lnTo>
                  <a:pt x="79737" y="1012329"/>
                </a:lnTo>
                <a:lnTo>
                  <a:pt x="71558" y="1016453"/>
                </a:lnTo>
                <a:lnTo>
                  <a:pt x="63380" y="1024700"/>
                </a:lnTo>
                <a:lnTo>
                  <a:pt x="59290" y="1028823"/>
                </a:lnTo>
                <a:lnTo>
                  <a:pt x="57245" y="1028823"/>
                </a:lnTo>
                <a:lnTo>
                  <a:pt x="53156" y="1028823"/>
                </a:lnTo>
                <a:lnTo>
                  <a:pt x="49067" y="1028823"/>
                </a:lnTo>
                <a:lnTo>
                  <a:pt x="44977" y="1028823"/>
                </a:lnTo>
                <a:lnTo>
                  <a:pt x="40888" y="1024700"/>
                </a:lnTo>
                <a:lnTo>
                  <a:pt x="40888" y="1016453"/>
                </a:lnTo>
                <a:lnTo>
                  <a:pt x="36798" y="1010267"/>
                </a:lnTo>
                <a:lnTo>
                  <a:pt x="32709" y="1002020"/>
                </a:lnTo>
                <a:lnTo>
                  <a:pt x="28620" y="989650"/>
                </a:lnTo>
                <a:lnTo>
                  <a:pt x="28620" y="973155"/>
                </a:lnTo>
                <a:lnTo>
                  <a:pt x="24530" y="962847"/>
                </a:lnTo>
                <a:lnTo>
                  <a:pt x="16351" y="946352"/>
                </a:lnTo>
                <a:lnTo>
                  <a:pt x="6128" y="927796"/>
                </a:lnTo>
                <a:lnTo>
                  <a:pt x="0" y="919557"/>
                </a:lnTo>
                <a:lnTo>
                  <a:pt x="2357" y="884193"/>
                </a:lnTo>
                <a:cubicBezTo>
                  <a:pt x="4430" y="864500"/>
                  <a:pt x="8048" y="868110"/>
                  <a:pt x="11882" y="850855"/>
                </a:cubicBezTo>
                <a:cubicBezTo>
                  <a:pt x="13977" y="841429"/>
                  <a:pt x="14918" y="831781"/>
                  <a:pt x="16645" y="822280"/>
                </a:cubicBezTo>
                <a:cubicBezTo>
                  <a:pt x="18093" y="814316"/>
                  <a:pt x="19651" y="806370"/>
                  <a:pt x="21407" y="798468"/>
                </a:cubicBezTo>
                <a:cubicBezTo>
                  <a:pt x="22827" y="792078"/>
                  <a:pt x="25244" y="785898"/>
                  <a:pt x="26170" y="779418"/>
                </a:cubicBezTo>
                <a:cubicBezTo>
                  <a:pt x="26507" y="777061"/>
                  <a:pt x="28491" y="776862"/>
                  <a:pt x="29994" y="776161"/>
                </a:cubicBezTo>
                <a:lnTo>
                  <a:pt x="30539" y="772519"/>
                </a:lnTo>
                <a:lnTo>
                  <a:pt x="40888" y="769040"/>
                </a:lnTo>
                <a:lnTo>
                  <a:pt x="49067" y="760793"/>
                </a:lnTo>
                <a:lnTo>
                  <a:pt x="53156" y="754608"/>
                </a:lnTo>
                <a:lnTo>
                  <a:pt x="53156" y="750484"/>
                </a:lnTo>
                <a:lnTo>
                  <a:pt x="53156" y="742237"/>
                </a:lnTo>
                <a:lnTo>
                  <a:pt x="57245" y="738114"/>
                </a:lnTo>
                <a:lnTo>
                  <a:pt x="57245" y="725743"/>
                </a:lnTo>
                <a:lnTo>
                  <a:pt x="57245" y="717496"/>
                </a:lnTo>
                <a:lnTo>
                  <a:pt x="57245" y="707187"/>
                </a:lnTo>
                <a:lnTo>
                  <a:pt x="57245" y="690693"/>
                </a:lnTo>
                <a:lnTo>
                  <a:pt x="57245" y="676261"/>
                </a:lnTo>
                <a:lnTo>
                  <a:pt x="57245" y="659766"/>
                </a:lnTo>
                <a:lnTo>
                  <a:pt x="59290" y="643272"/>
                </a:lnTo>
                <a:lnTo>
                  <a:pt x="59290" y="624716"/>
                </a:lnTo>
                <a:lnTo>
                  <a:pt x="59290" y="604099"/>
                </a:lnTo>
                <a:lnTo>
                  <a:pt x="59290" y="581419"/>
                </a:lnTo>
                <a:lnTo>
                  <a:pt x="59290" y="556678"/>
                </a:lnTo>
                <a:lnTo>
                  <a:pt x="59290" y="529875"/>
                </a:lnTo>
                <a:lnTo>
                  <a:pt x="59290" y="503072"/>
                </a:lnTo>
                <a:lnTo>
                  <a:pt x="57245" y="451528"/>
                </a:lnTo>
                <a:lnTo>
                  <a:pt x="57245" y="391736"/>
                </a:lnTo>
                <a:lnTo>
                  <a:pt x="53156" y="334007"/>
                </a:lnTo>
                <a:lnTo>
                  <a:pt x="49067" y="274215"/>
                </a:lnTo>
                <a:lnTo>
                  <a:pt x="40888" y="208239"/>
                </a:lnTo>
                <a:lnTo>
                  <a:pt x="32709" y="140200"/>
                </a:lnTo>
                <a:lnTo>
                  <a:pt x="24530" y="74224"/>
                </a:lnTo>
                <a:lnTo>
                  <a:pt x="14307" y="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3923928" y="2317586"/>
            <a:ext cx="4536504" cy="1815882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    三个部件占位平均，互相依傍，写紧凑些，特别是中间的“钅”，尽量写得纤长一些。</a:t>
            </a:r>
          </a:p>
        </p:txBody>
      </p:sp>
    </p:spTree>
    <p:extLst>
      <p:ext uri="{BB962C8B-B14F-4D97-AF65-F5344CB8AC3E}">
        <p14:creationId xmlns:p14="http://schemas.microsoft.com/office/powerpoint/2010/main" val="209416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1516</Words>
  <PresentationFormat>全屏显示(16:9)</PresentationFormat>
  <Paragraphs>173</Paragraphs>
  <Slides>35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46" baseType="lpstr">
      <vt:lpstr>Times New Roman</vt:lpstr>
      <vt:lpstr>仿宋</vt:lpstr>
      <vt:lpstr>Arial</vt:lpstr>
      <vt:lpstr>Kaiti SC</vt:lpstr>
      <vt:lpstr>Calibri</vt:lpstr>
      <vt:lpstr>宋体</vt:lpstr>
      <vt:lpstr>楷体</vt:lpstr>
      <vt:lpstr>黑体</vt:lpstr>
      <vt:lpstr>汉语拼音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2021-03-30T00:34:49Z</dcterms:created>
  <dcterms:modified xsi:type="dcterms:W3CDTF">2022-08-09T02:14:27Z</dcterms:modified>
</cp:coreProperties>
</file>